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heme/theme4.xml" ContentType="application/vnd.openxmlformats-officedocument.them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5" r:id="rId2"/>
    <p:sldMasterId id="2147483666" r:id="rId3"/>
  </p:sldMasterIdLst>
  <p:notesMasterIdLst>
    <p:notesMasterId r:id="rId24"/>
  </p:notesMasterIdLst>
  <p:sldIdLst>
    <p:sldId id="408" r:id="rId4"/>
    <p:sldId id="367" r:id="rId5"/>
    <p:sldId id="325" r:id="rId6"/>
    <p:sldId id="351" r:id="rId7"/>
    <p:sldId id="373" r:id="rId8"/>
    <p:sldId id="374" r:id="rId9"/>
    <p:sldId id="375" r:id="rId10"/>
    <p:sldId id="378" r:id="rId11"/>
    <p:sldId id="309" r:id="rId12"/>
    <p:sldId id="281" r:id="rId13"/>
    <p:sldId id="379" r:id="rId14"/>
    <p:sldId id="342" r:id="rId15"/>
    <p:sldId id="297" r:id="rId16"/>
    <p:sldId id="381" r:id="rId17"/>
    <p:sldId id="312" r:id="rId18"/>
    <p:sldId id="348" r:id="rId19"/>
    <p:sldId id="382" r:id="rId20"/>
    <p:sldId id="280" r:id="rId21"/>
    <p:sldId id="409" r:id="rId22"/>
    <p:sldId id="403"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2">
          <p15:clr>
            <a:srgbClr val="A4A3A4"/>
          </p15:clr>
        </p15:guide>
        <p15:guide id="2" pos="3848">
          <p15:clr>
            <a:srgbClr val="A4A3A4"/>
          </p15:clr>
        </p15:guide>
        <p15:guide id="3" pos="353">
          <p15:clr>
            <a:srgbClr val="A4A3A4"/>
          </p15:clr>
        </p15:guide>
        <p15:guide id="4" pos="3207">
          <p15:clr>
            <a:srgbClr val="A4A3A4"/>
          </p15:clr>
        </p15:guide>
        <p15:guide id="5" pos="7296">
          <p15:clr>
            <a:srgbClr val="A4A3A4"/>
          </p15:clr>
        </p15:guide>
        <p15:guide id="6" pos="7104">
          <p15:clr>
            <a:srgbClr val="A4A3A4"/>
          </p15:clr>
        </p15:guide>
        <p15:guide id="7" orient="horz" pos="3888">
          <p15:clr>
            <a:srgbClr val="A4A3A4"/>
          </p15:clr>
        </p15:guide>
        <p15:guide id="8" orient="horz" pos="1049">
          <p15:clr>
            <a:srgbClr val="A4A3A4"/>
          </p15:clr>
        </p15:guide>
        <p15:guide id="9" orient="horz" pos="696">
          <p15:clr>
            <a:srgbClr val="A4A3A4"/>
          </p15:clr>
        </p15:guide>
        <p15:guide id="10" orient="horz" pos="319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7F7F"/>
    <a:srgbClr val="0F6FC6"/>
    <a:srgbClr val="000000"/>
    <a:srgbClr val="4F81BD"/>
    <a:srgbClr val="BA0B31"/>
    <a:srgbClr val="0989B1"/>
    <a:srgbClr val="ECF0F1"/>
    <a:srgbClr val="7F8C8D"/>
    <a:srgbClr val="E74C3C"/>
    <a:srgbClr val="94B1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31" autoAdjust="0"/>
    <p:restoredTop sz="93342" autoAdjust="0"/>
  </p:normalViewPr>
  <p:slideViewPr>
    <p:cSldViewPr snapToGrid="0" showGuides="1">
      <p:cViewPr>
        <p:scale>
          <a:sx n="50" d="100"/>
          <a:sy n="50" d="100"/>
        </p:scale>
        <p:origin x="1224" y="618"/>
      </p:cViewPr>
      <p:guideLst>
        <p:guide orient="horz" pos="2102"/>
        <p:guide pos="3848"/>
        <p:guide pos="353"/>
        <p:guide pos="3207"/>
        <p:guide pos="7296"/>
        <p:guide pos="7104"/>
        <p:guide orient="horz" pos="3888"/>
        <p:guide orient="horz" pos="1049"/>
        <p:guide orient="horz" pos="696"/>
        <p:guide orient="horz" pos="31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561309387222795E-2"/>
          <c:y val="0.18580661817187799"/>
          <c:w val="0.899307268039792"/>
          <c:h val="0.69640419748211801"/>
        </c:manualLayout>
      </c:layout>
      <c:lineChart>
        <c:grouping val="stacked"/>
        <c:varyColors val="0"/>
        <c:ser>
          <c:idx val="0"/>
          <c:order val="0"/>
          <c:tx>
            <c:strRef>
              <c:f>Sheet1!$B$1</c:f>
              <c:strCache>
                <c:ptCount val="1"/>
                <c:pt idx="0">
                  <c:v>Series 1</c:v>
                </c:pt>
              </c:strCache>
            </c:strRef>
          </c:tx>
          <c:spPr>
            <a:ln w="28575" cap="rnd">
              <a:solidFill>
                <a:schemeClr val="accent1"/>
              </a:solidFill>
              <a:round/>
            </a:ln>
            <a:effectLst/>
          </c:spPr>
          <c:marker>
            <c:symbol val="circle"/>
            <c:size val="8"/>
            <c:spPr>
              <a:solidFill>
                <a:schemeClr val="accent1"/>
              </a:solidFill>
              <a:ln cap="flat">
                <a:solidFill>
                  <a:schemeClr val="accent1"/>
                </a:solidFill>
                <a:bevel/>
              </a:ln>
              <a:effectLst/>
            </c:spPr>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4.3</c:v>
                </c:pt>
                <c:pt idx="1">
                  <c:v>1</c:v>
                </c:pt>
                <c:pt idx="2">
                  <c:v>3.5</c:v>
                </c:pt>
                <c:pt idx="3">
                  <c:v>2.4</c:v>
                </c:pt>
                <c:pt idx="4">
                  <c:v>4.0999999999999996</c:v>
                </c:pt>
                <c:pt idx="5">
                  <c:v>1.5</c:v>
                </c:pt>
                <c:pt idx="6">
                  <c:v>2.6</c:v>
                </c:pt>
                <c:pt idx="7">
                  <c:v>2</c:v>
                </c:pt>
                <c:pt idx="8">
                  <c:v>4.5999999999999996</c:v>
                </c:pt>
                <c:pt idx="9">
                  <c:v>4.9000000000000004</c:v>
                </c:pt>
                <c:pt idx="10">
                  <c:v>2.6</c:v>
                </c:pt>
                <c:pt idx="11">
                  <c:v>3.1</c:v>
                </c:pt>
              </c:numCache>
            </c:numRef>
          </c:val>
          <c:smooth val="1"/>
          <c:extLst>
            <c:ext xmlns:c16="http://schemas.microsoft.com/office/drawing/2014/chart" uri="{C3380CC4-5D6E-409C-BE32-E72D297353CC}">
              <c16:uniqueId val="{00000000-0030-48C5-860F-251939BCDA6E}"/>
            </c:ext>
          </c:extLst>
        </c:ser>
        <c:dLbls>
          <c:showLegendKey val="0"/>
          <c:showVal val="0"/>
          <c:showCatName val="0"/>
          <c:showSerName val="0"/>
          <c:showPercent val="0"/>
          <c:showBubbleSize val="0"/>
        </c:dLbls>
        <c:marker val="1"/>
        <c:smooth val="0"/>
        <c:axId val="-2107786640"/>
        <c:axId val="-2107787184"/>
      </c:lineChart>
      <c:catAx>
        <c:axId val="-2107786640"/>
        <c:scaling>
          <c:orientation val="minMax"/>
        </c:scaling>
        <c:delete val="0"/>
        <c:axPos val="b"/>
        <c:numFmt formatCode="General" sourceLinked="0"/>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400" b="0">
                <a:solidFill>
                  <a:schemeClr val="tx1"/>
                </a:solidFill>
              </a:defRPr>
            </a:pPr>
            <a:endParaRPr lang="zh-CN"/>
          </a:p>
        </c:txPr>
        <c:crossAx val="-2107787184"/>
        <c:crosses val="autoZero"/>
        <c:auto val="1"/>
        <c:lblAlgn val="ctr"/>
        <c:lblOffset val="100"/>
        <c:tickMarkSkip val="1"/>
        <c:noMultiLvlLbl val="0"/>
      </c:catAx>
      <c:valAx>
        <c:axId val="-2107787184"/>
        <c:scaling>
          <c:orientation val="minMax"/>
        </c:scaling>
        <c:delete val="0"/>
        <c:axPos val="l"/>
        <c:majorGridlines>
          <c:spPr>
            <a:ln>
              <a:solidFill>
                <a:schemeClr val="bg1">
                  <a:lumMod val="85000"/>
                </a:schemeClr>
              </a:solidFill>
            </a:ln>
            <a:effectLst/>
          </c:spPr>
        </c:majorGridlines>
        <c:numFmt formatCode="[$$-1009]#,##0.00" sourceLinked="0"/>
        <c:majorTickMark val="in"/>
        <c:minorTickMark val="in"/>
        <c:tickLblPos val="low"/>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400" b="0">
                <a:solidFill>
                  <a:schemeClr val="tx1"/>
                </a:solidFill>
              </a:defRPr>
            </a:pPr>
            <a:endParaRPr lang="zh-CN"/>
          </a:p>
        </c:txPr>
        <c:crossAx val="-2107786640"/>
        <c:crosses val="autoZero"/>
        <c:crossBetween val="between"/>
      </c:valAx>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latin typeface="Arial" pitchFamily="34" charset="0"/>
          <a:ea typeface="微软雅黑" pitchFamily="34" charset="-122"/>
          <a:sym typeface="Arial"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1">
                <a:lumMod val="65000"/>
                <a:lumOff val="35000"/>
              </a:schemeClr>
            </a:solidFill>
            <a:ln>
              <a:noFill/>
            </a:ln>
            <a:effectLst/>
          </c:spPr>
          <c:invertIfNegative val="0"/>
          <c:cat>
            <c:strRef>
              <c:f>Sheet1!$A$2:$A$5</c:f>
              <c:strCache>
                <c:ptCount val="4"/>
                <c:pt idx="0">
                  <c:v>Marketing</c:v>
                </c:pt>
                <c:pt idx="1">
                  <c:v>Social</c:v>
                </c:pt>
                <c:pt idx="2">
                  <c:v>Management</c:v>
                </c:pt>
                <c:pt idx="3">
                  <c:v>Business</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D4B-450C-901F-BB3305CADC0B}"/>
            </c:ext>
          </c:extLst>
        </c:ser>
        <c:ser>
          <c:idx val="1"/>
          <c:order val="1"/>
          <c:tx>
            <c:strRef>
              <c:f>Sheet1!$C$1</c:f>
              <c:strCache>
                <c:ptCount val="1"/>
                <c:pt idx="0">
                  <c:v>Series 2</c:v>
                </c:pt>
              </c:strCache>
            </c:strRef>
          </c:tx>
          <c:spPr>
            <a:solidFill>
              <a:schemeClr val="bg1">
                <a:lumMod val="65000"/>
              </a:schemeClr>
            </a:solidFill>
            <a:ln>
              <a:noFill/>
            </a:ln>
            <a:effectLst/>
          </c:spPr>
          <c:invertIfNegative val="0"/>
          <c:cat>
            <c:strRef>
              <c:f>Sheet1!$A$2:$A$5</c:f>
              <c:strCache>
                <c:ptCount val="4"/>
                <c:pt idx="0">
                  <c:v>Marketing</c:v>
                </c:pt>
                <c:pt idx="1">
                  <c:v>Social</c:v>
                </c:pt>
                <c:pt idx="2">
                  <c:v>Management</c:v>
                </c:pt>
                <c:pt idx="3">
                  <c:v>Business</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D4B-450C-901F-BB3305CADC0B}"/>
            </c:ext>
          </c:extLst>
        </c:ser>
        <c:ser>
          <c:idx val="2"/>
          <c:order val="2"/>
          <c:tx>
            <c:strRef>
              <c:f>Sheet1!$D$1</c:f>
              <c:strCache>
                <c:ptCount val="1"/>
                <c:pt idx="0">
                  <c:v>Series 3</c:v>
                </c:pt>
              </c:strCache>
            </c:strRef>
          </c:tx>
          <c:spPr>
            <a:solidFill>
              <a:schemeClr val="accent1"/>
            </a:solidFill>
            <a:ln>
              <a:noFill/>
            </a:ln>
            <a:effectLst/>
          </c:spPr>
          <c:invertIfNegative val="0"/>
          <c:cat>
            <c:strRef>
              <c:f>Sheet1!$A$2:$A$5</c:f>
              <c:strCache>
                <c:ptCount val="4"/>
                <c:pt idx="0">
                  <c:v>Marketing</c:v>
                </c:pt>
                <c:pt idx="1">
                  <c:v>Social</c:v>
                </c:pt>
                <c:pt idx="2">
                  <c:v>Management</c:v>
                </c:pt>
                <c:pt idx="3">
                  <c:v>Business</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D4B-450C-901F-BB3305CADC0B}"/>
            </c:ext>
          </c:extLst>
        </c:ser>
        <c:dLbls>
          <c:showLegendKey val="0"/>
          <c:showVal val="0"/>
          <c:showCatName val="0"/>
          <c:showSerName val="0"/>
          <c:showPercent val="0"/>
          <c:showBubbleSize val="0"/>
        </c:dLbls>
        <c:gapWidth val="219"/>
        <c:overlap val="-27"/>
        <c:axId val="-2107788272"/>
        <c:axId val="-2107794256"/>
      </c:barChart>
      <c:catAx>
        <c:axId val="-2107788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Arial" pitchFamily="34" charset="0"/>
                <a:ea typeface="微软雅黑" pitchFamily="34" charset="-122"/>
                <a:cs typeface="+mn-cs"/>
                <a:sym typeface="Arial" pitchFamily="34" charset="0"/>
              </a:defRPr>
            </a:pPr>
            <a:endParaRPr lang="zh-CN"/>
          </a:p>
        </c:txPr>
        <c:crossAx val="-2107794256"/>
        <c:crosses val="autoZero"/>
        <c:auto val="1"/>
        <c:lblAlgn val="ctr"/>
        <c:lblOffset val="100"/>
        <c:tickMarkSkip val="1"/>
        <c:noMultiLvlLbl val="0"/>
      </c:catAx>
      <c:valAx>
        <c:axId val="-2107794256"/>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Arial" pitchFamily="34" charset="0"/>
                <a:ea typeface="微软雅黑" pitchFamily="34" charset="-122"/>
                <a:cs typeface="+mn-cs"/>
                <a:sym typeface="Arial" pitchFamily="34" charset="0"/>
              </a:defRPr>
            </a:pPr>
            <a:endParaRPr lang="zh-CN"/>
          </a:p>
        </c:txPr>
        <c:crossAx val="-2107788272"/>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Arial" pitchFamily="34" charset="0"/>
          <a:ea typeface="微软雅黑" pitchFamily="34" charset="-122"/>
          <a:sym typeface="Arial" pitchFamily="34" charset="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Marketing</c:v>
                </c:pt>
                <c:pt idx="1">
                  <c:v>Social</c:v>
                </c:pt>
                <c:pt idx="2">
                  <c:v>Management</c:v>
                </c:pt>
                <c:pt idx="3">
                  <c:v>Business</c:v>
                </c:pt>
              </c:strCache>
            </c:strRef>
          </c:cat>
          <c:val>
            <c:numRef>
              <c:f>Sheet1!$B$2:$B$5</c:f>
              <c:numCache>
                <c:formatCode>General</c:formatCode>
                <c:ptCount val="4"/>
                <c:pt idx="0">
                  <c:v>3</c:v>
                </c:pt>
                <c:pt idx="1">
                  <c:v>2</c:v>
                </c:pt>
                <c:pt idx="2">
                  <c:v>1.8</c:v>
                </c:pt>
                <c:pt idx="3">
                  <c:v>4</c:v>
                </c:pt>
              </c:numCache>
            </c:numRef>
          </c:val>
          <c:extLst>
            <c:ext xmlns:c16="http://schemas.microsoft.com/office/drawing/2014/chart" uri="{C3380CC4-5D6E-409C-BE32-E72D297353CC}">
              <c16:uniqueId val="{00000000-25EC-4E96-8332-0042E2D1C5DE}"/>
            </c:ext>
          </c:extLst>
        </c:ser>
        <c:ser>
          <c:idx val="1"/>
          <c:order val="1"/>
          <c:tx>
            <c:strRef>
              <c:f>Sheet1!$C$1</c:f>
              <c:strCache>
                <c:ptCount val="1"/>
                <c:pt idx="0">
                  <c:v>Series 2</c:v>
                </c:pt>
              </c:strCache>
            </c:strRef>
          </c:tx>
          <c:spPr>
            <a:solidFill>
              <a:schemeClr val="bg1">
                <a:lumMod val="65000"/>
              </a:schemeClr>
            </a:solidFill>
            <a:ln>
              <a:noFill/>
            </a:ln>
            <a:effectLst/>
          </c:spPr>
          <c:invertIfNegative val="0"/>
          <c:cat>
            <c:strRef>
              <c:f>Sheet1!$A$2:$A$5</c:f>
              <c:strCache>
                <c:ptCount val="4"/>
                <c:pt idx="0">
                  <c:v>Marketing</c:v>
                </c:pt>
                <c:pt idx="1">
                  <c:v>Social</c:v>
                </c:pt>
                <c:pt idx="2">
                  <c:v>Management</c:v>
                </c:pt>
                <c:pt idx="3">
                  <c:v>Business</c:v>
                </c:pt>
              </c:strCache>
            </c:strRef>
          </c:cat>
          <c:val>
            <c:numRef>
              <c:f>Sheet1!$C$2:$C$5</c:f>
              <c:numCache>
                <c:formatCode>General</c:formatCode>
                <c:ptCount val="4"/>
                <c:pt idx="0">
                  <c:v>2.4</c:v>
                </c:pt>
                <c:pt idx="1">
                  <c:v>1.5</c:v>
                </c:pt>
                <c:pt idx="2">
                  <c:v>1.8</c:v>
                </c:pt>
                <c:pt idx="3">
                  <c:v>2.8</c:v>
                </c:pt>
              </c:numCache>
            </c:numRef>
          </c:val>
          <c:extLst>
            <c:ext xmlns:c16="http://schemas.microsoft.com/office/drawing/2014/chart" uri="{C3380CC4-5D6E-409C-BE32-E72D297353CC}">
              <c16:uniqueId val="{00000001-25EC-4E96-8332-0042E2D1C5DE}"/>
            </c:ext>
          </c:extLst>
        </c:ser>
        <c:ser>
          <c:idx val="2"/>
          <c:order val="2"/>
          <c:tx>
            <c:strRef>
              <c:f>Sheet1!$D$1</c:f>
              <c:strCache>
                <c:ptCount val="1"/>
                <c:pt idx="0">
                  <c:v>Series 3</c:v>
                </c:pt>
              </c:strCache>
            </c:strRef>
          </c:tx>
          <c:spPr>
            <a:solidFill>
              <a:schemeClr val="tx1">
                <a:lumMod val="65000"/>
                <a:lumOff val="35000"/>
              </a:schemeClr>
            </a:solidFill>
            <a:ln>
              <a:noFill/>
            </a:ln>
            <a:effectLst/>
          </c:spPr>
          <c:invertIfNegative val="0"/>
          <c:cat>
            <c:strRef>
              <c:f>Sheet1!$A$2:$A$5</c:f>
              <c:strCache>
                <c:ptCount val="4"/>
                <c:pt idx="0">
                  <c:v>Marketing</c:v>
                </c:pt>
                <c:pt idx="1">
                  <c:v>Social</c:v>
                </c:pt>
                <c:pt idx="2">
                  <c:v>Management</c:v>
                </c:pt>
                <c:pt idx="3">
                  <c:v>Business</c:v>
                </c:pt>
              </c:strCache>
            </c:strRef>
          </c:cat>
          <c:val>
            <c:numRef>
              <c:f>Sheet1!$D$2:$D$5</c:f>
              <c:numCache>
                <c:formatCode>General</c:formatCode>
                <c:ptCount val="4"/>
                <c:pt idx="0">
                  <c:v>2</c:v>
                </c:pt>
                <c:pt idx="1">
                  <c:v>2</c:v>
                </c:pt>
                <c:pt idx="2">
                  <c:v>2</c:v>
                </c:pt>
                <c:pt idx="3">
                  <c:v>4</c:v>
                </c:pt>
              </c:numCache>
            </c:numRef>
          </c:val>
          <c:extLst>
            <c:ext xmlns:c16="http://schemas.microsoft.com/office/drawing/2014/chart" uri="{C3380CC4-5D6E-409C-BE32-E72D297353CC}">
              <c16:uniqueId val="{00000002-25EC-4E96-8332-0042E2D1C5DE}"/>
            </c:ext>
          </c:extLst>
        </c:ser>
        <c:dLbls>
          <c:showLegendKey val="0"/>
          <c:showVal val="0"/>
          <c:showCatName val="0"/>
          <c:showSerName val="0"/>
          <c:showPercent val="0"/>
          <c:showBubbleSize val="0"/>
        </c:dLbls>
        <c:gapWidth val="219"/>
        <c:overlap val="-27"/>
        <c:axId val="-2107789904"/>
        <c:axId val="-2107793712"/>
      </c:barChart>
      <c:catAx>
        <c:axId val="-2107789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Arial" pitchFamily="34" charset="0"/>
                <a:ea typeface="微软雅黑" pitchFamily="34" charset="-122"/>
                <a:cs typeface="+mn-cs"/>
                <a:sym typeface="Arial" pitchFamily="34" charset="0"/>
              </a:defRPr>
            </a:pPr>
            <a:endParaRPr lang="zh-CN"/>
          </a:p>
        </c:txPr>
        <c:crossAx val="-2107793712"/>
        <c:crosses val="autoZero"/>
        <c:auto val="1"/>
        <c:lblAlgn val="ctr"/>
        <c:lblOffset val="100"/>
        <c:tickMarkSkip val="1"/>
        <c:noMultiLvlLbl val="0"/>
      </c:catAx>
      <c:valAx>
        <c:axId val="-2107793712"/>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Arial" pitchFamily="34" charset="0"/>
                <a:ea typeface="微软雅黑" pitchFamily="34" charset="-122"/>
                <a:cs typeface="+mn-cs"/>
                <a:sym typeface="Arial" pitchFamily="34" charset="0"/>
              </a:defRPr>
            </a:pPr>
            <a:endParaRPr lang="zh-CN"/>
          </a:p>
        </c:txPr>
        <c:crossAx val="-2107789904"/>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Arial" pitchFamily="34" charset="0"/>
          <a:ea typeface="微软雅黑" pitchFamily="34" charset="-122"/>
          <a:sym typeface="Arial"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83A066-C6CC-44EF-8A1B-8656B056071D}" type="datetimeFigureOut">
              <a:rPr lang="zh-CN" altLang="en-US" smtClean="0"/>
              <a:t>2023/11/5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A28D21-2707-4CA8-BBC0-E072FA1B7B82}" type="slidenum">
              <a:rPr lang="zh-CN" altLang="en-US" smtClean="0"/>
              <a:t>‹#›</a:t>
            </a:fld>
            <a:endParaRPr lang="zh-CN" altLang="en-US"/>
          </a:p>
        </p:txBody>
      </p:sp>
    </p:spTree>
    <p:extLst>
      <p:ext uri="{BB962C8B-B14F-4D97-AF65-F5344CB8AC3E}">
        <p14:creationId xmlns:p14="http://schemas.microsoft.com/office/powerpoint/2010/main" val="2791578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6DDA56-84CA-4CCE-A454-5FCB23E0AD93}" type="slidenum">
              <a:rPr lang="zh-CN" altLang="en-US" smtClean="0"/>
              <a:t>1</a:t>
            </a:fld>
            <a:endParaRPr lang="zh-CN" altLang="en-US"/>
          </a:p>
        </p:txBody>
      </p:sp>
    </p:spTree>
    <p:extLst>
      <p:ext uri="{BB962C8B-B14F-4D97-AF65-F5344CB8AC3E}">
        <p14:creationId xmlns:p14="http://schemas.microsoft.com/office/powerpoint/2010/main" val="18453950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10</a:t>
            </a:fld>
            <a:endParaRPr lang="zh-CN" altLang="en-US"/>
          </a:p>
        </p:txBody>
      </p:sp>
    </p:spTree>
    <p:extLst>
      <p:ext uri="{BB962C8B-B14F-4D97-AF65-F5344CB8AC3E}">
        <p14:creationId xmlns:p14="http://schemas.microsoft.com/office/powerpoint/2010/main" val="784390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11</a:t>
            </a:fld>
            <a:endParaRPr lang="zh-CN" altLang="en-US"/>
          </a:p>
        </p:txBody>
      </p:sp>
    </p:spTree>
    <p:extLst>
      <p:ext uri="{BB962C8B-B14F-4D97-AF65-F5344CB8AC3E}">
        <p14:creationId xmlns:p14="http://schemas.microsoft.com/office/powerpoint/2010/main" val="32953977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12</a:t>
            </a:fld>
            <a:endParaRPr lang="zh-CN" altLang="en-US"/>
          </a:p>
        </p:txBody>
      </p:sp>
    </p:spTree>
    <p:extLst>
      <p:ext uri="{BB962C8B-B14F-4D97-AF65-F5344CB8AC3E}">
        <p14:creationId xmlns:p14="http://schemas.microsoft.com/office/powerpoint/2010/main" val="2197625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A28D21-2707-4CA8-BBC0-E072FA1B7B82}" type="slidenum">
              <a:rPr lang="zh-CN" altLang="en-US" smtClean="0"/>
              <a:t>13</a:t>
            </a:fld>
            <a:endParaRPr lang="zh-CN" altLang="en-US"/>
          </a:p>
        </p:txBody>
      </p:sp>
    </p:spTree>
    <p:extLst>
      <p:ext uri="{BB962C8B-B14F-4D97-AF65-F5344CB8AC3E}">
        <p14:creationId xmlns:p14="http://schemas.microsoft.com/office/powerpoint/2010/main" val="3094450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14</a:t>
            </a:fld>
            <a:endParaRPr lang="zh-CN" altLang="en-US"/>
          </a:p>
        </p:txBody>
      </p:sp>
    </p:spTree>
    <p:extLst>
      <p:ext uri="{BB962C8B-B14F-4D97-AF65-F5344CB8AC3E}">
        <p14:creationId xmlns:p14="http://schemas.microsoft.com/office/powerpoint/2010/main" val="35242829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15</a:t>
            </a:fld>
            <a:endParaRPr lang="zh-CN" altLang="en-US"/>
          </a:p>
        </p:txBody>
      </p:sp>
    </p:spTree>
    <p:extLst>
      <p:ext uri="{BB962C8B-B14F-4D97-AF65-F5344CB8AC3E}">
        <p14:creationId xmlns:p14="http://schemas.microsoft.com/office/powerpoint/2010/main" val="29361642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16</a:t>
            </a:fld>
            <a:endParaRPr lang="zh-CN" altLang="en-US"/>
          </a:p>
        </p:txBody>
      </p:sp>
    </p:spTree>
    <p:extLst>
      <p:ext uri="{BB962C8B-B14F-4D97-AF65-F5344CB8AC3E}">
        <p14:creationId xmlns:p14="http://schemas.microsoft.com/office/powerpoint/2010/main" val="9631807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17</a:t>
            </a:fld>
            <a:endParaRPr lang="zh-CN" altLang="en-US"/>
          </a:p>
        </p:txBody>
      </p:sp>
    </p:spTree>
    <p:extLst>
      <p:ext uri="{BB962C8B-B14F-4D97-AF65-F5344CB8AC3E}">
        <p14:creationId xmlns:p14="http://schemas.microsoft.com/office/powerpoint/2010/main" val="19825595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18</a:t>
            </a:fld>
            <a:endParaRPr lang="zh-CN" altLang="en-US"/>
          </a:p>
        </p:txBody>
      </p:sp>
    </p:spTree>
    <p:extLst>
      <p:ext uri="{BB962C8B-B14F-4D97-AF65-F5344CB8AC3E}">
        <p14:creationId xmlns:p14="http://schemas.microsoft.com/office/powerpoint/2010/main" val="33263041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19</a:t>
            </a:fld>
            <a:endParaRPr lang="zh-CN" altLang="en-US"/>
          </a:p>
        </p:txBody>
      </p:sp>
    </p:spTree>
    <p:extLst>
      <p:ext uri="{BB962C8B-B14F-4D97-AF65-F5344CB8AC3E}">
        <p14:creationId xmlns:p14="http://schemas.microsoft.com/office/powerpoint/2010/main" val="1489393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2</a:t>
            </a:fld>
            <a:endParaRPr lang="zh-CN" altLang="en-US"/>
          </a:p>
        </p:txBody>
      </p:sp>
    </p:spTree>
    <p:extLst>
      <p:ext uri="{BB962C8B-B14F-4D97-AF65-F5344CB8AC3E}">
        <p14:creationId xmlns:p14="http://schemas.microsoft.com/office/powerpoint/2010/main" val="10075263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t>20</a:t>
            </a:fld>
            <a:endParaRPr lang="zh-CN" altLang="en-US"/>
          </a:p>
        </p:txBody>
      </p:sp>
    </p:spTree>
    <p:extLst>
      <p:ext uri="{BB962C8B-B14F-4D97-AF65-F5344CB8AC3E}">
        <p14:creationId xmlns:p14="http://schemas.microsoft.com/office/powerpoint/2010/main" val="3923847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3</a:t>
            </a:fld>
            <a:endParaRPr lang="zh-CN" altLang="en-US"/>
          </a:p>
        </p:txBody>
      </p:sp>
    </p:spTree>
    <p:extLst>
      <p:ext uri="{BB962C8B-B14F-4D97-AF65-F5344CB8AC3E}">
        <p14:creationId xmlns:p14="http://schemas.microsoft.com/office/powerpoint/2010/main" val="1301626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4</a:t>
            </a:fld>
            <a:endParaRPr lang="zh-CN" altLang="en-US"/>
          </a:p>
        </p:txBody>
      </p:sp>
    </p:spTree>
    <p:extLst>
      <p:ext uri="{BB962C8B-B14F-4D97-AF65-F5344CB8AC3E}">
        <p14:creationId xmlns:p14="http://schemas.microsoft.com/office/powerpoint/2010/main" val="28987818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5</a:t>
            </a:fld>
            <a:endParaRPr lang="zh-CN" altLang="en-US"/>
          </a:p>
        </p:txBody>
      </p:sp>
    </p:spTree>
    <p:extLst>
      <p:ext uri="{BB962C8B-B14F-4D97-AF65-F5344CB8AC3E}">
        <p14:creationId xmlns:p14="http://schemas.microsoft.com/office/powerpoint/2010/main" val="1683542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6</a:t>
            </a:fld>
            <a:endParaRPr lang="zh-CN" altLang="en-US"/>
          </a:p>
        </p:txBody>
      </p:sp>
    </p:spTree>
    <p:extLst>
      <p:ext uri="{BB962C8B-B14F-4D97-AF65-F5344CB8AC3E}">
        <p14:creationId xmlns:p14="http://schemas.microsoft.com/office/powerpoint/2010/main" val="11638696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7</a:t>
            </a:fld>
            <a:endParaRPr lang="zh-CN" altLang="en-US"/>
          </a:p>
        </p:txBody>
      </p:sp>
    </p:spTree>
    <p:extLst>
      <p:ext uri="{BB962C8B-B14F-4D97-AF65-F5344CB8AC3E}">
        <p14:creationId xmlns:p14="http://schemas.microsoft.com/office/powerpoint/2010/main" val="33851496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8</a:t>
            </a:fld>
            <a:endParaRPr lang="zh-CN" altLang="en-US"/>
          </a:p>
        </p:txBody>
      </p:sp>
    </p:spTree>
    <p:extLst>
      <p:ext uri="{BB962C8B-B14F-4D97-AF65-F5344CB8AC3E}">
        <p14:creationId xmlns:p14="http://schemas.microsoft.com/office/powerpoint/2010/main" val="3617201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9</a:t>
            </a:fld>
            <a:endParaRPr lang="zh-CN" altLang="en-US"/>
          </a:p>
        </p:txBody>
      </p:sp>
    </p:spTree>
    <p:extLst>
      <p:ext uri="{BB962C8B-B14F-4D97-AF65-F5344CB8AC3E}">
        <p14:creationId xmlns:p14="http://schemas.microsoft.com/office/powerpoint/2010/main" val="36417910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3.xml"/><Relationship Id="rId1" Type="http://schemas.openxmlformats.org/officeDocument/2006/relationships/tags" Target="../tags/tag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7.xml"/><Relationship Id="rId3" Type="http://schemas.openxmlformats.org/officeDocument/2006/relationships/tags" Target="../tags/tag12.xml"/><Relationship Id="rId7" Type="http://schemas.openxmlformats.org/officeDocument/2006/relationships/tags" Target="../tags/tag16.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0" y="0"/>
            <a:ext cx="12192000" cy="68580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5875" y="-12700"/>
            <a:ext cx="12185015" cy="686054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lvl1pPr>
              <a:defRPr sz="2400"/>
            </a:lvl1pPr>
            <a:lvl2pPr>
              <a:defRPr sz="2000"/>
            </a:lvl2pPr>
            <a:lvl3pPr>
              <a:defRPr sz="1800"/>
            </a:lvl3pPr>
            <a:lvl4pPr>
              <a:defRPr sz="1800"/>
            </a:lvl4pPr>
            <a:lvl5pPr>
              <a:defRPr sz="1800"/>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4" name="内容占位符 3"/>
          <p:cNvSpPr>
            <a:spLocks noGrp="1"/>
          </p:cNvSpPr>
          <p:nvPr>
            <p:ph sz="half" idx="2" hasCustomPrompt="1"/>
          </p:nvPr>
        </p:nvSpPr>
        <p:spPr>
          <a:xfrm>
            <a:off x="6172200" y="1825625"/>
            <a:ext cx="5181600" cy="4351338"/>
          </a:xfrm>
        </p:spPr>
        <p:txBody>
          <a:bodyPr/>
          <a:lstStyle>
            <a:lvl1pPr marL="342900" indent="-342900">
              <a:buFont typeface="Arial" pitchFamily="34" charset="0"/>
              <a:buChar char="•"/>
              <a:defRPr lang="en-US" altLang="zh-CN" sz="2400" dirty="0" smtClean="0"/>
            </a:lvl1pPr>
            <a:lvl2pPr>
              <a:defRPr lang="zh-CN" altLang="en-US" sz="2000" dirty="0" smtClean="0"/>
            </a:lvl2pPr>
            <a:lvl3pPr>
              <a:defRPr lang="zh-CN" altLang="en-US" sz="1800" dirty="0" smtClean="0"/>
            </a:lvl3pPr>
            <a:lvl4pPr>
              <a:defRPr lang="zh-CN" altLang="en-US" sz="1800" dirty="0" smtClean="0"/>
            </a:lvl4pPr>
            <a:lvl5pPr>
              <a:defRPr lang="zh-CN" altLang="en-US" sz="1800" dirty="0" smtClean="0"/>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13D0CE79-49FB-443D-BEF8-6B709DE8FD0C}" type="datetimeFigureOut">
              <a:rPr lang="zh-CN" altLang="en-US" smtClean="0"/>
              <a:t>2023/11/5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906490-237C-474C-BA2E-D98840BC1F8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hasCustomPrompt="1"/>
          </p:nvPr>
        </p:nvSpPr>
        <p:spPr>
          <a:xfrm>
            <a:off x="839788" y="2505075"/>
            <a:ext cx="5157787"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hasCustomPrompt="1"/>
          </p:nvPr>
        </p:nvSpPr>
        <p:spPr>
          <a:xfrm>
            <a:off x="6172200" y="2505075"/>
            <a:ext cx="5183188"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C9E60F58-3108-4415-857A-6D0360DF626E}" type="datetimeFigureOut">
              <a:rPr lang="zh-CN" altLang="en-US" smtClean="0"/>
              <a:t>2023/11/5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E85CE2-CEAD-46BB-861E-7D62265DC969}"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049200" y="2768400"/>
            <a:ext cx="6098400" cy="1325563"/>
          </a:xfrm>
        </p:spPr>
        <p:txBody>
          <a:bodyPr>
            <a:normAutofit/>
          </a:bodyPr>
          <a:lstStyle>
            <a:lvl1pPr algn="ctr">
              <a:defRPr sz="8000" b="1">
                <a:solidFill>
                  <a:schemeClr val="accent1"/>
                </a:solidFill>
              </a:defRPr>
            </a:lvl1pPr>
          </a:lstStyle>
          <a:p>
            <a:r>
              <a:rPr lang="zh-CN" altLang="en-US" dirty="0"/>
              <a:t>编辑标题</a:t>
            </a:r>
          </a:p>
        </p:txBody>
      </p:sp>
      <p:sp>
        <p:nvSpPr>
          <p:cNvPr id="3" name="日期占位符 2"/>
          <p:cNvSpPr>
            <a:spLocks noGrp="1"/>
          </p:cNvSpPr>
          <p:nvPr>
            <p:ph type="dt" sz="half" idx="10"/>
          </p:nvPr>
        </p:nvSpPr>
        <p:spPr/>
        <p:txBody>
          <a:bodyPr/>
          <a:lstStyle/>
          <a:p>
            <a:fld id="{13D0CE79-49FB-443D-BEF8-6B709DE8FD0C}" type="datetimeFigureOut">
              <a:rPr lang="zh-CN" altLang="en-US" smtClean="0"/>
              <a:t>2023/11/5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906490-237C-474C-BA2E-D98840BC1F8F}" type="slidenum">
              <a:rPr lang="zh-CN" altLang="en-US" smtClean="0"/>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3D0CE79-49FB-443D-BEF8-6B709DE8FD0C}" type="datetimeFigureOut">
              <a:rPr lang="zh-CN" altLang="en-US" smtClean="0"/>
              <a:t>2023/11/5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906490-237C-474C-BA2E-D98840BC1F8F}"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Rectangle 13"/>
          <p:cNvSpPr/>
          <p:nvPr userDrawn="1"/>
        </p:nvSpPr>
        <p:spPr>
          <a:xfrm>
            <a:off x="2155371" y="1515276"/>
            <a:ext cx="7868558" cy="230395"/>
          </a:xfrm>
          <a:prstGeom prst="rect">
            <a:avLst/>
          </a:prstGeom>
          <a:solidFill>
            <a:schemeClr val="accent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9" name="Rectangle 17"/>
          <p:cNvSpPr/>
          <p:nvPr userDrawn="1"/>
        </p:nvSpPr>
        <p:spPr>
          <a:xfrm>
            <a:off x="2155371" y="4269033"/>
            <a:ext cx="7868558" cy="230395"/>
          </a:xfrm>
          <a:prstGeom prst="rect">
            <a:avLst/>
          </a:prstGeom>
          <a:solidFill>
            <a:schemeClr val="accent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2" name="标题 1"/>
          <p:cNvSpPr>
            <a:spLocks noGrp="1"/>
          </p:cNvSpPr>
          <p:nvPr>
            <p:ph type="title"/>
          </p:nvPr>
        </p:nvSpPr>
        <p:spPr>
          <a:xfrm>
            <a:off x="788400" y="0"/>
            <a:ext cx="10515600" cy="1324800"/>
          </a:xfrm>
        </p:spPr>
        <p:txBody>
          <a:bodyPr anchor="ctr" anchorCtr="0">
            <a:normAutofit/>
          </a:bodyPr>
          <a:lstStyle>
            <a:lvl1pPr>
              <a:defRPr sz="4000"/>
            </a:lvl1pPr>
          </a:lstStyle>
          <a:p>
            <a:r>
              <a:rPr lang="zh-CN" altLang="en-US" dirty="0"/>
              <a:t>单击此处编辑母版标题样式</a:t>
            </a:r>
          </a:p>
        </p:txBody>
      </p:sp>
      <p:sp>
        <p:nvSpPr>
          <p:cNvPr id="3" name="图片占位符 2"/>
          <p:cNvSpPr>
            <a:spLocks noGrp="1"/>
          </p:cNvSpPr>
          <p:nvPr>
            <p:ph type="pic" idx="1"/>
          </p:nvPr>
        </p:nvSpPr>
        <p:spPr>
          <a:xfrm>
            <a:off x="0" y="1674000"/>
            <a:ext cx="12193200" cy="2656800"/>
          </a:xfrm>
        </p:spPr>
        <p:txBody>
          <a:bodyPr anchor="ctr" anchorCtr="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2163600" y="4730400"/>
            <a:ext cx="7869600" cy="1288800"/>
          </a:xfrm>
        </p:spPr>
        <p:txBody>
          <a:bodyPr>
            <a:normAutofit/>
          </a:bodyPr>
          <a:lstStyle>
            <a:lvl1pPr marL="0" indent="0" algn="just">
              <a:lnSpc>
                <a:spcPct val="150000"/>
              </a:lnSpc>
              <a:spcBef>
                <a:spcPts val="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13D0CE79-49FB-443D-BEF8-6B709DE8FD0C}" type="datetimeFigureOut">
              <a:rPr lang="zh-CN" altLang="en-US" smtClean="0"/>
              <a:t>2023/11/5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906490-237C-474C-BA2E-D98840BC1F8F}"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9114020" y="365125"/>
            <a:ext cx="2239780" cy="5811838"/>
          </a:xfrm>
        </p:spPr>
        <p:txBody>
          <a:bodyPr vert="eaVert"/>
          <a:lstStyle/>
          <a:p>
            <a:r>
              <a:rPr lang="zh-CN" altLang="en-US" dirty="0"/>
              <a:t>单击此处编辑标题</a:t>
            </a:r>
          </a:p>
        </p:txBody>
      </p:sp>
      <p:sp>
        <p:nvSpPr>
          <p:cNvPr id="3" name="竖排文字占位符 2"/>
          <p:cNvSpPr>
            <a:spLocks noGrp="1"/>
          </p:cNvSpPr>
          <p:nvPr>
            <p:ph type="body" orient="vert" idx="1" hasCustomPrompt="1"/>
          </p:nvPr>
        </p:nvSpPr>
        <p:spPr>
          <a:xfrm>
            <a:off x="838200" y="365125"/>
            <a:ext cx="8155898" cy="5811838"/>
          </a:xfrm>
        </p:spPr>
        <p:txBody>
          <a:bodyPr vert="eaVert"/>
          <a:lstStyle>
            <a:lvl1pPr>
              <a:defRPr sz="2400"/>
            </a:lvl1pPr>
            <a:lvl2pPr>
              <a:defRPr sz="2000"/>
            </a:lvl2pPr>
            <a:lvl3pPr>
              <a:defRPr sz="1800"/>
            </a:lvl3pPr>
            <a:lvl4pPr>
              <a:defRPr sz="1800"/>
            </a:lvl4pPr>
            <a:lvl5pPr>
              <a:defRPr sz="1800"/>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13D0CE79-49FB-443D-BEF8-6B709DE8FD0C}" type="datetimeFigureOut">
              <a:rPr lang="zh-CN" altLang="en-US" smtClean="0"/>
              <a:t>2023/11/5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906490-237C-474C-BA2E-D98840BC1F8F}"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3D0CE79-49FB-443D-BEF8-6B709DE8FD0C}" type="datetimeFigureOut">
              <a:rPr lang="zh-CN" altLang="en-US" smtClean="0"/>
              <a:t>2023/11/5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906490-237C-474C-BA2E-D98840BC1F8F}" type="slidenum">
              <a:rPr lang="zh-CN" altLang="en-US" smtClean="0"/>
              <a:t>‹#›</a:t>
            </a:fld>
            <a:endParaRPr lang="zh-CN" altLang="en-US"/>
          </a:p>
        </p:txBody>
      </p:sp>
      <p:sp>
        <p:nvSpPr>
          <p:cNvPr id="7" name="内容占位符 6"/>
          <p:cNvSpPr>
            <a:spLocks noGrp="1"/>
          </p:cNvSpPr>
          <p:nvPr>
            <p:ph sz="quarter" idx="13"/>
          </p:nvPr>
        </p:nvSpPr>
        <p:spPr>
          <a:xfrm>
            <a:off x="838800" y="363600"/>
            <a:ext cx="10515600" cy="5810400"/>
          </a:xfrm>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Picture 2"/>
          <p:cNvPicPr>
            <a:picLocks noChangeAspect="1" noChangeArrowheads="1"/>
          </p:cNvPicPr>
          <p:nvPr>
            <p:custDataLst>
              <p:tags r:id="rId1"/>
            </p:custDataLst>
          </p:nvPr>
        </p:nvPicPr>
        <p:blipFill>
          <a:blip r:embed="rId3">
            <a:extLst>
              <a:ext uri="{28A0092B-C50C-407E-A947-70E740481C1C}">
                <a14:useLocalDpi xmlns:a14="http://schemas.microsoft.com/office/drawing/2010/main" val="0"/>
              </a:ext>
            </a:extLst>
          </a:blip>
          <a:srcRect t="64" b="64"/>
          <a:stretch>
            <a:fillRect/>
          </a:stretch>
        </p:blipFill>
        <p:spPr bwMode="auto">
          <a:xfrm>
            <a:off x="0" y="0"/>
            <a:ext cx="12192000" cy="479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838200" y="5140800"/>
            <a:ext cx="10537800" cy="640800"/>
          </a:xfrm>
        </p:spPr>
        <p:txBody>
          <a:bodyPr anchor="b">
            <a:normAutofit/>
          </a:bodyPr>
          <a:lstStyle>
            <a:lvl1pPr algn="ctr">
              <a:defRPr sz="3200">
                <a:solidFill>
                  <a:schemeClr val="tx1"/>
                </a:solidFill>
                <a:latin typeface="微软雅黑" charset="0"/>
                <a:ea typeface="微软雅黑" charset="0"/>
              </a:defRPr>
            </a:lvl1pPr>
          </a:lstStyle>
          <a:p>
            <a:r>
              <a:rPr lang="zh-CN" altLang="en-US"/>
              <a:t>单击此处编辑母版标题样式</a:t>
            </a:r>
          </a:p>
        </p:txBody>
      </p:sp>
      <p:sp>
        <p:nvSpPr>
          <p:cNvPr id="3" name="副标题 2"/>
          <p:cNvSpPr>
            <a:spLocks noGrp="1"/>
          </p:cNvSpPr>
          <p:nvPr>
            <p:ph type="subTitle" idx="1"/>
          </p:nvPr>
        </p:nvSpPr>
        <p:spPr>
          <a:xfrm>
            <a:off x="838200" y="5785200"/>
            <a:ext cx="10537800" cy="504000"/>
          </a:xfrm>
        </p:spPr>
        <p:txBody>
          <a:bodyPr>
            <a:normAutofit/>
          </a:bodyPr>
          <a:lstStyle>
            <a:lvl1pPr marL="0" indent="0" algn="ctr">
              <a:buNone/>
              <a:defRPr sz="2400">
                <a:solidFill>
                  <a:srgbClr val="2C81C3"/>
                </a:solidFill>
                <a:latin typeface="微软雅黑" charset="0"/>
                <a:ea typeface="微软雅黑"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3F4C645-05EC-4F6E-8BEB-1A157AC84573}" type="datetimeFigureOut">
              <a:rPr lang="zh-CN" altLang="en-US" smtClean="0"/>
              <a:t>2023/11/5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DD2BE5-FB14-4EBB-A41F-73CD53685F6E}"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273600"/>
            <a:ext cx="10515600" cy="1144800"/>
          </a:xfrm>
        </p:spPr>
        <p:txBody>
          <a:bodyPr>
            <a:normAutofit/>
          </a:bodyPr>
          <a:lstStyle>
            <a:lvl1pPr algn="ctr">
              <a:defRPr sz="3600"/>
            </a:lvl1pPr>
          </a:lstStyle>
          <a:p>
            <a:r>
              <a:rPr lang="zh-CN" altLang="en-US"/>
              <a:t>单击此处编辑母版标题样式</a:t>
            </a:r>
          </a:p>
        </p:txBody>
      </p:sp>
      <p:sp>
        <p:nvSpPr>
          <p:cNvPr id="3" name="内容占位符 2"/>
          <p:cNvSpPr>
            <a:spLocks noGrp="1"/>
          </p:cNvSpPr>
          <p:nvPr>
            <p:ph idx="1"/>
          </p:nvPr>
        </p:nvSpPr>
        <p:spPr>
          <a:xfrm>
            <a:off x="838200" y="1602000"/>
            <a:ext cx="10515600" cy="45252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3F4C645-05EC-4F6E-8BEB-1A157AC84573}" type="datetimeFigureOut">
              <a:rPr lang="zh-CN" altLang="en-US" smtClean="0"/>
              <a:t>2023/11/5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DD2BE5-FB14-4EBB-A41F-73CD53685F6E}"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grpSp>
        <p:nvGrpSpPr>
          <p:cNvPr id="16" name="Group 5"/>
          <p:cNvGrpSpPr/>
          <p:nvPr>
            <p:custDataLst>
              <p:tags r:id="rId1"/>
            </p:custDataLst>
          </p:nvPr>
        </p:nvGrpSpPr>
        <p:grpSpPr bwMode="auto">
          <a:xfrm flipV="1">
            <a:off x="0" y="2"/>
            <a:ext cx="12192847" cy="706758"/>
            <a:chOff x="0" y="-366"/>
            <a:chExt cx="14399" cy="1271"/>
          </a:xfrm>
        </p:grpSpPr>
        <p:sp>
          <p:nvSpPr>
            <p:cNvPr id="17" name="Rectangle 5"/>
            <p:cNvSpPr>
              <a:spLocks noChangeArrowheads="1"/>
            </p:cNvSpPr>
            <p:nvPr>
              <p:custDataLst>
                <p:tags r:id="rId7"/>
              </p:custDataLst>
            </p:nvPr>
          </p:nvSpPr>
          <p:spPr bwMode="auto">
            <a:xfrm flipV="1">
              <a:off x="0" y="451"/>
              <a:ext cx="14399" cy="454"/>
            </a:xfrm>
            <a:prstGeom prst="rect">
              <a:avLst/>
            </a:prstGeom>
            <a:solidFill>
              <a:srgbClr val="2C81C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lvl1pPr>
                <a:spcBef>
                  <a:spcPct val="20000"/>
                </a:spcBef>
                <a:buSzPct val="125000"/>
                <a:defRPr>
                  <a:solidFill>
                    <a:srgbClr val="2C81C3"/>
                  </a:solidFill>
                  <a:latin typeface="Arial" pitchFamily="34" charset="0"/>
                  <a:ea typeface="黑体" pitchFamily="49" charset="-122"/>
                </a:defRPr>
              </a:lvl1pPr>
              <a:lvl2pPr algn="ctr">
                <a:spcBef>
                  <a:spcPct val="20000"/>
                </a:spcBef>
                <a:buSzPct val="125000"/>
                <a:defRPr sz="1600">
                  <a:solidFill>
                    <a:srgbClr val="2C81C3"/>
                  </a:solidFill>
                  <a:latin typeface="Arial" pitchFamily="34" charset="0"/>
                  <a:ea typeface="黑体" pitchFamily="49" charset="-122"/>
                </a:defRPr>
              </a:lvl2pPr>
              <a:lvl3pPr algn="ctr">
                <a:spcBef>
                  <a:spcPct val="20000"/>
                </a:spcBef>
                <a:buSzPct val="125000"/>
                <a:defRPr sz="1400">
                  <a:solidFill>
                    <a:srgbClr val="2C81C3"/>
                  </a:solidFill>
                  <a:latin typeface="Arial" pitchFamily="34" charset="0"/>
                  <a:ea typeface="黑体" pitchFamily="49" charset="-122"/>
                </a:defRPr>
              </a:lvl3pPr>
              <a:lvl4pPr algn="ctr">
                <a:spcBef>
                  <a:spcPct val="20000"/>
                </a:spcBef>
                <a:buSzPct val="125000"/>
                <a:defRPr sz="1200">
                  <a:solidFill>
                    <a:srgbClr val="2C81C3"/>
                  </a:solidFill>
                  <a:latin typeface="Arial" pitchFamily="34" charset="0"/>
                  <a:ea typeface="黑体" pitchFamily="49" charset="-122"/>
                </a:defRPr>
              </a:lvl4pPr>
              <a:lvl5pPr algn="ctr">
                <a:spcBef>
                  <a:spcPct val="20000"/>
                </a:spcBef>
                <a:buSzPct val="125000"/>
                <a:defRPr sz="1200">
                  <a:solidFill>
                    <a:srgbClr val="2C81C3"/>
                  </a:solidFill>
                  <a:latin typeface="Arial" pitchFamily="34" charset="0"/>
                  <a:ea typeface="黑体" pitchFamily="49" charset="-122"/>
                </a:defRPr>
              </a:lvl5pPr>
              <a:lvl6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6pPr>
              <a:lvl7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7pPr>
              <a:lvl8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8pPr>
              <a:lvl9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9pPr>
            </a:lstStyle>
            <a:p>
              <a:pPr marL="212725" indent="-212725">
                <a:buFontTx/>
                <a:buChar char="•"/>
              </a:pPr>
              <a:endParaRPr lang="zh-CN" altLang="zh-CN"/>
            </a:p>
          </p:txBody>
        </p:sp>
        <p:sp>
          <p:nvSpPr>
            <p:cNvPr id="18" name="AutoShape 7"/>
            <p:cNvSpPr>
              <a:spLocks noChangeArrowheads="1"/>
            </p:cNvSpPr>
            <p:nvPr>
              <p:custDataLst>
                <p:tags r:id="rId8"/>
              </p:custDataLst>
            </p:nvPr>
          </p:nvSpPr>
          <p:spPr bwMode="auto">
            <a:xfrm>
              <a:off x="6064" y="-366"/>
              <a:ext cx="2382" cy="1245"/>
            </a:xfrm>
            <a:prstGeom prst="triangle">
              <a:avLst>
                <a:gd name="adj" fmla="val 50000"/>
              </a:avLst>
            </a:prstGeom>
            <a:solidFill>
              <a:srgbClr val="2C81C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nvGrpSpPr>
          <p:cNvPr id="19" name="Group 8"/>
          <p:cNvGrpSpPr/>
          <p:nvPr>
            <p:custDataLst>
              <p:tags r:id="rId2"/>
            </p:custDataLst>
          </p:nvPr>
        </p:nvGrpSpPr>
        <p:grpSpPr bwMode="auto">
          <a:xfrm>
            <a:off x="0" y="6160437"/>
            <a:ext cx="12192847" cy="724549"/>
            <a:chOff x="0" y="-398"/>
            <a:chExt cx="14399" cy="1303"/>
          </a:xfrm>
        </p:grpSpPr>
        <p:sp>
          <p:nvSpPr>
            <p:cNvPr id="20" name="Rectangle 5"/>
            <p:cNvSpPr>
              <a:spLocks noChangeArrowheads="1"/>
            </p:cNvSpPr>
            <p:nvPr>
              <p:custDataLst>
                <p:tags r:id="rId5"/>
              </p:custDataLst>
            </p:nvPr>
          </p:nvSpPr>
          <p:spPr bwMode="auto">
            <a:xfrm flipV="1">
              <a:off x="0" y="451"/>
              <a:ext cx="14399" cy="454"/>
            </a:xfrm>
            <a:prstGeom prst="rect">
              <a:avLst/>
            </a:prstGeom>
            <a:solidFill>
              <a:srgbClr val="2C81C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lvl1pPr>
                <a:spcBef>
                  <a:spcPct val="20000"/>
                </a:spcBef>
                <a:buSzPct val="125000"/>
                <a:defRPr>
                  <a:solidFill>
                    <a:srgbClr val="2C81C3"/>
                  </a:solidFill>
                  <a:latin typeface="Arial" pitchFamily="34" charset="0"/>
                  <a:ea typeface="黑体" pitchFamily="49" charset="-122"/>
                </a:defRPr>
              </a:lvl1pPr>
              <a:lvl2pPr algn="ctr">
                <a:spcBef>
                  <a:spcPct val="20000"/>
                </a:spcBef>
                <a:buSzPct val="125000"/>
                <a:defRPr sz="1600">
                  <a:solidFill>
                    <a:srgbClr val="2C81C3"/>
                  </a:solidFill>
                  <a:latin typeface="Arial" pitchFamily="34" charset="0"/>
                  <a:ea typeface="黑体" pitchFamily="49" charset="-122"/>
                </a:defRPr>
              </a:lvl2pPr>
              <a:lvl3pPr algn="ctr">
                <a:spcBef>
                  <a:spcPct val="20000"/>
                </a:spcBef>
                <a:buSzPct val="125000"/>
                <a:defRPr sz="1400">
                  <a:solidFill>
                    <a:srgbClr val="2C81C3"/>
                  </a:solidFill>
                  <a:latin typeface="Arial" pitchFamily="34" charset="0"/>
                  <a:ea typeface="黑体" pitchFamily="49" charset="-122"/>
                </a:defRPr>
              </a:lvl3pPr>
              <a:lvl4pPr algn="ctr">
                <a:spcBef>
                  <a:spcPct val="20000"/>
                </a:spcBef>
                <a:buSzPct val="125000"/>
                <a:defRPr sz="1200">
                  <a:solidFill>
                    <a:srgbClr val="2C81C3"/>
                  </a:solidFill>
                  <a:latin typeface="Arial" pitchFamily="34" charset="0"/>
                  <a:ea typeface="黑体" pitchFamily="49" charset="-122"/>
                </a:defRPr>
              </a:lvl4pPr>
              <a:lvl5pPr algn="ctr">
                <a:spcBef>
                  <a:spcPct val="20000"/>
                </a:spcBef>
                <a:buSzPct val="125000"/>
                <a:defRPr sz="1200">
                  <a:solidFill>
                    <a:srgbClr val="2C81C3"/>
                  </a:solidFill>
                  <a:latin typeface="Arial" pitchFamily="34" charset="0"/>
                  <a:ea typeface="黑体" pitchFamily="49" charset="-122"/>
                </a:defRPr>
              </a:lvl5pPr>
              <a:lvl6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6pPr>
              <a:lvl7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7pPr>
              <a:lvl8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8pPr>
              <a:lvl9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9pPr>
            </a:lstStyle>
            <a:p>
              <a:pPr marL="212725" indent="-212725">
                <a:buFontTx/>
                <a:buChar char="•"/>
              </a:pPr>
              <a:endParaRPr lang="zh-CN" altLang="zh-CN"/>
            </a:p>
          </p:txBody>
        </p:sp>
        <p:sp>
          <p:nvSpPr>
            <p:cNvPr id="21" name="AutoShape 10"/>
            <p:cNvSpPr>
              <a:spLocks noChangeArrowheads="1"/>
            </p:cNvSpPr>
            <p:nvPr>
              <p:custDataLst>
                <p:tags r:id="rId6"/>
              </p:custDataLst>
            </p:nvPr>
          </p:nvSpPr>
          <p:spPr bwMode="auto">
            <a:xfrm>
              <a:off x="6064" y="-398"/>
              <a:ext cx="2382" cy="1112"/>
            </a:xfrm>
            <a:prstGeom prst="triangle">
              <a:avLst>
                <a:gd name="adj" fmla="val 50000"/>
              </a:avLst>
            </a:prstGeom>
            <a:solidFill>
              <a:srgbClr val="2C81C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2" name="标题 1"/>
          <p:cNvSpPr>
            <a:spLocks noGrp="1"/>
          </p:cNvSpPr>
          <p:nvPr>
            <p:ph type="title"/>
          </p:nvPr>
        </p:nvSpPr>
        <p:spPr>
          <a:xfrm>
            <a:off x="3220800" y="2595600"/>
            <a:ext cx="6816000" cy="702000"/>
          </a:xfrm>
        </p:spPr>
        <p:txBody>
          <a:bodyPr anchor="ctr" anchorCtr="0">
            <a:normAutofit/>
          </a:bodyPr>
          <a:lstStyle>
            <a:lvl1pPr>
              <a:defRPr sz="3200">
                <a:solidFill>
                  <a:schemeClr val="tx1"/>
                </a:solidFill>
              </a:defRPr>
            </a:lvl1pPr>
          </a:lstStyle>
          <a:p>
            <a:r>
              <a:rPr lang="zh-CN" altLang="en-US"/>
              <a:t>单击此处编辑母版标题样式</a:t>
            </a:r>
          </a:p>
        </p:txBody>
      </p:sp>
      <p:sp>
        <p:nvSpPr>
          <p:cNvPr id="3" name="文本占位符 2"/>
          <p:cNvSpPr>
            <a:spLocks noGrp="1"/>
          </p:cNvSpPr>
          <p:nvPr>
            <p:ph type="body" idx="1"/>
          </p:nvPr>
        </p:nvSpPr>
        <p:spPr>
          <a:xfrm>
            <a:off x="3222166" y="3384000"/>
            <a:ext cx="5318400" cy="799200"/>
          </a:xfrm>
        </p:spPr>
        <p:txBody>
          <a:bodyPr>
            <a:normAutofit/>
          </a:bodyPr>
          <a:lstStyle>
            <a:lvl1pPr marL="0" indent="0">
              <a:buNone/>
              <a:defRPr sz="2400">
                <a:solidFill>
                  <a:srgbClr val="2C81C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14" name="Line 4" descr="#wm#_13_29_*Z"/>
          <p:cNvSpPr>
            <a:spLocks noChangeShapeType="1"/>
          </p:cNvSpPr>
          <p:nvPr>
            <p:custDataLst>
              <p:tags r:id="rId3"/>
            </p:custDataLst>
          </p:nvPr>
        </p:nvSpPr>
        <p:spPr bwMode="auto">
          <a:xfrm>
            <a:off x="3215680" y="3335338"/>
            <a:ext cx="6778731" cy="0"/>
          </a:xfrm>
          <a:prstGeom prst="line">
            <a:avLst/>
          </a:prstGeom>
          <a:noFill/>
          <a:ln w="9525" cmpd="sng">
            <a:solidFill>
              <a:srgbClr val="2C81C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4" name="日期占位符 3"/>
          <p:cNvSpPr>
            <a:spLocks noGrp="1"/>
          </p:cNvSpPr>
          <p:nvPr>
            <p:ph type="dt" sz="half" idx="10"/>
          </p:nvPr>
        </p:nvSpPr>
        <p:spPr/>
        <p:txBody>
          <a:bodyPr/>
          <a:lstStyle/>
          <a:p>
            <a:fld id="{73F4C645-05EC-4F6E-8BEB-1A157AC84573}" type="datetimeFigureOut">
              <a:rPr lang="zh-CN" altLang="en-US" smtClean="0"/>
              <a:t>2023/11/5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DD2BE5-FB14-4EBB-A41F-73CD53685F6E}" type="slidenum">
              <a:rPr lang="zh-CN" altLang="en-US" smtClean="0"/>
              <a:t>‹#›</a:t>
            </a:fld>
            <a:endParaRPr lang="zh-CN" altLang="en-US"/>
          </a:p>
        </p:txBody>
      </p:sp>
      <p:sp>
        <p:nvSpPr>
          <p:cNvPr id="15" name="矩形 1"/>
          <p:cNvSpPr>
            <a:spLocks noChangeArrowheads="1"/>
          </p:cNvSpPr>
          <p:nvPr>
            <p:custDataLst>
              <p:tags r:id="rId4"/>
            </p:custDataLst>
          </p:nvPr>
        </p:nvSpPr>
        <p:spPr bwMode="auto">
          <a:xfrm>
            <a:off x="2354319" y="2839273"/>
            <a:ext cx="745056" cy="992130"/>
          </a:xfrm>
          <a:prstGeom prst="rect">
            <a:avLst/>
          </a:prstGeom>
          <a:noFill/>
          <a:ln w="76200" cmpd="sng">
            <a:solidFill>
              <a:srgbClr val="2C81C3"/>
            </a:solidFill>
            <a:miter lim="800000"/>
          </a:ln>
          <a:effectLst/>
          <a:extLst>
            <a:ext uri="{909E8E84-426E-40DD-AFC4-6F175D3DCCD1}">
              <a14:hiddenFill xmlns:a14="http://schemas.microsoft.com/office/drawing/2010/main">
                <a:solidFill>
                  <a:srgbClr val="5EACE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SzPct val="125000"/>
              <a:defRPr>
                <a:solidFill>
                  <a:srgbClr val="2C81C3"/>
                </a:solidFill>
                <a:latin typeface="Arial" pitchFamily="34" charset="0"/>
                <a:ea typeface="黑体" pitchFamily="49" charset="-122"/>
              </a:defRPr>
            </a:lvl1pPr>
            <a:lvl2pPr marL="742950" indent="-285750" algn="ctr">
              <a:spcBef>
                <a:spcPct val="20000"/>
              </a:spcBef>
              <a:buSzPct val="125000"/>
              <a:defRPr>
                <a:solidFill>
                  <a:srgbClr val="2C81C3"/>
                </a:solidFill>
                <a:latin typeface="Arial" pitchFamily="34" charset="0"/>
                <a:ea typeface="黑体" pitchFamily="49" charset="-122"/>
              </a:defRPr>
            </a:lvl2pPr>
            <a:lvl3pPr marL="1143000" indent="-228600" algn="ctr">
              <a:spcBef>
                <a:spcPct val="20000"/>
              </a:spcBef>
              <a:buSzPct val="125000"/>
              <a:defRPr>
                <a:solidFill>
                  <a:srgbClr val="2C81C3"/>
                </a:solidFill>
                <a:latin typeface="Arial" pitchFamily="34" charset="0"/>
                <a:ea typeface="黑体" pitchFamily="49" charset="-122"/>
              </a:defRPr>
            </a:lvl3pPr>
            <a:lvl4pPr marL="1600200" indent="-228600" algn="ctr">
              <a:spcBef>
                <a:spcPct val="20000"/>
              </a:spcBef>
              <a:buSzPct val="125000"/>
              <a:defRPr>
                <a:solidFill>
                  <a:srgbClr val="2C81C3"/>
                </a:solidFill>
                <a:latin typeface="Arial" pitchFamily="34" charset="0"/>
                <a:ea typeface="黑体" pitchFamily="49" charset="-122"/>
              </a:defRPr>
            </a:lvl4pPr>
            <a:lvl5pPr marL="2057400" indent="-228600" algn="ctr">
              <a:spcBef>
                <a:spcPct val="20000"/>
              </a:spcBef>
              <a:buSzPct val="125000"/>
              <a:defRPr>
                <a:solidFill>
                  <a:srgbClr val="2C81C3"/>
                </a:solidFill>
                <a:latin typeface="Arial" pitchFamily="34" charset="0"/>
                <a:ea typeface="黑体" pitchFamily="49" charset="-122"/>
              </a:defRPr>
            </a:lvl5pPr>
            <a:lvl6pPr marL="2514600" indent="-228600" algn="ctr" eaLnBrk="0" fontAlgn="base" hangingPunct="0">
              <a:spcBef>
                <a:spcPct val="20000"/>
              </a:spcBef>
              <a:spcAft>
                <a:spcPct val="0"/>
              </a:spcAft>
              <a:buSzPct val="125000"/>
              <a:defRPr>
                <a:solidFill>
                  <a:srgbClr val="2C81C3"/>
                </a:solidFill>
                <a:latin typeface="Arial" pitchFamily="34" charset="0"/>
                <a:ea typeface="黑体" pitchFamily="49" charset="-122"/>
              </a:defRPr>
            </a:lvl6pPr>
            <a:lvl7pPr marL="2971800" indent="-228600" algn="ctr" eaLnBrk="0" fontAlgn="base" hangingPunct="0">
              <a:spcBef>
                <a:spcPct val="20000"/>
              </a:spcBef>
              <a:spcAft>
                <a:spcPct val="0"/>
              </a:spcAft>
              <a:buSzPct val="125000"/>
              <a:defRPr>
                <a:solidFill>
                  <a:srgbClr val="2C81C3"/>
                </a:solidFill>
                <a:latin typeface="Arial" pitchFamily="34" charset="0"/>
                <a:ea typeface="黑体" pitchFamily="49" charset="-122"/>
              </a:defRPr>
            </a:lvl7pPr>
            <a:lvl8pPr marL="3429000" indent="-228600" algn="ctr" eaLnBrk="0" fontAlgn="base" hangingPunct="0">
              <a:spcBef>
                <a:spcPct val="20000"/>
              </a:spcBef>
              <a:spcAft>
                <a:spcPct val="0"/>
              </a:spcAft>
              <a:buSzPct val="125000"/>
              <a:defRPr>
                <a:solidFill>
                  <a:srgbClr val="2C81C3"/>
                </a:solidFill>
                <a:latin typeface="Arial" pitchFamily="34" charset="0"/>
                <a:ea typeface="黑体" pitchFamily="49" charset="-122"/>
              </a:defRPr>
            </a:lvl8pPr>
            <a:lvl9pPr marL="3886200" indent="-228600" algn="ctr" eaLnBrk="0" fontAlgn="base" hangingPunct="0">
              <a:spcBef>
                <a:spcPct val="20000"/>
              </a:spcBef>
              <a:spcAft>
                <a:spcPct val="0"/>
              </a:spcAft>
              <a:buSzPct val="125000"/>
              <a:defRPr>
                <a:solidFill>
                  <a:srgbClr val="2C81C3"/>
                </a:solidFill>
                <a:latin typeface="Arial" pitchFamily="34" charset="0"/>
                <a:ea typeface="黑体" pitchFamily="49" charset="-122"/>
              </a:defRPr>
            </a:lvl9pPr>
          </a:lstStyle>
          <a:p>
            <a:pPr algn="ctr" eaLnBrk="1" hangingPunct="1">
              <a:spcBef>
                <a:spcPct val="0"/>
              </a:spcBef>
              <a:buFontTx/>
              <a:buNone/>
            </a:pPr>
            <a:endParaRPr lang="zh-CN" altLang="zh-CN" b="1">
              <a:solidFill>
                <a:srgbClr val="5EACEC"/>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40000" y="227955"/>
            <a:ext cx="11113800" cy="784414"/>
          </a:xfrm>
        </p:spPr>
        <p:txBody>
          <a:bodyPr>
            <a:normAutofit/>
          </a:bodyPr>
          <a:lstStyle>
            <a:lvl1pPr>
              <a:defRPr sz="2800">
                <a:solidFill>
                  <a:schemeClr val="tx1"/>
                </a:solidFill>
              </a:defRPr>
            </a:lvl1pPr>
          </a:lstStyle>
          <a:p>
            <a:r>
              <a:rPr lang="zh-CN" altLang="en-US"/>
              <a:t>单击此处编辑母版标题样式</a:t>
            </a:r>
          </a:p>
        </p:txBody>
      </p:sp>
      <p:sp>
        <p:nvSpPr>
          <p:cNvPr id="3" name="内容占位符 2"/>
          <p:cNvSpPr>
            <a:spLocks noGrp="1"/>
          </p:cNvSpPr>
          <p:nvPr>
            <p:ph sz="half" idx="1"/>
          </p:nvPr>
        </p:nvSpPr>
        <p:spPr>
          <a:xfrm>
            <a:off x="838200" y="1339200"/>
            <a:ext cx="5157000" cy="4608000"/>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96800" y="1339200"/>
            <a:ext cx="5157000" cy="4608000"/>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grpSp>
        <p:nvGrpSpPr>
          <p:cNvPr id="12" name="Group 8"/>
          <p:cNvGrpSpPr/>
          <p:nvPr/>
        </p:nvGrpSpPr>
        <p:grpSpPr bwMode="auto">
          <a:xfrm>
            <a:off x="10584" y="6729413"/>
            <a:ext cx="12192000" cy="133350"/>
            <a:chOff x="0" y="0"/>
            <a:chExt cx="12194759" cy="78775"/>
          </a:xfrm>
        </p:grpSpPr>
        <p:sp>
          <p:nvSpPr>
            <p:cNvPr id="13" name="矩形 9"/>
            <p:cNvSpPr>
              <a:spLocks noChangeArrowheads="1"/>
            </p:cNvSpPr>
            <p:nvPr/>
          </p:nvSpPr>
          <p:spPr bwMode="auto">
            <a:xfrm>
              <a:off x="0" y="0"/>
              <a:ext cx="4268177" cy="78775"/>
            </a:xfrm>
            <a:prstGeom prst="rect">
              <a:avLst/>
            </a:prstGeom>
            <a:solidFill>
              <a:srgbClr val="21346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sz="1800">
                <a:solidFill>
                  <a:srgbClr val="FFFFFF"/>
                </a:solidFill>
                <a:latin typeface="黑体" pitchFamily="49" charset="-122"/>
                <a:sym typeface="黑体" pitchFamily="49" charset="-122"/>
              </a:endParaRPr>
            </a:p>
          </p:txBody>
        </p:sp>
        <p:sp>
          <p:nvSpPr>
            <p:cNvPr id="14" name="矩形 10"/>
            <p:cNvSpPr>
              <a:spLocks noChangeArrowheads="1"/>
            </p:cNvSpPr>
            <p:nvPr/>
          </p:nvSpPr>
          <p:spPr bwMode="auto">
            <a:xfrm>
              <a:off x="4258716" y="0"/>
              <a:ext cx="3651005" cy="78775"/>
            </a:xfrm>
            <a:prstGeom prst="rect">
              <a:avLst/>
            </a:prstGeom>
            <a:solidFill>
              <a:srgbClr val="1483B5"/>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sz="1800">
                <a:solidFill>
                  <a:srgbClr val="FFFFFF"/>
                </a:solidFill>
                <a:latin typeface="黑体" pitchFamily="49" charset="-122"/>
                <a:sym typeface="黑体" pitchFamily="49" charset="-122"/>
              </a:endParaRPr>
            </a:p>
          </p:txBody>
        </p:sp>
        <p:sp>
          <p:nvSpPr>
            <p:cNvPr id="15" name="矩形 11"/>
            <p:cNvSpPr>
              <a:spLocks noChangeArrowheads="1"/>
            </p:cNvSpPr>
            <p:nvPr/>
          </p:nvSpPr>
          <p:spPr bwMode="auto">
            <a:xfrm>
              <a:off x="7909721" y="0"/>
              <a:ext cx="4285038" cy="78775"/>
            </a:xfrm>
            <a:prstGeom prst="rect">
              <a:avLst/>
            </a:prstGeom>
            <a:solidFill>
              <a:srgbClr val="3BA2C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sz="1800">
                <a:solidFill>
                  <a:srgbClr val="FFFFFF"/>
                </a:solidFill>
                <a:latin typeface="黑体" pitchFamily="49" charset="-122"/>
                <a:sym typeface="黑体" pitchFamily="49" charset="-122"/>
              </a:endParaRPr>
            </a:p>
          </p:txBody>
        </p:sp>
      </p:grpSp>
      <p:sp>
        <p:nvSpPr>
          <p:cNvPr id="5" name="日期占位符 4"/>
          <p:cNvSpPr>
            <a:spLocks noGrp="1"/>
          </p:cNvSpPr>
          <p:nvPr>
            <p:ph type="dt" sz="half" idx="10"/>
          </p:nvPr>
        </p:nvSpPr>
        <p:spPr/>
        <p:txBody>
          <a:bodyPr/>
          <a:lstStyle/>
          <a:p>
            <a:fld id="{73F4C645-05EC-4F6E-8BEB-1A157AC84573}" type="datetimeFigureOut">
              <a:rPr lang="zh-CN" altLang="en-US" smtClean="0"/>
              <a:t>2023/11/5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DD2BE5-FB14-4EBB-A41F-73CD53685F6E}" type="slidenum">
              <a:rPr lang="zh-CN" altLang="en-US" smtClean="0"/>
              <a:t>‹#›</a:t>
            </a:fld>
            <a:endParaRPr lang="zh-CN" altLang="en-US"/>
          </a:p>
        </p:txBody>
      </p:sp>
      <p:grpSp>
        <p:nvGrpSpPr>
          <p:cNvPr id="16" name="组合 15"/>
          <p:cNvGrpSpPr/>
          <p:nvPr/>
        </p:nvGrpSpPr>
        <p:grpSpPr>
          <a:xfrm>
            <a:off x="-5182" y="293834"/>
            <a:ext cx="232062" cy="592764"/>
            <a:chOff x="7938" y="376238"/>
            <a:chExt cx="170289" cy="434975"/>
          </a:xfrm>
        </p:grpSpPr>
        <p:sp>
          <p:nvSpPr>
            <p:cNvPr id="17" name="矩形 5"/>
            <p:cNvSpPr>
              <a:spLocks noChangeArrowheads="1"/>
            </p:cNvSpPr>
            <p:nvPr/>
          </p:nvSpPr>
          <p:spPr bwMode="auto">
            <a:xfrm>
              <a:off x="7938" y="376238"/>
              <a:ext cx="170289" cy="144992"/>
            </a:xfrm>
            <a:prstGeom prst="rect">
              <a:avLst/>
            </a:prstGeom>
            <a:solidFill>
              <a:srgbClr val="21346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a:solidFill>
                  <a:srgbClr val="FFFFFF"/>
                </a:solidFill>
                <a:latin typeface="黑体" pitchFamily="49" charset="-122"/>
                <a:sym typeface="黑体" pitchFamily="49" charset="-122"/>
              </a:endParaRPr>
            </a:p>
          </p:txBody>
        </p:sp>
        <p:sp>
          <p:nvSpPr>
            <p:cNvPr id="18" name="矩形 6"/>
            <p:cNvSpPr>
              <a:spLocks noChangeArrowheads="1"/>
            </p:cNvSpPr>
            <p:nvPr/>
          </p:nvSpPr>
          <p:spPr bwMode="auto">
            <a:xfrm>
              <a:off x="7938" y="521230"/>
              <a:ext cx="169200" cy="144992"/>
            </a:xfrm>
            <a:prstGeom prst="rect">
              <a:avLst/>
            </a:prstGeom>
            <a:solidFill>
              <a:srgbClr val="1483B5"/>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a:solidFill>
                  <a:srgbClr val="FFFFFF"/>
                </a:solidFill>
                <a:latin typeface="黑体" pitchFamily="49" charset="-122"/>
                <a:sym typeface="黑体" pitchFamily="49" charset="-122"/>
              </a:endParaRPr>
            </a:p>
          </p:txBody>
        </p:sp>
        <p:sp>
          <p:nvSpPr>
            <p:cNvPr id="19" name="矩形 7"/>
            <p:cNvSpPr>
              <a:spLocks noChangeArrowheads="1"/>
            </p:cNvSpPr>
            <p:nvPr/>
          </p:nvSpPr>
          <p:spPr bwMode="auto">
            <a:xfrm>
              <a:off x="7938" y="666221"/>
              <a:ext cx="169200" cy="144992"/>
            </a:xfrm>
            <a:prstGeom prst="rect">
              <a:avLst/>
            </a:prstGeom>
            <a:solidFill>
              <a:srgbClr val="3BA2C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a:solidFill>
                  <a:srgbClr val="FFFFFF"/>
                </a:solidFill>
                <a:latin typeface="黑体" pitchFamily="49" charset="-122"/>
                <a:sym typeface="黑体" pitchFamily="49" charset="-122"/>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240000" y="309600"/>
            <a:ext cx="6554938" cy="572400"/>
          </a:xfrm>
        </p:spPr>
        <p:txBody>
          <a:bodyPr>
            <a:normAutofit/>
          </a:bodyPr>
          <a:lstStyle>
            <a:lvl1pPr>
              <a:defRPr sz="2800">
                <a:solidFill>
                  <a:schemeClr val="tx1"/>
                </a:solidFill>
              </a:defRPr>
            </a:lvl1pPr>
          </a:lstStyle>
          <a:p>
            <a:r>
              <a:rPr lang="zh-CN" altLang="en-US"/>
              <a:t>单击此处编辑母版标题样式</a:t>
            </a:r>
          </a:p>
        </p:txBody>
      </p:sp>
      <p:sp>
        <p:nvSpPr>
          <p:cNvPr id="3" name="文本占位符 2"/>
          <p:cNvSpPr>
            <a:spLocks noGrp="1"/>
          </p:cNvSpPr>
          <p:nvPr>
            <p:ph type="body" idx="1"/>
          </p:nvPr>
        </p:nvSpPr>
        <p:spPr>
          <a:xfrm>
            <a:off x="1041600" y="5446800"/>
            <a:ext cx="4713600" cy="590400"/>
          </a:xfrm>
          <a:solidFill>
            <a:srgbClr val="3BA2CD"/>
          </a:solidFill>
        </p:spPr>
        <p:txBody>
          <a:bodyPr anchor="ctr" anchorCtr="0">
            <a:normAutofit/>
          </a:bodyPr>
          <a:lstStyle>
            <a:lvl1pPr marL="0" indent="0" algn="ctr">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1305600" y="1771200"/>
            <a:ext cx="4214400" cy="3387600"/>
          </a:xfrm>
        </p:spPr>
        <p:txBody>
          <a:bodyPr>
            <a:normAutofit/>
          </a:bodyPr>
          <a:lstStyle>
            <a:lvl1pPr marL="285750" indent="-285750">
              <a:buFont typeface="Arial" pitchFamily="34" charset="0"/>
              <a:buChar char="•"/>
              <a:defRPr sz="2400">
                <a:solidFill>
                  <a:schemeClr val="tx1"/>
                </a:solidFill>
              </a:defRPr>
            </a:lvl1pPr>
            <a:lvl2pPr marL="742950" indent="-285750">
              <a:buFont typeface="Arial" pitchFamily="34" charset="0"/>
              <a:buChar char="•"/>
              <a:defRPr sz="2000">
                <a:solidFill>
                  <a:schemeClr val="tx1"/>
                </a:solidFill>
              </a:defRPr>
            </a:lvl2pPr>
            <a:lvl3pPr marL="1200150" indent="-285750">
              <a:buFont typeface="Arial" pitchFamily="34" charset="0"/>
              <a:buChar char="•"/>
              <a:defRPr sz="1800">
                <a:solidFill>
                  <a:schemeClr val="tx1"/>
                </a:solidFill>
              </a:defRPr>
            </a:lvl3pPr>
            <a:lvl4pPr marL="1657350" indent="-285750">
              <a:buFont typeface="Arial" pitchFamily="34" charset="0"/>
              <a:buChar char="•"/>
              <a:defRPr sz="1800">
                <a:solidFill>
                  <a:schemeClr val="tx1"/>
                </a:solidFill>
              </a:defRPr>
            </a:lvl4pPr>
            <a:lvl5pPr marL="2114550" indent="-285750">
              <a:buFont typeface="Arial" pitchFamily="34" charset="0"/>
              <a:buChar char="•"/>
              <a:defRPr sz="1800">
                <a:solidFill>
                  <a:schemeClr val="tx1"/>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374400" y="5446800"/>
            <a:ext cx="4713600" cy="590400"/>
          </a:xfrm>
          <a:solidFill>
            <a:srgbClr val="3BA2CD"/>
          </a:solidFill>
        </p:spPr>
        <p:txBody>
          <a:bodyPr anchor="ctr" anchorCtr="0">
            <a:normAutofit/>
          </a:bodyPr>
          <a:lstStyle>
            <a:lvl1pPr marL="0" indent="0" algn="ctr">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638400" y="1771200"/>
            <a:ext cx="4219200" cy="3387600"/>
          </a:xfrm>
        </p:spPr>
        <p:txBody>
          <a:bodyPr>
            <a:normAutofit/>
          </a:bodyPr>
          <a:lstStyle>
            <a:lvl1pPr marL="285750" indent="-285750">
              <a:buFont typeface="Arial" pitchFamily="34" charset="0"/>
              <a:buChar char="•"/>
              <a:defRPr sz="2400">
                <a:solidFill>
                  <a:schemeClr val="tx1"/>
                </a:solidFill>
              </a:defRPr>
            </a:lvl1pPr>
            <a:lvl2pPr marL="742950" indent="-285750">
              <a:buFont typeface="Arial" pitchFamily="34" charset="0"/>
              <a:buChar char="•"/>
              <a:defRPr sz="2000">
                <a:solidFill>
                  <a:schemeClr val="tx1"/>
                </a:solidFill>
              </a:defRPr>
            </a:lvl2pPr>
            <a:lvl3pPr marL="1200150" indent="-285750">
              <a:buFont typeface="Arial" pitchFamily="34" charset="0"/>
              <a:buChar char="•"/>
              <a:defRPr sz="1800">
                <a:solidFill>
                  <a:schemeClr val="tx1"/>
                </a:solidFill>
              </a:defRPr>
            </a:lvl3pPr>
            <a:lvl4pPr marL="1657350" indent="-285750">
              <a:buFont typeface="Arial" pitchFamily="34" charset="0"/>
              <a:buChar char="•"/>
              <a:defRPr sz="1800">
                <a:solidFill>
                  <a:schemeClr val="tx1"/>
                </a:solidFill>
              </a:defRPr>
            </a:lvl4pPr>
            <a:lvl5pPr marL="2114550" indent="-285750">
              <a:buFont typeface="Arial" pitchFamily="34" charset="0"/>
              <a:buChar char="•"/>
              <a:defRPr sz="1800">
                <a:solidFill>
                  <a:schemeClr val="tx1"/>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3F4C645-05EC-4F6E-8BEB-1A157AC84573}" type="datetimeFigureOut">
              <a:rPr lang="zh-CN" altLang="en-US" smtClean="0"/>
              <a:t>2023/11/5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1DD2BE5-FB14-4EBB-A41F-73CD53685F6E}" type="slidenum">
              <a:rPr lang="zh-CN" altLang="en-US" smtClean="0"/>
              <a:t>‹#›</a:t>
            </a:fld>
            <a:endParaRPr lang="zh-CN" altLang="en-US"/>
          </a:p>
        </p:txBody>
      </p:sp>
      <p:grpSp>
        <p:nvGrpSpPr>
          <p:cNvPr id="14" name="组合 13"/>
          <p:cNvGrpSpPr/>
          <p:nvPr/>
        </p:nvGrpSpPr>
        <p:grpSpPr>
          <a:xfrm>
            <a:off x="-5182" y="293834"/>
            <a:ext cx="232062" cy="592764"/>
            <a:chOff x="7938" y="376238"/>
            <a:chExt cx="170289" cy="434975"/>
          </a:xfrm>
        </p:grpSpPr>
        <p:sp>
          <p:nvSpPr>
            <p:cNvPr id="15" name="矩形 5"/>
            <p:cNvSpPr>
              <a:spLocks noChangeArrowheads="1"/>
            </p:cNvSpPr>
            <p:nvPr/>
          </p:nvSpPr>
          <p:spPr bwMode="auto">
            <a:xfrm>
              <a:off x="7938" y="376238"/>
              <a:ext cx="170289" cy="144992"/>
            </a:xfrm>
            <a:prstGeom prst="rect">
              <a:avLst/>
            </a:prstGeom>
            <a:solidFill>
              <a:srgbClr val="21346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a:solidFill>
                  <a:srgbClr val="FFFFFF"/>
                </a:solidFill>
                <a:latin typeface="黑体" pitchFamily="49" charset="-122"/>
                <a:sym typeface="黑体" pitchFamily="49" charset="-122"/>
              </a:endParaRPr>
            </a:p>
          </p:txBody>
        </p:sp>
        <p:sp>
          <p:nvSpPr>
            <p:cNvPr id="16" name="矩形 6"/>
            <p:cNvSpPr>
              <a:spLocks noChangeArrowheads="1"/>
            </p:cNvSpPr>
            <p:nvPr/>
          </p:nvSpPr>
          <p:spPr bwMode="auto">
            <a:xfrm>
              <a:off x="7938" y="521230"/>
              <a:ext cx="169200" cy="144992"/>
            </a:xfrm>
            <a:prstGeom prst="rect">
              <a:avLst/>
            </a:prstGeom>
            <a:solidFill>
              <a:srgbClr val="1483B5"/>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a:solidFill>
                  <a:srgbClr val="FFFFFF"/>
                </a:solidFill>
                <a:latin typeface="黑体" pitchFamily="49" charset="-122"/>
                <a:sym typeface="黑体" pitchFamily="49" charset="-122"/>
              </a:endParaRPr>
            </a:p>
          </p:txBody>
        </p:sp>
        <p:sp>
          <p:nvSpPr>
            <p:cNvPr id="17" name="矩形 7"/>
            <p:cNvSpPr>
              <a:spLocks noChangeArrowheads="1"/>
            </p:cNvSpPr>
            <p:nvPr/>
          </p:nvSpPr>
          <p:spPr bwMode="auto">
            <a:xfrm>
              <a:off x="7938" y="666221"/>
              <a:ext cx="169200" cy="144992"/>
            </a:xfrm>
            <a:prstGeom prst="rect">
              <a:avLst/>
            </a:prstGeom>
            <a:solidFill>
              <a:srgbClr val="3BA2C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zh-CN">
                <a:solidFill>
                  <a:srgbClr val="FFFFFF"/>
                </a:solidFill>
                <a:latin typeface="黑体" pitchFamily="49" charset="-122"/>
                <a:sym typeface="黑体" pitchFamily="49" charset="-122"/>
              </a:endParaRPr>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16" name="Group 5"/>
          <p:cNvGrpSpPr/>
          <p:nvPr>
            <p:custDataLst>
              <p:tags r:id="rId1"/>
            </p:custDataLst>
          </p:nvPr>
        </p:nvGrpSpPr>
        <p:grpSpPr bwMode="auto">
          <a:xfrm flipV="1">
            <a:off x="0" y="2"/>
            <a:ext cx="12192847" cy="706758"/>
            <a:chOff x="0" y="-366"/>
            <a:chExt cx="14399" cy="1271"/>
          </a:xfrm>
        </p:grpSpPr>
        <p:sp>
          <p:nvSpPr>
            <p:cNvPr id="17" name="Rectangle 5"/>
            <p:cNvSpPr>
              <a:spLocks noChangeArrowheads="1"/>
            </p:cNvSpPr>
            <p:nvPr>
              <p:custDataLst>
                <p:tags r:id="rId7"/>
              </p:custDataLst>
            </p:nvPr>
          </p:nvSpPr>
          <p:spPr bwMode="auto">
            <a:xfrm flipV="1">
              <a:off x="0" y="451"/>
              <a:ext cx="14399" cy="454"/>
            </a:xfrm>
            <a:prstGeom prst="rect">
              <a:avLst/>
            </a:prstGeom>
            <a:solidFill>
              <a:srgbClr val="2C81C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lvl1pPr>
                <a:spcBef>
                  <a:spcPct val="20000"/>
                </a:spcBef>
                <a:buSzPct val="125000"/>
                <a:defRPr>
                  <a:solidFill>
                    <a:srgbClr val="2C81C3"/>
                  </a:solidFill>
                  <a:latin typeface="Arial" pitchFamily="34" charset="0"/>
                  <a:ea typeface="黑体" pitchFamily="49" charset="-122"/>
                </a:defRPr>
              </a:lvl1pPr>
              <a:lvl2pPr algn="ctr">
                <a:spcBef>
                  <a:spcPct val="20000"/>
                </a:spcBef>
                <a:buSzPct val="125000"/>
                <a:defRPr sz="1600">
                  <a:solidFill>
                    <a:srgbClr val="2C81C3"/>
                  </a:solidFill>
                  <a:latin typeface="Arial" pitchFamily="34" charset="0"/>
                  <a:ea typeface="黑体" pitchFamily="49" charset="-122"/>
                </a:defRPr>
              </a:lvl2pPr>
              <a:lvl3pPr algn="ctr">
                <a:spcBef>
                  <a:spcPct val="20000"/>
                </a:spcBef>
                <a:buSzPct val="125000"/>
                <a:defRPr sz="1400">
                  <a:solidFill>
                    <a:srgbClr val="2C81C3"/>
                  </a:solidFill>
                  <a:latin typeface="Arial" pitchFamily="34" charset="0"/>
                  <a:ea typeface="黑体" pitchFamily="49" charset="-122"/>
                </a:defRPr>
              </a:lvl3pPr>
              <a:lvl4pPr algn="ctr">
                <a:spcBef>
                  <a:spcPct val="20000"/>
                </a:spcBef>
                <a:buSzPct val="125000"/>
                <a:defRPr sz="1200">
                  <a:solidFill>
                    <a:srgbClr val="2C81C3"/>
                  </a:solidFill>
                  <a:latin typeface="Arial" pitchFamily="34" charset="0"/>
                  <a:ea typeface="黑体" pitchFamily="49" charset="-122"/>
                </a:defRPr>
              </a:lvl4pPr>
              <a:lvl5pPr algn="ctr">
                <a:spcBef>
                  <a:spcPct val="20000"/>
                </a:spcBef>
                <a:buSzPct val="125000"/>
                <a:defRPr sz="1200">
                  <a:solidFill>
                    <a:srgbClr val="2C81C3"/>
                  </a:solidFill>
                  <a:latin typeface="Arial" pitchFamily="34" charset="0"/>
                  <a:ea typeface="黑体" pitchFamily="49" charset="-122"/>
                </a:defRPr>
              </a:lvl5pPr>
              <a:lvl6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6pPr>
              <a:lvl7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7pPr>
              <a:lvl8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8pPr>
              <a:lvl9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9pPr>
            </a:lstStyle>
            <a:p>
              <a:pPr marL="212725" indent="-212725">
                <a:buFontTx/>
                <a:buChar char="•"/>
              </a:pPr>
              <a:endParaRPr lang="zh-CN" altLang="zh-CN"/>
            </a:p>
          </p:txBody>
        </p:sp>
        <p:sp>
          <p:nvSpPr>
            <p:cNvPr id="18" name="AutoShape 7"/>
            <p:cNvSpPr>
              <a:spLocks noChangeArrowheads="1"/>
            </p:cNvSpPr>
            <p:nvPr>
              <p:custDataLst>
                <p:tags r:id="rId8"/>
              </p:custDataLst>
            </p:nvPr>
          </p:nvSpPr>
          <p:spPr bwMode="auto">
            <a:xfrm>
              <a:off x="6064" y="-366"/>
              <a:ext cx="2382" cy="1245"/>
            </a:xfrm>
            <a:prstGeom prst="triangle">
              <a:avLst>
                <a:gd name="adj" fmla="val 50000"/>
              </a:avLst>
            </a:prstGeom>
            <a:solidFill>
              <a:srgbClr val="2C81C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nvGrpSpPr>
          <p:cNvPr id="19" name="Group 8"/>
          <p:cNvGrpSpPr/>
          <p:nvPr>
            <p:custDataLst>
              <p:tags r:id="rId2"/>
            </p:custDataLst>
          </p:nvPr>
        </p:nvGrpSpPr>
        <p:grpSpPr bwMode="auto">
          <a:xfrm>
            <a:off x="0" y="6160437"/>
            <a:ext cx="12192847" cy="724549"/>
            <a:chOff x="0" y="-398"/>
            <a:chExt cx="14399" cy="1303"/>
          </a:xfrm>
        </p:grpSpPr>
        <p:sp>
          <p:nvSpPr>
            <p:cNvPr id="20" name="Rectangle 5"/>
            <p:cNvSpPr>
              <a:spLocks noChangeArrowheads="1"/>
            </p:cNvSpPr>
            <p:nvPr>
              <p:custDataLst>
                <p:tags r:id="rId5"/>
              </p:custDataLst>
            </p:nvPr>
          </p:nvSpPr>
          <p:spPr bwMode="auto">
            <a:xfrm flipV="1">
              <a:off x="0" y="451"/>
              <a:ext cx="14399" cy="454"/>
            </a:xfrm>
            <a:prstGeom prst="rect">
              <a:avLst/>
            </a:prstGeom>
            <a:solidFill>
              <a:srgbClr val="2C81C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lvl1pPr>
                <a:spcBef>
                  <a:spcPct val="20000"/>
                </a:spcBef>
                <a:buSzPct val="125000"/>
                <a:defRPr>
                  <a:solidFill>
                    <a:srgbClr val="2C81C3"/>
                  </a:solidFill>
                  <a:latin typeface="Arial" pitchFamily="34" charset="0"/>
                  <a:ea typeface="黑体" pitchFamily="49" charset="-122"/>
                </a:defRPr>
              </a:lvl1pPr>
              <a:lvl2pPr algn="ctr">
                <a:spcBef>
                  <a:spcPct val="20000"/>
                </a:spcBef>
                <a:buSzPct val="125000"/>
                <a:defRPr sz="1600">
                  <a:solidFill>
                    <a:srgbClr val="2C81C3"/>
                  </a:solidFill>
                  <a:latin typeface="Arial" pitchFamily="34" charset="0"/>
                  <a:ea typeface="黑体" pitchFamily="49" charset="-122"/>
                </a:defRPr>
              </a:lvl2pPr>
              <a:lvl3pPr algn="ctr">
                <a:spcBef>
                  <a:spcPct val="20000"/>
                </a:spcBef>
                <a:buSzPct val="125000"/>
                <a:defRPr sz="1400">
                  <a:solidFill>
                    <a:srgbClr val="2C81C3"/>
                  </a:solidFill>
                  <a:latin typeface="Arial" pitchFamily="34" charset="0"/>
                  <a:ea typeface="黑体" pitchFamily="49" charset="-122"/>
                </a:defRPr>
              </a:lvl3pPr>
              <a:lvl4pPr algn="ctr">
                <a:spcBef>
                  <a:spcPct val="20000"/>
                </a:spcBef>
                <a:buSzPct val="125000"/>
                <a:defRPr sz="1200">
                  <a:solidFill>
                    <a:srgbClr val="2C81C3"/>
                  </a:solidFill>
                  <a:latin typeface="Arial" pitchFamily="34" charset="0"/>
                  <a:ea typeface="黑体" pitchFamily="49" charset="-122"/>
                </a:defRPr>
              </a:lvl4pPr>
              <a:lvl5pPr algn="ctr">
                <a:spcBef>
                  <a:spcPct val="20000"/>
                </a:spcBef>
                <a:buSzPct val="125000"/>
                <a:defRPr sz="1200">
                  <a:solidFill>
                    <a:srgbClr val="2C81C3"/>
                  </a:solidFill>
                  <a:latin typeface="Arial" pitchFamily="34" charset="0"/>
                  <a:ea typeface="黑体" pitchFamily="49" charset="-122"/>
                </a:defRPr>
              </a:lvl5pPr>
              <a:lvl6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6pPr>
              <a:lvl7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7pPr>
              <a:lvl8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8pPr>
              <a:lvl9pPr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9pPr>
            </a:lstStyle>
            <a:p>
              <a:pPr marL="212725" indent="-212725">
                <a:buFontTx/>
                <a:buChar char="•"/>
              </a:pPr>
              <a:endParaRPr lang="zh-CN" altLang="zh-CN"/>
            </a:p>
          </p:txBody>
        </p:sp>
        <p:sp>
          <p:nvSpPr>
            <p:cNvPr id="21" name="AutoShape 10"/>
            <p:cNvSpPr>
              <a:spLocks noChangeArrowheads="1"/>
            </p:cNvSpPr>
            <p:nvPr>
              <p:custDataLst>
                <p:tags r:id="rId6"/>
              </p:custDataLst>
            </p:nvPr>
          </p:nvSpPr>
          <p:spPr bwMode="auto">
            <a:xfrm>
              <a:off x="6064" y="-398"/>
              <a:ext cx="2382" cy="1112"/>
            </a:xfrm>
            <a:prstGeom prst="triangle">
              <a:avLst>
                <a:gd name="adj" fmla="val 50000"/>
              </a:avLst>
            </a:prstGeom>
            <a:solidFill>
              <a:srgbClr val="2C81C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4" name="Line 4"/>
          <p:cNvSpPr>
            <a:spLocks noChangeShapeType="1"/>
          </p:cNvSpPr>
          <p:nvPr>
            <p:custDataLst>
              <p:tags r:id="rId3"/>
            </p:custDataLst>
          </p:nvPr>
        </p:nvSpPr>
        <p:spPr bwMode="auto">
          <a:xfrm>
            <a:off x="4726518" y="3182938"/>
            <a:ext cx="3699933" cy="0"/>
          </a:xfrm>
          <a:prstGeom prst="line">
            <a:avLst/>
          </a:prstGeom>
          <a:noFill/>
          <a:ln w="9525" cmpd="sng">
            <a:solidFill>
              <a:srgbClr val="2C81C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sp>
        <p:nvSpPr>
          <p:cNvPr id="2" name="标题 1"/>
          <p:cNvSpPr>
            <a:spLocks noGrp="1"/>
          </p:cNvSpPr>
          <p:nvPr>
            <p:ph type="title" hasCustomPrompt="1"/>
          </p:nvPr>
        </p:nvSpPr>
        <p:spPr>
          <a:xfrm>
            <a:off x="4560000" y="2543695"/>
            <a:ext cx="4032000" cy="644400"/>
          </a:xfrm>
        </p:spPr>
        <p:txBody>
          <a:bodyPr anchor="b" anchorCtr="0">
            <a:normAutofit/>
          </a:bodyPr>
          <a:lstStyle>
            <a:lvl1pPr algn="ctr">
              <a:defRPr sz="3600"/>
            </a:lvl1pPr>
          </a:lstStyle>
          <a:p>
            <a:r>
              <a:rPr lang="zh-CN" altLang="en-US" dirty="0"/>
              <a:t>编辑标题</a:t>
            </a:r>
          </a:p>
        </p:txBody>
      </p:sp>
      <p:sp>
        <p:nvSpPr>
          <p:cNvPr id="14" name="文本占位符 13"/>
          <p:cNvSpPr>
            <a:spLocks noGrp="1"/>
          </p:cNvSpPr>
          <p:nvPr>
            <p:ph type="body" sz="quarter" idx="10"/>
          </p:nvPr>
        </p:nvSpPr>
        <p:spPr>
          <a:xfrm>
            <a:off x="4559999" y="3235191"/>
            <a:ext cx="4031551" cy="601268"/>
          </a:xfrm>
        </p:spPr>
        <p:txBody>
          <a:bodyPr anchor="ctr" anchorCtr="0">
            <a:noAutofit/>
          </a:bodyPr>
          <a:lstStyle>
            <a:lvl1pPr marL="0" indent="0" algn="ctr">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zh-CN" altLang="en-US" dirty="0"/>
              <a:t>单击此处编辑母版文本样式</a:t>
            </a:r>
          </a:p>
        </p:txBody>
      </p:sp>
      <p:sp>
        <p:nvSpPr>
          <p:cNvPr id="11" name="日期占位符 10"/>
          <p:cNvSpPr>
            <a:spLocks noGrp="1"/>
          </p:cNvSpPr>
          <p:nvPr>
            <p:ph type="dt" sz="half" idx="11"/>
          </p:nvPr>
        </p:nvSpPr>
        <p:spPr/>
        <p:txBody>
          <a:bodyPr/>
          <a:lstStyle/>
          <a:p>
            <a:fld id="{73F4C645-05EC-4F6E-8BEB-1A157AC84573}" type="datetimeFigureOut">
              <a:rPr lang="zh-CN" altLang="en-US" smtClean="0"/>
              <a:t>2023/11/5</a:t>
            </a:fld>
            <a:endParaRPr lang="zh-CN" altLang="en-US"/>
          </a:p>
        </p:txBody>
      </p:sp>
      <p:sp>
        <p:nvSpPr>
          <p:cNvPr id="12" name="页脚占位符 11"/>
          <p:cNvSpPr>
            <a:spLocks noGrp="1"/>
          </p:cNvSpPr>
          <p:nvPr>
            <p:ph type="ftr" sz="quarter" idx="12"/>
          </p:nvPr>
        </p:nvSpPr>
        <p:spPr/>
        <p:txBody>
          <a:bodyPr/>
          <a:lstStyle/>
          <a:p>
            <a:endParaRPr lang="zh-CN" altLang="en-US"/>
          </a:p>
        </p:txBody>
      </p:sp>
      <p:sp>
        <p:nvSpPr>
          <p:cNvPr id="13" name="灯片编号占位符 12"/>
          <p:cNvSpPr>
            <a:spLocks noGrp="1"/>
          </p:cNvSpPr>
          <p:nvPr>
            <p:ph type="sldNum" sz="quarter" idx="13"/>
          </p:nvPr>
        </p:nvSpPr>
        <p:spPr/>
        <p:txBody>
          <a:bodyPr/>
          <a:lstStyle/>
          <a:p>
            <a:fld id="{71DD2BE5-FB14-4EBB-A41F-73CD53685F6E}" type="slidenum">
              <a:rPr lang="zh-CN" altLang="en-US" smtClean="0"/>
              <a:t>‹#›</a:t>
            </a:fld>
            <a:endParaRPr lang="zh-CN" altLang="en-US"/>
          </a:p>
        </p:txBody>
      </p:sp>
      <p:sp>
        <p:nvSpPr>
          <p:cNvPr id="15" name="矩形 1"/>
          <p:cNvSpPr>
            <a:spLocks noChangeArrowheads="1"/>
          </p:cNvSpPr>
          <p:nvPr>
            <p:custDataLst>
              <p:tags r:id="rId4"/>
            </p:custDataLst>
          </p:nvPr>
        </p:nvSpPr>
        <p:spPr bwMode="auto">
          <a:xfrm>
            <a:off x="3731684" y="2686873"/>
            <a:ext cx="745056" cy="992130"/>
          </a:xfrm>
          <a:prstGeom prst="rect">
            <a:avLst/>
          </a:prstGeom>
          <a:noFill/>
          <a:ln w="76200" cmpd="sng">
            <a:solidFill>
              <a:srgbClr val="2C81C3"/>
            </a:solidFill>
            <a:miter lim="800000"/>
          </a:ln>
          <a:effectLst/>
          <a:extLst>
            <a:ext uri="{909E8E84-426E-40DD-AFC4-6F175D3DCCD1}">
              <a14:hiddenFill xmlns:a14="http://schemas.microsoft.com/office/drawing/2010/main">
                <a:solidFill>
                  <a:srgbClr val="5EACE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SzPct val="125000"/>
              <a:defRPr>
                <a:solidFill>
                  <a:srgbClr val="2C81C3"/>
                </a:solidFill>
                <a:latin typeface="Arial" pitchFamily="34" charset="0"/>
                <a:ea typeface="黑体" pitchFamily="49" charset="-122"/>
              </a:defRPr>
            </a:lvl1pPr>
            <a:lvl2pPr marL="742950" indent="-285750" algn="ctr">
              <a:spcBef>
                <a:spcPct val="20000"/>
              </a:spcBef>
              <a:buSzPct val="125000"/>
              <a:defRPr>
                <a:solidFill>
                  <a:srgbClr val="2C81C3"/>
                </a:solidFill>
                <a:latin typeface="Arial" pitchFamily="34" charset="0"/>
                <a:ea typeface="黑体" pitchFamily="49" charset="-122"/>
              </a:defRPr>
            </a:lvl2pPr>
            <a:lvl3pPr marL="1143000" indent="-228600" algn="ctr">
              <a:spcBef>
                <a:spcPct val="20000"/>
              </a:spcBef>
              <a:buSzPct val="125000"/>
              <a:defRPr>
                <a:solidFill>
                  <a:srgbClr val="2C81C3"/>
                </a:solidFill>
                <a:latin typeface="Arial" pitchFamily="34" charset="0"/>
                <a:ea typeface="黑体" pitchFamily="49" charset="-122"/>
              </a:defRPr>
            </a:lvl3pPr>
            <a:lvl4pPr marL="1600200" indent="-228600" algn="ctr">
              <a:spcBef>
                <a:spcPct val="20000"/>
              </a:spcBef>
              <a:buSzPct val="125000"/>
              <a:defRPr>
                <a:solidFill>
                  <a:srgbClr val="2C81C3"/>
                </a:solidFill>
                <a:latin typeface="Arial" pitchFamily="34" charset="0"/>
                <a:ea typeface="黑体" pitchFamily="49" charset="-122"/>
              </a:defRPr>
            </a:lvl4pPr>
            <a:lvl5pPr marL="2057400" indent="-228600" algn="ctr">
              <a:spcBef>
                <a:spcPct val="20000"/>
              </a:spcBef>
              <a:buSzPct val="125000"/>
              <a:defRPr>
                <a:solidFill>
                  <a:srgbClr val="2C81C3"/>
                </a:solidFill>
                <a:latin typeface="Arial" pitchFamily="34" charset="0"/>
                <a:ea typeface="黑体" pitchFamily="49" charset="-122"/>
              </a:defRPr>
            </a:lvl5pPr>
            <a:lvl6pPr marL="2514600" indent="-228600" algn="ctr" eaLnBrk="0" fontAlgn="base" hangingPunct="0">
              <a:spcBef>
                <a:spcPct val="20000"/>
              </a:spcBef>
              <a:spcAft>
                <a:spcPct val="0"/>
              </a:spcAft>
              <a:buSzPct val="125000"/>
              <a:defRPr>
                <a:solidFill>
                  <a:srgbClr val="2C81C3"/>
                </a:solidFill>
                <a:latin typeface="Arial" pitchFamily="34" charset="0"/>
                <a:ea typeface="黑体" pitchFamily="49" charset="-122"/>
              </a:defRPr>
            </a:lvl6pPr>
            <a:lvl7pPr marL="2971800" indent="-228600" algn="ctr" eaLnBrk="0" fontAlgn="base" hangingPunct="0">
              <a:spcBef>
                <a:spcPct val="20000"/>
              </a:spcBef>
              <a:spcAft>
                <a:spcPct val="0"/>
              </a:spcAft>
              <a:buSzPct val="125000"/>
              <a:defRPr>
                <a:solidFill>
                  <a:srgbClr val="2C81C3"/>
                </a:solidFill>
                <a:latin typeface="Arial" pitchFamily="34" charset="0"/>
                <a:ea typeface="黑体" pitchFamily="49" charset="-122"/>
              </a:defRPr>
            </a:lvl7pPr>
            <a:lvl8pPr marL="3429000" indent="-228600" algn="ctr" eaLnBrk="0" fontAlgn="base" hangingPunct="0">
              <a:spcBef>
                <a:spcPct val="20000"/>
              </a:spcBef>
              <a:spcAft>
                <a:spcPct val="0"/>
              </a:spcAft>
              <a:buSzPct val="125000"/>
              <a:defRPr>
                <a:solidFill>
                  <a:srgbClr val="2C81C3"/>
                </a:solidFill>
                <a:latin typeface="Arial" pitchFamily="34" charset="0"/>
                <a:ea typeface="黑体" pitchFamily="49" charset="-122"/>
              </a:defRPr>
            </a:lvl8pPr>
            <a:lvl9pPr marL="3886200" indent="-228600" algn="ctr" eaLnBrk="0" fontAlgn="base" hangingPunct="0">
              <a:spcBef>
                <a:spcPct val="20000"/>
              </a:spcBef>
              <a:spcAft>
                <a:spcPct val="0"/>
              </a:spcAft>
              <a:buSzPct val="125000"/>
              <a:defRPr>
                <a:solidFill>
                  <a:srgbClr val="2C81C3"/>
                </a:solidFill>
                <a:latin typeface="Arial" pitchFamily="34" charset="0"/>
                <a:ea typeface="黑体" pitchFamily="49" charset="-122"/>
              </a:defRPr>
            </a:lvl9pPr>
          </a:lstStyle>
          <a:p>
            <a:pPr algn="ctr" eaLnBrk="1" hangingPunct="1">
              <a:spcBef>
                <a:spcPct val="0"/>
              </a:spcBef>
              <a:buFontTx/>
              <a:buNone/>
            </a:pPr>
            <a:endParaRPr lang="zh-CN" altLang="zh-CN" b="1">
              <a:solidFill>
                <a:srgbClr val="5EACEC"/>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3F4C645-05EC-4F6E-8BEB-1A157AC84573}" type="datetimeFigureOut">
              <a:rPr lang="zh-CN" altLang="en-US" smtClean="0"/>
              <a:t>2023/11/5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1DD2BE5-FB14-4EBB-A41F-73CD53685F6E}"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8" name="Picture 2" descr="图片1 副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7151"/>
            <a:ext cx="9503833"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1008000" y="154800"/>
            <a:ext cx="7017600" cy="756000"/>
          </a:xfrm>
        </p:spPr>
        <p:txBody>
          <a:bodyPr anchor="ctr" anchorCtr="0">
            <a:normAutofit/>
          </a:bodyPr>
          <a:lstStyle>
            <a:lvl1pPr>
              <a:defRPr sz="2800">
                <a:solidFill>
                  <a:schemeClr val="bg1"/>
                </a:solidFill>
              </a:defRPr>
            </a:lvl1pPr>
          </a:lstStyle>
          <a:p>
            <a:r>
              <a:rPr lang="zh-CN" altLang="en-US"/>
              <a:t>单击此处编辑母版标题样式</a:t>
            </a:r>
          </a:p>
        </p:txBody>
      </p:sp>
      <p:sp>
        <p:nvSpPr>
          <p:cNvPr id="3" name="图片占位符 2"/>
          <p:cNvSpPr>
            <a:spLocks noGrp="1"/>
          </p:cNvSpPr>
          <p:nvPr>
            <p:ph type="pic" idx="1"/>
          </p:nvPr>
        </p:nvSpPr>
        <p:spPr>
          <a:xfrm>
            <a:off x="756000" y="1342800"/>
            <a:ext cx="3920400" cy="4896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4906538" y="1529254"/>
            <a:ext cx="6646126" cy="4709545"/>
          </a:xfrm>
        </p:spPr>
        <p:txBody>
          <a:bodyPr>
            <a:normAutofit/>
          </a:bodyPr>
          <a:lstStyle>
            <a:lvl1pPr marL="285750" indent="-285750">
              <a:buFont typeface="Arial" pitchFamily="34" charset="0"/>
              <a:buChar char="•"/>
              <a:defRPr sz="1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3F4C645-05EC-4F6E-8BEB-1A157AC84573}" type="datetimeFigureOut">
              <a:rPr lang="zh-CN" altLang="en-US" smtClean="0"/>
              <a:t>2023/11/5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DD2BE5-FB14-4EBB-A41F-73CD53685F6E}"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1" y="365125"/>
            <a:ext cx="76835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3F4C645-05EC-4F6E-8BEB-1A157AC84573}" type="datetimeFigureOut">
              <a:rPr lang="zh-CN" altLang="en-US" smtClean="0"/>
              <a:t>2023/11/5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DD2BE5-FB14-4EBB-A41F-73CD53685F6E}"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3F4C645-05EC-4F6E-8BEB-1A157AC84573}" type="datetimeFigureOut">
              <a:rPr lang="zh-CN" altLang="en-US" smtClean="0"/>
              <a:t>2023/11/5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1DD2BE5-FB14-4EBB-A41F-73CD53685F6E}" type="slidenum">
              <a:rPr lang="zh-CN" altLang="en-US" smtClean="0"/>
              <a:t>‹#›</a:t>
            </a:fld>
            <a:endParaRPr lang="zh-CN" altLang="en-US"/>
          </a:p>
        </p:txBody>
      </p:sp>
      <p:sp>
        <p:nvSpPr>
          <p:cNvPr id="6" name="内容占位符 6"/>
          <p:cNvSpPr>
            <a:spLocks noGrp="1"/>
          </p:cNvSpPr>
          <p:nvPr>
            <p:ph sz="quarter" idx="13"/>
          </p:nvPr>
        </p:nvSpPr>
        <p:spPr>
          <a:xfrm>
            <a:off x="838200" y="412955"/>
            <a:ext cx="10515600" cy="5575095"/>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3 New Product">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049200" y="2768400"/>
            <a:ext cx="6098400" cy="1325563"/>
          </a:xfrm>
        </p:spPr>
        <p:txBody>
          <a:bodyPr>
            <a:normAutofit/>
          </a:bodyPr>
          <a:lstStyle>
            <a:lvl1pPr algn="ctr">
              <a:defRPr sz="8000" b="1">
                <a:solidFill>
                  <a:schemeClr val="accent1"/>
                </a:solidFill>
              </a:defRPr>
            </a:lvl1pPr>
          </a:lstStyle>
          <a:p>
            <a:r>
              <a:rPr lang="zh-CN" altLang="en-US" dirty="0"/>
              <a:t>编辑标题</a:t>
            </a:r>
          </a:p>
        </p:txBody>
      </p:sp>
      <p:sp>
        <p:nvSpPr>
          <p:cNvPr id="3" name="日期占位符 2"/>
          <p:cNvSpPr>
            <a:spLocks noGrp="1"/>
          </p:cNvSpPr>
          <p:nvPr>
            <p:ph type="dt" sz="half" idx="10"/>
          </p:nvPr>
        </p:nvSpPr>
        <p:spPr>
          <a:xfrm>
            <a:off x="838200" y="6356350"/>
            <a:ext cx="2743200" cy="365125"/>
          </a:xfrm>
        </p:spPr>
        <p:txBody>
          <a:bodyPr/>
          <a:lstStyle/>
          <a:p>
            <a:fld id="{13D0CE79-49FB-443D-BEF8-6B709DE8FD0C}" type="datetimeFigureOut">
              <a:rPr lang="zh-CN" altLang="en-US" smtClean="0"/>
              <a:t>2023/11/5</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F906490-237C-474C-BA2E-D98840BC1F8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标题幻灯片">
    <p:bg>
      <p:bgPr>
        <a:solidFill>
          <a:schemeClr val="accent1"/>
        </a:solidFill>
        <a:effectLst/>
      </p:bgPr>
    </p:bg>
    <p:spTree>
      <p:nvGrpSpPr>
        <p:cNvPr id="1" name=""/>
        <p:cNvGrpSpPr/>
        <p:nvPr/>
      </p:nvGrpSpPr>
      <p:grpSpPr>
        <a:xfrm>
          <a:off x="0" y="0"/>
          <a:ext cx="0" cy="0"/>
          <a:chOff x="0" y="0"/>
          <a:chExt cx="0" cy="0"/>
        </a:xfrm>
      </p:grpSpPr>
      <p:pic>
        <p:nvPicPr>
          <p:cNvPr id="63" name="图片 62"/>
          <p:cNvPicPr>
            <a:picLocks noChangeAspect="1"/>
          </p:cNvPicPr>
          <p:nvPr/>
        </p:nvPicPr>
        <p:blipFill>
          <a:blip r:embed="rId2" cstate="email"/>
          <a:stretch>
            <a:fillRect/>
          </a:stretch>
        </p:blipFill>
        <p:spPr>
          <a:xfrm>
            <a:off x="-529" y="-297"/>
            <a:ext cx="12193057" cy="6858594"/>
          </a:xfrm>
          <a:prstGeom prst="rect">
            <a:avLst/>
          </a:prstGeom>
        </p:spPr>
      </p:pic>
      <p:grpSp>
        <p:nvGrpSpPr>
          <p:cNvPr id="64" name="组合 63"/>
          <p:cNvGrpSpPr/>
          <p:nvPr/>
        </p:nvGrpSpPr>
        <p:grpSpPr>
          <a:xfrm>
            <a:off x="2" y="5160"/>
            <a:ext cx="2670628" cy="6852840"/>
            <a:chOff x="0" y="1386568"/>
            <a:chExt cx="6681295" cy="3915880"/>
          </a:xfrm>
        </p:grpSpPr>
        <p:sp>
          <p:nvSpPr>
            <p:cNvPr id="65" name="直角三角形 64"/>
            <p:cNvSpPr/>
            <p:nvPr/>
          </p:nvSpPr>
          <p:spPr>
            <a:xfrm>
              <a:off x="1" y="1386568"/>
              <a:ext cx="6681294" cy="3912953"/>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直角三角形 65"/>
            <p:cNvSpPr/>
            <p:nvPr/>
          </p:nvSpPr>
          <p:spPr>
            <a:xfrm>
              <a:off x="0" y="1641485"/>
              <a:ext cx="6357257" cy="3660963"/>
            </a:xfrm>
            <a:prstGeom prst="r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00"/>
                </a:solidFill>
              </a:endParaRPr>
            </a:p>
          </p:txBody>
        </p:sp>
      </p:grpSp>
      <p:sp>
        <p:nvSpPr>
          <p:cNvPr id="68" name="直角三角形 67"/>
          <p:cNvSpPr/>
          <p:nvPr/>
        </p:nvSpPr>
        <p:spPr>
          <a:xfrm flipH="1">
            <a:off x="0" y="2402765"/>
            <a:ext cx="12192000" cy="4455235"/>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flipH="1">
            <a:off x="552464" y="2675721"/>
            <a:ext cx="11639536" cy="4182279"/>
          </a:xfrm>
          <a:custGeom>
            <a:avLst/>
            <a:gdLst>
              <a:gd name="connsiteX0" fmla="*/ 0 w 11639536"/>
              <a:gd name="connsiteY0" fmla="*/ 0 h 4182279"/>
              <a:gd name="connsiteX1" fmla="*/ 0 w 11639536"/>
              <a:gd name="connsiteY1" fmla="*/ 4182279 h 4182279"/>
              <a:gd name="connsiteX2" fmla="*/ 11639536 w 11639536"/>
              <a:gd name="connsiteY2" fmla="*/ 4182279 h 4182279"/>
            </a:gdLst>
            <a:ahLst/>
            <a:cxnLst>
              <a:cxn ang="0">
                <a:pos x="connsiteX0" y="connsiteY0"/>
              </a:cxn>
              <a:cxn ang="0">
                <a:pos x="connsiteX1" y="connsiteY1"/>
              </a:cxn>
              <a:cxn ang="0">
                <a:pos x="connsiteX2" y="connsiteY2"/>
              </a:cxn>
            </a:cxnLst>
            <a:rect l="l" t="t" r="r" b="b"/>
            <a:pathLst>
              <a:path w="11639536" h="4182279">
                <a:moveTo>
                  <a:pt x="0" y="0"/>
                </a:moveTo>
                <a:lnTo>
                  <a:pt x="0" y="4182279"/>
                </a:lnTo>
                <a:lnTo>
                  <a:pt x="11639536" y="4182279"/>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日期占位符 3"/>
          <p:cNvSpPr>
            <a:spLocks noGrp="1"/>
          </p:cNvSpPr>
          <p:nvPr>
            <p:ph type="dt" sz="half" idx="10"/>
          </p:nvPr>
        </p:nvSpPr>
        <p:spPr/>
        <p:txBody>
          <a:bodyPr/>
          <a:lstStyle>
            <a:lvl1pPr>
              <a:defRPr>
                <a:solidFill>
                  <a:schemeClr val="tx1"/>
                </a:solidFill>
              </a:defRPr>
            </a:lvl1pPr>
          </a:lstStyle>
          <a:p>
            <a:fld id="{C9E60F58-3108-4415-857A-6D0360DF626E}" type="datetimeFigureOut">
              <a:rPr lang="zh-CN" altLang="en-US" smtClean="0"/>
              <a:t>2023/11/5</a:t>
            </a:fld>
            <a:endParaRPr lang="zh-CN" altLang="en-US"/>
          </a:p>
        </p:txBody>
      </p:sp>
      <p:sp>
        <p:nvSpPr>
          <p:cNvPr id="5" name="页脚占位符 4"/>
          <p:cNvSpPr>
            <a:spLocks noGrp="1"/>
          </p:cNvSpPr>
          <p:nvPr>
            <p:ph type="ftr" sz="quarter" idx="11"/>
          </p:nvPr>
        </p:nvSpPr>
        <p:spPr/>
        <p:txBody>
          <a:bodyPr/>
          <a:lstStyle>
            <a:lvl1pPr>
              <a:defRPr>
                <a:solidFill>
                  <a:schemeClr val="tx1"/>
                </a:solidFill>
              </a:defRPr>
            </a:lvl1pPr>
          </a:lstStyle>
          <a:p>
            <a:endParaRPr lang="zh-CN" altLang="en-US"/>
          </a:p>
        </p:txBody>
      </p:sp>
      <p:sp>
        <p:nvSpPr>
          <p:cNvPr id="6" name="灯片编号占位符 5"/>
          <p:cNvSpPr>
            <a:spLocks noGrp="1"/>
          </p:cNvSpPr>
          <p:nvPr>
            <p:ph type="sldNum" sz="quarter" idx="12"/>
          </p:nvPr>
        </p:nvSpPr>
        <p:spPr/>
        <p:txBody>
          <a:bodyPr/>
          <a:lstStyle>
            <a:lvl1pPr>
              <a:defRPr>
                <a:solidFill>
                  <a:schemeClr val="tx1"/>
                </a:solidFill>
              </a:defRPr>
            </a:lvl1pPr>
          </a:lstStyle>
          <a:p>
            <a:fld id="{4AE85CE2-CEAD-46BB-861E-7D62265DC969}" type="slidenum">
              <a:rPr lang="zh-CN" altLang="en-US" smtClean="0"/>
              <a:t>‹#›</a:t>
            </a:fld>
            <a:endParaRPr lang="zh-CN" altLang="en-US"/>
          </a:p>
        </p:txBody>
      </p:sp>
      <p:sp>
        <p:nvSpPr>
          <p:cNvPr id="13" name="标题 1"/>
          <p:cNvSpPr>
            <a:spLocks noGrp="1"/>
          </p:cNvSpPr>
          <p:nvPr>
            <p:ph type="title"/>
          </p:nvPr>
        </p:nvSpPr>
        <p:spPr>
          <a:xfrm rot="20393400">
            <a:off x="3338410" y="1919539"/>
            <a:ext cx="7904705" cy="2178498"/>
          </a:xfrm>
        </p:spPr>
        <p:txBody>
          <a:bodyPr anchor="b">
            <a:normAutofit/>
          </a:bodyPr>
          <a:lstStyle>
            <a:lvl1pPr>
              <a:lnSpc>
                <a:spcPct val="150000"/>
              </a:lnSpc>
              <a:defRPr sz="4800">
                <a:solidFill>
                  <a:schemeClr val="accent1"/>
                </a:solidFill>
                <a:effectLst>
                  <a:outerShdw blurRad="38100" dist="38100" dir="2700000" algn="tl">
                    <a:schemeClr val="accent1">
                      <a:lumMod val="20000"/>
                      <a:lumOff val="80000"/>
                      <a:alpha val="43000"/>
                    </a:schemeClr>
                  </a:outerShdw>
                </a:effectLst>
              </a:defRPr>
            </a:lvl1pPr>
          </a:lstStyle>
          <a:p>
            <a:r>
              <a:rPr lang="zh-CN" altLang="en-US" dirty="0"/>
              <a:t>单击此处编辑母版标题样式</a:t>
            </a:r>
          </a:p>
        </p:txBody>
      </p:sp>
      <p:sp>
        <p:nvSpPr>
          <p:cNvPr id="14" name="文本占位符 2"/>
          <p:cNvSpPr>
            <a:spLocks noGrp="1"/>
          </p:cNvSpPr>
          <p:nvPr>
            <p:ph type="body" idx="1"/>
          </p:nvPr>
        </p:nvSpPr>
        <p:spPr>
          <a:xfrm rot="20405884">
            <a:off x="4407361" y="4306061"/>
            <a:ext cx="7356979" cy="681977"/>
          </a:xfrm>
        </p:spPr>
        <p:txBody>
          <a:bodyPr>
            <a:normAutofit/>
          </a:bodyPr>
          <a:lstStyle>
            <a:lvl1pPr marL="0" indent="0" algn="ctr">
              <a:lnSpc>
                <a:spcPct val="150000"/>
              </a:lnSpc>
              <a:buNone/>
              <a:defRPr sz="1800">
                <a:solidFill>
                  <a:schemeClr val="accent1">
                    <a:lumMod val="20000"/>
                    <a:lumOff val="80000"/>
                  </a:schemeClr>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88400" y="0"/>
            <a:ext cx="10515600" cy="1325563"/>
          </a:xfrm>
        </p:spPr>
        <p:txBody>
          <a:bodyPr>
            <a:normAutofit/>
          </a:bodyPr>
          <a:lstStyle>
            <a:lvl1pPr>
              <a:defRPr sz="4000"/>
            </a:lvl1pPr>
          </a:lstStyle>
          <a:p>
            <a:r>
              <a:rPr lang="zh-CN" altLang="en-US" dirty="0"/>
              <a:t>单击此处编辑母版标题样式</a:t>
            </a:r>
          </a:p>
        </p:txBody>
      </p:sp>
      <p:sp>
        <p:nvSpPr>
          <p:cNvPr id="3" name="内容占位符 2"/>
          <p:cNvSpPr>
            <a:spLocks noGrp="1"/>
          </p:cNvSpPr>
          <p:nvPr>
            <p:ph idx="1" hasCustomPrompt="1"/>
          </p:nvPr>
        </p:nvSpPr>
        <p:spPr/>
        <p:txBody>
          <a:bodyPr/>
          <a:lstStyle>
            <a:lvl1pPr>
              <a:defRPr sz="2400"/>
            </a:lvl1pPr>
            <a:lvl2pPr>
              <a:defRPr sz="2000"/>
            </a:lvl2pPr>
            <a:lvl3pPr>
              <a:defRPr sz="1800"/>
            </a:lvl3pPr>
            <a:lvl4pPr>
              <a:defRPr sz="1800"/>
            </a:lvl4pPr>
            <a:lvl5pPr>
              <a:defRPr sz="1800"/>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13D0CE79-49FB-443D-BEF8-6B709DE8FD0C}" type="datetimeFigureOut">
              <a:rPr lang="zh-CN" altLang="en-US" smtClean="0"/>
              <a:t>2023/11/5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906490-237C-474C-BA2E-D98840BC1F8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4287294" y="3310565"/>
            <a:ext cx="7904705" cy="1737633"/>
          </a:xfrm>
        </p:spPr>
        <p:txBody>
          <a:bodyPr anchor="ctr">
            <a:normAutofit/>
          </a:bodyPr>
          <a:lstStyle>
            <a:lvl1pPr>
              <a:lnSpc>
                <a:spcPct val="150000"/>
              </a:lnSpc>
              <a:defRPr sz="4800">
                <a:solidFill>
                  <a:schemeClr val="accent1"/>
                </a:solidFill>
              </a:defRPr>
            </a:lvl1pPr>
          </a:lstStyle>
          <a:p>
            <a:r>
              <a:rPr lang="zh-CN" altLang="en-US" dirty="0"/>
              <a:t>单击此处编辑母版标题样式</a:t>
            </a:r>
          </a:p>
        </p:txBody>
      </p:sp>
      <p:sp>
        <p:nvSpPr>
          <p:cNvPr id="3" name="文本占位符 2"/>
          <p:cNvSpPr>
            <a:spLocks noGrp="1"/>
          </p:cNvSpPr>
          <p:nvPr>
            <p:ph type="body" idx="1"/>
          </p:nvPr>
        </p:nvSpPr>
        <p:spPr>
          <a:xfrm>
            <a:off x="4287293" y="5094514"/>
            <a:ext cx="7904705" cy="1148977"/>
          </a:xfrm>
        </p:spPr>
        <p:txBody>
          <a:bodyPr>
            <a:normAutofit/>
          </a:bodyPr>
          <a:lstStyle>
            <a:lvl1pPr marL="0" indent="0">
              <a:lnSpc>
                <a:spcPct val="150000"/>
              </a:lnSpc>
              <a:buNone/>
              <a:defRPr sz="1800">
                <a:solidFill>
                  <a:schemeClr val="tx1"/>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nvPr>
        </p:nvSpPr>
        <p:spPr/>
        <p:txBody>
          <a:bodyPr/>
          <a:lstStyle/>
          <a:p>
            <a:fld id="{13D0CE79-49FB-443D-BEF8-6B709DE8FD0C}" type="datetimeFigureOut">
              <a:rPr lang="zh-CN" altLang="en-US" smtClean="0"/>
              <a:t>2023/11/5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906490-237C-474C-BA2E-D98840BC1F8F}" type="slidenum">
              <a:rPr lang="zh-CN" altLang="en-US" smtClean="0"/>
              <a:t>‹#›</a:t>
            </a:fld>
            <a:endParaRPr lang="zh-CN" altLang="en-US"/>
          </a:p>
        </p:txBody>
      </p:sp>
      <p:grpSp>
        <p:nvGrpSpPr>
          <p:cNvPr id="7" name="组合 6"/>
          <p:cNvGrpSpPr/>
          <p:nvPr/>
        </p:nvGrpSpPr>
        <p:grpSpPr>
          <a:xfrm>
            <a:off x="1" y="1"/>
            <a:ext cx="6202597" cy="6202598"/>
            <a:chOff x="1" y="0"/>
            <a:chExt cx="6858000" cy="6858001"/>
          </a:xfrm>
        </p:grpSpPr>
        <p:sp>
          <p:nvSpPr>
            <p:cNvPr id="8" name="任意多边形 7"/>
            <p:cNvSpPr/>
            <p:nvPr/>
          </p:nvSpPr>
          <p:spPr>
            <a:xfrm rot="5400000">
              <a:off x="2564" y="2565"/>
              <a:ext cx="6857999" cy="6852874"/>
            </a:xfrm>
            <a:custGeom>
              <a:avLst/>
              <a:gdLst>
                <a:gd name="connsiteX0" fmla="*/ 6857999 w 6857999"/>
                <a:gd name="connsiteY0" fmla="*/ 6852874 h 6852874"/>
                <a:gd name="connsiteX1" fmla="*/ 6857999 w 6857999"/>
                <a:gd name="connsiteY1" fmla="*/ 6852874 h 6852874"/>
                <a:gd name="connsiteX2" fmla="*/ 6857999 w 6857999"/>
                <a:gd name="connsiteY2" fmla="*/ 6852874 h 6852874"/>
                <a:gd name="connsiteX3" fmla="*/ 0 w 6857999"/>
                <a:gd name="connsiteY3" fmla="*/ 6852874 h 6852874"/>
                <a:gd name="connsiteX4" fmla="*/ 0 w 6857999"/>
                <a:gd name="connsiteY4" fmla="*/ 0 h 6852874"/>
                <a:gd name="connsiteX5" fmla="*/ 3657988 w 6857999"/>
                <a:gd name="connsiteY5" fmla="*/ 3655254 h 6852874"/>
                <a:gd name="connsiteX6" fmla="*/ 349085 w 6857999"/>
                <a:gd name="connsiteY6" fmla="*/ 6852874 h 685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7999" h="6852874">
                  <a:moveTo>
                    <a:pt x="6857999" y="6852874"/>
                  </a:moveTo>
                  <a:lnTo>
                    <a:pt x="6857999" y="6852874"/>
                  </a:lnTo>
                  <a:lnTo>
                    <a:pt x="6857999" y="6852874"/>
                  </a:lnTo>
                  <a:close/>
                  <a:moveTo>
                    <a:pt x="0" y="6852874"/>
                  </a:moveTo>
                  <a:lnTo>
                    <a:pt x="0" y="0"/>
                  </a:lnTo>
                  <a:lnTo>
                    <a:pt x="3657988" y="3655254"/>
                  </a:lnTo>
                  <a:lnTo>
                    <a:pt x="349085" y="6852874"/>
                  </a:ln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8"/>
            <p:cNvSpPr/>
            <p:nvPr/>
          </p:nvSpPr>
          <p:spPr>
            <a:xfrm rot="5400000">
              <a:off x="-57818" y="57819"/>
              <a:ext cx="6628595" cy="6512958"/>
            </a:xfrm>
            <a:custGeom>
              <a:avLst/>
              <a:gdLst>
                <a:gd name="connsiteX0" fmla="*/ 0 w 6628595"/>
                <a:gd name="connsiteY0" fmla="*/ 6512958 h 6512958"/>
                <a:gd name="connsiteX1" fmla="*/ 0 w 6628595"/>
                <a:gd name="connsiteY1" fmla="*/ 0 h 6512958"/>
                <a:gd name="connsiteX2" fmla="*/ 3369114 w 6628595"/>
                <a:gd name="connsiteY2" fmla="*/ 3310339 h 6512958"/>
                <a:gd name="connsiteX3" fmla="*/ 3 w 6628595"/>
                <a:gd name="connsiteY3" fmla="*/ 6511738 h 6512958"/>
                <a:gd name="connsiteX4" fmla="*/ 6627353 w 6628595"/>
                <a:gd name="connsiteY4" fmla="*/ 6511738 h 6512958"/>
                <a:gd name="connsiteX5" fmla="*/ 6628595 w 6628595"/>
                <a:gd name="connsiteY5" fmla="*/ 6512958 h 651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28595" h="6512958">
                  <a:moveTo>
                    <a:pt x="0" y="6512958"/>
                  </a:moveTo>
                  <a:lnTo>
                    <a:pt x="0" y="0"/>
                  </a:lnTo>
                  <a:lnTo>
                    <a:pt x="3369114" y="3310339"/>
                  </a:lnTo>
                  <a:lnTo>
                    <a:pt x="3" y="6511738"/>
                  </a:lnTo>
                  <a:lnTo>
                    <a:pt x="6627353" y="6511738"/>
                  </a:lnTo>
                  <a:lnTo>
                    <a:pt x="6628595" y="6512958"/>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00"/>
                </a:solidFill>
              </a:endParaRPr>
            </a:p>
          </p:txBody>
        </p:sp>
      </p:grpSp>
      <p:sp>
        <p:nvSpPr>
          <p:cNvPr id="15" name="等腰三角形 14"/>
          <p:cNvSpPr/>
          <p:nvPr/>
        </p:nvSpPr>
        <p:spPr>
          <a:xfrm>
            <a:off x="4287295" y="190147"/>
            <a:ext cx="5843590" cy="3076753"/>
          </a:xfrm>
          <a:prstGeom prst="triangl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rgbClr val="FFFF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image" Target="../media/image3.pn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theme" Target="../theme/theme2.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theme" Target="../theme/theme3.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20000"/>
          </a:schemeClr>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8" cstate="email">
            <a:extLst>
              <a:ext uri="{28A0092B-C50C-407E-A947-70E740481C1C}">
                <a14:useLocalDpi xmlns:a14="http://schemas.microsoft.com/office/drawing/2010/main" val="0"/>
              </a:ext>
            </a:extLst>
          </a:blip>
          <a:stretch>
            <a:fillRect/>
          </a:stretch>
        </p:blipFill>
        <p:spPr>
          <a:xfrm>
            <a:off x="-7620" y="0"/>
            <a:ext cx="12185015" cy="6860540"/>
          </a:xfrm>
          <a:prstGeom prst="rect">
            <a:avLst/>
          </a:prstGeom>
        </p:spPr>
      </p:pic>
      <p:grpSp>
        <p:nvGrpSpPr>
          <p:cNvPr id="22556" name="Group 28"/>
          <p:cNvGrpSpPr/>
          <p:nvPr userDrawn="1"/>
        </p:nvGrpSpPr>
        <p:grpSpPr bwMode="auto">
          <a:xfrm>
            <a:off x="1128713" y="0"/>
            <a:ext cx="2449513" cy="711200"/>
            <a:chOff x="711" y="0"/>
            <a:chExt cx="1543" cy="448"/>
          </a:xfrm>
        </p:grpSpPr>
        <p:grpSp>
          <p:nvGrpSpPr>
            <p:cNvPr id="1034" name="Group 26"/>
            <p:cNvGrpSpPr/>
            <p:nvPr/>
          </p:nvGrpSpPr>
          <p:grpSpPr bwMode="auto">
            <a:xfrm>
              <a:off x="711" y="0"/>
              <a:ext cx="1497" cy="448"/>
              <a:chOff x="711" y="0"/>
              <a:chExt cx="1497" cy="448"/>
            </a:xfrm>
          </p:grpSpPr>
          <p:sp>
            <p:nvSpPr>
              <p:cNvPr id="4" name="Rectangle 8"/>
              <p:cNvSpPr>
                <a:spLocks noChangeArrowheads="1"/>
              </p:cNvSpPr>
              <p:nvPr/>
            </p:nvSpPr>
            <p:spPr bwMode="auto">
              <a:xfrm>
                <a:off x="711" y="0"/>
                <a:ext cx="1497" cy="448"/>
              </a:xfrm>
              <a:prstGeom prst="rect">
                <a:avLst/>
              </a:prstGeom>
              <a:solidFill>
                <a:srgbClr val="0F6FC6"/>
              </a:solidFill>
              <a:ln w="9525" algn="ctr">
                <a:noFill/>
                <a:miter lim="800000"/>
              </a:ln>
            </p:spPr>
            <p:txBody>
              <a:bodyPr lIns="91436" tIns="45718" rIns="91436" bIns="45718" anchor="ctr"/>
              <a:lstStyle/>
              <a:p>
                <a:pPr algn="ctr" defTabSz="912495">
                  <a:defRPr/>
                </a:pPr>
                <a:endParaRPr lang="en-US" altLang="zh-CN" sz="2200">
                  <a:solidFill>
                    <a:srgbClr val="0099CC"/>
                  </a:solidFill>
                  <a:latin typeface="Calibri" pitchFamily="34" charset="0"/>
                </a:endParaRPr>
              </a:p>
            </p:txBody>
          </p:sp>
          <p:sp>
            <p:nvSpPr>
              <p:cNvPr id="5" name="Line 25"/>
              <p:cNvSpPr>
                <a:spLocks noChangeShapeType="1"/>
              </p:cNvSpPr>
              <p:nvPr/>
            </p:nvSpPr>
            <p:spPr bwMode="auto">
              <a:xfrm>
                <a:off x="715" y="360"/>
                <a:ext cx="1490" cy="0"/>
              </a:xfrm>
              <a:prstGeom prst="line">
                <a:avLst/>
              </a:prstGeom>
              <a:noFill/>
              <a:ln w="9525">
                <a:solidFill>
                  <a:schemeClr val="bg1"/>
                </a:solidFill>
                <a:round/>
              </a:ln>
            </p:spPr>
            <p:txBody>
              <a:bodyPr/>
              <a:lstStyle/>
              <a:p>
                <a:pPr>
                  <a:defRPr/>
                </a:pPr>
                <a:endParaRPr lang="zh-CN" altLang="en-US"/>
              </a:p>
            </p:txBody>
          </p:sp>
        </p:grpSp>
        <p:sp>
          <p:nvSpPr>
            <p:cNvPr id="6" name="TextBox 3"/>
            <p:cNvSpPr txBox="1">
              <a:spLocks noChangeArrowheads="1"/>
            </p:cNvSpPr>
            <p:nvPr/>
          </p:nvSpPr>
          <p:spPr bwMode="auto">
            <a:xfrm>
              <a:off x="722" y="41"/>
              <a:ext cx="1532" cy="304"/>
            </a:xfrm>
            <a:prstGeom prst="rect">
              <a:avLst/>
            </a:prstGeom>
            <a:noFill/>
            <a:ln w="9525">
              <a:noFill/>
              <a:miter lim="800000"/>
            </a:ln>
          </p:spPr>
          <p:txBody>
            <a:bodyPr wrap="square">
              <a:spAutoFit/>
            </a:bodyPr>
            <a:lstStyle/>
            <a:p>
              <a:pPr algn="ctr">
                <a:defRPr/>
              </a:pPr>
              <a:r>
                <a:rPr lang="zh-CN" altLang="en-US" sz="2400" b="1">
                  <a:solidFill>
                    <a:schemeClr val="bg1"/>
                  </a:solidFill>
                  <a:latin typeface="微软雅黑" pitchFamily="34" charset="-122"/>
                  <a:ea typeface="微软雅黑" pitchFamily="34" charset="-122"/>
                </a:rPr>
                <a:t>填写你的标题</a:t>
              </a:r>
            </a:p>
          </p:txBody>
        </p:sp>
      </p:grpSp>
      <p:sp>
        <p:nvSpPr>
          <p:cNvPr id="2" name="矩形 25"/>
          <p:cNvSpPr>
            <a:spLocks noChangeArrowheads="1"/>
          </p:cNvSpPr>
          <p:nvPr userDrawn="1"/>
        </p:nvSpPr>
        <p:spPr bwMode="auto">
          <a:xfrm>
            <a:off x="1128713" y="814388"/>
            <a:ext cx="11066462" cy="42862"/>
          </a:xfrm>
          <a:prstGeom prst="rect">
            <a:avLst/>
          </a:prstGeom>
          <a:solidFill>
            <a:srgbClr val="0F6FC6"/>
          </a:solidFill>
          <a:ln w="9525" algn="ctr">
            <a:noFill/>
            <a:miter lim="800000"/>
          </a:ln>
        </p:spPr>
        <p:txBody>
          <a:bodyPr lIns="91436" tIns="45718" rIns="91436" bIns="45718" anchor="ctr"/>
          <a:lstStyle/>
          <a:p>
            <a:pPr algn="ctr" defTabSz="912495">
              <a:defRPr/>
            </a:pPr>
            <a:endParaRPr lang="zh-CN" altLang="en-US" sz="2200">
              <a:solidFill>
                <a:srgbClr val="0099CC"/>
              </a:solidFill>
              <a:latin typeface="Calibri" pitchFamily="34" charset="0"/>
            </a:endParaRPr>
          </a:p>
        </p:txBody>
      </p:sp>
      <p:sp>
        <p:nvSpPr>
          <p:cNvPr id="7" name="TextBox 3"/>
          <p:cNvSpPr txBox="1">
            <a:spLocks noChangeArrowheads="1"/>
          </p:cNvSpPr>
          <p:nvPr userDrawn="1"/>
        </p:nvSpPr>
        <p:spPr bwMode="auto">
          <a:xfrm>
            <a:off x="10384790" y="380365"/>
            <a:ext cx="1560830" cy="389890"/>
          </a:xfrm>
          <a:prstGeom prst="rect">
            <a:avLst/>
          </a:prstGeom>
          <a:noFill/>
          <a:ln w="9525">
            <a:noFill/>
            <a:miter lim="800000"/>
          </a:ln>
        </p:spPr>
        <p:txBody>
          <a:bodyPr wrap="square">
            <a:spAutoFit/>
          </a:bodyPr>
          <a:lstStyle/>
          <a:p>
            <a:pPr algn="ctr"/>
            <a:r>
              <a:rPr lang="en-US" altLang="zh-CN" sz="1800">
                <a:ln>
                  <a:noFill/>
                </a:ln>
                <a:solidFill>
                  <a:srgbClr val="0F6FC6"/>
                </a:solidFill>
                <a:uLnTx/>
                <a:uFillTx/>
                <a:latin typeface="Arial Black" pitchFamily="34" charset="0"/>
                <a:ea typeface="微软雅黑" pitchFamily="34" charset="-122"/>
                <a:cs typeface="+mj-cs"/>
                <a:sym typeface="+mn-ea"/>
              </a:rPr>
              <a:t>LOGO</a:t>
            </a:r>
            <a:endParaRPr lang="en-US" altLang="zh-CN" sz="1800" b="1">
              <a:ln>
                <a:noFill/>
              </a:ln>
              <a:solidFill>
                <a:srgbClr val="0F6FC6"/>
              </a:solidFill>
              <a:uLnTx/>
              <a:uFillTx/>
              <a:latin typeface="Arial Black" pitchFamily="34" charset="0"/>
              <a:ea typeface="微软雅黑" pitchFamily="34" charset="-122"/>
              <a:cs typeface="+mj-cs"/>
              <a:sym typeface="+mn-ea"/>
            </a:endParaRPr>
          </a:p>
        </p:txBody>
      </p:sp>
      <p:grpSp>
        <p:nvGrpSpPr>
          <p:cNvPr id="1039" name="Group 15"/>
          <p:cNvGrpSpPr/>
          <p:nvPr userDrawn="1"/>
        </p:nvGrpSpPr>
        <p:grpSpPr bwMode="auto">
          <a:xfrm>
            <a:off x="268288" y="0"/>
            <a:ext cx="584200" cy="898525"/>
            <a:chOff x="169" y="0"/>
            <a:chExt cx="368" cy="566"/>
          </a:xfrm>
        </p:grpSpPr>
        <p:sp>
          <p:nvSpPr>
            <p:cNvPr id="1040" name="AutoShape 10"/>
            <p:cNvSpPr>
              <a:spLocks noChangeArrowheads="1"/>
            </p:cNvSpPr>
            <p:nvPr userDrawn="1"/>
          </p:nvSpPr>
          <p:spPr bwMode="auto">
            <a:xfrm>
              <a:off x="169" y="0"/>
              <a:ext cx="368" cy="566"/>
            </a:xfrm>
            <a:prstGeom prst="flowChartOffpageConnector">
              <a:avLst/>
            </a:prstGeom>
            <a:solidFill>
              <a:schemeClr val="accent1"/>
            </a:solidFill>
            <a:ln w="9525">
              <a:noFill/>
              <a:miter lim="800000"/>
            </a:ln>
          </p:spPr>
          <p:txBody>
            <a:bodyPr wrap="none" anchor="ctr"/>
            <a:lstStyle/>
            <a:p>
              <a:pPr>
                <a:defRPr/>
              </a:pPr>
              <a:endParaRPr lang="zh-CN" altLang="en-US">
                <a:solidFill>
                  <a:srgbClr val="0099CC"/>
                </a:solidFill>
              </a:endParaRPr>
            </a:p>
          </p:txBody>
        </p:sp>
        <p:sp>
          <p:nvSpPr>
            <p:cNvPr id="1041" name="Text Box 24"/>
            <p:cNvSpPr txBox="1">
              <a:spLocks noChangeArrowheads="1"/>
            </p:cNvSpPr>
            <p:nvPr userDrawn="1"/>
          </p:nvSpPr>
          <p:spPr bwMode="auto">
            <a:xfrm>
              <a:off x="219" y="30"/>
              <a:ext cx="270" cy="442"/>
            </a:xfrm>
            <a:prstGeom prst="rect">
              <a:avLst/>
            </a:prstGeom>
            <a:solidFill>
              <a:schemeClr val="accent1"/>
            </a:solidFill>
            <a:ln w="9525">
              <a:noFill/>
              <a:miter lim="800000"/>
            </a:ln>
          </p:spPr>
          <p:txBody>
            <a:bodyPr vert="eaVert" wrap="none">
              <a:spAutoFit/>
            </a:bodyPr>
            <a:lstStyle/>
            <a:p>
              <a:pPr>
                <a:defRPr/>
              </a:pPr>
              <a:r>
                <a:rPr lang="zh-CN" altLang="en-US" sz="1600">
                  <a:solidFill>
                    <a:schemeClr val="bg1"/>
                  </a:solidFill>
                  <a:ea typeface="微软雅黑" pitchFamily="34" charset="-122"/>
                </a:rPr>
                <a:t>第一章</a:t>
              </a: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039"/>
                                        </p:tgtEl>
                                        <p:attrNameLst>
                                          <p:attrName>style.visibility</p:attrName>
                                        </p:attrNameLst>
                                      </p:cBhvr>
                                      <p:to>
                                        <p:strVal val="visible"/>
                                      </p:to>
                                    </p:set>
                                    <p:animEffect transition="in" filter="wipe(up)">
                                      <p:cBhvr>
                                        <p:cTn id="7" dur="500"/>
                                        <p:tgtEl>
                                          <p:spTgt spid="1039"/>
                                        </p:tgtEl>
                                      </p:cBhvr>
                                    </p:animEffect>
                                  </p:childTnLst>
                                </p:cTn>
                              </p:par>
                              <p:par>
                                <p:cTn id="8" presetID="22" presetClass="entr" presetSubtype="8" fill="hold" nodeType="withEffect">
                                  <p:stCondLst>
                                    <p:cond delay="0"/>
                                  </p:stCondLst>
                                  <p:childTnLst>
                                    <p:set>
                                      <p:cBhvr>
                                        <p:cTn id="9" dur="1" fill="hold">
                                          <p:stCondLst>
                                            <p:cond delay="0"/>
                                          </p:stCondLst>
                                        </p:cTn>
                                        <p:tgtEl>
                                          <p:spTgt spid="22556"/>
                                        </p:tgtEl>
                                        <p:attrNameLst>
                                          <p:attrName>style.visibility</p:attrName>
                                        </p:attrNameLst>
                                      </p:cBhvr>
                                      <p:to>
                                        <p:strVal val="visible"/>
                                      </p:to>
                                    </p:set>
                                    <p:animEffect transition="in" filter="wipe(left)">
                                      <p:cBhvr>
                                        <p:cTn id="10" dur="500"/>
                                        <p:tgtEl>
                                          <p:spTgt spid="2255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2" cstate="email">
            <a:duotone>
              <a:schemeClr val="bg2">
                <a:shade val="45000"/>
                <a:satMod val="135000"/>
              </a:schemeClr>
              <a:prstClr val="white"/>
            </a:duotone>
          </a:blip>
          <a:stretch>
            <a:fillRect/>
          </a:stretch>
        </p:blipFill>
        <p:spPr>
          <a:xfrm>
            <a:off x="-529" y="-297"/>
            <a:ext cx="12193057" cy="6858594"/>
          </a:xfrm>
          <a:prstGeom prst="rect">
            <a:avLst/>
          </a:prstGeom>
        </p:spPr>
      </p:pic>
      <p:sp>
        <p:nvSpPr>
          <p:cNvPr id="8" name="矩形 7"/>
          <p:cNvSpPr/>
          <p:nvPr/>
        </p:nvSpPr>
        <p:spPr>
          <a:xfrm>
            <a:off x="-529" y="-297"/>
            <a:ext cx="12193057" cy="6858594"/>
          </a:xfrm>
          <a:prstGeom prst="rect">
            <a:avLst/>
          </a:prstGeom>
          <a:solidFill>
            <a:srgbClr val="FE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13D0CE79-49FB-443D-BEF8-6B709DE8FD0C}" type="datetimeFigureOut">
              <a:rPr lang="zh-CN" altLang="en-US" smtClean="0"/>
              <a:t>2023/11/5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EF906490-237C-474C-BA2E-D98840BC1F8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1165726"/>
            <a:ext cx="10515600" cy="940659"/>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2227534"/>
            <a:ext cx="10515600" cy="4007665"/>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3F4C645-05EC-4F6E-8BEB-1A157AC84573}" type="datetimeFigureOut">
              <a:rPr lang="zh-CN" altLang="en-US" smtClean="0"/>
              <a:t>2023/11/5</a:t>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71DD2BE5-FB14-4EBB-A41F-73CD53685F6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Lst>
  <p:txStyles>
    <p:titleStyle>
      <a:lvl1pPr algn="l" defTabSz="914400" rtl="0" eaLnBrk="1" latinLnBrk="0" hangingPunct="1">
        <a:lnSpc>
          <a:spcPct val="90000"/>
        </a:lnSpc>
        <a:spcBef>
          <a:spcPct val="0"/>
        </a:spcBef>
        <a:buNone/>
        <a:defRPr sz="3200" kern="1200">
          <a:solidFill>
            <a:srgbClr val="2C81C3"/>
          </a:solidFill>
          <a:latin typeface="+mj-lt"/>
          <a:ea typeface="+mj-ea"/>
          <a:cs typeface="+mj-cs"/>
        </a:defRPr>
      </a:lvl1pPr>
    </p:titleStyle>
    <p:bodyStyle>
      <a:lvl1pPr marL="228600" indent="-228600" algn="l" defTabSz="914400" rtl="0" eaLnBrk="1" latinLnBrk="0" hangingPunct="1">
        <a:spcBef>
          <a:spcPts val="1000"/>
        </a:spcBef>
        <a:buFont typeface="Arial" pitchFamily="34" charset="0"/>
        <a:buChar char="•"/>
        <a:defRPr sz="2400" kern="1200">
          <a:solidFill>
            <a:srgbClr val="2C81C3"/>
          </a:solidFill>
          <a:latin typeface="+mn-lt"/>
          <a:ea typeface="+mn-ea"/>
          <a:cs typeface="+mn-cs"/>
        </a:defRPr>
      </a:lvl1pPr>
      <a:lvl2pPr marL="685800" indent="-228600" algn="l" defTabSz="914400" rtl="0" eaLnBrk="1" latinLnBrk="0" hangingPunct="1">
        <a:spcBef>
          <a:spcPts val="500"/>
        </a:spcBef>
        <a:buFont typeface="Arial" pitchFamily="34" charset="0"/>
        <a:buChar char="•"/>
        <a:defRPr sz="2000" kern="1200">
          <a:solidFill>
            <a:srgbClr val="2C81C3"/>
          </a:solidFill>
          <a:latin typeface="+mn-lt"/>
          <a:ea typeface="+mn-ea"/>
          <a:cs typeface="+mn-cs"/>
        </a:defRPr>
      </a:lvl2pPr>
      <a:lvl3pPr marL="1143000" indent="-228600" algn="l" defTabSz="914400" rtl="0" eaLnBrk="1" latinLnBrk="0" hangingPunct="1">
        <a:spcBef>
          <a:spcPts val="500"/>
        </a:spcBef>
        <a:buFont typeface="Arial" pitchFamily="34" charset="0"/>
        <a:buChar char="•"/>
        <a:defRPr sz="1800" kern="1200">
          <a:solidFill>
            <a:srgbClr val="2C81C3"/>
          </a:solidFill>
          <a:latin typeface="+mn-lt"/>
          <a:ea typeface="+mn-ea"/>
          <a:cs typeface="+mn-cs"/>
        </a:defRPr>
      </a:lvl3pPr>
      <a:lvl4pPr marL="1600200" indent="-228600" algn="l" defTabSz="914400" rtl="0" eaLnBrk="1" latinLnBrk="0" hangingPunct="1">
        <a:spcBef>
          <a:spcPts val="500"/>
        </a:spcBef>
        <a:buFont typeface="Arial" pitchFamily="34" charset="0"/>
        <a:buChar char="•"/>
        <a:defRPr sz="1800" kern="1200">
          <a:solidFill>
            <a:srgbClr val="2C81C3"/>
          </a:solidFill>
          <a:latin typeface="+mn-lt"/>
          <a:ea typeface="+mn-ea"/>
          <a:cs typeface="+mn-cs"/>
        </a:defRPr>
      </a:lvl4pPr>
      <a:lvl5pPr marL="2057400" indent="-228600" algn="l" defTabSz="914400" rtl="0" eaLnBrk="1" latinLnBrk="0" hangingPunct="1">
        <a:spcBef>
          <a:spcPts val="500"/>
        </a:spcBef>
        <a:buFont typeface="Arial" pitchFamily="34" charset="0"/>
        <a:buChar char="•"/>
        <a:defRPr sz="1800" kern="1200">
          <a:solidFill>
            <a:srgbClr val="2C81C3"/>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notesSlide" Target="../notesSlides/notesSlide1.xml"/><Relationship Id="rId5" Type="http://schemas.openxmlformats.org/officeDocument/2006/relationships/slideLayout" Target="../slideLayouts/slideLayout17.xml"/><Relationship Id="rId4" Type="http://schemas.openxmlformats.org/officeDocument/2006/relationships/tags" Target="../tags/tag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18" Type="http://schemas.openxmlformats.org/officeDocument/2006/relationships/tags" Target="../tags/tag39.xml"/><Relationship Id="rId26" Type="http://schemas.openxmlformats.org/officeDocument/2006/relationships/slideLayout" Target="../slideLayouts/slideLayout3.xml"/><Relationship Id="rId3" Type="http://schemas.openxmlformats.org/officeDocument/2006/relationships/tags" Target="../tags/tag24.xml"/><Relationship Id="rId21" Type="http://schemas.openxmlformats.org/officeDocument/2006/relationships/tags" Target="../tags/tag42.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tags" Target="../tags/tag38.xml"/><Relationship Id="rId25" Type="http://schemas.openxmlformats.org/officeDocument/2006/relationships/tags" Target="../tags/tag46.xml"/><Relationship Id="rId2" Type="http://schemas.openxmlformats.org/officeDocument/2006/relationships/tags" Target="../tags/tag23.xml"/><Relationship Id="rId16" Type="http://schemas.openxmlformats.org/officeDocument/2006/relationships/tags" Target="../tags/tag37.xml"/><Relationship Id="rId20" Type="http://schemas.openxmlformats.org/officeDocument/2006/relationships/tags" Target="../tags/tag41.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24" Type="http://schemas.openxmlformats.org/officeDocument/2006/relationships/tags" Target="../tags/tag45.xml"/><Relationship Id="rId5" Type="http://schemas.openxmlformats.org/officeDocument/2006/relationships/tags" Target="../tags/tag26.xml"/><Relationship Id="rId15" Type="http://schemas.openxmlformats.org/officeDocument/2006/relationships/tags" Target="../tags/tag36.xml"/><Relationship Id="rId23" Type="http://schemas.openxmlformats.org/officeDocument/2006/relationships/tags" Target="../tags/tag44.xml"/><Relationship Id="rId10" Type="http://schemas.openxmlformats.org/officeDocument/2006/relationships/tags" Target="../tags/tag31.xml"/><Relationship Id="rId19" Type="http://schemas.openxmlformats.org/officeDocument/2006/relationships/tags" Target="../tags/tag40.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 Id="rId22" Type="http://schemas.openxmlformats.org/officeDocument/2006/relationships/tags" Target="../tags/tag43.xml"/><Relationship Id="rId27"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49.xml"/><Relationship Id="rId7" Type="http://schemas.openxmlformats.org/officeDocument/2006/relationships/tags" Target="../tags/tag53.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9"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55.xml"/><Relationship Id="rId1" Type="http://schemas.openxmlformats.org/officeDocument/2006/relationships/tags" Target="../tags/tag54.xml"/><Relationship Id="rId4"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Grp="1" noChangeArrowheads="1"/>
          </p:cNvSpPr>
          <p:nvPr>
            <p:ph type="ctrTitle"/>
            <p:custDataLst>
              <p:tags r:id="rId2"/>
            </p:custDataLst>
          </p:nvPr>
        </p:nvSpPr>
        <p:spPr/>
        <p:txBody>
          <a:bodyPr vert="horz" wrap="square" lIns="90170" tIns="46990" rIns="90170" bIns="46990" rtlCol="0" anchor="b">
            <a:normAutofit/>
          </a:bodyPr>
          <a:lstStyle/>
          <a:p>
            <a:pPr algn="ctr"/>
            <a:r>
              <a:rPr lang="zh-CN" altLang="en-US" sz="2800" dirty="0">
                <a:latin typeface="微软雅黑" charset="0"/>
                <a:ea typeface="微软雅黑" charset="0"/>
                <a:sym typeface="+mn-ea"/>
              </a:rPr>
              <a:t>简约精致扁平化商务通用动画ppt模板</a:t>
            </a:r>
            <a:endParaRPr lang="zh-CN" altLang="en-US" sz="2800" dirty="0"/>
          </a:p>
        </p:txBody>
      </p:sp>
      <p:sp>
        <p:nvSpPr>
          <p:cNvPr id="7173" name="Rectangle 5"/>
          <p:cNvSpPr>
            <a:spLocks noGrp="1" noChangeArrowheads="1"/>
          </p:cNvSpPr>
          <p:nvPr>
            <p:ph type="subTitle" idx="1"/>
            <p:custDataLst>
              <p:tags r:id="rId3"/>
            </p:custDataLst>
          </p:nvPr>
        </p:nvSpPr>
        <p:spPr/>
        <p:txBody>
          <a:bodyPr vert="horz" wrap="square" lIns="90170" tIns="46990" rIns="90170" bIns="46990" rtlCol="0">
            <a:normAutofit/>
          </a:bodyPr>
          <a:lstStyle/>
          <a:p>
            <a:pPr algn="ctr"/>
            <a:r>
              <a:rPr lang="zh-CN" altLang="en-US" sz="1800" dirty="0"/>
              <a:t>请在此输入您的副标题</a:t>
            </a:r>
          </a:p>
        </p:txBody>
      </p:sp>
      <p:sp>
        <p:nvSpPr>
          <p:cNvPr id="7174" name="Text Box 5"/>
          <p:cNvSpPr txBox="1">
            <a:spLocks noChangeArrowheads="1"/>
          </p:cNvSpPr>
          <p:nvPr>
            <p:custDataLst>
              <p:tags r:id="rId4"/>
            </p:custDataLst>
          </p:nvPr>
        </p:nvSpPr>
        <p:spPr bwMode="auto">
          <a:xfrm>
            <a:off x="4869382" y="4225159"/>
            <a:ext cx="2453236" cy="570739"/>
          </a:xfrm>
          <a:prstGeom prst="rect">
            <a:avLst/>
          </a:prstGeom>
          <a:solidFill>
            <a:schemeClr val="tx1">
              <a:alpha val="37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spcBef>
                <a:spcPct val="20000"/>
              </a:spcBef>
              <a:buSzPct val="125000"/>
              <a:defRPr>
                <a:solidFill>
                  <a:srgbClr val="2C81C3"/>
                </a:solidFill>
                <a:latin typeface="Arial" pitchFamily="34" charset="0"/>
                <a:ea typeface="黑体" pitchFamily="49" charset="-122"/>
              </a:defRPr>
            </a:lvl1pPr>
            <a:lvl2pPr marL="742950" indent="-285750" algn="ctr">
              <a:spcBef>
                <a:spcPct val="20000"/>
              </a:spcBef>
              <a:buSzPct val="125000"/>
              <a:defRPr sz="1600">
                <a:solidFill>
                  <a:srgbClr val="2C81C3"/>
                </a:solidFill>
                <a:latin typeface="Arial" pitchFamily="34" charset="0"/>
                <a:ea typeface="黑体" pitchFamily="49" charset="-122"/>
              </a:defRPr>
            </a:lvl2pPr>
            <a:lvl3pPr marL="1143000" indent="-228600" algn="ctr">
              <a:spcBef>
                <a:spcPct val="20000"/>
              </a:spcBef>
              <a:buSzPct val="125000"/>
              <a:defRPr sz="1400">
                <a:solidFill>
                  <a:srgbClr val="2C81C3"/>
                </a:solidFill>
                <a:latin typeface="Arial" pitchFamily="34" charset="0"/>
                <a:ea typeface="黑体" pitchFamily="49" charset="-122"/>
              </a:defRPr>
            </a:lvl3pPr>
            <a:lvl4pPr marL="1600200" indent="-228600" algn="ctr">
              <a:spcBef>
                <a:spcPct val="20000"/>
              </a:spcBef>
              <a:buSzPct val="125000"/>
              <a:defRPr sz="1200">
                <a:solidFill>
                  <a:srgbClr val="2C81C3"/>
                </a:solidFill>
                <a:latin typeface="Arial" pitchFamily="34" charset="0"/>
                <a:ea typeface="黑体" pitchFamily="49" charset="-122"/>
              </a:defRPr>
            </a:lvl4pPr>
            <a:lvl5pPr marL="2057400" indent="-228600" algn="ctr">
              <a:spcBef>
                <a:spcPct val="20000"/>
              </a:spcBef>
              <a:buSzPct val="125000"/>
              <a:defRPr sz="1200">
                <a:solidFill>
                  <a:srgbClr val="2C81C3"/>
                </a:solidFill>
                <a:latin typeface="Arial" pitchFamily="34" charset="0"/>
                <a:ea typeface="黑体" pitchFamily="49" charset="-122"/>
              </a:defRPr>
            </a:lvl5pPr>
            <a:lvl6pPr marL="2514600" indent="-228600"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6pPr>
            <a:lvl7pPr marL="2971800" indent="-228600"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7pPr>
            <a:lvl8pPr marL="3429000" indent="-228600"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8pPr>
            <a:lvl9pPr marL="3886200" indent="-228600" algn="ctr" eaLnBrk="0" fontAlgn="base" hangingPunct="0">
              <a:spcBef>
                <a:spcPct val="20000"/>
              </a:spcBef>
              <a:spcAft>
                <a:spcPct val="0"/>
              </a:spcAft>
              <a:buSzPct val="125000"/>
              <a:defRPr sz="1200">
                <a:solidFill>
                  <a:srgbClr val="2C81C3"/>
                </a:solidFill>
                <a:latin typeface="Arial" pitchFamily="34" charset="0"/>
                <a:ea typeface="黑体" pitchFamily="49" charset="-122"/>
              </a:defRPr>
            </a:lvl9pPr>
          </a:lstStyle>
          <a:p>
            <a:pPr algn="ctr" eaLnBrk="1" hangingPunct="1">
              <a:spcBef>
                <a:spcPct val="0"/>
              </a:spcBef>
              <a:buFontTx/>
              <a:buNone/>
            </a:pPr>
            <a:r>
              <a:rPr lang="en-US" altLang="zh-CN" sz="3200">
                <a:solidFill>
                  <a:srgbClr val="FFFFFF"/>
                </a:solidFill>
                <a:latin typeface="+mn-lt"/>
                <a:ea typeface="+mn-ea"/>
                <a:sym typeface="Arial" pitchFamily="34" charset="0"/>
              </a:rPr>
              <a:t>LOGO</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765290" y="1860550"/>
            <a:ext cx="3579495" cy="3579495"/>
            <a:chOff x="5136360" y="1299207"/>
            <a:chExt cx="3142800" cy="3142800"/>
          </a:xfrm>
        </p:grpSpPr>
        <p:sp>
          <p:nvSpPr>
            <p:cNvPr id="6" name="Oval 18"/>
            <p:cNvSpPr/>
            <p:nvPr/>
          </p:nvSpPr>
          <p:spPr>
            <a:xfrm>
              <a:off x="5136360" y="1299207"/>
              <a:ext cx="3142800" cy="314280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itchFamily="34" charset="-122"/>
                <a:ea typeface="微软雅黑" pitchFamily="34" charset="-122"/>
                <a:cs typeface="Helvetica Light"/>
              </a:endParaRPr>
            </a:p>
          </p:txBody>
        </p:sp>
        <p:sp>
          <p:nvSpPr>
            <p:cNvPr id="7" name="TextBox 5"/>
            <p:cNvSpPr txBox="1"/>
            <p:nvPr/>
          </p:nvSpPr>
          <p:spPr>
            <a:xfrm>
              <a:off x="5734936" y="3170672"/>
              <a:ext cx="1938908" cy="528526"/>
            </a:xfrm>
            <a:prstGeom prst="rect">
              <a:avLst/>
            </a:prstGeom>
            <a:noFill/>
          </p:spPr>
          <p:txBody>
            <a:bodyPr wrap="square" lIns="0" tIns="0" rIns="0" bIns="0" rtlCol="0">
              <a:spAutoFit/>
            </a:bodyPr>
            <a:lstStyle/>
            <a:p>
              <a:pPr algn="ctr">
                <a:lnSpc>
                  <a:spcPct val="120000"/>
                </a:lnSpc>
              </a:pPr>
              <a:r>
                <a:rPr lang="zh-CN" altLang="en-US" sz="1100" dirty="0">
                  <a:solidFill>
                    <a:schemeClr val="bg1"/>
                  </a:solidFill>
                  <a:latin typeface="微软雅黑" pitchFamily="34" charset="-122"/>
                  <a:ea typeface="微软雅黑" pitchFamily="34" charset="-122"/>
                </a:rPr>
                <a:t>点击输入本栏的具体文字，简明扼要的说明分项内容，请根据您的具体内容酌情修改。</a:t>
              </a:r>
            </a:p>
          </p:txBody>
        </p:sp>
        <p:sp>
          <p:nvSpPr>
            <p:cNvPr id="8" name="TextBox 6"/>
            <p:cNvSpPr txBox="1"/>
            <p:nvPr/>
          </p:nvSpPr>
          <p:spPr>
            <a:xfrm>
              <a:off x="6084819" y="2039519"/>
              <a:ext cx="1269578" cy="687418"/>
            </a:xfrm>
            <a:prstGeom prst="rect">
              <a:avLst/>
            </a:prstGeom>
            <a:noFill/>
          </p:spPr>
          <p:txBody>
            <a:bodyPr wrap="square" lIns="0" tIns="0" rIns="0" bIns="0" rtlCol="0">
              <a:spAutoFit/>
            </a:bodyPr>
            <a:lstStyle/>
            <a:p>
              <a:pPr algn="ctr"/>
              <a:r>
                <a:rPr lang="en-US" sz="4800" dirty="0">
                  <a:solidFill>
                    <a:schemeClr val="bg1"/>
                  </a:solidFill>
                  <a:latin typeface="微软雅黑" pitchFamily="34" charset="-122"/>
                  <a:ea typeface="微软雅黑" pitchFamily="34" charset="-122"/>
                  <a:cs typeface="Roboto Regular"/>
                </a:rPr>
                <a:t>86%</a:t>
              </a:r>
            </a:p>
          </p:txBody>
        </p:sp>
        <p:sp>
          <p:nvSpPr>
            <p:cNvPr id="13" name="TextBox 7"/>
            <p:cNvSpPr txBox="1"/>
            <p:nvPr/>
          </p:nvSpPr>
          <p:spPr>
            <a:xfrm>
              <a:off x="5987182" y="2810631"/>
              <a:ext cx="1384995" cy="257573"/>
            </a:xfrm>
            <a:prstGeom prst="rect">
              <a:avLst/>
            </a:prstGeom>
            <a:noFill/>
          </p:spPr>
          <p:txBody>
            <a:bodyPr wrap="square" lIns="0" tIns="0" rIns="0" bIns="0" rtlCol="0">
              <a:spAutoFit/>
            </a:bodyPr>
            <a:lstStyle/>
            <a:p>
              <a:pPr algn="ctr"/>
              <a:r>
                <a:rPr lang="zh-CN" altLang="en-US" b="1" dirty="0">
                  <a:solidFill>
                    <a:schemeClr val="bg1"/>
                  </a:solidFill>
                  <a:latin typeface="微软雅黑" pitchFamily="34" charset="-122"/>
                  <a:ea typeface="微软雅黑" pitchFamily="34" charset="-122"/>
                </a:rPr>
                <a:t>点击输入标题</a:t>
              </a:r>
            </a:p>
          </p:txBody>
        </p:sp>
      </p:grpSp>
      <p:grpSp>
        <p:nvGrpSpPr>
          <p:cNvPr id="18" name="组合 17"/>
          <p:cNvGrpSpPr/>
          <p:nvPr/>
        </p:nvGrpSpPr>
        <p:grpSpPr>
          <a:xfrm>
            <a:off x="1951355" y="1794510"/>
            <a:ext cx="2854960" cy="2855595"/>
            <a:chOff x="909267" y="1241284"/>
            <a:chExt cx="2506980" cy="2506980"/>
          </a:xfrm>
        </p:grpSpPr>
        <p:sp>
          <p:nvSpPr>
            <p:cNvPr id="19"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itchFamily="34" charset="-122"/>
                <a:ea typeface="微软雅黑" pitchFamily="34" charset="-122"/>
                <a:cs typeface="Helvetica Light"/>
              </a:endParaRPr>
            </a:p>
          </p:txBody>
        </p:sp>
        <p:sp>
          <p:nvSpPr>
            <p:cNvPr id="20" name="TextBox 8"/>
            <p:cNvSpPr txBox="1"/>
            <p:nvPr/>
          </p:nvSpPr>
          <p:spPr>
            <a:xfrm>
              <a:off x="1261338" y="2666615"/>
              <a:ext cx="1798494" cy="481694"/>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21" name="TextBox 9"/>
            <p:cNvSpPr txBox="1"/>
            <p:nvPr/>
          </p:nvSpPr>
          <p:spPr>
            <a:xfrm>
              <a:off x="1539213" y="1617358"/>
              <a:ext cx="1269578" cy="687418"/>
            </a:xfrm>
            <a:prstGeom prst="rect">
              <a:avLst/>
            </a:prstGeom>
            <a:noFill/>
          </p:spPr>
          <p:txBody>
            <a:bodyPr wrap="square" lIns="0" tIns="0" rIns="0" bIns="0" rtlCol="0">
              <a:spAutoFit/>
            </a:bodyPr>
            <a:lstStyle/>
            <a:p>
              <a:pPr algn="ctr"/>
              <a:r>
                <a:rPr lang="en-US" sz="4800" dirty="0">
                  <a:solidFill>
                    <a:schemeClr val="bg1"/>
                  </a:solidFill>
                  <a:latin typeface="微软雅黑" pitchFamily="34" charset="-122"/>
                  <a:ea typeface="微软雅黑" pitchFamily="34" charset="-122"/>
                  <a:cs typeface="Roboto Regular"/>
                </a:rPr>
                <a:t>76%</a:t>
              </a:r>
            </a:p>
          </p:txBody>
        </p:sp>
        <p:sp>
          <p:nvSpPr>
            <p:cNvPr id="23" name="TextBox 10"/>
            <p:cNvSpPr txBox="1"/>
            <p:nvPr/>
          </p:nvSpPr>
          <p:spPr>
            <a:xfrm>
              <a:off x="1475656" y="2306575"/>
              <a:ext cx="1384995" cy="257573"/>
            </a:xfrm>
            <a:prstGeom prst="rect">
              <a:avLst/>
            </a:prstGeom>
            <a:noFill/>
          </p:spPr>
          <p:txBody>
            <a:bodyPr wrap="square" lIns="0" tIns="0" rIns="0" bIns="0" rtlCol="0">
              <a:spAutoFit/>
            </a:bodyPr>
            <a:lstStyle/>
            <a:p>
              <a:pPr algn="ctr"/>
              <a:r>
                <a:rPr lang="zh-CN" altLang="en-US" b="1" dirty="0">
                  <a:solidFill>
                    <a:schemeClr val="bg1"/>
                  </a:solidFill>
                  <a:latin typeface="微软雅黑" pitchFamily="34" charset="-122"/>
                  <a:ea typeface="微软雅黑" pitchFamily="34" charset="-122"/>
                </a:rPr>
                <a:t>点击输入标题</a:t>
              </a:r>
            </a:p>
          </p:txBody>
        </p:sp>
      </p:grpSp>
      <p:grpSp>
        <p:nvGrpSpPr>
          <p:cNvPr id="24" name="组合 23"/>
          <p:cNvGrpSpPr/>
          <p:nvPr/>
        </p:nvGrpSpPr>
        <p:grpSpPr>
          <a:xfrm>
            <a:off x="4245610" y="3371215"/>
            <a:ext cx="2317115" cy="2317115"/>
            <a:chOff x="2923938" y="2625442"/>
            <a:chExt cx="2034540" cy="2034540"/>
          </a:xfrm>
        </p:grpSpPr>
        <p:sp>
          <p:nvSpPr>
            <p:cNvPr id="25"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itchFamily="34" charset="-122"/>
                <a:ea typeface="微软雅黑" pitchFamily="34" charset="-122"/>
                <a:cs typeface="Helvetica Light"/>
              </a:endParaRPr>
            </a:p>
          </p:txBody>
        </p:sp>
        <p:sp>
          <p:nvSpPr>
            <p:cNvPr id="30" name="TextBox 11"/>
            <p:cNvSpPr txBox="1"/>
            <p:nvPr/>
          </p:nvSpPr>
          <p:spPr>
            <a:xfrm>
              <a:off x="3256432" y="3700222"/>
              <a:ext cx="1400331" cy="384687"/>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p>
          </p:txBody>
        </p:sp>
        <p:sp>
          <p:nvSpPr>
            <p:cNvPr id="31" name="TextBox 12"/>
            <p:cNvSpPr txBox="1"/>
            <p:nvPr/>
          </p:nvSpPr>
          <p:spPr>
            <a:xfrm>
              <a:off x="3529234" y="2957625"/>
              <a:ext cx="846386" cy="458279"/>
            </a:xfrm>
            <a:prstGeom prst="rect">
              <a:avLst/>
            </a:prstGeom>
            <a:noFill/>
          </p:spPr>
          <p:txBody>
            <a:bodyPr wrap="square" lIns="0" tIns="0" rIns="0" bIns="0" rtlCol="0">
              <a:spAutoFit/>
            </a:bodyPr>
            <a:lstStyle/>
            <a:p>
              <a:pPr algn="ctr"/>
              <a:r>
                <a:rPr lang="en-US" sz="3200" dirty="0">
                  <a:solidFill>
                    <a:schemeClr val="bg1"/>
                  </a:solidFill>
                  <a:latin typeface="微软雅黑" pitchFamily="34" charset="-122"/>
                  <a:ea typeface="微软雅黑" pitchFamily="34" charset="-122"/>
                  <a:cs typeface="Roboto Regular"/>
                </a:rPr>
                <a:t>53%</a:t>
              </a:r>
            </a:p>
          </p:txBody>
        </p:sp>
        <p:sp>
          <p:nvSpPr>
            <p:cNvPr id="32" name="TextBox 13"/>
            <p:cNvSpPr txBox="1"/>
            <p:nvPr/>
          </p:nvSpPr>
          <p:spPr>
            <a:xfrm>
              <a:off x="3563888" y="3499899"/>
              <a:ext cx="769441" cy="143282"/>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点击输入标题</a:t>
              </a:r>
            </a:p>
          </p:txBody>
        </p:sp>
      </p:grpSp>
      <p:grpSp>
        <p:nvGrpSpPr>
          <p:cNvPr id="34" name="组合 33"/>
          <p:cNvGrpSpPr/>
          <p:nvPr/>
        </p:nvGrpSpPr>
        <p:grpSpPr>
          <a:xfrm>
            <a:off x="5178425" y="1692910"/>
            <a:ext cx="1894840" cy="1894840"/>
            <a:chOff x="3743074" y="1151562"/>
            <a:chExt cx="1663582" cy="1663582"/>
          </a:xfrm>
        </p:grpSpPr>
        <p:sp>
          <p:nvSpPr>
            <p:cNvPr id="46" name="Oval 17"/>
            <p:cNvSpPr/>
            <p:nvPr/>
          </p:nvSpPr>
          <p:spPr>
            <a:xfrm>
              <a:off x="3743074" y="1151562"/>
              <a:ext cx="1663582" cy="1663582"/>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itchFamily="34" charset="-122"/>
                <a:ea typeface="微软雅黑" pitchFamily="34" charset="-122"/>
                <a:cs typeface="Helvetica Light"/>
              </a:endParaRPr>
            </a:p>
          </p:txBody>
        </p:sp>
        <p:sp>
          <p:nvSpPr>
            <p:cNvPr id="47" name="TextBox 14"/>
            <p:cNvSpPr txBox="1"/>
            <p:nvPr/>
          </p:nvSpPr>
          <p:spPr>
            <a:xfrm>
              <a:off x="3889740" y="2007393"/>
              <a:ext cx="1330331" cy="384687"/>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48" name="TextBox 15"/>
            <p:cNvSpPr txBox="1"/>
            <p:nvPr/>
          </p:nvSpPr>
          <p:spPr>
            <a:xfrm>
              <a:off x="4162542" y="1314546"/>
              <a:ext cx="846386" cy="458279"/>
            </a:xfrm>
            <a:prstGeom prst="rect">
              <a:avLst/>
            </a:prstGeom>
            <a:noFill/>
          </p:spPr>
          <p:txBody>
            <a:bodyPr wrap="square" lIns="0" tIns="0" rIns="0" bIns="0" rtlCol="0">
              <a:spAutoFit/>
            </a:bodyPr>
            <a:lstStyle/>
            <a:p>
              <a:pPr algn="ctr"/>
              <a:r>
                <a:rPr lang="en-US" sz="3200" dirty="0">
                  <a:solidFill>
                    <a:schemeClr val="bg1"/>
                  </a:solidFill>
                  <a:latin typeface="微软雅黑" pitchFamily="34" charset="-122"/>
                  <a:ea typeface="微软雅黑" pitchFamily="34" charset="-122"/>
                  <a:cs typeface="Roboto Regular"/>
                </a:rPr>
                <a:t>38%</a:t>
              </a:r>
            </a:p>
          </p:txBody>
        </p:sp>
        <p:sp>
          <p:nvSpPr>
            <p:cNvPr id="49" name="TextBox 16"/>
            <p:cNvSpPr txBox="1"/>
            <p:nvPr/>
          </p:nvSpPr>
          <p:spPr>
            <a:xfrm>
              <a:off x="4203355" y="1802519"/>
              <a:ext cx="769441" cy="143282"/>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点击输入标题</a:t>
              </a:r>
            </a:p>
          </p:txBody>
        </p:sp>
      </p:grpSp>
    </p:spTree>
  </p:cSld>
  <p:clrMapOvr>
    <a:masterClrMapping/>
  </p:clrMapOvr>
  <mc:AlternateContent xmlns:mc="http://schemas.openxmlformats.org/markup-compatibility/2006" xmlns:p14="http://schemas.microsoft.com/office/powerpoint/2010/main">
    <mc:Choice Requires="p14">
      <p:transition spd="slow" p14:dur="1250" advTm="1500">
        <p14:switch dir="r"/>
      </p:transition>
    </mc:Choice>
    <mc:Fallback xmlns="">
      <p:transition spd="slow" advTm="15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258711" y="2446785"/>
            <a:ext cx="1081606" cy="411761"/>
            <a:chOff x="4411111" y="2446785"/>
            <a:chExt cx="1081606" cy="411761"/>
          </a:xfrm>
          <a:solidFill>
            <a:schemeClr val="accent1"/>
          </a:solidFill>
        </p:grpSpPr>
        <p:sp>
          <p:nvSpPr>
            <p:cNvPr id="4" name="MH_Other_1"/>
            <p:cNvSpPr/>
            <p:nvPr>
              <p:custDataLst>
                <p:tags r:id="rId23"/>
              </p:custDataLst>
            </p:nvPr>
          </p:nvSpPr>
          <p:spPr>
            <a:xfrm>
              <a:off x="4411111" y="2446785"/>
              <a:ext cx="1081606" cy="411761"/>
            </a:xfrm>
            <a:prstGeom prst="ellipse">
              <a:avLst/>
            </a:prstGeom>
            <a:grp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eaLnBrk="1" fontAlgn="auto" hangingPunct="1">
                <a:spcBef>
                  <a:spcPts val="0"/>
                </a:spcBef>
                <a:spcAft>
                  <a:spcPts val="0"/>
                </a:spcAft>
                <a:defRPr/>
              </a:pPr>
              <a:endParaRPr lang="zh-CN" altLang="en-US" sz="1400">
                <a:solidFill>
                  <a:schemeClr val="tx1"/>
                </a:solidFill>
              </a:endParaRPr>
            </a:p>
          </p:txBody>
        </p:sp>
        <p:sp>
          <p:nvSpPr>
            <p:cNvPr id="5" name="MH_Other_3"/>
            <p:cNvSpPr/>
            <p:nvPr>
              <p:custDataLst>
                <p:tags r:id="rId24"/>
              </p:custDataLst>
            </p:nvPr>
          </p:nvSpPr>
          <p:spPr>
            <a:xfrm>
              <a:off x="4819353" y="2616886"/>
              <a:ext cx="265123" cy="62174"/>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6" name="MH_Other_4"/>
            <p:cNvSpPr/>
            <p:nvPr>
              <p:custDataLst>
                <p:tags r:id="rId25"/>
              </p:custDataLst>
            </p:nvPr>
          </p:nvSpPr>
          <p:spPr>
            <a:xfrm>
              <a:off x="4791198" y="2609847"/>
              <a:ext cx="321432" cy="76252"/>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grpSp>
      <p:grpSp>
        <p:nvGrpSpPr>
          <p:cNvPr id="7" name="组合 6"/>
          <p:cNvGrpSpPr/>
          <p:nvPr/>
        </p:nvGrpSpPr>
        <p:grpSpPr>
          <a:xfrm>
            <a:off x="4388926" y="1413278"/>
            <a:ext cx="821176" cy="1033507"/>
            <a:chOff x="4541326" y="1413278"/>
            <a:chExt cx="821176" cy="1033507"/>
          </a:xfrm>
        </p:grpSpPr>
        <p:sp>
          <p:nvSpPr>
            <p:cNvPr id="8" name="MH_Other_2"/>
            <p:cNvSpPr/>
            <p:nvPr>
              <p:custDataLst>
                <p:tags r:id="rId21"/>
              </p:custDataLst>
            </p:nvPr>
          </p:nvSpPr>
          <p:spPr>
            <a:xfrm rot="8100000">
              <a:off x="4541326" y="1413278"/>
              <a:ext cx="821176" cy="821175"/>
            </a:xfrm>
            <a:prstGeom prst="teardrop">
              <a:avLst>
                <a:gd name="adj" fmla="val 12440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sz="1400">
                <a:solidFill>
                  <a:schemeClr val="tx1"/>
                </a:solidFill>
              </a:endParaRPr>
            </a:p>
          </p:txBody>
        </p:sp>
        <p:sp>
          <p:nvSpPr>
            <p:cNvPr id="9" name="MH_Other_5"/>
            <p:cNvSpPr/>
            <p:nvPr>
              <p:custDataLst>
                <p:tags r:id="rId22"/>
              </p:custDataLst>
            </p:nvPr>
          </p:nvSpPr>
          <p:spPr>
            <a:xfrm rot="10800000">
              <a:off x="4865104" y="2296627"/>
              <a:ext cx="173620" cy="150158"/>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10" name="KSO_Shape"/>
            <p:cNvSpPr/>
            <p:nvPr/>
          </p:nvSpPr>
          <p:spPr bwMode="auto">
            <a:xfrm>
              <a:off x="4783410" y="1596283"/>
              <a:ext cx="329220" cy="448936"/>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itchFamily="2" charset="-122"/>
              </a:endParaRPr>
            </a:p>
          </p:txBody>
        </p:sp>
      </p:grpSp>
      <p:grpSp>
        <p:nvGrpSpPr>
          <p:cNvPr id="11" name="组合 10"/>
          <p:cNvGrpSpPr/>
          <p:nvPr/>
        </p:nvGrpSpPr>
        <p:grpSpPr>
          <a:xfrm>
            <a:off x="1779676" y="3739085"/>
            <a:ext cx="796226" cy="303118"/>
            <a:chOff x="1932076" y="3739085"/>
            <a:chExt cx="796226" cy="303118"/>
          </a:xfrm>
          <a:solidFill>
            <a:schemeClr val="accent1"/>
          </a:solidFill>
        </p:grpSpPr>
        <p:sp>
          <p:nvSpPr>
            <p:cNvPr id="12" name="MH_Other_1"/>
            <p:cNvSpPr/>
            <p:nvPr>
              <p:custDataLst>
                <p:tags r:id="rId18"/>
              </p:custDataLst>
            </p:nvPr>
          </p:nvSpPr>
          <p:spPr>
            <a:xfrm>
              <a:off x="1932076" y="3739085"/>
              <a:ext cx="796226" cy="303118"/>
            </a:xfrm>
            <a:prstGeom prst="ellipse">
              <a:avLst/>
            </a:prstGeom>
            <a:grp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13" name="MH_Other_3"/>
            <p:cNvSpPr/>
            <p:nvPr>
              <p:custDataLst>
                <p:tags r:id="rId19"/>
              </p:custDataLst>
            </p:nvPr>
          </p:nvSpPr>
          <p:spPr>
            <a:xfrm>
              <a:off x="2232604" y="3864305"/>
              <a:ext cx="195170" cy="457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14" name="MH_Other_4"/>
            <p:cNvSpPr/>
            <p:nvPr>
              <p:custDataLst>
                <p:tags r:id="rId20"/>
              </p:custDataLst>
            </p:nvPr>
          </p:nvSpPr>
          <p:spPr>
            <a:xfrm>
              <a:off x="2209012" y="3859123"/>
              <a:ext cx="236622" cy="561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grpSp>
      <p:grpSp>
        <p:nvGrpSpPr>
          <p:cNvPr id="15" name="组合 14"/>
          <p:cNvGrpSpPr/>
          <p:nvPr/>
        </p:nvGrpSpPr>
        <p:grpSpPr>
          <a:xfrm>
            <a:off x="1875534" y="2978267"/>
            <a:ext cx="604510" cy="760818"/>
            <a:chOff x="2027934" y="2978267"/>
            <a:chExt cx="604510" cy="760818"/>
          </a:xfrm>
        </p:grpSpPr>
        <p:sp>
          <p:nvSpPr>
            <p:cNvPr id="16" name="MH_Other_2"/>
            <p:cNvSpPr/>
            <p:nvPr>
              <p:custDataLst>
                <p:tags r:id="rId16"/>
              </p:custDataLst>
            </p:nvPr>
          </p:nvSpPr>
          <p:spPr>
            <a:xfrm rot="8100000">
              <a:off x="2027934" y="2978267"/>
              <a:ext cx="604510" cy="604509"/>
            </a:xfrm>
            <a:prstGeom prst="teardrop">
              <a:avLst>
                <a:gd name="adj" fmla="val 12440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sz="1400">
                <a:solidFill>
                  <a:schemeClr val="tx1"/>
                </a:solidFill>
              </a:endParaRPr>
            </a:p>
          </p:txBody>
        </p:sp>
        <p:sp>
          <p:nvSpPr>
            <p:cNvPr id="17" name="MH_Other_5"/>
            <p:cNvSpPr/>
            <p:nvPr>
              <p:custDataLst>
                <p:tags r:id="rId17"/>
              </p:custDataLst>
            </p:nvPr>
          </p:nvSpPr>
          <p:spPr>
            <a:xfrm rot="10800000">
              <a:off x="2266283" y="3628546"/>
              <a:ext cx="127811" cy="110539"/>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18" name="KSO_Shape"/>
            <p:cNvSpPr/>
            <p:nvPr/>
          </p:nvSpPr>
          <p:spPr bwMode="auto">
            <a:xfrm>
              <a:off x="2206145" y="3112986"/>
              <a:ext cx="242356" cy="330485"/>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itchFamily="2" charset="-122"/>
              </a:endParaRPr>
            </a:p>
          </p:txBody>
        </p:sp>
      </p:grpSp>
      <p:grpSp>
        <p:nvGrpSpPr>
          <p:cNvPr id="19" name="组合 18"/>
          <p:cNvGrpSpPr/>
          <p:nvPr/>
        </p:nvGrpSpPr>
        <p:grpSpPr>
          <a:xfrm>
            <a:off x="7456577" y="4368639"/>
            <a:ext cx="796226" cy="303118"/>
            <a:chOff x="7608977" y="4368639"/>
            <a:chExt cx="796226" cy="303118"/>
          </a:xfrm>
          <a:solidFill>
            <a:schemeClr val="accent1"/>
          </a:solidFill>
        </p:grpSpPr>
        <p:sp>
          <p:nvSpPr>
            <p:cNvPr id="20" name="MH_Other_1"/>
            <p:cNvSpPr/>
            <p:nvPr>
              <p:custDataLst>
                <p:tags r:id="rId13"/>
              </p:custDataLst>
            </p:nvPr>
          </p:nvSpPr>
          <p:spPr>
            <a:xfrm>
              <a:off x="7608977" y="4368639"/>
              <a:ext cx="796226" cy="303118"/>
            </a:xfrm>
            <a:prstGeom prst="ellipse">
              <a:avLst/>
            </a:prstGeom>
            <a:grp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21" name="MH_Other_3"/>
            <p:cNvSpPr/>
            <p:nvPr>
              <p:custDataLst>
                <p:tags r:id="rId14"/>
              </p:custDataLst>
            </p:nvPr>
          </p:nvSpPr>
          <p:spPr>
            <a:xfrm>
              <a:off x="7909505" y="4493859"/>
              <a:ext cx="195170" cy="4577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22" name="MH_Other_4"/>
            <p:cNvSpPr/>
            <p:nvPr>
              <p:custDataLst>
                <p:tags r:id="rId15"/>
              </p:custDataLst>
            </p:nvPr>
          </p:nvSpPr>
          <p:spPr>
            <a:xfrm>
              <a:off x="7885913" y="4488677"/>
              <a:ext cx="236622" cy="56133"/>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grpSp>
      <p:grpSp>
        <p:nvGrpSpPr>
          <p:cNvPr id="23" name="组合 22"/>
          <p:cNvGrpSpPr/>
          <p:nvPr/>
        </p:nvGrpSpPr>
        <p:grpSpPr>
          <a:xfrm>
            <a:off x="7552435" y="3607821"/>
            <a:ext cx="604510" cy="760818"/>
            <a:chOff x="7704835" y="3607821"/>
            <a:chExt cx="604510" cy="760818"/>
          </a:xfrm>
        </p:grpSpPr>
        <p:sp>
          <p:nvSpPr>
            <p:cNvPr id="24" name="MH_Other_2"/>
            <p:cNvSpPr/>
            <p:nvPr>
              <p:custDataLst>
                <p:tags r:id="rId11"/>
              </p:custDataLst>
            </p:nvPr>
          </p:nvSpPr>
          <p:spPr>
            <a:xfrm rot="8100000">
              <a:off x="7704835" y="3607821"/>
              <a:ext cx="604510" cy="604509"/>
            </a:xfrm>
            <a:prstGeom prst="teardrop">
              <a:avLst>
                <a:gd name="adj" fmla="val 12440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sz="1400">
                <a:solidFill>
                  <a:schemeClr val="tx1"/>
                </a:solidFill>
              </a:endParaRPr>
            </a:p>
          </p:txBody>
        </p:sp>
        <p:sp>
          <p:nvSpPr>
            <p:cNvPr id="25" name="MH_Other_5"/>
            <p:cNvSpPr/>
            <p:nvPr>
              <p:custDataLst>
                <p:tags r:id="rId12"/>
              </p:custDataLst>
            </p:nvPr>
          </p:nvSpPr>
          <p:spPr>
            <a:xfrm rot="10800000">
              <a:off x="7943184" y="4258100"/>
              <a:ext cx="127811" cy="110539"/>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26" name="KSO_Shape"/>
            <p:cNvSpPr/>
            <p:nvPr/>
          </p:nvSpPr>
          <p:spPr bwMode="auto">
            <a:xfrm>
              <a:off x="7883046" y="3742540"/>
              <a:ext cx="242356" cy="330485"/>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itchFamily="2" charset="-122"/>
              </a:endParaRPr>
            </a:p>
          </p:txBody>
        </p:sp>
      </p:grpSp>
      <p:grpSp>
        <p:nvGrpSpPr>
          <p:cNvPr id="27" name="组合 26"/>
          <p:cNvGrpSpPr/>
          <p:nvPr/>
        </p:nvGrpSpPr>
        <p:grpSpPr>
          <a:xfrm>
            <a:off x="8704805" y="2440621"/>
            <a:ext cx="796226" cy="303118"/>
            <a:chOff x="8857205" y="2623503"/>
            <a:chExt cx="796226" cy="303118"/>
          </a:xfrm>
          <a:solidFill>
            <a:schemeClr val="accent1"/>
          </a:solidFill>
        </p:grpSpPr>
        <p:sp>
          <p:nvSpPr>
            <p:cNvPr id="28" name="MH_Other_1"/>
            <p:cNvSpPr/>
            <p:nvPr>
              <p:custDataLst>
                <p:tags r:id="rId8"/>
              </p:custDataLst>
            </p:nvPr>
          </p:nvSpPr>
          <p:spPr>
            <a:xfrm>
              <a:off x="8857205" y="2623503"/>
              <a:ext cx="796226" cy="303118"/>
            </a:xfrm>
            <a:prstGeom prst="ellipse">
              <a:avLst/>
            </a:prstGeom>
            <a:grp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29" name="MH_Other_3"/>
            <p:cNvSpPr/>
            <p:nvPr>
              <p:custDataLst>
                <p:tags r:id="rId9"/>
              </p:custDataLst>
            </p:nvPr>
          </p:nvSpPr>
          <p:spPr>
            <a:xfrm>
              <a:off x="9157733" y="2748723"/>
              <a:ext cx="195170" cy="4577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30" name="MH_Other_4"/>
            <p:cNvSpPr/>
            <p:nvPr>
              <p:custDataLst>
                <p:tags r:id="rId10"/>
              </p:custDataLst>
            </p:nvPr>
          </p:nvSpPr>
          <p:spPr>
            <a:xfrm>
              <a:off x="9134141" y="2743541"/>
              <a:ext cx="236622" cy="56133"/>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grpSp>
      <p:grpSp>
        <p:nvGrpSpPr>
          <p:cNvPr id="31" name="组合 30"/>
          <p:cNvGrpSpPr/>
          <p:nvPr/>
        </p:nvGrpSpPr>
        <p:grpSpPr>
          <a:xfrm>
            <a:off x="8800663" y="1679803"/>
            <a:ext cx="604510" cy="760818"/>
            <a:chOff x="8953063" y="1862685"/>
            <a:chExt cx="604510" cy="760818"/>
          </a:xfrm>
        </p:grpSpPr>
        <p:sp>
          <p:nvSpPr>
            <p:cNvPr id="32" name="MH_Other_2"/>
            <p:cNvSpPr/>
            <p:nvPr>
              <p:custDataLst>
                <p:tags r:id="rId6"/>
              </p:custDataLst>
            </p:nvPr>
          </p:nvSpPr>
          <p:spPr>
            <a:xfrm rot="8100000">
              <a:off x="8953063" y="1862685"/>
              <a:ext cx="604510" cy="604509"/>
            </a:xfrm>
            <a:prstGeom prst="teardrop">
              <a:avLst>
                <a:gd name="adj" fmla="val 12440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sz="1400">
                <a:solidFill>
                  <a:schemeClr val="tx1"/>
                </a:solidFill>
              </a:endParaRPr>
            </a:p>
          </p:txBody>
        </p:sp>
        <p:sp>
          <p:nvSpPr>
            <p:cNvPr id="33" name="MH_Other_5"/>
            <p:cNvSpPr/>
            <p:nvPr>
              <p:custDataLst>
                <p:tags r:id="rId7"/>
              </p:custDataLst>
            </p:nvPr>
          </p:nvSpPr>
          <p:spPr>
            <a:xfrm rot="10800000">
              <a:off x="9191412" y="2512964"/>
              <a:ext cx="127811" cy="110539"/>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34" name="KSO_Shape"/>
            <p:cNvSpPr/>
            <p:nvPr/>
          </p:nvSpPr>
          <p:spPr bwMode="auto">
            <a:xfrm>
              <a:off x="9131274" y="1997404"/>
              <a:ext cx="242356" cy="330485"/>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itchFamily="2" charset="-122"/>
              </a:endParaRPr>
            </a:p>
          </p:txBody>
        </p:sp>
      </p:grpSp>
      <p:grpSp>
        <p:nvGrpSpPr>
          <p:cNvPr id="35" name="组合 34"/>
          <p:cNvGrpSpPr/>
          <p:nvPr/>
        </p:nvGrpSpPr>
        <p:grpSpPr>
          <a:xfrm>
            <a:off x="5441521" y="1547674"/>
            <a:ext cx="2326867" cy="1057971"/>
            <a:chOff x="5476354" y="1639115"/>
            <a:chExt cx="2326867" cy="1057971"/>
          </a:xfrm>
        </p:grpSpPr>
        <p:sp>
          <p:nvSpPr>
            <p:cNvPr id="36" name="TextBox 34"/>
            <p:cNvSpPr txBox="1"/>
            <p:nvPr/>
          </p:nvSpPr>
          <p:spPr>
            <a:xfrm>
              <a:off x="5476354" y="1639115"/>
              <a:ext cx="1785894" cy="458908"/>
            </a:xfrm>
            <a:prstGeom prst="rect">
              <a:avLst/>
            </a:prstGeom>
            <a:noFill/>
          </p:spPr>
          <p:txBody>
            <a:bodyPr wrap="square" rtlCol="0">
              <a:spAutoFit/>
            </a:bodyPr>
            <a:lstStyle/>
            <a:p>
              <a:pPr>
                <a:lnSpc>
                  <a:spcPct val="150000"/>
                </a:lnSpc>
              </a:pPr>
              <a:r>
                <a:rPr lang="zh-CN" altLang="en-US" b="1" dirty="0">
                  <a:solidFill>
                    <a:schemeClr val="tx1">
                      <a:lumMod val="65000"/>
                      <a:lumOff val="35000"/>
                    </a:schemeClr>
                  </a:solidFill>
                  <a:latin typeface="微软雅黑" pitchFamily="34" charset="-122"/>
                  <a:ea typeface="微软雅黑" pitchFamily="34" charset="-122"/>
                </a:rPr>
                <a:t>总代理</a:t>
              </a:r>
            </a:p>
          </p:txBody>
        </p:sp>
        <p:sp>
          <p:nvSpPr>
            <p:cNvPr id="37" name="矩形 36"/>
            <p:cNvSpPr/>
            <p:nvPr/>
          </p:nvSpPr>
          <p:spPr>
            <a:xfrm>
              <a:off x="5476355" y="2083392"/>
              <a:ext cx="2326866"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此处添加详细文本描述，建议与标题相关并符合整体语言风格</a:t>
              </a:r>
            </a:p>
          </p:txBody>
        </p:sp>
      </p:grpSp>
      <p:grpSp>
        <p:nvGrpSpPr>
          <p:cNvPr id="38" name="组合 37"/>
          <p:cNvGrpSpPr/>
          <p:nvPr/>
        </p:nvGrpSpPr>
        <p:grpSpPr>
          <a:xfrm>
            <a:off x="1089930" y="4132045"/>
            <a:ext cx="2326866" cy="1018782"/>
            <a:chOff x="1242330" y="4132045"/>
            <a:chExt cx="2326866" cy="1018782"/>
          </a:xfrm>
        </p:grpSpPr>
        <p:sp>
          <p:nvSpPr>
            <p:cNvPr id="39" name="TextBox 34"/>
            <p:cNvSpPr txBox="1"/>
            <p:nvPr/>
          </p:nvSpPr>
          <p:spPr>
            <a:xfrm>
              <a:off x="1436616" y="4132045"/>
              <a:ext cx="1785894" cy="458908"/>
            </a:xfrm>
            <a:prstGeom prst="rect">
              <a:avLst/>
            </a:prstGeom>
            <a:noFill/>
          </p:spPr>
          <p:txBody>
            <a:bodyPr wrap="square" rtlCol="0">
              <a:spAutoFit/>
            </a:bodyPr>
            <a:lstStyle/>
            <a:p>
              <a:pPr algn="ctr">
                <a:lnSpc>
                  <a:spcPct val="150000"/>
                </a:lnSpc>
              </a:pPr>
              <a:r>
                <a:rPr lang="zh-CN" altLang="en-US" b="1" dirty="0">
                  <a:solidFill>
                    <a:schemeClr val="tx1">
                      <a:lumMod val="65000"/>
                      <a:lumOff val="35000"/>
                    </a:schemeClr>
                  </a:solidFill>
                  <a:latin typeface="微软雅黑" pitchFamily="34" charset="-122"/>
                  <a:ea typeface="微软雅黑" pitchFamily="34" charset="-122"/>
                </a:rPr>
                <a:t>一级代理</a:t>
              </a:r>
            </a:p>
          </p:txBody>
        </p:sp>
        <p:sp>
          <p:nvSpPr>
            <p:cNvPr id="40" name="矩形 39"/>
            <p:cNvSpPr/>
            <p:nvPr/>
          </p:nvSpPr>
          <p:spPr>
            <a:xfrm>
              <a:off x="1242330" y="4537133"/>
              <a:ext cx="2326866" cy="613694"/>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rPr>
                <a:t>此处添加详细文本描述，建议与标题相关并符合整体语言风格</a:t>
              </a:r>
            </a:p>
          </p:txBody>
        </p:sp>
      </p:grpSp>
      <p:grpSp>
        <p:nvGrpSpPr>
          <p:cNvPr id="41" name="组合 40"/>
          <p:cNvGrpSpPr/>
          <p:nvPr/>
        </p:nvGrpSpPr>
        <p:grpSpPr>
          <a:xfrm>
            <a:off x="7118710" y="4804831"/>
            <a:ext cx="2326866" cy="1031845"/>
            <a:chOff x="7271110" y="4804831"/>
            <a:chExt cx="2326866" cy="1031845"/>
          </a:xfrm>
        </p:grpSpPr>
        <p:sp>
          <p:nvSpPr>
            <p:cNvPr id="42" name="TextBox 34"/>
            <p:cNvSpPr txBox="1"/>
            <p:nvPr/>
          </p:nvSpPr>
          <p:spPr>
            <a:xfrm>
              <a:off x="7465396" y="4804831"/>
              <a:ext cx="1785894" cy="458908"/>
            </a:xfrm>
            <a:prstGeom prst="rect">
              <a:avLst/>
            </a:prstGeom>
            <a:noFill/>
          </p:spPr>
          <p:txBody>
            <a:bodyPr wrap="square" rtlCol="0">
              <a:spAutoFit/>
            </a:bodyPr>
            <a:lstStyle/>
            <a:p>
              <a:pPr algn="ctr">
                <a:lnSpc>
                  <a:spcPct val="150000"/>
                </a:lnSpc>
              </a:pPr>
              <a:r>
                <a:rPr lang="zh-CN" altLang="en-US" b="1" dirty="0">
                  <a:solidFill>
                    <a:schemeClr val="tx1">
                      <a:lumMod val="65000"/>
                      <a:lumOff val="35000"/>
                    </a:schemeClr>
                  </a:solidFill>
                  <a:latin typeface="微软雅黑" pitchFamily="34" charset="-122"/>
                  <a:ea typeface="微软雅黑" pitchFamily="34" charset="-122"/>
                </a:rPr>
                <a:t>一级代理</a:t>
              </a:r>
            </a:p>
          </p:txBody>
        </p:sp>
        <p:sp>
          <p:nvSpPr>
            <p:cNvPr id="43" name="矩形 42"/>
            <p:cNvSpPr/>
            <p:nvPr/>
          </p:nvSpPr>
          <p:spPr>
            <a:xfrm>
              <a:off x="7271110" y="5222982"/>
              <a:ext cx="2326866" cy="613694"/>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rPr>
                <a:t>此处添加详细文本描述，建议与标题相关并符合整体语言风格</a:t>
              </a:r>
            </a:p>
          </p:txBody>
        </p:sp>
      </p:grpSp>
      <p:grpSp>
        <p:nvGrpSpPr>
          <p:cNvPr id="44" name="组合 43"/>
          <p:cNvGrpSpPr/>
          <p:nvPr/>
        </p:nvGrpSpPr>
        <p:grpSpPr>
          <a:xfrm>
            <a:off x="8807810" y="2875907"/>
            <a:ext cx="2326866" cy="1018782"/>
            <a:chOff x="8960210" y="3058789"/>
            <a:chExt cx="2326866" cy="1018782"/>
          </a:xfrm>
        </p:grpSpPr>
        <p:sp>
          <p:nvSpPr>
            <p:cNvPr id="45" name="TextBox 34"/>
            <p:cNvSpPr txBox="1"/>
            <p:nvPr/>
          </p:nvSpPr>
          <p:spPr>
            <a:xfrm>
              <a:off x="9154496" y="3058789"/>
              <a:ext cx="1785894" cy="458908"/>
            </a:xfrm>
            <a:prstGeom prst="rect">
              <a:avLst/>
            </a:prstGeom>
            <a:noFill/>
          </p:spPr>
          <p:txBody>
            <a:bodyPr wrap="square" rtlCol="0">
              <a:spAutoFit/>
            </a:bodyPr>
            <a:lstStyle/>
            <a:p>
              <a:pPr algn="ctr">
                <a:lnSpc>
                  <a:spcPct val="150000"/>
                </a:lnSpc>
              </a:pPr>
              <a:r>
                <a:rPr lang="zh-CN" altLang="en-US" b="1" dirty="0">
                  <a:solidFill>
                    <a:schemeClr val="tx1">
                      <a:lumMod val="65000"/>
                      <a:lumOff val="35000"/>
                    </a:schemeClr>
                  </a:solidFill>
                  <a:latin typeface="微软雅黑" pitchFamily="34" charset="-122"/>
                  <a:ea typeface="微软雅黑" pitchFamily="34" charset="-122"/>
                </a:rPr>
                <a:t>一级代理</a:t>
              </a:r>
            </a:p>
          </p:txBody>
        </p:sp>
        <p:sp>
          <p:nvSpPr>
            <p:cNvPr id="46" name="矩形 45"/>
            <p:cNvSpPr/>
            <p:nvPr/>
          </p:nvSpPr>
          <p:spPr>
            <a:xfrm>
              <a:off x="8960210" y="3463877"/>
              <a:ext cx="2326866" cy="613694"/>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rPr>
                <a:t>此处添加详细文本描述，建议与标题相关并符合整体语言风格</a:t>
              </a:r>
            </a:p>
          </p:txBody>
        </p:sp>
      </p:grpSp>
      <p:cxnSp>
        <p:nvCxnSpPr>
          <p:cNvPr id="47" name="直接连接符 46"/>
          <p:cNvCxnSpPr/>
          <p:nvPr/>
        </p:nvCxnSpPr>
        <p:spPr>
          <a:xfrm flipV="1">
            <a:off x="2207572" y="2616886"/>
            <a:ext cx="2591943" cy="1288476"/>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flipV="1">
            <a:off x="4799515" y="2616886"/>
            <a:ext cx="70983" cy="2147672"/>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4799514" y="2609847"/>
            <a:ext cx="3135969" cy="192674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4799515" y="2599848"/>
            <a:ext cx="4300537" cy="30101"/>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4475251" y="4588387"/>
            <a:ext cx="796226" cy="303118"/>
            <a:chOff x="4627651" y="4588387"/>
            <a:chExt cx="796226" cy="303118"/>
          </a:xfrm>
          <a:solidFill>
            <a:schemeClr val="accent1"/>
          </a:solidFill>
        </p:grpSpPr>
        <p:sp>
          <p:nvSpPr>
            <p:cNvPr id="52" name="MH_Other_1"/>
            <p:cNvSpPr/>
            <p:nvPr>
              <p:custDataLst>
                <p:tags r:id="rId3"/>
              </p:custDataLst>
            </p:nvPr>
          </p:nvSpPr>
          <p:spPr>
            <a:xfrm>
              <a:off x="4627651" y="4588387"/>
              <a:ext cx="796226" cy="303118"/>
            </a:xfrm>
            <a:prstGeom prst="ellipse">
              <a:avLst/>
            </a:prstGeom>
            <a:grp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53" name="MH_Other_3"/>
            <p:cNvSpPr/>
            <p:nvPr>
              <p:custDataLst>
                <p:tags r:id="rId4"/>
              </p:custDataLst>
            </p:nvPr>
          </p:nvSpPr>
          <p:spPr>
            <a:xfrm>
              <a:off x="4928179" y="4713607"/>
              <a:ext cx="195170" cy="4577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54" name="MH_Other_4"/>
            <p:cNvSpPr/>
            <p:nvPr>
              <p:custDataLst>
                <p:tags r:id="rId5"/>
              </p:custDataLst>
            </p:nvPr>
          </p:nvSpPr>
          <p:spPr>
            <a:xfrm>
              <a:off x="4904587" y="4708425"/>
              <a:ext cx="236622" cy="56133"/>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grpSp>
      <p:grpSp>
        <p:nvGrpSpPr>
          <p:cNvPr id="55" name="组合 54"/>
          <p:cNvGrpSpPr/>
          <p:nvPr/>
        </p:nvGrpSpPr>
        <p:grpSpPr>
          <a:xfrm>
            <a:off x="4571109" y="3827569"/>
            <a:ext cx="604510" cy="760818"/>
            <a:chOff x="4723509" y="3827569"/>
            <a:chExt cx="604510" cy="760818"/>
          </a:xfrm>
        </p:grpSpPr>
        <p:sp>
          <p:nvSpPr>
            <p:cNvPr id="56" name="MH_Other_2"/>
            <p:cNvSpPr/>
            <p:nvPr>
              <p:custDataLst>
                <p:tags r:id="rId1"/>
              </p:custDataLst>
            </p:nvPr>
          </p:nvSpPr>
          <p:spPr>
            <a:xfrm rot="8100000">
              <a:off x="4723509" y="3827569"/>
              <a:ext cx="604510" cy="604509"/>
            </a:xfrm>
            <a:prstGeom prst="teardrop">
              <a:avLst>
                <a:gd name="adj" fmla="val 12440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sz="1400">
                <a:solidFill>
                  <a:schemeClr val="tx1"/>
                </a:solidFill>
              </a:endParaRPr>
            </a:p>
          </p:txBody>
        </p:sp>
        <p:sp>
          <p:nvSpPr>
            <p:cNvPr id="57" name="MH_Other_5"/>
            <p:cNvSpPr/>
            <p:nvPr>
              <p:custDataLst>
                <p:tags r:id="rId2"/>
              </p:custDataLst>
            </p:nvPr>
          </p:nvSpPr>
          <p:spPr>
            <a:xfrm rot="10800000">
              <a:off x="4961858" y="4477848"/>
              <a:ext cx="127811" cy="110539"/>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58" name="KSO_Shape"/>
            <p:cNvSpPr/>
            <p:nvPr/>
          </p:nvSpPr>
          <p:spPr bwMode="auto">
            <a:xfrm>
              <a:off x="4901720" y="3962288"/>
              <a:ext cx="242356" cy="330485"/>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itchFamily="2" charset="-122"/>
              </a:endParaRPr>
            </a:p>
          </p:txBody>
        </p:sp>
      </p:grpSp>
      <p:grpSp>
        <p:nvGrpSpPr>
          <p:cNvPr id="59" name="组合 58"/>
          <p:cNvGrpSpPr/>
          <p:nvPr/>
        </p:nvGrpSpPr>
        <p:grpSpPr>
          <a:xfrm>
            <a:off x="3709931" y="4946875"/>
            <a:ext cx="2326866" cy="1044908"/>
            <a:chOff x="3862331" y="4946875"/>
            <a:chExt cx="2326866" cy="1044908"/>
          </a:xfrm>
        </p:grpSpPr>
        <p:sp>
          <p:nvSpPr>
            <p:cNvPr id="60" name="TextBox 34"/>
            <p:cNvSpPr txBox="1"/>
            <p:nvPr/>
          </p:nvSpPr>
          <p:spPr>
            <a:xfrm>
              <a:off x="4056617" y="4946875"/>
              <a:ext cx="1785894" cy="458908"/>
            </a:xfrm>
            <a:prstGeom prst="rect">
              <a:avLst/>
            </a:prstGeom>
            <a:noFill/>
          </p:spPr>
          <p:txBody>
            <a:bodyPr wrap="square" rtlCol="0">
              <a:spAutoFit/>
            </a:bodyPr>
            <a:lstStyle/>
            <a:p>
              <a:pPr algn="ctr">
                <a:lnSpc>
                  <a:spcPct val="150000"/>
                </a:lnSpc>
              </a:pPr>
              <a:r>
                <a:rPr lang="zh-CN" altLang="en-US" b="1" dirty="0">
                  <a:solidFill>
                    <a:schemeClr val="tx1">
                      <a:lumMod val="65000"/>
                      <a:lumOff val="35000"/>
                    </a:schemeClr>
                  </a:solidFill>
                  <a:latin typeface="微软雅黑" pitchFamily="34" charset="-122"/>
                  <a:ea typeface="微软雅黑" pitchFamily="34" charset="-122"/>
                </a:rPr>
                <a:t>一级代理</a:t>
              </a:r>
            </a:p>
          </p:txBody>
        </p:sp>
        <p:sp>
          <p:nvSpPr>
            <p:cNvPr id="61" name="矩形 60"/>
            <p:cNvSpPr/>
            <p:nvPr/>
          </p:nvSpPr>
          <p:spPr>
            <a:xfrm>
              <a:off x="3862331" y="5378089"/>
              <a:ext cx="2326866" cy="613694"/>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itchFamily="34" charset="-122"/>
                  <a:ea typeface="微软雅黑" pitchFamily="34" charset="-122"/>
                </a:rPr>
                <a:t>此处添加详细文本描述，建议与标题相关并符合整体语言风格</a:t>
              </a: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up)">
                                      <p:cBhvr>
                                        <p:cTn id="27" dur="500"/>
                                        <p:tgtEl>
                                          <p:spTgt spid="48"/>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up)">
                                      <p:cBhvr>
                                        <p:cTn id="31" dur="500"/>
                                        <p:tgtEl>
                                          <p:spTgt spid="49"/>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left)">
                                      <p:cBhvr>
                                        <p:cTn id="35" dur="500"/>
                                        <p:tgtEl>
                                          <p:spTgt spid="50"/>
                                        </p:tgtEl>
                                      </p:cBhvr>
                                    </p:animEffect>
                                  </p:childTnLst>
                                </p:cTn>
                              </p:par>
                            </p:childTnLst>
                          </p:cTn>
                        </p:par>
                        <p:par>
                          <p:cTn id="36" fill="hold">
                            <p:stCondLst>
                              <p:cond delay="3500"/>
                            </p:stCondLst>
                            <p:childTnLst>
                              <p:par>
                                <p:cTn id="37" presetID="47"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4500"/>
                            </p:stCondLst>
                            <p:childTnLst>
                              <p:par>
                                <p:cTn id="49" presetID="22" presetClass="entr" presetSubtype="1" fill="hold"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up)">
                                      <p:cBhvr>
                                        <p:cTn id="51" dur="500"/>
                                        <p:tgtEl>
                                          <p:spTgt spid="38"/>
                                        </p:tgtEl>
                                      </p:cBhvr>
                                    </p:animEffect>
                                  </p:childTnLst>
                                </p:cTn>
                              </p:par>
                            </p:childTnLst>
                          </p:cTn>
                        </p:par>
                        <p:par>
                          <p:cTn id="52" fill="hold">
                            <p:stCondLst>
                              <p:cond delay="5000"/>
                            </p:stCondLst>
                            <p:childTnLst>
                              <p:par>
                                <p:cTn id="53" presetID="47" presetClass="entr" presetSubtype="0" fill="hold"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500"/>
                                        <p:tgtEl>
                                          <p:spTgt spid="55"/>
                                        </p:tgtEl>
                                      </p:cBhvr>
                                    </p:animEffect>
                                    <p:anim calcmode="lin" valueType="num">
                                      <p:cBhvr>
                                        <p:cTn id="56" dur="500" fill="hold"/>
                                        <p:tgtEl>
                                          <p:spTgt spid="55"/>
                                        </p:tgtEl>
                                        <p:attrNameLst>
                                          <p:attrName>ppt_x</p:attrName>
                                        </p:attrNameLst>
                                      </p:cBhvr>
                                      <p:tavLst>
                                        <p:tav tm="0">
                                          <p:val>
                                            <p:strVal val="#ppt_x"/>
                                          </p:val>
                                        </p:tav>
                                        <p:tav tm="100000">
                                          <p:val>
                                            <p:strVal val="#ppt_x"/>
                                          </p:val>
                                        </p:tav>
                                      </p:tavLst>
                                    </p:anim>
                                    <p:anim calcmode="lin" valueType="num">
                                      <p:cBhvr>
                                        <p:cTn id="57" dur="500" fill="hold"/>
                                        <p:tgtEl>
                                          <p:spTgt spid="55"/>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p:cTn id="61" dur="500" fill="hold"/>
                                        <p:tgtEl>
                                          <p:spTgt spid="51"/>
                                        </p:tgtEl>
                                        <p:attrNameLst>
                                          <p:attrName>ppt_w</p:attrName>
                                        </p:attrNameLst>
                                      </p:cBhvr>
                                      <p:tavLst>
                                        <p:tav tm="0">
                                          <p:val>
                                            <p:fltVal val="0"/>
                                          </p:val>
                                        </p:tav>
                                        <p:tav tm="100000">
                                          <p:val>
                                            <p:strVal val="#ppt_w"/>
                                          </p:val>
                                        </p:tav>
                                      </p:tavLst>
                                    </p:anim>
                                    <p:anim calcmode="lin" valueType="num">
                                      <p:cBhvr>
                                        <p:cTn id="62" dur="500" fill="hold"/>
                                        <p:tgtEl>
                                          <p:spTgt spid="51"/>
                                        </p:tgtEl>
                                        <p:attrNameLst>
                                          <p:attrName>ppt_h</p:attrName>
                                        </p:attrNameLst>
                                      </p:cBhvr>
                                      <p:tavLst>
                                        <p:tav tm="0">
                                          <p:val>
                                            <p:fltVal val="0"/>
                                          </p:val>
                                        </p:tav>
                                        <p:tav tm="100000">
                                          <p:val>
                                            <p:strVal val="#ppt_h"/>
                                          </p:val>
                                        </p:tav>
                                      </p:tavLst>
                                    </p:anim>
                                    <p:animEffect transition="in" filter="fade">
                                      <p:cBhvr>
                                        <p:cTn id="63" dur="500"/>
                                        <p:tgtEl>
                                          <p:spTgt spid="51"/>
                                        </p:tgtEl>
                                      </p:cBhvr>
                                    </p:animEffect>
                                  </p:childTnLst>
                                </p:cTn>
                              </p:par>
                            </p:childTnLst>
                          </p:cTn>
                        </p:par>
                        <p:par>
                          <p:cTn id="64" fill="hold">
                            <p:stCondLst>
                              <p:cond delay="6000"/>
                            </p:stCondLst>
                            <p:childTnLst>
                              <p:par>
                                <p:cTn id="65" presetID="22" presetClass="entr" presetSubtype="1" fill="hold"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ipe(up)">
                                      <p:cBhvr>
                                        <p:cTn id="67" dur="500"/>
                                        <p:tgtEl>
                                          <p:spTgt spid="59"/>
                                        </p:tgtEl>
                                      </p:cBhvr>
                                    </p:animEffect>
                                  </p:childTnLst>
                                </p:cTn>
                              </p:par>
                            </p:childTnLst>
                          </p:cTn>
                        </p:par>
                        <p:par>
                          <p:cTn id="68" fill="hold">
                            <p:stCondLst>
                              <p:cond delay="6500"/>
                            </p:stCondLst>
                            <p:childTnLst>
                              <p:par>
                                <p:cTn id="69" presetID="47" presetClass="entr" presetSubtype="0" fill="hold"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anim calcmode="lin" valueType="num">
                                      <p:cBhvr>
                                        <p:cTn id="72" dur="500" fill="hold"/>
                                        <p:tgtEl>
                                          <p:spTgt spid="23"/>
                                        </p:tgtEl>
                                        <p:attrNameLst>
                                          <p:attrName>ppt_x</p:attrName>
                                        </p:attrNameLst>
                                      </p:cBhvr>
                                      <p:tavLst>
                                        <p:tav tm="0">
                                          <p:val>
                                            <p:strVal val="#ppt_x"/>
                                          </p:val>
                                        </p:tav>
                                        <p:tav tm="100000">
                                          <p:val>
                                            <p:strVal val="#ppt_x"/>
                                          </p:val>
                                        </p:tav>
                                      </p:tavLst>
                                    </p:anim>
                                    <p:anim calcmode="lin" valueType="num">
                                      <p:cBhvr>
                                        <p:cTn id="73" dur="500" fill="hold"/>
                                        <p:tgtEl>
                                          <p:spTgt spid="23"/>
                                        </p:tgtEl>
                                        <p:attrNameLst>
                                          <p:attrName>ppt_y</p:attrName>
                                        </p:attrNameLst>
                                      </p:cBhvr>
                                      <p:tavLst>
                                        <p:tav tm="0">
                                          <p:val>
                                            <p:strVal val="#ppt_y-.1"/>
                                          </p:val>
                                        </p:tav>
                                        <p:tav tm="100000">
                                          <p:val>
                                            <p:strVal val="#ppt_y"/>
                                          </p:val>
                                        </p:tav>
                                      </p:tavLst>
                                    </p:anim>
                                  </p:childTnLst>
                                </p:cTn>
                              </p:par>
                            </p:childTnLst>
                          </p:cTn>
                        </p:par>
                        <p:par>
                          <p:cTn id="74" fill="hold">
                            <p:stCondLst>
                              <p:cond delay="7000"/>
                            </p:stCondLst>
                            <p:childTnLst>
                              <p:par>
                                <p:cTn id="75" presetID="53" presetClass="entr" presetSubtype="16" fill="hold" nodeType="after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p:cTn id="77" dur="500" fill="hold"/>
                                        <p:tgtEl>
                                          <p:spTgt spid="19"/>
                                        </p:tgtEl>
                                        <p:attrNameLst>
                                          <p:attrName>ppt_w</p:attrName>
                                        </p:attrNameLst>
                                      </p:cBhvr>
                                      <p:tavLst>
                                        <p:tav tm="0">
                                          <p:val>
                                            <p:fltVal val="0"/>
                                          </p:val>
                                        </p:tav>
                                        <p:tav tm="100000">
                                          <p:val>
                                            <p:strVal val="#ppt_w"/>
                                          </p:val>
                                        </p:tav>
                                      </p:tavLst>
                                    </p:anim>
                                    <p:anim calcmode="lin" valueType="num">
                                      <p:cBhvr>
                                        <p:cTn id="78" dur="500" fill="hold"/>
                                        <p:tgtEl>
                                          <p:spTgt spid="19"/>
                                        </p:tgtEl>
                                        <p:attrNameLst>
                                          <p:attrName>ppt_h</p:attrName>
                                        </p:attrNameLst>
                                      </p:cBhvr>
                                      <p:tavLst>
                                        <p:tav tm="0">
                                          <p:val>
                                            <p:fltVal val="0"/>
                                          </p:val>
                                        </p:tav>
                                        <p:tav tm="100000">
                                          <p:val>
                                            <p:strVal val="#ppt_h"/>
                                          </p:val>
                                        </p:tav>
                                      </p:tavLst>
                                    </p:anim>
                                    <p:animEffect transition="in" filter="fade">
                                      <p:cBhvr>
                                        <p:cTn id="79" dur="500"/>
                                        <p:tgtEl>
                                          <p:spTgt spid="19"/>
                                        </p:tgtEl>
                                      </p:cBhvr>
                                    </p:animEffect>
                                  </p:childTnLst>
                                </p:cTn>
                              </p:par>
                            </p:childTnLst>
                          </p:cTn>
                        </p:par>
                        <p:par>
                          <p:cTn id="80" fill="hold">
                            <p:stCondLst>
                              <p:cond delay="7500"/>
                            </p:stCondLst>
                            <p:childTnLst>
                              <p:par>
                                <p:cTn id="81" presetID="22" presetClass="entr" presetSubtype="1" fill="hold" nodeType="after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wipe(up)">
                                      <p:cBhvr>
                                        <p:cTn id="83" dur="500"/>
                                        <p:tgtEl>
                                          <p:spTgt spid="41"/>
                                        </p:tgtEl>
                                      </p:cBhvr>
                                    </p:animEffect>
                                  </p:childTnLst>
                                </p:cTn>
                              </p:par>
                            </p:childTnLst>
                          </p:cTn>
                        </p:par>
                        <p:par>
                          <p:cTn id="84" fill="hold">
                            <p:stCondLst>
                              <p:cond delay="8000"/>
                            </p:stCondLst>
                            <p:childTnLst>
                              <p:par>
                                <p:cTn id="85" presetID="47" presetClass="entr" presetSubtype="0" fill="hold"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anim calcmode="lin" valueType="num">
                                      <p:cBhvr>
                                        <p:cTn id="88" dur="500" fill="hold"/>
                                        <p:tgtEl>
                                          <p:spTgt spid="31"/>
                                        </p:tgtEl>
                                        <p:attrNameLst>
                                          <p:attrName>ppt_x</p:attrName>
                                        </p:attrNameLst>
                                      </p:cBhvr>
                                      <p:tavLst>
                                        <p:tav tm="0">
                                          <p:val>
                                            <p:strVal val="#ppt_x"/>
                                          </p:val>
                                        </p:tav>
                                        <p:tav tm="100000">
                                          <p:val>
                                            <p:strVal val="#ppt_x"/>
                                          </p:val>
                                        </p:tav>
                                      </p:tavLst>
                                    </p:anim>
                                    <p:anim calcmode="lin" valueType="num">
                                      <p:cBhvr>
                                        <p:cTn id="89" dur="500" fill="hold"/>
                                        <p:tgtEl>
                                          <p:spTgt spid="31"/>
                                        </p:tgtEl>
                                        <p:attrNameLst>
                                          <p:attrName>ppt_y</p:attrName>
                                        </p:attrNameLst>
                                      </p:cBhvr>
                                      <p:tavLst>
                                        <p:tav tm="0">
                                          <p:val>
                                            <p:strVal val="#ppt_y-.1"/>
                                          </p:val>
                                        </p:tav>
                                        <p:tav tm="100000">
                                          <p:val>
                                            <p:strVal val="#ppt_y"/>
                                          </p:val>
                                        </p:tav>
                                      </p:tavLst>
                                    </p:anim>
                                  </p:childTnLst>
                                </p:cTn>
                              </p:par>
                            </p:childTnLst>
                          </p:cTn>
                        </p:par>
                        <p:par>
                          <p:cTn id="90" fill="hold">
                            <p:stCondLst>
                              <p:cond delay="8500"/>
                            </p:stCondLst>
                            <p:childTnLst>
                              <p:par>
                                <p:cTn id="91" presetID="53" presetClass="entr" presetSubtype="16" fill="hold" nodeType="after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p:cTn id="93" dur="500" fill="hold"/>
                                        <p:tgtEl>
                                          <p:spTgt spid="27"/>
                                        </p:tgtEl>
                                        <p:attrNameLst>
                                          <p:attrName>ppt_w</p:attrName>
                                        </p:attrNameLst>
                                      </p:cBhvr>
                                      <p:tavLst>
                                        <p:tav tm="0">
                                          <p:val>
                                            <p:fltVal val="0"/>
                                          </p:val>
                                        </p:tav>
                                        <p:tav tm="100000">
                                          <p:val>
                                            <p:strVal val="#ppt_w"/>
                                          </p:val>
                                        </p:tav>
                                      </p:tavLst>
                                    </p:anim>
                                    <p:anim calcmode="lin" valueType="num">
                                      <p:cBhvr>
                                        <p:cTn id="94" dur="500" fill="hold"/>
                                        <p:tgtEl>
                                          <p:spTgt spid="27"/>
                                        </p:tgtEl>
                                        <p:attrNameLst>
                                          <p:attrName>ppt_h</p:attrName>
                                        </p:attrNameLst>
                                      </p:cBhvr>
                                      <p:tavLst>
                                        <p:tav tm="0">
                                          <p:val>
                                            <p:fltVal val="0"/>
                                          </p:val>
                                        </p:tav>
                                        <p:tav tm="100000">
                                          <p:val>
                                            <p:strVal val="#ppt_h"/>
                                          </p:val>
                                        </p:tav>
                                      </p:tavLst>
                                    </p:anim>
                                    <p:animEffect transition="in" filter="fade">
                                      <p:cBhvr>
                                        <p:cTn id="95" dur="500"/>
                                        <p:tgtEl>
                                          <p:spTgt spid="27"/>
                                        </p:tgtEl>
                                      </p:cBhvr>
                                    </p:animEffect>
                                  </p:childTnLst>
                                </p:cTn>
                              </p:par>
                            </p:childTnLst>
                          </p:cTn>
                        </p:par>
                        <p:par>
                          <p:cTn id="96" fill="hold">
                            <p:stCondLst>
                              <p:cond delay="9000"/>
                            </p:stCondLst>
                            <p:childTnLst>
                              <p:par>
                                <p:cTn id="97" presetID="22" presetClass="entr" presetSubtype="1" fill="hold" nodeType="afterEffect">
                                  <p:stCondLst>
                                    <p:cond delay="0"/>
                                  </p:stCondLst>
                                  <p:childTnLst>
                                    <p:set>
                                      <p:cBhvr>
                                        <p:cTn id="98" dur="1" fill="hold">
                                          <p:stCondLst>
                                            <p:cond delay="0"/>
                                          </p:stCondLst>
                                        </p:cTn>
                                        <p:tgtEl>
                                          <p:spTgt spid="44"/>
                                        </p:tgtEl>
                                        <p:attrNameLst>
                                          <p:attrName>style.visibility</p:attrName>
                                        </p:attrNameLst>
                                      </p:cBhvr>
                                      <p:to>
                                        <p:strVal val="visible"/>
                                      </p:to>
                                    </p:set>
                                    <p:animEffect transition="in" filter="wipe(up)">
                                      <p:cBhvr>
                                        <p:cTn id="9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p:cNvGraphicFramePr/>
          <p:nvPr/>
        </p:nvGraphicFramePr>
        <p:xfrm>
          <a:off x="1215938" y="2447847"/>
          <a:ext cx="4921103" cy="2261872"/>
        </p:xfrm>
        <a:graphic>
          <a:graphicData uri="http://schemas.openxmlformats.org/drawingml/2006/chart">
            <c:chart xmlns:c="http://schemas.openxmlformats.org/drawingml/2006/chart" xmlns:r="http://schemas.openxmlformats.org/officeDocument/2006/relationships" r:id="rId3"/>
          </a:graphicData>
        </a:graphic>
      </p:graphicFrame>
      <p:sp>
        <p:nvSpPr>
          <p:cNvPr id="10" name="Oval 9"/>
          <p:cNvSpPr/>
          <p:nvPr/>
        </p:nvSpPr>
        <p:spPr>
          <a:xfrm>
            <a:off x="7067754" y="3478675"/>
            <a:ext cx="499730" cy="4997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Impact" pitchFamily="34" charset="0"/>
                <a:ea typeface="微软雅黑" pitchFamily="34" charset="-122"/>
                <a:sym typeface="Arial" pitchFamily="34" charset="0"/>
              </a:rPr>
              <a:t>1</a:t>
            </a:r>
          </a:p>
        </p:txBody>
      </p:sp>
      <p:sp>
        <p:nvSpPr>
          <p:cNvPr id="11" name="TextBox 10"/>
          <p:cNvSpPr txBox="1"/>
          <p:nvPr/>
        </p:nvSpPr>
        <p:spPr>
          <a:xfrm>
            <a:off x="7690555" y="3436153"/>
            <a:ext cx="3548945" cy="960120"/>
          </a:xfrm>
          <a:prstGeom prst="rect">
            <a:avLst/>
          </a:prstGeom>
          <a:noFill/>
        </p:spPr>
        <p:txBody>
          <a:bodyPr wrap="square" rtlCol="0">
            <a:spAutoFit/>
          </a:bodyPr>
          <a:lstStyle/>
          <a:p>
            <a:pPr>
              <a:lnSpc>
                <a:spcPct val="150000"/>
              </a:lnSpc>
            </a:pPr>
            <a:r>
              <a:rPr lang="zh-CN" altLang="en-US" sz="1600" b="1" dirty="0">
                <a:solidFill>
                  <a:srgbClr val="7F8C8D"/>
                </a:solidFill>
                <a:latin typeface="Arial" pitchFamily="34" charset="0"/>
                <a:ea typeface="微软雅黑" pitchFamily="34" charset="-122"/>
                <a:cs typeface="Open Sans" panose="020B0606030504020204" pitchFamily="34" charset="0"/>
                <a:sym typeface="Arial" pitchFamily="34" charset="0"/>
              </a:rPr>
              <a:t>添加标题</a:t>
            </a:r>
            <a:endParaRPr lang="en-US" altLang="zh-CN" sz="1600" b="1" dirty="0">
              <a:solidFill>
                <a:srgbClr val="7F8C8D"/>
              </a:solidFill>
              <a:latin typeface="Arial" pitchFamily="34" charset="0"/>
              <a:ea typeface="微软雅黑" pitchFamily="34" charset="-122"/>
              <a:cs typeface="Open Sans" panose="020B0606030504020204" pitchFamily="34" charset="0"/>
              <a:sym typeface="Arial" pitchFamily="34" charset="0"/>
            </a:endParaRPr>
          </a:p>
          <a:p>
            <a:pPr>
              <a:lnSpc>
                <a:spcPct val="150000"/>
              </a:lnSpc>
            </a:pPr>
            <a:r>
              <a:rPr lang="zh-CN" altLang="en-US" sz="1100" dirty="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1100" dirty="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 </a:t>
            </a:r>
          </a:p>
        </p:txBody>
      </p:sp>
      <p:sp>
        <p:nvSpPr>
          <p:cNvPr id="12" name="Oval 11"/>
          <p:cNvSpPr/>
          <p:nvPr/>
        </p:nvSpPr>
        <p:spPr>
          <a:xfrm>
            <a:off x="7067754" y="4545660"/>
            <a:ext cx="499730" cy="4997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Impact" pitchFamily="34" charset="0"/>
                <a:ea typeface="微软雅黑" pitchFamily="34" charset="-122"/>
                <a:sym typeface="Arial" pitchFamily="34" charset="0"/>
              </a:rPr>
              <a:t>2</a:t>
            </a:r>
          </a:p>
        </p:txBody>
      </p:sp>
      <p:sp>
        <p:nvSpPr>
          <p:cNvPr id="13" name="TextBox 12"/>
          <p:cNvSpPr txBox="1"/>
          <p:nvPr/>
        </p:nvSpPr>
        <p:spPr>
          <a:xfrm>
            <a:off x="7690555" y="4503138"/>
            <a:ext cx="3548945" cy="960120"/>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添加标题</a:t>
            </a:r>
            <a:endParaRPr lang="en-US" altLang="zh-CN" sz="1600" b="1"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a:p>
            <a:pPr>
              <a:lnSpc>
                <a:spcPct val="150000"/>
              </a:lnSpc>
            </a:pPr>
            <a:r>
              <a:rPr lang="zh-CN" altLang="en-US" sz="11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11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 </a:t>
            </a:r>
          </a:p>
        </p:txBody>
      </p:sp>
      <p:grpSp>
        <p:nvGrpSpPr>
          <p:cNvPr id="17" name="组合 16"/>
          <p:cNvGrpSpPr/>
          <p:nvPr/>
        </p:nvGrpSpPr>
        <p:grpSpPr>
          <a:xfrm>
            <a:off x="7049668" y="1773340"/>
            <a:ext cx="3357522" cy="1436825"/>
            <a:chOff x="1424212" y="2067007"/>
            <a:chExt cx="3357522" cy="1436825"/>
          </a:xfrm>
        </p:grpSpPr>
        <p:sp>
          <p:nvSpPr>
            <p:cNvPr id="18" name="TextBox 17"/>
            <p:cNvSpPr txBox="1"/>
            <p:nvPr/>
          </p:nvSpPr>
          <p:spPr>
            <a:xfrm>
              <a:off x="1424212" y="2067007"/>
              <a:ext cx="1723549" cy="461665"/>
            </a:xfrm>
            <a:prstGeom prst="rect">
              <a:avLst/>
            </a:prstGeom>
            <a:noFill/>
          </p:spPr>
          <p:txBody>
            <a:bodyPr wrap="none" rtlCol="0">
              <a:spAutoFit/>
            </a:bodyPr>
            <a:lstStyle/>
            <a:p>
              <a:r>
                <a:rPr lang="zh-CN" altLang="en-US" sz="2400" b="1" dirty="0">
                  <a:solidFill>
                    <a:schemeClr val="tx1">
                      <a:lumMod val="65000"/>
                      <a:lumOff val="35000"/>
                    </a:schemeClr>
                  </a:solidFill>
                  <a:latin typeface="微软雅黑" pitchFamily="34" charset="-122"/>
                  <a:ea typeface="微软雅黑" pitchFamily="34" charset="-122"/>
                </a:rPr>
                <a:t>全年总额：</a:t>
              </a:r>
            </a:p>
          </p:txBody>
        </p:sp>
        <p:sp>
          <p:nvSpPr>
            <p:cNvPr id="19" name="TextBox 18"/>
            <p:cNvSpPr txBox="1"/>
            <p:nvPr/>
          </p:nvSpPr>
          <p:spPr>
            <a:xfrm>
              <a:off x="1424212" y="2488169"/>
              <a:ext cx="3357522" cy="1015663"/>
            </a:xfrm>
            <a:prstGeom prst="rect">
              <a:avLst/>
            </a:prstGeom>
            <a:noFill/>
          </p:spPr>
          <p:txBody>
            <a:bodyPr wrap="none" rtlCol="0">
              <a:spAutoFit/>
            </a:bodyPr>
            <a:lstStyle/>
            <a:p>
              <a:r>
                <a:rPr lang="en-US" altLang="zh-CN" sz="6000" dirty="0">
                  <a:solidFill>
                    <a:schemeClr val="tx1">
                      <a:lumMod val="65000"/>
                      <a:lumOff val="35000"/>
                    </a:schemeClr>
                  </a:solidFill>
                  <a:latin typeface="Impact" pitchFamily="34" charset="0"/>
                </a:rPr>
                <a:t>18,647,361</a:t>
              </a:r>
              <a:endParaRPr lang="zh-CN" altLang="en-US" sz="6000" dirty="0">
                <a:solidFill>
                  <a:schemeClr val="tx1">
                    <a:lumMod val="65000"/>
                    <a:lumOff val="35000"/>
                  </a:schemeClr>
                </a:solidFill>
                <a:latin typeface="Impact"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1500">
        <p14:flip dir="r"/>
      </p:transition>
    </mc:Choice>
    <mc:Fallback xmlns="">
      <p:transition spd="slow" advTm="15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heel(1)">
                                      <p:cBhvr>
                                        <p:cTn id="13" dur="1000"/>
                                        <p:tgtEl>
                                          <p:spTgt spid="10"/>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heel(1)">
                                      <p:cBhvr>
                                        <p:cTn id="17" dur="1000"/>
                                        <p:tgtEl>
                                          <p:spTgt spid="12"/>
                                        </p:tgtEl>
                                      </p:cBhvr>
                                    </p:animEffect>
                                  </p:childTnLst>
                                </p:cTn>
                              </p:par>
                            </p:childTnLst>
                          </p:cTn>
                        </p:par>
                        <p:par>
                          <p:cTn id="18" fill="hold">
                            <p:stCondLst>
                              <p:cond delay="2500"/>
                            </p:stCondLst>
                            <p:childTnLst>
                              <p:par>
                                <p:cTn id="19" presetID="1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ppt_x</p:attrName>
                                        </p:attrNameLst>
                                      </p:cBhvr>
                                      <p:tavLst>
                                        <p:tav tm="0">
                                          <p:val>
                                            <p:strVal val="#ppt_x-#ppt_w*1.125000"/>
                                          </p:val>
                                        </p:tav>
                                        <p:tav tm="100000">
                                          <p:val>
                                            <p:strVal val="#ppt_x"/>
                                          </p:val>
                                        </p:tav>
                                      </p:tavLst>
                                    </p:anim>
                                    <p:animEffect transition="in" filter="wipe(right)">
                                      <p:cBhvr>
                                        <p:cTn id="22" dur="500"/>
                                        <p:tgtEl>
                                          <p:spTgt spid="11"/>
                                        </p:tgtEl>
                                      </p:cBhvr>
                                    </p:animEffect>
                                  </p:childTnLst>
                                </p:cTn>
                              </p:par>
                            </p:childTnLst>
                          </p:cTn>
                        </p:par>
                        <p:par>
                          <p:cTn id="23" fill="hold">
                            <p:stCondLst>
                              <p:cond delay="3000"/>
                            </p:stCondLst>
                            <p:childTnLst>
                              <p:par>
                                <p:cTn id="24" presetID="1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ppt_x</p:attrName>
                                        </p:attrNameLst>
                                      </p:cBhvr>
                                      <p:tavLst>
                                        <p:tav tm="0">
                                          <p:val>
                                            <p:strVal val="#ppt_x-#ppt_w*1.125000"/>
                                          </p:val>
                                        </p:tav>
                                        <p:tav tm="100000">
                                          <p:val>
                                            <p:strVal val="#ppt_x"/>
                                          </p:val>
                                        </p:tav>
                                      </p:tavLst>
                                    </p:anim>
                                    <p:animEffect transition="in" filter="wipe(right)">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10" grpId="0" bldLvl="0" animBg="1"/>
      <p:bldP spid="11" grpId="0"/>
      <p:bldP spid="12" grpId="0" bldLvl="0" animBg="1"/>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52905" y="1975155"/>
            <a:ext cx="9629140" cy="3372117"/>
            <a:chOff x="3579" y="3546"/>
            <a:chExt cx="13388" cy="4688"/>
          </a:xfrm>
        </p:grpSpPr>
        <p:grpSp>
          <p:nvGrpSpPr>
            <p:cNvPr id="2" name="组合 1"/>
            <p:cNvGrpSpPr/>
            <p:nvPr/>
          </p:nvGrpSpPr>
          <p:grpSpPr>
            <a:xfrm>
              <a:off x="6598" y="3546"/>
              <a:ext cx="4688" cy="4688"/>
              <a:chOff x="4607442" y="1977656"/>
              <a:chExt cx="2977116" cy="2977116"/>
            </a:xfrm>
          </p:grpSpPr>
          <p:sp>
            <p:nvSpPr>
              <p:cNvPr id="8" name="Oval 7"/>
              <p:cNvSpPr/>
              <p:nvPr/>
            </p:nvSpPr>
            <p:spPr>
              <a:xfrm>
                <a:off x="4607442" y="1977656"/>
                <a:ext cx="2977116" cy="2977116"/>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a typeface="微软雅黑" pitchFamily="34" charset="-122"/>
                  <a:sym typeface="Arial" pitchFamily="34" charset="0"/>
                </a:endParaRPr>
              </a:p>
            </p:txBody>
          </p:sp>
          <p:sp>
            <p:nvSpPr>
              <p:cNvPr id="9" name="Oval 8"/>
              <p:cNvSpPr/>
              <p:nvPr/>
            </p:nvSpPr>
            <p:spPr>
              <a:xfrm>
                <a:off x="4789968" y="2160182"/>
                <a:ext cx="2612065" cy="2612065"/>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a typeface="微软雅黑" pitchFamily="34" charset="-122"/>
                  <a:sym typeface="Arial" pitchFamily="34" charset="0"/>
                </a:endParaRPr>
              </a:p>
            </p:txBody>
          </p:sp>
          <p:sp>
            <p:nvSpPr>
              <p:cNvPr id="10" name="Oval 9"/>
              <p:cNvSpPr/>
              <p:nvPr/>
            </p:nvSpPr>
            <p:spPr>
              <a:xfrm>
                <a:off x="4971288" y="2341502"/>
                <a:ext cx="2249424" cy="2249424"/>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a typeface="微软雅黑" pitchFamily="34" charset="-122"/>
                  <a:sym typeface="Arial" pitchFamily="34" charset="0"/>
                </a:endParaRPr>
              </a:p>
            </p:txBody>
          </p:sp>
          <p:sp>
            <p:nvSpPr>
              <p:cNvPr id="11" name="Oval 10"/>
              <p:cNvSpPr/>
              <p:nvPr/>
            </p:nvSpPr>
            <p:spPr>
              <a:xfrm>
                <a:off x="5154168" y="2524382"/>
                <a:ext cx="1883664" cy="1883664"/>
              </a:xfrm>
              <a:prstGeom prst="ellipse">
                <a:avLst/>
              </a:prstGeom>
              <a:noFill/>
              <a:ln w="127000" cap="rnd">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a typeface="微软雅黑" pitchFamily="34" charset="-122"/>
                  <a:sym typeface="Arial" pitchFamily="34" charset="0"/>
                </a:endParaRPr>
              </a:p>
            </p:txBody>
          </p:sp>
          <p:sp>
            <p:nvSpPr>
              <p:cNvPr id="12" name="Arc 11"/>
              <p:cNvSpPr/>
              <p:nvPr/>
            </p:nvSpPr>
            <p:spPr>
              <a:xfrm>
                <a:off x="4607442" y="1977656"/>
                <a:ext cx="2977116" cy="2977116"/>
              </a:xfrm>
              <a:prstGeom prst="arc">
                <a:avLst>
                  <a:gd name="adj1" fmla="val 16200000"/>
                  <a:gd name="adj2" fmla="val 21257035"/>
                </a:avLst>
              </a:prstGeom>
              <a:noFill/>
              <a:ln w="1270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a typeface="微软雅黑" pitchFamily="34" charset="-122"/>
                  <a:sym typeface="Arial" pitchFamily="34" charset="0"/>
                </a:endParaRPr>
              </a:p>
            </p:txBody>
          </p:sp>
          <p:sp>
            <p:nvSpPr>
              <p:cNvPr id="13" name="Arc 12"/>
              <p:cNvSpPr/>
              <p:nvPr/>
            </p:nvSpPr>
            <p:spPr>
              <a:xfrm>
                <a:off x="4789968" y="2160181"/>
                <a:ext cx="2612065" cy="2612065"/>
              </a:xfrm>
              <a:prstGeom prst="arc">
                <a:avLst>
                  <a:gd name="adj1" fmla="val 16200000"/>
                  <a:gd name="adj2" fmla="val 2624571"/>
                </a:avLst>
              </a:prstGeom>
              <a:noFill/>
              <a:ln w="127000" cap="rnd">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a typeface="微软雅黑" pitchFamily="34" charset="-122"/>
                  <a:sym typeface="Arial" pitchFamily="34" charset="0"/>
                </a:endParaRPr>
              </a:p>
            </p:txBody>
          </p:sp>
          <p:sp>
            <p:nvSpPr>
              <p:cNvPr id="14" name="Arc 13"/>
              <p:cNvSpPr/>
              <p:nvPr/>
            </p:nvSpPr>
            <p:spPr>
              <a:xfrm>
                <a:off x="4971288" y="2341502"/>
                <a:ext cx="2249424" cy="2249424"/>
              </a:xfrm>
              <a:prstGeom prst="arc">
                <a:avLst>
                  <a:gd name="adj1" fmla="val 16200000"/>
                  <a:gd name="adj2" fmla="val 8081276"/>
                </a:avLst>
              </a:prstGeom>
              <a:noFill/>
              <a:ln w="1270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a typeface="微软雅黑" pitchFamily="34" charset="-122"/>
                  <a:sym typeface="Arial" pitchFamily="34" charset="0"/>
                </a:endParaRPr>
              </a:p>
            </p:txBody>
          </p:sp>
          <p:sp>
            <p:nvSpPr>
              <p:cNvPr id="15" name="Arc 14"/>
              <p:cNvSpPr/>
              <p:nvPr/>
            </p:nvSpPr>
            <p:spPr>
              <a:xfrm>
                <a:off x="5154168" y="2524382"/>
                <a:ext cx="1883664" cy="1883664"/>
              </a:xfrm>
              <a:prstGeom prst="arc">
                <a:avLst>
                  <a:gd name="adj1" fmla="val 16200000"/>
                  <a:gd name="adj2" fmla="val 12374596"/>
                </a:avLst>
              </a:prstGeom>
              <a:noFill/>
              <a:ln w="127000" cap="rnd">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a typeface="微软雅黑" pitchFamily="34" charset="-122"/>
                  <a:sym typeface="Arial" pitchFamily="34" charset="0"/>
                </a:endParaRPr>
              </a:p>
            </p:txBody>
          </p:sp>
        </p:grpSp>
        <p:sp>
          <p:nvSpPr>
            <p:cNvPr id="16" name="TextBox 15"/>
            <p:cNvSpPr txBox="1"/>
            <p:nvPr/>
          </p:nvSpPr>
          <p:spPr>
            <a:xfrm>
              <a:off x="7763" y="5298"/>
              <a:ext cx="2399" cy="1180"/>
            </a:xfrm>
            <a:prstGeom prst="rect">
              <a:avLst/>
            </a:prstGeom>
            <a:noFill/>
          </p:spPr>
          <p:txBody>
            <a:bodyPr wrap="square" rtlCol="0">
              <a:spAutoFit/>
            </a:bodyPr>
            <a:lstStyle/>
            <a:p>
              <a:r>
                <a:rPr lang="zh-CN" altLang="en-US" sz="2400" b="1" dirty="0">
                  <a:solidFill>
                    <a:schemeClr val="tx1">
                      <a:lumMod val="65000"/>
                      <a:lumOff val="35000"/>
                    </a:schemeClr>
                  </a:solidFill>
                  <a:latin typeface="微软雅黑" pitchFamily="34" charset="-122"/>
                  <a:ea typeface="微软雅黑" pitchFamily="34" charset="-122"/>
                </a:rPr>
                <a:t>合作共赢  </a:t>
              </a:r>
              <a:endParaRPr lang="en-US" altLang="zh-CN" sz="2400" b="1" dirty="0">
                <a:solidFill>
                  <a:schemeClr val="tx1">
                    <a:lumMod val="65000"/>
                    <a:lumOff val="35000"/>
                  </a:schemeClr>
                </a:solidFill>
                <a:latin typeface="微软雅黑" pitchFamily="34" charset="-122"/>
                <a:ea typeface="微软雅黑" pitchFamily="34" charset="-122"/>
              </a:endParaRPr>
            </a:p>
            <a:p>
              <a:pPr algn="r"/>
              <a:r>
                <a:rPr lang="zh-CN" altLang="en-US" sz="2400" b="1" dirty="0">
                  <a:solidFill>
                    <a:schemeClr val="tx1">
                      <a:lumMod val="65000"/>
                      <a:lumOff val="35000"/>
                    </a:schemeClr>
                  </a:solidFill>
                  <a:latin typeface="微软雅黑" pitchFamily="34" charset="-122"/>
                  <a:ea typeface="微软雅黑" pitchFamily="34" charset="-122"/>
                </a:rPr>
                <a:t>制胜未来</a:t>
              </a:r>
            </a:p>
          </p:txBody>
        </p:sp>
        <p:cxnSp>
          <p:nvCxnSpPr>
            <p:cNvPr id="29" name="Straight Connector 28"/>
            <p:cNvCxnSpPr/>
            <p:nvPr/>
          </p:nvCxnSpPr>
          <p:spPr>
            <a:xfrm>
              <a:off x="11286" y="5681"/>
              <a:ext cx="2016"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0425" y="7374"/>
              <a:ext cx="2880"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611" y="7069"/>
              <a:ext cx="2016" cy="0"/>
            </a:xfrm>
            <a:prstGeom prst="line">
              <a:avLst/>
            </a:prstGeom>
            <a:ln>
              <a:solidFill>
                <a:srgbClr val="7F8C8D"/>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598" y="5236"/>
              <a:ext cx="1008" cy="0"/>
            </a:xfrm>
            <a:prstGeom prst="line">
              <a:avLst/>
            </a:prstGeom>
            <a:ln>
              <a:solidFill>
                <a:srgbClr val="7F8C8D"/>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3455" y="5413"/>
              <a:ext cx="3512" cy="120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企业宗旨</a:t>
              </a:r>
            </a:p>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发展员工 成就客户</a:t>
              </a:r>
              <a:endParaRPr lang="en-US" altLang="zh-CN" sz="12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回报股东 强大国家</a:t>
              </a:r>
            </a:p>
          </p:txBody>
        </p:sp>
        <p:sp>
          <p:nvSpPr>
            <p:cNvPr id="34" name="TextBox 33"/>
            <p:cNvSpPr txBox="1"/>
            <p:nvPr/>
          </p:nvSpPr>
          <p:spPr>
            <a:xfrm>
              <a:off x="13455" y="7128"/>
              <a:ext cx="3512" cy="825"/>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经营理念</a:t>
              </a:r>
            </a:p>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诚信  敬业  责任  创新</a:t>
              </a:r>
            </a:p>
          </p:txBody>
        </p:sp>
        <p:sp>
          <p:nvSpPr>
            <p:cNvPr id="35" name="TextBox 34"/>
            <p:cNvSpPr txBox="1"/>
            <p:nvPr/>
          </p:nvSpPr>
          <p:spPr>
            <a:xfrm>
              <a:off x="3579" y="5008"/>
              <a:ext cx="3512" cy="120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企业使命</a:t>
              </a:r>
            </a:p>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无论一小步还是一大步都要带动人类的进步。</a:t>
              </a:r>
            </a:p>
          </p:txBody>
        </p:sp>
        <p:sp>
          <p:nvSpPr>
            <p:cNvPr id="36" name="TextBox 35"/>
            <p:cNvSpPr txBox="1"/>
            <p:nvPr/>
          </p:nvSpPr>
          <p:spPr>
            <a:xfrm>
              <a:off x="3579" y="6852"/>
              <a:ext cx="3512" cy="825"/>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核心价值</a:t>
              </a:r>
            </a:p>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合作共赢  务实创新</a:t>
              </a:r>
            </a:p>
          </p:txBody>
        </p:sp>
      </p:grpSp>
    </p:spTree>
  </p:cSld>
  <p:clrMapOvr>
    <a:masterClrMapping/>
  </p:clrMapOvr>
  <mc:AlternateContent xmlns:mc="http://schemas.openxmlformats.org/markup-compatibility/2006" xmlns:p14="http://schemas.microsoft.com/office/powerpoint/2010/main">
    <mc:Choice Requires="p14">
      <p:transition spd="slow" p14:dur="1400" advTm="1500">
        <p14:doors dir="vert"/>
      </p:transition>
    </mc:Choice>
    <mc:Fallback xmlns="">
      <p:transition spd="slow" advTm="15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1"/>
            </p:custDataLst>
          </p:nvPr>
        </p:nvSpPr>
        <p:spPr>
          <a:xfrm rot="802987">
            <a:off x="7956894" y="2414990"/>
            <a:ext cx="929098" cy="839718"/>
          </a:xfrm>
          <a:custGeom>
            <a:avLst/>
            <a:gdLst/>
            <a:ahLst/>
            <a:cxnLst/>
            <a:rect l="l" t="t" r="r" b="b"/>
            <a:pathLst>
              <a:path w="1296144" h="1152128">
                <a:moveTo>
                  <a:pt x="0" y="0"/>
                </a:moveTo>
                <a:lnTo>
                  <a:pt x="33031" y="0"/>
                </a:lnTo>
                <a:cubicBezTo>
                  <a:pt x="213277" y="106503"/>
                  <a:pt x="423620" y="166911"/>
                  <a:pt x="648072" y="166911"/>
                </a:cubicBezTo>
                <a:cubicBezTo>
                  <a:pt x="872525" y="166911"/>
                  <a:pt x="1082868" y="106503"/>
                  <a:pt x="1263114" y="0"/>
                </a:cubicBezTo>
                <a:lnTo>
                  <a:pt x="1296144" y="0"/>
                </a:lnTo>
                <a:lnTo>
                  <a:pt x="1296144" y="1152128"/>
                </a:lnTo>
                <a:lnTo>
                  <a:pt x="1278997" y="1152128"/>
                </a:lnTo>
                <a:cubicBezTo>
                  <a:pt x="1095321" y="1039609"/>
                  <a:pt x="879175" y="975568"/>
                  <a:pt x="648072" y="975568"/>
                </a:cubicBezTo>
                <a:cubicBezTo>
                  <a:pt x="416969" y="975568"/>
                  <a:pt x="200824" y="1039609"/>
                  <a:pt x="17148" y="1152128"/>
                </a:cubicBezTo>
                <a:lnTo>
                  <a:pt x="0" y="1152128"/>
                </a:lnTo>
                <a:close/>
              </a:path>
            </a:pathLst>
          </a:cu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rmAutofit/>
          </a:bodyPr>
          <a:lstStyle/>
          <a:p>
            <a:pPr algn="ctr">
              <a:defRPr/>
            </a:pPr>
            <a:endParaRPr lang="en-US" sz="1350" kern="0">
              <a:solidFill>
                <a:schemeClr val="accent1"/>
              </a:solidFill>
              <a:latin typeface="Calibri"/>
            </a:endParaRPr>
          </a:p>
        </p:txBody>
      </p:sp>
      <p:sp>
        <p:nvSpPr>
          <p:cNvPr id="4" name="MH_Other_2"/>
          <p:cNvSpPr/>
          <p:nvPr>
            <p:custDataLst>
              <p:tags r:id="rId2"/>
            </p:custDataLst>
          </p:nvPr>
        </p:nvSpPr>
        <p:spPr>
          <a:xfrm rot="19734537">
            <a:off x="5714530" y="2811337"/>
            <a:ext cx="1002828" cy="839718"/>
          </a:xfrm>
          <a:custGeom>
            <a:avLst/>
            <a:gdLst/>
            <a:ahLst/>
            <a:cxnLst/>
            <a:rect l="l" t="t" r="r" b="b"/>
            <a:pathLst>
              <a:path w="1296144" h="1152128">
                <a:moveTo>
                  <a:pt x="0" y="0"/>
                </a:moveTo>
                <a:lnTo>
                  <a:pt x="33031" y="0"/>
                </a:lnTo>
                <a:cubicBezTo>
                  <a:pt x="213277" y="106503"/>
                  <a:pt x="423620" y="166911"/>
                  <a:pt x="648072" y="166911"/>
                </a:cubicBezTo>
                <a:cubicBezTo>
                  <a:pt x="872525" y="166911"/>
                  <a:pt x="1082868" y="106503"/>
                  <a:pt x="1263114" y="0"/>
                </a:cubicBezTo>
                <a:lnTo>
                  <a:pt x="1296144" y="0"/>
                </a:lnTo>
                <a:lnTo>
                  <a:pt x="1296144" y="1152128"/>
                </a:lnTo>
                <a:lnTo>
                  <a:pt x="1278997" y="1152128"/>
                </a:lnTo>
                <a:cubicBezTo>
                  <a:pt x="1095321" y="1039609"/>
                  <a:pt x="879175" y="975568"/>
                  <a:pt x="648072" y="975568"/>
                </a:cubicBezTo>
                <a:cubicBezTo>
                  <a:pt x="416969" y="975568"/>
                  <a:pt x="200824" y="1039609"/>
                  <a:pt x="17148" y="1152128"/>
                </a:cubicBezTo>
                <a:lnTo>
                  <a:pt x="0" y="1152128"/>
                </a:lnTo>
                <a:close/>
              </a:path>
            </a:pathLst>
          </a:cu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rmAutofit/>
          </a:bodyPr>
          <a:lstStyle/>
          <a:p>
            <a:pPr algn="ctr">
              <a:defRPr/>
            </a:pPr>
            <a:endParaRPr lang="en-US" sz="1350" kern="0">
              <a:solidFill>
                <a:schemeClr val="accent1"/>
              </a:solidFill>
              <a:latin typeface="Calibri"/>
            </a:endParaRPr>
          </a:p>
        </p:txBody>
      </p:sp>
      <p:sp>
        <p:nvSpPr>
          <p:cNvPr id="5" name="MH_Other_3"/>
          <p:cNvSpPr/>
          <p:nvPr>
            <p:custDataLst>
              <p:tags r:id="rId3"/>
            </p:custDataLst>
          </p:nvPr>
        </p:nvSpPr>
        <p:spPr>
          <a:xfrm rot="1574853">
            <a:off x="3190183" y="2817878"/>
            <a:ext cx="1292280" cy="839718"/>
          </a:xfrm>
          <a:custGeom>
            <a:avLst/>
            <a:gdLst/>
            <a:ahLst/>
            <a:cxnLst/>
            <a:rect l="l" t="t" r="r" b="b"/>
            <a:pathLst>
              <a:path w="1296144" h="1152128">
                <a:moveTo>
                  <a:pt x="0" y="0"/>
                </a:moveTo>
                <a:lnTo>
                  <a:pt x="33031" y="0"/>
                </a:lnTo>
                <a:cubicBezTo>
                  <a:pt x="213277" y="106503"/>
                  <a:pt x="423620" y="166911"/>
                  <a:pt x="648072" y="166911"/>
                </a:cubicBezTo>
                <a:cubicBezTo>
                  <a:pt x="872525" y="166911"/>
                  <a:pt x="1082868" y="106503"/>
                  <a:pt x="1263114" y="0"/>
                </a:cubicBezTo>
                <a:lnTo>
                  <a:pt x="1296144" y="0"/>
                </a:lnTo>
                <a:lnTo>
                  <a:pt x="1296144" y="1152128"/>
                </a:lnTo>
                <a:lnTo>
                  <a:pt x="1278997" y="1152128"/>
                </a:lnTo>
                <a:cubicBezTo>
                  <a:pt x="1095321" y="1039609"/>
                  <a:pt x="879175" y="975568"/>
                  <a:pt x="648072" y="975568"/>
                </a:cubicBezTo>
                <a:cubicBezTo>
                  <a:pt x="416969" y="975568"/>
                  <a:pt x="200824" y="1039609"/>
                  <a:pt x="17148" y="1152128"/>
                </a:cubicBezTo>
                <a:lnTo>
                  <a:pt x="0" y="1152128"/>
                </a:lnTo>
                <a:close/>
              </a:path>
            </a:pathLst>
          </a:cu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rmAutofit/>
          </a:bodyPr>
          <a:lstStyle/>
          <a:p>
            <a:pPr algn="ctr">
              <a:defRPr/>
            </a:pPr>
            <a:endParaRPr lang="en-US" sz="1350" kern="0">
              <a:solidFill>
                <a:schemeClr val="accent1"/>
              </a:solidFill>
              <a:latin typeface="Calibri"/>
            </a:endParaRPr>
          </a:p>
        </p:txBody>
      </p:sp>
      <p:grpSp>
        <p:nvGrpSpPr>
          <p:cNvPr id="6" name="组合 5"/>
          <p:cNvGrpSpPr/>
          <p:nvPr/>
        </p:nvGrpSpPr>
        <p:grpSpPr>
          <a:xfrm>
            <a:off x="1812867" y="1863398"/>
            <a:ext cx="1784401" cy="1784400"/>
            <a:chOff x="1787467" y="1914284"/>
            <a:chExt cx="1784401" cy="1784400"/>
          </a:xfrm>
        </p:grpSpPr>
        <p:sp>
          <p:nvSpPr>
            <p:cNvPr id="7" name="MH_SubTitle_1"/>
            <p:cNvSpPr/>
            <p:nvPr>
              <p:custDataLst>
                <p:tags r:id="rId7"/>
              </p:custDataLst>
            </p:nvPr>
          </p:nvSpPr>
          <p:spPr>
            <a:xfrm>
              <a:off x="1787467" y="1914284"/>
              <a:ext cx="1784401" cy="1784400"/>
            </a:xfrm>
            <a:prstGeom prst="ellipse">
              <a:avLst/>
            </a:prstGeom>
            <a:solidFill>
              <a:schemeClr val="accent1"/>
            </a:solidFill>
            <a:ln w="2540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normAutofit/>
            </a:bodyPr>
            <a:lstStyle/>
            <a:p>
              <a:pPr algn="ctr">
                <a:lnSpc>
                  <a:spcPct val="120000"/>
                </a:lnSpc>
                <a:defRPr/>
              </a:pPr>
              <a:endParaRPr lang="en-US" altLang="zh-CN" kern="0" dirty="0">
                <a:solidFill>
                  <a:srgbClr val="FFFFFF"/>
                </a:solidFill>
                <a:cs typeface="Arial" pitchFamily="34" charset="0"/>
              </a:endParaRPr>
            </a:p>
          </p:txBody>
        </p:sp>
        <p:sp>
          <p:nvSpPr>
            <p:cNvPr id="8" name="TextBox 7"/>
            <p:cNvSpPr txBox="1"/>
            <p:nvPr/>
          </p:nvSpPr>
          <p:spPr>
            <a:xfrm>
              <a:off x="1983000" y="2344859"/>
              <a:ext cx="1393331" cy="923330"/>
            </a:xfrm>
            <a:prstGeom prst="rect">
              <a:avLst/>
            </a:prstGeom>
            <a:noFill/>
          </p:spPr>
          <p:txBody>
            <a:bodyPr wrap="none" rtlCol="0">
              <a:spAutoFit/>
            </a:bodyPr>
            <a:lstStyle/>
            <a:p>
              <a:pPr algn="ctr"/>
              <a:r>
                <a:rPr lang="zh-CN" altLang="en-US" b="1" dirty="0">
                  <a:solidFill>
                    <a:schemeClr val="bg1"/>
                  </a:solidFill>
                  <a:latin typeface="微软雅黑" pitchFamily="34" charset="-122"/>
                  <a:ea typeface="微软雅黑" pitchFamily="34" charset="-122"/>
                </a:rPr>
                <a:t>销售额突破</a:t>
              </a:r>
              <a:endParaRPr lang="en-US" altLang="zh-CN" b="1" dirty="0">
                <a:solidFill>
                  <a:schemeClr val="bg1"/>
                </a:solidFill>
                <a:latin typeface="微软雅黑" pitchFamily="34" charset="-122"/>
                <a:ea typeface="微软雅黑" pitchFamily="34" charset="-122"/>
              </a:endParaRPr>
            </a:p>
            <a:p>
              <a:pPr algn="ctr"/>
              <a:r>
                <a:rPr lang="en-US" altLang="zh-CN" sz="3600" b="1" dirty="0">
                  <a:solidFill>
                    <a:schemeClr val="bg1"/>
                  </a:solidFill>
                  <a:latin typeface="微软雅黑" pitchFamily="34" charset="-122"/>
                  <a:ea typeface="微软雅黑" pitchFamily="34" charset="-122"/>
                </a:rPr>
                <a:t>5</a:t>
              </a:r>
              <a:r>
                <a:rPr lang="zh-CN" altLang="en-US" sz="3600" b="1" dirty="0">
                  <a:solidFill>
                    <a:schemeClr val="bg1"/>
                  </a:solidFill>
                  <a:latin typeface="微软雅黑" pitchFamily="34" charset="-122"/>
                  <a:ea typeface="微软雅黑" pitchFamily="34" charset="-122"/>
                </a:rPr>
                <a:t>个亿</a:t>
              </a:r>
            </a:p>
          </p:txBody>
        </p:sp>
      </p:grpSp>
      <p:grpSp>
        <p:nvGrpSpPr>
          <p:cNvPr id="9" name="组合 8"/>
          <p:cNvGrpSpPr/>
          <p:nvPr/>
        </p:nvGrpSpPr>
        <p:grpSpPr>
          <a:xfrm>
            <a:off x="4226719" y="2882400"/>
            <a:ext cx="1784401" cy="1784400"/>
            <a:chOff x="4201319" y="2933286"/>
            <a:chExt cx="1784401" cy="1784400"/>
          </a:xfrm>
          <a:solidFill>
            <a:schemeClr val="accent1"/>
          </a:solidFill>
        </p:grpSpPr>
        <p:sp>
          <p:nvSpPr>
            <p:cNvPr id="10" name="MH_SubTitle_2"/>
            <p:cNvSpPr/>
            <p:nvPr>
              <p:custDataLst>
                <p:tags r:id="rId6"/>
              </p:custDataLst>
            </p:nvPr>
          </p:nvSpPr>
          <p:spPr>
            <a:xfrm>
              <a:off x="4201319" y="2933286"/>
              <a:ext cx="1784401" cy="1784400"/>
            </a:xfrm>
            <a:prstGeom prst="ellipse">
              <a:avLst/>
            </a:prstGeom>
            <a:grpFill/>
            <a:ln w="2540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normAutofit/>
            </a:bodyPr>
            <a:lstStyle/>
            <a:p>
              <a:pPr algn="ctr">
                <a:lnSpc>
                  <a:spcPct val="120000"/>
                </a:lnSpc>
                <a:defRPr/>
              </a:pPr>
              <a:endParaRPr lang="en-US" altLang="zh-CN" kern="0" dirty="0">
                <a:solidFill>
                  <a:srgbClr val="FFFFFF"/>
                </a:solidFill>
                <a:cs typeface="Arial" pitchFamily="34" charset="0"/>
              </a:endParaRPr>
            </a:p>
          </p:txBody>
        </p:sp>
        <p:sp>
          <p:nvSpPr>
            <p:cNvPr id="11" name="TextBox 10"/>
            <p:cNvSpPr txBox="1"/>
            <p:nvPr/>
          </p:nvSpPr>
          <p:spPr>
            <a:xfrm>
              <a:off x="4336332" y="3401718"/>
              <a:ext cx="1393331" cy="923330"/>
            </a:xfrm>
            <a:prstGeom prst="rect">
              <a:avLst/>
            </a:prstGeom>
            <a:noFill/>
          </p:spPr>
          <p:txBody>
            <a:bodyPr wrap="none" rtlCol="0">
              <a:spAutoFit/>
            </a:bodyPr>
            <a:lstStyle/>
            <a:p>
              <a:pPr algn="ctr"/>
              <a:r>
                <a:rPr lang="zh-CN" altLang="en-US" b="1" dirty="0">
                  <a:solidFill>
                    <a:schemeClr val="bg1"/>
                  </a:solidFill>
                  <a:latin typeface="微软雅黑" pitchFamily="34" charset="-122"/>
                  <a:ea typeface="微软雅黑" pitchFamily="34" charset="-122"/>
                </a:rPr>
                <a:t>加盟店超过</a:t>
              </a:r>
              <a:endParaRPr lang="en-US" altLang="zh-CN" b="1" dirty="0">
                <a:solidFill>
                  <a:schemeClr val="bg1"/>
                </a:solidFill>
                <a:latin typeface="微软雅黑" pitchFamily="34" charset="-122"/>
                <a:ea typeface="微软雅黑" pitchFamily="34" charset="-122"/>
              </a:endParaRPr>
            </a:p>
            <a:p>
              <a:pPr algn="ctr"/>
              <a:r>
                <a:rPr lang="en-US" altLang="zh-CN" sz="3600" b="1" dirty="0">
                  <a:solidFill>
                    <a:schemeClr val="bg1"/>
                  </a:solidFill>
                  <a:latin typeface="微软雅黑" pitchFamily="34" charset="-122"/>
                  <a:ea typeface="微软雅黑" pitchFamily="34" charset="-122"/>
                </a:rPr>
                <a:t>5</a:t>
              </a:r>
              <a:r>
                <a:rPr lang="zh-CN" altLang="en-US" sz="3600" b="1" dirty="0">
                  <a:solidFill>
                    <a:schemeClr val="bg1"/>
                  </a:solidFill>
                  <a:latin typeface="微软雅黑" pitchFamily="34" charset="-122"/>
                  <a:ea typeface="微软雅黑" pitchFamily="34" charset="-122"/>
                </a:rPr>
                <a:t>千家</a:t>
              </a:r>
            </a:p>
          </p:txBody>
        </p:sp>
      </p:grpSp>
      <p:grpSp>
        <p:nvGrpSpPr>
          <p:cNvPr id="12" name="组合 11"/>
          <p:cNvGrpSpPr/>
          <p:nvPr/>
        </p:nvGrpSpPr>
        <p:grpSpPr>
          <a:xfrm>
            <a:off x="6379319" y="1683337"/>
            <a:ext cx="1784401" cy="1784400"/>
            <a:chOff x="6353919" y="1734223"/>
            <a:chExt cx="1784401" cy="1784400"/>
          </a:xfrm>
          <a:solidFill>
            <a:schemeClr val="accent1"/>
          </a:solidFill>
        </p:grpSpPr>
        <p:sp>
          <p:nvSpPr>
            <p:cNvPr id="13" name="MH_SubTitle_3"/>
            <p:cNvSpPr/>
            <p:nvPr>
              <p:custDataLst>
                <p:tags r:id="rId5"/>
              </p:custDataLst>
            </p:nvPr>
          </p:nvSpPr>
          <p:spPr>
            <a:xfrm>
              <a:off x="6353919" y="1734223"/>
              <a:ext cx="1784401" cy="1784400"/>
            </a:xfrm>
            <a:prstGeom prst="ellipse">
              <a:avLst/>
            </a:prstGeom>
            <a:grpFill/>
            <a:ln w="2540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normAutofit/>
            </a:bodyPr>
            <a:lstStyle/>
            <a:p>
              <a:pPr algn="ctr">
                <a:lnSpc>
                  <a:spcPct val="120000"/>
                </a:lnSpc>
                <a:defRPr/>
              </a:pPr>
              <a:endParaRPr lang="en-US" altLang="zh-CN" kern="0" dirty="0">
                <a:solidFill>
                  <a:srgbClr val="FFFFFF"/>
                </a:solidFill>
                <a:cs typeface="Arial" pitchFamily="34" charset="0"/>
              </a:endParaRPr>
            </a:p>
          </p:txBody>
        </p:sp>
        <p:sp>
          <p:nvSpPr>
            <p:cNvPr id="14" name="TextBox 13"/>
            <p:cNvSpPr txBox="1"/>
            <p:nvPr/>
          </p:nvSpPr>
          <p:spPr>
            <a:xfrm>
              <a:off x="6471385" y="2253706"/>
              <a:ext cx="1569660" cy="923330"/>
            </a:xfrm>
            <a:prstGeom prst="rect">
              <a:avLst/>
            </a:prstGeom>
            <a:noFill/>
          </p:spPr>
          <p:txBody>
            <a:bodyPr wrap="none" rtlCol="0">
              <a:spAutoFit/>
            </a:bodyPr>
            <a:lstStyle/>
            <a:p>
              <a:pPr algn="ctr"/>
              <a:r>
                <a:rPr lang="zh-CN" altLang="en-US" b="1" dirty="0">
                  <a:solidFill>
                    <a:schemeClr val="bg1"/>
                  </a:solidFill>
                  <a:latin typeface="微软雅黑" pitchFamily="34" charset="-122"/>
                  <a:ea typeface="微软雅黑" pitchFamily="34" charset="-122"/>
                </a:rPr>
                <a:t>产品销售覆盖</a:t>
              </a:r>
              <a:endParaRPr lang="en-US" altLang="zh-CN" b="1" dirty="0">
                <a:solidFill>
                  <a:schemeClr val="bg1"/>
                </a:solidFill>
                <a:latin typeface="微软雅黑" pitchFamily="34" charset="-122"/>
                <a:ea typeface="微软雅黑" pitchFamily="34" charset="-122"/>
              </a:endParaRPr>
            </a:p>
            <a:p>
              <a:pPr algn="ctr"/>
              <a:r>
                <a:rPr lang="en-US" altLang="zh-CN" sz="3600" b="1" dirty="0">
                  <a:solidFill>
                    <a:schemeClr val="bg1"/>
                  </a:solidFill>
                  <a:latin typeface="微软雅黑" pitchFamily="34" charset="-122"/>
                  <a:ea typeface="微软雅黑" pitchFamily="34" charset="-122"/>
                </a:rPr>
                <a:t>5</a:t>
              </a:r>
              <a:r>
                <a:rPr lang="zh-CN" altLang="en-US" sz="3600" b="1" dirty="0">
                  <a:solidFill>
                    <a:schemeClr val="bg1"/>
                  </a:solidFill>
                  <a:latin typeface="微软雅黑" pitchFamily="34" charset="-122"/>
                  <a:ea typeface="微软雅黑" pitchFamily="34" charset="-122"/>
                </a:rPr>
                <a:t>大洲</a:t>
              </a:r>
              <a:endParaRPr lang="en-US" altLang="zh-CN" sz="3600" b="1" dirty="0">
                <a:solidFill>
                  <a:schemeClr val="bg1"/>
                </a:solidFill>
                <a:latin typeface="微软雅黑" pitchFamily="34" charset="-122"/>
                <a:ea typeface="微软雅黑" pitchFamily="34" charset="-122"/>
              </a:endParaRPr>
            </a:p>
          </p:txBody>
        </p:sp>
      </p:grpSp>
      <p:grpSp>
        <p:nvGrpSpPr>
          <p:cNvPr id="15" name="组合 14"/>
          <p:cNvGrpSpPr/>
          <p:nvPr/>
        </p:nvGrpSpPr>
        <p:grpSpPr>
          <a:xfrm>
            <a:off x="8735116" y="2233950"/>
            <a:ext cx="1784401" cy="1784400"/>
            <a:chOff x="8709716" y="2284836"/>
            <a:chExt cx="1784401" cy="1784400"/>
          </a:xfrm>
          <a:solidFill>
            <a:schemeClr val="accent1"/>
          </a:solidFill>
        </p:grpSpPr>
        <p:sp>
          <p:nvSpPr>
            <p:cNvPr id="16" name="MH_SubTitle_4"/>
            <p:cNvSpPr/>
            <p:nvPr>
              <p:custDataLst>
                <p:tags r:id="rId4"/>
              </p:custDataLst>
            </p:nvPr>
          </p:nvSpPr>
          <p:spPr>
            <a:xfrm>
              <a:off x="8709716" y="2284836"/>
              <a:ext cx="1784401" cy="1784400"/>
            </a:xfrm>
            <a:prstGeom prst="ellipse">
              <a:avLst/>
            </a:prstGeom>
            <a:grpFill/>
            <a:ln w="2540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normAutofit/>
            </a:bodyPr>
            <a:lstStyle/>
            <a:p>
              <a:pPr algn="ctr">
                <a:lnSpc>
                  <a:spcPct val="120000"/>
                </a:lnSpc>
                <a:defRPr/>
              </a:pPr>
              <a:endParaRPr lang="en-US" altLang="zh-CN" kern="0" dirty="0">
                <a:solidFill>
                  <a:srgbClr val="FFFFFF"/>
                </a:solidFill>
                <a:cs typeface="Arial" pitchFamily="34" charset="0"/>
              </a:endParaRPr>
            </a:p>
          </p:txBody>
        </p:sp>
        <p:sp>
          <p:nvSpPr>
            <p:cNvPr id="17" name="TextBox 16"/>
            <p:cNvSpPr txBox="1"/>
            <p:nvPr/>
          </p:nvSpPr>
          <p:spPr>
            <a:xfrm>
              <a:off x="8817086" y="2786745"/>
              <a:ext cx="1569660" cy="923330"/>
            </a:xfrm>
            <a:prstGeom prst="rect">
              <a:avLst/>
            </a:prstGeom>
            <a:noFill/>
          </p:spPr>
          <p:txBody>
            <a:bodyPr wrap="none" rtlCol="0">
              <a:spAutoFit/>
            </a:bodyPr>
            <a:lstStyle/>
            <a:p>
              <a:pPr algn="ctr"/>
              <a:r>
                <a:rPr lang="zh-CN" altLang="en-US" b="1" dirty="0">
                  <a:solidFill>
                    <a:schemeClr val="bg1"/>
                  </a:solidFill>
                  <a:latin typeface="微软雅黑" pitchFamily="34" charset="-122"/>
                  <a:ea typeface="微软雅黑" pitchFamily="34" charset="-122"/>
                </a:rPr>
                <a:t>申请专利数量</a:t>
              </a:r>
              <a:endParaRPr lang="en-US" altLang="zh-CN" b="1" dirty="0">
                <a:solidFill>
                  <a:schemeClr val="bg1"/>
                </a:solidFill>
                <a:latin typeface="微软雅黑" pitchFamily="34" charset="-122"/>
                <a:ea typeface="微软雅黑" pitchFamily="34" charset="-122"/>
              </a:endParaRPr>
            </a:p>
            <a:p>
              <a:pPr algn="ctr"/>
              <a:r>
                <a:rPr lang="en-US" altLang="zh-CN" sz="3600" b="1" dirty="0">
                  <a:solidFill>
                    <a:schemeClr val="bg1"/>
                  </a:solidFill>
                  <a:latin typeface="微软雅黑" pitchFamily="34" charset="-122"/>
                  <a:ea typeface="微软雅黑" pitchFamily="34" charset="-122"/>
                </a:rPr>
                <a:t>5</a:t>
              </a:r>
              <a:r>
                <a:rPr lang="zh-CN" altLang="en-US" sz="3600" b="1" dirty="0">
                  <a:solidFill>
                    <a:schemeClr val="bg1"/>
                  </a:solidFill>
                  <a:latin typeface="微软雅黑" pitchFamily="34" charset="-122"/>
                  <a:ea typeface="微软雅黑" pitchFamily="34" charset="-122"/>
                </a:rPr>
                <a:t>千件</a:t>
              </a:r>
              <a:endParaRPr lang="en-US" altLang="zh-CN" sz="3600" b="1" dirty="0">
                <a:solidFill>
                  <a:schemeClr val="bg1"/>
                </a:solidFill>
                <a:latin typeface="微软雅黑" pitchFamily="34" charset="-122"/>
                <a:ea typeface="微软雅黑" pitchFamily="34" charset="-122"/>
              </a:endParaRPr>
            </a:p>
          </p:txBody>
        </p:sp>
      </p:grpSp>
      <p:sp>
        <p:nvSpPr>
          <p:cNvPr id="18" name="矩形 17"/>
          <p:cNvSpPr/>
          <p:nvPr/>
        </p:nvSpPr>
        <p:spPr>
          <a:xfrm>
            <a:off x="1260343" y="3778376"/>
            <a:ext cx="2321366" cy="923330"/>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此处添加详细文本描述，建议与标题相关并符合整体语言描述尽量简洁生动。</a:t>
            </a:r>
          </a:p>
        </p:txBody>
      </p:sp>
      <p:sp>
        <p:nvSpPr>
          <p:cNvPr id="19" name="矩形 18"/>
          <p:cNvSpPr/>
          <p:nvPr/>
        </p:nvSpPr>
        <p:spPr>
          <a:xfrm>
            <a:off x="3958236" y="4837919"/>
            <a:ext cx="2321366" cy="923330"/>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此处添加详细文本描述，建议与标题相关并符合整体语言描述尽量简洁生动。</a:t>
            </a:r>
          </a:p>
        </p:txBody>
      </p:sp>
      <p:sp>
        <p:nvSpPr>
          <p:cNvPr id="20" name="矩形 19"/>
          <p:cNvSpPr/>
          <p:nvPr/>
        </p:nvSpPr>
        <p:spPr>
          <a:xfrm>
            <a:off x="6306749" y="3711932"/>
            <a:ext cx="2321366" cy="646331"/>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此处添加详细文本描述，建议与标题尽量简洁生动。</a:t>
            </a:r>
          </a:p>
        </p:txBody>
      </p:sp>
      <p:sp>
        <p:nvSpPr>
          <p:cNvPr id="21" name="矩形 20"/>
          <p:cNvSpPr/>
          <p:nvPr/>
        </p:nvSpPr>
        <p:spPr>
          <a:xfrm>
            <a:off x="8636868" y="4330743"/>
            <a:ext cx="2321366" cy="646331"/>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此处添加文本描述，建议与标题相关语言描述尽量简洁生动。</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500"/>
                                        <p:tgtEl>
                                          <p:spTgt spid="18"/>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500"/>
                                        <p:tgtEl>
                                          <p:spTgt spid="3"/>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p:cNvGraphicFramePr/>
          <p:nvPr/>
        </p:nvGraphicFramePr>
        <p:xfrm>
          <a:off x="914401" y="1733786"/>
          <a:ext cx="5018566" cy="3390427"/>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a:off x="2812007" y="2083981"/>
            <a:ext cx="463474" cy="270434"/>
          </a:xfrm>
          <a:prstGeom prst="wedgeRoundRectCallout">
            <a:avLst/>
          </a:prstGeom>
          <a:solidFill>
            <a:schemeClr val="accent1"/>
          </a:solidFill>
        </p:spPr>
        <p:txBody>
          <a:bodyPr wrap="none" rtlCol="0">
            <a:spAutoFit/>
          </a:bodyPr>
          <a:lstStyle/>
          <a:p>
            <a:r>
              <a:rPr lang="en-US" sz="1000">
                <a:solidFill>
                  <a:schemeClr val="bg1"/>
                </a:solidFill>
                <a:latin typeface="Arial" pitchFamily="34" charset="0"/>
                <a:ea typeface="微软雅黑" pitchFamily="34" charset="-122"/>
                <a:cs typeface="Open Sans" panose="020B0606030504020204" pitchFamily="34" charset="0"/>
                <a:sym typeface="Arial" pitchFamily="34" charset="0"/>
              </a:rPr>
              <a:t>80%</a:t>
            </a:r>
          </a:p>
        </p:txBody>
      </p:sp>
      <p:sp>
        <p:nvSpPr>
          <p:cNvPr id="12" name="TextBox 11"/>
          <p:cNvSpPr txBox="1"/>
          <p:nvPr/>
        </p:nvSpPr>
        <p:spPr>
          <a:xfrm>
            <a:off x="3322608" y="1910120"/>
            <a:ext cx="1853108" cy="933450"/>
          </a:xfrm>
          <a:prstGeom prst="rect">
            <a:avLst/>
          </a:prstGeom>
          <a:noFill/>
        </p:spPr>
        <p:txBody>
          <a:bodyPr wrap="square" rtlCol="0">
            <a:spAutoFit/>
          </a:bodyPr>
          <a:lstStyle/>
          <a:p>
            <a:r>
              <a:rPr lang="zh-CN" altLang="en-US" b="1"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点击添加标题</a:t>
            </a:r>
          </a:p>
          <a:p>
            <a:r>
              <a:rPr lang="zh-CN" alt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a:t>
            </a:r>
            <a:r>
              <a:rPr lang="en-US" altLang="zh-CN"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a:t>
            </a:r>
            <a:endParaRPr 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13" name="Rectangle 12"/>
          <p:cNvSpPr/>
          <p:nvPr/>
        </p:nvSpPr>
        <p:spPr>
          <a:xfrm>
            <a:off x="1369069" y="5413924"/>
            <a:ext cx="4400312" cy="549910"/>
          </a:xfrm>
          <a:prstGeom prst="rect">
            <a:avLst/>
          </a:prstGeom>
        </p:spPr>
        <p:txBody>
          <a:bodyPr wrap="square">
            <a:spAutoFit/>
          </a:bodyPr>
          <a:lstStyle/>
          <a:p>
            <a:pPr>
              <a:lnSpc>
                <a:spcPct val="107000"/>
              </a:lnSpc>
              <a:spcAft>
                <a:spcPts val="800"/>
              </a:spcAft>
            </a:pPr>
            <a:r>
              <a:rPr lang="zh-CN" altLang="en-US" sz="1400" dirty="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1400" dirty="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 </a:t>
            </a:r>
            <a:endParaRPr lang="en-US" sz="1400" dirty="0">
              <a:solidFill>
                <a:schemeClr val="tx1">
                  <a:lumMod val="50000"/>
                  <a:lumOff val="50000"/>
                </a:schemeClr>
              </a:solidFill>
              <a:effectLst/>
              <a:latin typeface="Arial" pitchFamily="34" charset="0"/>
              <a:ea typeface="微软雅黑" pitchFamily="34" charset="-122"/>
              <a:cs typeface="Open Sans" panose="020B0606030504020204" pitchFamily="34" charset="0"/>
              <a:sym typeface="Arial" pitchFamily="34" charset="0"/>
            </a:endParaRPr>
          </a:p>
        </p:txBody>
      </p:sp>
      <p:graphicFrame>
        <p:nvGraphicFramePr>
          <p:cNvPr id="20" name="Chart 19"/>
          <p:cNvGraphicFramePr/>
          <p:nvPr/>
        </p:nvGraphicFramePr>
        <p:xfrm>
          <a:off x="6322424" y="1733786"/>
          <a:ext cx="5018566" cy="3390427"/>
        </p:xfrm>
        <a:graphic>
          <a:graphicData uri="http://schemas.openxmlformats.org/drawingml/2006/chart">
            <c:chart xmlns:c="http://schemas.openxmlformats.org/drawingml/2006/chart" xmlns:r="http://schemas.openxmlformats.org/officeDocument/2006/relationships" r:id="rId4"/>
          </a:graphicData>
        </a:graphic>
      </p:graphicFrame>
      <p:sp>
        <p:nvSpPr>
          <p:cNvPr id="21" name="TextBox 20"/>
          <p:cNvSpPr txBox="1"/>
          <p:nvPr/>
        </p:nvSpPr>
        <p:spPr>
          <a:xfrm>
            <a:off x="6820887" y="2083981"/>
            <a:ext cx="463474" cy="270434"/>
          </a:xfrm>
          <a:prstGeom prst="wedgeRoundRectCallout">
            <a:avLst/>
          </a:prstGeom>
          <a:solidFill>
            <a:schemeClr val="accent1"/>
          </a:solidFill>
        </p:spPr>
        <p:txBody>
          <a:bodyPr wrap="none" rtlCol="0">
            <a:spAutoFit/>
          </a:bodyPr>
          <a:lstStyle/>
          <a:p>
            <a:r>
              <a:rPr lang="en-US" sz="1000">
                <a:solidFill>
                  <a:schemeClr val="bg1"/>
                </a:solidFill>
                <a:latin typeface="Arial" pitchFamily="34" charset="0"/>
                <a:ea typeface="微软雅黑" pitchFamily="34" charset="-122"/>
                <a:cs typeface="Open Sans" panose="020B0606030504020204" pitchFamily="34" charset="0"/>
                <a:sym typeface="Arial" pitchFamily="34" charset="0"/>
              </a:rPr>
              <a:t>80%</a:t>
            </a:r>
          </a:p>
        </p:txBody>
      </p:sp>
      <p:sp>
        <p:nvSpPr>
          <p:cNvPr id="22" name="TextBox 21"/>
          <p:cNvSpPr txBox="1"/>
          <p:nvPr/>
        </p:nvSpPr>
        <p:spPr>
          <a:xfrm>
            <a:off x="7310449" y="2004743"/>
            <a:ext cx="2303813" cy="750570"/>
          </a:xfrm>
          <a:prstGeom prst="rect">
            <a:avLst/>
          </a:prstGeom>
          <a:noFill/>
        </p:spPr>
        <p:txBody>
          <a:bodyPr wrap="square" rtlCol="0">
            <a:spAutoFit/>
          </a:bodyPr>
          <a:lstStyle/>
          <a:p>
            <a:r>
              <a:rPr lang="zh-CN" altLang="en-US" b="1"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点击添加标题</a:t>
            </a:r>
          </a:p>
          <a:p>
            <a:r>
              <a:rPr lang="zh-CN" alt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a:t>
            </a:r>
            <a:r>
              <a:rPr lang="en-US" altLang="zh-CN"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a:t>
            </a:r>
            <a:endParaRPr 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23" name="Rectangle 22"/>
          <p:cNvSpPr/>
          <p:nvPr/>
        </p:nvSpPr>
        <p:spPr>
          <a:xfrm>
            <a:off x="6842407" y="5387798"/>
            <a:ext cx="4400312" cy="549910"/>
          </a:xfrm>
          <a:prstGeom prst="rect">
            <a:avLst/>
          </a:prstGeom>
        </p:spPr>
        <p:txBody>
          <a:bodyPr wrap="square">
            <a:spAutoFit/>
          </a:bodyPr>
          <a:lstStyle/>
          <a:p>
            <a:pPr>
              <a:lnSpc>
                <a:spcPct val="107000"/>
              </a:lnSpc>
              <a:spcAft>
                <a:spcPts val="800"/>
              </a:spcAft>
            </a:pPr>
            <a:r>
              <a:rPr lang="zh-CN" altLang="en-US" sz="1400" dirty="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1400" dirty="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 </a:t>
            </a:r>
            <a:endParaRPr lang="en-US" sz="1400" dirty="0">
              <a:solidFill>
                <a:schemeClr val="tx1">
                  <a:lumMod val="50000"/>
                  <a:lumOff val="50000"/>
                </a:schemeClr>
              </a:solidFill>
              <a:effectLst/>
              <a:latin typeface="Arial" pitchFamily="34" charset="0"/>
              <a:ea typeface="微软雅黑" pitchFamily="34" charset="-122"/>
              <a:cs typeface="Open Sans" panose="020B0606030504020204" pitchFamily="34" charset="0"/>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advTm="1500">
        <p14:switch dir="r"/>
      </p:transition>
    </mc:Choice>
    <mc:Fallback xmlns="">
      <p:transition spd="slow" advTm="1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par>
                          <p:cTn id="24" fill="hold">
                            <p:stCondLst>
                              <p:cond delay="2000"/>
                            </p:stCondLst>
                            <p:childTnLst>
                              <p:par>
                                <p:cTn id="25" presetID="4"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ox(in)">
                                      <p:cBhvr>
                                        <p:cTn id="27" dur="500"/>
                                        <p:tgtEl>
                                          <p:spTgt spid="12"/>
                                        </p:tgtEl>
                                      </p:cBhvr>
                                    </p:animEffect>
                                  </p:childTnLst>
                                </p:cTn>
                              </p:par>
                            </p:childTnLst>
                          </p:cTn>
                        </p:par>
                        <p:par>
                          <p:cTn id="28" fill="hold">
                            <p:stCondLst>
                              <p:cond delay="2500"/>
                            </p:stCondLst>
                            <p:childTnLst>
                              <p:par>
                                <p:cTn id="29" presetID="4"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ox(in)">
                                      <p:cBhvr>
                                        <p:cTn id="31" dur="500"/>
                                        <p:tgtEl>
                                          <p:spTgt spid="22"/>
                                        </p:tgtEl>
                                      </p:cBhvr>
                                    </p:animEffect>
                                  </p:childTnLst>
                                </p:cTn>
                              </p:par>
                            </p:childTnLst>
                          </p:cTn>
                        </p:par>
                        <p:par>
                          <p:cTn id="32" fill="hold">
                            <p:stCondLst>
                              <p:cond delay="3000"/>
                            </p:stCondLst>
                            <p:childTnLst>
                              <p:par>
                                <p:cTn id="33" presetID="25"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25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6" dur="25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7" dur="250" accel="50000" fill="hold">
                                          <p:stCondLst>
                                            <p:cond delay="250"/>
                                          </p:stCondLst>
                                        </p:cTn>
                                        <p:tgtEl>
                                          <p:spTgt spid="13"/>
                                        </p:tgtEl>
                                        <p:attrNameLst>
                                          <p:attrName>ppt_w</p:attrName>
                                        </p:attrNameLst>
                                      </p:cBhvr>
                                      <p:tavLst>
                                        <p:tav tm="0">
                                          <p:val>
                                            <p:strVal val="#ppt_w*.05"/>
                                          </p:val>
                                        </p:tav>
                                        <p:tav tm="100000">
                                          <p:val>
                                            <p:strVal val="#ppt_w"/>
                                          </p:val>
                                        </p:tav>
                                      </p:tavLst>
                                    </p:anim>
                                    <p:anim calcmode="lin" valueType="num">
                                      <p:cBhvr>
                                        <p:cTn id="38" dur="500" fill="hold"/>
                                        <p:tgtEl>
                                          <p:spTgt spid="13"/>
                                        </p:tgtEl>
                                        <p:attrNameLst>
                                          <p:attrName>ppt_h</p:attrName>
                                        </p:attrNameLst>
                                      </p:cBhvr>
                                      <p:tavLst>
                                        <p:tav tm="0">
                                          <p:val>
                                            <p:strVal val="#ppt_h"/>
                                          </p:val>
                                        </p:tav>
                                        <p:tav tm="100000">
                                          <p:val>
                                            <p:strVal val="#ppt_h"/>
                                          </p:val>
                                        </p:tav>
                                      </p:tavLst>
                                    </p:anim>
                                    <p:anim calcmode="lin" valueType="num">
                                      <p:cBhvr>
                                        <p:cTn id="39" dur="25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40" dur="25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41" dur="250" accel="50000" fill="hold">
                                          <p:stCondLst>
                                            <p:cond delay="250"/>
                                          </p:stCondLst>
                                        </p:cTn>
                                        <p:tgtEl>
                                          <p:spTgt spid="13"/>
                                        </p:tgtEl>
                                        <p:attrNameLst>
                                          <p:attrName>ppt_y</p:attrName>
                                        </p:attrNameLst>
                                      </p:cBhvr>
                                      <p:tavLst>
                                        <p:tav tm="0">
                                          <p:val>
                                            <p:strVal val="#ppt_y+.1"/>
                                          </p:val>
                                        </p:tav>
                                        <p:tav tm="100000">
                                          <p:val>
                                            <p:strVal val="#ppt_y"/>
                                          </p:val>
                                        </p:tav>
                                      </p:tavLst>
                                    </p:anim>
                                    <p:animEffect transition="in" filter="fade">
                                      <p:cBhvr>
                                        <p:cTn id="42" dur="500" decel="50000">
                                          <p:stCondLst>
                                            <p:cond delay="0"/>
                                          </p:stCondLst>
                                        </p:cTn>
                                        <p:tgtEl>
                                          <p:spTgt spid="13"/>
                                        </p:tgtEl>
                                      </p:cBhvr>
                                    </p:animEffect>
                                  </p:childTnLst>
                                </p:cTn>
                              </p:par>
                            </p:childTnLst>
                          </p:cTn>
                        </p:par>
                        <p:par>
                          <p:cTn id="43" fill="hold">
                            <p:stCondLst>
                              <p:cond delay="3500"/>
                            </p:stCondLst>
                            <p:childTnLst>
                              <p:par>
                                <p:cTn id="44" presetID="25"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25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47" dur="25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48" dur="250" accel="50000" fill="hold">
                                          <p:stCondLst>
                                            <p:cond delay="250"/>
                                          </p:stCondLst>
                                        </p:cTn>
                                        <p:tgtEl>
                                          <p:spTgt spid="23"/>
                                        </p:tgtEl>
                                        <p:attrNameLst>
                                          <p:attrName>ppt_w</p:attrName>
                                        </p:attrNameLst>
                                      </p:cBhvr>
                                      <p:tavLst>
                                        <p:tav tm="0">
                                          <p:val>
                                            <p:strVal val="#ppt_w*.05"/>
                                          </p:val>
                                        </p:tav>
                                        <p:tav tm="100000">
                                          <p:val>
                                            <p:strVal val="#ppt_w"/>
                                          </p:val>
                                        </p:tav>
                                      </p:tavLst>
                                    </p:anim>
                                    <p:anim calcmode="lin" valueType="num">
                                      <p:cBhvr>
                                        <p:cTn id="49" dur="500" fill="hold"/>
                                        <p:tgtEl>
                                          <p:spTgt spid="23"/>
                                        </p:tgtEl>
                                        <p:attrNameLst>
                                          <p:attrName>ppt_h</p:attrName>
                                        </p:attrNameLst>
                                      </p:cBhvr>
                                      <p:tavLst>
                                        <p:tav tm="0">
                                          <p:val>
                                            <p:strVal val="#ppt_h"/>
                                          </p:val>
                                        </p:tav>
                                        <p:tav tm="100000">
                                          <p:val>
                                            <p:strVal val="#ppt_h"/>
                                          </p:val>
                                        </p:tav>
                                      </p:tavLst>
                                    </p:anim>
                                    <p:anim calcmode="lin" valueType="num">
                                      <p:cBhvr>
                                        <p:cTn id="50" dur="25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51" dur="25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52" dur="250" accel="50000" fill="hold">
                                          <p:stCondLst>
                                            <p:cond delay="250"/>
                                          </p:stCondLst>
                                        </p:cTn>
                                        <p:tgtEl>
                                          <p:spTgt spid="23"/>
                                        </p:tgtEl>
                                        <p:attrNameLst>
                                          <p:attrName>ppt_y</p:attrName>
                                        </p:attrNameLst>
                                      </p:cBhvr>
                                      <p:tavLst>
                                        <p:tav tm="0">
                                          <p:val>
                                            <p:strVal val="#ppt_y+.1"/>
                                          </p:val>
                                        </p:tav>
                                        <p:tav tm="100000">
                                          <p:val>
                                            <p:strVal val="#ppt_y"/>
                                          </p:val>
                                        </p:tav>
                                      </p:tavLst>
                                    </p:anim>
                                    <p:animEffect transition="in" filter="fade">
                                      <p:cBhvr>
                                        <p:cTn id="53" dur="500" decel="50000">
                                          <p:stCondLst>
                                            <p:cond delay="0"/>
                                          </p:stCondLst>
                                        </p:cTn>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1" grpId="0" bldLvl="0" animBg="1"/>
      <p:bldP spid="12" grpId="0"/>
      <p:bldP spid="13" grpId="0"/>
      <p:bldGraphic spid="20" grpId="0">
        <p:bldAsOne/>
      </p:bldGraphic>
      <p:bldP spid="21" grpId="0" bldLvl="0" animBg="1"/>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6390073" y="5749478"/>
            <a:ext cx="1841888" cy="1108522"/>
            <a:chOff x="6390073" y="5749478"/>
            <a:chExt cx="1841888" cy="1108522"/>
          </a:xfrm>
          <a:solidFill>
            <a:schemeClr val="accent1"/>
          </a:solidFill>
        </p:grpSpPr>
        <p:sp>
          <p:nvSpPr>
            <p:cNvPr id="33" name="Freeform 140"/>
            <p:cNvSpPr/>
            <p:nvPr/>
          </p:nvSpPr>
          <p:spPr bwMode="auto">
            <a:xfrm rot="5400000" flipH="1">
              <a:off x="7078663" y="5060888"/>
              <a:ext cx="464707" cy="1841888"/>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34" name="Rectangle 37"/>
            <p:cNvSpPr>
              <a:spLocks noChangeArrowheads="1"/>
            </p:cNvSpPr>
            <p:nvPr/>
          </p:nvSpPr>
          <p:spPr bwMode="auto">
            <a:xfrm rot="5400000" flipH="1">
              <a:off x="7640185" y="6266224"/>
              <a:ext cx="643814" cy="539738"/>
            </a:xfrm>
            <a:prstGeom prst="rect">
              <a:avLst/>
            </a:pr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35" name="组合 34"/>
          <p:cNvGrpSpPr/>
          <p:nvPr/>
        </p:nvGrpSpPr>
        <p:grpSpPr>
          <a:xfrm>
            <a:off x="6227909" y="5744636"/>
            <a:ext cx="1074637" cy="1113364"/>
            <a:chOff x="6227909" y="5744636"/>
            <a:chExt cx="1074637" cy="1113364"/>
          </a:xfrm>
        </p:grpSpPr>
        <p:sp>
          <p:nvSpPr>
            <p:cNvPr id="36" name="Freeform 141"/>
            <p:cNvSpPr/>
            <p:nvPr/>
          </p:nvSpPr>
          <p:spPr bwMode="auto">
            <a:xfrm rot="5400000" flipH="1">
              <a:off x="6524402" y="5448143"/>
              <a:ext cx="481651" cy="1074637"/>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37" name="Rectangle 38"/>
            <p:cNvSpPr>
              <a:spLocks noChangeArrowheads="1"/>
            </p:cNvSpPr>
            <p:nvPr/>
          </p:nvSpPr>
          <p:spPr bwMode="auto">
            <a:xfrm rot="5400000" flipH="1">
              <a:off x="6710769" y="6266223"/>
              <a:ext cx="631713" cy="551841"/>
            </a:xfrm>
            <a:prstGeom prst="rect">
              <a:avLst/>
            </a:pr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38" name="组合 37"/>
          <p:cNvGrpSpPr/>
          <p:nvPr/>
        </p:nvGrpSpPr>
        <p:grpSpPr>
          <a:xfrm>
            <a:off x="5830972" y="5756738"/>
            <a:ext cx="546999" cy="1101262"/>
            <a:chOff x="5830972" y="5756738"/>
            <a:chExt cx="546999" cy="1101262"/>
          </a:xfrm>
          <a:solidFill>
            <a:schemeClr val="accent1"/>
          </a:solidFill>
        </p:grpSpPr>
        <p:sp>
          <p:nvSpPr>
            <p:cNvPr id="39" name="Freeform 142"/>
            <p:cNvSpPr/>
            <p:nvPr/>
          </p:nvSpPr>
          <p:spPr bwMode="auto">
            <a:xfrm rot="5400000" flipH="1">
              <a:off x="5869697" y="5718013"/>
              <a:ext cx="469549" cy="546999"/>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40" name="Rectangle 39"/>
            <p:cNvSpPr>
              <a:spLocks noChangeArrowheads="1"/>
            </p:cNvSpPr>
            <p:nvPr/>
          </p:nvSpPr>
          <p:spPr bwMode="auto">
            <a:xfrm rot="5400000" flipH="1">
              <a:off x="5788615" y="6268644"/>
              <a:ext cx="631713" cy="546999"/>
            </a:xfrm>
            <a:prstGeom prst="rect">
              <a:avLst/>
            </a:pr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41" name="组合 40"/>
          <p:cNvGrpSpPr/>
          <p:nvPr/>
        </p:nvGrpSpPr>
        <p:grpSpPr>
          <a:xfrm>
            <a:off x="4896716" y="5744636"/>
            <a:ext cx="1072216" cy="1113364"/>
            <a:chOff x="4896716" y="5744636"/>
            <a:chExt cx="1072216" cy="1113364"/>
          </a:xfrm>
        </p:grpSpPr>
        <p:sp>
          <p:nvSpPr>
            <p:cNvPr id="42" name="Freeform 143"/>
            <p:cNvSpPr/>
            <p:nvPr/>
          </p:nvSpPr>
          <p:spPr bwMode="auto">
            <a:xfrm rot="5400000" flipH="1">
              <a:off x="5191998" y="5449354"/>
              <a:ext cx="481651" cy="1072216"/>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43" name="Rectangle 40"/>
            <p:cNvSpPr>
              <a:spLocks noChangeArrowheads="1"/>
            </p:cNvSpPr>
            <p:nvPr/>
          </p:nvSpPr>
          <p:spPr bwMode="auto">
            <a:xfrm rot="5400000" flipH="1">
              <a:off x="4855570" y="6267434"/>
              <a:ext cx="636553" cy="544579"/>
            </a:xfrm>
            <a:prstGeom prst="rect">
              <a:avLst/>
            </a:pr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44" name="组合 43"/>
          <p:cNvGrpSpPr/>
          <p:nvPr/>
        </p:nvGrpSpPr>
        <p:grpSpPr>
          <a:xfrm>
            <a:off x="3960039" y="5739796"/>
            <a:ext cx="1853990" cy="1118205"/>
            <a:chOff x="3960039" y="5739796"/>
            <a:chExt cx="1853990" cy="1118205"/>
          </a:xfrm>
          <a:solidFill>
            <a:schemeClr val="accent1"/>
          </a:solidFill>
        </p:grpSpPr>
        <p:sp>
          <p:nvSpPr>
            <p:cNvPr id="45" name="Freeform 144"/>
            <p:cNvSpPr/>
            <p:nvPr/>
          </p:nvSpPr>
          <p:spPr bwMode="auto">
            <a:xfrm rot="5400000" flipH="1">
              <a:off x="4643788" y="5060887"/>
              <a:ext cx="491332" cy="1849150"/>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46" name="Rectangle 41"/>
            <p:cNvSpPr>
              <a:spLocks noChangeArrowheads="1"/>
            </p:cNvSpPr>
            <p:nvPr/>
          </p:nvSpPr>
          <p:spPr bwMode="auto">
            <a:xfrm rot="5400000" flipH="1">
              <a:off x="3924944" y="6266224"/>
              <a:ext cx="626872" cy="556681"/>
            </a:xfrm>
            <a:prstGeom prst="rect">
              <a:avLst/>
            </a:pr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47" name="组合 46"/>
          <p:cNvGrpSpPr/>
          <p:nvPr/>
        </p:nvGrpSpPr>
        <p:grpSpPr>
          <a:xfrm>
            <a:off x="6390073" y="4344047"/>
            <a:ext cx="1498198" cy="1405432"/>
            <a:chOff x="6390073" y="4344047"/>
            <a:chExt cx="1498198" cy="1405432"/>
          </a:xfrm>
          <a:solidFill>
            <a:schemeClr val="accent1"/>
          </a:solidFill>
        </p:grpSpPr>
        <p:sp>
          <p:nvSpPr>
            <p:cNvPr id="48" name="Rectangle 42"/>
            <p:cNvSpPr>
              <a:spLocks noChangeArrowheads="1"/>
            </p:cNvSpPr>
            <p:nvPr/>
          </p:nvSpPr>
          <p:spPr bwMode="auto">
            <a:xfrm rot="5400000" flipH="1">
              <a:off x="6039121" y="5308975"/>
              <a:ext cx="791456" cy="89552"/>
            </a:xfrm>
            <a:prstGeom prst="rect">
              <a:avLst/>
            </a:pr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49" name="Freeform 43"/>
            <p:cNvSpPr>
              <a:spLocks noEditPoints="1"/>
            </p:cNvSpPr>
            <p:nvPr/>
          </p:nvSpPr>
          <p:spPr bwMode="auto">
            <a:xfrm rot="5400000" flipH="1">
              <a:off x="7093185" y="4081439"/>
              <a:ext cx="532477" cy="1057694"/>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50" name="Freeform 44"/>
            <p:cNvSpPr/>
            <p:nvPr/>
          </p:nvSpPr>
          <p:spPr bwMode="auto">
            <a:xfrm rot="5400000" flipH="1">
              <a:off x="6423958" y="4551403"/>
              <a:ext cx="372735" cy="440504"/>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51" name="组合 50"/>
          <p:cNvGrpSpPr/>
          <p:nvPr/>
        </p:nvGrpSpPr>
        <p:grpSpPr>
          <a:xfrm>
            <a:off x="6227910" y="2987063"/>
            <a:ext cx="1661988" cy="2757575"/>
            <a:chOff x="6227910" y="2987063"/>
            <a:chExt cx="1661988" cy="2757575"/>
          </a:xfrm>
        </p:grpSpPr>
        <p:sp>
          <p:nvSpPr>
            <p:cNvPr id="52" name="Rectangle 45"/>
            <p:cNvSpPr>
              <a:spLocks noChangeArrowheads="1"/>
            </p:cNvSpPr>
            <p:nvPr/>
          </p:nvSpPr>
          <p:spPr bwMode="auto">
            <a:xfrm rot="5400000" flipH="1">
              <a:off x="5182317" y="4611913"/>
              <a:ext cx="2178318" cy="87132"/>
            </a:xfrm>
            <a:prstGeom prst="rect">
              <a:avLst/>
            </a:pr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53" name="Freeform 46"/>
            <p:cNvSpPr/>
            <p:nvPr/>
          </p:nvSpPr>
          <p:spPr bwMode="auto">
            <a:xfrm rot="5400000" flipH="1">
              <a:off x="6269471" y="3170593"/>
              <a:ext cx="355792" cy="435664"/>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54" name="Freeform 47"/>
            <p:cNvSpPr>
              <a:spLocks noEditPoints="1"/>
            </p:cNvSpPr>
            <p:nvPr/>
          </p:nvSpPr>
          <p:spPr bwMode="auto">
            <a:xfrm rot="5400000" flipH="1">
              <a:off x="7013730" y="2638532"/>
              <a:ext cx="527637" cy="1224699"/>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55" name="组合 54"/>
          <p:cNvGrpSpPr/>
          <p:nvPr/>
        </p:nvGrpSpPr>
        <p:grpSpPr>
          <a:xfrm>
            <a:off x="6056064" y="1600200"/>
            <a:ext cx="1832207" cy="4156539"/>
            <a:chOff x="6056064" y="1600200"/>
            <a:chExt cx="1832207" cy="4156539"/>
          </a:xfrm>
          <a:solidFill>
            <a:schemeClr val="accent1"/>
          </a:solidFill>
        </p:grpSpPr>
        <p:sp>
          <p:nvSpPr>
            <p:cNvPr id="56" name="Rectangle 48"/>
            <p:cNvSpPr>
              <a:spLocks noChangeArrowheads="1"/>
            </p:cNvSpPr>
            <p:nvPr/>
          </p:nvSpPr>
          <p:spPr bwMode="auto">
            <a:xfrm rot="5400000" flipH="1">
              <a:off x="4340034" y="3955997"/>
              <a:ext cx="3516773" cy="84712"/>
            </a:xfrm>
            <a:prstGeom prst="rect">
              <a:avLst/>
            </a:pr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57" name="Freeform 49"/>
            <p:cNvSpPr>
              <a:spLocks noEditPoints="1"/>
            </p:cNvSpPr>
            <p:nvPr/>
          </p:nvSpPr>
          <p:spPr bwMode="auto">
            <a:xfrm rot="5400000" flipH="1">
              <a:off x="6961276" y="1205682"/>
              <a:ext cx="532477" cy="1321513"/>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58" name="Freeform 50"/>
            <p:cNvSpPr/>
            <p:nvPr/>
          </p:nvSpPr>
          <p:spPr bwMode="auto">
            <a:xfrm rot="5400000" flipH="1">
              <a:off x="6103261" y="1776470"/>
              <a:ext cx="416300" cy="510694"/>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59" name="组合 58"/>
          <p:cNvGrpSpPr/>
          <p:nvPr/>
        </p:nvGrpSpPr>
        <p:grpSpPr>
          <a:xfrm>
            <a:off x="4304604" y="2313410"/>
            <a:ext cx="1676429" cy="3431227"/>
            <a:chOff x="4304604" y="2313410"/>
            <a:chExt cx="1676429" cy="3431227"/>
          </a:xfrm>
        </p:grpSpPr>
        <p:sp>
          <p:nvSpPr>
            <p:cNvPr id="60" name="Freeform 51"/>
            <p:cNvSpPr/>
            <p:nvPr/>
          </p:nvSpPr>
          <p:spPr bwMode="auto">
            <a:xfrm rot="5400000" flipH="1">
              <a:off x="5572868" y="2469106"/>
              <a:ext cx="348531" cy="459867"/>
            </a:xfrm>
            <a:custGeom>
              <a:avLst/>
              <a:gdLst>
                <a:gd name="T0" fmla="*/ 61 w 61"/>
                <a:gd name="T1" fmla="*/ 78 h 80"/>
                <a:gd name="T2" fmla="*/ 4 w 61"/>
                <a:gd name="T3" fmla="*/ 1 h 80"/>
                <a:gd name="T4" fmla="*/ 0 w 61"/>
                <a:gd name="T5" fmla="*/ 0 h 80"/>
                <a:gd name="T6" fmla="*/ 0 w 61"/>
                <a:gd name="T7" fmla="*/ 16 h 80"/>
                <a:gd name="T8" fmla="*/ 3 w 61"/>
                <a:gd name="T9" fmla="*/ 16 h 80"/>
                <a:gd name="T10" fmla="*/ 46 w 61"/>
                <a:gd name="T11" fmla="*/ 78 h 80"/>
                <a:gd name="T12" fmla="*/ 46 w 61"/>
                <a:gd name="T13" fmla="*/ 80 h 80"/>
                <a:gd name="T14" fmla="*/ 61 w 61"/>
                <a:gd name="T15" fmla="*/ 80 h 80"/>
                <a:gd name="T16" fmla="*/ 61 w 6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80">
                  <a:moveTo>
                    <a:pt x="61" y="78"/>
                  </a:moveTo>
                  <a:cubicBezTo>
                    <a:pt x="61" y="26"/>
                    <a:pt x="45" y="3"/>
                    <a:pt x="4" y="1"/>
                  </a:cubicBezTo>
                  <a:cubicBezTo>
                    <a:pt x="3" y="1"/>
                    <a:pt x="2" y="1"/>
                    <a:pt x="0" y="0"/>
                  </a:cubicBezTo>
                  <a:cubicBezTo>
                    <a:pt x="0" y="16"/>
                    <a:pt x="0" y="16"/>
                    <a:pt x="0" y="16"/>
                  </a:cubicBezTo>
                  <a:cubicBezTo>
                    <a:pt x="1" y="16"/>
                    <a:pt x="2" y="16"/>
                    <a:pt x="3" y="16"/>
                  </a:cubicBezTo>
                  <a:cubicBezTo>
                    <a:pt x="26" y="18"/>
                    <a:pt x="46" y="24"/>
                    <a:pt x="46" y="78"/>
                  </a:cubicBezTo>
                  <a:cubicBezTo>
                    <a:pt x="46" y="80"/>
                    <a:pt x="46" y="80"/>
                    <a:pt x="46" y="80"/>
                  </a:cubicBezTo>
                  <a:cubicBezTo>
                    <a:pt x="61" y="80"/>
                    <a:pt x="61" y="80"/>
                    <a:pt x="61" y="80"/>
                  </a:cubicBezTo>
                  <a:lnTo>
                    <a:pt x="61" y="78"/>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61" name="Freeform 52"/>
            <p:cNvSpPr/>
            <p:nvPr/>
          </p:nvSpPr>
          <p:spPr bwMode="auto">
            <a:xfrm rot="5400000" flipH="1">
              <a:off x="4496146" y="4259751"/>
              <a:ext cx="2872959" cy="96814"/>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62" name="Freeform 53"/>
            <p:cNvSpPr>
              <a:spLocks noEditPoints="1"/>
            </p:cNvSpPr>
            <p:nvPr/>
          </p:nvSpPr>
          <p:spPr bwMode="auto">
            <a:xfrm rot="5400000" flipH="1">
              <a:off x="4644663" y="1973351"/>
              <a:ext cx="532477" cy="1212596"/>
            </a:xfrm>
            <a:custGeom>
              <a:avLst/>
              <a:gdLst>
                <a:gd name="T0" fmla="*/ 56 w 93"/>
                <a:gd name="T1" fmla="*/ 119 h 211"/>
                <a:gd name="T2" fmla="*/ 56 w 93"/>
                <a:gd name="T3" fmla="*/ 0 h 211"/>
                <a:gd name="T4" fmla="*/ 41 w 93"/>
                <a:gd name="T5" fmla="*/ 0 h 211"/>
                <a:gd name="T6" fmla="*/ 41 w 93"/>
                <a:gd name="T7" fmla="*/ 118 h 211"/>
                <a:gd name="T8" fmla="*/ 0 w 93"/>
                <a:gd name="T9" fmla="*/ 164 h 211"/>
                <a:gd name="T10" fmla="*/ 46 w 93"/>
                <a:gd name="T11" fmla="*/ 211 h 211"/>
                <a:gd name="T12" fmla="*/ 93 w 93"/>
                <a:gd name="T13" fmla="*/ 164 h 211"/>
                <a:gd name="T14" fmla="*/ 56 w 93"/>
                <a:gd name="T15" fmla="*/ 119 h 211"/>
                <a:gd name="T16" fmla="*/ 46 w 93"/>
                <a:gd name="T17" fmla="*/ 191 h 211"/>
                <a:gd name="T18" fmla="*/ 19 w 93"/>
                <a:gd name="T19" fmla="*/ 164 h 211"/>
                <a:gd name="T20" fmla="*/ 46 w 93"/>
                <a:gd name="T21" fmla="*/ 137 h 211"/>
                <a:gd name="T22" fmla="*/ 74 w 93"/>
                <a:gd name="T23" fmla="*/ 164 h 211"/>
                <a:gd name="T24" fmla="*/ 46 w 93"/>
                <a:gd name="T25" fmla="*/ 19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11">
                  <a:moveTo>
                    <a:pt x="56" y="119"/>
                  </a:moveTo>
                  <a:cubicBezTo>
                    <a:pt x="56" y="0"/>
                    <a:pt x="56" y="0"/>
                    <a:pt x="56" y="0"/>
                  </a:cubicBezTo>
                  <a:cubicBezTo>
                    <a:pt x="41" y="0"/>
                    <a:pt x="41" y="0"/>
                    <a:pt x="41" y="0"/>
                  </a:cubicBezTo>
                  <a:cubicBezTo>
                    <a:pt x="41" y="118"/>
                    <a:pt x="41" y="118"/>
                    <a:pt x="41" y="118"/>
                  </a:cubicBezTo>
                  <a:cubicBezTo>
                    <a:pt x="18" y="121"/>
                    <a:pt x="0" y="141"/>
                    <a:pt x="0" y="164"/>
                  </a:cubicBezTo>
                  <a:cubicBezTo>
                    <a:pt x="0" y="190"/>
                    <a:pt x="21" y="211"/>
                    <a:pt x="46" y="211"/>
                  </a:cubicBezTo>
                  <a:cubicBezTo>
                    <a:pt x="72" y="211"/>
                    <a:pt x="93" y="190"/>
                    <a:pt x="93" y="164"/>
                  </a:cubicBezTo>
                  <a:cubicBezTo>
                    <a:pt x="93" y="142"/>
                    <a:pt x="77" y="123"/>
                    <a:pt x="56" y="119"/>
                  </a:cubicBezTo>
                  <a:close/>
                  <a:moveTo>
                    <a:pt x="46" y="191"/>
                  </a:moveTo>
                  <a:cubicBezTo>
                    <a:pt x="31" y="191"/>
                    <a:pt x="19" y="179"/>
                    <a:pt x="19" y="164"/>
                  </a:cubicBezTo>
                  <a:cubicBezTo>
                    <a:pt x="19" y="149"/>
                    <a:pt x="31" y="137"/>
                    <a:pt x="46" y="137"/>
                  </a:cubicBezTo>
                  <a:cubicBezTo>
                    <a:pt x="61" y="137"/>
                    <a:pt x="74" y="149"/>
                    <a:pt x="74" y="164"/>
                  </a:cubicBezTo>
                  <a:cubicBezTo>
                    <a:pt x="74" y="179"/>
                    <a:pt x="61" y="191"/>
                    <a:pt x="46" y="191"/>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grpSp>
        <p:nvGrpSpPr>
          <p:cNvPr id="63" name="组合 62"/>
          <p:cNvGrpSpPr/>
          <p:nvPr/>
        </p:nvGrpSpPr>
        <p:grpSpPr>
          <a:xfrm>
            <a:off x="4315831" y="3681704"/>
            <a:ext cx="1498199" cy="2058092"/>
            <a:chOff x="4315831" y="3681704"/>
            <a:chExt cx="1498199" cy="2058092"/>
          </a:xfrm>
          <a:solidFill>
            <a:schemeClr val="accent1"/>
          </a:solidFill>
        </p:grpSpPr>
        <p:sp>
          <p:nvSpPr>
            <p:cNvPr id="64" name="Freeform 54"/>
            <p:cNvSpPr/>
            <p:nvPr/>
          </p:nvSpPr>
          <p:spPr bwMode="auto">
            <a:xfrm rot="5400000" flipH="1">
              <a:off x="5427982" y="3901539"/>
              <a:ext cx="394519" cy="377575"/>
            </a:xfrm>
            <a:custGeom>
              <a:avLst/>
              <a:gdLst>
                <a:gd name="T0" fmla="*/ 69 w 69"/>
                <a:gd name="T1" fmla="*/ 64 h 66"/>
                <a:gd name="T2" fmla="*/ 1 w 69"/>
                <a:gd name="T3" fmla="*/ 0 h 66"/>
                <a:gd name="T4" fmla="*/ 0 w 69"/>
                <a:gd name="T5" fmla="*/ 0 h 66"/>
                <a:gd name="T6" fmla="*/ 0 w 69"/>
                <a:gd name="T7" fmla="*/ 15 h 66"/>
                <a:gd name="T8" fmla="*/ 1 w 69"/>
                <a:gd name="T9" fmla="*/ 15 h 66"/>
                <a:gd name="T10" fmla="*/ 53 w 69"/>
                <a:gd name="T11" fmla="*/ 64 h 66"/>
                <a:gd name="T12" fmla="*/ 53 w 69"/>
                <a:gd name="T13" fmla="*/ 66 h 66"/>
                <a:gd name="T14" fmla="*/ 69 w 69"/>
                <a:gd name="T15" fmla="*/ 66 h 66"/>
                <a:gd name="T16" fmla="*/ 69 w 69"/>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6">
                  <a:moveTo>
                    <a:pt x="69" y="64"/>
                  </a:moveTo>
                  <a:cubicBezTo>
                    <a:pt x="69" y="28"/>
                    <a:pt x="31" y="0"/>
                    <a:pt x="1" y="0"/>
                  </a:cubicBezTo>
                  <a:cubicBezTo>
                    <a:pt x="0" y="0"/>
                    <a:pt x="0" y="0"/>
                    <a:pt x="0" y="0"/>
                  </a:cubicBezTo>
                  <a:cubicBezTo>
                    <a:pt x="0" y="15"/>
                    <a:pt x="0" y="15"/>
                    <a:pt x="0" y="15"/>
                  </a:cubicBezTo>
                  <a:cubicBezTo>
                    <a:pt x="1" y="15"/>
                    <a:pt x="1" y="15"/>
                    <a:pt x="1" y="15"/>
                  </a:cubicBezTo>
                  <a:cubicBezTo>
                    <a:pt x="21" y="15"/>
                    <a:pt x="53" y="36"/>
                    <a:pt x="53" y="64"/>
                  </a:cubicBezTo>
                  <a:cubicBezTo>
                    <a:pt x="53" y="65"/>
                    <a:pt x="53" y="66"/>
                    <a:pt x="53" y="66"/>
                  </a:cubicBezTo>
                  <a:cubicBezTo>
                    <a:pt x="69" y="66"/>
                    <a:pt x="69" y="66"/>
                    <a:pt x="69" y="66"/>
                  </a:cubicBezTo>
                  <a:cubicBezTo>
                    <a:pt x="69" y="66"/>
                    <a:pt x="69" y="65"/>
                    <a:pt x="69" y="64"/>
                  </a:cubicBez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65" name="Rectangle 55"/>
            <p:cNvSpPr>
              <a:spLocks noChangeArrowheads="1"/>
            </p:cNvSpPr>
            <p:nvPr/>
          </p:nvSpPr>
          <p:spPr bwMode="auto">
            <a:xfrm rot="5400000" flipH="1">
              <a:off x="5045568" y="4971335"/>
              <a:ext cx="1452211" cy="84712"/>
            </a:xfrm>
            <a:prstGeom prst="rect">
              <a:avLst/>
            </a:pr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sp>
          <p:nvSpPr>
            <p:cNvPr id="66" name="Freeform 56"/>
            <p:cNvSpPr>
              <a:spLocks noEditPoints="1"/>
            </p:cNvSpPr>
            <p:nvPr/>
          </p:nvSpPr>
          <p:spPr bwMode="auto">
            <a:xfrm rot="5400000" flipH="1">
              <a:off x="4609904" y="3387631"/>
              <a:ext cx="532477" cy="1120623"/>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grpFill/>
            <a:ln>
              <a:noFill/>
            </a:ln>
          </p:spPr>
          <p:txBody>
            <a:bodyPr vert="horz" wrap="square" lIns="91440" tIns="45720" rIns="91440" bIns="45720" numCol="1" anchor="t" anchorCtr="0" compatLnSpc="1"/>
            <a:lstStyle/>
            <a:p>
              <a:endParaRPr lang="id-ID">
                <a:latin typeface="Arial" pitchFamily="34" charset="0"/>
                <a:ea typeface="微软雅黑" pitchFamily="34" charset="-122"/>
                <a:sym typeface="Arial" pitchFamily="34" charset="0"/>
              </a:endParaRPr>
            </a:p>
          </p:txBody>
        </p:sp>
      </p:grpSp>
      <p:sp>
        <p:nvSpPr>
          <p:cNvPr id="67" name="TextBox 66"/>
          <p:cNvSpPr txBox="1"/>
          <p:nvPr/>
        </p:nvSpPr>
        <p:spPr>
          <a:xfrm>
            <a:off x="8018561" y="1589439"/>
            <a:ext cx="2723012" cy="960120"/>
          </a:xfrm>
          <a:prstGeom prst="rect">
            <a:avLst/>
          </a:prstGeom>
          <a:noFill/>
        </p:spPr>
        <p:txBody>
          <a:bodyPr wrap="square" rtlCol="0">
            <a:spAutoFit/>
          </a:bodyPr>
          <a:lstStyle/>
          <a:p>
            <a:pPr>
              <a:lnSpc>
                <a:spcPct val="150000"/>
              </a:lnSpc>
            </a:pPr>
            <a:r>
              <a:rPr lang="zh-CN" altLang="en-US" sz="1400" b="1" dirty="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rPr>
              <a:t>添加标题</a:t>
            </a:r>
            <a:endParaRPr lang="en-US" sz="1400" b="1" dirty="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endParaRPr>
          </a:p>
          <a:p>
            <a:pPr>
              <a:lnSpc>
                <a:spcPct val="150000"/>
              </a:lnSpc>
            </a:pPr>
            <a:r>
              <a:rPr lang="zh-CN" altLang="en-US"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rPr>
              <a:t>您的内容打在这里复制文本后在此选择粘贴只保留文字</a:t>
            </a:r>
            <a:endParaRPr lang="en-US" altLang="zh-CN"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endParaRPr>
          </a:p>
        </p:txBody>
      </p:sp>
      <p:sp>
        <p:nvSpPr>
          <p:cNvPr id="68" name="TextBox 67"/>
          <p:cNvSpPr txBox="1"/>
          <p:nvPr/>
        </p:nvSpPr>
        <p:spPr>
          <a:xfrm>
            <a:off x="8018561" y="2973882"/>
            <a:ext cx="2723012" cy="960120"/>
          </a:xfrm>
          <a:prstGeom prst="rect">
            <a:avLst/>
          </a:prstGeom>
          <a:noFill/>
        </p:spPr>
        <p:txBody>
          <a:bodyPr wrap="square" rtlCol="0">
            <a:spAutoFit/>
          </a:bodyPr>
          <a:lstStyle/>
          <a:p>
            <a:pPr>
              <a:lnSpc>
                <a:spcPct val="150000"/>
              </a:lnSpc>
            </a:pPr>
            <a:r>
              <a:rPr lang="zh-CN" altLang="en-US" sz="1400" b="1" dirty="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rPr>
              <a:t>添加标题</a:t>
            </a:r>
            <a:endParaRPr lang="en-US" sz="1400" b="1" dirty="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endParaRPr>
          </a:p>
          <a:p>
            <a:pPr>
              <a:lnSpc>
                <a:spcPct val="150000"/>
              </a:lnSpc>
            </a:pPr>
            <a:r>
              <a:rPr lang="zh-CN" altLang="en-US"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rPr>
              <a:t>您的内容打在这里复制文本后在此选择粘贴只保留文字</a:t>
            </a:r>
            <a:endParaRPr lang="en-US" altLang="zh-CN"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endParaRPr>
          </a:p>
        </p:txBody>
      </p:sp>
      <p:sp>
        <p:nvSpPr>
          <p:cNvPr id="69" name="TextBox 68"/>
          <p:cNvSpPr txBox="1"/>
          <p:nvPr/>
        </p:nvSpPr>
        <p:spPr>
          <a:xfrm>
            <a:off x="8018560" y="4333287"/>
            <a:ext cx="2723012" cy="960120"/>
          </a:xfrm>
          <a:prstGeom prst="rect">
            <a:avLst/>
          </a:prstGeom>
          <a:noFill/>
        </p:spPr>
        <p:txBody>
          <a:bodyPr wrap="square" rtlCol="0">
            <a:spAutoFit/>
          </a:bodyPr>
          <a:lstStyle/>
          <a:p>
            <a:pPr>
              <a:lnSpc>
                <a:spcPct val="150000"/>
              </a:lnSpc>
            </a:pPr>
            <a:r>
              <a:rPr lang="zh-CN" altLang="en-US" sz="1400" b="1" dirty="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rPr>
              <a:t>添加标题</a:t>
            </a:r>
            <a:endParaRPr lang="en-US" sz="1400" b="1" dirty="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endParaRPr>
          </a:p>
          <a:p>
            <a:pPr>
              <a:lnSpc>
                <a:spcPct val="150000"/>
              </a:lnSpc>
            </a:pPr>
            <a:r>
              <a:rPr lang="zh-CN" altLang="en-US"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rPr>
              <a:t>您的内容打在这里复制文本后在此选择粘贴只保留文字</a:t>
            </a:r>
            <a:endParaRPr lang="en-US" altLang="zh-CN"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endParaRPr>
          </a:p>
        </p:txBody>
      </p:sp>
      <p:sp>
        <p:nvSpPr>
          <p:cNvPr id="70" name="TextBox 69"/>
          <p:cNvSpPr txBox="1"/>
          <p:nvPr/>
        </p:nvSpPr>
        <p:spPr>
          <a:xfrm>
            <a:off x="1862567" y="2313410"/>
            <a:ext cx="2398470" cy="960120"/>
          </a:xfrm>
          <a:prstGeom prst="rect">
            <a:avLst/>
          </a:prstGeom>
          <a:noFill/>
        </p:spPr>
        <p:txBody>
          <a:bodyPr wrap="square" rtlCol="0">
            <a:spAutoFit/>
          </a:bodyPr>
          <a:lstStyle/>
          <a:p>
            <a:pPr algn="r">
              <a:lnSpc>
                <a:spcPct val="150000"/>
              </a:lnSpc>
            </a:pPr>
            <a:r>
              <a:rPr lang="zh-CN" altLang="en-US" sz="1400" b="1" dirty="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rPr>
              <a:t>添加标题</a:t>
            </a:r>
            <a:endParaRPr lang="en-US" sz="1400" b="1" dirty="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endParaRPr>
          </a:p>
          <a:p>
            <a:pPr algn="r">
              <a:lnSpc>
                <a:spcPct val="150000"/>
              </a:lnSpc>
            </a:pPr>
            <a:r>
              <a:rPr lang="zh-CN" altLang="en-US"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rPr>
              <a:t>您的内容打在这里复制文本后在此选择粘贴只保留文字</a:t>
            </a:r>
            <a:endParaRPr lang="en-US"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endParaRPr>
          </a:p>
        </p:txBody>
      </p:sp>
      <p:sp>
        <p:nvSpPr>
          <p:cNvPr id="71" name="TextBox 70"/>
          <p:cNvSpPr txBox="1"/>
          <p:nvPr/>
        </p:nvSpPr>
        <p:spPr>
          <a:xfrm>
            <a:off x="1860331" y="3657315"/>
            <a:ext cx="2398470" cy="960120"/>
          </a:xfrm>
          <a:prstGeom prst="rect">
            <a:avLst/>
          </a:prstGeom>
          <a:noFill/>
        </p:spPr>
        <p:txBody>
          <a:bodyPr wrap="square" rtlCol="0">
            <a:spAutoFit/>
          </a:bodyPr>
          <a:lstStyle/>
          <a:p>
            <a:pPr algn="r">
              <a:lnSpc>
                <a:spcPct val="150000"/>
              </a:lnSpc>
            </a:pPr>
            <a:r>
              <a:rPr lang="zh-CN" altLang="en-US" sz="1400" b="1" dirty="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rPr>
              <a:t>添加标题</a:t>
            </a:r>
            <a:endParaRPr lang="en-US" sz="1400" b="1" dirty="0">
              <a:solidFill>
                <a:schemeClr val="tx1">
                  <a:lumMod val="65000"/>
                  <a:lumOff val="35000"/>
                </a:schemeClr>
              </a:solidFill>
              <a:latin typeface="微软雅黑" pitchFamily="34" charset="-122"/>
              <a:ea typeface="微软雅黑" pitchFamily="34" charset="-122"/>
              <a:cs typeface="Open Sans" panose="020B0606030504020204" pitchFamily="34" charset="0"/>
              <a:sym typeface="Arial" pitchFamily="34" charset="0"/>
            </a:endParaRPr>
          </a:p>
          <a:p>
            <a:pPr algn="r">
              <a:lnSpc>
                <a:spcPct val="150000"/>
              </a:lnSpc>
            </a:pPr>
            <a:r>
              <a:rPr lang="zh-CN" altLang="en-US"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rPr>
              <a:t>您的内容打在这里复制文本后在此选择粘贴只保留文字</a:t>
            </a:r>
            <a:endParaRPr lang="en-US" altLang="zh-CN" sz="1200" dirty="0">
              <a:solidFill>
                <a:schemeClr val="tx1">
                  <a:lumMod val="50000"/>
                  <a:lumOff val="50000"/>
                </a:schemeClr>
              </a:solidFill>
              <a:latin typeface="微软雅黑" pitchFamily="34" charset="-122"/>
              <a:ea typeface="微软雅黑" pitchFamily="34" charset="-122"/>
              <a:cs typeface="Open Sans" panose="020B0606030504020204" pitchFamily="34" charset="0"/>
              <a:sym typeface="Arial" pitchFamily="34" charset="0"/>
            </a:endParaRPr>
          </a:p>
        </p:txBody>
      </p:sp>
      <p:sp>
        <p:nvSpPr>
          <p:cNvPr id="72" name="TextBox 71"/>
          <p:cNvSpPr txBox="1"/>
          <p:nvPr/>
        </p:nvSpPr>
        <p:spPr>
          <a:xfrm>
            <a:off x="7414305" y="1722376"/>
            <a:ext cx="381000" cy="304800"/>
          </a:xfrm>
          <a:prstGeom prst="rect">
            <a:avLst/>
          </a:prstGeom>
          <a:noFill/>
        </p:spPr>
        <p:txBody>
          <a:bodyPr wrap="none" rtlCol="0">
            <a:spAutoFit/>
          </a:bodyPr>
          <a:lstStyle/>
          <a:p>
            <a:r>
              <a:rPr lang="en-US" sz="1400" b="1">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03</a:t>
            </a:r>
          </a:p>
        </p:txBody>
      </p:sp>
      <p:sp>
        <p:nvSpPr>
          <p:cNvPr id="73" name="TextBox 72"/>
          <p:cNvSpPr txBox="1"/>
          <p:nvPr/>
        </p:nvSpPr>
        <p:spPr>
          <a:xfrm>
            <a:off x="7414305" y="3096079"/>
            <a:ext cx="381000" cy="304800"/>
          </a:xfrm>
          <a:prstGeom prst="rect">
            <a:avLst/>
          </a:prstGeom>
          <a:noFill/>
        </p:spPr>
        <p:txBody>
          <a:bodyPr wrap="none" rtlCol="0">
            <a:spAutoFit/>
          </a:bodyPr>
          <a:lstStyle/>
          <a:p>
            <a:r>
              <a:rPr lang="en-US" sz="1400" b="1">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04</a:t>
            </a:r>
          </a:p>
        </p:txBody>
      </p:sp>
      <p:sp>
        <p:nvSpPr>
          <p:cNvPr id="74" name="TextBox 73"/>
          <p:cNvSpPr txBox="1"/>
          <p:nvPr/>
        </p:nvSpPr>
        <p:spPr>
          <a:xfrm>
            <a:off x="7414305" y="4451527"/>
            <a:ext cx="381000" cy="304800"/>
          </a:xfrm>
          <a:prstGeom prst="rect">
            <a:avLst/>
          </a:prstGeom>
          <a:noFill/>
        </p:spPr>
        <p:txBody>
          <a:bodyPr wrap="none" rtlCol="0">
            <a:spAutoFit/>
          </a:bodyPr>
          <a:lstStyle/>
          <a:p>
            <a:r>
              <a:rPr lang="en-US" sz="1400" b="1">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05</a:t>
            </a:r>
          </a:p>
        </p:txBody>
      </p:sp>
      <p:sp>
        <p:nvSpPr>
          <p:cNvPr id="75" name="TextBox 74"/>
          <p:cNvSpPr txBox="1"/>
          <p:nvPr/>
        </p:nvSpPr>
        <p:spPr>
          <a:xfrm>
            <a:off x="4385055" y="2436520"/>
            <a:ext cx="381000" cy="304800"/>
          </a:xfrm>
          <a:prstGeom prst="rect">
            <a:avLst/>
          </a:prstGeom>
          <a:noFill/>
        </p:spPr>
        <p:txBody>
          <a:bodyPr wrap="none" rtlCol="0">
            <a:spAutoFit/>
          </a:bodyPr>
          <a:lstStyle/>
          <a:p>
            <a:r>
              <a:rPr lang="en-US" sz="1400" b="1">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02</a:t>
            </a:r>
          </a:p>
        </p:txBody>
      </p:sp>
      <p:sp>
        <p:nvSpPr>
          <p:cNvPr id="76" name="TextBox 75"/>
          <p:cNvSpPr txBox="1"/>
          <p:nvPr/>
        </p:nvSpPr>
        <p:spPr>
          <a:xfrm>
            <a:off x="4389680" y="3774699"/>
            <a:ext cx="381000" cy="304800"/>
          </a:xfrm>
          <a:prstGeom prst="rect">
            <a:avLst/>
          </a:prstGeom>
          <a:noFill/>
        </p:spPr>
        <p:txBody>
          <a:bodyPr wrap="none" rtlCol="0">
            <a:spAutoFit/>
          </a:bodyPr>
          <a:lstStyle/>
          <a:p>
            <a:r>
              <a:rPr lang="en-US" sz="1400" b="1">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01</a:t>
            </a:r>
          </a:p>
        </p:txBody>
      </p:sp>
    </p:spTree>
  </p:cSld>
  <p:clrMapOvr>
    <a:masterClrMapping/>
  </p:clrMapOvr>
  <mc:AlternateContent xmlns:mc="http://schemas.openxmlformats.org/markup-compatibility/2006" xmlns:p14="http://schemas.microsoft.com/office/powerpoint/2010/main">
    <mc:Choice Requires="p14">
      <p:transition spd="slow" p14:dur="1600" advTm="1500">
        <p14:prism isInverted="1"/>
      </p:transition>
    </mc:Choice>
    <mc:Fallback xmlns="">
      <p:transition spd="slow" advTm="1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down)">
                                      <p:cBhvr>
                                        <p:cTn id="11" dur="500"/>
                                        <p:tgtEl>
                                          <p:spTgt spid="4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down)">
                                      <p:cBhvr>
                                        <p:cTn id="15" dur="500"/>
                                        <p:tgtEl>
                                          <p:spTgt spid="3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500"/>
                                        <p:tgtEl>
                                          <p:spTgt spid="3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down)">
                                      <p:cBhvr>
                                        <p:cTn id="23" dur="500"/>
                                        <p:tgtEl>
                                          <p:spTgt spid="3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down)">
                                      <p:cBhvr>
                                        <p:cTn id="27" dur="500"/>
                                        <p:tgtEl>
                                          <p:spTgt spid="63"/>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wipe(down)">
                                      <p:cBhvr>
                                        <p:cTn id="31" dur="500"/>
                                        <p:tgtEl>
                                          <p:spTgt spid="5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down)">
                                      <p:cBhvr>
                                        <p:cTn id="35" dur="500"/>
                                        <p:tgtEl>
                                          <p:spTgt spid="55"/>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down)">
                                      <p:cBhvr>
                                        <p:cTn id="39" dur="500"/>
                                        <p:tgtEl>
                                          <p:spTgt spid="51"/>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down)">
                                      <p:cBhvr>
                                        <p:cTn id="43" dur="500"/>
                                        <p:tgtEl>
                                          <p:spTgt spid="47"/>
                                        </p:tgtEl>
                                      </p:cBhvr>
                                    </p:animEffect>
                                  </p:childTnLst>
                                </p:cTn>
                              </p:par>
                            </p:childTnLst>
                          </p:cTn>
                        </p:par>
                        <p:par>
                          <p:cTn id="44" fill="hold">
                            <p:stCondLst>
                              <p:cond delay="5000"/>
                            </p:stCondLst>
                            <p:childTnLst>
                              <p:par>
                                <p:cTn id="45" presetID="53" presetClass="entr" presetSubtype="16" fill="hold" grpId="0" nodeType="afterEffect">
                                  <p:stCondLst>
                                    <p:cond delay="0"/>
                                  </p:stCondLst>
                                  <p:childTnLst>
                                    <p:set>
                                      <p:cBhvr>
                                        <p:cTn id="46" dur="1" fill="hold">
                                          <p:stCondLst>
                                            <p:cond delay="0"/>
                                          </p:stCondLst>
                                        </p:cTn>
                                        <p:tgtEl>
                                          <p:spTgt spid="76"/>
                                        </p:tgtEl>
                                        <p:attrNameLst>
                                          <p:attrName>style.visibility</p:attrName>
                                        </p:attrNameLst>
                                      </p:cBhvr>
                                      <p:to>
                                        <p:strVal val="visible"/>
                                      </p:to>
                                    </p:set>
                                    <p:anim calcmode="lin" valueType="num">
                                      <p:cBhvr>
                                        <p:cTn id="47" dur="500" fill="hold"/>
                                        <p:tgtEl>
                                          <p:spTgt spid="76"/>
                                        </p:tgtEl>
                                        <p:attrNameLst>
                                          <p:attrName>ppt_w</p:attrName>
                                        </p:attrNameLst>
                                      </p:cBhvr>
                                      <p:tavLst>
                                        <p:tav tm="0">
                                          <p:val>
                                            <p:fltVal val="0"/>
                                          </p:val>
                                        </p:tav>
                                        <p:tav tm="100000">
                                          <p:val>
                                            <p:strVal val="#ppt_w"/>
                                          </p:val>
                                        </p:tav>
                                      </p:tavLst>
                                    </p:anim>
                                    <p:anim calcmode="lin" valueType="num">
                                      <p:cBhvr>
                                        <p:cTn id="48" dur="500" fill="hold"/>
                                        <p:tgtEl>
                                          <p:spTgt spid="76"/>
                                        </p:tgtEl>
                                        <p:attrNameLst>
                                          <p:attrName>ppt_h</p:attrName>
                                        </p:attrNameLst>
                                      </p:cBhvr>
                                      <p:tavLst>
                                        <p:tav tm="0">
                                          <p:val>
                                            <p:fltVal val="0"/>
                                          </p:val>
                                        </p:tav>
                                        <p:tav tm="100000">
                                          <p:val>
                                            <p:strVal val="#ppt_h"/>
                                          </p:val>
                                        </p:tav>
                                      </p:tavLst>
                                    </p:anim>
                                    <p:animEffect transition="in" filter="fade">
                                      <p:cBhvr>
                                        <p:cTn id="49" dur="500"/>
                                        <p:tgtEl>
                                          <p:spTgt spid="76"/>
                                        </p:tgtEl>
                                      </p:cBhvr>
                                    </p:animEffect>
                                  </p:childTnLst>
                                </p:cTn>
                              </p:par>
                            </p:childTnLst>
                          </p:cTn>
                        </p:par>
                        <p:par>
                          <p:cTn id="50" fill="hold">
                            <p:stCondLst>
                              <p:cond delay="5500"/>
                            </p:stCondLst>
                            <p:childTnLst>
                              <p:par>
                                <p:cTn id="51" presetID="53" presetClass="entr" presetSubtype="16"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anim calcmode="lin" valueType="num">
                                      <p:cBhvr>
                                        <p:cTn id="53" dur="500" fill="hold"/>
                                        <p:tgtEl>
                                          <p:spTgt spid="75"/>
                                        </p:tgtEl>
                                        <p:attrNameLst>
                                          <p:attrName>ppt_w</p:attrName>
                                        </p:attrNameLst>
                                      </p:cBhvr>
                                      <p:tavLst>
                                        <p:tav tm="0">
                                          <p:val>
                                            <p:fltVal val="0"/>
                                          </p:val>
                                        </p:tav>
                                        <p:tav tm="100000">
                                          <p:val>
                                            <p:strVal val="#ppt_w"/>
                                          </p:val>
                                        </p:tav>
                                      </p:tavLst>
                                    </p:anim>
                                    <p:anim calcmode="lin" valueType="num">
                                      <p:cBhvr>
                                        <p:cTn id="54" dur="500" fill="hold"/>
                                        <p:tgtEl>
                                          <p:spTgt spid="75"/>
                                        </p:tgtEl>
                                        <p:attrNameLst>
                                          <p:attrName>ppt_h</p:attrName>
                                        </p:attrNameLst>
                                      </p:cBhvr>
                                      <p:tavLst>
                                        <p:tav tm="0">
                                          <p:val>
                                            <p:fltVal val="0"/>
                                          </p:val>
                                        </p:tav>
                                        <p:tav tm="100000">
                                          <p:val>
                                            <p:strVal val="#ppt_h"/>
                                          </p:val>
                                        </p:tav>
                                      </p:tavLst>
                                    </p:anim>
                                    <p:animEffect transition="in" filter="fade">
                                      <p:cBhvr>
                                        <p:cTn id="55" dur="500"/>
                                        <p:tgtEl>
                                          <p:spTgt spid="75"/>
                                        </p:tgtEl>
                                      </p:cBhvr>
                                    </p:animEffect>
                                  </p:childTnLst>
                                </p:cTn>
                              </p:par>
                            </p:childTnLst>
                          </p:cTn>
                        </p:par>
                        <p:par>
                          <p:cTn id="56" fill="hold">
                            <p:stCondLst>
                              <p:cond delay="6000"/>
                            </p:stCondLst>
                            <p:childTnLst>
                              <p:par>
                                <p:cTn id="57" presetID="53" presetClass="entr" presetSubtype="16"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 calcmode="lin" valueType="num">
                                      <p:cBhvr>
                                        <p:cTn id="59" dur="500" fill="hold"/>
                                        <p:tgtEl>
                                          <p:spTgt spid="72"/>
                                        </p:tgtEl>
                                        <p:attrNameLst>
                                          <p:attrName>ppt_w</p:attrName>
                                        </p:attrNameLst>
                                      </p:cBhvr>
                                      <p:tavLst>
                                        <p:tav tm="0">
                                          <p:val>
                                            <p:fltVal val="0"/>
                                          </p:val>
                                        </p:tav>
                                        <p:tav tm="100000">
                                          <p:val>
                                            <p:strVal val="#ppt_w"/>
                                          </p:val>
                                        </p:tav>
                                      </p:tavLst>
                                    </p:anim>
                                    <p:anim calcmode="lin" valueType="num">
                                      <p:cBhvr>
                                        <p:cTn id="60" dur="500" fill="hold"/>
                                        <p:tgtEl>
                                          <p:spTgt spid="72"/>
                                        </p:tgtEl>
                                        <p:attrNameLst>
                                          <p:attrName>ppt_h</p:attrName>
                                        </p:attrNameLst>
                                      </p:cBhvr>
                                      <p:tavLst>
                                        <p:tav tm="0">
                                          <p:val>
                                            <p:fltVal val="0"/>
                                          </p:val>
                                        </p:tav>
                                        <p:tav tm="100000">
                                          <p:val>
                                            <p:strVal val="#ppt_h"/>
                                          </p:val>
                                        </p:tav>
                                      </p:tavLst>
                                    </p:anim>
                                    <p:animEffect transition="in" filter="fade">
                                      <p:cBhvr>
                                        <p:cTn id="61" dur="500"/>
                                        <p:tgtEl>
                                          <p:spTgt spid="72"/>
                                        </p:tgtEl>
                                      </p:cBhvr>
                                    </p:animEffect>
                                  </p:childTnLst>
                                </p:cTn>
                              </p:par>
                            </p:childTnLst>
                          </p:cTn>
                        </p:par>
                        <p:par>
                          <p:cTn id="62" fill="hold">
                            <p:stCondLst>
                              <p:cond delay="6500"/>
                            </p:stCondLst>
                            <p:childTnLst>
                              <p:par>
                                <p:cTn id="63" presetID="53" presetClass="entr" presetSubtype="16" fill="hold" grpId="0" nodeType="afterEffect">
                                  <p:stCondLst>
                                    <p:cond delay="0"/>
                                  </p:stCondLst>
                                  <p:childTnLst>
                                    <p:set>
                                      <p:cBhvr>
                                        <p:cTn id="64" dur="1" fill="hold">
                                          <p:stCondLst>
                                            <p:cond delay="0"/>
                                          </p:stCondLst>
                                        </p:cTn>
                                        <p:tgtEl>
                                          <p:spTgt spid="73"/>
                                        </p:tgtEl>
                                        <p:attrNameLst>
                                          <p:attrName>style.visibility</p:attrName>
                                        </p:attrNameLst>
                                      </p:cBhvr>
                                      <p:to>
                                        <p:strVal val="visible"/>
                                      </p:to>
                                    </p:set>
                                    <p:anim calcmode="lin" valueType="num">
                                      <p:cBhvr>
                                        <p:cTn id="65" dur="500" fill="hold"/>
                                        <p:tgtEl>
                                          <p:spTgt spid="73"/>
                                        </p:tgtEl>
                                        <p:attrNameLst>
                                          <p:attrName>ppt_w</p:attrName>
                                        </p:attrNameLst>
                                      </p:cBhvr>
                                      <p:tavLst>
                                        <p:tav tm="0">
                                          <p:val>
                                            <p:fltVal val="0"/>
                                          </p:val>
                                        </p:tav>
                                        <p:tav tm="100000">
                                          <p:val>
                                            <p:strVal val="#ppt_w"/>
                                          </p:val>
                                        </p:tav>
                                      </p:tavLst>
                                    </p:anim>
                                    <p:anim calcmode="lin" valueType="num">
                                      <p:cBhvr>
                                        <p:cTn id="66" dur="500" fill="hold"/>
                                        <p:tgtEl>
                                          <p:spTgt spid="73"/>
                                        </p:tgtEl>
                                        <p:attrNameLst>
                                          <p:attrName>ppt_h</p:attrName>
                                        </p:attrNameLst>
                                      </p:cBhvr>
                                      <p:tavLst>
                                        <p:tav tm="0">
                                          <p:val>
                                            <p:fltVal val="0"/>
                                          </p:val>
                                        </p:tav>
                                        <p:tav tm="100000">
                                          <p:val>
                                            <p:strVal val="#ppt_h"/>
                                          </p:val>
                                        </p:tav>
                                      </p:tavLst>
                                    </p:anim>
                                    <p:animEffect transition="in" filter="fade">
                                      <p:cBhvr>
                                        <p:cTn id="67" dur="500"/>
                                        <p:tgtEl>
                                          <p:spTgt spid="73"/>
                                        </p:tgtEl>
                                      </p:cBhvr>
                                    </p:animEffect>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74"/>
                                        </p:tgtEl>
                                        <p:attrNameLst>
                                          <p:attrName>style.visibility</p:attrName>
                                        </p:attrNameLst>
                                      </p:cBhvr>
                                      <p:to>
                                        <p:strVal val="visible"/>
                                      </p:to>
                                    </p:set>
                                    <p:anim calcmode="lin" valueType="num">
                                      <p:cBhvr>
                                        <p:cTn id="71" dur="500" fill="hold"/>
                                        <p:tgtEl>
                                          <p:spTgt spid="74"/>
                                        </p:tgtEl>
                                        <p:attrNameLst>
                                          <p:attrName>ppt_w</p:attrName>
                                        </p:attrNameLst>
                                      </p:cBhvr>
                                      <p:tavLst>
                                        <p:tav tm="0">
                                          <p:val>
                                            <p:fltVal val="0"/>
                                          </p:val>
                                        </p:tav>
                                        <p:tav tm="100000">
                                          <p:val>
                                            <p:strVal val="#ppt_w"/>
                                          </p:val>
                                        </p:tav>
                                      </p:tavLst>
                                    </p:anim>
                                    <p:anim calcmode="lin" valueType="num">
                                      <p:cBhvr>
                                        <p:cTn id="72" dur="500" fill="hold"/>
                                        <p:tgtEl>
                                          <p:spTgt spid="74"/>
                                        </p:tgtEl>
                                        <p:attrNameLst>
                                          <p:attrName>ppt_h</p:attrName>
                                        </p:attrNameLst>
                                      </p:cBhvr>
                                      <p:tavLst>
                                        <p:tav tm="0">
                                          <p:val>
                                            <p:fltVal val="0"/>
                                          </p:val>
                                        </p:tav>
                                        <p:tav tm="100000">
                                          <p:val>
                                            <p:strVal val="#ppt_h"/>
                                          </p:val>
                                        </p:tav>
                                      </p:tavLst>
                                    </p:anim>
                                    <p:animEffect transition="in" filter="fade">
                                      <p:cBhvr>
                                        <p:cTn id="73" dur="500"/>
                                        <p:tgtEl>
                                          <p:spTgt spid="74"/>
                                        </p:tgtEl>
                                      </p:cBhvr>
                                    </p:animEffect>
                                  </p:childTnLst>
                                </p:cTn>
                              </p:par>
                            </p:childTnLst>
                          </p:cTn>
                        </p:par>
                        <p:par>
                          <p:cTn id="74" fill="hold">
                            <p:stCondLst>
                              <p:cond delay="7500"/>
                            </p:stCondLst>
                            <p:childTnLst>
                              <p:par>
                                <p:cTn id="75" presetID="10" presetClass="entr" presetSubtype="0"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fade">
                                      <p:cBhvr>
                                        <p:cTn id="77" dur="250"/>
                                        <p:tgtEl>
                                          <p:spTgt spid="70"/>
                                        </p:tgtEl>
                                      </p:cBhvr>
                                    </p:animEffect>
                                  </p:childTnLst>
                                </p:cTn>
                              </p:par>
                            </p:childTnLst>
                          </p:cTn>
                        </p:par>
                        <p:par>
                          <p:cTn id="78" fill="hold">
                            <p:stCondLst>
                              <p:cond delay="8000"/>
                            </p:stCondLst>
                            <p:childTnLst>
                              <p:par>
                                <p:cTn id="79" presetID="10" presetClass="entr" presetSubtype="0" fill="hold" grpId="0"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250"/>
                                        <p:tgtEl>
                                          <p:spTgt spid="71"/>
                                        </p:tgtEl>
                                      </p:cBhvr>
                                    </p:animEffect>
                                  </p:childTnLst>
                                </p:cTn>
                              </p:par>
                            </p:childTnLst>
                          </p:cTn>
                        </p:par>
                        <p:par>
                          <p:cTn id="82" fill="hold">
                            <p:stCondLst>
                              <p:cond delay="8500"/>
                            </p:stCondLst>
                            <p:childTnLst>
                              <p:par>
                                <p:cTn id="83" presetID="10" presetClass="entr" presetSubtype="0" fill="hold" grpId="0" nodeType="after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fade">
                                      <p:cBhvr>
                                        <p:cTn id="85" dur="250"/>
                                        <p:tgtEl>
                                          <p:spTgt spid="67"/>
                                        </p:tgtEl>
                                      </p:cBhvr>
                                    </p:animEffect>
                                  </p:childTnLst>
                                </p:cTn>
                              </p:par>
                            </p:childTnLst>
                          </p:cTn>
                        </p:par>
                        <p:par>
                          <p:cTn id="86" fill="hold">
                            <p:stCondLst>
                              <p:cond delay="9000"/>
                            </p:stCondLst>
                            <p:childTnLst>
                              <p:par>
                                <p:cTn id="87" presetID="10" presetClass="entr" presetSubtype="0"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250"/>
                                        <p:tgtEl>
                                          <p:spTgt spid="68"/>
                                        </p:tgtEl>
                                      </p:cBhvr>
                                    </p:animEffect>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69"/>
                                        </p:tgtEl>
                                        <p:attrNameLst>
                                          <p:attrName>style.visibility</p:attrName>
                                        </p:attrNameLst>
                                      </p:cBhvr>
                                      <p:to>
                                        <p:strVal val="visible"/>
                                      </p:to>
                                    </p:set>
                                    <p:animEffect transition="in" filter="fade">
                                      <p:cBhvr>
                                        <p:cTn id="93" dur="250"/>
                                        <p:tgtEl>
                                          <p:spTgt spid="69"/>
                                        </p:tgtEl>
                                      </p:cBhvr>
                                    </p:animEffect>
                                  </p:childTnLst>
                                </p:cTn>
                              </p:par>
                            </p:childTnLst>
                          </p:cTn>
                        </p:par>
                        <p:par>
                          <p:cTn id="94" fill="hold">
                            <p:stCondLst>
                              <p:cond delay="10000"/>
                            </p:stCondLst>
                            <p:childTnLst>
                              <p:par>
                                <p:cTn id="95" presetID="26" presetClass="emph" presetSubtype="0" repeatCount="2000" fill="hold" grpId="1" nodeType="afterEffect">
                                  <p:stCondLst>
                                    <p:cond delay="0"/>
                                  </p:stCondLst>
                                  <p:childTnLst>
                                    <p:animEffect transition="out" filter="fade">
                                      <p:cBhvr>
                                        <p:cTn id="96" dur="250" tmFilter="0, 0; .2, .5; .8, .5; 1, 0"/>
                                        <p:tgtEl>
                                          <p:spTgt spid="70"/>
                                        </p:tgtEl>
                                      </p:cBhvr>
                                    </p:animEffect>
                                    <p:animScale>
                                      <p:cBhvr>
                                        <p:cTn id="97" dur="125" autoRev="1" fill="hold"/>
                                        <p:tgtEl>
                                          <p:spTgt spid="70"/>
                                        </p:tgtEl>
                                      </p:cBhvr>
                                      <p:by x="105000" y="105000"/>
                                    </p:animScale>
                                  </p:childTnLst>
                                </p:cTn>
                              </p:par>
                            </p:childTnLst>
                          </p:cTn>
                        </p:par>
                        <p:par>
                          <p:cTn id="98" fill="hold">
                            <p:stCondLst>
                              <p:cond delay="10500"/>
                            </p:stCondLst>
                            <p:childTnLst>
                              <p:par>
                                <p:cTn id="99" presetID="26" presetClass="emph" presetSubtype="0" repeatCount="2000" fill="hold" grpId="1" nodeType="afterEffect">
                                  <p:stCondLst>
                                    <p:cond delay="0"/>
                                  </p:stCondLst>
                                  <p:childTnLst>
                                    <p:animEffect transition="out" filter="fade">
                                      <p:cBhvr>
                                        <p:cTn id="100" dur="250" tmFilter="0, 0; .2, .5; .8, .5; 1, 0"/>
                                        <p:tgtEl>
                                          <p:spTgt spid="71"/>
                                        </p:tgtEl>
                                      </p:cBhvr>
                                    </p:animEffect>
                                    <p:animScale>
                                      <p:cBhvr>
                                        <p:cTn id="101" dur="125" autoRev="1" fill="hold"/>
                                        <p:tgtEl>
                                          <p:spTgt spid="71"/>
                                        </p:tgtEl>
                                      </p:cBhvr>
                                      <p:by x="105000" y="105000"/>
                                    </p:animScale>
                                  </p:childTnLst>
                                </p:cTn>
                              </p:par>
                            </p:childTnLst>
                          </p:cTn>
                        </p:par>
                        <p:par>
                          <p:cTn id="102" fill="hold">
                            <p:stCondLst>
                              <p:cond delay="11000"/>
                            </p:stCondLst>
                            <p:childTnLst>
                              <p:par>
                                <p:cTn id="103" presetID="26" presetClass="emph" presetSubtype="0" repeatCount="2000" fill="hold" grpId="1" nodeType="afterEffect">
                                  <p:stCondLst>
                                    <p:cond delay="0"/>
                                  </p:stCondLst>
                                  <p:childTnLst>
                                    <p:animEffect transition="out" filter="fade">
                                      <p:cBhvr>
                                        <p:cTn id="104" dur="250" tmFilter="0, 0; .2, .5; .8, .5; 1, 0"/>
                                        <p:tgtEl>
                                          <p:spTgt spid="67"/>
                                        </p:tgtEl>
                                      </p:cBhvr>
                                    </p:animEffect>
                                    <p:animScale>
                                      <p:cBhvr>
                                        <p:cTn id="105" dur="125" autoRev="1" fill="hold"/>
                                        <p:tgtEl>
                                          <p:spTgt spid="67"/>
                                        </p:tgtEl>
                                      </p:cBhvr>
                                      <p:by x="105000" y="105000"/>
                                    </p:animScale>
                                  </p:childTnLst>
                                </p:cTn>
                              </p:par>
                            </p:childTnLst>
                          </p:cTn>
                        </p:par>
                        <p:par>
                          <p:cTn id="106" fill="hold">
                            <p:stCondLst>
                              <p:cond delay="11500"/>
                            </p:stCondLst>
                            <p:childTnLst>
                              <p:par>
                                <p:cTn id="107" presetID="26" presetClass="emph" presetSubtype="0" repeatCount="2000" fill="hold" grpId="1" nodeType="afterEffect">
                                  <p:stCondLst>
                                    <p:cond delay="0"/>
                                  </p:stCondLst>
                                  <p:childTnLst>
                                    <p:animEffect transition="out" filter="fade">
                                      <p:cBhvr>
                                        <p:cTn id="108" dur="250" tmFilter="0, 0; .2, .5; .8, .5; 1, 0"/>
                                        <p:tgtEl>
                                          <p:spTgt spid="68"/>
                                        </p:tgtEl>
                                      </p:cBhvr>
                                    </p:animEffect>
                                    <p:animScale>
                                      <p:cBhvr>
                                        <p:cTn id="109" dur="125" autoRev="1" fill="hold"/>
                                        <p:tgtEl>
                                          <p:spTgt spid="68"/>
                                        </p:tgtEl>
                                      </p:cBhvr>
                                      <p:by x="105000" y="105000"/>
                                    </p:animScale>
                                  </p:childTnLst>
                                </p:cTn>
                              </p:par>
                            </p:childTnLst>
                          </p:cTn>
                        </p:par>
                        <p:par>
                          <p:cTn id="110" fill="hold">
                            <p:stCondLst>
                              <p:cond delay="12000"/>
                            </p:stCondLst>
                            <p:childTnLst>
                              <p:par>
                                <p:cTn id="111" presetID="26" presetClass="emph" presetSubtype="0" repeatCount="2000" fill="hold" grpId="1" nodeType="afterEffect">
                                  <p:stCondLst>
                                    <p:cond delay="0"/>
                                  </p:stCondLst>
                                  <p:childTnLst>
                                    <p:animEffect transition="out" filter="fade">
                                      <p:cBhvr>
                                        <p:cTn id="112" dur="250" tmFilter="0, 0; .2, .5; .8, .5; 1, 0"/>
                                        <p:tgtEl>
                                          <p:spTgt spid="69"/>
                                        </p:tgtEl>
                                      </p:cBhvr>
                                    </p:animEffect>
                                    <p:animScale>
                                      <p:cBhvr>
                                        <p:cTn id="113" dur="125" autoRev="1" fill="hold"/>
                                        <p:tgtEl>
                                          <p:spTgt spid="6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7" grpId="1"/>
      <p:bldP spid="68" grpId="0"/>
      <p:bldP spid="68" grpId="1"/>
      <p:bldP spid="69" grpId="0"/>
      <p:bldP spid="69" grpId="1"/>
      <p:bldP spid="70" grpId="0"/>
      <p:bldP spid="70" grpId="1"/>
      <p:bldP spid="71" grpId="0"/>
      <p:bldP spid="71" grpId="1"/>
      <p:bldP spid="72" grpId="0"/>
      <p:bldP spid="73" grpId="0"/>
      <p:bldP spid="74" grpId="0"/>
      <p:bldP spid="75" grpId="0"/>
      <p:bldP spid="7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208405" y="1720850"/>
            <a:ext cx="9636125" cy="3842385"/>
            <a:chOff x="1238" y="2004"/>
            <a:chExt cx="11895" cy="4743"/>
          </a:xfrm>
        </p:grpSpPr>
        <p:sp>
          <p:nvSpPr>
            <p:cNvPr id="9" name="Shape 1787"/>
            <p:cNvSpPr/>
            <p:nvPr/>
          </p:nvSpPr>
          <p:spPr>
            <a:xfrm>
              <a:off x="7238" y="2655"/>
              <a:ext cx="0" cy="161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11" name="Shape 1785"/>
            <p:cNvSpPr/>
            <p:nvPr/>
          </p:nvSpPr>
          <p:spPr>
            <a:xfrm>
              <a:off x="7238" y="2655"/>
              <a:ext cx="4888" cy="1602"/>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12" name="Shape 1786"/>
            <p:cNvSpPr/>
            <p:nvPr/>
          </p:nvSpPr>
          <p:spPr>
            <a:xfrm>
              <a:off x="7245" y="2655"/>
              <a:ext cx="2459" cy="1602"/>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14" name="Shape 1788"/>
            <p:cNvSpPr/>
            <p:nvPr/>
          </p:nvSpPr>
          <p:spPr>
            <a:xfrm flipH="1">
              <a:off x="4790" y="2655"/>
              <a:ext cx="2449" cy="1593"/>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20" name="Shape 1789"/>
            <p:cNvSpPr/>
            <p:nvPr/>
          </p:nvSpPr>
          <p:spPr>
            <a:xfrm flipH="1">
              <a:off x="2342" y="2655"/>
              <a:ext cx="4897" cy="161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21" name="Shape 1794"/>
            <p:cNvSpPr/>
            <p:nvPr/>
          </p:nvSpPr>
          <p:spPr>
            <a:xfrm>
              <a:off x="1238" y="3963"/>
              <a:ext cx="2235" cy="696"/>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22" name="Shape 1796"/>
            <p:cNvSpPr/>
            <p:nvPr/>
          </p:nvSpPr>
          <p:spPr>
            <a:xfrm>
              <a:off x="3675" y="3963"/>
              <a:ext cx="2235" cy="696"/>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23" name="Shape 1798"/>
            <p:cNvSpPr/>
            <p:nvPr/>
          </p:nvSpPr>
          <p:spPr>
            <a:xfrm>
              <a:off x="6093" y="3963"/>
              <a:ext cx="2235" cy="696"/>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24" name="Shape 1800"/>
            <p:cNvSpPr/>
            <p:nvPr/>
          </p:nvSpPr>
          <p:spPr>
            <a:xfrm>
              <a:off x="8482" y="3963"/>
              <a:ext cx="2235" cy="696"/>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25" name="Shape 1802"/>
            <p:cNvSpPr/>
            <p:nvPr/>
          </p:nvSpPr>
          <p:spPr>
            <a:xfrm>
              <a:off x="10899" y="3963"/>
              <a:ext cx="2235" cy="696"/>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26" name="Shape 1805"/>
            <p:cNvSpPr/>
            <p:nvPr/>
          </p:nvSpPr>
          <p:spPr>
            <a:xfrm>
              <a:off x="2659" y="5153"/>
              <a:ext cx="9143" cy="1595"/>
            </a:xfrm>
            <a:prstGeom prst="roundRect">
              <a:avLst>
                <a:gd name="adj" fmla="val 50000"/>
              </a:avLst>
            </a:prstGeom>
            <a:solidFill>
              <a:schemeClr val="accent2"/>
            </a:solidFill>
            <a:ln w="12700">
              <a:solidFill>
                <a:srgbClr val="A6AAA9"/>
              </a:solidFill>
              <a:miter lim="400000"/>
            </a:ln>
          </p:spPr>
          <p:txBody>
            <a:bodyPr lIns="14288" tIns="14288" rIns="14288" bIns="14288" anchor="ctr"/>
            <a:lstStyle/>
            <a:p>
              <a:pPr lvl="0"/>
              <a:endParaRPr sz="1300"/>
            </a:p>
          </p:txBody>
        </p:sp>
        <p:grpSp>
          <p:nvGrpSpPr>
            <p:cNvPr id="27" name="Group 33"/>
            <p:cNvGrpSpPr/>
            <p:nvPr/>
          </p:nvGrpSpPr>
          <p:grpSpPr>
            <a:xfrm>
              <a:off x="6527" y="2004"/>
              <a:ext cx="1407" cy="1407"/>
              <a:chOff x="5526407" y="1696816"/>
              <a:chExt cx="1191141" cy="1191141"/>
            </a:xfrm>
          </p:grpSpPr>
          <p:sp>
            <p:nvSpPr>
              <p:cNvPr id="28"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29"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1300"/>
              </a:p>
            </p:txBody>
          </p:sp>
        </p:grpSp>
        <p:sp>
          <p:nvSpPr>
            <p:cNvPr id="30" name="Text Placeholder 3"/>
            <p:cNvSpPr txBox="1"/>
            <p:nvPr/>
          </p:nvSpPr>
          <p:spPr>
            <a:xfrm>
              <a:off x="3412" y="5504"/>
              <a:ext cx="7554" cy="894"/>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bg1"/>
                  </a:solidFill>
                  <a:latin typeface="微软雅黑" pitchFamily="34" charset="-122"/>
                  <a:ea typeface="微软雅黑" pitchFamily="34" charset="-122"/>
                </a:rPr>
                <a:t>详写内容</a:t>
              </a:r>
              <a:r>
                <a:rPr lang="en-US" altLang="zh-CN" sz="1100" dirty="0">
                  <a:solidFill>
                    <a:schemeClr val="bg1"/>
                  </a:solidFill>
                  <a:latin typeface="微软雅黑" pitchFamily="34" charset="-122"/>
                  <a:ea typeface="微软雅黑" pitchFamily="34" charset="-122"/>
                </a:rPr>
                <a:t>……</a:t>
              </a:r>
              <a:r>
                <a:rPr lang="zh-CN" altLang="en-US" sz="11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100" dirty="0">
                  <a:solidFill>
                    <a:schemeClr val="bg1"/>
                  </a:solidFill>
                  <a:latin typeface="微软雅黑" pitchFamily="34" charset="-122"/>
                  <a:ea typeface="微软雅黑" pitchFamily="34" charset="-122"/>
                </a:rPr>
                <a:t>……</a:t>
              </a:r>
              <a:r>
                <a:rPr lang="zh-CN" altLang="en-US" sz="11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p>
          </p:txBody>
        </p:sp>
        <p:sp>
          <p:nvSpPr>
            <p:cNvPr id="31" name="Text Placeholder 3"/>
            <p:cNvSpPr txBox="1"/>
            <p:nvPr/>
          </p:nvSpPr>
          <p:spPr>
            <a:xfrm>
              <a:off x="3684" y="4069"/>
              <a:ext cx="2216" cy="483"/>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itchFamily="34" charset="-122"/>
                  <a:ea typeface="微软雅黑" pitchFamily="34" charset="-122"/>
                </a:rPr>
                <a:t>点击输入内容</a:t>
              </a:r>
              <a:endParaRPr lang="en-GB" altLang="zh-CN" sz="1200" b="1" dirty="0">
                <a:solidFill>
                  <a:schemeClr val="bg1"/>
                </a:solidFill>
                <a:latin typeface="微软雅黑" pitchFamily="34" charset="-122"/>
                <a:ea typeface="微软雅黑" pitchFamily="34" charset="-122"/>
              </a:endParaRPr>
            </a:p>
          </p:txBody>
        </p:sp>
        <p:sp>
          <p:nvSpPr>
            <p:cNvPr id="32" name="Text Placeholder 3"/>
            <p:cNvSpPr txBox="1"/>
            <p:nvPr/>
          </p:nvSpPr>
          <p:spPr>
            <a:xfrm>
              <a:off x="6103" y="4069"/>
              <a:ext cx="2216" cy="483"/>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itchFamily="34" charset="-122"/>
                  <a:ea typeface="微软雅黑" pitchFamily="34" charset="-122"/>
                </a:rPr>
                <a:t>点击输入内容</a:t>
              </a:r>
              <a:endParaRPr lang="en-GB" altLang="zh-CN" sz="1200" b="1" dirty="0">
                <a:solidFill>
                  <a:schemeClr val="bg1"/>
                </a:solidFill>
                <a:latin typeface="微软雅黑" pitchFamily="34" charset="-122"/>
                <a:ea typeface="微软雅黑" pitchFamily="34" charset="-122"/>
              </a:endParaRPr>
            </a:p>
          </p:txBody>
        </p:sp>
        <p:sp>
          <p:nvSpPr>
            <p:cNvPr id="33" name="Text Placeholder 3"/>
            <p:cNvSpPr txBox="1"/>
            <p:nvPr/>
          </p:nvSpPr>
          <p:spPr>
            <a:xfrm>
              <a:off x="8491" y="4069"/>
              <a:ext cx="2216" cy="483"/>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itchFamily="34" charset="-122"/>
                  <a:ea typeface="微软雅黑" pitchFamily="34" charset="-122"/>
                </a:rPr>
                <a:t>点击输入内容</a:t>
              </a:r>
              <a:endParaRPr lang="en-GB" altLang="zh-CN" sz="1200" b="1" dirty="0">
                <a:solidFill>
                  <a:schemeClr val="bg1"/>
                </a:solidFill>
                <a:latin typeface="微软雅黑" pitchFamily="34" charset="-122"/>
                <a:ea typeface="微软雅黑" pitchFamily="34" charset="-122"/>
              </a:endParaRPr>
            </a:p>
          </p:txBody>
        </p:sp>
        <p:sp>
          <p:nvSpPr>
            <p:cNvPr id="34" name="Text Placeholder 3"/>
            <p:cNvSpPr txBox="1"/>
            <p:nvPr/>
          </p:nvSpPr>
          <p:spPr>
            <a:xfrm>
              <a:off x="1266" y="4069"/>
              <a:ext cx="2216" cy="483"/>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itchFamily="34" charset="-122"/>
                  <a:ea typeface="微软雅黑" pitchFamily="34" charset="-122"/>
                </a:rPr>
                <a:t>点击输入内容</a:t>
              </a:r>
              <a:endParaRPr lang="en-GB" altLang="zh-CN" sz="1200" b="1" dirty="0">
                <a:solidFill>
                  <a:schemeClr val="bg1"/>
                </a:solidFill>
                <a:latin typeface="微软雅黑" pitchFamily="34" charset="-122"/>
                <a:ea typeface="微软雅黑" pitchFamily="34" charset="-122"/>
              </a:endParaRPr>
            </a:p>
          </p:txBody>
        </p:sp>
        <p:sp>
          <p:nvSpPr>
            <p:cNvPr id="35" name="Text Placeholder 3"/>
            <p:cNvSpPr txBox="1"/>
            <p:nvPr/>
          </p:nvSpPr>
          <p:spPr>
            <a:xfrm>
              <a:off x="10915" y="4068"/>
              <a:ext cx="2216" cy="483"/>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itchFamily="34" charset="-122"/>
                  <a:ea typeface="微软雅黑" pitchFamily="34" charset="-122"/>
                </a:rPr>
                <a:t>点击输入内容</a:t>
              </a:r>
              <a:endParaRPr lang="en-GB" altLang="zh-CN" sz="1200" b="1" dirty="0">
                <a:solidFill>
                  <a:schemeClr val="bg1"/>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p:nvPr/>
        </p:nvSpPr>
        <p:spPr bwMode="auto">
          <a:xfrm>
            <a:off x="1782445" y="1565275"/>
            <a:ext cx="3623945" cy="4323080"/>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Freeform 6"/>
          <p:cNvSpPr/>
          <p:nvPr/>
        </p:nvSpPr>
        <p:spPr bwMode="auto">
          <a:xfrm>
            <a:off x="4752975" y="3049270"/>
            <a:ext cx="2399030" cy="2861945"/>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椭圆 5"/>
          <p:cNvSpPr/>
          <p:nvPr/>
        </p:nvSpPr>
        <p:spPr bwMode="auto">
          <a:xfrm>
            <a:off x="4598670" y="1817370"/>
            <a:ext cx="819785" cy="819785"/>
          </a:xfrm>
          <a:prstGeom prst="ellipse">
            <a:avLst/>
          </a:prstGeom>
          <a:solidFill>
            <a:schemeClr val="tx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7" name="椭圆 6"/>
          <p:cNvSpPr/>
          <p:nvPr/>
        </p:nvSpPr>
        <p:spPr bwMode="auto">
          <a:xfrm>
            <a:off x="6649720" y="3330575"/>
            <a:ext cx="685800" cy="685800"/>
          </a:xfrm>
          <a:prstGeom prst="ellipse">
            <a:avLst/>
          </a:prstGeom>
          <a:solidFill>
            <a:schemeClr val="tx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 name="TextBox 7"/>
          <p:cNvSpPr txBox="1"/>
          <p:nvPr/>
        </p:nvSpPr>
        <p:spPr>
          <a:xfrm>
            <a:off x="4599305" y="1997710"/>
            <a:ext cx="833755" cy="483235"/>
          </a:xfrm>
          <a:prstGeom prst="rect">
            <a:avLst/>
          </a:prstGeom>
          <a:noFill/>
        </p:spPr>
        <p:txBody>
          <a:bodyPr wrap="square" rtlCol="0">
            <a:spAutoFit/>
          </a:bodyPr>
          <a:lstStyle/>
          <a:p>
            <a:r>
              <a:rPr lang="en-US" altLang="zh-CN" sz="2400" dirty="0">
                <a:solidFill>
                  <a:srgbClr val="F8F8F8"/>
                </a:solidFill>
                <a:latin typeface="微软雅黑" charset="0"/>
                <a:ea typeface="微软雅黑" charset="0"/>
              </a:rPr>
              <a:t>75%</a:t>
            </a:r>
          </a:p>
        </p:txBody>
      </p:sp>
      <p:sp>
        <p:nvSpPr>
          <p:cNvPr id="9" name="TextBox 8"/>
          <p:cNvSpPr txBox="1"/>
          <p:nvPr/>
        </p:nvSpPr>
        <p:spPr>
          <a:xfrm>
            <a:off x="6663690" y="3483610"/>
            <a:ext cx="939165" cy="417830"/>
          </a:xfrm>
          <a:prstGeom prst="rect">
            <a:avLst/>
          </a:prstGeom>
          <a:noFill/>
        </p:spPr>
        <p:txBody>
          <a:bodyPr wrap="square" rtlCol="0">
            <a:spAutoFit/>
          </a:bodyPr>
          <a:lstStyle/>
          <a:p>
            <a:r>
              <a:rPr lang="en-US" altLang="zh-CN" sz="2000" dirty="0">
                <a:solidFill>
                  <a:srgbClr val="F8F8F8"/>
                </a:solidFill>
                <a:latin typeface="微软雅黑" charset="0"/>
                <a:ea typeface="微软雅黑" charset="0"/>
              </a:rPr>
              <a:t>34%</a:t>
            </a:r>
          </a:p>
        </p:txBody>
      </p:sp>
      <p:sp>
        <p:nvSpPr>
          <p:cNvPr id="10" name="TextBox 9"/>
          <p:cNvSpPr txBox="1"/>
          <p:nvPr/>
        </p:nvSpPr>
        <p:spPr>
          <a:xfrm>
            <a:off x="3154045" y="2033905"/>
            <a:ext cx="1209675" cy="518160"/>
          </a:xfrm>
          <a:prstGeom prst="rect">
            <a:avLst/>
          </a:prstGeom>
          <a:noFill/>
        </p:spPr>
        <p:txBody>
          <a:bodyPr wrap="square" rtlCol="0">
            <a:spAutoFit/>
          </a:bodyPr>
          <a:lstStyle/>
          <a:p>
            <a:r>
              <a:rPr lang="zh-CN" altLang="en-US" sz="2800" dirty="0">
                <a:solidFill>
                  <a:srgbClr val="F8F8F8"/>
                </a:solidFill>
                <a:latin typeface="微软雅黑" charset="0"/>
                <a:ea typeface="微软雅黑" charset="0"/>
              </a:rPr>
              <a:t>目标</a:t>
            </a:r>
          </a:p>
        </p:txBody>
      </p:sp>
      <p:sp>
        <p:nvSpPr>
          <p:cNvPr id="11" name="TextBox 10"/>
          <p:cNvSpPr txBox="1"/>
          <p:nvPr/>
        </p:nvSpPr>
        <p:spPr>
          <a:xfrm>
            <a:off x="2360930" y="2697480"/>
            <a:ext cx="2286635" cy="1172845"/>
          </a:xfrm>
          <a:prstGeom prst="rect">
            <a:avLst/>
          </a:prstGeom>
          <a:noFill/>
        </p:spPr>
        <p:txBody>
          <a:bodyPr wrap="square" rtlCol="0">
            <a:spAutoFit/>
          </a:bodyPr>
          <a:lstStyle/>
          <a:p>
            <a:pPr algn="ctr"/>
            <a:r>
              <a:rPr lang="zh-CN" altLang="en-US" sz="1400" dirty="0">
                <a:solidFill>
                  <a:srgbClr val="F8F8F8"/>
                </a:solidFill>
                <a:latin typeface="微软雅黑" charset="0"/>
                <a:ea typeface="微软雅黑" charset="0"/>
              </a:rPr>
              <a:t>请输入您的文字对目标进行说明请输入您的文字对目标进行说明请输入您的文字对目标进行说明</a:t>
            </a:r>
          </a:p>
          <a:p>
            <a:pPr algn="ctr"/>
            <a:endParaRPr lang="zh-CN" altLang="en-US" sz="1400" dirty="0">
              <a:solidFill>
                <a:srgbClr val="F8F8F8"/>
              </a:solidFill>
              <a:latin typeface="微软雅黑" charset="0"/>
              <a:ea typeface="微软雅黑" charset="0"/>
            </a:endParaRPr>
          </a:p>
        </p:txBody>
      </p:sp>
      <p:sp>
        <p:nvSpPr>
          <p:cNvPr id="12" name="TextBox 11"/>
          <p:cNvSpPr txBox="1"/>
          <p:nvPr/>
        </p:nvSpPr>
        <p:spPr>
          <a:xfrm>
            <a:off x="5564505" y="3432175"/>
            <a:ext cx="1195705" cy="518160"/>
          </a:xfrm>
          <a:prstGeom prst="rect">
            <a:avLst/>
          </a:prstGeom>
          <a:noFill/>
        </p:spPr>
        <p:txBody>
          <a:bodyPr wrap="square" rtlCol="0">
            <a:spAutoFit/>
          </a:bodyPr>
          <a:lstStyle/>
          <a:p>
            <a:r>
              <a:rPr lang="zh-CN" altLang="en-US" sz="2800" dirty="0">
                <a:solidFill>
                  <a:srgbClr val="F8F8F8"/>
                </a:solidFill>
                <a:latin typeface="微软雅黑" charset="0"/>
                <a:ea typeface="微软雅黑" charset="0"/>
              </a:rPr>
              <a:t>实际</a:t>
            </a:r>
          </a:p>
        </p:txBody>
      </p:sp>
      <p:sp>
        <p:nvSpPr>
          <p:cNvPr id="13" name="TextBox 12"/>
          <p:cNvSpPr txBox="1"/>
          <p:nvPr/>
        </p:nvSpPr>
        <p:spPr>
          <a:xfrm>
            <a:off x="4951095" y="4076065"/>
            <a:ext cx="2106930" cy="532765"/>
          </a:xfrm>
          <a:prstGeom prst="rect">
            <a:avLst/>
          </a:prstGeom>
          <a:noFill/>
        </p:spPr>
        <p:txBody>
          <a:bodyPr wrap="square" rtlCol="0">
            <a:spAutoFit/>
          </a:bodyPr>
          <a:lstStyle/>
          <a:p>
            <a:pPr algn="ctr"/>
            <a:r>
              <a:rPr lang="zh-CN" altLang="en-US" sz="1400" dirty="0">
                <a:solidFill>
                  <a:srgbClr val="F8F8F8"/>
                </a:solidFill>
                <a:latin typeface="微软雅黑" charset="0"/>
                <a:ea typeface="微软雅黑" charset="0"/>
              </a:rPr>
              <a:t>请输入您的</a:t>
            </a:r>
            <a:r>
              <a:rPr lang="zh-CN" altLang="en-US" sz="1400">
                <a:solidFill>
                  <a:srgbClr val="F8F8F8"/>
                </a:solidFill>
                <a:latin typeface="微软雅黑" charset="0"/>
                <a:ea typeface="微软雅黑" charset="0"/>
              </a:rPr>
              <a:t>文字对实际情况进行说明</a:t>
            </a:r>
            <a:endParaRPr lang="zh-CN" altLang="en-US" sz="1400" dirty="0">
              <a:solidFill>
                <a:srgbClr val="F8F8F8"/>
              </a:solidFill>
              <a:latin typeface="微软雅黑" charset="0"/>
              <a:ea typeface="微软雅黑" charset="0"/>
            </a:endParaRPr>
          </a:p>
        </p:txBody>
      </p:sp>
      <p:sp>
        <p:nvSpPr>
          <p:cNvPr id="14" name="TextBox 13"/>
          <p:cNvSpPr txBox="1"/>
          <p:nvPr/>
        </p:nvSpPr>
        <p:spPr>
          <a:xfrm>
            <a:off x="5576570" y="1750695"/>
            <a:ext cx="5020310" cy="532765"/>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charset="0"/>
                <a:ea typeface="微软雅黑" charset="0"/>
              </a:rPr>
              <a:t>请输入您的文字请输入您的文字请输入您的文字请输入您的文字请输入您的文字</a:t>
            </a:r>
          </a:p>
        </p:txBody>
      </p:sp>
      <p:sp>
        <p:nvSpPr>
          <p:cNvPr id="15" name="TextBox 14"/>
          <p:cNvSpPr txBox="1"/>
          <p:nvPr/>
        </p:nvSpPr>
        <p:spPr>
          <a:xfrm>
            <a:off x="8075930" y="3352165"/>
            <a:ext cx="2521585" cy="746125"/>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charset="0"/>
                <a:ea typeface="微软雅黑" charset="0"/>
              </a:rPr>
              <a:t>请输入您的文字请输入您的文字请输入您的文字请输入您的文字请输入您的文字</a:t>
            </a:r>
          </a:p>
        </p:txBody>
      </p:sp>
    </p:spTree>
  </p:cSld>
  <p:clrMapOvr>
    <a:masterClrMapping/>
  </p:clrMapOvr>
  <p:transition spd="slow" advTm="1500">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02366" y="1560195"/>
            <a:ext cx="9816356" cy="4287375"/>
            <a:chOff x="1453" y="1771"/>
            <a:chExt cx="11648" cy="5087"/>
          </a:xfrm>
        </p:grpSpPr>
        <p:grpSp>
          <p:nvGrpSpPr>
            <p:cNvPr id="84" name="组合 83"/>
            <p:cNvGrpSpPr/>
            <p:nvPr/>
          </p:nvGrpSpPr>
          <p:grpSpPr>
            <a:xfrm>
              <a:off x="1453" y="4001"/>
              <a:ext cx="3047" cy="798"/>
              <a:chOff x="1120140" y="2609650"/>
              <a:chExt cx="1935168" cy="506624"/>
            </a:xfrm>
            <a:solidFill>
              <a:srgbClr val="0067B4"/>
            </a:solidFill>
          </p:grpSpPr>
          <p:sp>
            <p:nvSpPr>
              <p:cNvPr id="85" name="圆角矩形 84"/>
              <p:cNvSpPr/>
              <p:nvPr/>
            </p:nvSpPr>
            <p:spPr>
              <a:xfrm>
                <a:off x="1120140" y="2683639"/>
                <a:ext cx="1935168" cy="432635"/>
              </a:xfrm>
              <a:prstGeom prst="roundRect">
                <a:avLst/>
              </a:prstGeom>
              <a:grp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sp>
            <p:nvSpPr>
              <p:cNvPr id="86" name="等腰三角形 85"/>
              <p:cNvSpPr/>
              <p:nvPr/>
            </p:nvSpPr>
            <p:spPr>
              <a:xfrm>
                <a:off x="2022799" y="2609650"/>
                <a:ext cx="129852" cy="95220"/>
              </a:xfrm>
              <a:prstGeom prst="triangle">
                <a:avLst/>
              </a:prstGeom>
              <a:grp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grpSp>
        <p:sp>
          <p:nvSpPr>
            <p:cNvPr id="94" name="椭圆 93"/>
            <p:cNvSpPr/>
            <p:nvPr/>
          </p:nvSpPr>
          <p:spPr>
            <a:xfrm>
              <a:off x="2142" y="1932"/>
              <a:ext cx="1670" cy="1669"/>
            </a:xfrm>
            <a:prstGeom prst="ellipse">
              <a:avLst/>
            </a:prstGeom>
            <a:solidFill>
              <a:srgbClr val="009BD2"/>
            </a:solidFill>
            <a:ln w="25400" cap="flat" cmpd="sng" algn="ctr">
              <a:noFill/>
              <a:prstDash val="solid"/>
            </a:ln>
            <a:effectLst/>
          </p:spPr>
          <p:txBody>
            <a:bodyPr lIns="91413" tIns="45706" rIns="91413" bIns="45706"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grpSp>
          <p:nvGrpSpPr>
            <p:cNvPr id="95" name="组合 94"/>
            <p:cNvGrpSpPr/>
            <p:nvPr/>
          </p:nvGrpSpPr>
          <p:grpSpPr>
            <a:xfrm flipV="1">
              <a:off x="4318" y="4118"/>
              <a:ext cx="3047" cy="798"/>
              <a:chOff x="2939529" y="2609650"/>
              <a:chExt cx="1935168" cy="506624"/>
            </a:xfrm>
            <a:solidFill>
              <a:srgbClr val="00B0F0"/>
            </a:solidFill>
          </p:grpSpPr>
          <p:sp>
            <p:nvSpPr>
              <p:cNvPr id="96" name="圆角矩形 95"/>
              <p:cNvSpPr/>
              <p:nvPr/>
            </p:nvSpPr>
            <p:spPr>
              <a:xfrm>
                <a:off x="2939529" y="2683639"/>
                <a:ext cx="1935168" cy="432635"/>
              </a:xfrm>
              <a:prstGeom prst="roundRect">
                <a:avLst/>
              </a:prstGeom>
              <a:grp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sp>
            <p:nvSpPr>
              <p:cNvPr id="97" name="等腰三角形 96"/>
              <p:cNvSpPr/>
              <p:nvPr/>
            </p:nvSpPr>
            <p:spPr>
              <a:xfrm>
                <a:off x="3842188" y="2609650"/>
                <a:ext cx="129852" cy="95220"/>
              </a:xfrm>
              <a:prstGeom prst="triangle">
                <a:avLst/>
              </a:prstGeom>
              <a:grp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grpSp>
        <p:sp>
          <p:nvSpPr>
            <p:cNvPr id="98" name="椭圆 97"/>
            <p:cNvSpPr/>
            <p:nvPr/>
          </p:nvSpPr>
          <p:spPr>
            <a:xfrm>
              <a:off x="5109" y="5189"/>
              <a:ext cx="1670" cy="1669"/>
            </a:xfrm>
            <a:prstGeom prst="ellipse">
              <a:avLst/>
            </a:prstGeom>
            <a:solidFill>
              <a:srgbClr val="009BD2"/>
            </a:solidFill>
            <a:ln w="25400" cap="flat" cmpd="sng" algn="ctr">
              <a:noFill/>
              <a:prstDash val="solid"/>
            </a:ln>
            <a:effectLst/>
          </p:spPr>
          <p:txBody>
            <a:bodyPr lIns="91413" tIns="45706" rIns="91413" bIns="45706"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grpSp>
          <p:nvGrpSpPr>
            <p:cNvPr id="99" name="组合 98"/>
            <p:cNvGrpSpPr/>
            <p:nvPr/>
          </p:nvGrpSpPr>
          <p:grpSpPr>
            <a:xfrm>
              <a:off x="7189" y="4001"/>
              <a:ext cx="3047" cy="798"/>
              <a:chOff x="4763109" y="2609650"/>
              <a:chExt cx="1935168" cy="506624"/>
            </a:xfrm>
            <a:solidFill>
              <a:srgbClr val="0067B4"/>
            </a:solidFill>
          </p:grpSpPr>
          <p:sp>
            <p:nvSpPr>
              <p:cNvPr id="100" name="圆角矩形 99"/>
              <p:cNvSpPr/>
              <p:nvPr/>
            </p:nvSpPr>
            <p:spPr>
              <a:xfrm>
                <a:off x="4763109" y="2683639"/>
                <a:ext cx="1935168" cy="432635"/>
              </a:xfrm>
              <a:prstGeom prst="roundRect">
                <a:avLst/>
              </a:prstGeom>
              <a:grp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sp>
            <p:nvSpPr>
              <p:cNvPr id="101" name="等腰三角形 100"/>
              <p:cNvSpPr/>
              <p:nvPr/>
            </p:nvSpPr>
            <p:spPr>
              <a:xfrm>
                <a:off x="5665768" y="2609650"/>
                <a:ext cx="129852" cy="95220"/>
              </a:xfrm>
              <a:prstGeom prst="triangle">
                <a:avLst/>
              </a:prstGeom>
              <a:grp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grpSp>
        <p:sp>
          <p:nvSpPr>
            <p:cNvPr id="102" name="椭圆 101"/>
            <p:cNvSpPr/>
            <p:nvPr/>
          </p:nvSpPr>
          <p:spPr>
            <a:xfrm>
              <a:off x="7878" y="1932"/>
              <a:ext cx="1670" cy="1669"/>
            </a:xfrm>
            <a:prstGeom prst="ellipse">
              <a:avLst/>
            </a:prstGeom>
            <a:solidFill>
              <a:srgbClr val="009BD2"/>
            </a:solidFill>
            <a:ln w="25400" cap="flat" cmpd="sng" algn="ctr">
              <a:noFill/>
              <a:prstDash val="solid"/>
            </a:ln>
            <a:effectLst/>
          </p:spPr>
          <p:txBody>
            <a:bodyPr lIns="91413" tIns="45706" rIns="91413" bIns="45706"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sp>
          <p:nvSpPr>
            <p:cNvPr id="103" name="椭圆 102"/>
            <p:cNvSpPr/>
            <p:nvPr/>
          </p:nvSpPr>
          <p:spPr>
            <a:xfrm>
              <a:off x="10743" y="5189"/>
              <a:ext cx="1670" cy="1669"/>
            </a:xfrm>
            <a:prstGeom prst="ellipse">
              <a:avLst/>
            </a:prstGeom>
            <a:solidFill>
              <a:srgbClr val="009BD2"/>
            </a:solidFill>
            <a:ln w="25400" cap="flat" cmpd="sng" algn="ctr">
              <a:noFill/>
              <a:prstDash val="solid"/>
            </a:ln>
            <a:effectLst/>
          </p:spPr>
          <p:txBody>
            <a:bodyPr lIns="91413" tIns="45706" rIns="91413" bIns="45706"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sp>
          <p:nvSpPr>
            <p:cNvPr id="104" name="TextBox 103"/>
            <p:cNvSpPr txBox="1"/>
            <p:nvPr/>
          </p:nvSpPr>
          <p:spPr>
            <a:xfrm>
              <a:off x="1877" y="5734"/>
              <a:ext cx="2200" cy="844"/>
            </a:xfrm>
            <a:prstGeom prst="rect">
              <a:avLst/>
            </a:prstGeom>
            <a:noFill/>
          </p:spPr>
          <p:txBody>
            <a:bodyPr wrap="square" lIns="0" tIns="0" rIns="0" bIns="0" rtlCol="0">
              <a:spAutoFit/>
            </a:bodyPr>
            <a:lstStyle/>
            <a:p>
              <a:pPr algn="just" defTabSz="913765" fontAlgn="auto">
                <a:lnSpc>
                  <a:spcPts val="1400"/>
                </a:lnSpc>
                <a:spcBef>
                  <a:spcPts val="0"/>
                </a:spcBef>
                <a:spcAft>
                  <a:spcPts val="0"/>
                </a:spcAft>
                <a:defRPr/>
              </a:pPr>
              <a:r>
                <a:rPr lang="zh-CN" altLang="en-US" sz="1000" b="0" kern="0" dirty="0">
                  <a:solidFill>
                    <a:schemeClr val="tx1">
                      <a:lumMod val="65000"/>
                      <a:lumOff val="35000"/>
                    </a:schemeClr>
                  </a:solidFill>
                  <a:latin typeface="微软雅黑" pitchFamily="34" charset="-122"/>
                  <a:ea typeface="微软雅黑" pitchFamily="34" charset="-122"/>
                </a:rPr>
                <a:t>详写内容</a:t>
              </a:r>
              <a:r>
                <a:rPr lang="en-US" altLang="zh-CN" sz="1000" b="0" kern="0" dirty="0">
                  <a:solidFill>
                    <a:schemeClr val="tx1">
                      <a:lumMod val="65000"/>
                      <a:lumOff val="35000"/>
                    </a:schemeClr>
                  </a:solidFill>
                  <a:latin typeface="微软雅黑" pitchFamily="34" charset="-122"/>
                  <a:ea typeface="微软雅黑" pitchFamily="34" charset="-122"/>
                </a:rPr>
                <a:t>……</a:t>
              </a:r>
              <a:r>
                <a:rPr lang="zh-CN" altLang="en-US" sz="1000" b="0" kern="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点击输入本栏的具体文字，简明扼要的说明分项内容，此为概念图解，请根据您的具体内容酌情修改</a:t>
              </a:r>
            </a:p>
          </p:txBody>
        </p:sp>
        <p:sp>
          <p:nvSpPr>
            <p:cNvPr id="105" name="TextBox 104"/>
            <p:cNvSpPr txBox="1"/>
            <p:nvPr/>
          </p:nvSpPr>
          <p:spPr>
            <a:xfrm>
              <a:off x="1877" y="5273"/>
              <a:ext cx="1881" cy="232"/>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200" b="1" kern="0" dirty="0">
                  <a:solidFill>
                    <a:schemeClr val="tx1">
                      <a:lumMod val="65000"/>
                      <a:lumOff val="35000"/>
                    </a:schemeClr>
                  </a:solidFill>
                  <a:latin typeface="微软雅黑" pitchFamily="34" charset="-122"/>
                  <a:ea typeface="微软雅黑" pitchFamily="34" charset="-122"/>
                </a:rPr>
                <a:t>提出建议</a:t>
              </a:r>
            </a:p>
          </p:txBody>
        </p:sp>
        <p:sp>
          <p:nvSpPr>
            <p:cNvPr id="106" name="TextBox 105"/>
            <p:cNvSpPr txBox="1"/>
            <p:nvPr/>
          </p:nvSpPr>
          <p:spPr>
            <a:xfrm>
              <a:off x="2036" y="4313"/>
              <a:ext cx="1881" cy="232"/>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对策</a:t>
              </a:r>
              <a:r>
                <a:rPr lang="en-US" altLang="zh-CN" sz="1200" kern="0" dirty="0">
                  <a:solidFill>
                    <a:sysClr val="window" lastClr="FFFFFF"/>
                  </a:solidFill>
                  <a:latin typeface="微软雅黑" pitchFamily="34" charset="-122"/>
                  <a:ea typeface="微软雅黑" pitchFamily="34" charset="-122"/>
                </a:rPr>
                <a:t>1</a:t>
              </a:r>
              <a:endParaRPr lang="zh-CN" altLang="en-US" sz="1200" kern="0" dirty="0">
                <a:solidFill>
                  <a:sysClr val="window" lastClr="FFFFFF"/>
                </a:solidFill>
                <a:latin typeface="微软雅黑" pitchFamily="34" charset="-122"/>
                <a:ea typeface="微软雅黑" pitchFamily="34" charset="-122"/>
              </a:endParaRPr>
            </a:p>
          </p:txBody>
        </p:sp>
        <p:sp>
          <p:nvSpPr>
            <p:cNvPr id="107" name="TextBox 106"/>
            <p:cNvSpPr txBox="1"/>
            <p:nvPr/>
          </p:nvSpPr>
          <p:spPr>
            <a:xfrm>
              <a:off x="4901" y="4313"/>
              <a:ext cx="1881" cy="232"/>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对策</a:t>
              </a:r>
              <a:r>
                <a:rPr lang="en-US" altLang="zh-CN" sz="1200" kern="0" dirty="0">
                  <a:solidFill>
                    <a:sysClr val="window" lastClr="FFFFFF"/>
                  </a:solidFill>
                  <a:latin typeface="微软雅黑" pitchFamily="34" charset="-122"/>
                  <a:ea typeface="微软雅黑" pitchFamily="34" charset="-122"/>
                </a:rPr>
                <a:t>2</a:t>
              </a:r>
              <a:endParaRPr lang="zh-CN" altLang="en-US" sz="1200" kern="0" dirty="0">
                <a:solidFill>
                  <a:sysClr val="window" lastClr="FFFFFF"/>
                </a:solidFill>
                <a:latin typeface="微软雅黑" pitchFamily="34" charset="-122"/>
                <a:ea typeface="微软雅黑" pitchFamily="34" charset="-122"/>
              </a:endParaRPr>
            </a:p>
          </p:txBody>
        </p:sp>
        <p:sp>
          <p:nvSpPr>
            <p:cNvPr id="108" name="TextBox 107"/>
            <p:cNvSpPr txBox="1"/>
            <p:nvPr/>
          </p:nvSpPr>
          <p:spPr>
            <a:xfrm>
              <a:off x="7898" y="4313"/>
              <a:ext cx="1881" cy="232"/>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对策</a:t>
              </a:r>
              <a:r>
                <a:rPr lang="en-US" altLang="zh-CN" sz="1200" kern="0" dirty="0">
                  <a:solidFill>
                    <a:sysClr val="window" lastClr="FFFFFF"/>
                  </a:solidFill>
                  <a:latin typeface="微软雅黑" pitchFamily="34" charset="-122"/>
                  <a:ea typeface="微软雅黑" pitchFamily="34" charset="-122"/>
                </a:rPr>
                <a:t>3</a:t>
              </a:r>
              <a:endParaRPr lang="zh-CN" altLang="en-US" sz="1200" kern="0" dirty="0">
                <a:solidFill>
                  <a:sysClr val="window" lastClr="FFFFFF"/>
                </a:solidFill>
                <a:latin typeface="微软雅黑" pitchFamily="34" charset="-122"/>
                <a:ea typeface="微软雅黑" pitchFamily="34" charset="-122"/>
              </a:endParaRPr>
            </a:p>
          </p:txBody>
        </p:sp>
        <p:grpSp>
          <p:nvGrpSpPr>
            <p:cNvPr id="109" name="组合 108"/>
            <p:cNvGrpSpPr/>
            <p:nvPr/>
          </p:nvGrpSpPr>
          <p:grpSpPr>
            <a:xfrm flipV="1">
              <a:off x="10054" y="4118"/>
              <a:ext cx="3047" cy="798"/>
              <a:chOff x="2939529" y="2609650"/>
              <a:chExt cx="1935168" cy="506624"/>
            </a:xfrm>
            <a:solidFill>
              <a:srgbClr val="00B0F0"/>
            </a:solidFill>
          </p:grpSpPr>
          <p:sp>
            <p:nvSpPr>
              <p:cNvPr id="110" name="圆角矩形 109"/>
              <p:cNvSpPr/>
              <p:nvPr/>
            </p:nvSpPr>
            <p:spPr>
              <a:xfrm>
                <a:off x="2939529" y="2683639"/>
                <a:ext cx="1935168" cy="432635"/>
              </a:xfrm>
              <a:prstGeom prst="roundRect">
                <a:avLst/>
              </a:prstGeom>
              <a:grp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sp>
            <p:nvSpPr>
              <p:cNvPr id="111" name="等腰三角形 110"/>
              <p:cNvSpPr/>
              <p:nvPr/>
            </p:nvSpPr>
            <p:spPr>
              <a:xfrm>
                <a:off x="3842188" y="2609650"/>
                <a:ext cx="129852" cy="95220"/>
              </a:xfrm>
              <a:prstGeom prst="triangle">
                <a:avLst/>
              </a:prstGeom>
              <a:grp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a:ea typeface="宋体"/>
                </a:endParaRPr>
              </a:p>
            </p:txBody>
          </p:sp>
        </p:grpSp>
        <p:sp>
          <p:nvSpPr>
            <p:cNvPr id="112" name="TextBox 111"/>
            <p:cNvSpPr txBox="1"/>
            <p:nvPr/>
          </p:nvSpPr>
          <p:spPr>
            <a:xfrm>
              <a:off x="10535" y="4313"/>
              <a:ext cx="1881" cy="232"/>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对策</a:t>
              </a:r>
              <a:r>
                <a:rPr lang="en-US" altLang="zh-CN" sz="1200" kern="0" dirty="0">
                  <a:solidFill>
                    <a:sysClr val="window" lastClr="FFFFFF"/>
                  </a:solidFill>
                  <a:latin typeface="微软雅黑" pitchFamily="34" charset="-122"/>
                  <a:ea typeface="微软雅黑" pitchFamily="34" charset="-122"/>
                </a:rPr>
                <a:t>4</a:t>
              </a:r>
              <a:endParaRPr lang="zh-CN" altLang="en-US" sz="1200" kern="0" dirty="0">
                <a:solidFill>
                  <a:sysClr val="window" lastClr="FFFFFF"/>
                </a:solidFill>
                <a:latin typeface="微软雅黑" pitchFamily="34" charset="-122"/>
                <a:ea typeface="微软雅黑" pitchFamily="34" charset="-122"/>
              </a:endParaRPr>
            </a:p>
          </p:txBody>
        </p:sp>
        <p:sp>
          <p:nvSpPr>
            <p:cNvPr id="113" name="TextBox 112"/>
            <p:cNvSpPr txBox="1"/>
            <p:nvPr/>
          </p:nvSpPr>
          <p:spPr>
            <a:xfrm>
              <a:off x="4703" y="2232"/>
              <a:ext cx="2200" cy="844"/>
            </a:xfrm>
            <a:prstGeom prst="rect">
              <a:avLst/>
            </a:prstGeom>
            <a:noFill/>
          </p:spPr>
          <p:txBody>
            <a:bodyPr wrap="square" lIns="0" tIns="0" rIns="0" bIns="0" rtlCol="0">
              <a:spAutoFit/>
            </a:bodyPr>
            <a:lstStyle/>
            <a:p>
              <a:pPr algn="just" defTabSz="913765" fontAlgn="auto">
                <a:lnSpc>
                  <a:spcPts val="1400"/>
                </a:lnSpc>
                <a:spcBef>
                  <a:spcPts val="0"/>
                </a:spcBef>
                <a:spcAft>
                  <a:spcPts val="0"/>
                </a:spcAft>
                <a:defRPr/>
              </a:pPr>
              <a:r>
                <a:rPr lang="zh-CN" altLang="en-US" sz="1000" b="0" kern="0" dirty="0">
                  <a:solidFill>
                    <a:schemeClr val="tx1">
                      <a:lumMod val="65000"/>
                      <a:lumOff val="35000"/>
                    </a:schemeClr>
                  </a:solidFill>
                  <a:latin typeface="微软雅黑" pitchFamily="34" charset="-122"/>
                  <a:ea typeface="微软雅黑" pitchFamily="34" charset="-122"/>
                </a:rPr>
                <a:t>详写内容</a:t>
              </a:r>
              <a:r>
                <a:rPr lang="en-US" altLang="zh-CN" sz="1000" b="0" kern="0" dirty="0">
                  <a:solidFill>
                    <a:schemeClr val="tx1">
                      <a:lumMod val="65000"/>
                      <a:lumOff val="35000"/>
                    </a:schemeClr>
                  </a:solidFill>
                  <a:latin typeface="微软雅黑" pitchFamily="34" charset="-122"/>
                  <a:ea typeface="微软雅黑" pitchFamily="34" charset="-122"/>
                </a:rPr>
                <a:t>……</a:t>
              </a:r>
              <a:r>
                <a:rPr lang="zh-CN" altLang="en-US" sz="1000" b="0" kern="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点击输入本栏的具体文字，简明扼要的说明分项内容，此为概念图解，请根据您的具体内容酌情修改</a:t>
              </a:r>
            </a:p>
          </p:txBody>
        </p:sp>
        <p:sp>
          <p:nvSpPr>
            <p:cNvPr id="114" name="TextBox 113"/>
            <p:cNvSpPr txBox="1"/>
            <p:nvPr/>
          </p:nvSpPr>
          <p:spPr>
            <a:xfrm>
              <a:off x="4703" y="1771"/>
              <a:ext cx="1881" cy="232"/>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200" b="1" kern="0" dirty="0">
                  <a:solidFill>
                    <a:schemeClr val="tx1">
                      <a:lumMod val="65000"/>
                      <a:lumOff val="35000"/>
                    </a:schemeClr>
                  </a:solidFill>
                  <a:latin typeface="微软雅黑" pitchFamily="34" charset="-122"/>
                  <a:ea typeface="微软雅黑" pitchFamily="34" charset="-122"/>
                </a:rPr>
                <a:t>提出建议</a:t>
              </a:r>
            </a:p>
          </p:txBody>
        </p:sp>
        <p:sp>
          <p:nvSpPr>
            <p:cNvPr id="115" name="TextBox 114"/>
            <p:cNvSpPr txBox="1"/>
            <p:nvPr/>
          </p:nvSpPr>
          <p:spPr>
            <a:xfrm>
              <a:off x="7613" y="5752"/>
              <a:ext cx="2200" cy="844"/>
            </a:xfrm>
            <a:prstGeom prst="rect">
              <a:avLst/>
            </a:prstGeom>
            <a:noFill/>
          </p:spPr>
          <p:txBody>
            <a:bodyPr wrap="square" lIns="0" tIns="0" rIns="0" bIns="0" rtlCol="0">
              <a:spAutoFit/>
            </a:bodyPr>
            <a:lstStyle/>
            <a:p>
              <a:pPr algn="just" defTabSz="913765" fontAlgn="auto">
                <a:lnSpc>
                  <a:spcPts val="1400"/>
                </a:lnSpc>
                <a:spcBef>
                  <a:spcPts val="0"/>
                </a:spcBef>
                <a:spcAft>
                  <a:spcPts val="0"/>
                </a:spcAft>
                <a:defRPr/>
              </a:pPr>
              <a:r>
                <a:rPr lang="zh-CN" altLang="en-US" sz="1000" b="0" kern="0" dirty="0">
                  <a:solidFill>
                    <a:schemeClr val="tx1">
                      <a:lumMod val="65000"/>
                      <a:lumOff val="35000"/>
                    </a:schemeClr>
                  </a:solidFill>
                  <a:latin typeface="微软雅黑" pitchFamily="34" charset="-122"/>
                  <a:ea typeface="微软雅黑" pitchFamily="34" charset="-122"/>
                </a:rPr>
                <a:t>详写内容</a:t>
              </a:r>
              <a:r>
                <a:rPr lang="en-US" altLang="zh-CN" sz="1000" b="0" kern="0" dirty="0">
                  <a:solidFill>
                    <a:schemeClr val="tx1">
                      <a:lumMod val="65000"/>
                      <a:lumOff val="35000"/>
                    </a:schemeClr>
                  </a:solidFill>
                  <a:latin typeface="微软雅黑" pitchFamily="34" charset="-122"/>
                  <a:ea typeface="微软雅黑" pitchFamily="34" charset="-122"/>
                </a:rPr>
                <a:t>……</a:t>
              </a:r>
              <a:r>
                <a:rPr lang="zh-CN" altLang="en-US" sz="1000" b="0" kern="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点击输入本栏的具体文字，简明扼要的说明分项内容，此为概念图解，请根据您的具体内容酌情修改</a:t>
              </a:r>
            </a:p>
          </p:txBody>
        </p:sp>
        <p:sp>
          <p:nvSpPr>
            <p:cNvPr id="116" name="TextBox 115"/>
            <p:cNvSpPr txBox="1"/>
            <p:nvPr/>
          </p:nvSpPr>
          <p:spPr>
            <a:xfrm>
              <a:off x="7613" y="5291"/>
              <a:ext cx="1881" cy="232"/>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200" b="1" kern="0" dirty="0">
                  <a:solidFill>
                    <a:schemeClr val="tx1">
                      <a:lumMod val="65000"/>
                      <a:lumOff val="35000"/>
                    </a:schemeClr>
                  </a:solidFill>
                  <a:latin typeface="微软雅黑" pitchFamily="34" charset="-122"/>
                  <a:ea typeface="微软雅黑" pitchFamily="34" charset="-122"/>
                </a:rPr>
                <a:t>提出建议</a:t>
              </a:r>
            </a:p>
          </p:txBody>
        </p:sp>
        <p:sp>
          <p:nvSpPr>
            <p:cNvPr id="117" name="TextBox 116"/>
            <p:cNvSpPr txBox="1"/>
            <p:nvPr/>
          </p:nvSpPr>
          <p:spPr>
            <a:xfrm>
              <a:off x="10375" y="2232"/>
              <a:ext cx="2200" cy="844"/>
            </a:xfrm>
            <a:prstGeom prst="rect">
              <a:avLst/>
            </a:prstGeom>
            <a:noFill/>
          </p:spPr>
          <p:txBody>
            <a:bodyPr wrap="square" lIns="0" tIns="0" rIns="0" bIns="0" rtlCol="0">
              <a:spAutoFit/>
            </a:bodyPr>
            <a:lstStyle/>
            <a:p>
              <a:pPr algn="just" defTabSz="913765" fontAlgn="auto">
                <a:lnSpc>
                  <a:spcPts val="1400"/>
                </a:lnSpc>
                <a:spcBef>
                  <a:spcPts val="0"/>
                </a:spcBef>
                <a:spcAft>
                  <a:spcPts val="0"/>
                </a:spcAft>
                <a:defRPr/>
              </a:pPr>
              <a:r>
                <a:rPr lang="zh-CN" altLang="en-US" sz="1000" b="0" kern="0" dirty="0">
                  <a:solidFill>
                    <a:schemeClr val="tx1">
                      <a:lumMod val="65000"/>
                      <a:lumOff val="35000"/>
                    </a:schemeClr>
                  </a:solidFill>
                  <a:latin typeface="微软雅黑" pitchFamily="34" charset="-122"/>
                  <a:ea typeface="微软雅黑" pitchFamily="34" charset="-122"/>
                </a:rPr>
                <a:t>详写内容</a:t>
              </a:r>
              <a:r>
                <a:rPr lang="en-US" altLang="zh-CN" sz="1000" b="0" kern="0" dirty="0">
                  <a:solidFill>
                    <a:schemeClr val="tx1">
                      <a:lumMod val="65000"/>
                      <a:lumOff val="35000"/>
                    </a:schemeClr>
                  </a:solidFill>
                  <a:latin typeface="微软雅黑" pitchFamily="34" charset="-122"/>
                  <a:ea typeface="微软雅黑" pitchFamily="34" charset="-122"/>
                </a:rPr>
                <a:t>……</a:t>
              </a:r>
              <a:r>
                <a:rPr lang="zh-CN" altLang="en-US" sz="1000" b="0" kern="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点击输入本栏的具体文字，简明扼要的说明分项内容，此为概念图解，请根据您的具体内容酌情修改</a:t>
              </a:r>
            </a:p>
          </p:txBody>
        </p:sp>
        <p:sp>
          <p:nvSpPr>
            <p:cNvPr id="118" name="TextBox 117"/>
            <p:cNvSpPr txBox="1"/>
            <p:nvPr/>
          </p:nvSpPr>
          <p:spPr>
            <a:xfrm>
              <a:off x="10375" y="1771"/>
              <a:ext cx="1881" cy="232"/>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200" b="1" kern="0" dirty="0">
                  <a:solidFill>
                    <a:schemeClr val="tx1">
                      <a:lumMod val="65000"/>
                      <a:lumOff val="35000"/>
                    </a:schemeClr>
                  </a:solidFill>
                  <a:latin typeface="微软雅黑" pitchFamily="34" charset="-122"/>
                  <a:ea typeface="微软雅黑" pitchFamily="34" charset="-122"/>
                </a:rPr>
                <a:t>提出建议</a:t>
              </a:r>
            </a:p>
          </p:txBody>
        </p:sp>
        <p:sp>
          <p:nvSpPr>
            <p:cNvPr id="119" name="TextBox 118"/>
            <p:cNvSpPr txBox="1"/>
            <p:nvPr/>
          </p:nvSpPr>
          <p:spPr>
            <a:xfrm>
              <a:off x="2707" y="2473"/>
              <a:ext cx="726" cy="599"/>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600" kern="0" dirty="0">
                  <a:solidFill>
                    <a:srgbClr val="FFFFFF"/>
                  </a:solidFill>
                  <a:latin typeface="微软雅黑" pitchFamily="34" charset="-122"/>
                  <a:ea typeface="微软雅黑" pitchFamily="34" charset="-122"/>
                </a:rPr>
                <a:t>突出</a:t>
              </a:r>
            </a:p>
            <a:p>
              <a:pPr defTabSz="913765" fontAlgn="auto">
                <a:spcBef>
                  <a:spcPts val="0"/>
                </a:spcBef>
                <a:spcAft>
                  <a:spcPts val="0"/>
                </a:spcAft>
                <a:defRPr/>
              </a:pPr>
              <a:r>
                <a:rPr lang="zh-CN" altLang="en-US" sz="1600" kern="0" dirty="0">
                  <a:solidFill>
                    <a:srgbClr val="FFFFFF"/>
                  </a:solidFill>
                  <a:latin typeface="微软雅黑" pitchFamily="34" charset="-122"/>
                  <a:ea typeface="微软雅黑" pitchFamily="34" charset="-122"/>
                </a:rPr>
                <a:t>问题</a:t>
              </a:r>
            </a:p>
          </p:txBody>
        </p:sp>
        <p:sp>
          <p:nvSpPr>
            <p:cNvPr id="120" name="TextBox 119"/>
            <p:cNvSpPr txBox="1"/>
            <p:nvPr/>
          </p:nvSpPr>
          <p:spPr>
            <a:xfrm>
              <a:off x="8457" y="2473"/>
              <a:ext cx="650" cy="599"/>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600" kern="0" dirty="0">
                  <a:solidFill>
                    <a:srgbClr val="FFFFFF"/>
                  </a:solidFill>
                  <a:latin typeface="微软雅黑" pitchFamily="34" charset="-122"/>
                  <a:ea typeface="微软雅黑" pitchFamily="34" charset="-122"/>
                </a:rPr>
                <a:t>突出问题</a:t>
              </a:r>
            </a:p>
          </p:txBody>
        </p:sp>
        <p:sp>
          <p:nvSpPr>
            <p:cNvPr id="121" name="TextBox 120"/>
            <p:cNvSpPr txBox="1"/>
            <p:nvPr/>
          </p:nvSpPr>
          <p:spPr>
            <a:xfrm>
              <a:off x="5705" y="5731"/>
              <a:ext cx="539" cy="599"/>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600" kern="0" dirty="0">
                  <a:solidFill>
                    <a:srgbClr val="FFFFFF"/>
                  </a:solidFill>
                  <a:latin typeface="微软雅黑" pitchFamily="34" charset="-122"/>
                  <a:ea typeface="微软雅黑" pitchFamily="34" charset="-122"/>
                </a:rPr>
                <a:t>突出</a:t>
              </a:r>
            </a:p>
            <a:p>
              <a:pPr defTabSz="913765" fontAlgn="auto">
                <a:spcBef>
                  <a:spcPts val="0"/>
                </a:spcBef>
                <a:spcAft>
                  <a:spcPts val="0"/>
                </a:spcAft>
                <a:defRPr/>
              </a:pPr>
              <a:r>
                <a:rPr lang="zh-CN" altLang="en-US" sz="1600" kern="0" dirty="0">
                  <a:solidFill>
                    <a:srgbClr val="FFFFFF"/>
                  </a:solidFill>
                  <a:latin typeface="微软雅黑" pitchFamily="34" charset="-122"/>
                  <a:ea typeface="微软雅黑" pitchFamily="34" charset="-122"/>
                </a:rPr>
                <a:t>问题</a:t>
              </a:r>
            </a:p>
          </p:txBody>
        </p:sp>
        <p:sp>
          <p:nvSpPr>
            <p:cNvPr id="122" name="TextBox 121"/>
            <p:cNvSpPr txBox="1"/>
            <p:nvPr/>
          </p:nvSpPr>
          <p:spPr>
            <a:xfrm>
              <a:off x="11292" y="5731"/>
              <a:ext cx="650" cy="599"/>
            </a:xfrm>
            <a:prstGeom prst="rect">
              <a:avLst/>
            </a:prstGeom>
            <a:noFill/>
          </p:spPr>
          <p:txBody>
            <a:bodyPr wrap="square" lIns="0" tIns="0" rIns="0" bIns="0" rtlCol="0">
              <a:spAutoFit/>
            </a:bodyPr>
            <a:lstStyle/>
            <a:p>
              <a:pPr defTabSz="913765" fontAlgn="auto">
                <a:spcBef>
                  <a:spcPts val="0"/>
                </a:spcBef>
                <a:spcAft>
                  <a:spcPts val="0"/>
                </a:spcAft>
                <a:defRPr/>
              </a:pPr>
              <a:r>
                <a:rPr lang="zh-CN" altLang="en-US" sz="1600" kern="0" dirty="0">
                  <a:solidFill>
                    <a:srgbClr val="FFFFFF"/>
                  </a:solidFill>
                  <a:latin typeface="微软雅黑" pitchFamily="34" charset="-122"/>
                  <a:ea typeface="微软雅黑" pitchFamily="34" charset="-122"/>
                </a:rPr>
                <a:t>突出</a:t>
              </a:r>
            </a:p>
            <a:p>
              <a:pPr defTabSz="913765" fontAlgn="auto">
                <a:spcBef>
                  <a:spcPts val="0"/>
                </a:spcBef>
                <a:spcAft>
                  <a:spcPts val="0"/>
                </a:spcAft>
                <a:defRPr/>
              </a:pPr>
              <a:r>
                <a:rPr lang="zh-CN" altLang="en-US" sz="1600" kern="0" dirty="0">
                  <a:solidFill>
                    <a:srgbClr val="FFFFFF"/>
                  </a:solidFill>
                  <a:latin typeface="微软雅黑" pitchFamily="34" charset="-122"/>
                  <a:ea typeface="微软雅黑" pitchFamily="34" charset="-122"/>
                </a:rPr>
                <a:t>问题</a:t>
              </a:r>
            </a:p>
          </p:txBody>
        </p:sp>
      </p:grpSp>
    </p:spTree>
  </p:cSld>
  <p:clrMapOvr>
    <a:masterClrMapping/>
  </p:clrMapOvr>
  <p:transition spd="slow" advTm="1500">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5395689" y="1859194"/>
            <a:ext cx="5437538" cy="1477328"/>
          </a:xfrm>
          <a:prstGeom prst="rect">
            <a:avLst/>
          </a:prstGeom>
          <a:noFill/>
        </p:spPr>
        <p:txBody>
          <a:bodyPr wrap="square" rtlCol="0">
            <a:spAutoFit/>
          </a:bodyPr>
          <a:lstStyle/>
          <a:p>
            <a:pPr algn="just" fontAlgn="base">
              <a:lnSpc>
                <a:spcPct val="150000"/>
              </a:lnSpc>
              <a:spcBef>
                <a:spcPct val="0"/>
              </a:spcBef>
              <a:spcAft>
                <a:spcPct val="0"/>
              </a:spcAft>
            </a:pPr>
            <a:r>
              <a:rPr lang="zh-CN" altLang="en-US" sz="12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1200" dirty="0">
                <a:solidFill>
                  <a:schemeClr val="tx1">
                    <a:lumMod val="50000"/>
                    <a:lumOff val="50000"/>
                  </a:schemeClr>
                </a:solidFill>
                <a:latin typeface="微软雅黑" pitchFamily="34" charset="-122"/>
                <a:ea typeface="微软雅黑" pitchFamily="34" charset="-122"/>
                <a:sym typeface="Gill Sans" charset="0"/>
              </a:rPr>
              <a:t>200</a:t>
            </a:r>
            <a:r>
              <a:rPr lang="zh-CN" altLang="en-US" sz="1200" dirty="0">
                <a:solidFill>
                  <a:schemeClr val="tx1">
                    <a:lumMod val="50000"/>
                    <a:lumOff val="50000"/>
                  </a:schemeClr>
                </a:solidFill>
                <a:latin typeface="微软雅黑" pitchFamily="34" charset="-122"/>
                <a:ea typeface="微软雅黑" pitchFamily="34" charset="-122"/>
                <a:sym typeface="Gill Sans" charset="0"/>
              </a:rPr>
              <a:t>字以内，据统计每页幻灯片的最好控制在</a:t>
            </a:r>
            <a:r>
              <a:rPr lang="en-US" altLang="zh-CN" sz="1200" dirty="0">
                <a:solidFill>
                  <a:schemeClr val="tx1">
                    <a:lumMod val="50000"/>
                    <a:lumOff val="50000"/>
                  </a:schemeClr>
                </a:solidFill>
                <a:latin typeface="微软雅黑" pitchFamily="34" charset="-122"/>
                <a:ea typeface="微软雅黑" pitchFamily="34" charset="-122"/>
                <a:sym typeface="Gill Sans" charset="0"/>
              </a:rPr>
              <a:t>5</a:t>
            </a:r>
            <a:r>
              <a:rPr lang="zh-CN" altLang="en-US" sz="1200" dirty="0">
                <a:solidFill>
                  <a:schemeClr val="tx1">
                    <a:lumMod val="50000"/>
                    <a:lumOff val="50000"/>
                  </a:schemeClr>
                </a:solidFill>
                <a:latin typeface="微软雅黑" pitchFamily="34" charset="-122"/>
                <a:ea typeface="微软雅黑" pitchFamily="34" charset="-122"/>
                <a:sym typeface="Gill Sans" charset="0"/>
              </a:rPr>
              <a:t>分钟之内。此处添加详细文本描述</a:t>
            </a:r>
            <a:r>
              <a:rPr lang="en-US" altLang="zh-CN" sz="1200" dirty="0">
                <a:solidFill>
                  <a:schemeClr val="tx1">
                    <a:lumMod val="50000"/>
                    <a:lumOff val="50000"/>
                  </a:schemeClr>
                </a:solidFill>
                <a:latin typeface="微软雅黑" pitchFamily="34" charset="-122"/>
                <a:ea typeface="微软雅黑" pitchFamily="34" charset="-122"/>
                <a:sym typeface="Gill Sans" charset="0"/>
              </a:rPr>
              <a:t> </a:t>
            </a:r>
            <a:r>
              <a:rPr lang="zh-CN" altLang="en-US" sz="1200" dirty="0">
                <a:solidFill>
                  <a:schemeClr val="tx1">
                    <a:lumMod val="50000"/>
                    <a:lumOff val="50000"/>
                  </a:schemeClr>
                </a:solidFill>
                <a:latin typeface="微软雅黑" pitchFamily="34" charset="-122"/>
                <a:ea typeface="微软雅黑" pitchFamily="34" charset="-122"/>
                <a:sym typeface="Gill Sans" charset="0"/>
              </a:rPr>
              <a:t>。</a:t>
            </a:r>
            <a:endParaRPr lang="en-US" altLang="zh-CN" sz="1200" dirty="0">
              <a:solidFill>
                <a:schemeClr val="tx1">
                  <a:lumMod val="50000"/>
                  <a:lumOff val="50000"/>
                </a:schemeClr>
              </a:solidFill>
              <a:latin typeface="微软雅黑" pitchFamily="34" charset="-122"/>
              <a:ea typeface="微软雅黑" pitchFamily="34" charset="-122"/>
              <a:sym typeface="Gill Sans" charset="0"/>
            </a:endParaRPr>
          </a:p>
          <a:p>
            <a:pPr algn="just" fontAlgn="base">
              <a:lnSpc>
                <a:spcPct val="150000"/>
              </a:lnSpc>
              <a:spcBef>
                <a:spcPct val="0"/>
              </a:spcBef>
              <a:spcAft>
                <a:spcPct val="0"/>
              </a:spcAft>
            </a:pPr>
            <a:r>
              <a:rPr lang="zh-CN" altLang="en-US" sz="1200" dirty="0">
                <a:solidFill>
                  <a:schemeClr val="tx1">
                    <a:lumMod val="50000"/>
                    <a:lumOff val="50000"/>
                  </a:schemeClr>
                </a:solidFill>
                <a:latin typeface="微软雅黑" pitchFamily="34" charset="-122"/>
                <a:ea typeface="微软雅黑" pitchFamily="34" charset="-122"/>
                <a:sym typeface="Gill Sans" charset="0"/>
              </a:rPr>
              <a:t>建议与标题相关并符合整体语言风格，语言描述尽量简洁生动。尽量将每页幻灯片的字数控制在  </a:t>
            </a:r>
            <a:r>
              <a:rPr lang="en-US" altLang="zh-CN" sz="1200" dirty="0">
                <a:solidFill>
                  <a:schemeClr val="tx1">
                    <a:lumMod val="50000"/>
                    <a:lumOff val="50000"/>
                  </a:schemeClr>
                </a:solidFill>
                <a:latin typeface="微软雅黑" pitchFamily="34" charset="-122"/>
                <a:ea typeface="微软雅黑" pitchFamily="34" charset="-122"/>
                <a:sym typeface="Gill Sans" charset="0"/>
              </a:rPr>
              <a:t>200</a:t>
            </a:r>
            <a:r>
              <a:rPr lang="zh-CN" altLang="en-US" sz="1200" dirty="0">
                <a:solidFill>
                  <a:schemeClr val="tx1">
                    <a:lumMod val="50000"/>
                    <a:lumOff val="50000"/>
                  </a:schemeClr>
                </a:solidFill>
                <a:latin typeface="微软雅黑" pitchFamily="34" charset="-122"/>
                <a:ea typeface="微软雅黑" pitchFamily="34" charset="-122"/>
                <a:sym typeface="Gill Sans" charset="0"/>
              </a:rPr>
              <a:t>字以内，据统计每页幻灯片的最好控制在</a:t>
            </a:r>
            <a:r>
              <a:rPr lang="en-US" altLang="zh-CN" sz="1200" dirty="0">
                <a:solidFill>
                  <a:schemeClr val="tx1">
                    <a:lumMod val="50000"/>
                    <a:lumOff val="50000"/>
                  </a:schemeClr>
                </a:solidFill>
                <a:latin typeface="微软雅黑" pitchFamily="34" charset="-122"/>
                <a:ea typeface="微软雅黑" pitchFamily="34" charset="-122"/>
                <a:sym typeface="Gill Sans" charset="0"/>
              </a:rPr>
              <a:t>5</a:t>
            </a:r>
            <a:r>
              <a:rPr lang="zh-CN" altLang="en-US" sz="1200" dirty="0">
                <a:solidFill>
                  <a:schemeClr val="tx1">
                    <a:lumMod val="50000"/>
                    <a:lumOff val="50000"/>
                  </a:schemeClr>
                </a:solidFill>
                <a:latin typeface="微软雅黑" pitchFamily="34" charset="-122"/>
                <a:ea typeface="微软雅黑" pitchFamily="34" charset="-122"/>
                <a:sym typeface="Gill Sans" charset="0"/>
              </a:rPr>
              <a:t>分钟之内。</a:t>
            </a:r>
            <a:endParaRPr lang="en-US" altLang="zh-CN" sz="12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sp>
        <p:nvSpPr>
          <p:cNvPr id="17" name="Arc 16"/>
          <p:cNvSpPr/>
          <p:nvPr/>
        </p:nvSpPr>
        <p:spPr>
          <a:xfrm>
            <a:off x="5498893" y="3846964"/>
            <a:ext cx="1084521" cy="1084521"/>
          </a:xfrm>
          <a:prstGeom prst="arc">
            <a:avLst>
              <a:gd name="adj1" fmla="val 16200000"/>
              <a:gd name="adj2" fmla="val 11870190"/>
            </a:avLst>
          </a:prstGeom>
          <a:solidFill>
            <a:schemeClr val="bg2"/>
          </a:solidFill>
          <a:ln w="635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18" name="Arc 17"/>
          <p:cNvSpPr/>
          <p:nvPr/>
        </p:nvSpPr>
        <p:spPr>
          <a:xfrm>
            <a:off x="6944459" y="3846964"/>
            <a:ext cx="1084521" cy="1084521"/>
          </a:xfrm>
          <a:prstGeom prst="arc">
            <a:avLst>
              <a:gd name="adj1" fmla="val 16200000"/>
              <a:gd name="adj2" fmla="val 6515323"/>
            </a:avLst>
          </a:prstGeom>
          <a:solidFill>
            <a:schemeClr val="bg2"/>
          </a:solidFill>
          <a:ln w="635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19" name="Arc 18"/>
          <p:cNvSpPr/>
          <p:nvPr/>
        </p:nvSpPr>
        <p:spPr>
          <a:xfrm>
            <a:off x="9855545" y="3846964"/>
            <a:ext cx="1084521" cy="1084521"/>
          </a:xfrm>
          <a:prstGeom prst="arc">
            <a:avLst>
              <a:gd name="adj1" fmla="val 16200000"/>
              <a:gd name="adj2" fmla="val 9420199"/>
            </a:avLst>
          </a:prstGeom>
          <a:solidFill>
            <a:schemeClr val="bg2"/>
          </a:solidFill>
          <a:ln w="635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20" name="TextBox 19"/>
          <p:cNvSpPr txBox="1"/>
          <p:nvPr/>
        </p:nvSpPr>
        <p:spPr>
          <a:xfrm>
            <a:off x="5717987" y="4204558"/>
            <a:ext cx="646331" cy="369332"/>
          </a:xfrm>
          <a:prstGeom prst="rect">
            <a:avLst/>
          </a:prstGeom>
          <a:noFill/>
        </p:spPr>
        <p:txBody>
          <a:bodyPr wrap="none" rtlCol="0">
            <a:spAutoFit/>
          </a:bodyPr>
          <a:lstStyle/>
          <a:p>
            <a:pPr algn="ctr"/>
            <a:r>
              <a:rPr lang="en-US"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85%</a:t>
            </a:r>
          </a:p>
        </p:txBody>
      </p:sp>
      <p:sp>
        <p:nvSpPr>
          <p:cNvPr id="21" name="TextBox 20"/>
          <p:cNvSpPr txBox="1"/>
          <p:nvPr/>
        </p:nvSpPr>
        <p:spPr>
          <a:xfrm>
            <a:off x="7163553" y="4204558"/>
            <a:ext cx="646331" cy="369332"/>
          </a:xfrm>
          <a:prstGeom prst="rect">
            <a:avLst/>
          </a:prstGeom>
          <a:noFill/>
        </p:spPr>
        <p:txBody>
          <a:bodyPr wrap="none" rtlCol="0">
            <a:spAutoFit/>
          </a:bodyPr>
          <a:lstStyle/>
          <a:p>
            <a:pPr algn="ctr"/>
            <a:r>
              <a:rPr lang="en-US"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60%</a:t>
            </a:r>
          </a:p>
        </p:txBody>
      </p:sp>
      <p:sp>
        <p:nvSpPr>
          <p:cNvPr id="22" name="TextBox 21"/>
          <p:cNvSpPr txBox="1"/>
          <p:nvPr/>
        </p:nvSpPr>
        <p:spPr>
          <a:xfrm>
            <a:off x="10074639" y="4204558"/>
            <a:ext cx="646331" cy="369332"/>
          </a:xfrm>
          <a:prstGeom prst="rect">
            <a:avLst/>
          </a:prstGeom>
          <a:noFill/>
        </p:spPr>
        <p:txBody>
          <a:bodyPr wrap="none" rtlCol="0">
            <a:spAutoFit/>
          </a:bodyPr>
          <a:lstStyle/>
          <a:p>
            <a:pPr algn="ctr"/>
            <a:r>
              <a:rPr lang="en-US"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75%</a:t>
            </a:r>
          </a:p>
        </p:txBody>
      </p:sp>
      <p:sp>
        <p:nvSpPr>
          <p:cNvPr id="23" name="TextBox 22"/>
          <p:cNvSpPr txBox="1"/>
          <p:nvPr/>
        </p:nvSpPr>
        <p:spPr>
          <a:xfrm>
            <a:off x="5641043" y="5157936"/>
            <a:ext cx="800219" cy="276999"/>
          </a:xfrm>
          <a:prstGeom prst="rect">
            <a:avLst/>
          </a:prstGeom>
          <a:noFill/>
        </p:spPr>
        <p:txBody>
          <a:bodyPr wrap="none" rtlCol="0">
            <a:spAutoFit/>
          </a:bodyPr>
          <a:lstStyle/>
          <a:p>
            <a:pPr algn="ctr"/>
            <a:r>
              <a:rPr lang="zh-CN" altLang="en-US" sz="1200" b="1">
                <a:solidFill>
                  <a:schemeClr val="tx1">
                    <a:lumMod val="65000"/>
                    <a:lumOff val="35000"/>
                  </a:schemeClr>
                </a:solidFill>
                <a:latin typeface="Arial" pitchFamily="34" charset="0"/>
                <a:ea typeface="微软雅黑" pitchFamily="34" charset="-122"/>
                <a:sym typeface="Arial" pitchFamily="34" charset="0"/>
              </a:rPr>
              <a:t>添加标题</a:t>
            </a:r>
            <a:endParaRPr lang="en-US" altLang="zh-CN" sz="1200" b="1">
              <a:solidFill>
                <a:schemeClr val="tx1">
                  <a:lumMod val="65000"/>
                  <a:lumOff val="35000"/>
                </a:schemeClr>
              </a:solidFill>
              <a:latin typeface="Arial" pitchFamily="34" charset="0"/>
              <a:ea typeface="微软雅黑" pitchFamily="34" charset="-122"/>
              <a:sym typeface="Arial" pitchFamily="34" charset="0"/>
            </a:endParaRPr>
          </a:p>
        </p:txBody>
      </p:sp>
      <p:sp>
        <p:nvSpPr>
          <p:cNvPr id="24" name="TextBox 23"/>
          <p:cNvSpPr txBox="1"/>
          <p:nvPr/>
        </p:nvSpPr>
        <p:spPr>
          <a:xfrm>
            <a:off x="7086608" y="5157936"/>
            <a:ext cx="800219" cy="276999"/>
          </a:xfrm>
          <a:prstGeom prst="rect">
            <a:avLst/>
          </a:prstGeom>
          <a:noFill/>
        </p:spPr>
        <p:txBody>
          <a:bodyPr wrap="none" rtlCol="0">
            <a:spAutoFit/>
          </a:bodyPr>
          <a:lstStyle/>
          <a:p>
            <a:pPr algn="ctr"/>
            <a:r>
              <a:rPr lang="zh-CN" altLang="en-US" sz="1200" b="1">
                <a:solidFill>
                  <a:schemeClr val="tx1">
                    <a:lumMod val="65000"/>
                    <a:lumOff val="35000"/>
                  </a:schemeClr>
                </a:solidFill>
                <a:latin typeface="Arial" pitchFamily="34" charset="0"/>
                <a:ea typeface="微软雅黑" pitchFamily="34" charset="-122"/>
                <a:sym typeface="Arial" pitchFamily="34" charset="0"/>
              </a:rPr>
              <a:t>添加标题</a:t>
            </a:r>
            <a:endParaRPr lang="en-US" altLang="zh-CN" sz="1200" b="1">
              <a:solidFill>
                <a:schemeClr val="tx1">
                  <a:lumMod val="65000"/>
                  <a:lumOff val="35000"/>
                </a:schemeClr>
              </a:solidFill>
              <a:latin typeface="Arial" pitchFamily="34" charset="0"/>
              <a:ea typeface="微软雅黑" pitchFamily="34" charset="-122"/>
              <a:sym typeface="Arial" pitchFamily="34" charset="0"/>
            </a:endParaRPr>
          </a:p>
        </p:txBody>
      </p:sp>
      <p:sp>
        <p:nvSpPr>
          <p:cNvPr id="25" name="TextBox 24"/>
          <p:cNvSpPr txBox="1"/>
          <p:nvPr/>
        </p:nvSpPr>
        <p:spPr>
          <a:xfrm>
            <a:off x="9981386" y="5157936"/>
            <a:ext cx="800219" cy="276999"/>
          </a:xfrm>
          <a:prstGeom prst="rect">
            <a:avLst/>
          </a:prstGeom>
          <a:noFill/>
        </p:spPr>
        <p:txBody>
          <a:bodyPr wrap="none" rtlCol="0">
            <a:spAutoFit/>
          </a:bodyPr>
          <a:lstStyle/>
          <a:p>
            <a:pPr algn="ctr"/>
            <a:r>
              <a:rPr lang="zh-CN" altLang="en-US" sz="1200" b="1">
                <a:solidFill>
                  <a:schemeClr val="tx1">
                    <a:lumMod val="65000"/>
                    <a:lumOff val="35000"/>
                  </a:schemeClr>
                </a:solidFill>
                <a:latin typeface="Arial" pitchFamily="34" charset="0"/>
                <a:ea typeface="微软雅黑" pitchFamily="34" charset="-122"/>
                <a:sym typeface="Arial" pitchFamily="34" charset="0"/>
              </a:rPr>
              <a:t>添加标题</a:t>
            </a:r>
            <a:endParaRPr lang="en-US" altLang="zh-CN" sz="1200" b="1">
              <a:solidFill>
                <a:schemeClr val="tx1">
                  <a:lumMod val="65000"/>
                  <a:lumOff val="35000"/>
                </a:schemeClr>
              </a:solidFill>
              <a:latin typeface="Arial" pitchFamily="34" charset="0"/>
              <a:ea typeface="微软雅黑" pitchFamily="34" charset="-122"/>
              <a:sym typeface="Arial" pitchFamily="34" charset="0"/>
            </a:endParaRPr>
          </a:p>
        </p:txBody>
      </p:sp>
      <p:sp>
        <p:nvSpPr>
          <p:cNvPr id="26" name="Arc 25"/>
          <p:cNvSpPr/>
          <p:nvPr/>
        </p:nvSpPr>
        <p:spPr>
          <a:xfrm>
            <a:off x="8384306" y="3846964"/>
            <a:ext cx="1084521" cy="1084521"/>
          </a:xfrm>
          <a:prstGeom prst="arc">
            <a:avLst>
              <a:gd name="adj1" fmla="val 16200000"/>
              <a:gd name="adj2" fmla="val 13410861"/>
            </a:avLst>
          </a:prstGeom>
          <a:solidFill>
            <a:schemeClr val="bg2"/>
          </a:solidFill>
          <a:ln w="635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27" name="TextBox 26"/>
          <p:cNvSpPr txBox="1"/>
          <p:nvPr/>
        </p:nvSpPr>
        <p:spPr>
          <a:xfrm>
            <a:off x="8603400" y="4204558"/>
            <a:ext cx="646331" cy="369332"/>
          </a:xfrm>
          <a:prstGeom prst="rect">
            <a:avLst/>
          </a:prstGeom>
          <a:noFill/>
        </p:spPr>
        <p:txBody>
          <a:bodyPr wrap="none" rtlCol="0">
            <a:spAutoFit/>
          </a:bodyPr>
          <a:lstStyle/>
          <a:p>
            <a:pPr algn="ctr"/>
            <a:r>
              <a:rPr lang="en-US"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90%</a:t>
            </a:r>
          </a:p>
        </p:txBody>
      </p:sp>
      <p:sp>
        <p:nvSpPr>
          <p:cNvPr id="28" name="TextBox 27"/>
          <p:cNvSpPr txBox="1"/>
          <p:nvPr/>
        </p:nvSpPr>
        <p:spPr>
          <a:xfrm>
            <a:off x="8526457" y="5157936"/>
            <a:ext cx="800219" cy="276999"/>
          </a:xfrm>
          <a:prstGeom prst="rect">
            <a:avLst/>
          </a:prstGeom>
          <a:noFill/>
        </p:spPr>
        <p:txBody>
          <a:bodyPr wrap="none" rtlCol="0">
            <a:spAutoFit/>
          </a:bodyPr>
          <a:lstStyle/>
          <a:p>
            <a:pPr algn="ctr"/>
            <a:r>
              <a:rPr lang="zh-CN" altLang="en-US" sz="1200" b="1">
                <a:solidFill>
                  <a:schemeClr val="tx1">
                    <a:lumMod val="65000"/>
                    <a:lumOff val="35000"/>
                  </a:schemeClr>
                </a:solidFill>
                <a:latin typeface="Arial" pitchFamily="34" charset="0"/>
                <a:ea typeface="微软雅黑" pitchFamily="34" charset="-122"/>
                <a:sym typeface="Arial" pitchFamily="34" charset="0"/>
              </a:rPr>
              <a:t>添加标题</a:t>
            </a:r>
            <a:endParaRPr lang="en-US" altLang="zh-CN" sz="1200" b="1">
              <a:solidFill>
                <a:schemeClr val="tx1">
                  <a:lumMod val="65000"/>
                  <a:lumOff val="35000"/>
                </a:schemeClr>
              </a:solidFill>
              <a:latin typeface="Arial" pitchFamily="34" charset="0"/>
              <a:ea typeface="微软雅黑" pitchFamily="34" charset="-122"/>
              <a:sym typeface="Arial" pitchFamily="34" charset="0"/>
            </a:endParaRPr>
          </a:p>
        </p:txBody>
      </p:sp>
      <p:pic>
        <p:nvPicPr>
          <p:cNvPr id="2050" name="Picture 2" descr="H:\恢复\00上传的素材\画册\画册素材\企业楼房\Nipic_17961491_2015092513370480800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594" b="7428"/>
          <a:stretch>
            <a:fillRect/>
          </a:stretch>
        </p:blipFill>
        <p:spPr bwMode="auto">
          <a:xfrm>
            <a:off x="1144905" y="1907656"/>
            <a:ext cx="4051340" cy="34522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heel(1)">
                                      <p:cBhvr>
                                        <p:cTn id="17" dur="1250"/>
                                        <p:tgtEl>
                                          <p:spTgt spid="17"/>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heel(1)">
                                      <p:cBhvr>
                                        <p:cTn id="20" dur="1250"/>
                                        <p:tgtEl>
                                          <p:spTgt spid="18"/>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heel(1)">
                                      <p:cBhvr>
                                        <p:cTn id="23" dur="1250"/>
                                        <p:tgtEl>
                                          <p:spTgt spid="26"/>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heel(1)">
                                      <p:cBhvr>
                                        <p:cTn id="26" dur="125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250" fill="hold"/>
                                        <p:tgtEl>
                                          <p:spTgt spid="20"/>
                                        </p:tgtEl>
                                        <p:attrNameLst>
                                          <p:attrName>ppt_w</p:attrName>
                                        </p:attrNameLst>
                                      </p:cBhvr>
                                      <p:tavLst>
                                        <p:tav tm="0">
                                          <p:val>
                                            <p:fltVal val="0"/>
                                          </p:val>
                                        </p:tav>
                                        <p:tav tm="100000">
                                          <p:val>
                                            <p:strVal val="#ppt_w"/>
                                          </p:val>
                                        </p:tav>
                                      </p:tavLst>
                                    </p:anim>
                                    <p:anim calcmode="lin" valueType="num">
                                      <p:cBhvr>
                                        <p:cTn id="32" dur="250" fill="hold"/>
                                        <p:tgtEl>
                                          <p:spTgt spid="20"/>
                                        </p:tgtEl>
                                        <p:attrNameLst>
                                          <p:attrName>ppt_h</p:attrName>
                                        </p:attrNameLst>
                                      </p:cBhvr>
                                      <p:tavLst>
                                        <p:tav tm="0">
                                          <p:val>
                                            <p:fltVal val="0"/>
                                          </p:val>
                                        </p:tav>
                                        <p:tav tm="100000">
                                          <p:val>
                                            <p:strVal val="#ppt_h"/>
                                          </p:val>
                                        </p:tav>
                                      </p:tavLst>
                                    </p:anim>
                                    <p:anim calcmode="lin" valueType="num">
                                      <p:cBhvr>
                                        <p:cTn id="33" dur="250" fill="hold"/>
                                        <p:tgtEl>
                                          <p:spTgt spid="20"/>
                                        </p:tgtEl>
                                        <p:attrNameLst>
                                          <p:attrName>style.rotation</p:attrName>
                                        </p:attrNameLst>
                                      </p:cBhvr>
                                      <p:tavLst>
                                        <p:tav tm="0">
                                          <p:val>
                                            <p:fltVal val="90"/>
                                          </p:val>
                                        </p:tav>
                                        <p:tav tm="100000">
                                          <p:val>
                                            <p:fltVal val="0"/>
                                          </p:val>
                                        </p:tav>
                                      </p:tavLst>
                                    </p:anim>
                                    <p:animEffect transition="in" filter="fade">
                                      <p:cBhvr>
                                        <p:cTn id="34" dur="250"/>
                                        <p:tgtEl>
                                          <p:spTgt spid="20"/>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250" fill="hold"/>
                                        <p:tgtEl>
                                          <p:spTgt spid="21"/>
                                        </p:tgtEl>
                                        <p:attrNameLst>
                                          <p:attrName>ppt_w</p:attrName>
                                        </p:attrNameLst>
                                      </p:cBhvr>
                                      <p:tavLst>
                                        <p:tav tm="0">
                                          <p:val>
                                            <p:fltVal val="0"/>
                                          </p:val>
                                        </p:tav>
                                        <p:tav tm="100000">
                                          <p:val>
                                            <p:strVal val="#ppt_w"/>
                                          </p:val>
                                        </p:tav>
                                      </p:tavLst>
                                    </p:anim>
                                    <p:anim calcmode="lin" valueType="num">
                                      <p:cBhvr>
                                        <p:cTn id="38" dur="250" fill="hold"/>
                                        <p:tgtEl>
                                          <p:spTgt spid="21"/>
                                        </p:tgtEl>
                                        <p:attrNameLst>
                                          <p:attrName>ppt_h</p:attrName>
                                        </p:attrNameLst>
                                      </p:cBhvr>
                                      <p:tavLst>
                                        <p:tav tm="0">
                                          <p:val>
                                            <p:fltVal val="0"/>
                                          </p:val>
                                        </p:tav>
                                        <p:tav tm="100000">
                                          <p:val>
                                            <p:strVal val="#ppt_h"/>
                                          </p:val>
                                        </p:tav>
                                      </p:tavLst>
                                    </p:anim>
                                    <p:anim calcmode="lin" valueType="num">
                                      <p:cBhvr>
                                        <p:cTn id="39" dur="250" fill="hold"/>
                                        <p:tgtEl>
                                          <p:spTgt spid="21"/>
                                        </p:tgtEl>
                                        <p:attrNameLst>
                                          <p:attrName>style.rotation</p:attrName>
                                        </p:attrNameLst>
                                      </p:cBhvr>
                                      <p:tavLst>
                                        <p:tav tm="0">
                                          <p:val>
                                            <p:fltVal val="90"/>
                                          </p:val>
                                        </p:tav>
                                        <p:tav tm="100000">
                                          <p:val>
                                            <p:fltVal val="0"/>
                                          </p:val>
                                        </p:tav>
                                      </p:tavLst>
                                    </p:anim>
                                    <p:animEffect transition="in" filter="fade">
                                      <p:cBhvr>
                                        <p:cTn id="40" dur="250"/>
                                        <p:tgtEl>
                                          <p:spTgt spid="21"/>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250" fill="hold"/>
                                        <p:tgtEl>
                                          <p:spTgt spid="27"/>
                                        </p:tgtEl>
                                        <p:attrNameLst>
                                          <p:attrName>ppt_w</p:attrName>
                                        </p:attrNameLst>
                                      </p:cBhvr>
                                      <p:tavLst>
                                        <p:tav tm="0">
                                          <p:val>
                                            <p:fltVal val="0"/>
                                          </p:val>
                                        </p:tav>
                                        <p:tav tm="100000">
                                          <p:val>
                                            <p:strVal val="#ppt_w"/>
                                          </p:val>
                                        </p:tav>
                                      </p:tavLst>
                                    </p:anim>
                                    <p:anim calcmode="lin" valueType="num">
                                      <p:cBhvr>
                                        <p:cTn id="44" dur="250" fill="hold"/>
                                        <p:tgtEl>
                                          <p:spTgt spid="27"/>
                                        </p:tgtEl>
                                        <p:attrNameLst>
                                          <p:attrName>ppt_h</p:attrName>
                                        </p:attrNameLst>
                                      </p:cBhvr>
                                      <p:tavLst>
                                        <p:tav tm="0">
                                          <p:val>
                                            <p:fltVal val="0"/>
                                          </p:val>
                                        </p:tav>
                                        <p:tav tm="100000">
                                          <p:val>
                                            <p:strVal val="#ppt_h"/>
                                          </p:val>
                                        </p:tav>
                                      </p:tavLst>
                                    </p:anim>
                                    <p:anim calcmode="lin" valueType="num">
                                      <p:cBhvr>
                                        <p:cTn id="45" dur="250" fill="hold"/>
                                        <p:tgtEl>
                                          <p:spTgt spid="27"/>
                                        </p:tgtEl>
                                        <p:attrNameLst>
                                          <p:attrName>style.rotation</p:attrName>
                                        </p:attrNameLst>
                                      </p:cBhvr>
                                      <p:tavLst>
                                        <p:tav tm="0">
                                          <p:val>
                                            <p:fltVal val="90"/>
                                          </p:val>
                                        </p:tav>
                                        <p:tav tm="100000">
                                          <p:val>
                                            <p:fltVal val="0"/>
                                          </p:val>
                                        </p:tav>
                                      </p:tavLst>
                                    </p:anim>
                                    <p:animEffect transition="in" filter="fade">
                                      <p:cBhvr>
                                        <p:cTn id="46" dur="250"/>
                                        <p:tgtEl>
                                          <p:spTgt spid="2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250" fill="hold"/>
                                        <p:tgtEl>
                                          <p:spTgt spid="22"/>
                                        </p:tgtEl>
                                        <p:attrNameLst>
                                          <p:attrName>ppt_w</p:attrName>
                                        </p:attrNameLst>
                                      </p:cBhvr>
                                      <p:tavLst>
                                        <p:tav tm="0">
                                          <p:val>
                                            <p:fltVal val="0"/>
                                          </p:val>
                                        </p:tav>
                                        <p:tav tm="100000">
                                          <p:val>
                                            <p:strVal val="#ppt_w"/>
                                          </p:val>
                                        </p:tav>
                                      </p:tavLst>
                                    </p:anim>
                                    <p:anim calcmode="lin" valueType="num">
                                      <p:cBhvr>
                                        <p:cTn id="50" dur="250" fill="hold"/>
                                        <p:tgtEl>
                                          <p:spTgt spid="22"/>
                                        </p:tgtEl>
                                        <p:attrNameLst>
                                          <p:attrName>ppt_h</p:attrName>
                                        </p:attrNameLst>
                                      </p:cBhvr>
                                      <p:tavLst>
                                        <p:tav tm="0">
                                          <p:val>
                                            <p:fltVal val="0"/>
                                          </p:val>
                                        </p:tav>
                                        <p:tav tm="100000">
                                          <p:val>
                                            <p:strVal val="#ppt_h"/>
                                          </p:val>
                                        </p:tav>
                                      </p:tavLst>
                                    </p:anim>
                                    <p:anim calcmode="lin" valueType="num">
                                      <p:cBhvr>
                                        <p:cTn id="51" dur="250" fill="hold"/>
                                        <p:tgtEl>
                                          <p:spTgt spid="22"/>
                                        </p:tgtEl>
                                        <p:attrNameLst>
                                          <p:attrName>style.rotation</p:attrName>
                                        </p:attrNameLst>
                                      </p:cBhvr>
                                      <p:tavLst>
                                        <p:tav tm="0">
                                          <p:val>
                                            <p:fltVal val="90"/>
                                          </p:val>
                                        </p:tav>
                                        <p:tav tm="100000">
                                          <p:val>
                                            <p:fltVal val="0"/>
                                          </p:val>
                                        </p:tav>
                                      </p:tavLst>
                                    </p:anim>
                                    <p:animEffect transition="in" filter="fade">
                                      <p:cBhvr>
                                        <p:cTn id="52" dur="25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bldLvl="0" animBg="1"/>
      <p:bldP spid="18" grpId="0" bldLvl="0" animBg="1"/>
      <p:bldP spid="19" grpId="0" bldLvl="0" animBg="1"/>
      <p:bldP spid="20" grpId="0"/>
      <p:bldP spid="21" grpId="0"/>
      <p:bldP spid="22" grpId="0"/>
      <p:bldP spid="23" grpId="0"/>
      <p:bldP spid="24" grpId="0"/>
      <p:bldP spid="25" grpId="0"/>
      <p:bldP spid="26" grpId="0" bldLvl="0" animBg="1"/>
      <p:bldP spid="2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custDataLst>
              <p:tags r:id="rId2"/>
            </p:custDataLst>
          </p:nvPr>
        </p:nvSpPr>
        <p:spPr>
          <a:xfrm>
            <a:off x="3023165" y="2262940"/>
            <a:ext cx="60984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8000" b="1" kern="1200">
                <a:solidFill>
                  <a:schemeClr val="accent1"/>
                </a:solidFill>
                <a:latin typeface="+mj-lt"/>
                <a:ea typeface="+mj-ea"/>
                <a:cs typeface="+mj-cs"/>
              </a:defRPr>
            </a:lvl1pPr>
          </a:lstStyle>
          <a:p>
            <a:pPr algn="ctr"/>
            <a:r>
              <a:rPr lang="en-US" altLang="zh-CN"/>
              <a:t>THANKS</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8"/>
          <p:cNvSpPr>
            <a:spLocks noChangeArrowheads="1"/>
          </p:cNvSpPr>
          <p:nvPr/>
        </p:nvSpPr>
        <p:spPr bwMode="auto">
          <a:xfrm rot="7717980">
            <a:off x="3652520" y="3373755"/>
            <a:ext cx="410845" cy="422275"/>
          </a:xfrm>
          <a:prstGeom prst="triangle">
            <a:avLst>
              <a:gd name="adj" fmla="val 50000"/>
            </a:avLst>
          </a:prstGeom>
          <a:solidFill>
            <a:srgbClr val="4F81BD"/>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等腰三角形 9"/>
          <p:cNvSpPr>
            <a:spLocks noChangeArrowheads="1"/>
          </p:cNvSpPr>
          <p:nvPr/>
        </p:nvSpPr>
        <p:spPr bwMode="auto">
          <a:xfrm rot="7717980">
            <a:off x="8611870" y="3370580"/>
            <a:ext cx="388620" cy="400050"/>
          </a:xfrm>
          <a:prstGeom prst="triangle">
            <a:avLst>
              <a:gd name="adj" fmla="val 50000"/>
            </a:avLst>
          </a:prstGeom>
          <a:solidFill>
            <a:srgbClr val="4F81BD"/>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等腰三角形 10"/>
          <p:cNvSpPr>
            <a:spLocks noChangeArrowheads="1"/>
          </p:cNvSpPr>
          <p:nvPr/>
        </p:nvSpPr>
        <p:spPr bwMode="auto">
          <a:xfrm rot="2750931">
            <a:off x="6106795" y="3307080"/>
            <a:ext cx="431800" cy="445770"/>
          </a:xfrm>
          <a:prstGeom prst="triangle">
            <a:avLst>
              <a:gd name="adj" fmla="val 50000"/>
            </a:avLst>
          </a:prstGeom>
          <a:solidFill>
            <a:srgbClr val="4F81BD"/>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3" name="Group 8"/>
          <p:cNvGrpSpPr/>
          <p:nvPr/>
        </p:nvGrpSpPr>
        <p:grpSpPr bwMode="auto">
          <a:xfrm>
            <a:off x="1576705" y="1426845"/>
            <a:ext cx="2101850" cy="2101850"/>
            <a:chOff x="0" y="0"/>
            <a:chExt cx="2101515" cy="2101515"/>
          </a:xfrm>
        </p:grpSpPr>
        <p:sp>
          <p:nvSpPr>
            <p:cNvPr id="15" name="椭圆 3"/>
            <p:cNvSpPr>
              <a:spLocks noChangeArrowheads="1"/>
            </p:cNvSpPr>
            <p:nvPr/>
          </p:nvSpPr>
          <p:spPr bwMode="auto">
            <a:xfrm>
              <a:off x="0" y="0"/>
              <a:ext cx="2101515" cy="210151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itchFamily="2" charset="-122"/>
                <a:sym typeface="宋体" pitchFamily="2" charset="-122"/>
              </a:endParaRPr>
            </a:p>
          </p:txBody>
        </p:sp>
      </p:grpSp>
      <p:sp>
        <p:nvSpPr>
          <p:cNvPr id="23" name="矩形 22"/>
          <p:cNvSpPr>
            <a:spLocks noChangeArrowheads="1"/>
          </p:cNvSpPr>
          <p:nvPr/>
        </p:nvSpPr>
        <p:spPr bwMode="auto">
          <a:xfrm>
            <a:off x="1821180" y="205359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34" name="Group 8"/>
          <p:cNvGrpSpPr/>
          <p:nvPr/>
        </p:nvGrpSpPr>
        <p:grpSpPr bwMode="auto">
          <a:xfrm>
            <a:off x="4040505" y="3306445"/>
            <a:ext cx="2101850" cy="2101850"/>
            <a:chOff x="0" y="0"/>
            <a:chExt cx="2101515" cy="2101515"/>
          </a:xfrm>
        </p:grpSpPr>
        <p:sp>
          <p:nvSpPr>
            <p:cNvPr id="35" name="椭圆 3"/>
            <p:cNvSpPr>
              <a:spLocks noChangeArrowheads="1"/>
            </p:cNvSpPr>
            <p:nvPr/>
          </p:nvSpPr>
          <p:spPr bwMode="auto">
            <a:xfrm>
              <a:off x="0" y="0"/>
              <a:ext cx="2101515" cy="2101515"/>
            </a:xfrm>
            <a:prstGeom prst="ellipse">
              <a:avLst/>
            </a:pr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6"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itchFamily="2" charset="-122"/>
                <a:sym typeface="宋体" pitchFamily="2" charset="-122"/>
              </a:endParaRPr>
            </a:p>
          </p:txBody>
        </p:sp>
      </p:grpSp>
      <p:sp>
        <p:nvSpPr>
          <p:cNvPr id="37" name="矩形 36"/>
          <p:cNvSpPr>
            <a:spLocks noChangeArrowheads="1"/>
          </p:cNvSpPr>
          <p:nvPr/>
        </p:nvSpPr>
        <p:spPr bwMode="auto">
          <a:xfrm>
            <a:off x="4284980" y="393319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38" name="Group 8"/>
          <p:cNvGrpSpPr/>
          <p:nvPr/>
        </p:nvGrpSpPr>
        <p:grpSpPr bwMode="auto">
          <a:xfrm>
            <a:off x="6504305" y="1680845"/>
            <a:ext cx="2101850" cy="2101850"/>
            <a:chOff x="0" y="0"/>
            <a:chExt cx="2101515" cy="2101515"/>
          </a:xfrm>
        </p:grpSpPr>
        <p:sp>
          <p:nvSpPr>
            <p:cNvPr id="39" name="椭圆 3"/>
            <p:cNvSpPr>
              <a:spLocks noChangeArrowheads="1"/>
            </p:cNvSpPr>
            <p:nvPr/>
          </p:nvSpPr>
          <p:spPr bwMode="auto">
            <a:xfrm>
              <a:off x="0" y="0"/>
              <a:ext cx="2101515" cy="2101515"/>
            </a:xfrm>
            <a:prstGeom prst="ellipse">
              <a:avLst/>
            </a:pr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itchFamily="2" charset="-122"/>
                <a:sym typeface="宋体" pitchFamily="2" charset="-122"/>
              </a:endParaRPr>
            </a:p>
          </p:txBody>
        </p:sp>
      </p:grpSp>
      <p:sp>
        <p:nvSpPr>
          <p:cNvPr id="44" name="矩形 43"/>
          <p:cNvSpPr>
            <a:spLocks noChangeArrowheads="1"/>
          </p:cNvSpPr>
          <p:nvPr/>
        </p:nvSpPr>
        <p:spPr bwMode="auto">
          <a:xfrm>
            <a:off x="6748780" y="230759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45" name="Group 8"/>
          <p:cNvGrpSpPr/>
          <p:nvPr/>
        </p:nvGrpSpPr>
        <p:grpSpPr bwMode="auto">
          <a:xfrm>
            <a:off x="8904605" y="3420745"/>
            <a:ext cx="2101850" cy="2101850"/>
            <a:chOff x="0" y="0"/>
            <a:chExt cx="2101515" cy="2101515"/>
          </a:xfrm>
        </p:grpSpPr>
        <p:sp>
          <p:nvSpPr>
            <p:cNvPr id="46" name="椭圆 3"/>
            <p:cNvSpPr>
              <a:spLocks noChangeArrowheads="1"/>
            </p:cNvSpPr>
            <p:nvPr/>
          </p:nvSpPr>
          <p:spPr bwMode="auto">
            <a:xfrm>
              <a:off x="0" y="0"/>
              <a:ext cx="2101515" cy="210151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itchFamily="2" charset="-122"/>
                <a:sym typeface="宋体" pitchFamily="2" charset="-122"/>
              </a:endParaRPr>
            </a:p>
          </p:txBody>
        </p:sp>
      </p:grpSp>
      <p:sp>
        <p:nvSpPr>
          <p:cNvPr id="48" name="矩形 47"/>
          <p:cNvSpPr>
            <a:spLocks noChangeArrowheads="1"/>
          </p:cNvSpPr>
          <p:nvPr/>
        </p:nvSpPr>
        <p:spPr bwMode="auto">
          <a:xfrm>
            <a:off x="9149080" y="404749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sp>
        <p:nvSpPr>
          <p:cNvPr id="49" name="椭圆 48"/>
          <p:cNvSpPr/>
          <p:nvPr/>
        </p:nvSpPr>
        <p:spPr bwMode="auto">
          <a:xfrm>
            <a:off x="1738630" y="1507490"/>
            <a:ext cx="516890" cy="516890"/>
          </a:xfrm>
          <a:prstGeom prst="ellipse">
            <a:avLst/>
          </a:prstGeom>
          <a:solidFill>
            <a:srgbClr val="0F6FC6"/>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sp>
        <p:nvSpPr>
          <p:cNvPr id="50" name="TextBox 24"/>
          <p:cNvSpPr txBox="1"/>
          <p:nvPr/>
        </p:nvSpPr>
        <p:spPr>
          <a:xfrm>
            <a:off x="1828165" y="1534795"/>
            <a:ext cx="365760" cy="461645"/>
          </a:xfrm>
          <a:prstGeom prst="rect">
            <a:avLst/>
          </a:prstGeom>
          <a:noFill/>
        </p:spPr>
        <p:txBody>
          <a:bodyPr wrap="none" rtlCol="0">
            <a:spAutoFit/>
          </a:bodyPr>
          <a:lstStyle/>
          <a:p>
            <a:r>
              <a:rPr lang="en-US" altLang="zh-CN" sz="2400" dirty="0">
                <a:solidFill>
                  <a:srgbClr val="F8F8F8"/>
                </a:solidFill>
                <a:latin typeface="+mn-ea"/>
                <a:ea typeface="+mn-ea"/>
              </a:rPr>
              <a:t>1</a:t>
            </a:r>
            <a:endParaRPr lang="zh-CN" altLang="en-US" sz="2400" dirty="0">
              <a:solidFill>
                <a:srgbClr val="F8F8F8"/>
              </a:solidFill>
              <a:latin typeface="+mn-ea"/>
              <a:ea typeface="+mn-ea"/>
            </a:endParaRPr>
          </a:p>
        </p:txBody>
      </p:sp>
      <p:sp>
        <p:nvSpPr>
          <p:cNvPr id="51" name="椭圆 50"/>
          <p:cNvSpPr/>
          <p:nvPr/>
        </p:nvSpPr>
        <p:spPr bwMode="auto">
          <a:xfrm>
            <a:off x="4393565" y="3296285"/>
            <a:ext cx="516890" cy="516890"/>
          </a:xfrm>
          <a:prstGeom prst="ellipse">
            <a:avLst/>
          </a:prstGeom>
          <a:solidFill>
            <a:srgbClr val="0989B1"/>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sp>
        <p:nvSpPr>
          <p:cNvPr id="52" name="TextBox 26"/>
          <p:cNvSpPr txBox="1"/>
          <p:nvPr/>
        </p:nvSpPr>
        <p:spPr>
          <a:xfrm>
            <a:off x="4483735" y="3337560"/>
            <a:ext cx="365760" cy="461645"/>
          </a:xfrm>
          <a:prstGeom prst="rect">
            <a:avLst/>
          </a:prstGeom>
          <a:noFill/>
        </p:spPr>
        <p:txBody>
          <a:bodyPr wrap="none" rtlCol="0">
            <a:spAutoFit/>
          </a:bodyPr>
          <a:lstStyle/>
          <a:p>
            <a:r>
              <a:rPr lang="en-US" altLang="zh-CN" sz="2400" dirty="0">
                <a:solidFill>
                  <a:srgbClr val="F8F8F8"/>
                </a:solidFill>
                <a:latin typeface="+mn-ea"/>
                <a:ea typeface="+mn-ea"/>
              </a:rPr>
              <a:t>2</a:t>
            </a:r>
            <a:endParaRPr lang="zh-CN" altLang="en-US" sz="2400" dirty="0">
              <a:solidFill>
                <a:srgbClr val="F8F8F8"/>
              </a:solidFill>
              <a:latin typeface="+mn-ea"/>
              <a:ea typeface="+mn-ea"/>
            </a:endParaRPr>
          </a:p>
        </p:txBody>
      </p:sp>
      <p:sp>
        <p:nvSpPr>
          <p:cNvPr id="53" name="椭圆 52"/>
          <p:cNvSpPr/>
          <p:nvPr/>
        </p:nvSpPr>
        <p:spPr bwMode="auto">
          <a:xfrm>
            <a:off x="6710680" y="1748790"/>
            <a:ext cx="516890" cy="516890"/>
          </a:xfrm>
          <a:prstGeom prst="ellipse">
            <a:avLst/>
          </a:prstGeom>
          <a:solidFill>
            <a:schemeClr val="accent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sp>
        <p:nvSpPr>
          <p:cNvPr id="54" name="TextBox 28"/>
          <p:cNvSpPr txBox="1"/>
          <p:nvPr/>
        </p:nvSpPr>
        <p:spPr>
          <a:xfrm>
            <a:off x="6800850" y="1776095"/>
            <a:ext cx="365760" cy="461645"/>
          </a:xfrm>
          <a:prstGeom prst="rect">
            <a:avLst/>
          </a:prstGeom>
          <a:noFill/>
        </p:spPr>
        <p:txBody>
          <a:bodyPr wrap="none" rtlCol="0">
            <a:spAutoFit/>
          </a:bodyPr>
          <a:lstStyle/>
          <a:p>
            <a:r>
              <a:rPr lang="en-US" altLang="zh-CN" sz="2400" dirty="0">
                <a:solidFill>
                  <a:srgbClr val="F8F8F8"/>
                </a:solidFill>
                <a:latin typeface="+mn-ea"/>
                <a:ea typeface="+mn-ea"/>
              </a:rPr>
              <a:t>3</a:t>
            </a:r>
            <a:endParaRPr lang="zh-CN" altLang="en-US" sz="2400" dirty="0">
              <a:solidFill>
                <a:srgbClr val="F8F8F8"/>
              </a:solidFill>
              <a:latin typeface="+mn-ea"/>
              <a:ea typeface="+mn-ea"/>
            </a:endParaRPr>
          </a:p>
        </p:txBody>
      </p:sp>
      <p:sp>
        <p:nvSpPr>
          <p:cNvPr id="55" name="椭圆 54"/>
          <p:cNvSpPr/>
          <p:nvPr/>
        </p:nvSpPr>
        <p:spPr bwMode="auto">
          <a:xfrm>
            <a:off x="9163050" y="3523615"/>
            <a:ext cx="516890" cy="516890"/>
          </a:xfrm>
          <a:prstGeom prst="ellipse">
            <a:avLst/>
          </a:prstGeom>
          <a:solidFill>
            <a:schemeClr val="tx2">
              <a:lumMod val="75000"/>
            </a:schemeClr>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sp>
        <p:nvSpPr>
          <p:cNvPr id="56" name="TextBox 30"/>
          <p:cNvSpPr txBox="1"/>
          <p:nvPr/>
        </p:nvSpPr>
        <p:spPr>
          <a:xfrm>
            <a:off x="9253220" y="3551555"/>
            <a:ext cx="365760" cy="461645"/>
          </a:xfrm>
          <a:prstGeom prst="rect">
            <a:avLst/>
          </a:prstGeom>
          <a:noFill/>
        </p:spPr>
        <p:txBody>
          <a:bodyPr wrap="none" rtlCol="0">
            <a:spAutoFit/>
          </a:bodyPr>
          <a:lstStyle/>
          <a:p>
            <a:r>
              <a:rPr lang="en-US" altLang="zh-CN" sz="2400" dirty="0">
                <a:solidFill>
                  <a:srgbClr val="F8F8F8"/>
                </a:solidFill>
                <a:latin typeface="+mn-ea"/>
                <a:ea typeface="+mn-ea"/>
              </a:rPr>
              <a:t>4</a:t>
            </a:r>
            <a:endParaRPr lang="zh-CN" altLang="en-US" sz="2400" dirty="0">
              <a:solidFill>
                <a:srgbClr val="F8F8F8"/>
              </a:solidFill>
              <a:latin typeface="+mn-ea"/>
              <a:ea typeface="+mn-ea"/>
            </a:endParaRPr>
          </a:p>
        </p:txBody>
      </p:sp>
      <p:sp>
        <p:nvSpPr>
          <p:cNvPr id="57" name="椭圆 56"/>
          <p:cNvSpPr/>
          <p:nvPr/>
        </p:nvSpPr>
        <p:spPr bwMode="auto">
          <a:xfrm>
            <a:off x="1326515" y="4166235"/>
            <a:ext cx="1276350" cy="1276350"/>
          </a:xfrm>
          <a:prstGeom prst="ellipse">
            <a:avLst/>
          </a:prstGeom>
          <a:solidFill>
            <a:srgbClr val="0F6FC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8" name="椭圆 57"/>
          <p:cNvSpPr/>
          <p:nvPr/>
        </p:nvSpPr>
        <p:spPr bwMode="auto">
          <a:xfrm>
            <a:off x="3935095" y="1621155"/>
            <a:ext cx="1156335" cy="1156335"/>
          </a:xfrm>
          <a:prstGeom prst="ellipse">
            <a:avLst/>
          </a:prstGeom>
          <a:blipFill>
            <a:blip r:embed="rId3"/>
            <a:stretch>
              <a:fillRect/>
            </a:stretch>
          </a:blip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9" name="椭圆 58"/>
          <p:cNvSpPr/>
          <p:nvPr/>
        </p:nvSpPr>
        <p:spPr bwMode="auto">
          <a:xfrm>
            <a:off x="5344160" y="2386330"/>
            <a:ext cx="410845" cy="41084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0" name="椭圆 59"/>
          <p:cNvSpPr/>
          <p:nvPr/>
        </p:nvSpPr>
        <p:spPr bwMode="auto">
          <a:xfrm>
            <a:off x="2915285" y="3778250"/>
            <a:ext cx="410845" cy="410845"/>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1" name="椭圆 60"/>
          <p:cNvSpPr/>
          <p:nvPr/>
        </p:nvSpPr>
        <p:spPr bwMode="auto">
          <a:xfrm>
            <a:off x="1927860" y="3740150"/>
            <a:ext cx="271145" cy="271145"/>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2" name="椭圆 61"/>
          <p:cNvSpPr/>
          <p:nvPr/>
        </p:nvSpPr>
        <p:spPr bwMode="auto">
          <a:xfrm>
            <a:off x="6983730" y="4471035"/>
            <a:ext cx="1829435" cy="1829435"/>
          </a:xfrm>
          <a:prstGeom prst="ellipse">
            <a:avLst/>
          </a:prstGeom>
          <a:blipFill>
            <a:blip r:embed="rId4"/>
            <a:stretch>
              <a:fillRect/>
            </a:stretch>
          </a:blip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3" name="椭圆 62"/>
          <p:cNvSpPr/>
          <p:nvPr/>
        </p:nvSpPr>
        <p:spPr bwMode="auto">
          <a:xfrm>
            <a:off x="9917430" y="2393315"/>
            <a:ext cx="403860" cy="403860"/>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4" name="椭圆 63"/>
          <p:cNvSpPr/>
          <p:nvPr/>
        </p:nvSpPr>
        <p:spPr bwMode="auto">
          <a:xfrm>
            <a:off x="9139555" y="2787015"/>
            <a:ext cx="296545" cy="296545"/>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5" name="椭圆 64"/>
          <p:cNvSpPr/>
          <p:nvPr/>
        </p:nvSpPr>
        <p:spPr bwMode="auto">
          <a:xfrm>
            <a:off x="8986520" y="1680845"/>
            <a:ext cx="541655" cy="541655"/>
          </a:xfrm>
          <a:prstGeom prst="ellipse">
            <a:avLst/>
          </a:prstGeom>
          <a:solidFill>
            <a:srgbClr val="4F81B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6" name="椭圆 65"/>
          <p:cNvSpPr/>
          <p:nvPr/>
        </p:nvSpPr>
        <p:spPr bwMode="auto">
          <a:xfrm>
            <a:off x="6791960" y="4015105"/>
            <a:ext cx="403860" cy="403860"/>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7" name="椭圆 66"/>
          <p:cNvSpPr/>
          <p:nvPr/>
        </p:nvSpPr>
        <p:spPr bwMode="auto">
          <a:xfrm>
            <a:off x="6600190" y="4776470"/>
            <a:ext cx="296545" cy="29654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8" name="椭圆 67"/>
          <p:cNvSpPr/>
          <p:nvPr/>
        </p:nvSpPr>
        <p:spPr bwMode="auto">
          <a:xfrm>
            <a:off x="10873105" y="5859780"/>
            <a:ext cx="403860" cy="403860"/>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cSld>
  <p:clrMapOvr>
    <a:masterClrMapping/>
  </p:clrMapOvr>
  <p:transition spd="med" advTm="1500">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4772818" y="1428093"/>
            <a:ext cx="2648579" cy="4412817"/>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rgbClr val="0F6FC6"/>
          </a:solidFill>
          <a:ln>
            <a:noFill/>
          </a:ln>
        </p:spPr>
        <p:txBody>
          <a:bodyPr/>
          <a:lstStyle/>
          <a:p>
            <a:endParaRPr lang="zh-CN" altLang="en-US" dirty="0"/>
          </a:p>
        </p:txBody>
      </p:sp>
      <p:sp>
        <p:nvSpPr>
          <p:cNvPr id="5" name="TextBox 8"/>
          <p:cNvSpPr txBox="1"/>
          <p:nvPr/>
        </p:nvSpPr>
        <p:spPr>
          <a:xfrm>
            <a:off x="5325473" y="1820269"/>
            <a:ext cx="1452880" cy="722630"/>
          </a:xfrm>
          <a:prstGeom prst="rect">
            <a:avLst/>
          </a:prstGeom>
          <a:noFill/>
        </p:spPr>
        <p:txBody>
          <a:bodyPr wrap="none" rtlCol="0">
            <a:spAutoFit/>
          </a:bodyPr>
          <a:lstStyle/>
          <a:p>
            <a:r>
              <a:rPr lang="zh-CN" altLang="en-US" sz="2000" b="1" dirty="0">
                <a:solidFill>
                  <a:srgbClr val="F8F8F8"/>
                </a:solidFill>
                <a:latin typeface="微软雅黑" charset="0"/>
                <a:ea typeface="微软雅黑" charset="0"/>
              </a:rPr>
              <a:t>对时间节点</a:t>
            </a:r>
            <a:endParaRPr lang="en-US" altLang="zh-CN" sz="2000" b="1" dirty="0">
              <a:solidFill>
                <a:srgbClr val="F8F8F8"/>
              </a:solidFill>
              <a:latin typeface="微软雅黑" charset="0"/>
              <a:ea typeface="微软雅黑" charset="0"/>
            </a:endParaRPr>
          </a:p>
          <a:p>
            <a:r>
              <a:rPr lang="zh-CN" altLang="en-US" sz="2000" b="1" dirty="0">
                <a:solidFill>
                  <a:srgbClr val="F8F8F8"/>
                </a:solidFill>
                <a:latin typeface="微软雅黑" charset="0"/>
                <a:ea typeface="微软雅黑" charset="0"/>
              </a:rPr>
              <a:t>把握的准确</a:t>
            </a:r>
          </a:p>
        </p:txBody>
      </p:sp>
      <p:sp>
        <p:nvSpPr>
          <p:cNvPr id="6" name="TextBox 9"/>
          <p:cNvSpPr txBox="1"/>
          <p:nvPr/>
        </p:nvSpPr>
        <p:spPr>
          <a:xfrm>
            <a:off x="5179882" y="2558277"/>
            <a:ext cx="1886519" cy="822960"/>
          </a:xfrm>
          <a:prstGeom prst="rect">
            <a:avLst/>
          </a:prstGeom>
          <a:noFill/>
        </p:spPr>
        <p:txBody>
          <a:bodyPr wrap="square" rtlCol="0">
            <a:spAutoFit/>
          </a:bodyPr>
          <a:lstStyle/>
          <a:p>
            <a:pPr>
              <a:lnSpc>
                <a:spcPct val="150000"/>
              </a:lnSpc>
            </a:pPr>
            <a:r>
              <a:rPr lang="zh-CN" altLang="en-US" sz="1600" dirty="0">
                <a:solidFill>
                  <a:srgbClr val="F8F8F8"/>
                </a:solidFill>
                <a:latin typeface="微软雅黑" charset="0"/>
                <a:ea typeface="微软雅黑" charset="0"/>
              </a:rPr>
              <a:t>这里输入您的文字这里输入您的文字</a:t>
            </a:r>
          </a:p>
        </p:txBody>
      </p:sp>
      <p:sp>
        <p:nvSpPr>
          <p:cNvPr id="7" name="Freeform 17"/>
          <p:cNvSpPr>
            <a:spLocks noEditPoints="1"/>
          </p:cNvSpPr>
          <p:nvPr/>
        </p:nvSpPr>
        <p:spPr bwMode="auto">
          <a:xfrm>
            <a:off x="5828751" y="4221863"/>
            <a:ext cx="571785" cy="550072"/>
          </a:xfrm>
          <a:custGeom>
            <a:avLst/>
            <a:gdLst>
              <a:gd name="T0" fmla="*/ 435493 w 1145"/>
              <a:gd name="T1" fmla="*/ 518839 h 1102"/>
              <a:gd name="T2" fmla="*/ 424759 w 1145"/>
              <a:gd name="T3" fmla="*/ 409247 h 1102"/>
              <a:gd name="T4" fmla="*/ 285217 w 1145"/>
              <a:gd name="T5" fmla="*/ 408480 h 1102"/>
              <a:gd name="T6" fmla="*/ 266816 w 1145"/>
              <a:gd name="T7" fmla="*/ 497380 h 1102"/>
              <a:gd name="T8" fmla="*/ 317419 w 1145"/>
              <a:gd name="T9" fmla="*/ 487417 h 1102"/>
              <a:gd name="T10" fmla="*/ 354988 w 1145"/>
              <a:gd name="T11" fmla="*/ 439135 h 1102"/>
              <a:gd name="T12" fmla="*/ 390257 w 1145"/>
              <a:gd name="T13" fmla="*/ 475922 h 1102"/>
              <a:gd name="T14" fmla="*/ 368789 w 1145"/>
              <a:gd name="T15" fmla="*/ 506577 h 1102"/>
              <a:gd name="T16" fmla="*/ 316653 w 1145"/>
              <a:gd name="T17" fmla="*/ 520372 h 1102"/>
              <a:gd name="T18" fmla="*/ 319720 w 1145"/>
              <a:gd name="T19" fmla="*/ 563289 h 1102"/>
              <a:gd name="T20" fmla="*/ 327387 w 1145"/>
              <a:gd name="T21" fmla="*/ 566354 h 1102"/>
              <a:gd name="T22" fmla="*/ 387957 w 1145"/>
              <a:gd name="T23" fmla="*/ 578616 h 1102"/>
              <a:gd name="T24" fmla="*/ 389490 w 1145"/>
              <a:gd name="T25" fmla="*/ 637628 h 1102"/>
              <a:gd name="T26" fmla="*/ 317419 w 1145"/>
              <a:gd name="T27" fmla="*/ 634562 h 1102"/>
              <a:gd name="T28" fmla="*/ 292118 w 1145"/>
              <a:gd name="T29" fmla="*/ 580916 h 1102"/>
              <a:gd name="T30" fmla="*/ 243815 w 1145"/>
              <a:gd name="T31" fmla="*/ 590878 h 1102"/>
              <a:gd name="T32" fmla="*/ 353455 w 1145"/>
              <a:gd name="T33" fmla="*/ 703536 h 1102"/>
              <a:gd name="T34" fmla="*/ 463095 w 1145"/>
              <a:gd name="T35" fmla="*/ 605440 h 1102"/>
              <a:gd name="T36" fmla="*/ 624872 w 1145"/>
              <a:gd name="T37" fmla="*/ 395452 h 1102"/>
              <a:gd name="T38" fmla="*/ 536699 w 1145"/>
              <a:gd name="T39" fmla="*/ 405415 h 1102"/>
              <a:gd name="T40" fmla="*/ 546667 w 1145"/>
              <a:gd name="T41" fmla="*/ 449865 h 1102"/>
              <a:gd name="T42" fmla="*/ 575035 w 1145"/>
              <a:gd name="T43" fmla="*/ 682078 h 1102"/>
              <a:gd name="T44" fmla="*/ 624872 w 1145"/>
              <a:gd name="T45" fmla="*/ 692041 h 1102"/>
              <a:gd name="T46" fmla="*/ 634839 w 1145"/>
              <a:gd name="T47" fmla="*/ 405415 h 1102"/>
              <a:gd name="T48" fmla="*/ 681608 w 1145"/>
              <a:gd name="T49" fmla="*/ 194660 h 1102"/>
              <a:gd name="T50" fmla="*/ 707677 w 1145"/>
              <a:gd name="T51" fmla="*/ 26057 h 1102"/>
              <a:gd name="T52" fmla="*/ 655540 w 1145"/>
              <a:gd name="T53" fmla="*/ 26057 h 1102"/>
              <a:gd name="T54" fmla="*/ 681608 w 1145"/>
              <a:gd name="T55" fmla="*/ 194660 h 1102"/>
              <a:gd name="T56" fmla="*/ 775147 w 1145"/>
              <a:gd name="T57" fmla="*/ 761015 h 1102"/>
              <a:gd name="T58" fmla="*/ 82038 w 1145"/>
              <a:gd name="T59" fmla="*/ 738790 h 1102"/>
              <a:gd name="T60" fmla="*/ 103506 w 1145"/>
              <a:gd name="T61" fmla="*/ 321113 h 1102"/>
              <a:gd name="T62" fmla="*/ 796615 w 1145"/>
              <a:gd name="T63" fmla="*/ 343338 h 1102"/>
              <a:gd name="T64" fmla="*/ 775147 w 1145"/>
              <a:gd name="T65" fmla="*/ 98097 h 1102"/>
              <a:gd name="T66" fmla="*/ 749079 w 1145"/>
              <a:gd name="T67" fmla="*/ 168603 h 1102"/>
              <a:gd name="T68" fmla="*/ 614138 w 1145"/>
              <a:gd name="T69" fmla="*/ 168603 h 1102"/>
              <a:gd name="T70" fmla="*/ 263749 w 1145"/>
              <a:gd name="T71" fmla="*/ 98097 h 1102"/>
              <a:gd name="T72" fmla="*/ 197045 w 1145"/>
              <a:gd name="T73" fmla="*/ 236045 h 1102"/>
              <a:gd name="T74" fmla="*/ 129575 w 1145"/>
              <a:gd name="T75" fmla="*/ 98097 h 1102"/>
              <a:gd name="T76" fmla="*/ 0 w 1145"/>
              <a:gd name="T77" fmla="*/ 202324 h 1102"/>
              <a:gd name="T78" fmla="*/ 103506 w 1145"/>
              <a:gd name="T79" fmla="*/ 844550 h 1102"/>
              <a:gd name="T80" fmla="*/ 877887 w 1145"/>
              <a:gd name="T81" fmla="*/ 740322 h 1102"/>
              <a:gd name="T82" fmla="*/ 775147 w 1145"/>
              <a:gd name="T83" fmla="*/ 98097 h 1102"/>
              <a:gd name="T84" fmla="*/ 223114 w 1145"/>
              <a:gd name="T85" fmla="*/ 168603 h 1102"/>
              <a:gd name="T86" fmla="*/ 197045 w 1145"/>
              <a:gd name="T87" fmla="*/ 0 h 1102"/>
              <a:gd name="T88" fmla="*/ 170210 w 1145"/>
              <a:gd name="T89" fmla="*/ 168603 h 1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p:spPr>
        <p:txBody>
          <a:bodyPr/>
          <a:lstStyle/>
          <a:p>
            <a:endParaRPr lang="zh-CN" altLang="en-US"/>
          </a:p>
        </p:txBody>
      </p:sp>
      <p:sp>
        <p:nvSpPr>
          <p:cNvPr id="25" name="Freeform 6"/>
          <p:cNvSpPr/>
          <p:nvPr/>
        </p:nvSpPr>
        <p:spPr bwMode="auto">
          <a:xfrm>
            <a:off x="7954645" y="1874520"/>
            <a:ext cx="2229485" cy="3714750"/>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rgbClr val="0F6FC6"/>
          </a:solidFill>
          <a:ln>
            <a:noFill/>
          </a:ln>
        </p:spPr>
        <p:txBody>
          <a:bodyPr/>
          <a:lstStyle/>
          <a:p>
            <a:endParaRPr lang="zh-CN" altLang="en-US"/>
          </a:p>
        </p:txBody>
      </p:sp>
      <p:sp>
        <p:nvSpPr>
          <p:cNvPr id="32" name="TextBox 10"/>
          <p:cNvSpPr txBox="1"/>
          <p:nvPr/>
        </p:nvSpPr>
        <p:spPr>
          <a:xfrm>
            <a:off x="8473684" y="2262722"/>
            <a:ext cx="1210588" cy="707886"/>
          </a:xfrm>
          <a:prstGeom prst="rect">
            <a:avLst/>
          </a:prstGeom>
          <a:noFill/>
        </p:spPr>
        <p:txBody>
          <a:bodyPr wrap="none" rtlCol="0">
            <a:spAutoFit/>
          </a:bodyPr>
          <a:lstStyle/>
          <a:p>
            <a:pPr algn="ctr"/>
            <a:r>
              <a:rPr lang="zh-CN" altLang="en-US" sz="2000" b="1">
                <a:solidFill>
                  <a:srgbClr val="F8F8F8"/>
                </a:solidFill>
                <a:latin typeface="微软雅黑" charset="0"/>
                <a:ea typeface="微软雅黑" charset="0"/>
              </a:rPr>
              <a:t>操作方式</a:t>
            </a:r>
            <a:endParaRPr lang="en-US" altLang="zh-CN" sz="2000" b="1" dirty="0">
              <a:solidFill>
                <a:srgbClr val="F8F8F8"/>
              </a:solidFill>
              <a:latin typeface="微软雅黑" charset="0"/>
              <a:ea typeface="微软雅黑" charset="0"/>
            </a:endParaRPr>
          </a:p>
          <a:p>
            <a:pPr algn="ctr"/>
            <a:r>
              <a:rPr lang="zh-CN" altLang="en-US" sz="2000" b="1" dirty="0">
                <a:solidFill>
                  <a:srgbClr val="F8F8F8"/>
                </a:solidFill>
                <a:latin typeface="微软雅黑" charset="0"/>
                <a:ea typeface="微软雅黑" charset="0"/>
              </a:rPr>
              <a:t>正确</a:t>
            </a:r>
          </a:p>
        </p:txBody>
      </p:sp>
      <p:sp>
        <p:nvSpPr>
          <p:cNvPr id="33" name="TextBox 11"/>
          <p:cNvSpPr txBox="1"/>
          <p:nvPr/>
        </p:nvSpPr>
        <p:spPr>
          <a:xfrm>
            <a:off x="8165028" y="2945725"/>
            <a:ext cx="1886519" cy="787523"/>
          </a:xfrm>
          <a:prstGeom prst="rect">
            <a:avLst/>
          </a:prstGeom>
          <a:noFill/>
        </p:spPr>
        <p:txBody>
          <a:bodyPr wrap="square" rtlCol="0">
            <a:spAutoFit/>
          </a:bodyPr>
          <a:lstStyle/>
          <a:p>
            <a:pPr>
              <a:lnSpc>
                <a:spcPct val="150000"/>
              </a:lnSpc>
            </a:pPr>
            <a:r>
              <a:rPr lang="zh-CN" altLang="en-US" sz="1600" dirty="0">
                <a:solidFill>
                  <a:srgbClr val="F8F8F8"/>
                </a:solidFill>
                <a:latin typeface="微软雅黑" charset="0"/>
                <a:ea typeface="微软雅黑" charset="0"/>
              </a:rPr>
              <a:t>这里输入您的文字这里输入您的文字</a:t>
            </a:r>
          </a:p>
        </p:txBody>
      </p:sp>
      <p:grpSp>
        <p:nvGrpSpPr>
          <p:cNvPr id="34" name="组合 33"/>
          <p:cNvGrpSpPr/>
          <p:nvPr/>
        </p:nvGrpSpPr>
        <p:grpSpPr>
          <a:xfrm>
            <a:off x="8768098" y="4273033"/>
            <a:ext cx="620586" cy="498902"/>
            <a:chOff x="976313" y="4519613"/>
            <a:chExt cx="485775" cy="390525"/>
          </a:xfrm>
          <a:solidFill>
            <a:srgbClr val="F8F8F8"/>
          </a:solidFill>
        </p:grpSpPr>
        <p:sp>
          <p:nvSpPr>
            <p:cNvPr id="35"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a:latin typeface="+mn-lt"/>
                <a:ea typeface="+mn-ea"/>
              </a:endParaRPr>
            </a:p>
          </p:txBody>
        </p:sp>
        <p:sp>
          <p:nvSpPr>
            <p:cNvPr id="36"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a:latin typeface="+mn-lt"/>
                <a:ea typeface="+mn-ea"/>
              </a:endParaRPr>
            </a:p>
          </p:txBody>
        </p:sp>
      </p:grpSp>
      <p:sp>
        <p:nvSpPr>
          <p:cNvPr id="37" name="Freeform 6"/>
          <p:cNvSpPr/>
          <p:nvPr/>
        </p:nvSpPr>
        <p:spPr bwMode="auto">
          <a:xfrm>
            <a:off x="2067560" y="1935480"/>
            <a:ext cx="2229485" cy="3714750"/>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rgbClr val="0F6FC6"/>
          </a:solidFill>
          <a:ln>
            <a:noFill/>
          </a:ln>
        </p:spPr>
        <p:txBody>
          <a:bodyPr/>
          <a:lstStyle/>
          <a:p>
            <a:endParaRPr lang="zh-CN" altLang="en-US"/>
          </a:p>
        </p:txBody>
      </p:sp>
      <p:sp>
        <p:nvSpPr>
          <p:cNvPr id="38" name="TextBox 10"/>
          <p:cNvSpPr txBox="1"/>
          <p:nvPr/>
        </p:nvSpPr>
        <p:spPr>
          <a:xfrm>
            <a:off x="2592453" y="2323682"/>
            <a:ext cx="1198880" cy="722630"/>
          </a:xfrm>
          <a:prstGeom prst="rect">
            <a:avLst/>
          </a:prstGeom>
          <a:noFill/>
        </p:spPr>
        <p:txBody>
          <a:bodyPr wrap="none" rtlCol="0">
            <a:spAutoFit/>
          </a:bodyPr>
          <a:lstStyle/>
          <a:p>
            <a:pPr algn="ctr"/>
            <a:r>
              <a:rPr lang="zh-CN" altLang="en-US" sz="2000" b="1">
                <a:solidFill>
                  <a:srgbClr val="F8F8F8"/>
                </a:solidFill>
                <a:latin typeface="微软雅黑" charset="0"/>
                <a:ea typeface="微软雅黑" charset="0"/>
              </a:rPr>
              <a:t>操作方式</a:t>
            </a:r>
            <a:endParaRPr lang="en-US" altLang="zh-CN" sz="2000" b="1" dirty="0">
              <a:solidFill>
                <a:srgbClr val="F8F8F8"/>
              </a:solidFill>
              <a:latin typeface="微软雅黑" charset="0"/>
              <a:ea typeface="微软雅黑" charset="0"/>
            </a:endParaRPr>
          </a:p>
          <a:p>
            <a:pPr algn="ctr"/>
            <a:r>
              <a:rPr lang="zh-CN" altLang="en-US" sz="2000" b="1" dirty="0">
                <a:solidFill>
                  <a:srgbClr val="F8F8F8"/>
                </a:solidFill>
                <a:latin typeface="微软雅黑" charset="0"/>
                <a:ea typeface="微软雅黑" charset="0"/>
              </a:rPr>
              <a:t>正确</a:t>
            </a:r>
          </a:p>
        </p:txBody>
      </p:sp>
      <p:sp>
        <p:nvSpPr>
          <p:cNvPr id="39" name="TextBox 11"/>
          <p:cNvSpPr txBox="1"/>
          <p:nvPr/>
        </p:nvSpPr>
        <p:spPr>
          <a:xfrm>
            <a:off x="2277943" y="3006685"/>
            <a:ext cx="1886519" cy="787523"/>
          </a:xfrm>
          <a:prstGeom prst="rect">
            <a:avLst/>
          </a:prstGeom>
          <a:noFill/>
        </p:spPr>
        <p:txBody>
          <a:bodyPr wrap="square" rtlCol="0">
            <a:spAutoFit/>
          </a:bodyPr>
          <a:lstStyle/>
          <a:p>
            <a:pPr>
              <a:lnSpc>
                <a:spcPct val="150000"/>
              </a:lnSpc>
            </a:pPr>
            <a:r>
              <a:rPr lang="zh-CN" altLang="en-US" sz="1600" dirty="0">
                <a:solidFill>
                  <a:srgbClr val="F8F8F8"/>
                </a:solidFill>
                <a:latin typeface="微软雅黑" charset="0"/>
                <a:ea typeface="微软雅黑" charset="0"/>
              </a:rPr>
              <a:t>这里输入您的文字这里输入您的文字</a:t>
            </a:r>
          </a:p>
        </p:txBody>
      </p:sp>
      <p:grpSp>
        <p:nvGrpSpPr>
          <p:cNvPr id="40" name="组合 39"/>
          <p:cNvGrpSpPr/>
          <p:nvPr/>
        </p:nvGrpSpPr>
        <p:grpSpPr>
          <a:xfrm>
            <a:off x="2881013" y="4273033"/>
            <a:ext cx="620586" cy="498902"/>
            <a:chOff x="976313" y="4519613"/>
            <a:chExt cx="485775" cy="390525"/>
          </a:xfrm>
          <a:solidFill>
            <a:srgbClr val="F8F8F8"/>
          </a:solidFill>
        </p:grpSpPr>
        <p:sp>
          <p:nvSpPr>
            <p:cNvPr id="41"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a:latin typeface="+mn-lt"/>
                <a:ea typeface="+mn-ea"/>
              </a:endParaRPr>
            </a:p>
          </p:txBody>
        </p:sp>
        <p:sp>
          <p:nvSpPr>
            <p:cNvPr id="42"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zh-CN" altLang="en-US">
                <a:latin typeface="+mn-lt"/>
                <a:ea typeface="+mn-ea"/>
              </a:endParaRPr>
            </a:p>
          </p:txBody>
        </p:sp>
      </p:grpSp>
    </p:spTree>
  </p:cSld>
  <p:clrMapOvr>
    <a:masterClrMapping/>
  </p:clrMapOvr>
  <p:transition spd="slow" advTm="15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31"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90"/>
                                          </p:val>
                                        </p:tav>
                                        <p:tav tm="100000">
                                          <p:val>
                                            <p:fltVal val="0"/>
                                          </p:val>
                                        </p:tav>
                                      </p:tavLst>
                                    </p:anim>
                                    <p:animEffect transition="in" filter="fade">
                                      <p:cBhvr>
                                        <p:cTn id="15" dur="500"/>
                                        <p:tgtEl>
                                          <p:spTgt spid="5"/>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 calcmode="lin" valueType="num">
                                      <p:cBhvr>
                                        <p:cTn id="20" dur="500" fill="hold"/>
                                        <p:tgtEl>
                                          <p:spTgt spid="6"/>
                                        </p:tgtEl>
                                        <p:attrNameLst>
                                          <p:attrName>style.rotation</p:attrName>
                                        </p:attrNameLst>
                                      </p:cBhvr>
                                      <p:tavLst>
                                        <p:tav tm="0">
                                          <p:val>
                                            <p:fltVal val="90"/>
                                          </p:val>
                                        </p:tav>
                                        <p:tav tm="100000">
                                          <p:val>
                                            <p:fltVal val="0"/>
                                          </p:val>
                                        </p:tav>
                                      </p:tavLst>
                                    </p:anim>
                                    <p:animEffect transition="in" filter="fade">
                                      <p:cBhvr>
                                        <p:cTn id="21" dur="500"/>
                                        <p:tgtEl>
                                          <p:spTgt spid="6"/>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 calcmode="lin" valueType="num">
                                      <p:cBhvr>
                                        <p:cTn id="26" dur="500" fill="hold"/>
                                        <p:tgtEl>
                                          <p:spTgt spid="7"/>
                                        </p:tgtEl>
                                        <p:attrNameLst>
                                          <p:attrName>style.rotation</p:attrName>
                                        </p:attrNameLst>
                                      </p:cBhvr>
                                      <p:tavLst>
                                        <p:tav tm="0">
                                          <p:val>
                                            <p:fltVal val="90"/>
                                          </p:val>
                                        </p:tav>
                                        <p:tav tm="100000">
                                          <p:val>
                                            <p:fltVal val="0"/>
                                          </p:val>
                                        </p:tav>
                                      </p:tavLst>
                                    </p:anim>
                                    <p:animEffect transition="in" filter="fade">
                                      <p:cBhvr>
                                        <p:cTn id="27" dur="500"/>
                                        <p:tgtEl>
                                          <p:spTgt spid="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childTnLst>
                          </p:cTn>
                        </p:par>
                        <p:par>
                          <p:cTn id="33" fill="hold">
                            <p:stCondLst>
                              <p:cond delay="500"/>
                            </p:stCondLst>
                            <p:childTnLst>
                              <p:par>
                                <p:cTn id="34" presetID="31"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fill="hold"/>
                                        <p:tgtEl>
                                          <p:spTgt spid="34"/>
                                        </p:tgtEl>
                                        <p:attrNameLst>
                                          <p:attrName>ppt_w</p:attrName>
                                        </p:attrNameLst>
                                      </p:cBhvr>
                                      <p:tavLst>
                                        <p:tav tm="0">
                                          <p:val>
                                            <p:fltVal val="0"/>
                                          </p:val>
                                        </p:tav>
                                        <p:tav tm="100000">
                                          <p:val>
                                            <p:strVal val="#ppt_w"/>
                                          </p:val>
                                        </p:tav>
                                      </p:tavLst>
                                    </p:anim>
                                    <p:anim calcmode="lin" valueType="num">
                                      <p:cBhvr>
                                        <p:cTn id="37" dur="500" fill="hold"/>
                                        <p:tgtEl>
                                          <p:spTgt spid="34"/>
                                        </p:tgtEl>
                                        <p:attrNameLst>
                                          <p:attrName>ppt_h</p:attrName>
                                        </p:attrNameLst>
                                      </p:cBhvr>
                                      <p:tavLst>
                                        <p:tav tm="0">
                                          <p:val>
                                            <p:fltVal val="0"/>
                                          </p:val>
                                        </p:tav>
                                        <p:tav tm="100000">
                                          <p:val>
                                            <p:strVal val="#ppt_h"/>
                                          </p:val>
                                        </p:tav>
                                      </p:tavLst>
                                    </p:anim>
                                    <p:anim calcmode="lin" valueType="num">
                                      <p:cBhvr>
                                        <p:cTn id="38" dur="500" fill="hold"/>
                                        <p:tgtEl>
                                          <p:spTgt spid="34"/>
                                        </p:tgtEl>
                                        <p:attrNameLst>
                                          <p:attrName>style.rotation</p:attrName>
                                        </p:attrNameLst>
                                      </p:cBhvr>
                                      <p:tavLst>
                                        <p:tav tm="0">
                                          <p:val>
                                            <p:fltVal val="90"/>
                                          </p:val>
                                        </p:tav>
                                        <p:tav tm="100000">
                                          <p:val>
                                            <p:fltVal val="0"/>
                                          </p:val>
                                        </p:tav>
                                      </p:tavLst>
                                    </p:anim>
                                    <p:animEffect transition="in" filter="fade">
                                      <p:cBhvr>
                                        <p:cTn id="39" dur="500"/>
                                        <p:tgtEl>
                                          <p:spTgt spid="34"/>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 calcmode="lin" valueType="num">
                                      <p:cBhvr>
                                        <p:cTn id="44" dur="500" fill="hold"/>
                                        <p:tgtEl>
                                          <p:spTgt spid="32"/>
                                        </p:tgtEl>
                                        <p:attrNameLst>
                                          <p:attrName>style.rotation</p:attrName>
                                        </p:attrNameLst>
                                      </p:cBhvr>
                                      <p:tavLst>
                                        <p:tav tm="0">
                                          <p:val>
                                            <p:fltVal val="90"/>
                                          </p:val>
                                        </p:tav>
                                        <p:tav tm="100000">
                                          <p:val>
                                            <p:fltVal val="0"/>
                                          </p:val>
                                        </p:tav>
                                      </p:tavLst>
                                    </p:anim>
                                    <p:animEffect transition="in" filter="fade">
                                      <p:cBhvr>
                                        <p:cTn id="45" dur="500"/>
                                        <p:tgtEl>
                                          <p:spTgt spid="32"/>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 calcmode="lin" valueType="num">
                                      <p:cBhvr>
                                        <p:cTn id="50" dur="500" fill="hold"/>
                                        <p:tgtEl>
                                          <p:spTgt spid="33"/>
                                        </p:tgtEl>
                                        <p:attrNameLst>
                                          <p:attrName>style.rotation</p:attrName>
                                        </p:attrNameLst>
                                      </p:cBhvr>
                                      <p:tavLst>
                                        <p:tav tm="0">
                                          <p:val>
                                            <p:fltVal val="90"/>
                                          </p:val>
                                        </p:tav>
                                        <p:tav tm="100000">
                                          <p:val>
                                            <p:fltVal val="0"/>
                                          </p:val>
                                        </p:tav>
                                      </p:tavLst>
                                    </p:anim>
                                    <p:animEffect transition="in" filter="fade">
                                      <p:cBhvr>
                                        <p:cTn id="51" dur="500"/>
                                        <p:tgtEl>
                                          <p:spTgt spid="33"/>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childTnLst>
                          </p:cTn>
                        </p:par>
                        <p:par>
                          <p:cTn id="57" fill="hold">
                            <p:stCondLst>
                              <p:cond delay="1000"/>
                            </p:stCondLst>
                            <p:childTnLst>
                              <p:par>
                                <p:cTn id="58" presetID="31" presetClass="entr" presetSubtype="0" fill="hold" nodeType="after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p:cTn id="60" dur="500" fill="hold"/>
                                        <p:tgtEl>
                                          <p:spTgt spid="40"/>
                                        </p:tgtEl>
                                        <p:attrNameLst>
                                          <p:attrName>ppt_w</p:attrName>
                                        </p:attrNameLst>
                                      </p:cBhvr>
                                      <p:tavLst>
                                        <p:tav tm="0">
                                          <p:val>
                                            <p:fltVal val="0"/>
                                          </p:val>
                                        </p:tav>
                                        <p:tav tm="100000">
                                          <p:val>
                                            <p:strVal val="#ppt_w"/>
                                          </p:val>
                                        </p:tav>
                                      </p:tavLst>
                                    </p:anim>
                                    <p:anim calcmode="lin" valueType="num">
                                      <p:cBhvr>
                                        <p:cTn id="61" dur="500" fill="hold"/>
                                        <p:tgtEl>
                                          <p:spTgt spid="40"/>
                                        </p:tgtEl>
                                        <p:attrNameLst>
                                          <p:attrName>ppt_h</p:attrName>
                                        </p:attrNameLst>
                                      </p:cBhvr>
                                      <p:tavLst>
                                        <p:tav tm="0">
                                          <p:val>
                                            <p:fltVal val="0"/>
                                          </p:val>
                                        </p:tav>
                                        <p:tav tm="100000">
                                          <p:val>
                                            <p:strVal val="#ppt_h"/>
                                          </p:val>
                                        </p:tav>
                                      </p:tavLst>
                                    </p:anim>
                                    <p:anim calcmode="lin" valueType="num">
                                      <p:cBhvr>
                                        <p:cTn id="62" dur="500" fill="hold"/>
                                        <p:tgtEl>
                                          <p:spTgt spid="40"/>
                                        </p:tgtEl>
                                        <p:attrNameLst>
                                          <p:attrName>style.rotation</p:attrName>
                                        </p:attrNameLst>
                                      </p:cBhvr>
                                      <p:tavLst>
                                        <p:tav tm="0">
                                          <p:val>
                                            <p:fltVal val="90"/>
                                          </p:val>
                                        </p:tav>
                                        <p:tav tm="100000">
                                          <p:val>
                                            <p:fltVal val="0"/>
                                          </p:val>
                                        </p:tav>
                                      </p:tavLst>
                                    </p:anim>
                                    <p:animEffect transition="in" filter="fade">
                                      <p:cBhvr>
                                        <p:cTn id="63" dur="500"/>
                                        <p:tgtEl>
                                          <p:spTgt spid="40"/>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500" fill="hold"/>
                                        <p:tgtEl>
                                          <p:spTgt spid="38"/>
                                        </p:tgtEl>
                                        <p:attrNameLst>
                                          <p:attrName>ppt_w</p:attrName>
                                        </p:attrNameLst>
                                      </p:cBhvr>
                                      <p:tavLst>
                                        <p:tav tm="0">
                                          <p:val>
                                            <p:fltVal val="0"/>
                                          </p:val>
                                        </p:tav>
                                        <p:tav tm="100000">
                                          <p:val>
                                            <p:strVal val="#ppt_w"/>
                                          </p:val>
                                        </p:tav>
                                      </p:tavLst>
                                    </p:anim>
                                    <p:anim calcmode="lin" valueType="num">
                                      <p:cBhvr>
                                        <p:cTn id="67" dur="500" fill="hold"/>
                                        <p:tgtEl>
                                          <p:spTgt spid="38"/>
                                        </p:tgtEl>
                                        <p:attrNameLst>
                                          <p:attrName>ppt_h</p:attrName>
                                        </p:attrNameLst>
                                      </p:cBhvr>
                                      <p:tavLst>
                                        <p:tav tm="0">
                                          <p:val>
                                            <p:fltVal val="0"/>
                                          </p:val>
                                        </p:tav>
                                        <p:tav tm="100000">
                                          <p:val>
                                            <p:strVal val="#ppt_h"/>
                                          </p:val>
                                        </p:tav>
                                      </p:tavLst>
                                    </p:anim>
                                    <p:anim calcmode="lin" valueType="num">
                                      <p:cBhvr>
                                        <p:cTn id="68" dur="500" fill="hold"/>
                                        <p:tgtEl>
                                          <p:spTgt spid="38"/>
                                        </p:tgtEl>
                                        <p:attrNameLst>
                                          <p:attrName>style.rotation</p:attrName>
                                        </p:attrNameLst>
                                      </p:cBhvr>
                                      <p:tavLst>
                                        <p:tav tm="0">
                                          <p:val>
                                            <p:fltVal val="90"/>
                                          </p:val>
                                        </p:tav>
                                        <p:tav tm="100000">
                                          <p:val>
                                            <p:fltVal val="0"/>
                                          </p:val>
                                        </p:tav>
                                      </p:tavLst>
                                    </p:anim>
                                    <p:animEffect transition="in" filter="fade">
                                      <p:cBhvr>
                                        <p:cTn id="69" dur="500"/>
                                        <p:tgtEl>
                                          <p:spTgt spid="38"/>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p:cTn id="72" dur="500" fill="hold"/>
                                        <p:tgtEl>
                                          <p:spTgt spid="39"/>
                                        </p:tgtEl>
                                        <p:attrNameLst>
                                          <p:attrName>ppt_w</p:attrName>
                                        </p:attrNameLst>
                                      </p:cBhvr>
                                      <p:tavLst>
                                        <p:tav tm="0">
                                          <p:val>
                                            <p:fltVal val="0"/>
                                          </p:val>
                                        </p:tav>
                                        <p:tav tm="100000">
                                          <p:val>
                                            <p:strVal val="#ppt_w"/>
                                          </p:val>
                                        </p:tav>
                                      </p:tavLst>
                                    </p:anim>
                                    <p:anim calcmode="lin" valueType="num">
                                      <p:cBhvr>
                                        <p:cTn id="73" dur="500" fill="hold"/>
                                        <p:tgtEl>
                                          <p:spTgt spid="39"/>
                                        </p:tgtEl>
                                        <p:attrNameLst>
                                          <p:attrName>ppt_h</p:attrName>
                                        </p:attrNameLst>
                                      </p:cBhvr>
                                      <p:tavLst>
                                        <p:tav tm="0">
                                          <p:val>
                                            <p:fltVal val="0"/>
                                          </p:val>
                                        </p:tav>
                                        <p:tav tm="100000">
                                          <p:val>
                                            <p:strVal val="#ppt_h"/>
                                          </p:val>
                                        </p:tav>
                                      </p:tavLst>
                                    </p:anim>
                                    <p:anim calcmode="lin" valueType="num">
                                      <p:cBhvr>
                                        <p:cTn id="74" dur="500" fill="hold"/>
                                        <p:tgtEl>
                                          <p:spTgt spid="39"/>
                                        </p:tgtEl>
                                        <p:attrNameLst>
                                          <p:attrName>style.rotation</p:attrName>
                                        </p:attrNameLst>
                                      </p:cBhvr>
                                      <p:tavLst>
                                        <p:tav tm="0">
                                          <p:val>
                                            <p:fltVal val="90"/>
                                          </p:val>
                                        </p:tav>
                                        <p:tav tm="100000">
                                          <p:val>
                                            <p:fltVal val="0"/>
                                          </p:val>
                                        </p:tav>
                                      </p:tavLst>
                                    </p:anim>
                                    <p:animEffect transition="in" filter="fade">
                                      <p:cBhvr>
                                        <p:cTn id="7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6" grpId="0"/>
      <p:bldP spid="7" grpId="0" bldLvl="0" animBg="1"/>
      <p:bldP spid="25" grpId="0" bldLvl="0" animBg="1"/>
      <p:bldP spid="32" grpId="0"/>
      <p:bldP spid="33" grpId="0"/>
      <p:bldP spid="37" grpId="0" bldLvl="0" animBg="1"/>
      <p:bldP spid="38"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40556" y="1847082"/>
            <a:ext cx="8584419" cy="937201"/>
            <a:chOff x="2454731" y="858257"/>
            <a:chExt cx="8584419" cy="937201"/>
          </a:xfrm>
        </p:grpSpPr>
        <p:grpSp>
          <p:nvGrpSpPr>
            <p:cNvPr id="4" name="组合 3"/>
            <p:cNvGrpSpPr/>
            <p:nvPr/>
          </p:nvGrpSpPr>
          <p:grpSpPr>
            <a:xfrm>
              <a:off x="2454731" y="858257"/>
              <a:ext cx="909655" cy="937201"/>
              <a:chOff x="1252331" y="973457"/>
              <a:chExt cx="909655" cy="937201"/>
            </a:xfrm>
            <a:effectLst/>
          </p:grpSpPr>
          <p:sp>
            <p:nvSpPr>
              <p:cNvPr id="6" name="椭圆形标注 5">
                <a:hlinkClick r:id="rId3"/>
              </p:cNvPr>
              <p:cNvSpPr/>
              <p:nvPr/>
            </p:nvSpPr>
            <p:spPr>
              <a:xfrm>
                <a:off x="1252331" y="1049266"/>
                <a:ext cx="907774" cy="861392"/>
              </a:xfrm>
              <a:prstGeom prst="wedgeEllipseCallout">
                <a:avLst>
                  <a:gd name="adj1" fmla="val -71929"/>
                  <a:gd name="adj2" fmla="val -1346"/>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微软雅黑" pitchFamily="34" charset="-122"/>
                  <a:ea typeface="微软雅黑" pitchFamily="34" charset="-122"/>
                </a:endParaRPr>
              </a:p>
            </p:txBody>
          </p:sp>
          <p:sp>
            <p:nvSpPr>
              <p:cNvPr id="7" name="矩形 6"/>
              <p:cNvSpPr/>
              <p:nvPr/>
            </p:nvSpPr>
            <p:spPr>
              <a:xfrm>
                <a:off x="1343213" y="973457"/>
                <a:ext cx="818773" cy="923330"/>
              </a:xfrm>
              <a:prstGeom prst="rect">
                <a:avLst/>
              </a:prstGeom>
            </p:spPr>
            <p:txBody>
              <a:bodyPr wrap="square">
                <a:spAutoFit/>
              </a:bodyPr>
              <a:lstStyle/>
              <a:p>
                <a:pPr algn="just" defTabSz="685800">
                  <a:lnSpc>
                    <a:spcPct val="150000"/>
                  </a:lnSpc>
                  <a:buClr>
                    <a:srgbClr val="0070C0"/>
                  </a:buClr>
                </a:pPr>
                <a:r>
                  <a:rPr lang="en-US" altLang="zh-CN" sz="3600" dirty="0">
                    <a:solidFill>
                      <a:prstClr val="white"/>
                    </a:solidFill>
                    <a:latin typeface="微软雅黑" pitchFamily="34" charset="-122"/>
                    <a:ea typeface="微软雅黑" pitchFamily="34" charset="-122"/>
                  </a:rPr>
                  <a:t>01</a:t>
                </a:r>
                <a:endParaRPr lang="zh-CN" altLang="zh-CN" sz="3600" dirty="0">
                  <a:solidFill>
                    <a:prstClr val="white"/>
                  </a:solidFill>
                  <a:latin typeface="微软雅黑" pitchFamily="34" charset="-122"/>
                  <a:ea typeface="微软雅黑" pitchFamily="34" charset="-122"/>
                </a:endParaRPr>
              </a:p>
            </p:txBody>
          </p:sp>
        </p:grpSp>
        <p:sp>
          <p:nvSpPr>
            <p:cNvPr id="5" name="Text Box 11">
              <a:hlinkClick r:id="rId3"/>
            </p:cNvPr>
            <p:cNvSpPr txBox="1">
              <a:spLocks noChangeArrowheads="1"/>
            </p:cNvSpPr>
            <p:nvPr/>
          </p:nvSpPr>
          <p:spPr bwMode="auto">
            <a:xfrm>
              <a:off x="3497887" y="1000616"/>
              <a:ext cx="7541263" cy="646331"/>
            </a:xfrm>
            <a:prstGeom prst="rect">
              <a:avLst/>
            </a:prstGeom>
            <a:effectLst/>
          </p:spPr>
          <p:txBody>
            <a:bodyPr wrap="square">
              <a:spAutoFit/>
            </a:bodyPr>
            <a:lstStyle>
              <a:defPPr>
                <a:defRPr lang="zh-CN"/>
              </a:defPPr>
              <a:lvl1pPr algn="just">
                <a:lnSpc>
                  <a:spcPct val="150000"/>
                </a:lnSpc>
                <a:buClr>
                  <a:srgbClr val="0070C0"/>
                </a:buClr>
                <a:defRPr sz="800">
                  <a:solidFill>
                    <a:schemeClr val="bg1"/>
                  </a:solidFill>
                  <a:latin typeface="张海山锐线体简" panose="02000000000000000000" pitchFamily="2" charset="-122"/>
                  <a:ea typeface="张海山锐线体简" panose="02000000000000000000" pitchFamily="2" charset="-122"/>
                </a:defRPr>
              </a:lvl1pPr>
            </a:lstStyle>
            <a:p>
              <a:pPr defTabSz="685800"/>
              <a:r>
                <a:rPr lang="zh-CN" altLang="en-US" sz="1200" spc="50" dirty="0">
                  <a:solidFill>
                    <a:schemeClr val="tx1">
                      <a:lumMod val="50000"/>
                      <a:lumOff val="50000"/>
                    </a:schemeClr>
                  </a:solidFill>
                  <a:latin typeface="微软雅黑" pitchFamily="34" charset="-122"/>
                  <a:ea typeface="微软雅黑" pitchFamily="34" charset="-122"/>
                </a:rPr>
                <a:t>此处添加详细文本描述，建议与标题相关并符合整体语言风格，语言描述尽量简洁生动。尽量将每页幻灯片的字数控制在  </a:t>
              </a:r>
              <a:r>
                <a:rPr lang="en-US" altLang="zh-CN" sz="1200" spc="50" dirty="0">
                  <a:solidFill>
                    <a:schemeClr val="tx1">
                      <a:lumMod val="50000"/>
                      <a:lumOff val="50000"/>
                    </a:schemeClr>
                  </a:solidFill>
                  <a:latin typeface="微软雅黑" pitchFamily="34" charset="-122"/>
                  <a:ea typeface="微软雅黑" pitchFamily="34" charset="-122"/>
                </a:rPr>
                <a:t>200</a:t>
              </a:r>
              <a:r>
                <a:rPr lang="zh-CN" altLang="en-US" sz="1200" spc="50" dirty="0">
                  <a:solidFill>
                    <a:schemeClr val="tx1">
                      <a:lumMod val="50000"/>
                      <a:lumOff val="50000"/>
                    </a:schemeClr>
                  </a:solidFill>
                  <a:latin typeface="微软雅黑" pitchFamily="34" charset="-122"/>
                  <a:ea typeface="微软雅黑" pitchFamily="34" charset="-122"/>
                </a:rPr>
                <a:t>字以内，据统计每页幻灯片的最好控制在</a:t>
              </a:r>
              <a:r>
                <a:rPr lang="en-US" altLang="zh-CN" sz="1200" spc="50" dirty="0">
                  <a:solidFill>
                    <a:schemeClr val="tx1">
                      <a:lumMod val="50000"/>
                      <a:lumOff val="50000"/>
                    </a:schemeClr>
                  </a:solidFill>
                  <a:latin typeface="微软雅黑" pitchFamily="34" charset="-122"/>
                  <a:ea typeface="微软雅黑" pitchFamily="34" charset="-122"/>
                </a:rPr>
                <a:t>5</a:t>
              </a:r>
              <a:r>
                <a:rPr lang="zh-CN" altLang="en-US" sz="1200" spc="50" dirty="0">
                  <a:solidFill>
                    <a:schemeClr val="tx1">
                      <a:lumMod val="50000"/>
                      <a:lumOff val="50000"/>
                    </a:schemeClr>
                  </a:solidFill>
                  <a:latin typeface="微软雅黑" pitchFamily="34" charset="-122"/>
                  <a:ea typeface="微软雅黑" pitchFamily="34" charset="-122"/>
                </a:rPr>
                <a:t>分钟之内。</a:t>
              </a:r>
            </a:p>
          </p:txBody>
        </p:sp>
      </p:grpSp>
      <p:grpSp>
        <p:nvGrpSpPr>
          <p:cNvPr id="8" name="组合 7"/>
          <p:cNvGrpSpPr/>
          <p:nvPr/>
        </p:nvGrpSpPr>
        <p:grpSpPr>
          <a:xfrm>
            <a:off x="1278253" y="3078830"/>
            <a:ext cx="8763334" cy="940115"/>
            <a:chOff x="-1565104" y="2054134"/>
            <a:chExt cx="8763334" cy="940115"/>
          </a:xfrm>
        </p:grpSpPr>
        <p:grpSp>
          <p:nvGrpSpPr>
            <p:cNvPr id="9" name="组合 8"/>
            <p:cNvGrpSpPr/>
            <p:nvPr/>
          </p:nvGrpSpPr>
          <p:grpSpPr>
            <a:xfrm>
              <a:off x="6290456" y="2054134"/>
              <a:ext cx="907774" cy="940115"/>
              <a:chOff x="5037656" y="2169334"/>
              <a:chExt cx="907774" cy="940115"/>
            </a:xfrm>
            <a:effectLst/>
          </p:grpSpPr>
          <p:sp>
            <p:nvSpPr>
              <p:cNvPr id="11" name="椭圆形标注 10">
                <a:hlinkClick r:id="rId3"/>
              </p:cNvPr>
              <p:cNvSpPr/>
              <p:nvPr/>
            </p:nvSpPr>
            <p:spPr>
              <a:xfrm>
                <a:off x="5037656" y="2248057"/>
                <a:ext cx="907774" cy="861392"/>
              </a:xfrm>
              <a:prstGeom prst="wedgeEllipseCallout">
                <a:avLst>
                  <a:gd name="adj1" fmla="val 68947"/>
                  <a:gd name="adj2" fmla="val -577"/>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微软雅黑" pitchFamily="34" charset="-122"/>
                  <a:ea typeface="微软雅黑" pitchFamily="34" charset="-122"/>
                </a:endParaRPr>
              </a:p>
            </p:txBody>
          </p:sp>
          <p:sp>
            <p:nvSpPr>
              <p:cNvPr id="12" name="矩形 11">
                <a:hlinkClick r:id="rId3"/>
              </p:cNvPr>
              <p:cNvSpPr/>
              <p:nvPr/>
            </p:nvSpPr>
            <p:spPr>
              <a:xfrm>
                <a:off x="5133283" y="2169334"/>
                <a:ext cx="729772" cy="923330"/>
              </a:xfrm>
              <a:prstGeom prst="rect">
                <a:avLst/>
              </a:prstGeom>
            </p:spPr>
            <p:txBody>
              <a:bodyPr wrap="square">
                <a:spAutoFit/>
              </a:bodyPr>
              <a:lstStyle/>
              <a:p>
                <a:pPr algn="just" defTabSz="685800">
                  <a:lnSpc>
                    <a:spcPct val="150000"/>
                  </a:lnSpc>
                  <a:buClr>
                    <a:srgbClr val="0070C0"/>
                  </a:buClr>
                </a:pPr>
                <a:r>
                  <a:rPr lang="en-US" altLang="zh-CN" sz="3600" dirty="0">
                    <a:solidFill>
                      <a:prstClr val="white"/>
                    </a:solidFill>
                    <a:latin typeface="微软雅黑" pitchFamily="34" charset="-122"/>
                    <a:ea typeface="微软雅黑" pitchFamily="34" charset="-122"/>
                  </a:rPr>
                  <a:t>02</a:t>
                </a:r>
                <a:endParaRPr lang="zh-CN" altLang="zh-CN" sz="3600" dirty="0">
                  <a:solidFill>
                    <a:prstClr val="white"/>
                  </a:solidFill>
                  <a:latin typeface="微软雅黑" pitchFamily="34" charset="-122"/>
                  <a:ea typeface="微软雅黑" pitchFamily="34" charset="-122"/>
                </a:endParaRPr>
              </a:p>
            </p:txBody>
          </p:sp>
        </p:grpSp>
        <p:sp>
          <p:nvSpPr>
            <p:cNvPr id="10" name="矩形 18">
              <a:hlinkClick r:id="rId3"/>
            </p:cNvPr>
            <p:cNvSpPr>
              <a:spLocks noChangeArrowheads="1"/>
            </p:cNvSpPr>
            <p:nvPr/>
          </p:nvSpPr>
          <p:spPr bwMode="auto">
            <a:xfrm>
              <a:off x="-1565104" y="2236239"/>
              <a:ext cx="7722785" cy="646331"/>
            </a:xfrm>
            <a:prstGeom prst="rect">
              <a:avLst/>
            </a:prstGeom>
            <a:effectLst/>
          </p:spPr>
          <p:txBody>
            <a:bodyPr wrap="square">
              <a:spAutoFit/>
            </a:bodyPr>
            <a:lstStyle/>
            <a:p>
              <a:pPr algn="r" defTabSz="685800">
                <a:lnSpc>
                  <a:spcPct val="150000"/>
                </a:lnSpc>
                <a:buClr>
                  <a:srgbClr val="0070C0"/>
                </a:buClr>
              </a:pPr>
              <a:r>
                <a:rPr lang="zh-CN" altLang="en-US" sz="1200" spc="50" dirty="0">
                  <a:solidFill>
                    <a:schemeClr val="tx1">
                      <a:lumMod val="50000"/>
                      <a:lumOff val="50000"/>
                    </a:schemeClr>
                  </a:solidFill>
                  <a:latin typeface="微软雅黑" pitchFamily="34" charset="-122"/>
                  <a:ea typeface="微软雅黑" pitchFamily="34" charset="-122"/>
                </a:rPr>
                <a:t>此处添加详细文本描述，建议与标题相关并符合整体语言风格，语言描述尽量简洁生动。尽量将每页幻灯片的字数控制在  </a:t>
              </a:r>
              <a:r>
                <a:rPr lang="en-US" altLang="zh-CN" sz="1200" spc="50" dirty="0">
                  <a:solidFill>
                    <a:schemeClr val="tx1">
                      <a:lumMod val="50000"/>
                      <a:lumOff val="50000"/>
                    </a:schemeClr>
                  </a:solidFill>
                  <a:latin typeface="微软雅黑" pitchFamily="34" charset="-122"/>
                  <a:ea typeface="微软雅黑" pitchFamily="34" charset="-122"/>
                </a:rPr>
                <a:t>200</a:t>
              </a:r>
              <a:r>
                <a:rPr lang="zh-CN" altLang="en-US" sz="1200" spc="50" dirty="0">
                  <a:solidFill>
                    <a:schemeClr val="tx1">
                      <a:lumMod val="50000"/>
                      <a:lumOff val="50000"/>
                    </a:schemeClr>
                  </a:solidFill>
                  <a:latin typeface="微软雅黑" pitchFamily="34" charset="-122"/>
                  <a:ea typeface="微软雅黑" pitchFamily="34" charset="-122"/>
                </a:rPr>
                <a:t>字以内，据统计每页幻灯片的最好控制在</a:t>
              </a:r>
              <a:r>
                <a:rPr lang="en-US" altLang="zh-CN" sz="1200" spc="50" dirty="0">
                  <a:solidFill>
                    <a:schemeClr val="tx1">
                      <a:lumMod val="50000"/>
                      <a:lumOff val="50000"/>
                    </a:schemeClr>
                  </a:solidFill>
                  <a:latin typeface="微软雅黑" pitchFamily="34" charset="-122"/>
                  <a:ea typeface="微软雅黑" pitchFamily="34" charset="-122"/>
                </a:rPr>
                <a:t>5</a:t>
              </a:r>
              <a:r>
                <a:rPr lang="zh-CN" altLang="en-US" sz="1200" spc="50" dirty="0">
                  <a:solidFill>
                    <a:schemeClr val="tx1">
                      <a:lumMod val="50000"/>
                      <a:lumOff val="50000"/>
                    </a:schemeClr>
                  </a:solidFill>
                  <a:latin typeface="微软雅黑" pitchFamily="34" charset="-122"/>
                  <a:ea typeface="微软雅黑" pitchFamily="34" charset="-122"/>
                </a:rPr>
                <a:t>分钟之内。</a:t>
              </a:r>
            </a:p>
          </p:txBody>
        </p:sp>
      </p:grpSp>
      <p:grpSp>
        <p:nvGrpSpPr>
          <p:cNvPr id="13" name="组合 12"/>
          <p:cNvGrpSpPr/>
          <p:nvPr/>
        </p:nvGrpSpPr>
        <p:grpSpPr>
          <a:xfrm>
            <a:off x="2140556" y="4414284"/>
            <a:ext cx="8584419" cy="945324"/>
            <a:chOff x="2454731" y="3349259"/>
            <a:chExt cx="8584419" cy="945324"/>
          </a:xfrm>
        </p:grpSpPr>
        <p:grpSp>
          <p:nvGrpSpPr>
            <p:cNvPr id="14" name="组合 13"/>
            <p:cNvGrpSpPr/>
            <p:nvPr/>
          </p:nvGrpSpPr>
          <p:grpSpPr>
            <a:xfrm>
              <a:off x="2454731" y="3349259"/>
              <a:ext cx="907774" cy="945324"/>
              <a:chOff x="1252331" y="3464459"/>
              <a:chExt cx="907774" cy="945324"/>
            </a:xfrm>
            <a:effectLst/>
          </p:grpSpPr>
          <p:sp>
            <p:nvSpPr>
              <p:cNvPr id="16" name="椭圆形标注 15">
                <a:hlinkClick r:id="rId3"/>
              </p:cNvPr>
              <p:cNvSpPr/>
              <p:nvPr/>
            </p:nvSpPr>
            <p:spPr>
              <a:xfrm>
                <a:off x="1252331" y="3548391"/>
                <a:ext cx="907774" cy="861392"/>
              </a:xfrm>
              <a:prstGeom prst="wedgeEllipseCallout">
                <a:avLst>
                  <a:gd name="adj1" fmla="val -71929"/>
                  <a:gd name="adj2" fmla="val -1346"/>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微软雅黑" pitchFamily="34" charset="-122"/>
                  <a:ea typeface="微软雅黑" pitchFamily="34" charset="-122"/>
                </a:endParaRPr>
              </a:p>
            </p:txBody>
          </p:sp>
          <p:sp>
            <p:nvSpPr>
              <p:cNvPr id="17" name="矩形 16">
                <a:hlinkClick r:id="rId3"/>
              </p:cNvPr>
              <p:cNvSpPr/>
              <p:nvPr/>
            </p:nvSpPr>
            <p:spPr>
              <a:xfrm>
                <a:off x="1341332" y="3464459"/>
                <a:ext cx="729772" cy="923330"/>
              </a:xfrm>
              <a:prstGeom prst="rect">
                <a:avLst/>
              </a:prstGeom>
            </p:spPr>
            <p:txBody>
              <a:bodyPr wrap="square">
                <a:spAutoFit/>
              </a:bodyPr>
              <a:lstStyle/>
              <a:p>
                <a:pPr algn="just" defTabSz="685800">
                  <a:lnSpc>
                    <a:spcPct val="150000"/>
                  </a:lnSpc>
                  <a:buClr>
                    <a:srgbClr val="0070C0"/>
                  </a:buClr>
                </a:pPr>
                <a:r>
                  <a:rPr lang="en-US" altLang="zh-CN" sz="3600" dirty="0">
                    <a:solidFill>
                      <a:prstClr val="white"/>
                    </a:solidFill>
                    <a:latin typeface="微软雅黑" pitchFamily="34" charset="-122"/>
                    <a:ea typeface="微软雅黑" pitchFamily="34" charset="-122"/>
                  </a:rPr>
                  <a:t>03</a:t>
                </a:r>
                <a:endParaRPr lang="zh-CN" altLang="zh-CN" sz="3600" dirty="0">
                  <a:solidFill>
                    <a:prstClr val="white"/>
                  </a:solidFill>
                  <a:latin typeface="微软雅黑" pitchFamily="34" charset="-122"/>
                  <a:ea typeface="微软雅黑" pitchFamily="34" charset="-122"/>
                </a:endParaRPr>
              </a:p>
            </p:txBody>
          </p:sp>
        </p:grpSp>
        <p:sp>
          <p:nvSpPr>
            <p:cNvPr id="15" name="Text Box 11">
              <a:hlinkClick r:id="rId3"/>
            </p:cNvPr>
            <p:cNvSpPr txBox="1">
              <a:spLocks noChangeArrowheads="1"/>
            </p:cNvSpPr>
            <p:nvPr/>
          </p:nvSpPr>
          <p:spPr bwMode="auto">
            <a:xfrm>
              <a:off x="3497887" y="3528983"/>
              <a:ext cx="7541263" cy="646331"/>
            </a:xfrm>
            <a:prstGeom prst="rect">
              <a:avLst/>
            </a:prstGeom>
            <a:effectLst/>
          </p:spPr>
          <p:txBody>
            <a:bodyPr wrap="square">
              <a:spAutoFit/>
            </a:bodyPr>
            <a:lstStyle>
              <a:defPPr>
                <a:defRPr lang="zh-CN"/>
              </a:defPPr>
              <a:lvl1pPr algn="just" defTabSz="685800">
                <a:lnSpc>
                  <a:spcPct val="150000"/>
                </a:lnSpc>
                <a:buClr>
                  <a:srgbClr val="0070C0"/>
                </a:buClr>
                <a:defRPr sz="1200" spc="50">
                  <a:solidFill>
                    <a:schemeClr val="tx1">
                      <a:lumMod val="50000"/>
                      <a:lumOff val="50000"/>
                    </a:schemeClr>
                  </a:solidFill>
                  <a:latin typeface="微软雅黑" pitchFamily="34" charset="-122"/>
                  <a:ea typeface="微软雅黑" pitchFamily="34" charset="-122"/>
                </a:defRPr>
              </a:lvl1pPr>
            </a:lstStyle>
            <a:p>
              <a:r>
                <a:rPr lang="zh-CN" altLang="en-US" dirty="0"/>
                <a:t>此处添加详细文本描述，建议与标题相关并符合整体语言风格，语言描述尽量简洁生动。尽量将每页幻灯片的字数控制在  </a:t>
              </a:r>
              <a:r>
                <a:rPr lang="en-US" altLang="zh-CN" dirty="0"/>
                <a:t>200</a:t>
              </a:r>
              <a:r>
                <a:rPr lang="zh-CN" altLang="en-US" dirty="0"/>
                <a:t>字以内，据统计每页幻灯片的最好控制在</a:t>
              </a:r>
              <a:r>
                <a:rPr lang="en-US" altLang="zh-CN" dirty="0"/>
                <a:t>5</a:t>
              </a:r>
              <a:r>
                <a:rPr lang="zh-CN" altLang="en-US" dirty="0"/>
                <a:t>分钟之内。</a:t>
              </a:r>
            </a:p>
          </p:txBody>
        </p:sp>
      </p:grpSp>
      <p:sp>
        <p:nvSpPr>
          <p:cNvPr id="18" name="TextBox 17"/>
          <p:cNvSpPr txBox="1"/>
          <p:nvPr/>
        </p:nvSpPr>
        <p:spPr>
          <a:xfrm>
            <a:off x="1146175" y="1895466"/>
            <a:ext cx="800219" cy="830997"/>
          </a:xfrm>
          <a:prstGeom prst="rect">
            <a:avLst/>
          </a:prstGeom>
          <a:noFill/>
        </p:spPr>
        <p:txBody>
          <a:bodyPr wrap="none" rtlCol="0">
            <a:spAutoFit/>
          </a:bodyPr>
          <a:lstStyle/>
          <a:p>
            <a:r>
              <a:rPr lang="zh-CN" altLang="en-US" sz="2400" b="1" dirty="0">
                <a:solidFill>
                  <a:schemeClr val="tx1">
                    <a:lumMod val="65000"/>
                    <a:lumOff val="35000"/>
                  </a:schemeClr>
                </a:solidFill>
                <a:latin typeface="微软雅黑" pitchFamily="34" charset="-122"/>
                <a:ea typeface="微软雅黑" pitchFamily="34" charset="-122"/>
              </a:rPr>
              <a:t>发展</a:t>
            </a:r>
            <a:endParaRPr lang="en-US" altLang="zh-CN" sz="2400" b="1" dirty="0">
              <a:solidFill>
                <a:schemeClr val="tx1">
                  <a:lumMod val="65000"/>
                  <a:lumOff val="35000"/>
                </a:schemeClr>
              </a:solidFill>
              <a:latin typeface="微软雅黑" pitchFamily="34" charset="-122"/>
              <a:ea typeface="微软雅黑" pitchFamily="34" charset="-122"/>
            </a:endParaRPr>
          </a:p>
          <a:p>
            <a:r>
              <a:rPr lang="zh-CN" altLang="en-US" sz="2400" b="1" dirty="0">
                <a:solidFill>
                  <a:schemeClr val="tx1">
                    <a:lumMod val="65000"/>
                    <a:lumOff val="35000"/>
                  </a:schemeClr>
                </a:solidFill>
                <a:latin typeface="微软雅黑" pitchFamily="34" charset="-122"/>
                <a:ea typeface="微软雅黑" pitchFamily="34" charset="-122"/>
              </a:rPr>
              <a:t>趋势</a:t>
            </a:r>
          </a:p>
        </p:txBody>
      </p:sp>
      <p:sp>
        <p:nvSpPr>
          <p:cNvPr id="19" name="TextBox 18"/>
          <p:cNvSpPr txBox="1"/>
          <p:nvPr/>
        </p:nvSpPr>
        <p:spPr>
          <a:xfrm>
            <a:off x="10299700" y="3157553"/>
            <a:ext cx="800219" cy="830997"/>
          </a:xfrm>
          <a:prstGeom prst="rect">
            <a:avLst/>
          </a:prstGeom>
          <a:noFill/>
        </p:spPr>
        <p:txBody>
          <a:bodyPr wrap="none" rtlCol="0">
            <a:spAutoFit/>
          </a:bodyPr>
          <a:lstStyle/>
          <a:p>
            <a:r>
              <a:rPr lang="zh-CN" altLang="en-US" sz="2400" b="1" dirty="0">
                <a:solidFill>
                  <a:schemeClr val="tx1">
                    <a:lumMod val="65000"/>
                    <a:lumOff val="35000"/>
                  </a:schemeClr>
                </a:solidFill>
                <a:latin typeface="微软雅黑" pitchFamily="34" charset="-122"/>
                <a:ea typeface="微软雅黑" pitchFamily="34" charset="-122"/>
              </a:rPr>
              <a:t>消费</a:t>
            </a:r>
            <a:endParaRPr lang="en-US" altLang="zh-CN" sz="2400" b="1" dirty="0">
              <a:solidFill>
                <a:schemeClr val="tx1">
                  <a:lumMod val="65000"/>
                  <a:lumOff val="35000"/>
                </a:schemeClr>
              </a:solidFill>
              <a:latin typeface="微软雅黑" pitchFamily="34" charset="-122"/>
              <a:ea typeface="微软雅黑" pitchFamily="34" charset="-122"/>
            </a:endParaRPr>
          </a:p>
          <a:p>
            <a:r>
              <a:rPr lang="zh-CN" altLang="en-US" sz="2400" b="1" dirty="0">
                <a:solidFill>
                  <a:schemeClr val="tx1">
                    <a:lumMod val="65000"/>
                    <a:lumOff val="35000"/>
                  </a:schemeClr>
                </a:solidFill>
                <a:latin typeface="微软雅黑" pitchFamily="34" charset="-122"/>
                <a:ea typeface="微软雅黑" pitchFamily="34" charset="-122"/>
              </a:rPr>
              <a:t>习惯</a:t>
            </a:r>
          </a:p>
        </p:txBody>
      </p:sp>
      <p:sp>
        <p:nvSpPr>
          <p:cNvPr id="20" name="TextBox 19"/>
          <p:cNvSpPr txBox="1"/>
          <p:nvPr/>
        </p:nvSpPr>
        <p:spPr>
          <a:xfrm>
            <a:off x="1146174" y="4513413"/>
            <a:ext cx="800219" cy="830997"/>
          </a:xfrm>
          <a:prstGeom prst="rect">
            <a:avLst/>
          </a:prstGeom>
          <a:noFill/>
        </p:spPr>
        <p:txBody>
          <a:bodyPr wrap="none" rtlCol="0">
            <a:spAutoFit/>
          </a:bodyPr>
          <a:lstStyle/>
          <a:p>
            <a:r>
              <a:rPr lang="zh-CN" altLang="en-US" sz="2400" b="1" dirty="0">
                <a:solidFill>
                  <a:schemeClr val="tx1">
                    <a:lumMod val="65000"/>
                    <a:lumOff val="35000"/>
                  </a:schemeClr>
                </a:solidFill>
                <a:latin typeface="微软雅黑" pitchFamily="34" charset="-122"/>
                <a:ea typeface="微软雅黑" pitchFamily="34" charset="-122"/>
              </a:rPr>
              <a:t>政策</a:t>
            </a:r>
            <a:endParaRPr lang="en-US" altLang="zh-CN" sz="2400" b="1" dirty="0">
              <a:solidFill>
                <a:schemeClr val="tx1">
                  <a:lumMod val="65000"/>
                  <a:lumOff val="35000"/>
                </a:schemeClr>
              </a:solidFill>
              <a:latin typeface="微软雅黑" pitchFamily="34" charset="-122"/>
              <a:ea typeface="微软雅黑" pitchFamily="34" charset="-122"/>
            </a:endParaRPr>
          </a:p>
          <a:p>
            <a:r>
              <a:rPr lang="zh-CN" altLang="en-US" sz="2400" b="1" dirty="0">
                <a:solidFill>
                  <a:schemeClr val="tx1">
                    <a:lumMod val="65000"/>
                    <a:lumOff val="35000"/>
                  </a:schemeClr>
                </a:solidFill>
                <a:latin typeface="微软雅黑" pitchFamily="34" charset="-122"/>
                <a:ea typeface="微软雅黑" pitchFamily="34" charset="-122"/>
              </a:rPr>
              <a:t>扶持</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0-#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Effect transition="in" filter="fade">
                                      <p:cBhvr>
                                        <p:cTn id="3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48"/>
          <p:cNvGrpSpPr/>
          <p:nvPr/>
        </p:nvGrpSpPr>
        <p:grpSpPr>
          <a:xfrm>
            <a:off x="4624704" y="1909445"/>
            <a:ext cx="2867660" cy="3256915"/>
            <a:chOff x="2476972" y="1428742"/>
            <a:chExt cx="2152290" cy="2441980"/>
          </a:xfrm>
        </p:grpSpPr>
        <p:sp>
          <p:nvSpPr>
            <p:cNvPr id="67" name="Rectangle 57"/>
            <p:cNvSpPr/>
            <p:nvPr/>
          </p:nvSpPr>
          <p:spPr>
            <a:xfrm>
              <a:off x="2476972" y="3133700"/>
              <a:ext cx="2152290" cy="737022"/>
            </a:xfrm>
            <a:prstGeom prst="rect">
              <a:avLst/>
            </a:prstGeom>
          </p:spPr>
          <p:txBody>
            <a:bodyPr wrap="square">
              <a:spAutoFit/>
            </a:bodyPr>
            <a:lstStyle/>
            <a:p>
              <a:pPr algn="just" fontAlgn="auto">
                <a:lnSpc>
                  <a:spcPct val="150000"/>
                </a:lnSpc>
              </a:pPr>
              <a:r>
                <a:rPr lang="zh-CN" altLang="en-US" sz="1300" dirty="0">
                  <a:solidFill>
                    <a:schemeClr val="tx1">
                      <a:lumMod val="65000"/>
                      <a:lumOff val="35000"/>
                    </a:schemeClr>
                  </a:solidFill>
                  <a:latin typeface="微软雅黑" charset="0"/>
                  <a:ea typeface="微软雅黑" charset="0"/>
                  <a:cs typeface="Open Sans Light" pitchFamily="34" charset="0"/>
                </a:rPr>
                <a:t>此处添加详细文本描述，建议与标题相关并符合整体语言风格，语言描述尽量简洁生动</a:t>
              </a:r>
              <a:r>
                <a:rPr lang="zh-CN" altLang="en-US" sz="1300" dirty="0">
                  <a:solidFill>
                    <a:schemeClr val="tx1">
                      <a:lumMod val="65000"/>
                      <a:lumOff val="35000"/>
                    </a:schemeClr>
                  </a:solidFill>
                  <a:latin typeface="微软雅黑" charset="0"/>
                  <a:ea typeface="微软雅黑" charset="0"/>
                  <a:cs typeface="Open Sans Light" pitchFamily="34" charset="0"/>
                  <a:sym typeface="+mn-ea"/>
                </a:rPr>
                <a:t>尽量简洁生动</a:t>
              </a:r>
              <a:r>
                <a:rPr lang="zh-CN" altLang="en-US" sz="1300" dirty="0">
                  <a:solidFill>
                    <a:schemeClr val="tx1">
                      <a:lumMod val="65000"/>
                      <a:lumOff val="35000"/>
                    </a:schemeClr>
                  </a:solidFill>
                  <a:latin typeface="微软雅黑" charset="0"/>
                  <a:ea typeface="微软雅黑" charset="0"/>
                  <a:cs typeface="Open Sans Light" pitchFamily="34" charset="0"/>
                </a:rPr>
                <a:t>。</a:t>
              </a:r>
            </a:p>
          </p:txBody>
        </p:sp>
        <p:sp>
          <p:nvSpPr>
            <p:cNvPr id="68" name="Rectangle 58"/>
            <p:cNvSpPr/>
            <p:nvPr/>
          </p:nvSpPr>
          <p:spPr>
            <a:xfrm>
              <a:off x="2971898" y="2786064"/>
              <a:ext cx="946536" cy="311551"/>
            </a:xfrm>
            <a:prstGeom prst="rect">
              <a:avLst/>
            </a:prstGeom>
          </p:spPr>
          <p:txBody>
            <a:bodyPr wrap="none">
              <a:spAutoFit/>
            </a:bodyPr>
            <a:lstStyle/>
            <a:p>
              <a:pPr algn="ctr"/>
              <a:r>
                <a:rPr lang="zh-CN" altLang="en-US" sz="2100" dirty="0">
                  <a:solidFill>
                    <a:schemeClr val="tx1">
                      <a:lumMod val="65000"/>
                      <a:lumOff val="35000"/>
                    </a:schemeClr>
                  </a:solidFill>
                  <a:latin typeface="微软雅黑" charset="0"/>
                  <a:ea typeface="微软雅黑" charset="0"/>
                  <a:cs typeface="Open Sans" panose="020B0606030504020204" pitchFamily="34" charset="0"/>
                </a:rPr>
                <a:t>添加标题</a:t>
              </a:r>
            </a:p>
          </p:txBody>
        </p:sp>
        <p:grpSp>
          <p:nvGrpSpPr>
            <p:cNvPr id="69" name="Group 47"/>
            <p:cNvGrpSpPr/>
            <p:nvPr/>
          </p:nvGrpSpPr>
          <p:grpSpPr>
            <a:xfrm>
              <a:off x="3000364" y="1428742"/>
              <a:ext cx="883120" cy="1227378"/>
              <a:chOff x="3000364" y="1428742"/>
              <a:chExt cx="883120" cy="1227378"/>
            </a:xfrm>
          </p:grpSpPr>
          <p:cxnSp>
            <p:nvCxnSpPr>
              <p:cNvPr id="70" name="Straight Connector 19"/>
              <p:cNvCxnSpPr/>
              <p:nvPr/>
            </p:nvCxnSpPr>
            <p:spPr>
              <a:xfrm rot="5400000">
                <a:off x="3072596" y="2298136"/>
                <a:ext cx="714380" cy="1588"/>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1" name="Oval 20"/>
              <p:cNvSpPr/>
              <p:nvPr/>
            </p:nvSpPr>
            <p:spPr>
              <a:xfrm>
                <a:off x="3000364" y="1428742"/>
                <a:ext cx="883120" cy="883120"/>
              </a:xfrm>
              <a:prstGeom prst="ellipse">
                <a:avLst/>
              </a:prstGeom>
              <a:solidFill>
                <a:srgbClr val="0989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微软雅黑" charset="0"/>
                  <a:ea typeface="微软雅黑" charset="0"/>
                </a:endParaRPr>
              </a:p>
            </p:txBody>
          </p:sp>
          <p:grpSp>
            <p:nvGrpSpPr>
              <p:cNvPr id="72" name="Group 81"/>
              <p:cNvGrpSpPr/>
              <p:nvPr/>
            </p:nvGrpSpPr>
            <p:grpSpPr>
              <a:xfrm>
                <a:off x="3251393" y="1753373"/>
                <a:ext cx="365425" cy="229016"/>
                <a:chOff x="2411138" y="4617692"/>
                <a:chExt cx="365425" cy="229016"/>
              </a:xfrm>
              <a:solidFill>
                <a:schemeClr val="bg1"/>
              </a:solidFill>
            </p:grpSpPr>
            <p:sp>
              <p:nvSpPr>
                <p:cNvPr id="73" name="AutoShape 105"/>
                <p:cNvSpPr/>
                <p:nvPr/>
              </p:nvSpPr>
              <p:spPr bwMode="auto">
                <a:xfrm>
                  <a:off x="2411138" y="4617692"/>
                  <a:ext cx="365425" cy="229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65000"/>
                        <a:lumOff val="35000"/>
                      </a:schemeClr>
                    </a:solidFill>
                    <a:effectLst>
                      <a:outerShdw blurRad="38100" dist="38100" dir="2700000" algn="tl">
                        <a:srgbClr val="000000"/>
                      </a:outerShdw>
                    </a:effectLst>
                    <a:latin typeface="微软雅黑" charset="0"/>
                    <a:ea typeface="微软雅黑" charset="0"/>
                  </a:endParaRPr>
                </a:p>
              </p:txBody>
            </p:sp>
            <p:sp>
              <p:nvSpPr>
                <p:cNvPr id="74" name="AutoShape 106"/>
                <p:cNvSpPr/>
                <p:nvPr/>
              </p:nvSpPr>
              <p:spPr bwMode="auto">
                <a:xfrm>
                  <a:off x="2548173" y="4686523"/>
                  <a:ext cx="51935"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65000"/>
                        <a:lumOff val="35000"/>
                      </a:schemeClr>
                    </a:solidFill>
                    <a:effectLst>
                      <a:outerShdw blurRad="38100" dist="38100" dir="2700000" algn="tl">
                        <a:srgbClr val="000000"/>
                      </a:outerShdw>
                    </a:effectLst>
                    <a:latin typeface="微软雅黑" charset="0"/>
                    <a:ea typeface="微软雅黑" charset="0"/>
                  </a:endParaRPr>
                </a:p>
              </p:txBody>
            </p:sp>
            <p:sp>
              <p:nvSpPr>
                <p:cNvPr id="75" name="AutoShape 107"/>
                <p:cNvSpPr/>
                <p:nvPr/>
              </p:nvSpPr>
              <p:spPr bwMode="auto">
                <a:xfrm>
                  <a:off x="2513756" y="4652107"/>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65000"/>
                        <a:lumOff val="35000"/>
                      </a:schemeClr>
                    </a:solidFill>
                    <a:effectLst>
                      <a:outerShdw blurRad="38100" dist="38100" dir="2700000" algn="tl">
                        <a:srgbClr val="000000"/>
                      </a:outerShdw>
                    </a:effectLst>
                    <a:latin typeface="微软雅黑" charset="0"/>
                    <a:ea typeface="微软雅黑" charset="0"/>
                  </a:endParaRPr>
                </a:p>
              </p:txBody>
            </p:sp>
          </p:grpSp>
        </p:grpSp>
      </p:grpSp>
      <p:grpSp>
        <p:nvGrpSpPr>
          <p:cNvPr id="76" name="Group 46"/>
          <p:cNvGrpSpPr/>
          <p:nvPr/>
        </p:nvGrpSpPr>
        <p:grpSpPr>
          <a:xfrm>
            <a:off x="1270634" y="1909445"/>
            <a:ext cx="2908935" cy="3269616"/>
            <a:chOff x="245224" y="1428742"/>
            <a:chExt cx="2182302" cy="2451503"/>
          </a:xfrm>
        </p:grpSpPr>
        <p:sp>
          <p:nvSpPr>
            <p:cNvPr id="77" name="Rectangle 55"/>
            <p:cNvSpPr/>
            <p:nvPr/>
          </p:nvSpPr>
          <p:spPr>
            <a:xfrm>
              <a:off x="245224" y="3143223"/>
              <a:ext cx="2182302" cy="737022"/>
            </a:xfrm>
            <a:prstGeom prst="rect">
              <a:avLst/>
            </a:prstGeom>
          </p:spPr>
          <p:txBody>
            <a:bodyPr wrap="square">
              <a:spAutoFit/>
            </a:bodyPr>
            <a:lstStyle/>
            <a:p>
              <a:pPr algn="just" fontAlgn="auto">
                <a:lnSpc>
                  <a:spcPct val="150000"/>
                </a:lnSpc>
              </a:pPr>
              <a:r>
                <a:rPr lang="zh-CN" altLang="en-US" sz="1300" dirty="0">
                  <a:solidFill>
                    <a:schemeClr val="tx1">
                      <a:lumMod val="65000"/>
                      <a:lumOff val="35000"/>
                    </a:schemeClr>
                  </a:solidFill>
                  <a:latin typeface="微软雅黑" charset="0"/>
                  <a:ea typeface="微软雅黑" charset="0"/>
                  <a:cs typeface="Open Sans Light" pitchFamily="34" charset="0"/>
                </a:rPr>
                <a:t>此处添加详细文本描述，建议与标题相关并符合整体语言风格，语言描述尽量简洁生动</a:t>
              </a:r>
              <a:r>
                <a:rPr lang="zh-CN" altLang="en-US" sz="1300" dirty="0">
                  <a:solidFill>
                    <a:schemeClr val="tx1">
                      <a:lumMod val="65000"/>
                      <a:lumOff val="35000"/>
                    </a:schemeClr>
                  </a:solidFill>
                  <a:latin typeface="微软雅黑" charset="0"/>
                  <a:ea typeface="微软雅黑" charset="0"/>
                  <a:cs typeface="Open Sans Light" pitchFamily="34" charset="0"/>
                  <a:sym typeface="+mn-ea"/>
                </a:rPr>
                <a:t>尽量简洁生动</a:t>
              </a:r>
              <a:r>
                <a:rPr lang="zh-CN" altLang="en-US" sz="1300" dirty="0">
                  <a:solidFill>
                    <a:schemeClr val="tx1">
                      <a:lumMod val="65000"/>
                      <a:lumOff val="35000"/>
                    </a:schemeClr>
                  </a:solidFill>
                  <a:latin typeface="微软雅黑" charset="0"/>
                  <a:ea typeface="微软雅黑" charset="0"/>
                  <a:cs typeface="Open Sans Light" pitchFamily="34" charset="0"/>
                </a:rPr>
                <a:t>。</a:t>
              </a:r>
            </a:p>
          </p:txBody>
        </p:sp>
        <p:sp>
          <p:nvSpPr>
            <p:cNvPr id="78" name="Rectangle 56"/>
            <p:cNvSpPr/>
            <p:nvPr/>
          </p:nvSpPr>
          <p:spPr>
            <a:xfrm>
              <a:off x="828758" y="2786064"/>
              <a:ext cx="946536" cy="311551"/>
            </a:xfrm>
            <a:prstGeom prst="rect">
              <a:avLst/>
            </a:prstGeom>
          </p:spPr>
          <p:txBody>
            <a:bodyPr wrap="none">
              <a:spAutoFit/>
            </a:bodyPr>
            <a:lstStyle/>
            <a:p>
              <a:pPr algn="ctr"/>
              <a:r>
                <a:rPr lang="zh-CN" altLang="en-US" sz="2100" dirty="0">
                  <a:solidFill>
                    <a:schemeClr val="tx1">
                      <a:lumMod val="65000"/>
                      <a:lumOff val="35000"/>
                    </a:schemeClr>
                  </a:solidFill>
                  <a:latin typeface="微软雅黑" charset="0"/>
                  <a:ea typeface="微软雅黑" charset="0"/>
                  <a:cs typeface="Open Sans" panose="020B0606030504020204" pitchFamily="34" charset="0"/>
                </a:rPr>
                <a:t>添加标题</a:t>
              </a:r>
            </a:p>
          </p:txBody>
        </p:sp>
        <p:grpSp>
          <p:nvGrpSpPr>
            <p:cNvPr id="79" name="Group 45"/>
            <p:cNvGrpSpPr/>
            <p:nvPr/>
          </p:nvGrpSpPr>
          <p:grpSpPr>
            <a:xfrm>
              <a:off x="857224" y="1428742"/>
              <a:ext cx="883120" cy="1227378"/>
              <a:chOff x="857224" y="1428742"/>
              <a:chExt cx="883120" cy="1227378"/>
            </a:xfrm>
          </p:grpSpPr>
          <p:cxnSp>
            <p:nvCxnSpPr>
              <p:cNvPr id="80" name="Straight Connector 7"/>
              <p:cNvCxnSpPr/>
              <p:nvPr/>
            </p:nvCxnSpPr>
            <p:spPr>
              <a:xfrm rot="5400000">
                <a:off x="929456" y="2298136"/>
                <a:ext cx="714380" cy="1588"/>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1" name="Oval 8"/>
              <p:cNvSpPr/>
              <p:nvPr/>
            </p:nvSpPr>
            <p:spPr>
              <a:xfrm>
                <a:off x="857224" y="1428742"/>
                <a:ext cx="883120" cy="88312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微软雅黑" charset="0"/>
                  <a:ea typeface="微软雅黑" charset="0"/>
                </a:endParaRPr>
              </a:p>
            </p:txBody>
          </p:sp>
          <p:grpSp>
            <p:nvGrpSpPr>
              <p:cNvPr id="82" name="Group 80"/>
              <p:cNvGrpSpPr/>
              <p:nvPr/>
            </p:nvGrpSpPr>
            <p:grpSpPr>
              <a:xfrm>
                <a:off x="1167519" y="1684543"/>
                <a:ext cx="274694" cy="366676"/>
                <a:chOff x="1724713" y="4548862"/>
                <a:chExt cx="274694" cy="366676"/>
              </a:xfrm>
            </p:grpSpPr>
            <p:sp>
              <p:nvSpPr>
                <p:cNvPr id="83" name="AutoShape 108"/>
                <p:cNvSpPr/>
                <p:nvPr/>
              </p:nvSpPr>
              <p:spPr bwMode="auto">
                <a:xfrm>
                  <a:off x="1792917" y="4617692"/>
                  <a:ext cx="137660" cy="1376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65000"/>
                        <a:lumOff val="35000"/>
                      </a:schemeClr>
                    </a:solidFill>
                    <a:effectLst>
                      <a:outerShdw blurRad="38100" dist="38100" dir="2700000" algn="tl">
                        <a:srgbClr val="000000"/>
                      </a:outerShdw>
                    </a:effectLst>
                    <a:latin typeface="微软雅黑" charset="0"/>
                    <a:ea typeface="微软雅黑" charset="0"/>
                  </a:endParaRPr>
                </a:p>
              </p:txBody>
            </p:sp>
            <p:sp>
              <p:nvSpPr>
                <p:cNvPr id="84" name="AutoShape 109"/>
                <p:cNvSpPr/>
                <p:nvPr/>
              </p:nvSpPr>
              <p:spPr bwMode="auto">
                <a:xfrm>
                  <a:off x="1724713" y="4548862"/>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65000"/>
                        <a:lumOff val="35000"/>
                      </a:schemeClr>
                    </a:solidFill>
                    <a:effectLst>
                      <a:outerShdw blurRad="38100" dist="38100" dir="2700000" algn="tl">
                        <a:srgbClr val="000000"/>
                      </a:outerShdw>
                    </a:effectLst>
                    <a:latin typeface="微软雅黑" charset="0"/>
                    <a:ea typeface="微软雅黑" charset="0"/>
                  </a:endParaRPr>
                </a:p>
              </p:txBody>
            </p:sp>
          </p:grpSp>
        </p:grpSp>
      </p:grpSp>
      <p:grpSp>
        <p:nvGrpSpPr>
          <p:cNvPr id="85" name="Group 46"/>
          <p:cNvGrpSpPr/>
          <p:nvPr/>
        </p:nvGrpSpPr>
        <p:grpSpPr>
          <a:xfrm>
            <a:off x="7937499" y="1909445"/>
            <a:ext cx="3081020" cy="3269616"/>
            <a:chOff x="225692" y="1428742"/>
            <a:chExt cx="2311402" cy="2451503"/>
          </a:xfrm>
        </p:grpSpPr>
        <p:sp>
          <p:nvSpPr>
            <p:cNvPr id="86" name="Rectangle 55"/>
            <p:cNvSpPr/>
            <p:nvPr/>
          </p:nvSpPr>
          <p:spPr>
            <a:xfrm>
              <a:off x="225692" y="3143223"/>
              <a:ext cx="2311402" cy="737022"/>
            </a:xfrm>
            <a:prstGeom prst="rect">
              <a:avLst/>
            </a:prstGeom>
          </p:spPr>
          <p:txBody>
            <a:bodyPr wrap="square">
              <a:spAutoFit/>
            </a:bodyPr>
            <a:lstStyle/>
            <a:p>
              <a:pPr algn="just" fontAlgn="auto">
                <a:lnSpc>
                  <a:spcPct val="150000"/>
                </a:lnSpc>
              </a:pPr>
              <a:r>
                <a:rPr lang="zh-CN" altLang="en-US" sz="1300" dirty="0">
                  <a:solidFill>
                    <a:schemeClr val="tx1">
                      <a:lumMod val="65000"/>
                      <a:lumOff val="35000"/>
                    </a:schemeClr>
                  </a:solidFill>
                  <a:latin typeface="微软雅黑" charset="0"/>
                  <a:ea typeface="微软雅黑" charset="0"/>
                  <a:cs typeface="Open Sans Light" pitchFamily="34" charset="0"/>
                </a:rPr>
                <a:t>此处添加详细文本描述，建议与标题相关并符合整体语言风格，语言描述尽量简洁生动</a:t>
              </a:r>
              <a:r>
                <a:rPr lang="zh-CN" altLang="en-US" sz="1300" dirty="0">
                  <a:solidFill>
                    <a:schemeClr val="tx1">
                      <a:lumMod val="65000"/>
                      <a:lumOff val="35000"/>
                    </a:schemeClr>
                  </a:solidFill>
                  <a:latin typeface="微软雅黑" charset="0"/>
                  <a:ea typeface="微软雅黑" charset="0"/>
                  <a:cs typeface="Open Sans Light" pitchFamily="34" charset="0"/>
                  <a:sym typeface="+mn-ea"/>
                </a:rPr>
                <a:t>尽量简洁生动</a:t>
              </a:r>
              <a:r>
                <a:rPr lang="zh-CN" altLang="en-US" sz="1300" dirty="0">
                  <a:solidFill>
                    <a:schemeClr val="tx1">
                      <a:lumMod val="65000"/>
                      <a:lumOff val="35000"/>
                    </a:schemeClr>
                  </a:solidFill>
                  <a:latin typeface="微软雅黑" charset="0"/>
                  <a:ea typeface="微软雅黑" charset="0"/>
                  <a:cs typeface="Open Sans Light" pitchFamily="34" charset="0"/>
                </a:rPr>
                <a:t>。</a:t>
              </a:r>
            </a:p>
          </p:txBody>
        </p:sp>
        <p:sp>
          <p:nvSpPr>
            <p:cNvPr id="87" name="Rectangle 56"/>
            <p:cNvSpPr/>
            <p:nvPr/>
          </p:nvSpPr>
          <p:spPr>
            <a:xfrm>
              <a:off x="828758" y="2786064"/>
              <a:ext cx="946536" cy="311551"/>
            </a:xfrm>
            <a:prstGeom prst="rect">
              <a:avLst/>
            </a:prstGeom>
          </p:spPr>
          <p:txBody>
            <a:bodyPr wrap="none">
              <a:spAutoFit/>
            </a:bodyPr>
            <a:lstStyle/>
            <a:p>
              <a:pPr algn="ctr"/>
              <a:r>
                <a:rPr lang="zh-CN" altLang="en-US" sz="2100" dirty="0">
                  <a:solidFill>
                    <a:schemeClr val="tx1">
                      <a:lumMod val="65000"/>
                      <a:lumOff val="35000"/>
                    </a:schemeClr>
                  </a:solidFill>
                  <a:latin typeface="微软雅黑" charset="0"/>
                  <a:ea typeface="微软雅黑" charset="0"/>
                  <a:cs typeface="Open Sans" panose="020B0606030504020204" pitchFamily="34" charset="0"/>
                </a:rPr>
                <a:t>添加标题</a:t>
              </a:r>
            </a:p>
          </p:txBody>
        </p:sp>
        <p:grpSp>
          <p:nvGrpSpPr>
            <p:cNvPr id="88" name="Group 45"/>
            <p:cNvGrpSpPr/>
            <p:nvPr/>
          </p:nvGrpSpPr>
          <p:grpSpPr>
            <a:xfrm>
              <a:off x="857224" y="1428742"/>
              <a:ext cx="883120" cy="1227378"/>
              <a:chOff x="857224" y="1428742"/>
              <a:chExt cx="883120" cy="1227378"/>
            </a:xfrm>
          </p:grpSpPr>
          <p:cxnSp>
            <p:nvCxnSpPr>
              <p:cNvPr id="89" name="Straight Connector 7"/>
              <p:cNvCxnSpPr/>
              <p:nvPr/>
            </p:nvCxnSpPr>
            <p:spPr>
              <a:xfrm rot="5400000">
                <a:off x="929456" y="2298136"/>
                <a:ext cx="714380" cy="1588"/>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0" name="Oval 8"/>
              <p:cNvSpPr/>
              <p:nvPr/>
            </p:nvSpPr>
            <p:spPr>
              <a:xfrm>
                <a:off x="857224" y="1428742"/>
                <a:ext cx="883120" cy="88312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微软雅黑" charset="0"/>
                  <a:ea typeface="微软雅黑" charset="0"/>
                </a:endParaRPr>
              </a:p>
            </p:txBody>
          </p:sp>
          <p:grpSp>
            <p:nvGrpSpPr>
              <p:cNvPr id="91" name="Group 80"/>
              <p:cNvGrpSpPr/>
              <p:nvPr/>
            </p:nvGrpSpPr>
            <p:grpSpPr>
              <a:xfrm>
                <a:off x="1167519" y="1684543"/>
                <a:ext cx="274694" cy="366676"/>
                <a:chOff x="1724713" y="4548862"/>
                <a:chExt cx="274694" cy="366676"/>
              </a:xfrm>
            </p:grpSpPr>
            <p:sp>
              <p:nvSpPr>
                <p:cNvPr id="92" name="AutoShape 108"/>
                <p:cNvSpPr/>
                <p:nvPr/>
              </p:nvSpPr>
              <p:spPr bwMode="auto">
                <a:xfrm>
                  <a:off x="1792917" y="4617692"/>
                  <a:ext cx="137660" cy="1376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65000"/>
                        <a:lumOff val="35000"/>
                      </a:schemeClr>
                    </a:solidFill>
                    <a:effectLst>
                      <a:outerShdw blurRad="38100" dist="38100" dir="2700000" algn="tl">
                        <a:srgbClr val="000000"/>
                      </a:outerShdw>
                    </a:effectLst>
                    <a:latin typeface="微软雅黑" charset="0"/>
                    <a:ea typeface="微软雅黑" charset="0"/>
                  </a:endParaRPr>
                </a:p>
              </p:txBody>
            </p:sp>
            <p:sp>
              <p:nvSpPr>
                <p:cNvPr id="93" name="AutoShape 109"/>
                <p:cNvSpPr/>
                <p:nvPr/>
              </p:nvSpPr>
              <p:spPr bwMode="auto">
                <a:xfrm>
                  <a:off x="1724713" y="4548862"/>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65000"/>
                        <a:lumOff val="35000"/>
                      </a:schemeClr>
                    </a:solidFill>
                    <a:effectLst>
                      <a:outerShdw blurRad="38100" dist="38100" dir="2700000" algn="tl">
                        <a:srgbClr val="000000"/>
                      </a:outerShdw>
                    </a:effectLst>
                    <a:latin typeface="微软雅黑" charset="0"/>
                    <a:ea typeface="微软雅黑" charset="0"/>
                  </a:endParaRPr>
                </a:p>
              </p:txBody>
            </p:sp>
          </p:grpSp>
        </p:gr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2980" y="1504315"/>
            <a:ext cx="10032365" cy="4345940"/>
            <a:chOff x="799" y="1850"/>
            <a:chExt cx="12298" cy="5327"/>
          </a:xfrm>
        </p:grpSpPr>
        <p:sp>
          <p:nvSpPr>
            <p:cNvPr id="3" name="Shape 1624"/>
            <p:cNvSpPr/>
            <p:nvPr/>
          </p:nvSpPr>
          <p:spPr>
            <a:xfrm>
              <a:off x="3149" y="2595"/>
              <a:ext cx="8183" cy="458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4" name="Text Placeholder 3"/>
            <p:cNvSpPr txBox="1"/>
            <p:nvPr/>
          </p:nvSpPr>
          <p:spPr>
            <a:xfrm>
              <a:off x="799" y="4648"/>
              <a:ext cx="2464" cy="483"/>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itchFamily="34" charset="-122"/>
                  <a:ea typeface="微软雅黑" pitchFamily="34" charset="-122"/>
                </a:rPr>
                <a:t>点击输入标题文本</a:t>
              </a:r>
            </a:p>
          </p:txBody>
        </p:sp>
        <p:sp>
          <p:nvSpPr>
            <p:cNvPr id="48" name="Text Placeholder 4"/>
            <p:cNvSpPr txBox="1"/>
            <p:nvPr/>
          </p:nvSpPr>
          <p:spPr>
            <a:xfrm>
              <a:off x="913" y="5130"/>
              <a:ext cx="2363" cy="73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9" name="Shape 1626"/>
            <p:cNvSpPr/>
            <p:nvPr/>
          </p:nvSpPr>
          <p:spPr>
            <a:xfrm flipV="1">
              <a:off x="3759" y="4901"/>
              <a:ext cx="0" cy="1638"/>
            </a:xfrm>
            <a:prstGeom prst="line">
              <a:avLst/>
            </a:prstGeom>
            <a:ln w="12700">
              <a:solidFill>
                <a:srgbClr val="A6AAA9"/>
              </a:solidFill>
              <a:miter lim="400000"/>
            </a:ln>
          </p:spPr>
          <p:txBody>
            <a:bodyPr lIns="19050" tIns="19050" rIns="19050" bIns="19050" anchor="ctr"/>
            <a:lstStyle/>
            <a:p>
              <a:pPr lvl="0"/>
              <a:endParaRPr sz="1300"/>
            </a:p>
          </p:txBody>
        </p:sp>
        <p:sp>
          <p:nvSpPr>
            <p:cNvPr id="50" name="Shape 1627"/>
            <p:cNvSpPr/>
            <p:nvPr/>
          </p:nvSpPr>
          <p:spPr>
            <a:xfrm flipV="1">
              <a:off x="5328" y="3112"/>
              <a:ext cx="0" cy="2326"/>
            </a:xfrm>
            <a:prstGeom prst="line">
              <a:avLst/>
            </a:prstGeom>
            <a:ln w="12700">
              <a:solidFill>
                <a:srgbClr val="A6AAA9"/>
              </a:solidFill>
              <a:miter lim="400000"/>
            </a:ln>
          </p:spPr>
          <p:txBody>
            <a:bodyPr lIns="19050" tIns="19050" rIns="19050" bIns="19050" anchor="ctr"/>
            <a:lstStyle/>
            <a:p>
              <a:pPr lvl="0"/>
              <a:endParaRPr sz="1300"/>
            </a:p>
          </p:txBody>
        </p:sp>
        <p:sp>
          <p:nvSpPr>
            <p:cNvPr id="51" name="Shape 1628"/>
            <p:cNvSpPr/>
            <p:nvPr/>
          </p:nvSpPr>
          <p:spPr>
            <a:xfrm flipV="1">
              <a:off x="6840" y="2319"/>
              <a:ext cx="0" cy="2421"/>
            </a:xfrm>
            <a:prstGeom prst="line">
              <a:avLst/>
            </a:prstGeom>
            <a:ln w="12700">
              <a:solidFill>
                <a:srgbClr val="A6AAA9"/>
              </a:solidFill>
              <a:miter lim="400000"/>
            </a:ln>
          </p:spPr>
          <p:txBody>
            <a:bodyPr lIns="19050" tIns="19050" rIns="19050" bIns="19050" anchor="ctr"/>
            <a:lstStyle/>
            <a:p>
              <a:pPr lvl="0"/>
              <a:endParaRPr sz="1300"/>
            </a:p>
          </p:txBody>
        </p:sp>
        <p:sp>
          <p:nvSpPr>
            <p:cNvPr id="52" name="Shape 1629"/>
            <p:cNvSpPr/>
            <p:nvPr/>
          </p:nvSpPr>
          <p:spPr>
            <a:xfrm flipV="1">
              <a:off x="8959" y="4083"/>
              <a:ext cx="0" cy="1607"/>
            </a:xfrm>
            <a:prstGeom prst="line">
              <a:avLst/>
            </a:prstGeom>
            <a:ln w="12700">
              <a:solidFill>
                <a:srgbClr val="A6AAA9"/>
              </a:solidFill>
              <a:miter lim="400000"/>
            </a:ln>
          </p:spPr>
          <p:txBody>
            <a:bodyPr lIns="19050" tIns="19050" rIns="19050" bIns="19050" anchor="ctr"/>
            <a:lstStyle/>
            <a:p>
              <a:pPr lvl="0"/>
              <a:endParaRPr sz="1300"/>
            </a:p>
          </p:txBody>
        </p:sp>
        <p:sp>
          <p:nvSpPr>
            <p:cNvPr id="53" name="Shape 1630"/>
            <p:cNvSpPr/>
            <p:nvPr/>
          </p:nvSpPr>
          <p:spPr>
            <a:xfrm>
              <a:off x="3509" y="4653"/>
              <a:ext cx="499" cy="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4" name="Shape 1636"/>
            <p:cNvSpPr/>
            <p:nvPr/>
          </p:nvSpPr>
          <p:spPr>
            <a:xfrm>
              <a:off x="5074" y="2839"/>
              <a:ext cx="499" cy="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5" name="Shape 1642"/>
            <p:cNvSpPr/>
            <p:nvPr/>
          </p:nvSpPr>
          <p:spPr>
            <a:xfrm>
              <a:off x="6594" y="1850"/>
              <a:ext cx="499" cy="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6" name="Shape 1648"/>
            <p:cNvSpPr/>
            <p:nvPr/>
          </p:nvSpPr>
          <p:spPr>
            <a:xfrm>
              <a:off x="8707" y="5488"/>
              <a:ext cx="499" cy="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7" name="Shape 1653"/>
            <p:cNvSpPr/>
            <p:nvPr/>
          </p:nvSpPr>
          <p:spPr>
            <a:xfrm>
              <a:off x="3690" y="6480"/>
              <a:ext cx="136" cy="13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58" name="Shape 1654"/>
            <p:cNvSpPr/>
            <p:nvPr/>
          </p:nvSpPr>
          <p:spPr>
            <a:xfrm>
              <a:off x="5221" y="5335"/>
              <a:ext cx="212" cy="2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59" name="Shape 1655"/>
            <p:cNvSpPr/>
            <p:nvPr/>
          </p:nvSpPr>
          <p:spPr>
            <a:xfrm>
              <a:off x="6704" y="4608"/>
              <a:ext cx="273" cy="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60" name="Shape 1656"/>
            <p:cNvSpPr/>
            <p:nvPr/>
          </p:nvSpPr>
          <p:spPr>
            <a:xfrm>
              <a:off x="8787" y="3917"/>
              <a:ext cx="338" cy="3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61" name="Text Placeholder 3"/>
            <p:cNvSpPr txBox="1"/>
            <p:nvPr/>
          </p:nvSpPr>
          <p:spPr>
            <a:xfrm>
              <a:off x="2160" y="2854"/>
              <a:ext cx="2658" cy="48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itchFamily="34" charset="-122"/>
                  <a:ea typeface="微软雅黑" pitchFamily="34" charset="-122"/>
                </a:rPr>
                <a:t>点击输入标题文本</a:t>
              </a:r>
            </a:p>
          </p:txBody>
        </p:sp>
        <p:sp>
          <p:nvSpPr>
            <p:cNvPr id="62" name="Text Placeholder 4"/>
            <p:cNvSpPr txBox="1"/>
            <p:nvPr/>
          </p:nvSpPr>
          <p:spPr>
            <a:xfrm>
              <a:off x="2107" y="3330"/>
              <a:ext cx="2661" cy="734"/>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63" name="Text Placeholder 3"/>
            <p:cNvSpPr txBox="1"/>
            <p:nvPr/>
          </p:nvSpPr>
          <p:spPr>
            <a:xfrm>
              <a:off x="7339" y="1884"/>
              <a:ext cx="2191" cy="48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itchFamily="34" charset="-122"/>
                  <a:ea typeface="微软雅黑" pitchFamily="34" charset="-122"/>
                </a:rPr>
                <a:t>点击输入标题文本</a:t>
              </a:r>
            </a:p>
          </p:txBody>
        </p:sp>
        <p:sp>
          <p:nvSpPr>
            <p:cNvPr id="64" name="Text Placeholder 4"/>
            <p:cNvSpPr txBox="1"/>
            <p:nvPr/>
          </p:nvSpPr>
          <p:spPr>
            <a:xfrm>
              <a:off x="7323" y="2359"/>
              <a:ext cx="2207" cy="734"/>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65" name="Text Placeholder 3"/>
            <p:cNvSpPr txBox="1"/>
            <p:nvPr/>
          </p:nvSpPr>
          <p:spPr>
            <a:xfrm>
              <a:off x="9456" y="5521"/>
              <a:ext cx="2190" cy="48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itchFamily="34" charset="-122"/>
                  <a:ea typeface="微软雅黑" pitchFamily="34" charset="-122"/>
                </a:rPr>
                <a:t>点击输入标题文本</a:t>
              </a:r>
            </a:p>
          </p:txBody>
        </p:sp>
        <p:sp>
          <p:nvSpPr>
            <p:cNvPr id="66" name="Text Placeholder 4"/>
            <p:cNvSpPr txBox="1"/>
            <p:nvPr/>
          </p:nvSpPr>
          <p:spPr>
            <a:xfrm>
              <a:off x="9417" y="5987"/>
              <a:ext cx="2661" cy="734"/>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67" name="Text Placeholder 4"/>
            <p:cNvSpPr txBox="1"/>
            <p:nvPr/>
          </p:nvSpPr>
          <p:spPr>
            <a:xfrm>
              <a:off x="3607" y="4737"/>
              <a:ext cx="304" cy="365"/>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itchFamily="34" charset="-122"/>
                  <a:ea typeface="微软雅黑" pitchFamily="34" charset="-122"/>
                </a:rPr>
                <a:t>01</a:t>
              </a:r>
            </a:p>
          </p:txBody>
        </p:sp>
        <p:sp>
          <p:nvSpPr>
            <p:cNvPr id="68" name="Text Placeholder 4"/>
            <p:cNvSpPr txBox="1"/>
            <p:nvPr/>
          </p:nvSpPr>
          <p:spPr>
            <a:xfrm>
              <a:off x="5172" y="2906"/>
              <a:ext cx="304" cy="365"/>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itchFamily="34" charset="-122"/>
                  <a:ea typeface="微软雅黑" pitchFamily="34" charset="-122"/>
                </a:rPr>
                <a:t>02</a:t>
              </a:r>
            </a:p>
          </p:txBody>
        </p:sp>
        <p:sp>
          <p:nvSpPr>
            <p:cNvPr id="69" name="Text Placeholder 4"/>
            <p:cNvSpPr txBox="1"/>
            <p:nvPr/>
          </p:nvSpPr>
          <p:spPr>
            <a:xfrm>
              <a:off x="6696" y="1917"/>
              <a:ext cx="304" cy="365"/>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itchFamily="34" charset="-122"/>
                  <a:ea typeface="微软雅黑" pitchFamily="34" charset="-122"/>
                </a:rPr>
                <a:t>03</a:t>
              </a:r>
            </a:p>
          </p:txBody>
        </p:sp>
        <p:sp>
          <p:nvSpPr>
            <p:cNvPr id="70" name="Text Placeholder 4"/>
            <p:cNvSpPr txBox="1"/>
            <p:nvPr/>
          </p:nvSpPr>
          <p:spPr>
            <a:xfrm>
              <a:off x="8805" y="5579"/>
              <a:ext cx="304" cy="365"/>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itchFamily="34" charset="-122"/>
                  <a:ea typeface="微软雅黑" pitchFamily="34" charset="-122"/>
                </a:rPr>
                <a:t>04</a:t>
              </a:r>
            </a:p>
          </p:txBody>
        </p:sp>
        <p:sp>
          <p:nvSpPr>
            <p:cNvPr id="71" name="Shape 1625"/>
            <p:cNvSpPr/>
            <p:nvPr/>
          </p:nvSpPr>
          <p:spPr>
            <a:xfrm>
              <a:off x="11459" y="2525"/>
              <a:ext cx="1638" cy="16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72" name="Shape 1657"/>
            <p:cNvSpPr/>
            <p:nvPr/>
          </p:nvSpPr>
          <p:spPr>
            <a:xfrm>
              <a:off x="12034" y="2746"/>
              <a:ext cx="488" cy="49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73" name="Text Placeholder 3"/>
            <p:cNvSpPr txBox="1"/>
            <p:nvPr/>
          </p:nvSpPr>
          <p:spPr>
            <a:xfrm>
              <a:off x="11665" y="3313"/>
              <a:ext cx="1205" cy="483"/>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itchFamily="34" charset="-122"/>
                  <a:ea typeface="微软雅黑" pitchFamily="34" charset="-122"/>
                </a:rPr>
                <a:t>输入文本</a:t>
              </a:r>
              <a:endParaRPr lang="id-ID" sz="1400" b="1" dirty="0">
                <a:solidFill>
                  <a:schemeClr val="bg1"/>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AutoShape 593"/>
          <p:cNvSpPr>
            <a:spLocks noChangeArrowheads="1"/>
          </p:cNvSpPr>
          <p:nvPr/>
        </p:nvSpPr>
        <p:spPr bwMode="auto">
          <a:xfrm rot="10800000" flipH="1" flipV="1">
            <a:off x="3006725" y="3600450"/>
            <a:ext cx="610870" cy="489585"/>
          </a:xfrm>
          <a:prstGeom prst="rightArrow">
            <a:avLst>
              <a:gd name="adj1" fmla="val 60857"/>
              <a:gd name="adj2" fmla="val 56907"/>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chemeClr val="tx1"/>
              </a:solidFill>
              <a:latin typeface="Arial" pitchFamily="34" charset="0"/>
              <a:ea typeface="宋体" pitchFamily="2" charset="-122"/>
            </a:endParaRPr>
          </a:p>
        </p:txBody>
      </p:sp>
      <p:sp>
        <p:nvSpPr>
          <p:cNvPr id="39" name="Oval 2"/>
          <p:cNvSpPr>
            <a:spLocks noChangeAspect="1" noChangeArrowheads="1"/>
          </p:cNvSpPr>
          <p:nvPr/>
        </p:nvSpPr>
        <p:spPr bwMode="auto">
          <a:xfrm>
            <a:off x="1638935" y="3201035"/>
            <a:ext cx="1288415" cy="1288415"/>
          </a:xfrm>
          <a:prstGeom prst="ellipse">
            <a:avLst/>
          </a:prstGeom>
          <a:solidFill>
            <a:srgbClr val="0F6FC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fr-FR" altLang="zh-CN" dirty="0">
              <a:solidFill>
                <a:schemeClr val="tx1"/>
              </a:solidFill>
              <a:latin typeface="Arial" pitchFamily="34" charset="0"/>
              <a:ea typeface="宋体" pitchFamily="2" charset="-122"/>
            </a:endParaRPr>
          </a:p>
        </p:txBody>
      </p:sp>
      <p:sp>
        <p:nvSpPr>
          <p:cNvPr id="40" name="TextBox 147"/>
          <p:cNvSpPr txBox="1">
            <a:spLocks noChangeArrowheads="1"/>
          </p:cNvSpPr>
          <p:nvPr/>
        </p:nvSpPr>
        <p:spPr bwMode="auto">
          <a:xfrm>
            <a:off x="1793875" y="3502025"/>
            <a:ext cx="977900" cy="68643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stStyle>
          <a:p>
            <a:pPr algn="ctr"/>
            <a:r>
              <a:rPr lang="zh-CN" altLang="en-US" sz="2000" dirty="0">
                <a:solidFill>
                  <a:srgbClr val="F8F8F8"/>
                </a:solidFill>
                <a:latin typeface="微软雅黑" charset="0"/>
                <a:ea typeface="微软雅黑" charset="0"/>
              </a:rPr>
              <a:t>初步</a:t>
            </a:r>
            <a:endParaRPr lang="en-US" altLang="zh-CN" sz="2000" dirty="0">
              <a:solidFill>
                <a:srgbClr val="F8F8F8"/>
              </a:solidFill>
              <a:latin typeface="微软雅黑" charset="0"/>
              <a:ea typeface="微软雅黑" charset="0"/>
            </a:endParaRPr>
          </a:p>
          <a:p>
            <a:pPr algn="ctr"/>
            <a:r>
              <a:rPr lang="zh-CN" altLang="en-US" sz="2000" dirty="0">
                <a:solidFill>
                  <a:srgbClr val="F8F8F8"/>
                </a:solidFill>
                <a:latin typeface="微软雅黑" charset="0"/>
                <a:ea typeface="微软雅黑" charset="0"/>
              </a:rPr>
              <a:t>目标</a:t>
            </a:r>
          </a:p>
        </p:txBody>
      </p:sp>
      <p:sp>
        <p:nvSpPr>
          <p:cNvPr id="41" name="圆角矩形 40"/>
          <p:cNvSpPr/>
          <p:nvPr/>
        </p:nvSpPr>
        <p:spPr bwMode="auto">
          <a:xfrm>
            <a:off x="5889625" y="3742055"/>
            <a:ext cx="4572635" cy="868045"/>
          </a:xfrm>
          <a:prstGeom prst="roundRect">
            <a:avLst>
              <a:gd name="adj" fmla="val 7848"/>
            </a:avLst>
          </a:prstGeom>
          <a:solidFill>
            <a:schemeClr val="bg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lvl="2"/>
            <a:endParaRPr lang="zh-CN" altLang="en-US" dirty="0">
              <a:solidFill>
                <a:schemeClr val="tx1"/>
              </a:solidFill>
              <a:latin typeface="Arial" pitchFamily="34" charset="0"/>
              <a:ea typeface="宋体" pitchFamily="2" charset="-122"/>
            </a:endParaRPr>
          </a:p>
        </p:txBody>
      </p:sp>
      <p:sp>
        <p:nvSpPr>
          <p:cNvPr id="42" name="矩形 87"/>
          <p:cNvSpPr>
            <a:spLocks noChangeArrowheads="1"/>
          </p:cNvSpPr>
          <p:nvPr/>
        </p:nvSpPr>
        <p:spPr bwMode="auto">
          <a:xfrm>
            <a:off x="5994400" y="3808095"/>
            <a:ext cx="4467860" cy="822960"/>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600" b="1" dirty="0">
                <a:solidFill>
                  <a:srgbClr val="F8F8F8"/>
                </a:solidFill>
                <a:latin typeface="微软雅黑" charset="0"/>
                <a:ea typeface="微软雅黑" charset="0"/>
              </a:rPr>
              <a:t>目标内涵一</a:t>
            </a:r>
            <a:r>
              <a:rPr lang="zh-CN" altLang="en-US" sz="1600" dirty="0">
                <a:solidFill>
                  <a:srgbClr val="F8F8F8"/>
                </a:solidFill>
                <a:latin typeface="微软雅黑" charset="0"/>
                <a:ea typeface="微软雅黑" charset="0"/>
              </a:rPr>
              <a:t>：您的文字内容您的文字内容您的文字内容您的文字内容您的文字内容您的文字内容您的文字内容</a:t>
            </a:r>
          </a:p>
        </p:txBody>
      </p:sp>
      <p:sp>
        <p:nvSpPr>
          <p:cNvPr id="43" name="圆角矩形 42"/>
          <p:cNvSpPr/>
          <p:nvPr/>
        </p:nvSpPr>
        <p:spPr bwMode="auto">
          <a:xfrm>
            <a:off x="5889625" y="4785360"/>
            <a:ext cx="4572635" cy="868045"/>
          </a:xfrm>
          <a:prstGeom prst="roundRect">
            <a:avLst>
              <a:gd name="adj" fmla="val 7848"/>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lvl="2"/>
            <a:endParaRPr lang="zh-CN" altLang="en-US" dirty="0">
              <a:solidFill>
                <a:schemeClr val="tx1"/>
              </a:solidFill>
              <a:latin typeface="Arial" pitchFamily="34" charset="0"/>
              <a:ea typeface="宋体" pitchFamily="2" charset="-122"/>
            </a:endParaRPr>
          </a:p>
        </p:txBody>
      </p:sp>
      <p:sp>
        <p:nvSpPr>
          <p:cNvPr id="44" name="矩形 87"/>
          <p:cNvSpPr>
            <a:spLocks noChangeArrowheads="1"/>
          </p:cNvSpPr>
          <p:nvPr/>
        </p:nvSpPr>
        <p:spPr bwMode="auto">
          <a:xfrm>
            <a:off x="5994400" y="4829810"/>
            <a:ext cx="4467860" cy="61531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eaLnBrk="0" fontAlgn="ctr" hangingPunct="0">
              <a:buClr>
                <a:srgbClr val="FF0000"/>
              </a:buClr>
              <a:buSzPct val="70000"/>
            </a:pPr>
            <a:r>
              <a:rPr lang="zh-CN" altLang="en-US" sz="1600" b="1" dirty="0">
                <a:solidFill>
                  <a:srgbClr val="F8F8F8"/>
                </a:solidFill>
                <a:latin typeface="微软雅黑" charset="0"/>
                <a:ea typeface="微软雅黑" charset="0"/>
              </a:rPr>
              <a:t>目标内涵一</a:t>
            </a:r>
            <a:r>
              <a:rPr lang="zh-CN" altLang="en-US" sz="1600" dirty="0">
                <a:solidFill>
                  <a:srgbClr val="F8F8F8"/>
                </a:solidFill>
                <a:latin typeface="微软雅黑" charset="0"/>
                <a:ea typeface="微软雅黑" charset="0"/>
              </a:rPr>
              <a:t>：您的文字内容您的文字内容您的文字内容您的文字内容您的文字内容您的文字内容您的文字内容</a:t>
            </a:r>
          </a:p>
        </p:txBody>
      </p:sp>
      <p:sp>
        <p:nvSpPr>
          <p:cNvPr id="45" name="圆角矩形 44"/>
          <p:cNvSpPr/>
          <p:nvPr/>
        </p:nvSpPr>
        <p:spPr bwMode="auto">
          <a:xfrm>
            <a:off x="5889625" y="2654300"/>
            <a:ext cx="4572635" cy="868045"/>
          </a:xfrm>
          <a:prstGeom prst="roundRect">
            <a:avLst>
              <a:gd name="adj" fmla="val 7848"/>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lvl="2"/>
            <a:endParaRPr lang="zh-CN" altLang="en-US" dirty="0">
              <a:solidFill>
                <a:schemeClr val="tx1"/>
              </a:solidFill>
              <a:latin typeface="Arial" pitchFamily="34" charset="0"/>
              <a:ea typeface="宋体" pitchFamily="2" charset="-122"/>
            </a:endParaRPr>
          </a:p>
        </p:txBody>
      </p:sp>
      <p:sp>
        <p:nvSpPr>
          <p:cNvPr id="46" name="矩形 87"/>
          <p:cNvSpPr>
            <a:spLocks noChangeArrowheads="1"/>
          </p:cNvSpPr>
          <p:nvPr/>
        </p:nvSpPr>
        <p:spPr bwMode="auto">
          <a:xfrm>
            <a:off x="5994400" y="2677160"/>
            <a:ext cx="4305935" cy="822960"/>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600" b="1" dirty="0">
                <a:solidFill>
                  <a:srgbClr val="F8F8F8"/>
                </a:solidFill>
                <a:latin typeface="微软雅黑" charset="0"/>
                <a:ea typeface="微软雅黑" charset="0"/>
              </a:rPr>
              <a:t>目标内涵一</a:t>
            </a:r>
            <a:r>
              <a:rPr lang="zh-CN" altLang="en-US" sz="1600" dirty="0">
                <a:solidFill>
                  <a:srgbClr val="F8F8F8"/>
                </a:solidFill>
                <a:latin typeface="微软雅黑" charset="0"/>
                <a:ea typeface="微软雅黑" charset="0"/>
              </a:rPr>
              <a:t>：您的文字内容您的文字内容您的文字内容您的文字内容您的文字内容您的文字内容您的文字内容</a:t>
            </a:r>
          </a:p>
        </p:txBody>
      </p:sp>
      <p:sp>
        <p:nvSpPr>
          <p:cNvPr id="47" name="圆角矩形 46"/>
          <p:cNvSpPr/>
          <p:nvPr/>
        </p:nvSpPr>
        <p:spPr bwMode="auto">
          <a:xfrm>
            <a:off x="5889625" y="1611630"/>
            <a:ext cx="4572635" cy="868045"/>
          </a:xfrm>
          <a:prstGeom prst="roundRect">
            <a:avLst>
              <a:gd name="adj" fmla="val 7848"/>
            </a:avLst>
          </a:prstGeom>
          <a:solidFill>
            <a:srgbClr val="7F7F7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lvl="2"/>
            <a:endParaRPr lang="zh-CN" altLang="en-US" dirty="0">
              <a:solidFill>
                <a:schemeClr val="tx1"/>
              </a:solidFill>
              <a:latin typeface="Arial" pitchFamily="34" charset="0"/>
              <a:ea typeface="宋体" pitchFamily="2" charset="-122"/>
            </a:endParaRPr>
          </a:p>
        </p:txBody>
      </p:sp>
      <p:sp>
        <p:nvSpPr>
          <p:cNvPr id="48" name="矩形 87"/>
          <p:cNvSpPr>
            <a:spLocks noChangeArrowheads="1"/>
          </p:cNvSpPr>
          <p:nvPr/>
        </p:nvSpPr>
        <p:spPr bwMode="auto">
          <a:xfrm>
            <a:off x="6062980" y="1651000"/>
            <a:ext cx="4237990" cy="822960"/>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600" b="1" dirty="0">
                <a:solidFill>
                  <a:srgbClr val="F8F8F8"/>
                </a:solidFill>
                <a:latin typeface="微软雅黑" charset="0"/>
                <a:ea typeface="微软雅黑" charset="0"/>
              </a:rPr>
              <a:t>目标内涵一</a:t>
            </a:r>
            <a:r>
              <a:rPr lang="zh-CN" altLang="en-US" sz="1600" dirty="0">
                <a:solidFill>
                  <a:srgbClr val="F8F8F8"/>
                </a:solidFill>
                <a:latin typeface="微软雅黑" charset="0"/>
                <a:ea typeface="微软雅黑" charset="0"/>
              </a:rPr>
              <a:t>：您的文字内容您的文字内容您的文字内容您的文字内容您的文字内容您的文字内容您的文字内容</a:t>
            </a:r>
          </a:p>
        </p:txBody>
      </p:sp>
      <p:cxnSp>
        <p:nvCxnSpPr>
          <p:cNvPr id="49" name="直接连接符 48"/>
          <p:cNvCxnSpPr>
            <a:stCxn id="52" idx="7"/>
            <a:endCxn id="47" idx="1"/>
          </p:cNvCxnSpPr>
          <p:nvPr/>
        </p:nvCxnSpPr>
        <p:spPr bwMode="auto">
          <a:xfrm flipV="1">
            <a:off x="5023485" y="2045970"/>
            <a:ext cx="866140" cy="1239520"/>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a:endCxn id="45" idx="1"/>
          </p:cNvCxnSpPr>
          <p:nvPr/>
        </p:nvCxnSpPr>
        <p:spPr bwMode="auto">
          <a:xfrm flipV="1">
            <a:off x="5115560" y="3101340"/>
            <a:ext cx="774065" cy="360045"/>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直接连接符 50"/>
          <p:cNvCxnSpPr>
            <a:endCxn id="41" idx="1"/>
          </p:cNvCxnSpPr>
          <p:nvPr/>
        </p:nvCxnSpPr>
        <p:spPr bwMode="auto">
          <a:xfrm>
            <a:off x="5130165" y="4142740"/>
            <a:ext cx="759460" cy="46355"/>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Oval 2"/>
          <p:cNvSpPr>
            <a:spLocks noChangeAspect="1" noChangeArrowheads="1"/>
          </p:cNvSpPr>
          <p:nvPr/>
        </p:nvSpPr>
        <p:spPr bwMode="auto">
          <a:xfrm>
            <a:off x="3671570" y="3053715"/>
            <a:ext cx="1583690" cy="1583055"/>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fr-FR" altLang="zh-CN" dirty="0">
              <a:solidFill>
                <a:schemeClr val="tx1"/>
              </a:solidFill>
              <a:latin typeface="Arial" pitchFamily="34" charset="0"/>
              <a:ea typeface="宋体" pitchFamily="2" charset="-122"/>
            </a:endParaRPr>
          </a:p>
        </p:txBody>
      </p:sp>
      <p:sp>
        <p:nvSpPr>
          <p:cNvPr id="53" name="TextBox 147"/>
          <p:cNvSpPr txBox="1">
            <a:spLocks noChangeArrowheads="1"/>
          </p:cNvSpPr>
          <p:nvPr/>
        </p:nvSpPr>
        <p:spPr bwMode="auto">
          <a:xfrm>
            <a:off x="3942080" y="3502025"/>
            <a:ext cx="977900" cy="68643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stStyle>
          <a:p>
            <a:pPr algn="ctr"/>
            <a:r>
              <a:rPr lang="zh-CN" altLang="en-US" sz="2000" dirty="0">
                <a:solidFill>
                  <a:srgbClr val="F8F8F8"/>
                </a:solidFill>
                <a:latin typeface="微软雅黑" charset="0"/>
                <a:ea typeface="微软雅黑" charset="0"/>
              </a:rPr>
              <a:t>进一步目标</a:t>
            </a:r>
          </a:p>
        </p:txBody>
      </p:sp>
      <p:cxnSp>
        <p:nvCxnSpPr>
          <p:cNvPr id="54" name="直接连接符 53"/>
          <p:cNvCxnSpPr/>
          <p:nvPr/>
        </p:nvCxnSpPr>
        <p:spPr bwMode="auto">
          <a:xfrm>
            <a:off x="5022850" y="4208780"/>
            <a:ext cx="867410" cy="965835"/>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lock Arc 6"/>
          <p:cNvSpPr/>
          <p:nvPr/>
        </p:nvSpPr>
        <p:spPr>
          <a:xfrm>
            <a:off x="4183249" y="1677834"/>
            <a:ext cx="1424243" cy="1424244"/>
          </a:xfrm>
          <a:prstGeom prst="blockArc">
            <a:avLst>
              <a:gd name="adj1" fmla="val 10800000"/>
              <a:gd name="adj2" fmla="val 5445255"/>
              <a:gd name="adj3" fmla="val 145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itchFamily="34" charset="0"/>
              <a:ea typeface="微软雅黑" pitchFamily="34" charset="-122"/>
              <a:sym typeface="Arial" pitchFamily="34" charset="0"/>
            </a:endParaRPr>
          </a:p>
        </p:txBody>
      </p:sp>
      <p:sp>
        <p:nvSpPr>
          <p:cNvPr id="8" name="Block Arc 7"/>
          <p:cNvSpPr/>
          <p:nvPr/>
        </p:nvSpPr>
        <p:spPr>
          <a:xfrm rot="10800000">
            <a:off x="4183250" y="2889586"/>
            <a:ext cx="1424243" cy="1424244"/>
          </a:xfrm>
          <a:prstGeom prst="blockArc">
            <a:avLst>
              <a:gd name="adj1" fmla="val 10800000"/>
              <a:gd name="adj2" fmla="val 5445255"/>
              <a:gd name="adj3" fmla="val 14593"/>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itchFamily="34" charset="0"/>
              <a:ea typeface="微软雅黑" pitchFamily="34" charset="-122"/>
              <a:sym typeface="Arial" pitchFamily="34" charset="0"/>
            </a:endParaRPr>
          </a:p>
        </p:txBody>
      </p:sp>
      <p:sp>
        <p:nvSpPr>
          <p:cNvPr id="9" name="Block Arc 8"/>
          <p:cNvSpPr/>
          <p:nvPr/>
        </p:nvSpPr>
        <p:spPr>
          <a:xfrm>
            <a:off x="5407353" y="2898433"/>
            <a:ext cx="1424243" cy="1424244"/>
          </a:xfrm>
          <a:prstGeom prst="blockArc">
            <a:avLst>
              <a:gd name="adj1" fmla="val 10800000"/>
              <a:gd name="adj2" fmla="val 5445255"/>
              <a:gd name="adj3" fmla="val 145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itchFamily="34" charset="0"/>
              <a:ea typeface="微软雅黑" pitchFamily="34" charset="-122"/>
              <a:sym typeface="Arial" pitchFamily="34" charset="0"/>
            </a:endParaRPr>
          </a:p>
        </p:txBody>
      </p:sp>
      <p:sp>
        <p:nvSpPr>
          <p:cNvPr id="10" name="Block Arc 9"/>
          <p:cNvSpPr/>
          <p:nvPr/>
        </p:nvSpPr>
        <p:spPr>
          <a:xfrm rot="10800000">
            <a:off x="5407354" y="4120304"/>
            <a:ext cx="1424243" cy="1424244"/>
          </a:xfrm>
          <a:prstGeom prst="blockArc">
            <a:avLst>
              <a:gd name="adj1" fmla="val 10800000"/>
              <a:gd name="adj2" fmla="val 5445255"/>
              <a:gd name="adj3" fmla="val 14593"/>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itchFamily="34" charset="0"/>
              <a:ea typeface="微软雅黑" pitchFamily="34" charset="-122"/>
              <a:sym typeface="Arial" pitchFamily="34" charset="0"/>
            </a:endParaRPr>
          </a:p>
        </p:txBody>
      </p:sp>
      <p:sp>
        <p:nvSpPr>
          <p:cNvPr id="11" name="Block Arc 10"/>
          <p:cNvSpPr/>
          <p:nvPr/>
        </p:nvSpPr>
        <p:spPr>
          <a:xfrm>
            <a:off x="6622612" y="4129150"/>
            <a:ext cx="1424243" cy="1424244"/>
          </a:xfrm>
          <a:prstGeom prst="blockArc">
            <a:avLst>
              <a:gd name="adj1" fmla="val 10800000"/>
              <a:gd name="adj2" fmla="val 5445255"/>
              <a:gd name="adj3" fmla="val 145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itchFamily="34" charset="0"/>
              <a:ea typeface="微软雅黑" pitchFamily="34" charset="-122"/>
              <a:sym typeface="Arial" pitchFamily="34" charset="0"/>
            </a:endParaRPr>
          </a:p>
        </p:txBody>
      </p:sp>
      <p:sp>
        <p:nvSpPr>
          <p:cNvPr id="12" name="Oval 11"/>
          <p:cNvSpPr/>
          <p:nvPr/>
        </p:nvSpPr>
        <p:spPr>
          <a:xfrm>
            <a:off x="4559214" y="2053799"/>
            <a:ext cx="672313" cy="672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Arial" pitchFamily="34" charset="0"/>
                <a:ea typeface="微软雅黑" pitchFamily="34" charset="-122"/>
                <a:sym typeface="Arial" pitchFamily="34" charset="0"/>
              </a:rPr>
              <a:t>A</a:t>
            </a:r>
          </a:p>
        </p:txBody>
      </p:sp>
      <p:sp>
        <p:nvSpPr>
          <p:cNvPr id="13" name="Oval 12"/>
          <p:cNvSpPr/>
          <p:nvPr/>
        </p:nvSpPr>
        <p:spPr>
          <a:xfrm>
            <a:off x="4563636" y="3265551"/>
            <a:ext cx="672313" cy="67231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Arial" pitchFamily="34" charset="0"/>
                <a:ea typeface="微软雅黑" pitchFamily="34" charset="-122"/>
                <a:sym typeface="Arial" pitchFamily="34" charset="0"/>
              </a:rPr>
              <a:t>B</a:t>
            </a:r>
          </a:p>
        </p:txBody>
      </p:sp>
      <p:sp>
        <p:nvSpPr>
          <p:cNvPr id="14" name="Oval 13"/>
          <p:cNvSpPr/>
          <p:nvPr/>
        </p:nvSpPr>
        <p:spPr>
          <a:xfrm>
            <a:off x="5787740" y="3274397"/>
            <a:ext cx="672313" cy="672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Arial" pitchFamily="34" charset="0"/>
                <a:ea typeface="微软雅黑" pitchFamily="34" charset="-122"/>
                <a:sym typeface="Arial" pitchFamily="34" charset="0"/>
              </a:rPr>
              <a:t>C</a:t>
            </a:r>
          </a:p>
        </p:txBody>
      </p:sp>
      <p:sp>
        <p:nvSpPr>
          <p:cNvPr id="15" name="Oval 14"/>
          <p:cNvSpPr/>
          <p:nvPr/>
        </p:nvSpPr>
        <p:spPr>
          <a:xfrm>
            <a:off x="5787740" y="4505115"/>
            <a:ext cx="672313" cy="672313"/>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Arial" pitchFamily="34" charset="0"/>
                <a:ea typeface="微软雅黑" pitchFamily="34" charset="-122"/>
                <a:sym typeface="Arial" pitchFamily="34" charset="0"/>
              </a:rPr>
              <a:t>D</a:t>
            </a:r>
          </a:p>
        </p:txBody>
      </p:sp>
      <p:sp>
        <p:nvSpPr>
          <p:cNvPr id="16" name="Oval 15"/>
          <p:cNvSpPr/>
          <p:nvPr/>
        </p:nvSpPr>
        <p:spPr>
          <a:xfrm>
            <a:off x="6994156" y="4496268"/>
            <a:ext cx="672313" cy="672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Arial" pitchFamily="34" charset="0"/>
                <a:ea typeface="微软雅黑" pitchFamily="34" charset="-122"/>
                <a:sym typeface="Arial" pitchFamily="34" charset="0"/>
              </a:rPr>
              <a:t>E</a:t>
            </a:r>
          </a:p>
        </p:txBody>
      </p:sp>
      <p:sp>
        <p:nvSpPr>
          <p:cNvPr id="17" name="TextBox 16"/>
          <p:cNvSpPr txBox="1"/>
          <p:nvPr/>
        </p:nvSpPr>
        <p:spPr>
          <a:xfrm>
            <a:off x="5846678" y="1691184"/>
            <a:ext cx="2784639" cy="1051560"/>
          </a:xfrm>
          <a:prstGeom prst="rect">
            <a:avLst/>
          </a:prstGeom>
          <a:noFill/>
        </p:spPr>
        <p:txBody>
          <a:bodyPr wrap="square" rtlCol="0">
            <a:spAutoFit/>
          </a:bodyPr>
          <a:lstStyle/>
          <a:p>
            <a:pPr>
              <a:lnSpc>
                <a:spcPct val="150000"/>
              </a:lnSpc>
            </a:pPr>
            <a:r>
              <a:rPr lang="zh-CN" altLang="en-US" b="1" dirty="0">
                <a:solidFill>
                  <a:schemeClr val="tx1">
                    <a:lumMod val="65000"/>
                    <a:lumOff val="35000"/>
                  </a:schemeClr>
                </a:solidFill>
                <a:ea typeface="微软雅黑" pitchFamily="34" charset="-122"/>
              </a:rPr>
              <a:t>日程安排</a:t>
            </a:r>
          </a:p>
          <a:p>
            <a:pPr>
              <a:lnSpc>
                <a:spcPct val="150000"/>
              </a:lnSpc>
            </a:pPr>
            <a:r>
              <a:rPr lang="zh-CN" alt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 </a:t>
            </a:r>
          </a:p>
        </p:txBody>
      </p:sp>
      <p:sp>
        <p:nvSpPr>
          <p:cNvPr id="18" name="TextBox 17"/>
          <p:cNvSpPr txBox="1"/>
          <p:nvPr/>
        </p:nvSpPr>
        <p:spPr>
          <a:xfrm>
            <a:off x="6961653" y="3122220"/>
            <a:ext cx="2784639" cy="933450"/>
          </a:xfrm>
          <a:prstGeom prst="rect">
            <a:avLst/>
          </a:prstGeom>
          <a:noFill/>
        </p:spPr>
        <p:txBody>
          <a:bodyPr wrap="square" rtlCol="0">
            <a:spAutoFit/>
          </a:bodyPr>
          <a:lstStyle/>
          <a:p>
            <a:r>
              <a:rPr lang="zh-CN" altLang="en-US" b="1" dirty="0">
                <a:solidFill>
                  <a:schemeClr val="tx1">
                    <a:lumMod val="65000"/>
                    <a:lumOff val="35000"/>
                  </a:schemeClr>
                </a:solidFill>
                <a:ea typeface="微软雅黑" pitchFamily="34" charset="-122"/>
              </a:rPr>
              <a:t>行动策略</a:t>
            </a:r>
          </a:p>
          <a:p>
            <a:pPr>
              <a:lnSpc>
                <a:spcPct val="150000"/>
              </a:lnSpc>
            </a:pPr>
            <a:r>
              <a:rPr lang="zh-CN" alt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 </a:t>
            </a:r>
          </a:p>
        </p:txBody>
      </p:sp>
      <p:sp>
        <p:nvSpPr>
          <p:cNvPr id="19" name="TextBox 18"/>
          <p:cNvSpPr txBox="1"/>
          <p:nvPr/>
        </p:nvSpPr>
        <p:spPr>
          <a:xfrm>
            <a:off x="8208423" y="4470505"/>
            <a:ext cx="2784639" cy="1051560"/>
          </a:xfrm>
          <a:prstGeom prst="rect">
            <a:avLst/>
          </a:prstGeom>
          <a:noFill/>
        </p:spPr>
        <p:txBody>
          <a:bodyPr wrap="square" rtlCol="0">
            <a:spAutoFit/>
          </a:bodyPr>
          <a:lstStyle/>
          <a:p>
            <a:pPr>
              <a:lnSpc>
                <a:spcPct val="150000"/>
              </a:lnSpc>
            </a:pPr>
            <a:r>
              <a:rPr lang="zh-CN" altLang="en-US" b="1" dirty="0">
                <a:solidFill>
                  <a:schemeClr val="tx1">
                    <a:lumMod val="65000"/>
                    <a:lumOff val="35000"/>
                  </a:schemeClr>
                </a:solidFill>
                <a:ea typeface="微软雅黑" pitchFamily="34" charset="-122"/>
              </a:rPr>
              <a:t>更多服务</a:t>
            </a:r>
          </a:p>
          <a:p>
            <a:pPr>
              <a:lnSpc>
                <a:spcPct val="150000"/>
              </a:lnSpc>
            </a:pPr>
            <a:r>
              <a:rPr lang="zh-CN" alt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 </a:t>
            </a:r>
          </a:p>
        </p:txBody>
      </p:sp>
      <p:sp>
        <p:nvSpPr>
          <p:cNvPr id="20" name="TextBox 19"/>
          <p:cNvSpPr txBox="1"/>
          <p:nvPr/>
        </p:nvSpPr>
        <p:spPr>
          <a:xfrm>
            <a:off x="1213151" y="3122220"/>
            <a:ext cx="2723196" cy="1051560"/>
          </a:xfrm>
          <a:prstGeom prst="rect">
            <a:avLst/>
          </a:prstGeom>
          <a:noFill/>
        </p:spPr>
        <p:txBody>
          <a:bodyPr wrap="square" rtlCol="0">
            <a:spAutoFit/>
          </a:bodyPr>
          <a:lstStyle/>
          <a:p>
            <a:pPr algn="r">
              <a:lnSpc>
                <a:spcPct val="150000"/>
              </a:lnSpc>
            </a:pPr>
            <a:r>
              <a:rPr lang="zh-CN" altLang="en-US" b="1" dirty="0">
                <a:solidFill>
                  <a:schemeClr val="tx1">
                    <a:lumMod val="65000"/>
                    <a:lumOff val="35000"/>
                  </a:schemeClr>
                </a:solidFill>
                <a:ea typeface="微软雅黑" pitchFamily="34" charset="-122"/>
              </a:rPr>
              <a:t>后勤保障</a:t>
            </a:r>
          </a:p>
          <a:p>
            <a:pPr algn="r">
              <a:lnSpc>
                <a:spcPct val="150000"/>
              </a:lnSpc>
            </a:pPr>
            <a:r>
              <a:rPr lang="zh-CN" alt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endParaRPr 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21" name="TextBox 20"/>
          <p:cNvSpPr txBox="1"/>
          <p:nvPr/>
        </p:nvSpPr>
        <p:spPr>
          <a:xfrm>
            <a:off x="2372736" y="4470505"/>
            <a:ext cx="2723196" cy="1051560"/>
          </a:xfrm>
          <a:prstGeom prst="rect">
            <a:avLst/>
          </a:prstGeom>
          <a:noFill/>
        </p:spPr>
        <p:txBody>
          <a:bodyPr wrap="square" rtlCol="0">
            <a:spAutoFit/>
          </a:bodyPr>
          <a:lstStyle/>
          <a:p>
            <a:pPr algn="r">
              <a:lnSpc>
                <a:spcPct val="150000"/>
              </a:lnSpc>
            </a:pPr>
            <a:r>
              <a:rPr lang="zh-CN" altLang="en-US" b="1" dirty="0">
                <a:solidFill>
                  <a:schemeClr val="tx1">
                    <a:lumMod val="65000"/>
                    <a:lumOff val="35000"/>
                  </a:schemeClr>
                </a:solidFill>
                <a:ea typeface="微软雅黑" pitchFamily="34" charset="-122"/>
              </a:rPr>
              <a:t>客户服务</a:t>
            </a:r>
          </a:p>
          <a:p>
            <a:pPr algn="r">
              <a:lnSpc>
                <a:spcPct val="150000"/>
              </a:lnSpc>
            </a:pPr>
            <a:r>
              <a:rPr lang="zh-CN" alt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您的内容打在这里，或通过复制文本后在此选择粘贴保留文字</a:t>
            </a:r>
            <a:endParaRPr lang="en-US" sz="12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Tree>
  </p:cSld>
  <p:clrMapOvr>
    <a:masterClrMapping/>
  </p:clrMapOvr>
  <p:transition spd="slow" advTm="15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250"/>
                                        <p:tgtEl>
                                          <p:spTgt spid="17"/>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250"/>
                                        <p:tgtEl>
                                          <p:spTgt spid="18"/>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250"/>
                                        <p:tgtEl>
                                          <p:spTgt spid="21"/>
                                        </p:tgtEl>
                                      </p:cBhvr>
                                    </p:animEffect>
                                  </p:childTnLst>
                                </p:cTn>
                              </p:par>
                            </p:childTnLst>
                          </p:cTn>
                        </p:par>
                        <p:par>
                          <p:cTn id="70" fill="hold">
                            <p:stCondLst>
                              <p:cond delay="7000"/>
                            </p:stCondLst>
                            <p:childTnLst>
                              <p:par>
                                <p:cTn id="71" presetID="10" presetClass="entr" presetSubtype="0"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p:bldP spid="18" grpId="0"/>
      <p:bldP spid="19" grpId="0"/>
      <p:bldP spid="20"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3"/>
  <p:tag name="KSO_WM_UNIT_TYPE" val="d"/>
  <p:tag name="KSO_WM_UNIT_INDEX" val="1"/>
  <p:tag name="KSO_WM_UNIT_ID" val="374*d*1"/>
  <p:tag name="KSO_WM_UNIT_CLEAR" val="0"/>
  <p:tag name="KSO_WM_UNIT_LAYERLEVEL" val="1"/>
  <p:tag name="KSO_WM_UNIT_VALUE" val="1331*2538"/>
  <p:tag name="KSO_WM_UNIT_HIGHLIGHT" val="0"/>
  <p:tag name="KSO_WM_UNIT_COMPATIBLE" val="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4"/>
  <p:tag name="KSO_WM_TEMPLATE_CATEGORY" val="custom"/>
  <p:tag name="KSO_WM_TEMPLATE_INDEX" val="13"/>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9"/>
  <p:tag name="KSO_WM_TEMPLATE_CATEGORY" val="custom"/>
  <p:tag name="KSO_WM_TEMPLATE_INDEX" val="13"/>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375*i*2"/>
  <p:tag name="KSO_WM_TEMPLATE_CATEGORY" val="custom"/>
  <p:tag name="KSO_WM_TEMPLATE_INDEX" val="13"/>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375*i*1"/>
  <p:tag name="KSO_WM_TEMPLATE_CATEGORY" val="custom"/>
  <p:tag name="KSO_WM_TEMPLATE_INDEX" val="13"/>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12"/>
  <p:tag name="KSO_WM_TEMPLATE_CATEGORY" val="custom"/>
  <p:tag name="KSO_WM_TEMPLATE_INDEX" val="13"/>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13"/>
  <p:tag name="KSO_WM_TEMPLATE_CATEGORY" val="custom"/>
  <p:tag name="KSO_WM_TEMPLATE_INDEX" val="13"/>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7"/>
  <p:tag name="KSO_WM_TEMPLATE_CATEGORY" val="custom"/>
  <p:tag name="KSO_WM_TEMPLATE_INDEX" val="13"/>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8"/>
  <p:tag name="KSO_WM_TEMPLATE_CATEGORY" val="custom"/>
  <p:tag name="KSO_WM_TEMPLATE_INDEX" val="13"/>
</p:tagLst>
</file>

<file path=ppt/tags/tag18.xml><?xml version="1.0" encoding="utf-8"?>
<p:tagLst xmlns:a="http://schemas.openxmlformats.org/drawingml/2006/main" xmlns:r="http://schemas.openxmlformats.org/officeDocument/2006/relationships" xmlns:p="http://schemas.openxmlformats.org/presentationml/2006/main">
  <p:tag name="KSO_WM_TEMPLATE_THUMBS_INDEX" val="1、6、7、8、10、11、13、16、22、25、29、33"/>
  <p:tag name="KSO_WM_SLIDE_ID" val="custom160013_1"/>
  <p:tag name="KSO_WM_SLIDE_INDEX" val="1"/>
  <p:tag name="KSO_WM_SLIDE_LAYOUT" val="a_b_g"/>
  <p:tag name="KSO_WM_SLIDE_LAYOUT_CNT" val="1_1_1"/>
  <p:tag name="KSO_WM_SLIDE_TYPE" val="title"/>
  <p:tag name="KSO_WM_BEAUTIFY_FLAG" val="#wm#"/>
  <p:tag name="KSO_WM_SLIDE_ITEM_CNT" val="2"/>
  <p:tag name="KSO_WM_TEMPLATE_CATEGORY" val="custom"/>
  <p:tag name="KSO_WM_TEMPLATE_INDEX" val="160013"/>
  <p:tag name="KSO_WM_TAG_VERSION" val="1.0"/>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13"/>
  <p:tag name="KSO_WM_UNIT_TYPE" val="a"/>
  <p:tag name="KSO_WM_UNIT_INDEX" val="1"/>
  <p:tag name="KSO_WM_UNIT_CLEAR" val="1"/>
  <p:tag name="KSO_WM_UNIT_LAYERLEVEL" val="1"/>
  <p:tag name="KSO_WM_UNIT_VALUE" val="29"/>
  <p:tag name="KSO_WM_UNIT_ISCONTENTSTITLE" val="0"/>
  <p:tag name="KSO_WM_UNIT_HIGHLIGHT" val="0"/>
  <p:tag name="KSO_WM_UNIT_COMPATIBLE" val="0"/>
  <p:tag name="KSO_WM_UNIT_ID" val="custom160013_1*a*1"/>
  <p:tag name="KSO_WM_UNIT_PRESET_TEXT_INDEX" val="0"/>
  <p:tag name="KSO_WM_UNIT_PRESET_TEXT_LEN" val="9"/>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4"/>
  <p:tag name="KSO_WM_TEMPLATE_CATEGORY" val="custom"/>
  <p:tag name="KSO_WM_TEMPLATE_INDEX" val="13"/>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13"/>
  <p:tag name="KSO_WM_UNIT_TYPE" val="b"/>
  <p:tag name="KSO_WM_UNIT_INDEX" val="1"/>
  <p:tag name="KSO_WM_UNIT_CLEAR" val="1"/>
  <p:tag name="KSO_WM_UNIT_LAYERLEVEL" val="1"/>
  <p:tag name="KSO_WM_UNIT_VALUE" val="45"/>
  <p:tag name="KSO_WM_UNIT_ISCONTENTSTITLE" val="0"/>
  <p:tag name="KSO_WM_UNIT_HIGHLIGHT" val="0"/>
  <p:tag name="KSO_WM_UNIT_COMPATIBLE" val="0"/>
  <p:tag name="KSO_WM_UNIT_ID" val="custom160013_1*b*1"/>
  <p:tag name="KSO_WM_UNIT_PRESET_TEXT_INDEX" val="1"/>
  <p:tag name="KSO_WM_UNIT_PRESET_TEXT_LEN" val="10"/>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013"/>
  <p:tag name="KSO_WM_UNIT_TYPE" val="g"/>
  <p:tag name="KSO_WM_UNIT_INDEX" val="1"/>
  <p:tag name="KSO_WM_UNIT_ID" val="custom160013_1*g*1"/>
  <p:tag name="KSO_WM_UNIT_CLEAR" val="1"/>
  <p:tag name="KSO_WM_UNIT_LAYERLEVEL" val="1"/>
  <p:tag name="KSO_WM_UNIT_VALUE" val="5"/>
  <p:tag name="KSO_WM_UNIT_HIGHLIGHT" val="0"/>
  <p:tag name="KSO_WM_UNIT_COMPATIBLE" val="1"/>
  <p:tag name="KSO_WM_UNIT_RELATE_UNITID" val="custom160013_1*a*1"/>
  <p:tag name="KSO_WM_UNIT_PRESET_TEXT" val="LOGO"/>
</p:tagLst>
</file>

<file path=ppt/tags/tag22.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5"/>
</p:tagLst>
</file>

<file path=ppt/tags/tag24.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5"/>
</p:tagLst>
</file>

<file path=ppt/tags/tag29.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9"/>
  <p:tag name="KSO_WM_TEMPLATE_CATEGORY" val="custom"/>
  <p:tag name="KSO_WM_TEMPLATE_INDEX" val="13"/>
</p:tagLst>
</file>

<file path=ppt/tags/tag30.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4"/>
</p:tagLst>
</file>

<file path=ppt/tags/tag32.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5"/>
</p:tagLst>
</file>

<file path=ppt/tags/tag34.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3"/>
</p:tagLst>
</file>

<file path=ppt/tags/tag36.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4"/>
</p:tagLst>
</file>

<file path=ppt/tags/tag37.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2"/>
</p:tagLst>
</file>

<file path=ppt/tags/tag38.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5"/>
</p:tagLst>
</file>

<file path=ppt/tags/tag39.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375*i*3"/>
</p:tagLst>
</file>

<file path=ppt/tags/tag40.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3"/>
</p:tagLst>
</file>

<file path=ppt/tags/tag41.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4"/>
</p:tagLst>
</file>

<file path=ppt/tags/tag42.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2"/>
</p:tagLst>
</file>

<file path=ppt/tags/tag43.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5"/>
</p:tagLst>
</file>

<file path=ppt/tags/tag44.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3"/>
</p:tagLst>
</file>

<file path=ppt/tags/tag46.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4"/>
</p:tagLst>
</file>

<file path=ppt/tags/tag47.xml><?xml version="1.0" encoding="utf-8"?>
<p:tagLst xmlns:a="http://schemas.openxmlformats.org/drawingml/2006/main" xmlns:r="http://schemas.openxmlformats.org/officeDocument/2006/relationships" xmlns:p="http://schemas.openxmlformats.org/presentationml/2006/main">
  <p:tag name="MH" val="20151107215009"/>
  <p:tag name="MH_LIBRARY" val="GRAPHIC"/>
  <p:tag name="MH_TYPE" val="Other"/>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51107215009"/>
  <p:tag name="MH_LIBRARY" val="GRAPHIC"/>
  <p:tag name="MH_TYPE" val="Other"/>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51107215009"/>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375*i*1"/>
  <p:tag name="KSO_WM_TEMPLATE_CATEGORY" val="custom"/>
  <p:tag name="KSO_WM_TEMPLATE_INDEX" val="13"/>
</p:tagLst>
</file>

<file path=ppt/tags/tag50.xml><?xml version="1.0" encoding="utf-8"?>
<p:tagLst xmlns:a="http://schemas.openxmlformats.org/drawingml/2006/main" xmlns:r="http://schemas.openxmlformats.org/officeDocument/2006/relationships" xmlns:p="http://schemas.openxmlformats.org/presentationml/2006/main">
  <p:tag name="MH" val="20151107215009"/>
  <p:tag name="MH_LIBRARY" val="GRAPHIC"/>
  <p:tag name="MH_TYPE" val="SubTitle"/>
  <p:tag name="MH_ORDER" val="4"/>
</p:tagLst>
</file>

<file path=ppt/tags/tag51.xml><?xml version="1.0" encoding="utf-8"?>
<p:tagLst xmlns:a="http://schemas.openxmlformats.org/drawingml/2006/main" xmlns:r="http://schemas.openxmlformats.org/officeDocument/2006/relationships" xmlns:p="http://schemas.openxmlformats.org/presentationml/2006/main">
  <p:tag name="MH" val="20151107215009"/>
  <p:tag name="MH_LIBRARY" val="GRAPHIC"/>
  <p:tag name="MH_TYPE" val="SubTitle"/>
  <p:tag name="MH_ORDER" val="3"/>
</p:tagLst>
</file>

<file path=ppt/tags/tag52.xml><?xml version="1.0" encoding="utf-8"?>
<p:tagLst xmlns:a="http://schemas.openxmlformats.org/drawingml/2006/main" xmlns:r="http://schemas.openxmlformats.org/officeDocument/2006/relationships" xmlns:p="http://schemas.openxmlformats.org/presentationml/2006/main">
  <p:tag name="MH" val="20151107215009"/>
  <p:tag name="MH_LIBRARY" val="GRAPHIC"/>
  <p:tag name="MH_TYPE" val="SubTitle"/>
  <p:tag name="MH_ORDER" val="2"/>
</p:tagLst>
</file>

<file path=ppt/tags/tag53.xml><?xml version="1.0" encoding="utf-8"?>
<p:tagLst xmlns:a="http://schemas.openxmlformats.org/drawingml/2006/main" xmlns:r="http://schemas.openxmlformats.org/officeDocument/2006/relationships" xmlns:p="http://schemas.openxmlformats.org/presentationml/2006/main">
  <p:tag name="MH" val="20151107215009"/>
  <p:tag name="MH_LIBRARY" val="GRAPHIC"/>
  <p:tag name="MH_TYPE" val="SubTitle"/>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92"/>
  <p:tag name="KSO_WM_TAG_VERSION" val="1.0"/>
  <p:tag name="KSO_WM_SLIDE_ID" val="custom160192_29"/>
  <p:tag name="KSO_WM_SLIDE_INDEX" val="29"/>
  <p:tag name="KSO_WM_SLIDE_ITEM_CNT" val="1"/>
  <p:tag name="KSO_WM_SLIDE_LAYOUT" val="a"/>
  <p:tag name="KSO_WM_SLIDE_LAYOUT_CNT" val="1"/>
  <p:tag name="KSO_WM_SLIDE_TYPE" val="endPage"/>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92"/>
  <p:tag name="KSO_WM_UNIT_TYPE" val="a"/>
  <p:tag name="KSO_WM_UNIT_INDEX" val="1"/>
  <p:tag name="KSO_WM_UNIT_ID" val="custom160192_30*a*1"/>
  <p:tag name="KSO_WM_UNIT_CLEAR" val="1"/>
  <p:tag name="KSO_WM_UNIT_LAYERLEVEL" val="1"/>
  <p:tag name="KSO_WM_UNIT_VALUE" val="6"/>
  <p:tag name="KSO_WM_UNIT_ISCONTENTSTITLE" val="0"/>
  <p:tag name="KSO_WM_UNIT_HIGHLIGHT" val="0"/>
  <p:tag name="KSO_WM_UNIT_COMPATIBLE" val="0"/>
  <p:tag name="KSO_WM_UNIT_PRESET_TEXT" val="THANKS"/>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12"/>
  <p:tag name="KSO_WM_TEMPLATE_CATEGORY" val="custom"/>
  <p:tag name="KSO_WM_TEMPLATE_INDEX" val="13"/>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13"/>
  <p:tag name="KSO_WM_TEMPLATE_CATEGORY" val="custom"/>
  <p:tag name="KSO_WM_TEMPLATE_INDEX" val="13"/>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7"/>
  <p:tag name="KSO_WM_TEMPLATE_CATEGORY" val="custom"/>
  <p:tag name="KSO_WM_TEMPLATE_INDEX" val="13"/>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45*i*8"/>
  <p:tag name="KSO_WM_TEMPLATE_CATEGORY" val="custom"/>
  <p:tag name="KSO_WM_TEMPLATE_INDEX" val="13"/>
</p:tagLst>
</file>

<file path=ppt/theme/theme1.xml><?xml version="1.0" encoding="utf-8"?>
<a:theme xmlns:a="http://schemas.openxmlformats.org/drawingml/2006/main" name="Office Theme">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主题，www.51pptmoban.com">
  <a:themeElements>
    <a:clrScheme name="自定义 1">
      <a:dk1>
        <a:srgbClr val="434343"/>
      </a:dk1>
      <a:lt1>
        <a:srgbClr val="FFFFFF"/>
      </a:lt1>
      <a:dk2>
        <a:srgbClr val="434343"/>
      </a:dk2>
      <a:lt2>
        <a:srgbClr val="FFFFFF"/>
      </a:lt2>
      <a:accent1>
        <a:srgbClr val="0070C0"/>
      </a:accent1>
      <a:accent2>
        <a:srgbClr val="37B4C9"/>
      </a:accent2>
      <a:accent3>
        <a:srgbClr val="FFC000"/>
      </a:accent3>
      <a:accent4>
        <a:srgbClr val="9D8663"/>
      </a:accent4>
      <a:accent5>
        <a:srgbClr val="78AF59"/>
      </a:accent5>
      <a:accent6>
        <a:srgbClr val="AA4056"/>
      </a:accent6>
      <a:hlink>
        <a:srgbClr val="ED7D31"/>
      </a:hlink>
      <a:folHlink>
        <a:srgbClr val="7030A0"/>
      </a:folHlink>
    </a:clrScheme>
    <a:fontScheme name="自定义 3">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13">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1735</Words>
  <Application>Microsoft Office PowerPoint</Application>
  <PresentationFormat>宽屏</PresentationFormat>
  <Paragraphs>213</Paragraphs>
  <Slides>20</Slides>
  <Notes>20</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20</vt:i4>
      </vt:variant>
    </vt:vector>
  </HeadingPairs>
  <TitlesOfParts>
    <vt:vector size="32" baseType="lpstr">
      <vt:lpstr>黑体</vt:lpstr>
      <vt:lpstr>宋体</vt:lpstr>
      <vt:lpstr>微软雅黑</vt:lpstr>
      <vt:lpstr>Arial</vt:lpstr>
      <vt:lpstr>Arial Black</vt:lpstr>
      <vt:lpstr>Calibri</vt:lpstr>
      <vt:lpstr>Calibri Light</vt:lpstr>
      <vt:lpstr>Helvetica</vt:lpstr>
      <vt:lpstr>Impact</vt:lpstr>
      <vt:lpstr>Office Theme</vt:lpstr>
      <vt:lpstr>office主题，www.51pptmoban.com</vt:lpstr>
      <vt:lpstr>自定义设计方案</vt:lpstr>
      <vt:lpstr>简约精致扁平化商务通用动画ppt模板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简约扁平化商务蓝通用总结汇报类商务ppt模板</dc:title>
  <dc:creator>user</dc:creator>
  <cp:keywords>user</cp:keywords>
  <dc:description>www.51pptmoban.com</dc:description>
  <cp:lastModifiedBy>51pptmoban .com</cp:lastModifiedBy>
  <cp:revision>673</cp:revision>
  <dcterms:created xsi:type="dcterms:W3CDTF">2014-10-22T04:24:00Z</dcterms:created>
  <dcterms:modified xsi:type="dcterms:W3CDTF">2023-11-05T08:54:35Z</dcterms:modified>
  <cp:category>商务汇报</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