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30" r:id="rId2"/>
  </p:sldMasterIdLst>
  <p:notesMasterIdLst>
    <p:notesMasterId r:id="rId27"/>
  </p:notesMasterIdLst>
  <p:handoutMasterIdLst>
    <p:handoutMasterId r:id="rId28"/>
  </p:handoutMasterIdLst>
  <p:sldIdLst>
    <p:sldId id="2766" r:id="rId3"/>
    <p:sldId id="2767" r:id="rId4"/>
    <p:sldId id="2744" r:id="rId5"/>
    <p:sldId id="2745" r:id="rId6"/>
    <p:sldId id="2770" r:id="rId7"/>
    <p:sldId id="2721" r:id="rId8"/>
    <p:sldId id="2724" r:id="rId9"/>
    <p:sldId id="2725" r:id="rId10"/>
    <p:sldId id="2747" r:id="rId11"/>
    <p:sldId id="2729" r:id="rId12"/>
    <p:sldId id="2730" r:id="rId13"/>
    <p:sldId id="2771" r:id="rId14"/>
    <p:sldId id="2780" r:id="rId15"/>
    <p:sldId id="2781" r:id="rId16"/>
    <p:sldId id="2782" r:id="rId17"/>
    <p:sldId id="2772" r:id="rId18"/>
    <p:sldId id="2773" r:id="rId19"/>
    <p:sldId id="2774" r:id="rId20"/>
    <p:sldId id="2775" r:id="rId21"/>
    <p:sldId id="2776" r:id="rId22"/>
    <p:sldId id="2777" r:id="rId23"/>
    <p:sldId id="2778" r:id="rId24"/>
    <p:sldId id="2779" r:id="rId25"/>
    <p:sldId id="2783" r:id="rId26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8" userDrawn="1">
          <p15:clr>
            <a:srgbClr val="A4A3A4"/>
          </p15:clr>
        </p15:guide>
        <p15:guide id="3" pos="4050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1922"/>
    <a:srgbClr val="F2644C"/>
    <a:srgbClr val="1C1C1C"/>
    <a:srgbClr val="6E6E6E"/>
    <a:srgbClr val="DD624E"/>
    <a:srgbClr val="EF8E6C"/>
    <a:srgbClr val="F4ED01"/>
    <a:srgbClr val="39A097"/>
    <a:srgbClr val="70C4BC"/>
    <a:srgbClr val="FDBD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34" autoAdjust="0"/>
    <p:restoredTop sz="92986" autoAdjust="0"/>
  </p:normalViewPr>
  <p:slideViewPr>
    <p:cSldViewPr>
      <p:cViewPr>
        <p:scale>
          <a:sx n="60" d="100"/>
          <a:sy n="60" d="100"/>
        </p:scale>
        <p:origin x="1086" y="288"/>
      </p:cViewPr>
      <p:guideLst>
        <p:guide orient="horz" pos="2278"/>
        <p:guide pos="4050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916"/>
    </p:cViewPr>
  </p:sorterViewPr>
  <p:notesViewPr>
    <p:cSldViewPr showGuides="1">
      <p:cViewPr varScale="1">
        <p:scale>
          <a:sx n="83" d="100"/>
          <a:sy n="83" d="100"/>
        </p:scale>
        <p:origin x="365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>
                <a:lumMod val="75000"/>
              </a:schemeClr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820209536"/>
        <c:axId val="1820210624"/>
      </c:barChart>
      <c:catAx>
        <c:axId val="182020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820210624"/>
        <c:crosses val="autoZero"/>
        <c:auto val="1"/>
        <c:lblAlgn val="ctr"/>
        <c:lblOffset val="100"/>
        <c:tickMarkSkip val="1"/>
        <c:noMultiLvlLbl val="0"/>
      </c:catAx>
      <c:valAx>
        <c:axId val="182021062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20209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09E93-4F2A-4035-845C-E6AE852CAECF}" type="datetimeFigureOut">
              <a:rPr lang="zh-CN" altLang="en-US" smtClean="0"/>
              <a:t>2017/8/6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47E49-A4BC-41AB-9780-DD4EDC40E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626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218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167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76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29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332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627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35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98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8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658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220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63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>
            <a:extLst>
              <a:ext uri="{FF2B5EF4-FFF2-40B4-BE49-F238E27FC236}">
                <a16:creationId xmlns:a16="http://schemas.microsoft.com/office/drawing/2014/main" xmlns="" id="{26F40A0E-F62B-451A-B004-7989EE345F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801915" y="-339592"/>
            <a:ext cx="1863461" cy="186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492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48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83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48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efaul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39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0"/>
          </a:p>
        </p:txBody>
      </p:sp>
    </p:spTree>
    <p:extLst>
      <p:ext uri="{BB962C8B-B14F-4D97-AF65-F5344CB8AC3E}">
        <p14:creationId xmlns:p14="http://schemas.microsoft.com/office/powerpoint/2010/main" val="3911735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9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D18F33D-94A2-466D-B3A4-66659DDC92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801915" y="-339592"/>
            <a:ext cx="1863461" cy="186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13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xmlns="" id="{C5F5BE72-FE3C-4A1F-B31B-A60BAF18E7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51" y="1324332"/>
            <a:ext cx="5878513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135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">
            <a:extLst>
              <a:ext uri="{FF2B5EF4-FFF2-40B4-BE49-F238E27FC236}">
                <a16:creationId xmlns:a16="http://schemas.microsoft.com/office/drawing/2014/main" xmlns="" id="{C5369CB1-1C44-4ADA-8EB2-B250934B87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874088" y="-3554109"/>
            <a:ext cx="5878513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">
            <a:extLst>
              <a:ext uri="{FF2B5EF4-FFF2-40B4-BE49-F238E27FC236}">
                <a16:creationId xmlns:a16="http://schemas.microsoft.com/office/drawing/2014/main" xmlns="" id="{F971EEDA-1028-4DB0-A711-A55776E0A6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8102877" y="5200502"/>
            <a:ext cx="5878513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566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>
            <a:extLst>
              <a:ext uri="{FF2B5EF4-FFF2-40B4-BE49-F238E27FC236}">
                <a16:creationId xmlns:a16="http://schemas.microsoft.com/office/drawing/2014/main" xmlns="" id="{EA1EF54C-7B49-4361-A1E9-405887958A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310" y="1324332"/>
            <a:ext cx="5878513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343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9148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23">
          <p15:clr>
            <a:srgbClr val="FBAE40"/>
          </p15:clr>
        </p15:guide>
        <p15:guide id="4" pos="325">
          <p15:clr>
            <a:srgbClr val="FBAE40"/>
          </p15:clr>
        </p15:guide>
        <p15:guide id="5" pos="7333">
          <p15:clr>
            <a:srgbClr val="FBAE40"/>
          </p15:clr>
        </p15:guide>
        <p15:guide id="6" orient="horz" pos="39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t>2017/8/6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98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t>2017/8/6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09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81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4024" r:id="rId2"/>
    <p:sldLayoutId id="2147484025" r:id="rId3"/>
    <p:sldLayoutId id="2147484027" r:id="rId4"/>
    <p:sldLayoutId id="2147484028" r:id="rId5"/>
    <p:sldLayoutId id="2147484029" r:id="rId6"/>
  </p:sldLayoutIdLs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42938" y="289642"/>
            <a:ext cx="11572875" cy="1205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42938" y="6703596"/>
            <a:ext cx="3000375" cy="385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20DD7-6358-4E35-981D-64C57D7D925A}" type="datetimeFigureOut">
              <a:rPr lang="zh-CN" altLang="en-US" smtClean="0"/>
              <a:t>2017/8/6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93406" y="6703596"/>
            <a:ext cx="4071938" cy="385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15438" y="6703596"/>
            <a:ext cx="3000375" cy="385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67DBE-345A-4DFC-A5AF-A1AA18485C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47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  <p:sldLayoutId id="2147484038" r:id="rId8"/>
    <p:sldLayoutId id="2147484039" r:id="rId9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1285372" rtl="0" eaLnBrk="1" latinLnBrk="0" hangingPunct="1">
        <a:spcBef>
          <a:spcPct val="0"/>
        </a:spcBef>
        <a:buNone/>
        <a:defRPr sz="61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2015" indent="-482015" algn="l" defTabSz="1285372" rtl="0" eaLnBrk="1" latinLnBrk="0" hangingPunct="1">
        <a:spcBef>
          <a:spcPct val="20000"/>
        </a:spcBef>
        <a:buFont typeface="Arial" pitchFamily="34" charset="0"/>
        <a:buChar char="•"/>
        <a:defRPr sz="4498" kern="1200">
          <a:solidFill>
            <a:schemeClr val="tx1"/>
          </a:solidFill>
          <a:latin typeface="+mn-lt"/>
          <a:ea typeface="+mn-ea"/>
          <a:cs typeface="+mn-cs"/>
        </a:defRPr>
      </a:lvl1pPr>
      <a:lvl2pPr marL="1044365" indent="-401679" algn="l" defTabSz="1285372" rtl="0" eaLnBrk="1" latinLnBrk="0" hangingPunct="1">
        <a:spcBef>
          <a:spcPct val="20000"/>
        </a:spcBef>
        <a:buFont typeface="Arial" pitchFamily="34" charset="0"/>
        <a:buChar char="–"/>
        <a:defRPr sz="3936" kern="1200">
          <a:solidFill>
            <a:schemeClr val="tx1"/>
          </a:solidFill>
          <a:latin typeface="+mn-lt"/>
          <a:ea typeface="+mn-ea"/>
          <a:cs typeface="+mn-cs"/>
        </a:defRPr>
      </a:lvl2pPr>
      <a:lvl3pPr marL="1606715" indent="-321343" algn="l" defTabSz="1285372" rtl="0" eaLnBrk="1" latinLnBrk="0" hangingPunct="1">
        <a:spcBef>
          <a:spcPct val="20000"/>
        </a:spcBef>
        <a:buFont typeface="Arial" pitchFamily="34" charset="0"/>
        <a:buChar char="•"/>
        <a:defRPr sz="3374" kern="1200">
          <a:solidFill>
            <a:schemeClr val="tx1"/>
          </a:solidFill>
          <a:latin typeface="+mn-lt"/>
          <a:ea typeface="+mn-ea"/>
          <a:cs typeface="+mn-cs"/>
        </a:defRPr>
      </a:lvl3pPr>
      <a:lvl4pPr marL="2249401" indent="-321343" algn="l" defTabSz="1285372" rtl="0" eaLnBrk="1" latinLnBrk="0" hangingPunct="1">
        <a:spcBef>
          <a:spcPct val="20000"/>
        </a:spcBef>
        <a:buFont typeface="Arial" pitchFamily="34" charset="0"/>
        <a:buChar char="–"/>
        <a:defRPr sz="2811" kern="1200">
          <a:solidFill>
            <a:schemeClr val="tx1"/>
          </a:solidFill>
          <a:latin typeface="+mn-lt"/>
          <a:ea typeface="+mn-ea"/>
          <a:cs typeface="+mn-cs"/>
        </a:defRPr>
      </a:lvl4pPr>
      <a:lvl5pPr marL="2892087" indent="-321343" algn="l" defTabSz="1285372" rtl="0" eaLnBrk="1" latinLnBrk="0" hangingPunct="1">
        <a:spcBef>
          <a:spcPct val="20000"/>
        </a:spcBef>
        <a:buFont typeface="Arial" pitchFamily="34" charset="0"/>
        <a:buChar char="»"/>
        <a:defRPr sz="2811" kern="1200">
          <a:solidFill>
            <a:schemeClr val="tx1"/>
          </a:solidFill>
          <a:latin typeface="+mn-lt"/>
          <a:ea typeface="+mn-ea"/>
          <a:cs typeface="+mn-cs"/>
        </a:defRPr>
      </a:lvl5pPr>
      <a:lvl6pPr marL="3534773" indent="-321343" algn="l" defTabSz="1285372" rtl="0" eaLnBrk="1" latinLnBrk="0" hangingPunct="1">
        <a:spcBef>
          <a:spcPct val="20000"/>
        </a:spcBef>
        <a:buFont typeface="Arial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6pPr>
      <a:lvl7pPr marL="4177459" indent="-321343" algn="l" defTabSz="1285372" rtl="0" eaLnBrk="1" latinLnBrk="0" hangingPunct="1">
        <a:spcBef>
          <a:spcPct val="20000"/>
        </a:spcBef>
        <a:buFont typeface="Arial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7pPr>
      <a:lvl8pPr marL="4820145" indent="-321343" algn="l" defTabSz="1285372" rtl="0" eaLnBrk="1" latinLnBrk="0" hangingPunct="1">
        <a:spcBef>
          <a:spcPct val="20000"/>
        </a:spcBef>
        <a:buFont typeface="Arial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8pPr>
      <a:lvl9pPr marL="5462831" indent="-321343" algn="l" defTabSz="1285372" rtl="0" eaLnBrk="1" latinLnBrk="0" hangingPunct="1">
        <a:spcBef>
          <a:spcPct val="20000"/>
        </a:spcBef>
        <a:buFont typeface="Arial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85372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642686" algn="l" defTabSz="1285372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2pPr>
      <a:lvl3pPr marL="1285372" algn="l" defTabSz="1285372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3pPr>
      <a:lvl4pPr marL="1928058" algn="l" defTabSz="1285372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4pPr>
      <a:lvl5pPr marL="2570744" algn="l" defTabSz="1285372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5pPr>
      <a:lvl6pPr marL="3213430" algn="l" defTabSz="1285372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6pPr>
      <a:lvl7pPr marL="3856116" algn="l" defTabSz="1285372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7pPr>
      <a:lvl8pPr marL="4498802" algn="l" defTabSz="1285372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8pPr>
      <a:lvl9pPr marL="5141488" algn="l" defTabSz="1285372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文本框 996">
            <a:extLst>
              <a:ext uri="{FF2B5EF4-FFF2-40B4-BE49-F238E27FC236}">
                <a16:creationId xmlns:a16="http://schemas.microsoft.com/office/drawing/2014/main" xmlns="" id="{E8C99E08-0537-4A13-82D7-588B268D6721}"/>
              </a:ext>
            </a:extLst>
          </p:cNvPr>
          <p:cNvSpPr txBox="1"/>
          <p:nvPr/>
        </p:nvSpPr>
        <p:spPr>
          <a:xfrm>
            <a:off x="4125119" y="2896245"/>
            <a:ext cx="19030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2017</a:t>
            </a:r>
            <a:endParaRPr lang="zh-CN" altLang="en-US" sz="6600" b="1" dirty="0">
              <a:solidFill>
                <a:srgbClr val="B619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8" name="文本框 997">
            <a:extLst>
              <a:ext uri="{FF2B5EF4-FFF2-40B4-BE49-F238E27FC236}">
                <a16:creationId xmlns:a16="http://schemas.microsoft.com/office/drawing/2014/main" xmlns="" id="{569A1ADB-36FF-49CB-AC75-9E6B7C7E81E1}"/>
              </a:ext>
            </a:extLst>
          </p:cNvPr>
          <p:cNvSpPr txBox="1"/>
          <p:nvPr/>
        </p:nvSpPr>
        <p:spPr>
          <a:xfrm>
            <a:off x="4125119" y="387828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lt"/>
                <a:ea typeface="+mn-ea"/>
                <a:cs typeface="+mn-ea"/>
                <a:sym typeface="+mn-lt"/>
              </a:rPr>
              <a:t>简约大气通用商务模板</a:t>
            </a:r>
          </a:p>
        </p:txBody>
      </p:sp>
      <p:sp>
        <p:nvSpPr>
          <p:cNvPr id="999" name="矩形 99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38A92EAF-0575-4D35-BA3E-69A9A45A9BAA}"/>
              </a:ext>
            </a:extLst>
          </p:cNvPr>
          <p:cNvSpPr/>
          <p:nvPr/>
        </p:nvSpPr>
        <p:spPr>
          <a:xfrm>
            <a:off x="4125119" y="4468577"/>
            <a:ext cx="58582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Ut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efficitur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ipsum vitae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tortor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accumsan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, a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pulvinar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lorem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lacinia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zh-CN" altLang="en-US" sz="1050" dirty="0">
              <a:solidFill>
                <a:srgbClr val="B619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538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B61922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B619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B619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rgbClr val="6E6E6E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rgbClr val="6E6E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6E6E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B61922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B619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B619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rgbClr val="6E6E6E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rgbClr val="6E6E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6E6E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B6192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latin typeface="+mn-lt"/>
                  <a:ea typeface="+mn-ea"/>
                  <a:cs typeface="+mn-ea"/>
                  <a:sym typeface="+mn-lt"/>
                </a:rPr>
                <a:t>YOUR TITLE</a:t>
              </a:r>
              <a:endParaRPr lang="zh-CN" altLang="en-US" sz="2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4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B6192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latin typeface="+mn-lt"/>
                  <a:ea typeface="+mn-ea"/>
                  <a:cs typeface="+mn-ea"/>
                  <a:sym typeface="+mn-lt"/>
                </a:rPr>
                <a:t>YOUR TITLE</a:t>
              </a:r>
              <a:endParaRPr lang="zh-CN" altLang="en-US" sz="2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4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6E6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7295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748" y="2618684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545" y="3405570"/>
            <a:ext cx="1089921" cy="1088246"/>
          </a:xfrm>
          <a:prstGeom prst="ellipse">
            <a:avLst/>
          </a:prstGeom>
          <a:solidFill>
            <a:srgbClr val="B6192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7881" y="3675119"/>
            <a:ext cx="711545" cy="711546"/>
          </a:xfrm>
          <a:prstGeom prst="ellipse">
            <a:avLst/>
          </a:prstGeom>
          <a:solidFill>
            <a:srgbClr val="B61922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549" y="2263749"/>
            <a:ext cx="709871" cy="711545"/>
          </a:xfrm>
          <a:prstGeom prst="ellipse">
            <a:avLst/>
          </a:prstGeom>
          <a:solidFill>
            <a:srgbClr val="6E6E6E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050" y="4696396"/>
            <a:ext cx="711545" cy="711546"/>
          </a:xfrm>
          <a:prstGeom prst="ellipse">
            <a:avLst/>
          </a:prstGeom>
          <a:solidFill>
            <a:srgbClr val="6E6E6E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930" y="2618684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59" y="3405570"/>
            <a:ext cx="1088246" cy="1088246"/>
          </a:xfrm>
          <a:prstGeom prst="ellipse">
            <a:avLst/>
          </a:prstGeom>
          <a:solidFill>
            <a:srgbClr val="B6192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399" y="3675119"/>
            <a:ext cx="709871" cy="711546"/>
          </a:xfrm>
          <a:prstGeom prst="ellipse">
            <a:avLst/>
          </a:prstGeom>
          <a:solidFill>
            <a:srgbClr val="B61922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731" y="2263749"/>
            <a:ext cx="711545" cy="711545"/>
          </a:xfrm>
          <a:prstGeom prst="ellipse">
            <a:avLst/>
          </a:prstGeom>
          <a:solidFill>
            <a:srgbClr val="6E6E6E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230" y="4696396"/>
            <a:ext cx="709871" cy="711546"/>
          </a:xfrm>
          <a:prstGeom prst="ellipse">
            <a:avLst/>
          </a:prstGeom>
          <a:solidFill>
            <a:srgbClr val="6E6E6E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TITLE</a:t>
            </a:r>
            <a:endParaRPr lang="zh-CN" altLang="en-US" sz="14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838" y="2998733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096" y="2560086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671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670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062956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955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1501014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013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5855299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298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28530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78E405CB-8A61-4B5F-BEF9-AE0DE0F8D9C4}"/>
              </a:ext>
            </a:extLst>
          </p:cNvPr>
          <p:cNvSpPr txBox="1"/>
          <p:nvPr/>
        </p:nvSpPr>
        <p:spPr>
          <a:xfrm>
            <a:off x="4125119" y="2896245"/>
            <a:ext cx="19030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2017</a:t>
            </a:r>
            <a:endParaRPr lang="zh-CN" altLang="en-US" sz="6600" b="1" dirty="0">
              <a:solidFill>
                <a:srgbClr val="B619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F99B60C5-89F0-4819-9C2D-50A1D2D3AAF0}"/>
              </a:ext>
            </a:extLst>
          </p:cNvPr>
          <p:cNvSpPr txBox="1"/>
          <p:nvPr/>
        </p:nvSpPr>
        <p:spPr>
          <a:xfrm>
            <a:off x="4125119" y="387828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lt"/>
                <a:ea typeface="+mn-ea"/>
                <a:cs typeface="+mn-ea"/>
                <a:sym typeface="+mn-lt"/>
              </a:rPr>
              <a:t>感谢大家的支持</a:t>
            </a:r>
          </a:p>
        </p:txBody>
      </p:sp>
      <p:sp>
        <p:nvSpPr>
          <p:cNvPr id="104" name="矩形 10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1DFC537-4B77-4981-A14E-835C20291E12}"/>
              </a:ext>
            </a:extLst>
          </p:cNvPr>
          <p:cNvSpPr/>
          <p:nvPr/>
        </p:nvSpPr>
        <p:spPr>
          <a:xfrm>
            <a:off x="4125119" y="4468577"/>
            <a:ext cx="58582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Ut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efficitur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ipsum vitae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tortor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accumsan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, a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pulvinar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 lorem </a:t>
            </a:r>
            <a:r>
              <a:rPr lang="en-US" altLang="zh-CN" sz="1050" dirty="0" err="1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lacinia</a:t>
            </a:r>
            <a:r>
              <a:rPr lang="en-US" altLang="zh-CN" sz="1050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endParaRPr lang="zh-CN" altLang="en-US" sz="1050" dirty="0">
              <a:solidFill>
                <a:srgbClr val="B619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852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043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70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952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640565" y="675450"/>
            <a:ext cx="11577625" cy="5887727"/>
            <a:chOff x="3059596" y="1887063"/>
            <a:chExt cx="6072808" cy="30882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412" y="2268682"/>
              <a:ext cx="2410088" cy="2410088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图文框 4"/>
            <p:cNvSpPr/>
            <p:nvPr/>
          </p:nvSpPr>
          <p:spPr>
            <a:xfrm>
              <a:off x="3059596" y="2022613"/>
              <a:ext cx="6072808" cy="2812774"/>
            </a:xfrm>
            <a:prstGeom prst="frame">
              <a:avLst>
                <a:gd name="adj1" fmla="val 1899"/>
              </a:avLst>
            </a:prstGeom>
            <a:solidFill>
              <a:srgbClr val="F26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>
                <a:solidFill>
                  <a:prstClr val="black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396382" y="2441780"/>
              <a:ext cx="920412" cy="92041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>
                <a:solidFill>
                  <a:prstClr val="white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70366" y="3429640"/>
              <a:ext cx="1172443" cy="354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95" b="1" dirty="0" err="1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kevin</a:t>
              </a:r>
              <a:r>
                <a:rPr lang="zh-CN" altLang="en-US" sz="3795" b="1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刘匠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67066" y="3903010"/>
              <a:ext cx="2779053" cy="525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你也在为做</a:t>
              </a:r>
              <a:r>
                <a:rPr lang="en-US" altLang="zh-CN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而</a:t>
              </a:r>
              <a:r>
                <a:rPr lang="zh-CN" altLang="en-US" sz="2952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苦恼发愁</a:t>
              </a:r>
              <a:r>
                <a:rPr lang="zh-CN" altLang="en-US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么？</a:t>
              </a:r>
              <a:endParaRPr lang="en-US" altLang="zh-CN" sz="2952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微软雅黑"/>
                <a:cs typeface="+mn-ea"/>
                <a:sym typeface="+mn-lt"/>
              </a:endParaRPr>
            </a:p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其实我</a:t>
              </a:r>
              <a:r>
                <a:rPr lang="zh-CN" altLang="en-US" sz="2952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可以帮到你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503143" y="1887063"/>
              <a:ext cx="3211183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做</a:t>
              </a:r>
              <a:r>
                <a:rPr lang="en-US" altLang="zh-CN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时，能给你</a:t>
              </a:r>
              <a:r>
                <a:rPr lang="zh-CN" altLang="en-US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安全感</a:t>
              </a: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的刘匠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627072" y="4667237"/>
              <a:ext cx="4963324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关注公众号，回复“</a:t>
              </a:r>
              <a:r>
                <a:rPr lang="zh-CN" altLang="en-US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蒲公英</a:t>
              </a: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”获取完整模板</a:t>
              </a:r>
              <a:r>
                <a:rPr lang="zh-CN" altLang="en-US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（</a:t>
              </a:r>
              <a:r>
                <a:rPr lang="en-US" altLang="zh-CN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26</a:t>
              </a:r>
              <a:r>
                <a:rPr lang="zh-CN" altLang="en-US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页）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652836" y="3844690"/>
              <a:ext cx="38762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5186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1797" y="3001137"/>
            <a:ext cx="7957628" cy="806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833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关注公众号还能获取如下福利</a:t>
            </a:r>
          </a:p>
        </p:txBody>
      </p:sp>
      <p:sp>
        <p:nvSpPr>
          <p:cNvPr id="7" name="Rectangle 51"/>
          <p:cNvSpPr/>
          <p:nvPr/>
        </p:nvSpPr>
        <p:spPr>
          <a:xfrm>
            <a:off x="1872959" y="2959224"/>
            <a:ext cx="162279" cy="132775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833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843">
              <a:solidFill>
                <a:prstClr val="white"/>
              </a:solidFill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42758" y="3843799"/>
            <a:ext cx="7736896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33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24" dirty="0">
                <a:solidFill>
                  <a:srgbClr val="5B9BD5"/>
                </a:solidFill>
                <a:ea typeface="幼圆" panose="02010509060101010101" pitchFamily="49" charset="-122"/>
              </a:rPr>
              <a:t>Success always belongs to those who are prepared</a:t>
            </a:r>
            <a:endParaRPr lang="zh-CN" altLang="en-US" sz="1424" dirty="0">
              <a:solidFill>
                <a:srgbClr val="5B9BD5"/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929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712" y="4326189"/>
            <a:ext cx="3639881" cy="2047434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1581" y="4327261"/>
            <a:ext cx="3639880" cy="2047432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835" y="4326956"/>
            <a:ext cx="3639880" cy="2048039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835" y="1989100"/>
            <a:ext cx="3639880" cy="2046892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6700" y="1988527"/>
            <a:ext cx="3639880" cy="2048039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83563" y="1988830"/>
            <a:ext cx="3639880" cy="2047432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3722810" y="452565"/>
            <a:ext cx="4926349" cy="806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833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每周更新</a:t>
            </a:r>
            <a:r>
              <a:rPr lang="en-US" altLang="zh-CN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PPT</a:t>
            </a:r>
            <a:r>
              <a:rPr lang="zh-CN" altLang="en-US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模板</a:t>
            </a:r>
          </a:p>
        </p:txBody>
      </p:sp>
      <p:sp>
        <p:nvSpPr>
          <p:cNvPr id="16" name="矩形 15"/>
          <p:cNvSpPr/>
          <p:nvPr/>
        </p:nvSpPr>
        <p:spPr>
          <a:xfrm>
            <a:off x="2317539" y="1295226"/>
            <a:ext cx="7736896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833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24" dirty="0">
                <a:solidFill>
                  <a:srgbClr val="5B9BD5"/>
                </a:solidFill>
                <a:ea typeface="幼圆" panose="02010509060101010101" pitchFamily="49" charset="-122"/>
              </a:rPr>
              <a:t>欢迎关注</a:t>
            </a:r>
            <a:r>
              <a:rPr lang="en-US" altLang="zh-CN" sz="1424" dirty="0" err="1">
                <a:solidFill>
                  <a:srgbClr val="5B9BD5"/>
                </a:solidFill>
                <a:ea typeface="幼圆" panose="02010509060101010101" pitchFamily="49" charset="-122"/>
              </a:rPr>
              <a:t>kevin</a:t>
            </a:r>
            <a:r>
              <a:rPr lang="zh-CN" altLang="en-US" sz="1424" dirty="0">
                <a:solidFill>
                  <a:srgbClr val="5B9BD5"/>
                </a:solidFill>
                <a:ea typeface="幼圆" panose="02010509060101010101" pitchFamily="49" charset="-122"/>
              </a:rPr>
              <a:t>刘匠，这些您都能免费得到，希望能解决你的工作需要</a:t>
            </a:r>
            <a:endParaRPr lang="en-US" altLang="zh-CN" sz="1424" dirty="0">
              <a:solidFill>
                <a:srgbClr val="5B9BD5"/>
              </a:solidFill>
              <a:ea typeface="幼圆" panose="020105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840753" y="366228"/>
            <a:ext cx="85242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49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4048226" y="452565"/>
            <a:ext cx="4275529" cy="806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833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550</a:t>
            </a:r>
            <a:r>
              <a:rPr lang="zh-CN" altLang="en-US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份简历合集</a:t>
            </a:r>
          </a:p>
        </p:txBody>
      </p:sp>
      <p:sp>
        <p:nvSpPr>
          <p:cNvPr id="14" name="矩形 13"/>
          <p:cNvSpPr/>
          <p:nvPr/>
        </p:nvSpPr>
        <p:spPr>
          <a:xfrm>
            <a:off x="2317539" y="1295226"/>
            <a:ext cx="7736896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833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24" dirty="0">
                <a:solidFill>
                  <a:srgbClr val="5B9BD5"/>
                </a:solidFill>
                <a:ea typeface="幼圆" panose="02010509060101010101" pitchFamily="49" charset="-122"/>
              </a:rPr>
              <a:t>欢迎关注</a:t>
            </a:r>
            <a:r>
              <a:rPr lang="en-US" altLang="zh-CN" sz="1424" dirty="0" err="1">
                <a:solidFill>
                  <a:srgbClr val="5B9BD5"/>
                </a:solidFill>
                <a:ea typeface="幼圆" panose="02010509060101010101" pitchFamily="49" charset="-122"/>
              </a:rPr>
              <a:t>kevin</a:t>
            </a:r>
            <a:r>
              <a:rPr lang="zh-CN" altLang="en-US" sz="1424" dirty="0">
                <a:solidFill>
                  <a:srgbClr val="5B9BD5"/>
                </a:solidFill>
                <a:ea typeface="幼圆" panose="02010509060101010101" pitchFamily="49" charset="-122"/>
              </a:rPr>
              <a:t>刘匠，这些您都能免费得到，希望能解决你的工作需要</a:t>
            </a:r>
            <a:endParaRPr lang="en-US" altLang="zh-CN" sz="1424" dirty="0">
              <a:solidFill>
                <a:srgbClr val="5B9BD5"/>
              </a:solidFill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00000">
            <a:off x="1217780" y="2513981"/>
            <a:ext cx="2709056" cy="3837828"/>
          </a:xfrm>
          <a:prstGeom prst="rect">
            <a:avLst/>
          </a:prstGeom>
          <a:ln w="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00000">
            <a:off x="3841013" y="2519845"/>
            <a:ext cx="2648845" cy="3826108"/>
          </a:xfrm>
          <a:prstGeom prst="rect">
            <a:avLst/>
          </a:prstGeom>
          <a:ln w="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00000">
            <a:off x="6404031" y="2513981"/>
            <a:ext cx="2802605" cy="3837828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00000">
            <a:off x="9120816" y="2517883"/>
            <a:ext cx="2651616" cy="3830033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cxnSp>
        <p:nvCxnSpPr>
          <p:cNvPr id="153" name="直接连接符 152"/>
          <p:cNvCxnSpPr/>
          <p:nvPr/>
        </p:nvCxnSpPr>
        <p:spPr>
          <a:xfrm>
            <a:off x="5840753" y="366228"/>
            <a:ext cx="85242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1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45769" y="3374739"/>
            <a:ext cx="2133918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r>
              <a:rPr lang="zh-CN" altLang="en-US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、输入标题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079416" y="3986322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93105" y="4085357"/>
            <a:ext cx="2239244" cy="481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algn="ctr">
              <a:defRPr/>
            </a:pP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turadi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piscing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196064" y="1769708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904232" y="1096045"/>
            <a:ext cx="1050289" cy="611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375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sp>
        <p:nvSpPr>
          <p:cNvPr id="12" name="矩形 11"/>
          <p:cNvSpPr/>
          <p:nvPr/>
        </p:nvSpPr>
        <p:spPr>
          <a:xfrm>
            <a:off x="4125119" y="1875049"/>
            <a:ext cx="4608516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Ut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efficitur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tortor</a:t>
            </a:r>
            <a:r>
              <a:rPr lang="en-US" altLang="zh-CN" sz="116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1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accumsan</a:t>
            </a:r>
            <a:endParaRPr lang="zh-CN" altLang="en-US" sz="116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82934" y="3374739"/>
            <a:ext cx="2133919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r>
              <a:rPr lang="zh-CN" altLang="en-US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、输入标题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816582" y="3986322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930271" y="4085357"/>
            <a:ext cx="2239244" cy="481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algn="ctr">
              <a:defRPr/>
            </a:pP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turadi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piscing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723102" y="3374739"/>
            <a:ext cx="2133919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r>
              <a:rPr lang="zh-CN" altLang="en-US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、输入标题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7556750" y="3986322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6670439" y="4085357"/>
            <a:ext cx="2239244" cy="481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algn="ctr">
              <a:defRPr/>
            </a:pP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turadi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piscing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463272" y="3374739"/>
            <a:ext cx="2133919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r>
              <a:rPr lang="zh-CN" altLang="en-US" sz="2531" dirty="0">
                <a:solidFill>
                  <a:srgbClr val="B61922"/>
                </a:solidFill>
                <a:latin typeface="+mn-lt"/>
                <a:ea typeface="+mn-ea"/>
                <a:cs typeface="+mn-ea"/>
                <a:sym typeface="+mn-lt"/>
              </a:rPr>
              <a:t>、输入标题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10296920" y="3986322"/>
            <a:ext cx="466623" cy="0"/>
          </a:xfrm>
          <a:prstGeom prst="line">
            <a:avLst/>
          </a:prstGeom>
          <a:ln w="38100">
            <a:solidFill>
              <a:srgbClr val="B61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9410609" y="4085357"/>
            <a:ext cx="2239244" cy="481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algn="ctr">
              <a:defRPr/>
            </a:pP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turadi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66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piscing</a:t>
            </a:r>
            <a:r>
              <a:rPr lang="en-US" altLang="zh-CN" sz="1266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ipsum vitae</a:t>
            </a:r>
          </a:p>
        </p:txBody>
      </p:sp>
    </p:spTree>
    <p:extLst>
      <p:ext uri="{BB962C8B-B14F-4D97-AF65-F5344CB8AC3E}">
        <p14:creationId xmlns:p14="http://schemas.microsoft.com/office/powerpoint/2010/main" val="314780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712125" y="452565"/>
            <a:ext cx="6947735" cy="806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833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330</a:t>
            </a:r>
            <a:r>
              <a:rPr lang="zh-CN" altLang="en-US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份大公司笔试</a:t>
            </a:r>
            <a:r>
              <a:rPr lang="en-US" altLang="zh-CN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/</a:t>
            </a:r>
            <a:r>
              <a:rPr lang="zh-CN" altLang="en-US" sz="4639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面试题</a:t>
            </a:r>
          </a:p>
        </p:txBody>
      </p:sp>
      <p:sp>
        <p:nvSpPr>
          <p:cNvPr id="14" name="矩形 13"/>
          <p:cNvSpPr/>
          <p:nvPr/>
        </p:nvSpPr>
        <p:spPr>
          <a:xfrm>
            <a:off x="2317539" y="1295226"/>
            <a:ext cx="7736896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833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24" dirty="0">
                <a:solidFill>
                  <a:srgbClr val="5B9BD5"/>
                </a:solidFill>
                <a:ea typeface="幼圆" panose="02010509060101010101" pitchFamily="49" charset="-122"/>
              </a:rPr>
              <a:t>欢迎关注</a:t>
            </a:r>
            <a:r>
              <a:rPr lang="en-US" altLang="zh-CN" sz="1424" dirty="0" err="1">
                <a:solidFill>
                  <a:srgbClr val="5B9BD5"/>
                </a:solidFill>
                <a:ea typeface="幼圆" panose="02010509060101010101" pitchFamily="49" charset="-122"/>
              </a:rPr>
              <a:t>kevin</a:t>
            </a:r>
            <a:r>
              <a:rPr lang="zh-CN" altLang="en-US" sz="1424" dirty="0">
                <a:solidFill>
                  <a:srgbClr val="5B9BD5"/>
                </a:solidFill>
                <a:ea typeface="幼圆" panose="02010509060101010101" pitchFamily="49" charset="-122"/>
              </a:rPr>
              <a:t>刘匠，这些您都能免费得到，希望能解决你的工作需要</a:t>
            </a:r>
            <a:endParaRPr lang="en-US" altLang="zh-CN" sz="1424" dirty="0">
              <a:solidFill>
                <a:srgbClr val="5B9BD5"/>
              </a:solidFill>
              <a:ea typeface="幼圆" panose="02010509060101010101" pitchFamily="49" charset="-122"/>
            </a:endParaRPr>
          </a:p>
        </p:txBody>
      </p:sp>
      <p:cxnSp>
        <p:nvCxnSpPr>
          <p:cNvPr id="153" name="直接连接符 152"/>
          <p:cNvCxnSpPr/>
          <p:nvPr/>
        </p:nvCxnSpPr>
        <p:spPr>
          <a:xfrm>
            <a:off x="5840753" y="366228"/>
            <a:ext cx="85242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786" y="2277708"/>
            <a:ext cx="4287888" cy="39193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182" y="2260343"/>
            <a:ext cx="4269125" cy="390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1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337" y="1859783"/>
            <a:ext cx="12854077" cy="35130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02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24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6601" y="2889616"/>
            <a:ext cx="10905550" cy="12603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6402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95" dirty="0">
                <a:solidFill>
                  <a:srgbClr val="FFFFFF"/>
                </a:solidFill>
                <a:latin typeface="微软雅黑"/>
                <a:ea typeface="微软雅黑"/>
              </a:rPr>
              <a:t>欢迎关注</a:t>
            </a:r>
            <a:r>
              <a:rPr lang="en-US" altLang="zh-CN" sz="3795" dirty="0">
                <a:solidFill>
                  <a:srgbClr val="FFFFFF"/>
                </a:solidFill>
                <a:latin typeface="微软雅黑"/>
                <a:ea typeface="微软雅黑"/>
              </a:rPr>
              <a:t>Kevin</a:t>
            </a:r>
            <a:r>
              <a:rPr lang="zh-CN" altLang="en-US" sz="3795" dirty="0">
                <a:solidFill>
                  <a:srgbClr val="FFFFFF"/>
                </a:solidFill>
                <a:latin typeface="微软雅黑"/>
                <a:ea typeface="微软雅黑"/>
              </a:rPr>
              <a:t>刘匠，有你的关注和支持</a:t>
            </a:r>
            <a:endParaRPr lang="en-US" altLang="zh-CN" sz="3795" dirty="0">
              <a:solidFill>
                <a:srgbClr val="FFFFFF"/>
              </a:solidFill>
              <a:latin typeface="微软雅黑"/>
              <a:ea typeface="微软雅黑"/>
            </a:endParaRPr>
          </a:p>
          <a:p>
            <a:pPr algn="ctr" defTabSz="96402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95" dirty="0">
                <a:solidFill>
                  <a:srgbClr val="FFFFFF"/>
                </a:solidFill>
                <a:latin typeface="微软雅黑"/>
                <a:ea typeface="微软雅黑"/>
              </a:rPr>
              <a:t>我会坚持更新，从帮你解决工作需要，到自我提升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850064" y="2194752"/>
            <a:ext cx="14558877" cy="2843149"/>
            <a:chOff x="-808496" y="1813301"/>
            <a:chExt cx="13808990" cy="269670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-808496" y="1813301"/>
              <a:ext cx="138089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-808496" y="4510007"/>
              <a:ext cx="138089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08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37" y="1859783"/>
            <a:ext cx="12854077" cy="35130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02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24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945" y="2922296"/>
            <a:ext cx="11392862" cy="12603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6402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95" dirty="0">
                <a:solidFill>
                  <a:srgbClr val="FFFFFF"/>
                </a:solidFill>
                <a:latin typeface="微软雅黑"/>
                <a:ea typeface="微软雅黑"/>
              </a:rPr>
              <a:t>敬告！刘匠发布的模板全是工作室原创出品</a:t>
            </a:r>
            <a:endParaRPr lang="en-US" altLang="zh-CN" sz="3795" dirty="0">
              <a:solidFill>
                <a:srgbClr val="FFFFFF"/>
              </a:solidFill>
              <a:latin typeface="微软雅黑"/>
              <a:ea typeface="微软雅黑"/>
            </a:endParaRPr>
          </a:p>
          <a:p>
            <a:pPr algn="ctr" defTabSz="96402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95" dirty="0">
                <a:solidFill>
                  <a:srgbClr val="FFFFFF"/>
                </a:solidFill>
                <a:latin typeface="微软雅黑"/>
                <a:ea typeface="微软雅黑"/>
              </a:rPr>
              <a:t>已注册版权！禁止贩卖等商业用途，欢迎以身试法！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850064" y="2194752"/>
            <a:ext cx="14558877" cy="2843149"/>
            <a:chOff x="-808496" y="1813301"/>
            <a:chExt cx="13808990" cy="269670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-808496" y="1813301"/>
              <a:ext cx="138089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-808496" y="4510007"/>
              <a:ext cx="138089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128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640565" y="675450"/>
            <a:ext cx="11577625" cy="5887727"/>
            <a:chOff x="3059596" y="1887063"/>
            <a:chExt cx="6072808" cy="30882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412" y="2268682"/>
              <a:ext cx="2410088" cy="2410088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图文框 4"/>
            <p:cNvSpPr/>
            <p:nvPr/>
          </p:nvSpPr>
          <p:spPr>
            <a:xfrm>
              <a:off x="3059596" y="2022613"/>
              <a:ext cx="6072808" cy="2812774"/>
            </a:xfrm>
            <a:prstGeom prst="frame">
              <a:avLst>
                <a:gd name="adj1" fmla="val 1899"/>
              </a:avLst>
            </a:prstGeom>
            <a:solidFill>
              <a:srgbClr val="F26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>
                <a:solidFill>
                  <a:prstClr val="black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396382" y="2441780"/>
              <a:ext cx="920412" cy="92041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>
                <a:solidFill>
                  <a:prstClr val="white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70366" y="3429640"/>
              <a:ext cx="1172443" cy="354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95" b="1" dirty="0" err="1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kevin</a:t>
              </a:r>
              <a:r>
                <a:rPr lang="zh-CN" altLang="en-US" sz="3795" b="1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刘匠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67066" y="3903010"/>
              <a:ext cx="2779053" cy="525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你也在为做</a:t>
              </a:r>
              <a:r>
                <a:rPr lang="en-US" altLang="zh-CN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而</a:t>
              </a:r>
              <a:r>
                <a:rPr lang="zh-CN" altLang="en-US" sz="2952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苦恼发愁</a:t>
              </a:r>
              <a:r>
                <a:rPr lang="zh-CN" altLang="en-US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么？</a:t>
              </a:r>
              <a:endParaRPr lang="en-US" altLang="zh-CN" sz="2952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微软雅黑"/>
                <a:cs typeface="+mn-ea"/>
                <a:sym typeface="+mn-lt"/>
              </a:endParaRPr>
            </a:p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952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其实我</a:t>
              </a:r>
              <a:r>
                <a:rPr lang="zh-CN" altLang="en-US" sz="2952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可以帮到你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503143" y="1887063"/>
              <a:ext cx="3211183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做</a:t>
              </a:r>
              <a:r>
                <a:rPr lang="en-US" altLang="zh-CN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时，能给你</a:t>
              </a:r>
              <a:r>
                <a:rPr lang="zh-CN" altLang="en-US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安全感</a:t>
              </a: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的刘匠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627072" y="4667237"/>
              <a:ext cx="4963324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029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关注公众号，回复“</a:t>
              </a:r>
              <a:r>
                <a:rPr lang="zh-CN" altLang="en-US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蒲公英</a:t>
              </a:r>
              <a:r>
                <a:rPr lang="zh-CN" altLang="en-US" sz="279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”获取完整模板</a:t>
              </a:r>
              <a:r>
                <a:rPr lang="zh-CN" altLang="en-US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（</a:t>
              </a:r>
              <a:r>
                <a:rPr lang="en-US" altLang="zh-CN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26</a:t>
              </a:r>
              <a:r>
                <a:rPr lang="zh-CN" altLang="en-US" sz="279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页）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652836" y="3844690"/>
              <a:ext cx="38762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213222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15226" y="3431659"/>
            <a:ext cx="502830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64029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err="1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kevin</a:t>
            </a:r>
            <a:r>
              <a:rPr lang="zh-CN" altLang="en-US" b="1" dirty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刘</a:t>
            </a:r>
            <a:r>
              <a:rPr lang="zh-CN" altLang="en-US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匠   原创作品</a:t>
            </a:r>
            <a:endParaRPr lang="en-US" altLang="zh-CN" b="1" dirty="0" smtClean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964029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964029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 smtClean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964029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964029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51PPT</a:t>
            </a:r>
            <a:r>
              <a:rPr lang="zh-CN" altLang="en-US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模板网   </a:t>
            </a:r>
            <a:r>
              <a:rPr lang="en-US" altLang="zh-CN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    </a:t>
            </a:r>
            <a:r>
              <a:rPr lang="zh-CN" altLang="en-US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授权发布</a:t>
            </a:r>
            <a:endParaRPr lang="zh-CN" altLang="en-US" b="1" dirty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8163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5115920" y="1426965"/>
            <a:ext cx="2626912" cy="5030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243" y="1997048"/>
            <a:ext cx="2190880" cy="376051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Rectangle 7"/>
          <p:cNvSpPr/>
          <p:nvPr/>
        </p:nvSpPr>
        <p:spPr>
          <a:xfrm>
            <a:off x="353" y="5267962"/>
            <a:ext cx="12858044" cy="1964689"/>
          </a:xfrm>
          <a:prstGeom prst="rect">
            <a:avLst/>
          </a:prstGeom>
          <a:solidFill>
            <a:srgbClr val="B61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04934" y="5668246"/>
            <a:ext cx="2349189" cy="466710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770642" y="6065919"/>
            <a:ext cx="9317466" cy="72062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298" y="1822325"/>
            <a:ext cx="876685" cy="876685"/>
            <a:chOff x="8115591" y="1727927"/>
            <a:chExt cx="831273" cy="831273"/>
          </a:xfrm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496" y="3616326"/>
            <a:ext cx="876685" cy="876685"/>
            <a:chOff x="3245823" y="3429000"/>
            <a:chExt cx="831273" cy="831273"/>
          </a:xfrm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572" y="3616326"/>
            <a:ext cx="876685" cy="876685"/>
            <a:chOff x="8114903" y="3428999"/>
            <a:chExt cx="831273" cy="831273"/>
          </a:xfrm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496" y="1822325"/>
            <a:ext cx="876685" cy="876685"/>
            <a:chOff x="3245823" y="1727927"/>
            <a:chExt cx="831273" cy="831273"/>
          </a:xfrm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B619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7944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700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116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59872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689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689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689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689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59666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rgbClr val="B61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/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92122" y="4145855"/>
            <a:ext cx="2328881" cy="148218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348"/>
          <p:cNvSpPr txBox="1"/>
          <p:nvPr/>
        </p:nvSpPr>
        <p:spPr>
          <a:xfrm>
            <a:off x="6918008" y="245248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6918009" y="2783651"/>
            <a:ext cx="489519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5830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" name="文本框 4"/>
          <p:cNvSpPr txBox="1"/>
          <p:nvPr/>
        </p:nvSpPr>
        <p:spPr>
          <a:xfrm>
            <a:off x="6062634" y="3031549"/>
            <a:ext cx="50417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B61922"/>
                </a:solidFill>
                <a:cs typeface="+mn-ea"/>
                <a:sym typeface="+mn-lt"/>
              </a:rPr>
              <a:t>04.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请输入你的标题内容</a:t>
            </a:r>
          </a:p>
        </p:txBody>
      </p:sp>
      <p:sp>
        <p:nvSpPr>
          <p:cNvPr id="1374" name="矩形 137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062634" y="3677880"/>
            <a:ext cx="598583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tortor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accumsan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, a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 lorem </a:t>
            </a:r>
            <a:r>
              <a:rPr lang="en-US" altLang="zh-CN" sz="1400" dirty="0" err="1">
                <a:solidFill>
                  <a:srgbClr val="B61922"/>
                </a:solidFill>
                <a:cs typeface="+mn-ea"/>
                <a:sym typeface="+mn-lt"/>
              </a:rPr>
              <a:t>lacinia</a:t>
            </a:r>
            <a:r>
              <a:rPr lang="en-US" altLang="zh-CN" sz="1400" dirty="0">
                <a:solidFill>
                  <a:srgbClr val="B61922"/>
                </a:solidFill>
                <a:cs typeface="+mn-ea"/>
                <a:sym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322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89" y="569164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6E6E6E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+mn-lt"/>
                <a:ea typeface="+mn-ea"/>
                <a:cs typeface="+mn-ea"/>
                <a:sym typeface="+mn-lt"/>
              </a:rPr>
              <a:t> </a:t>
            </a:r>
            <a:endParaRPr lang="es-ES" altLang="zh-CN" sz="1318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04" y="356705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6E6E6E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95" y="412038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B6192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210" y="2174096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B61922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+mn-lt"/>
                <a:ea typeface="+mn-ea"/>
                <a:cs typeface="+mn-ea"/>
                <a:sym typeface="+mn-lt"/>
              </a:rPr>
              <a:t> </a:t>
            </a:r>
            <a:endParaRPr lang="es-ES" altLang="zh-CN" sz="1318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531" y="512742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B6192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72" y="2727427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6E6E6E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47" y="5491572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459" y="4460249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273" y="3910267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21" y="3082362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178" y="2507267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102" y="295177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E6E6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60" y="433551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B6192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64" y="588920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E6E6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073" y="238923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B6192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656" y="378218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E6E6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285" y="535344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B6192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642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52296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91642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52296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91642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52296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74413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74413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74413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74413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74413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74413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1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644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B619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6E6E6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B619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141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rgbClr val="6E6E6E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B61922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B61922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B61922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41888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B61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66713"/>
            <a:chOff x="785786" y="3396519"/>
            <a:chExt cx="1785950" cy="1398628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94637"/>
              <a:chOff x="785786" y="4000510"/>
              <a:chExt cx="1785950" cy="794637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B6192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B6192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B6192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66713"/>
            <a:chOff x="6429388" y="3396519"/>
            <a:chExt cx="1785950" cy="1398628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94637"/>
              <a:chOff x="6429388" y="4000510"/>
              <a:chExt cx="1785950" cy="794637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B6192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B6192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66713"/>
            <a:chOff x="3643306" y="3396519"/>
            <a:chExt cx="1785950" cy="1398628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94637"/>
              <a:chOff x="3643306" y="4000510"/>
              <a:chExt cx="1785950" cy="794637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B6192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B6192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485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455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2.pptx"/>
  <p:tag name="ISPRING_ULTRA_SCORM_COURSE_ID" val="836FCAEF-E8F6-4C37-8881-7BBE1E60771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MitN0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IrTdKJGX/Cx0DAAA2DAAAJwAAAHVuaXZlcnNhbC9mbGFzaF9wdWJsaXNoaW5nX3NldHRpbmdzLnhtbNVW3W7aMBS+5yksT70sabt261CgqgpoVVtAhWnrVWViQ6z6J4ttKL3a0+zB9iQ7joGC2nXpD9ImFBEfn/OdX39xfHQrBZqw3HCt6ni3uoMRU4mmXI3r+MugvX2IkbFEUSK0YnWsNEZHjUqcuaHgJu0za0HVIIBRppbZOk6tzWpRNJ1Oq9xkud/VwlnAN9VEyyjLmWHKsjzKBJnBn51lzOA5QgkAeKRWc7NGpYJQHJAuNHWCIU4hcsV9UkS0BTEpjoLakCQ341w7RU+00DnKx8M6fnd47H8LnQDV5JIpXxPTAKEX2xqhlPsoiOjzO4ZSxscphLu3j9GUU5sWr5HXj6OHKAV2SJ14lBMNNVB2Di+ZJZRYEpbBn2W31iwEQURnikieDGAH+fzruDm4/nzVa12en3bOrgfd7vngtBeCKGyidZw4WncUQ0Da5Qlb+omJtSRJIW6wGRFhWBytihZqI63WgvNrNNQCal9YwRjJIaMdItlKN/o3XLVBcxejESQiZnV8nHMiMOKWCJ4sjY0bGstt0fX2qiYCLBhPhi76+N59qE6Sktyw1bAWO8bXPGl81U5QNNMOCX7DkNUI8ncS3lKGVpuDRrmWhRTGxyIjOHiccDZl9Kio6RzwT46uwIV0YAmzmglmg4fvjt+hIRvpHHAZmcBkg5ybgF99FnBGjLkHJYsYt/rnp83W9Wmn2fq25RMkdEJU8kxwaDiTmd0IPpkhpe3CDsqREGdY0RTKabFXJrfqy9tguHQitPmtm7ECvcGWbMbLcxrz1whKu03JpDiI/nAV0HAEObQkYMJGAnTBlWNlAROikFZihkgCtGb8sZ5w7QxIwgEO0OblEQZ7xFWxGgO1gcecsrwU5M7u3vv9gw8fDz/VqtGvHz+3nzSaE35PEO8uMP7Jk5S/pP2HbBhHnqUfJ22bu3+Ts69a/TJl7XTLaHXPymhdho9Cb+WDUCoEIJFxOBRAI4JLbhl9y5F4QVtf9S0OM7GZtm4w59eM8n+Tclgtr3Vr97g4evSi6XckV1xCITyFLW+njYP9HbgZPrpVqQDa+l2/UfkNUEsDBBQAAgAIAMitN0pYCaByugIAAFUKAAAhAAAAdW5pdmVyc2FsL2ZsYXNoX3NraW5fc2V0dGluZ3MueG1slVZtb+IwDP5+vwJx3+nulZ2UITHGSZN2t+k27XvamjYiTarEZce/vyRNaQJ09LAmEft5bMexzYjeMrH4MJmQTHKpngGRiUJbTaebsPxmmjaIUswyKRAEzoRUFeXTxcef7kMSh7zEkjtQYzkbmkEfZu4+Yyg+xre5lSFCJquaiv2DLOQspdm2ULIR+cXUyn0NijOxNcirH/PVejAAZxrvEaoop/W1lXGUWoHWYFP6vrZykcVpCryLdOU+Izl9qPdvf0TbMc3Q0ZafrAzRalpAXOTrpZVhvDDe41eZW3mfgPAXDfTLZyuDUE73oGLnd1+tDDJk3dT/0yO1koUtaMx5/xEPHC5pbsbPZnVl5SLBXsgGuvgKvjzurncByH8N557YcVWSP9m6Hi0E++gph8WGcg0k6Y6tUZfy7bFBMyAHQKjqQU8m6yfaaFigajyq1/W4P/DGRB768poe8ip5U8GqzThwF+t7/Gp165ZF6PSgCzJUsPPKIMVe2SN/m8KeIANlj3zmLIdHwfcn8GNLy+ke+Zb65wzq33Kj8hsrCGqOubd2p85qIz3Y0dVBaK/oMJXMYaFtOi+sAvtsJHG6NqXkJCci6I4VFJkUvywu3bvLaJIcGXyvne8sggw5nGs4l6NZ0+F7ufOIfmx/FvrLtecJmi1+M6WINCsr87OkpxPPM2NiCjNNzjPsnjRwUPdiIwOOiz1EqqjagnqRko8NIySCHutetrM1BCdJUAOSnK8y8U7OlV80VQpqbV6Nge6qHCtbYMmKkps/fGXwBvkRY8DaUrE0/gRlh74MFL4JgKqs7Lq2PbSWquHIOOygm/1A4a48dDeiTZcONdwSH2CDYct5zaie9Kui75V4hQT6M/hXk1bk+Mgyou2RptrdLJr8bgv3uUR7udtmtvnCRebOvpcix8Z+WkGjtP9O/gNQSwMEFAACAAgAyK03SkZ2oPzyAgAARwsAACYAAAB1bml2ZXJzYWwvaHRtbF9wdWJsaXNoaW5nX3NldHRpbmdzLnhtbM1W3U7bMBS+71NYnrikAcY2VqVFiIJAY7SinTau0GnsNhaOndlOS7na0+zB9iQ7jtvSCtYFRKepihofn/OdP58vjg/vMknG3FihVZPu1nco4SrRTKhRk37pn24fUGIdKAZSK96kSlNy2KrFeTGQwqY97hyqWoIwyjZy16Spc3kjiiaTSV3Y3PhdLQuH+Lae6CzKDbdcOW6iXMIU/9w055bOECoA4JNpNTNr1WqExAHps2aF5EQwjFwJnxTIM5dJGgWtASS3I6MLxY611IaY0aBJ3xwc+d9cJyC1RcaVL4ltodCLXQMYEz4IkD1xz0nKxSjFaPf2KZkI5tLyNfL6cfQYpcQOmYNHOdZYAuVm8Bl3wMBBWAZ/jt85OxcEEZsqyETSxx3i02/Sdv/m7Lp7cnVxfvnppt/pXPTPuyGI0iZaxYmjVUcxBqQLk/CFnxicgyTFuNFmCNLyOFoWzdWGWq0E59dkoCWWvrSiZIiRymmTHhkBkhLhQIpksevAjLg7FRJz8La79aFy9AEw5JukYCxfdjTfsb6KSeurLiQjU10QKW45cZpgRkWGbykny+UmQ6OzUirBOmKlYJyMBZ9wdlhWaQb4J0fX6CIr0BIPXy65Cx6+F+KeDPhQG8TlMMajinJhA379WcA5WPsACvMYt3oX5+2Tm/PL9sm3LZ8gsDGo5Jng2EKe5W4j+DAlSru5HZYjgcLysilMsHKvSm71l7fBiqyQoc2v3Ywl6A22ZDNentOYv0ZQ2W0K43IQ/XCV0DiCAlsSMHEjwXEXquBVARNQRCs5JZAgUVk/1mOhC4uSMMAB2r48wmBPhCpXI/xyoEfDuKkEubO793b/3fsPBx8b9ejXj5/ba41mFN6V4N0FDj9eS+ILIn/MhnHkufNpGnam+FcsfH3Sq1Koy04Vrc6nKlpXgea7SxRfKQSkhVE45kgMUmTCcfaaTX5Bo9Z/L0MbX6lRG8xi7XH7f5MIq8X1aOU+FEdPXthqKF+9/LZqvwFQSwMEFAACAAgAyK03ShypIBCZAQAAHwYAAB8AAAB1bml2ZXJzYWwvaHRtbF9za2luX3NldHRpbmdzLmpzjZRNb8IwDIbv/AqUXSfEPmG7ocGkSRwmjdu0QyimVKRJlaQdDPHfV4ePNqk7Fl/Iy5PXsat41+mWi0Ws+9zdud9u/+7vnQaoWZ3Dta+LFj1FnRmRLGCWpCASCSxAitPRs7yvCMqYSWc6336gran5MYX/LLkwdTwjLDShGepwQYnfxOkNBf54tR3rOtRUa/Q8t1bJXqSkBWl7UumUO4ZdvbpVLzGAVQH6ArrkEXimA7fayMrxYYBR5yKVZlxupypWvTmP1rFWuVy05V9tM9DlJ18fgP7T4GXi2YnE2DcLaZh4MsRoJzMNxsAx7+MEg4QFn4Oo+fbd+gP1jJsFBXSRmMSe6NENRp3OeAyNLg1HGD4mS69GNwcYTc7Cxh6Iu1sMjxB8C7phNb7H8ECV5dk/PmCmVYwdaaDNnp9RofgikfExdR+D5PCyaNvWvapQd/0x856QCp7Qinp9advsCEFDgJZ8uibIO6XsBCVKIociNGpaVUPIu4wN5wjuP7uMW8ujVVqOh3I4lm3geg16ppQob/916Z5hrs7+F1BLAwQUAAIACADIrTdK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DIrTdKNfmkRGYAAABrAAAAHAAAAHVuaXZlcnNhbC9sb2NhbF9zZXR0aW5ncy54bWwNyjsOg0AMBcCeU1ju8+tSsFBESkkKyAEssCIk73PEWlG4PdtNMW3/z0Y/3crqSHw7X5kUsy8rPonf0/N0ZyohWMQcmhjO1HdNaz6LjRpRY6Gvya7bpLkidJBc58MRiqAXbOdL1xxQSwMEFAACAAgA95JT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yK03SoGJw8lMCQAAWVsAACkAAAB1bml2ZXJzYWwvc2tpbl9jdXN0b21pemF0aW9uX3NldHRpbmdzLnhtbO1c227byBm+71MMVCywCxTRgTq5UFRQ5MgmIpNakbGTFoVAi2OLMMXRkiMnXuiiL9KL3hR9i75LL/Y5+s+QtEhZlkk76bbNmJtg+c9/mvkPM8MPziC+9UNtEzO68n92mU9DmzDmhzfx8DcIDRY0oNE0IjFhcX1HufRDj34ywmvKaUCNmRt6buRpfDQeNtBY/KB+T+3rfXhrj9ot1GvjFu4jHXc0GDtR9BNFgzG91dQG9T0Vid6ILEjIDmsd1AujjwWMMCYRM0KPfB4qRe78UHEGp5Hr+cAXD7tt/mwzq1u9zR/UbnZ6HbxtqYqidJHW0Zt6Y9vrnfTUJsKNdqehbEf9ltJSULPTaZ50t81eq6PA2/ikC1ra+KSL2r12u6VvW7gF0khVR3pL2/aUk2ZTBWu4f6Jtx+NRr9FAzWZTaevbTlcZjxoIuBXQoSp9voCKroyU7lYdqc2+gsbaeDRub7GOu1oH9Vu422hs26OR0mjsFnc3u/xy7ailp5Mt5zMKD4bg4CjPrfqB5BosNlEEzA5ZrQOXEeR7b2uaZTrYdOaWOflYS/NS5HDGlblTpCZEIIfuigx/+cfffvnrPwd18ZKNCA/yJZCnC9tXG8Zo+GZBQwZuvQlptHKD2vC3SZakcygjSe9IVEXu2l2Qnbme+CkrltqCzIXnmNCCrtZueD+hN/TNlbu4vYnoJvRKubm8X5Mo8MNb4G6c9DR81FDgx8xgZFXwD/f5U15sDZ0pJty9LuZPKcnAvSJBZrEhfirI7Uw+vyJ7ond+7DMhqjb5c0x07d6QYgD6Kn+Oy4RgpRi1Hn+eF2LkMwN2hRd66yh74N6TqGgkaYxHpeh6s66aT+uI3vDFLso9H+gHuYBCnwlvuIcN/pQS4hPkBktFKV02MX99jzF93e8lgxVYgeDmm0tKEiqno7lmnU9V8+N8Yp1a85FxWhtqSVUiXpbft7r9z81O94dBPZUrqck+VyeToi4klHUa5XSZzsyazEEhnsxN/MGpDfnflUWt987EMHFtmP5PZQXTGb6oDfnfZUTfz2Z8q7Anho7nhj03LUesywQ7WK8NP9INWrp3BDGK7nzyCbElQdCe/YigOPA9McBbth9uSAl7unWuGuZ8hm1nZmiOYZm1oU2j6P53QrO7YUtInqUbI8+P3auAeMIspIgY5+0FrIuTGIL/2NIHTrpy/fBNGesz9dIwT+eOZU3sOTb1jFIb4tBDeuRyS9UVzVQbz0BH5MKO/TLxucg+oQGpQVBZyZlxejaBPw535My/WQbwh73AmymGkExJWEIQEgfPIOts+9Ka6XwNwSBy0dqN40808gpJkw9dCd2GqVmQmpqT0+9wNZluCLwfLiB1yIKV0HeObVs9xfOR9QFyHGrTqihkvYOSfFdR6CO2oYawXULMVC+MU5VXBC/DrECyGly4PN+De+QuFiDHV/POp5sYKHyFoUxENcZvKluy8Y/vIZCGOnmi2hPFsNji7ca/I+BK5ME2V8IWtCEN6zy7fnxv/HE+Vo0J1ueQbrp1OXdEl+RGV+49CilDrnfnhguCrsjC3UAl3MOY53tijEdeuPDTxv8ZuSztP9+lrcvU8YfvXuBSoeEd8AyOyGAMjilr9px1vmzpDF7oCM/1J70oswAvdsHWsKnODOvLhCj2V5sg6dJfIlAPzlUN1rN+vH69yoftKzhjJy14ZEBHG/m0khCGnZhvObB5BpUEDXMM5qZJP4eGz++ilRSYVqrDpOgVai5g5QqOXMCKVlNxiUe24cBh65Jc8dtHCWFRq0nUDseb3xEDAlfxh1K9ItcUzksBce+SgwzsXSL8ZaKcOyoVthbHcCbguAk6b5KkAq2Bv+J3qHJq35/jbCmS3aAwn0u6CTxR3YF/K3YEWOfNijw+h11HdCWogRtneZ1sSn94pSPJFGeJ3Wm1A8RDgZaOVa4+XxUxG6sz7WyuqaaG+Y2C13NQXg6qg6/JxLHnE3XENUCZrFy2WMIufM3veeV1JTcCHY9V0JdO3iZutFj+6y9/L69mz5+EilLq76vqgeLnXRM/6PuTSRmJ/1xCj6OOiqLipaRgeqHKRMvfrxwDEvSLXFncZFta0RX/xFXKNJRAGkbVcVTt7ByqxBZFQTcRnAUrKjlXZ++g8Ymzfm147ka30DgdSoOqisTK89xklX3YXXE3LPBDUlH81TsRn7xjTOeqrou7P9Ro4C9uk+3XgwtM+pkPBfSmij7tTDWhO++pJJ7PqusUm1vWtaAlJO+7hnB3cK97IOw+qAQu9HBW+D4TsogGU/5l6/GnXGDgH+IgjYcs4lf67C3PES/ppzR2w2s3iIEtT9pnnYIPU35YTFUWafvcM147Xl5vStlnvKAB7AtaMp08f3FgX0zTRuLTb86ZB9Ijz+GalQ7l9Oeo+wIm+cweC+So+wI231UsuNk9ltofyotmH+RGbpSnl4ke8JBQ9KmUJ3sr8nAPJvzDbJxbqJRQ5FxRjwzF7uj4K5IWNKflHa4/4fEgfDjAnHOZq3ubkXXMcYcCfZe/9eMJPGA+C8jT2S2mATWYnxV/PVQBaTAOlUACH+wvRUJF7H5N3tbgIuIulrzTxzWU6nhb42YTUOYpuXXWz3g7qyS5Eu1cdPOcnJjFccGQd/FqIjQp9uNCg/qjdRrUjwVokKp9On7hZnVFIgwp4JMsNYu0PPcy+xJ2IQ6kGUsa2CdG8wrYEnSHcEXKbOUIhbQSp6osqZKX/DgcLZkfkDsSpDw5Qm5tjk9/EEORHU9tlU3INcu3kZRysAZybI+KIO10u1Tca4G5gSfFxI3soFwyUm3bYe5VLGZ/oFVle8+uqg/sRlmT5tle6M+U7YW9fsAW8D61/IN6fpuFFnUAWC2BtqLvF3R9/4MEXSXoKkFXCbpK0FWCrhJ0laCrBF0l6CpBVwm6StBVgq4SdJWgqwRdJegqQVcJukrQVYKuvy7oulNdEnPNGSgDuuZcL4W57vgrQK47oW8VcRWXTQm5/qqQ6/Omvj3ENRWSkOtXhlyPFN3/MeY63gSBRFwl4ioRV4m4SsRVIq4ScZWIq0RcJeIqEVeJuErEVSKuEnGViKtEXCXiKhFXibhKxFUirl8Fcd2xSsBVAq5fGnA9BjY9n///Q4Dr83Lf2q+4JmLyN1z/I3BroW3+t/yCa643f32sdZ8GoqDvyX89+99QSwMEFAACAAgAya03StE7oFV9AQAAZRcAABcAAAB1bml2ZXJzYWwvdW5pdmVyc2FsLnBuZ+sM8HPn5ZLiYmBg4PX0cAliYGDpYWBgzudgA4rsV3TkBVKMxUHuTgzrzsm8BHJY0h19HRkYNvZz/0lkBfI5CzwiixkY+A6DMOPx/BUpDAxivzxdHEMq4t7eNly1OkDCLfC5/T4TszClJZxLBIN+3uN8cm/3QcEjXw+u+veYxcxCtn7b+98b173eqHP69tsyZqCZD7hrf53PcFzM+feuv8GtbW+/JAMFGfbdz3Cev7f54uOPFrUcQP6B0h63L3xu66+//sIIkr9uHHXR5F+wtTUTkFNgu1jU97PNfDmQ1I55F7uWbWYGK1KVAIkINAmCeIqjnFHOKGeUM8oZ5YxyRjmjnFHOKGeUM8oZ5YxyRjmjnFHOKGeUM8oZFhzDs59rqkCMB1Vu2rOuldrawseKf+9DGit+/H9brnUtA3SQ2eQbn1vy999/vyiCRO7nb1l4vq7p4o3PP22mpVr+BQ1FN7w3jrqQ4bTfuq8+PmjFJ9XvDEkgpZ6ufi7rnBKaAFBLAwQUAAIACADJrTdKIYK/hEoAAABrAAAAGwAAAHVuaXZlcnNhbC91bml2ZXJzYWwucG5nLnhtbLOxr8jNUShLLSrOzM+zVTLUM1Cyt+PlsikoSi3LTC1XqACKAQUhQEmhEsg1QnDLM1NKMkAqTAwQghmpmekZJbZKFqamcEF9oJkAUEsBAgAAFAACAAgAyK03ShUOrShkBAAABxEAAB0AAAAAAAAAAQAAAAAAAAAAAHVuaXZlcnNhbC9jb21tb25fbWVzc2FnZXMubG5nUEsBAgAAFAACAAgAyK03SiRl/wsdAwAANgwAACcAAAAAAAAAAQAAAAAAnwQAAHVuaXZlcnNhbC9mbGFzaF9wdWJsaXNoaW5nX3NldHRpbmdzLnhtbFBLAQIAABQAAgAIAMitN0pYCaByugIAAFUKAAAhAAAAAAAAAAEAAAAAAAEIAAB1bml2ZXJzYWwvZmxhc2hfc2tpbl9zZXR0aW5ncy54bWxQSwECAAAUAAIACADIrTdKRnag/PICAABHCwAAJgAAAAAAAAABAAAAAAD6CgAAdW5pdmVyc2FsL2h0bWxfcHVibGlzaGluZ19zZXR0aW5ncy54bWxQSwECAAAUAAIACADIrTdKHKkgEJkBAAAfBgAAHwAAAAAAAAABAAAAAAAwDgAAdW5pdmVyc2FsL2h0bWxfc2tpbl9zZXR0aW5ncy5qc1BLAQIAABQAAgAIAMitN0o9PC/RwQAAAOUBAAAaAAAAAAAAAAEAAAAAAAYQAAB1bml2ZXJzYWwvaTE4bl9wcmVzZXRzLnhtbFBLAQIAABQAAgAIAMitN0o1+aREZgAAAGsAAAAcAAAAAAAAAAEAAAAAAP8QAAB1bml2ZXJzYWwvbG9jYWxfc2V0dGluZ3MueG1sUEsBAgAAFAACAAgA95JTRyO0Tvv7AgAAsAgAABQAAAAAAAAAAQAAAAAAnxEAAHVuaXZlcnNhbC9wbGF5ZXIueG1sUEsBAgAAFAACAAgAyK03SoGJw8lMCQAAWVsAACkAAAAAAAAAAQAAAAAAzBQAAHVuaXZlcnNhbC9za2luX2N1c3RvbWl6YXRpb25fc2V0dGluZ3MueG1sUEsBAgAAFAACAAgAya03StE7oFV9AQAAZRcAABcAAAAAAAAAAAAAAAAAXx4AAHVuaXZlcnNhbC91bml2ZXJzYWwucG5nUEsBAgAAFAACAAgAya03SiGCv4RKAAAAawAAABsAAAAAAAAAAQAAAAAAESAAAHVuaXZlcnNhbC91bml2ZXJzYWwucG5nLnhtbFBLBQYAAAAACwALAEkDAACUIAAAAAA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alibri" panose="020F0302020204030204"/>
        <a:ea typeface="微软雅黑"/>
        <a:cs typeface=""/>
      </a:majorFont>
      <a:minorFont>
        <a:latin typeface="Calibri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077A5"/>
      </a:accent1>
      <a:accent2>
        <a:srgbClr val="7F7F7F"/>
      </a:accent2>
      <a:accent3>
        <a:srgbClr val="4077A5"/>
      </a:accent3>
      <a:accent4>
        <a:srgbClr val="7F7F7F"/>
      </a:accent4>
      <a:accent5>
        <a:srgbClr val="4077A5"/>
      </a:accent5>
      <a:accent6>
        <a:srgbClr val="7F7F7F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2627</Words>
  <Application>Microsoft Office PowerPoint</Application>
  <PresentationFormat>自定义</PresentationFormat>
  <Paragraphs>151</Paragraphs>
  <Slides>24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宋体</vt:lpstr>
      <vt:lpstr>微软雅黑</vt:lpstr>
      <vt:lpstr>幼圆</vt:lpstr>
      <vt:lpstr>Arial</vt:lpstr>
      <vt:lpstr>Calibri</vt:lpstr>
      <vt:lpstr>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bt012.pptx</dc:title>
  <dc:creator/>
  <cp:keywords>www.51pptmoban.com</cp:keywords>
  <cp:lastModifiedBy/>
  <cp:revision>1</cp:revision>
  <dcterms:created xsi:type="dcterms:W3CDTF">2016-09-14T13:51:06Z</dcterms:created>
  <dcterms:modified xsi:type="dcterms:W3CDTF">2017-08-06T13:27:14Z</dcterms:modified>
</cp:coreProperties>
</file>