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95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2190413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49C1AD"/>
    <a:srgbClr val="A8C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2926854" y="757084"/>
            <a:ext cx="68407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平行四边形 7"/>
          <p:cNvSpPr/>
          <p:nvPr userDrawn="1"/>
        </p:nvSpPr>
        <p:spPr>
          <a:xfrm>
            <a:off x="8975526" y="548680"/>
            <a:ext cx="1296144" cy="216024"/>
          </a:xfrm>
          <a:prstGeom prst="parallelogram">
            <a:avLst>
              <a:gd name="adj" fmla="val 7262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latin typeface="HelveticaNeueLT Pro 67 MdCn" pitchFamily="34" charset="0"/>
              </a:rPr>
              <a:t>Innovation</a:t>
            </a:r>
            <a:endParaRPr lang="zh-CN" altLang="en-US" sz="1100" dirty="0">
              <a:latin typeface="HelveticaNeueLT Pro 67 MdCn" pitchFamily="34" charset="0"/>
            </a:endParaRPr>
          </a:p>
        </p:txBody>
      </p:sp>
      <p:sp>
        <p:nvSpPr>
          <p:cNvPr id="9" name="平行四边形 8"/>
          <p:cNvSpPr/>
          <p:nvPr userDrawn="1"/>
        </p:nvSpPr>
        <p:spPr>
          <a:xfrm>
            <a:off x="10055646" y="548680"/>
            <a:ext cx="1296144" cy="216024"/>
          </a:xfrm>
          <a:prstGeom prst="parallelogram">
            <a:avLst>
              <a:gd name="adj" fmla="val 72620"/>
            </a:avLst>
          </a:prstGeom>
          <a:solidFill>
            <a:srgbClr val="A8C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latin typeface="HelveticaNeueLT Pro 67 MdCn" pitchFamily="34" charset="0"/>
              </a:rPr>
              <a:t>Professional</a:t>
            </a:r>
            <a:endParaRPr lang="zh-CN" altLang="en-US" sz="1100" dirty="0">
              <a:latin typeface="HelveticaNeueLT Pro 67 MdCn" pitchFamily="34" charset="0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9333263" y="6352959"/>
            <a:ext cx="1876814" cy="706386"/>
            <a:chOff x="9625016" y="6352959"/>
            <a:chExt cx="1876814" cy="706386"/>
          </a:xfrm>
        </p:grpSpPr>
        <p:sp>
          <p:nvSpPr>
            <p:cNvPr id="11" name="矩形 10"/>
            <p:cNvSpPr/>
            <p:nvPr userDrawn="1"/>
          </p:nvSpPr>
          <p:spPr>
            <a:xfrm rot="18900000">
              <a:off x="10502847" y="6352959"/>
              <a:ext cx="413792" cy="41379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HelveticaNeueLT Pro 67 MdCn" pitchFamily="34" charset="0"/>
              </a:endParaRPr>
            </a:p>
          </p:txBody>
        </p:sp>
        <p:sp>
          <p:nvSpPr>
            <p:cNvPr id="12" name="矩形 19"/>
            <p:cNvSpPr/>
            <p:nvPr userDrawn="1"/>
          </p:nvSpPr>
          <p:spPr>
            <a:xfrm rot="18900000">
              <a:off x="10795399" y="6645553"/>
              <a:ext cx="413792" cy="413792"/>
            </a:xfrm>
            <a:custGeom>
              <a:avLst/>
              <a:gdLst/>
              <a:ahLst/>
              <a:cxnLst/>
              <a:rect l="l" t="t" r="r" b="b"/>
              <a:pathLst>
                <a:path w="413792" h="413792">
                  <a:moveTo>
                    <a:pt x="413792" y="0"/>
                  </a:moveTo>
                  <a:lnTo>
                    <a:pt x="413792" y="4137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 userDrawn="1"/>
          </p:nvSpPr>
          <p:spPr>
            <a:xfrm rot="18900000">
              <a:off x="11088038" y="6352959"/>
              <a:ext cx="413792" cy="413793"/>
            </a:xfrm>
            <a:prstGeom prst="rect">
              <a:avLst/>
            </a:prstGeom>
            <a:solidFill>
              <a:srgbClr val="A8CF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24"/>
            <p:cNvSpPr/>
            <p:nvPr userDrawn="1"/>
          </p:nvSpPr>
          <p:spPr>
            <a:xfrm rot="18900000">
              <a:off x="10210207" y="6645553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C1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25"/>
            <p:cNvSpPr/>
            <p:nvPr userDrawn="1"/>
          </p:nvSpPr>
          <p:spPr>
            <a:xfrm rot="18900000">
              <a:off x="9625016" y="6645554"/>
              <a:ext cx="413790" cy="413790"/>
            </a:xfrm>
            <a:custGeom>
              <a:avLst/>
              <a:gdLst/>
              <a:ahLst/>
              <a:cxnLst/>
              <a:rect l="l" t="t" r="r" b="b"/>
              <a:pathLst>
                <a:path w="413790" h="413790">
                  <a:moveTo>
                    <a:pt x="413790" y="0"/>
                  </a:moveTo>
                  <a:lnTo>
                    <a:pt x="413790" y="413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5574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8E4E4DBB-1429-4F3E-9FF1-7F51942B8A69}" type="datetimeFigureOut">
              <a:rPr lang="zh-CN" altLang="en-US" smtClean="0"/>
              <a:pPr/>
              <a:t>2017/8/6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41EEDA19-2E23-4955-8178-4E72EE97BF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54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BAD3195-173D-48EF-A514-2D409DE9DE8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" y="0"/>
            <a:ext cx="121859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964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过程 6"/>
          <p:cNvSpPr/>
          <p:nvPr/>
        </p:nvSpPr>
        <p:spPr>
          <a:xfrm>
            <a:off x="4222998" y="1268760"/>
            <a:ext cx="7967415" cy="432048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2034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034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2034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2034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556792"/>
            <a:ext cx="6984776" cy="3744416"/>
          </a:xfrm>
          <a:custGeom>
            <a:avLst/>
            <a:gdLst>
              <a:gd name="connsiteX0" fmla="*/ 0 w 6984776"/>
              <a:gd name="connsiteY0" fmla="*/ 0 h 3744416"/>
              <a:gd name="connsiteX1" fmla="*/ 6984776 w 6984776"/>
              <a:gd name="connsiteY1" fmla="*/ 0 h 3744416"/>
              <a:gd name="connsiteX2" fmla="*/ 6984776 w 6984776"/>
              <a:gd name="connsiteY2" fmla="*/ 3744416 h 3744416"/>
              <a:gd name="connsiteX3" fmla="*/ 0 w 6984776"/>
              <a:gd name="connsiteY3" fmla="*/ 3744416 h 3744416"/>
              <a:gd name="connsiteX4" fmla="*/ 0 w 6984776"/>
              <a:gd name="connsiteY4" fmla="*/ 0 h 3744416"/>
              <a:gd name="connsiteX0" fmla="*/ 0 w 6984776"/>
              <a:gd name="connsiteY0" fmla="*/ 0 h 3744416"/>
              <a:gd name="connsiteX1" fmla="*/ 6984776 w 6984776"/>
              <a:gd name="connsiteY1" fmla="*/ 0 h 3744416"/>
              <a:gd name="connsiteX2" fmla="*/ 5607389 w 6984776"/>
              <a:gd name="connsiteY2" fmla="*/ 3744416 h 3744416"/>
              <a:gd name="connsiteX3" fmla="*/ 0 w 6984776"/>
              <a:gd name="connsiteY3" fmla="*/ 3744416 h 3744416"/>
              <a:gd name="connsiteX4" fmla="*/ 0 w 6984776"/>
              <a:gd name="connsiteY4" fmla="*/ 0 h 374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4776" h="3744416">
                <a:moveTo>
                  <a:pt x="0" y="0"/>
                </a:moveTo>
                <a:lnTo>
                  <a:pt x="6984776" y="0"/>
                </a:lnTo>
                <a:lnTo>
                  <a:pt x="5607389" y="3744416"/>
                </a:lnTo>
                <a:lnTo>
                  <a:pt x="0" y="374441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8000">
                <a:srgbClr val="49C1AD">
                  <a:alpha val="80000"/>
                </a:srgbClr>
              </a:gs>
              <a:gs pos="0">
                <a:srgbClr val="00B0F0">
                  <a:alpha val="80000"/>
                </a:srgbClr>
              </a:gs>
              <a:gs pos="100000">
                <a:srgbClr val="A8CF38">
                  <a:alpha val="8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598" y="1859920"/>
            <a:ext cx="3320140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HelveticaNeueLT Pro 67 MdCn" pitchFamily="34" charset="0"/>
              </a:rPr>
              <a:t>2017</a:t>
            </a:r>
            <a:endParaRPr lang="zh-CN" altLang="en-US" sz="1100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HelveticaNeueLT Pro 67 MdCn" pitchFamily="34" charset="0"/>
            </a:endParaRPr>
          </a:p>
        </p:txBody>
      </p:sp>
      <p:sp>
        <p:nvSpPr>
          <p:cNvPr id="13" name="直角三角形 12"/>
          <p:cNvSpPr/>
          <p:nvPr/>
        </p:nvSpPr>
        <p:spPr>
          <a:xfrm>
            <a:off x="5736688" y="1270666"/>
            <a:ext cx="1248087" cy="288032"/>
          </a:xfrm>
          <a:custGeom>
            <a:avLst/>
            <a:gdLst>
              <a:gd name="connsiteX0" fmla="*/ 0 w 1177602"/>
              <a:gd name="connsiteY0" fmla="*/ 288032 h 288032"/>
              <a:gd name="connsiteX1" fmla="*/ 0 w 1177602"/>
              <a:gd name="connsiteY1" fmla="*/ 0 h 288032"/>
              <a:gd name="connsiteX2" fmla="*/ 1177602 w 1177602"/>
              <a:gd name="connsiteY2" fmla="*/ 288032 h 288032"/>
              <a:gd name="connsiteX3" fmla="*/ 0 w 1177602"/>
              <a:gd name="connsiteY3" fmla="*/ 288032 h 288032"/>
              <a:gd name="connsiteX0" fmla="*/ 0 w 1248087"/>
              <a:gd name="connsiteY0" fmla="*/ 289937 h 289937"/>
              <a:gd name="connsiteX1" fmla="*/ 70485 w 1248087"/>
              <a:gd name="connsiteY1" fmla="*/ 0 h 289937"/>
              <a:gd name="connsiteX2" fmla="*/ 1248087 w 1248087"/>
              <a:gd name="connsiteY2" fmla="*/ 288032 h 289937"/>
              <a:gd name="connsiteX3" fmla="*/ 0 w 1248087"/>
              <a:gd name="connsiteY3" fmla="*/ 289937 h 289937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6127 h 288032"/>
              <a:gd name="connsiteX3" fmla="*/ 0 w 1248087"/>
              <a:gd name="connsiteY3" fmla="*/ 288032 h 288032"/>
              <a:gd name="connsiteX0" fmla="*/ 0 w 1131882"/>
              <a:gd name="connsiteY0" fmla="*/ 288032 h 288032"/>
              <a:gd name="connsiteX1" fmla="*/ 104775 w 1131882"/>
              <a:gd name="connsiteY1" fmla="*/ 0 h 288032"/>
              <a:gd name="connsiteX2" fmla="*/ 1131882 w 1131882"/>
              <a:gd name="connsiteY2" fmla="*/ 228977 h 288032"/>
              <a:gd name="connsiteX3" fmla="*/ 0 w 1131882"/>
              <a:gd name="connsiteY3" fmla="*/ 288032 h 288032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8032 h 288032"/>
              <a:gd name="connsiteX3" fmla="*/ 0 w 1248087"/>
              <a:gd name="connsiteY3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8087" h="288032">
                <a:moveTo>
                  <a:pt x="0" y="288032"/>
                </a:moveTo>
                <a:lnTo>
                  <a:pt x="104775" y="0"/>
                </a:lnTo>
                <a:lnTo>
                  <a:pt x="1248087" y="288032"/>
                </a:lnTo>
                <a:lnTo>
                  <a:pt x="0" y="28803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2"/>
          <p:cNvSpPr/>
          <p:nvPr/>
        </p:nvSpPr>
        <p:spPr>
          <a:xfrm>
            <a:off x="4222999" y="5301208"/>
            <a:ext cx="1383342" cy="288032"/>
          </a:xfrm>
          <a:custGeom>
            <a:avLst/>
            <a:gdLst>
              <a:gd name="connsiteX0" fmla="*/ 0 w 1177602"/>
              <a:gd name="connsiteY0" fmla="*/ 288032 h 288032"/>
              <a:gd name="connsiteX1" fmla="*/ 0 w 1177602"/>
              <a:gd name="connsiteY1" fmla="*/ 0 h 288032"/>
              <a:gd name="connsiteX2" fmla="*/ 1177602 w 1177602"/>
              <a:gd name="connsiteY2" fmla="*/ 288032 h 288032"/>
              <a:gd name="connsiteX3" fmla="*/ 0 w 1177602"/>
              <a:gd name="connsiteY3" fmla="*/ 288032 h 288032"/>
              <a:gd name="connsiteX0" fmla="*/ 0 w 1248087"/>
              <a:gd name="connsiteY0" fmla="*/ 289937 h 289937"/>
              <a:gd name="connsiteX1" fmla="*/ 70485 w 1248087"/>
              <a:gd name="connsiteY1" fmla="*/ 0 h 289937"/>
              <a:gd name="connsiteX2" fmla="*/ 1248087 w 1248087"/>
              <a:gd name="connsiteY2" fmla="*/ 288032 h 289937"/>
              <a:gd name="connsiteX3" fmla="*/ 0 w 1248087"/>
              <a:gd name="connsiteY3" fmla="*/ 289937 h 289937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6127 h 288032"/>
              <a:gd name="connsiteX3" fmla="*/ 0 w 1248087"/>
              <a:gd name="connsiteY3" fmla="*/ 288032 h 288032"/>
              <a:gd name="connsiteX0" fmla="*/ 0 w 1131882"/>
              <a:gd name="connsiteY0" fmla="*/ 288032 h 288032"/>
              <a:gd name="connsiteX1" fmla="*/ 104775 w 1131882"/>
              <a:gd name="connsiteY1" fmla="*/ 0 h 288032"/>
              <a:gd name="connsiteX2" fmla="*/ 1131882 w 1131882"/>
              <a:gd name="connsiteY2" fmla="*/ 228977 h 288032"/>
              <a:gd name="connsiteX3" fmla="*/ 0 w 1131882"/>
              <a:gd name="connsiteY3" fmla="*/ 288032 h 288032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8032 h 288032"/>
              <a:gd name="connsiteX3" fmla="*/ 0 w 1248087"/>
              <a:gd name="connsiteY3" fmla="*/ 288032 h 288032"/>
              <a:gd name="connsiteX0" fmla="*/ 0 w 1383342"/>
              <a:gd name="connsiteY0" fmla="*/ 288032 h 288032"/>
              <a:gd name="connsiteX1" fmla="*/ 104775 w 1383342"/>
              <a:gd name="connsiteY1" fmla="*/ 0 h 288032"/>
              <a:gd name="connsiteX2" fmla="*/ 1383342 w 1383342"/>
              <a:gd name="connsiteY2" fmla="*/ 377 h 288032"/>
              <a:gd name="connsiteX3" fmla="*/ 0 w 1383342"/>
              <a:gd name="connsiteY3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342" h="288032">
                <a:moveTo>
                  <a:pt x="0" y="288032"/>
                </a:moveTo>
                <a:lnTo>
                  <a:pt x="104775" y="0"/>
                </a:lnTo>
                <a:lnTo>
                  <a:pt x="1383342" y="377"/>
                </a:lnTo>
                <a:lnTo>
                  <a:pt x="0" y="288032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22598" y="3430741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年中工作总结新年计划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75326" y="596958"/>
            <a:ext cx="44026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</a:t>
            </a:r>
          </a:p>
          <a:p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paste in this box, and select only the text. Your content to play here, or through your copy, paste in this box, and select only the text.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2598" y="4067780"/>
            <a:ext cx="4076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适用于工作汇报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工作计划等</a:t>
            </a:r>
          </a:p>
        </p:txBody>
      </p:sp>
      <p:pic>
        <p:nvPicPr>
          <p:cNvPr id="1027" name="Picture 3" descr="D:\desktop\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99" y="606576"/>
            <a:ext cx="1944216" cy="54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平行四边形 21"/>
          <p:cNvSpPr/>
          <p:nvPr/>
        </p:nvSpPr>
        <p:spPr>
          <a:xfrm>
            <a:off x="427422" y="5589240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A8C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开拓</a:t>
            </a:r>
          </a:p>
        </p:txBody>
      </p:sp>
      <p:sp>
        <p:nvSpPr>
          <p:cNvPr id="27" name="平行四边形 26"/>
          <p:cNvSpPr/>
          <p:nvPr/>
        </p:nvSpPr>
        <p:spPr>
          <a:xfrm>
            <a:off x="1377965" y="5589240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49C1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创新</a:t>
            </a:r>
          </a:p>
        </p:txBody>
      </p:sp>
      <p:sp>
        <p:nvSpPr>
          <p:cNvPr id="28" name="平行四边形 27"/>
          <p:cNvSpPr/>
          <p:nvPr/>
        </p:nvSpPr>
        <p:spPr>
          <a:xfrm>
            <a:off x="2328508" y="5589240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共赢</a:t>
            </a:r>
          </a:p>
        </p:txBody>
      </p:sp>
      <p:sp>
        <p:nvSpPr>
          <p:cNvPr id="29" name="平行四边形 28"/>
          <p:cNvSpPr/>
          <p:nvPr/>
        </p:nvSpPr>
        <p:spPr>
          <a:xfrm>
            <a:off x="3272455" y="5589240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引领</a:t>
            </a:r>
          </a:p>
        </p:txBody>
      </p:sp>
      <p:pic>
        <p:nvPicPr>
          <p:cNvPr id="15" name="bg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2220099" y="419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85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ac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ac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7" grpId="0" animBg="1"/>
      <p:bldP spid="9" grpId="0" animBg="1"/>
      <p:bldP spid="11" grpId="0"/>
      <p:bldP spid="13" grpId="0" animBg="1"/>
      <p:bldP spid="19" grpId="0" animBg="1"/>
      <p:bldP spid="20" grpId="0"/>
      <p:bldP spid="21" grpId="0"/>
      <p:bldP spid="18" grpId="0"/>
      <p:bldP spid="22" grpId="0" animBg="1"/>
      <p:bldP spid="27" grpId="0" animBg="1"/>
      <p:bldP spid="28" grpId="0" animBg="1"/>
      <p:bldP spid="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年度目标计划</a:t>
            </a:r>
          </a:p>
        </p:txBody>
      </p:sp>
      <p:sp>
        <p:nvSpPr>
          <p:cNvPr id="19" name="椭圆 18"/>
          <p:cNvSpPr/>
          <p:nvPr/>
        </p:nvSpPr>
        <p:spPr>
          <a:xfrm>
            <a:off x="4439022" y="1851502"/>
            <a:ext cx="3600400" cy="3600400"/>
          </a:xfrm>
          <a:prstGeom prst="ellipse">
            <a:avLst/>
          </a:prstGeom>
          <a:solidFill>
            <a:srgbClr val="00B0F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07490" y="2348880"/>
            <a:ext cx="2977594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2" name="椭圆 21"/>
          <p:cNvSpPr/>
          <p:nvPr/>
        </p:nvSpPr>
        <p:spPr>
          <a:xfrm>
            <a:off x="4889858" y="2302338"/>
            <a:ext cx="2698728" cy="2698728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932402" y="3344882"/>
            <a:ext cx="613640" cy="613640"/>
          </a:xfrm>
          <a:prstGeom prst="ellipse">
            <a:avLst/>
          </a:prstGeom>
          <a:solidFill>
            <a:srgbClr val="A8CF38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5519142" y="2931622"/>
            <a:ext cx="1440160" cy="1440160"/>
          </a:xfrm>
          <a:prstGeom prst="donut">
            <a:avLst>
              <a:gd name="adj" fmla="val 17849"/>
            </a:avLst>
          </a:prstGeom>
          <a:solidFill>
            <a:srgbClr val="49C1AD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69808" y="2589520"/>
            <a:ext cx="1338828" cy="369332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销售额指标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54392" y="4869160"/>
            <a:ext cx="1569660" cy="36933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实际销售总额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322379" y="3651702"/>
            <a:ext cx="2977594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85926" y="2671694"/>
            <a:ext cx="16722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>
                <a:solidFill>
                  <a:srgbClr val="A8CF38"/>
                </a:solidFill>
                <a:latin typeface="HelveticaNeueLT Pro 67 MdCn" pitchFamily="34" charset="0"/>
              </a:rPr>
              <a:t>5600</a:t>
            </a:r>
            <a:r>
              <a:rPr lang="zh-CN" altLang="en-US" sz="2000" b="1" spc="-150" dirty="0">
                <a:solidFill>
                  <a:srgbClr val="A8CF38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54646" y="3429000"/>
            <a:ext cx="16722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>
                <a:solidFill>
                  <a:srgbClr val="00B0F0"/>
                </a:solidFill>
                <a:latin typeface="HelveticaNeueLT Pro 67 MdCn" pitchFamily="34" charset="0"/>
              </a:rPr>
              <a:t>8000</a:t>
            </a:r>
            <a:r>
              <a:rPr lang="zh-CN" altLang="en-US" sz="2000" b="1" spc="-15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5070250" y="3664051"/>
            <a:ext cx="6229726" cy="1156697"/>
          </a:xfrm>
          <a:custGeom>
            <a:avLst/>
            <a:gdLst>
              <a:gd name="T0" fmla="*/ 0 w 3883"/>
              <a:gd name="T1" fmla="*/ 0 h 721"/>
              <a:gd name="T2" fmla="*/ 721 w 3883"/>
              <a:gd name="T3" fmla="*/ 721 h 721"/>
              <a:gd name="T4" fmla="*/ 3883 w 3883"/>
              <a:gd name="T5" fmla="*/ 721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721">
                <a:moveTo>
                  <a:pt x="0" y="0"/>
                </a:moveTo>
                <a:cubicBezTo>
                  <a:pt x="0" y="398"/>
                  <a:pt x="323" y="721"/>
                  <a:pt x="721" y="721"/>
                </a:cubicBezTo>
                <a:cubicBezTo>
                  <a:pt x="3883" y="721"/>
                  <a:pt x="3883" y="721"/>
                  <a:pt x="3883" y="721"/>
                </a:cubicBezTo>
              </a:path>
            </a:pathLst>
          </a:cu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7"/>
          <p:cNvSpPr>
            <a:spLocks/>
          </p:cNvSpPr>
          <p:nvPr/>
        </p:nvSpPr>
        <p:spPr bwMode="auto">
          <a:xfrm>
            <a:off x="1169539" y="2088280"/>
            <a:ext cx="6640649" cy="1581883"/>
          </a:xfrm>
          <a:custGeom>
            <a:avLst/>
            <a:gdLst>
              <a:gd name="T0" fmla="*/ 4139 w 4139"/>
              <a:gd name="T1" fmla="*/ 986 h 986"/>
              <a:gd name="T2" fmla="*/ 3152 w 4139"/>
              <a:gd name="T3" fmla="*/ 0 h 986"/>
              <a:gd name="T4" fmla="*/ 0 w 4139"/>
              <a:gd name="T5" fmla="*/ 0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39" h="986">
                <a:moveTo>
                  <a:pt x="4139" y="986"/>
                </a:moveTo>
                <a:cubicBezTo>
                  <a:pt x="4139" y="441"/>
                  <a:pt x="3697" y="0"/>
                  <a:pt x="3152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6222078" y="1664388"/>
            <a:ext cx="2096839" cy="2018321"/>
            <a:chOff x="8565660" y="1540966"/>
            <a:chExt cx="2096839" cy="2018321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4" name="任意多边形 43"/>
            <p:cNvSpPr/>
            <p:nvPr/>
          </p:nvSpPr>
          <p:spPr bwMode="auto">
            <a:xfrm>
              <a:off x="10007571" y="1765818"/>
              <a:ext cx="654928" cy="444353"/>
            </a:xfrm>
            <a:custGeom>
              <a:avLst/>
              <a:gdLst>
                <a:gd name="connsiteX0" fmla="*/ 368969 w 582864"/>
                <a:gd name="connsiteY0" fmla="*/ 38100 h 395037"/>
                <a:gd name="connsiteX1" fmla="*/ 461211 w 582864"/>
                <a:gd name="connsiteY1" fmla="*/ 6016 h 395037"/>
                <a:gd name="connsiteX2" fmla="*/ 549442 w 582864"/>
                <a:gd name="connsiteY2" fmla="*/ 2006 h 395037"/>
                <a:gd name="connsiteX3" fmla="*/ 581527 w 582864"/>
                <a:gd name="connsiteY3" fmla="*/ 18048 h 395037"/>
                <a:gd name="connsiteX4" fmla="*/ 557464 w 582864"/>
                <a:gd name="connsiteY4" fmla="*/ 66174 h 395037"/>
                <a:gd name="connsiteX5" fmla="*/ 485274 w 582864"/>
                <a:gd name="connsiteY5" fmla="*/ 142374 h 395037"/>
                <a:gd name="connsiteX6" fmla="*/ 368969 w 582864"/>
                <a:gd name="connsiteY6" fmla="*/ 226595 h 395037"/>
                <a:gd name="connsiteX7" fmla="*/ 0 w 582864"/>
                <a:gd name="connsiteY7" fmla="*/ 395037 h 395037"/>
                <a:gd name="connsiteX8" fmla="*/ 368969 w 582864"/>
                <a:gd name="connsiteY8" fmla="*/ 38100 h 39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2864" h="395037">
                  <a:moveTo>
                    <a:pt x="368969" y="38100"/>
                  </a:moveTo>
                  <a:cubicBezTo>
                    <a:pt x="400050" y="25066"/>
                    <a:pt x="431132" y="12032"/>
                    <a:pt x="461211" y="6016"/>
                  </a:cubicBezTo>
                  <a:cubicBezTo>
                    <a:pt x="491290" y="0"/>
                    <a:pt x="529389" y="1"/>
                    <a:pt x="549442" y="2006"/>
                  </a:cubicBezTo>
                  <a:cubicBezTo>
                    <a:pt x="569495" y="4011"/>
                    <a:pt x="580190" y="7353"/>
                    <a:pt x="581527" y="18048"/>
                  </a:cubicBezTo>
                  <a:cubicBezTo>
                    <a:pt x="582864" y="28743"/>
                    <a:pt x="573506" y="45453"/>
                    <a:pt x="557464" y="66174"/>
                  </a:cubicBezTo>
                  <a:cubicBezTo>
                    <a:pt x="541422" y="86895"/>
                    <a:pt x="516690" y="115637"/>
                    <a:pt x="485274" y="142374"/>
                  </a:cubicBezTo>
                  <a:cubicBezTo>
                    <a:pt x="453858" y="169111"/>
                    <a:pt x="449848" y="184485"/>
                    <a:pt x="368969" y="226595"/>
                  </a:cubicBezTo>
                  <a:cubicBezTo>
                    <a:pt x="288090" y="268705"/>
                    <a:pt x="144045" y="331871"/>
                    <a:pt x="0" y="395037"/>
                  </a:cubicBezTo>
                  <a:lnTo>
                    <a:pt x="368969" y="38100"/>
                  </a:lnTo>
                  <a:close/>
                </a:path>
              </a:pathLst>
            </a:custGeom>
            <a:solidFill>
              <a:srgbClr val="49C1AD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45" name="任意多边形 44"/>
            <p:cNvSpPr/>
            <p:nvPr/>
          </p:nvSpPr>
          <p:spPr bwMode="auto">
            <a:xfrm>
              <a:off x="9966527" y="1540966"/>
              <a:ext cx="467550" cy="628159"/>
            </a:xfrm>
            <a:custGeom>
              <a:avLst/>
              <a:gdLst>
                <a:gd name="connsiteX0" fmla="*/ 0 w 415758"/>
                <a:gd name="connsiteY0" fmla="*/ 558800 h 558800"/>
                <a:gd name="connsiteX1" fmla="*/ 120315 w 415758"/>
                <a:gd name="connsiteY1" fmla="*/ 270043 h 558800"/>
                <a:gd name="connsiteX2" fmla="*/ 196515 w 415758"/>
                <a:gd name="connsiteY2" fmla="*/ 161758 h 558800"/>
                <a:gd name="connsiteX3" fmla="*/ 272715 w 415758"/>
                <a:gd name="connsiteY3" fmla="*/ 73527 h 558800"/>
                <a:gd name="connsiteX4" fmla="*/ 356936 w 415758"/>
                <a:gd name="connsiteY4" fmla="*/ 9358 h 558800"/>
                <a:gd name="connsiteX5" fmla="*/ 405063 w 415758"/>
                <a:gd name="connsiteY5" fmla="*/ 17379 h 558800"/>
                <a:gd name="connsiteX6" fmla="*/ 413084 w 415758"/>
                <a:gd name="connsiteY6" fmla="*/ 109622 h 558800"/>
                <a:gd name="connsiteX7" fmla="*/ 389021 w 415758"/>
                <a:gd name="connsiteY7" fmla="*/ 225927 h 558800"/>
                <a:gd name="connsiteX8" fmla="*/ 0 w 415758"/>
                <a:gd name="connsiteY8" fmla="*/ 558800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758" h="558800">
                  <a:moveTo>
                    <a:pt x="0" y="558800"/>
                  </a:moveTo>
                  <a:cubicBezTo>
                    <a:pt x="43781" y="447508"/>
                    <a:pt x="87563" y="336217"/>
                    <a:pt x="120315" y="270043"/>
                  </a:cubicBezTo>
                  <a:cubicBezTo>
                    <a:pt x="153067" y="203869"/>
                    <a:pt x="171115" y="194511"/>
                    <a:pt x="196515" y="161758"/>
                  </a:cubicBezTo>
                  <a:cubicBezTo>
                    <a:pt x="221915" y="129005"/>
                    <a:pt x="245978" y="98927"/>
                    <a:pt x="272715" y="73527"/>
                  </a:cubicBezTo>
                  <a:cubicBezTo>
                    <a:pt x="299452" y="48127"/>
                    <a:pt x="334878" y="18716"/>
                    <a:pt x="356936" y="9358"/>
                  </a:cubicBezTo>
                  <a:cubicBezTo>
                    <a:pt x="378994" y="0"/>
                    <a:pt x="395705" y="668"/>
                    <a:pt x="405063" y="17379"/>
                  </a:cubicBezTo>
                  <a:cubicBezTo>
                    <a:pt x="414421" y="34090"/>
                    <a:pt x="415758" y="74864"/>
                    <a:pt x="413084" y="109622"/>
                  </a:cubicBezTo>
                  <a:cubicBezTo>
                    <a:pt x="410410" y="144380"/>
                    <a:pt x="399715" y="185153"/>
                    <a:pt x="389021" y="225927"/>
                  </a:cubicBezTo>
                  <a:lnTo>
                    <a:pt x="0" y="558800"/>
                  </a:lnTo>
                  <a:close/>
                </a:path>
              </a:pathLst>
            </a:custGeom>
            <a:solidFill>
              <a:srgbClr val="49C1AD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 bwMode="auto">
            <a:xfrm>
              <a:off x="9830902" y="1721206"/>
              <a:ext cx="540718" cy="578192"/>
            </a:xfrm>
            <a:custGeom>
              <a:avLst/>
              <a:gdLst>
                <a:gd name="connsiteX0" fmla="*/ 481264 w 481264"/>
                <a:gd name="connsiteY0" fmla="*/ 73527 h 514685"/>
                <a:gd name="connsiteX1" fmla="*/ 465222 w 481264"/>
                <a:gd name="connsiteY1" fmla="*/ 25401 h 514685"/>
                <a:gd name="connsiteX2" fmla="*/ 421106 w 481264"/>
                <a:gd name="connsiteY2" fmla="*/ 1337 h 514685"/>
                <a:gd name="connsiteX3" fmla="*/ 324853 w 481264"/>
                <a:gd name="connsiteY3" fmla="*/ 21390 h 514685"/>
                <a:gd name="connsiteX4" fmla="*/ 204538 w 481264"/>
                <a:gd name="connsiteY4" fmla="*/ 129674 h 514685"/>
                <a:gd name="connsiteX5" fmla="*/ 108285 w 481264"/>
                <a:gd name="connsiteY5" fmla="*/ 249990 h 514685"/>
                <a:gd name="connsiteX6" fmla="*/ 36096 w 481264"/>
                <a:gd name="connsiteY6" fmla="*/ 378327 h 514685"/>
                <a:gd name="connsiteX7" fmla="*/ 4011 w 481264"/>
                <a:gd name="connsiteY7" fmla="*/ 478590 h 514685"/>
                <a:gd name="connsiteX8" fmla="*/ 12032 w 481264"/>
                <a:gd name="connsiteY8" fmla="*/ 514685 h 514685"/>
                <a:gd name="connsiteX9" fmla="*/ 481264 w 481264"/>
                <a:gd name="connsiteY9" fmla="*/ 73527 h 51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264" h="514685">
                  <a:moveTo>
                    <a:pt x="481264" y="73527"/>
                  </a:moveTo>
                  <a:cubicBezTo>
                    <a:pt x="478256" y="55480"/>
                    <a:pt x="475248" y="37433"/>
                    <a:pt x="465222" y="25401"/>
                  </a:cubicBezTo>
                  <a:cubicBezTo>
                    <a:pt x="455196" y="13369"/>
                    <a:pt x="444501" y="2005"/>
                    <a:pt x="421106" y="1337"/>
                  </a:cubicBezTo>
                  <a:cubicBezTo>
                    <a:pt x="397711" y="669"/>
                    <a:pt x="360948" y="0"/>
                    <a:pt x="324853" y="21390"/>
                  </a:cubicBezTo>
                  <a:cubicBezTo>
                    <a:pt x="288758" y="42780"/>
                    <a:pt x="240633" y="91574"/>
                    <a:pt x="204538" y="129674"/>
                  </a:cubicBezTo>
                  <a:cubicBezTo>
                    <a:pt x="168443" y="167774"/>
                    <a:pt x="136359" y="208548"/>
                    <a:pt x="108285" y="249990"/>
                  </a:cubicBezTo>
                  <a:cubicBezTo>
                    <a:pt x="80211" y="291432"/>
                    <a:pt x="53475" y="340227"/>
                    <a:pt x="36096" y="378327"/>
                  </a:cubicBezTo>
                  <a:cubicBezTo>
                    <a:pt x="18717" y="416427"/>
                    <a:pt x="8022" y="455864"/>
                    <a:pt x="4011" y="478590"/>
                  </a:cubicBezTo>
                  <a:cubicBezTo>
                    <a:pt x="0" y="501316"/>
                    <a:pt x="6016" y="508000"/>
                    <a:pt x="12032" y="514685"/>
                  </a:cubicBezTo>
                  <a:lnTo>
                    <a:pt x="481264" y="73527"/>
                  </a:lnTo>
                  <a:close/>
                </a:path>
              </a:pathLst>
            </a:custGeom>
            <a:solidFill>
              <a:srgbClr val="49C1AD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 bwMode="auto">
            <a:xfrm>
              <a:off x="8565660" y="1753328"/>
              <a:ext cx="1889832" cy="1805959"/>
            </a:xfrm>
            <a:custGeom>
              <a:avLst/>
              <a:gdLst>
                <a:gd name="connsiteX0" fmla="*/ 0 w 1680883"/>
                <a:gd name="connsiteY0" fmla="*/ 1606923 h 1647264"/>
                <a:gd name="connsiteX1" fmla="*/ 40342 w 1680883"/>
                <a:gd name="connsiteY1" fmla="*/ 1647264 h 1647264"/>
                <a:gd name="connsiteX2" fmla="*/ 1680883 w 1680883"/>
                <a:gd name="connsiteY2" fmla="*/ 53788 h 1647264"/>
                <a:gd name="connsiteX3" fmla="*/ 1667436 w 1680883"/>
                <a:gd name="connsiteY3" fmla="*/ 13447 h 1647264"/>
                <a:gd name="connsiteX4" fmla="*/ 1620371 w 1680883"/>
                <a:gd name="connsiteY4" fmla="*/ 0 h 1647264"/>
                <a:gd name="connsiteX5" fmla="*/ 0 w 1680883"/>
                <a:gd name="connsiteY5" fmla="*/ 1606923 h 1647264"/>
                <a:gd name="connsiteX0" fmla="*/ 0 w 1680883"/>
                <a:gd name="connsiteY0" fmla="*/ 1606923 h 1631222"/>
                <a:gd name="connsiteX1" fmla="*/ 28310 w 1680883"/>
                <a:gd name="connsiteY1" fmla="*/ 1631222 h 1631222"/>
                <a:gd name="connsiteX2" fmla="*/ 1680883 w 1680883"/>
                <a:gd name="connsiteY2" fmla="*/ 53788 h 1631222"/>
                <a:gd name="connsiteX3" fmla="*/ 1667436 w 1680883"/>
                <a:gd name="connsiteY3" fmla="*/ 13447 h 1631222"/>
                <a:gd name="connsiteX4" fmla="*/ 1620371 w 1680883"/>
                <a:gd name="connsiteY4" fmla="*/ 0 h 1631222"/>
                <a:gd name="connsiteX5" fmla="*/ 0 w 1680883"/>
                <a:gd name="connsiteY5" fmla="*/ 1606923 h 1631222"/>
                <a:gd name="connsiteX0" fmla="*/ 0 w 1680883"/>
                <a:gd name="connsiteY0" fmla="*/ 1606923 h 1627211"/>
                <a:gd name="connsiteX1" fmla="*/ 24299 w 1680883"/>
                <a:gd name="connsiteY1" fmla="*/ 1627211 h 1627211"/>
                <a:gd name="connsiteX2" fmla="*/ 1680883 w 1680883"/>
                <a:gd name="connsiteY2" fmla="*/ 53788 h 1627211"/>
                <a:gd name="connsiteX3" fmla="*/ 1667436 w 1680883"/>
                <a:gd name="connsiteY3" fmla="*/ 13447 h 1627211"/>
                <a:gd name="connsiteX4" fmla="*/ 1620371 w 1680883"/>
                <a:gd name="connsiteY4" fmla="*/ 0 h 1627211"/>
                <a:gd name="connsiteX5" fmla="*/ 0 w 1680883"/>
                <a:gd name="connsiteY5" fmla="*/ 1606923 h 1627211"/>
                <a:gd name="connsiteX0" fmla="*/ 0 w 1680883"/>
                <a:gd name="connsiteY0" fmla="*/ 1606923 h 1606923"/>
                <a:gd name="connsiteX1" fmla="*/ 57618 w 1680883"/>
                <a:gd name="connsiteY1" fmla="*/ 1595340 h 1606923"/>
                <a:gd name="connsiteX2" fmla="*/ 1680883 w 1680883"/>
                <a:gd name="connsiteY2" fmla="*/ 53788 h 1606923"/>
                <a:gd name="connsiteX3" fmla="*/ 1667436 w 1680883"/>
                <a:gd name="connsiteY3" fmla="*/ 13447 h 1606923"/>
                <a:gd name="connsiteX4" fmla="*/ 1620371 w 1680883"/>
                <a:gd name="connsiteY4" fmla="*/ 0 h 1606923"/>
                <a:gd name="connsiteX5" fmla="*/ 0 w 1680883"/>
                <a:gd name="connsiteY5" fmla="*/ 1606923 h 160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0883" h="1606923">
                  <a:moveTo>
                    <a:pt x="0" y="1606923"/>
                  </a:moveTo>
                  <a:lnTo>
                    <a:pt x="57618" y="1595340"/>
                  </a:lnTo>
                  <a:lnTo>
                    <a:pt x="1680883" y="53788"/>
                  </a:lnTo>
                  <a:lnTo>
                    <a:pt x="1667436" y="13447"/>
                  </a:lnTo>
                  <a:lnTo>
                    <a:pt x="1620371" y="0"/>
                  </a:lnTo>
                  <a:lnTo>
                    <a:pt x="0" y="1606923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5E5E5E"/>
                </a:gs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3500000" scaled="1"/>
              <a:tileRect/>
            </a:gradFill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 dirty="0">
                <a:solidFill>
                  <a:schemeClr val="lt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 bwMode="auto">
            <a:xfrm rot="5628176" flipH="1">
              <a:off x="9915667" y="1822033"/>
              <a:ext cx="540718" cy="578192"/>
            </a:xfrm>
            <a:custGeom>
              <a:avLst/>
              <a:gdLst>
                <a:gd name="connsiteX0" fmla="*/ 481264 w 481264"/>
                <a:gd name="connsiteY0" fmla="*/ 73527 h 514685"/>
                <a:gd name="connsiteX1" fmla="*/ 465222 w 481264"/>
                <a:gd name="connsiteY1" fmla="*/ 25401 h 514685"/>
                <a:gd name="connsiteX2" fmla="*/ 421106 w 481264"/>
                <a:gd name="connsiteY2" fmla="*/ 1337 h 514685"/>
                <a:gd name="connsiteX3" fmla="*/ 324853 w 481264"/>
                <a:gd name="connsiteY3" fmla="*/ 21390 h 514685"/>
                <a:gd name="connsiteX4" fmla="*/ 204538 w 481264"/>
                <a:gd name="connsiteY4" fmla="*/ 129674 h 514685"/>
                <a:gd name="connsiteX5" fmla="*/ 108285 w 481264"/>
                <a:gd name="connsiteY5" fmla="*/ 249990 h 514685"/>
                <a:gd name="connsiteX6" fmla="*/ 36096 w 481264"/>
                <a:gd name="connsiteY6" fmla="*/ 378327 h 514685"/>
                <a:gd name="connsiteX7" fmla="*/ 4011 w 481264"/>
                <a:gd name="connsiteY7" fmla="*/ 478590 h 514685"/>
                <a:gd name="connsiteX8" fmla="*/ 12032 w 481264"/>
                <a:gd name="connsiteY8" fmla="*/ 514685 h 514685"/>
                <a:gd name="connsiteX9" fmla="*/ 481264 w 481264"/>
                <a:gd name="connsiteY9" fmla="*/ 73527 h 51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264" h="514685">
                  <a:moveTo>
                    <a:pt x="481264" y="73527"/>
                  </a:moveTo>
                  <a:cubicBezTo>
                    <a:pt x="478256" y="55480"/>
                    <a:pt x="475248" y="37433"/>
                    <a:pt x="465222" y="25401"/>
                  </a:cubicBezTo>
                  <a:cubicBezTo>
                    <a:pt x="455196" y="13369"/>
                    <a:pt x="444501" y="2005"/>
                    <a:pt x="421106" y="1337"/>
                  </a:cubicBezTo>
                  <a:cubicBezTo>
                    <a:pt x="397711" y="669"/>
                    <a:pt x="360948" y="0"/>
                    <a:pt x="324853" y="21390"/>
                  </a:cubicBezTo>
                  <a:cubicBezTo>
                    <a:pt x="288758" y="42780"/>
                    <a:pt x="240633" y="91574"/>
                    <a:pt x="204538" y="129674"/>
                  </a:cubicBezTo>
                  <a:cubicBezTo>
                    <a:pt x="168443" y="167774"/>
                    <a:pt x="136359" y="208548"/>
                    <a:pt x="108285" y="249990"/>
                  </a:cubicBezTo>
                  <a:cubicBezTo>
                    <a:pt x="80211" y="291432"/>
                    <a:pt x="53475" y="340227"/>
                    <a:pt x="36096" y="378327"/>
                  </a:cubicBezTo>
                  <a:cubicBezTo>
                    <a:pt x="18717" y="416427"/>
                    <a:pt x="8022" y="455864"/>
                    <a:pt x="4011" y="478590"/>
                  </a:cubicBezTo>
                  <a:cubicBezTo>
                    <a:pt x="0" y="501316"/>
                    <a:pt x="6016" y="508000"/>
                    <a:pt x="12032" y="514685"/>
                  </a:cubicBezTo>
                  <a:lnTo>
                    <a:pt x="481264" y="73527"/>
                  </a:lnTo>
                  <a:close/>
                </a:path>
              </a:pathLst>
            </a:custGeom>
            <a:solidFill>
              <a:srgbClr val="49C1AD"/>
            </a:solidFill>
            <a:ln w="19050">
              <a:solidFill>
                <a:schemeClr val="bg1">
                  <a:lumMod val="75000"/>
                </a:schemeClr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4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774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" presetClass="entr" presetSubtype="3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"/>
                            </p:stCondLst>
                            <p:childTnLst>
                              <p:par>
                                <p:cTn id="5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2" grpId="0" animBg="1"/>
      <p:bldP spid="24" grpId="0" animBg="1"/>
      <p:bldP spid="25" grpId="0" animBg="1"/>
      <p:bldP spid="26" grpId="0"/>
      <p:bldP spid="28" grpId="0"/>
      <p:bldP spid="29" grpId="0"/>
      <p:bldP spid="31" grpId="0"/>
      <p:bldP spid="33" grpId="0"/>
      <p:bldP spid="35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各项任务自我评估</a:t>
            </a:r>
          </a:p>
        </p:txBody>
      </p:sp>
      <p:sp>
        <p:nvSpPr>
          <p:cNvPr id="23" name="椭圆 22"/>
          <p:cNvSpPr/>
          <p:nvPr/>
        </p:nvSpPr>
        <p:spPr>
          <a:xfrm>
            <a:off x="1150042" y="1553271"/>
            <a:ext cx="1143857" cy="1143857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150042" y="3022251"/>
            <a:ext cx="1143857" cy="1143857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7EE5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50042" y="4491231"/>
            <a:ext cx="1143857" cy="1143857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407665" y="1553271"/>
            <a:ext cx="1143857" cy="1143857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407665" y="3022251"/>
            <a:ext cx="1143857" cy="1143857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7EE5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407665" y="4491231"/>
            <a:ext cx="1143857" cy="1143857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五角星 55"/>
          <p:cNvSpPr/>
          <p:nvPr/>
        </p:nvSpPr>
        <p:spPr>
          <a:xfrm>
            <a:off x="2566814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五角星 56"/>
          <p:cNvSpPr/>
          <p:nvPr/>
        </p:nvSpPr>
        <p:spPr>
          <a:xfrm>
            <a:off x="3160880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五角星 57"/>
          <p:cNvSpPr/>
          <p:nvPr/>
        </p:nvSpPr>
        <p:spPr>
          <a:xfrm>
            <a:off x="3754946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五角星 58"/>
          <p:cNvSpPr/>
          <p:nvPr/>
        </p:nvSpPr>
        <p:spPr>
          <a:xfrm>
            <a:off x="4349012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五角星 59"/>
          <p:cNvSpPr/>
          <p:nvPr/>
        </p:nvSpPr>
        <p:spPr>
          <a:xfrm>
            <a:off x="4943078" y="20779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508814" y="17403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点击输入任务</a:t>
            </a:r>
          </a:p>
        </p:txBody>
      </p:sp>
      <p:sp>
        <p:nvSpPr>
          <p:cNvPr id="62" name="五角星 61"/>
          <p:cNvSpPr/>
          <p:nvPr/>
        </p:nvSpPr>
        <p:spPr>
          <a:xfrm>
            <a:off x="2566814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五角星 62"/>
          <p:cNvSpPr/>
          <p:nvPr/>
        </p:nvSpPr>
        <p:spPr>
          <a:xfrm>
            <a:off x="3160880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五角星 63"/>
          <p:cNvSpPr/>
          <p:nvPr/>
        </p:nvSpPr>
        <p:spPr>
          <a:xfrm>
            <a:off x="3754946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五角星 64"/>
          <p:cNvSpPr/>
          <p:nvPr/>
        </p:nvSpPr>
        <p:spPr>
          <a:xfrm>
            <a:off x="4349012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五角星 65"/>
          <p:cNvSpPr/>
          <p:nvPr/>
        </p:nvSpPr>
        <p:spPr>
          <a:xfrm>
            <a:off x="4943078" y="354696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508814" y="320935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点击输入任务</a:t>
            </a:r>
          </a:p>
        </p:txBody>
      </p:sp>
      <p:sp>
        <p:nvSpPr>
          <p:cNvPr id="68" name="五角星 67"/>
          <p:cNvSpPr/>
          <p:nvPr/>
        </p:nvSpPr>
        <p:spPr>
          <a:xfrm>
            <a:off x="2566814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五角星 68"/>
          <p:cNvSpPr/>
          <p:nvPr/>
        </p:nvSpPr>
        <p:spPr>
          <a:xfrm>
            <a:off x="3160880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五角星 69"/>
          <p:cNvSpPr/>
          <p:nvPr/>
        </p:nvSpPr>
        <p:spPr>
          <a:xfrm>
            <a:off x="3754946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五角星 70"/>
          <p:cNvSpPr/>
          <p:nvPr/>
        </p:nvSpPr>
        <p:spPr>
          <a:xfrm>
            <a:off x="4349012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五角星 71"/>
          <p:cNvSpPr/>
          <p:nvPr/>
        </p:nvSpPr>
        <p:spPr>
          <a:xfrm>
            <a:off x="4943078" y="5015939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508814" y="467833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点击输入任务</a:t>
            </a:r>
          </a:p>
        </p:txBody>
      </p:sp>
      <p:sp>
        <p:nvSpPr>
          <p:cNvPr id="74" name="五角星 73"/>
          <p:cNvSpPr/>
          <p:nvPr/>
        </p:nvSpPr>
        <p:spPr>
          <a:xfrm>
            <a:off x="7809390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五角星 74"/>
          <p:cNvSpPr/>
          <p:nvPr/>
        </p:nvSpPr>
        <p:spPr>
          <a:xfrm>
            <a:off x="8403456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五角星 75"/>
          <p:cNvSpPr/>
          <p:nvPr/>
        </p:nvSpPr>
        <p:spPr>
          <a:xfrm>
            <a:off x="8997522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五角星 76"/>
          <p:cNvSpPr/>
          <p:nvPr/>
        </p:nvSpPr>
        <p:spPr>
          <a:xfrm>
            <a:off x="9591588" y="207762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五角星 77"/>
          <p:cNvSpPr/>
          <p:nvPr/>
        </p:nvSpPr>
        <p:spPr>
          <a:xfrm>
            <a:off x="10185654" y="20779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751390" y="174037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点击输入任务</a:t>
            </a:r>
          </a:p>
        </p:txBody>
      </p:sp>
      <p:sp>
        <p:nvSpPr>
          <p:cNvPr id="80" name="五角星 79"/>
          <p:cNvSpPr/>
          <p:nvPr/>
        </p:nvSpPr>
        <p:spPr>
          <a:xfrm>
            <a:off x="7809390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五角星 80"/>
          <p:cNvSpPr/>
          <p:nvPr/>
        </p:nvSpPr>
        <p:spPr>
          <a:xfrm>
            <a:off x="8403456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五角星 81"/>
          <p:cNvSpPr/>
          <p:nvPr/>
        </p:nvSpPr>
        <p:spPr>
          <a:xfrm>
            <a:off x="8997522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五角星 82"/>
          <p:cNvSpPr/>
          <p:nvPr/>
        </p:nvSpPr>
        <p:spPr>
          <a:xfrm>
            <a:off x="9591588" y="3546601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五角星 83"/>
          <p:cNvSpPr/>
          <p:nvPr/>
        </p:nvSpPr>
        <p:spPr>
          <a:xfrm>
            <a:off x="10185654" y="354696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751390" y="320935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点击输入任务</a:t>
            </a:r>
          </a:p>
        </p:txBody>
      </p:sp>
      <p:sp>
        <p:nvSpPr>
          <p:cNvPr id="86" name="五角星 85"/>
          <p:cNvSpPr/>
          <p:nvPr/>
        </p:nvSpPr>
        <p:spPr>
          <a:xfrm>
            <a:off x="7809390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五角星 86"/>
          <p:cNvSpPr/>
          <p:nvPr/>
        </p:nvSpPr>
        <p:spPr>
          <a:xfrm>
            <a:off x="8403456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五角星 87"/>
          <p:cNvSpPr/>
          <p:nvPr/>
        </p:nvSpPr>
        <p:spPr>
          <a:xfrm>
            <a:off x="8997522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五角星 88"/>
          <p:cNvSpPr/>
          <p:nvPr/>
        </p:nvSpPr>
        <p:spPr>
          <a:xfrm>
            <a:off x="9591588" y="5015580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五角星 89"/>
          <p:cNvSpPr/>
          <p:nvPr/>
        </p:nvSpPr>
        <p:spPr>
          <a:xfrm>
            <a:off x="10185654" y="5015939"/>
            <a:ext cx="432048" cy="432048"/>
          </a:xfrm>
          <a:prstGeom prst="star5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751390" y="467833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点击输入任务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219269" y="1863590"/>
            <a:ext cx="100540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1800</a:t>
            </a:r>
            <a:r>
              <a:rPr lang="zh-CN" altLang="en-US" sz="1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219269" y="3332570"/>
            <a:ext cx="100540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1600</a:t>
            </a:r>
            <a:r>
              <a:rPr lang="zh-CN" altLang="en-US" sz="1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219269" y="4801550"/>
            <a:ext cx="100540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1350</a:t>
            </a:r>
            <a:r>
              <a:rPr lang="zh-CN" altLang="en-US" sz="1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476892" y="1863590"/>
            <a:ext cx="100540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1720</a:t>
            </a:r>
            <a:r>
              <a:rPr lang="zh-CN" altLang="en-US" sz="1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563454" y="3332570"/>
            <a:ext cx="832280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950</a:t>
            </a:r>
            <a:r>
              <a:rPr lang="zh-CN" altLang="en-US" sz="1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563454" y="4801550"/>
            <a:ext cx="83227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580</a:t>
            </a:r>
            <a:r>
              <a:rPr lang="zh-CN" altLang="en-US" sz="1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万</a:t>
            </a:r>
          </a:p>
        </p:txBody>
      </p:sp>
      <p:sp>
        <p:nvSpPr>
          <p:cNvPr id="98" name="五角星 97"/>
          <p:cNvSpPr/>
          <p:nvPr/>
        </p:nvSpPr>
        <p:spPr>
          <a:xfrm>
            <a:off x="2566814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五角星 98"/>
          <p:cNvSpPr/>
          <p:nvPr/>
        </p:nvSpPr>
        <p:spPr>
          <a:xfrm>
            <a:off x="3160880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五角星 99"/>
          <p:cNvSpPr/>
          <p:nvPr/>
        </p:nvSpPr>
        <p:spPr>
          <a:xfrm>
            <a:off x="3754946" y="2078925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五角星 100"/>
          <p:cNvSpPr/>
          <p:nvPr/>
        </p:nvSpPr>
        <p:spPr>
          <a:xfrm>
            <a:off x="4349012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五角星 101"/>
          <p:cNvSpPr/>
          <p:nvPr/>
        </p:nvSpPr>
        <p:spPr>
          <a:xfrm>
            <a:off x="4943078" y="20779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五角星 102"/>
          <p:cNvSpPr/>
          <p:nvPr/>
        </p:nvSpPr>
        <p:spPr>
          <a:xfrm>
            <a:off x="2566814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五角星 103"/>
          <p:cNvSpPr/>
          <p:nvPr/>
        </p:nvSpPr>
        <p:spPr>
          <a:xfrm>
            <a:off x="3160880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五角星 104"/>
          <p:cNvSpPr/>
          <p:nvPr/>
        </p:nvSpPr>
        <p:spPr>
          <a:xfrm>
            <a:off x="3754946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五角星 105"/>
          <p:cNvSpPr/>
          <p:nvPr/>
        </p:nvSpPr>
        <p:spPr>
          <a:xfrm>
            <a:off x="4349012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五角星 106"/>
          <p:cNvSpPr/>
          <p:nvPr/>
        </p:nvSpPr>
        <p:spPr>
          <a:xfrm>
            <a:off x="2566814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五角星 107"/>
          <p:cNvSpPr/>
          <p:nvPr/>
        </p:nvSpPr>
        <p:spPr>
          <a:xfrm>
            <a:off x="3160880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五角星 108"/>
          <p:cNvSpPr/>
          <p:nvPr/>
        </p:nvSpPr>
        <p:spPr>
          <a:xfrm>
            <a:off x="3754946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五角星 109"/>
          <p:cNvSpPr/>
          <p:nvPr/>
        </p:nvSpPr>
        <p:spPr>
          <a:xfrm>
            <a:off x="4349012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五角星 110"/>
          <p:cNvSpPr/>
          <p:nvPr/>
        </p:nvSpPr>
        <p:spPr>
          <a:xfrm>
            <a:off x="7809390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五角星 111"/>
          <p:cNvSpPr/>
          <p:nvPr/>
        </p:nvSpPr>
        <p:spPr>
          <a:xfrm>
            <a:off x="8403456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五角星 112"/>
          <p:cNvSpPr/>
          <p:nvPr/>
        </p:nvSpPr>
        <p:spPr>
          <a:xfrm>
            <a:off x="8997522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五角星 113"/>
          <p:cNvSpPr/>
          <p:nvPr/>
        </p:nvSpPr>
        <p:spPr>
          <a:xfrm>
            <a:off x="9591588" y="207762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五角星 114"/>
          <p:cNvSpPr/>
          <p:nvPr/>
        </p:nvSpPr>
        <p:spPr>
          <a:xfrm>
            <a:off x="7809390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五角星 115"/>
          <p:cNvSpPr/>
          <p:nvPr/>
        </p:nvSpPr>
        <p:spPr>
          <a:xfrm>
            <a:off x="8403456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五角星 116"/>
          <p:cNvSpPr/>
          <p:nvPr/>
        </p:nvSpPr>
        <p:spPr>
          <a:xfrm>
            <a:off x="8997522" y="3546601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五角星 117"/>
          <p:cNvSpPr/>
          <p:nvPr/>
        </p:nvSpPr>
        <p:spPr>
          <a:xfrm>
            <a:off x="7809390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五角星 118"/>
          <p:cNvSpPr/>
          <p:nvPr/>
        </p:nvSpPr>
        <p:spPr>
          <a:xfrm>
            <a:off x="8403456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五角星 119"/>
          <p:cNvSpPr/>
          <p:nvPr/>
        </p:nvSpPr>
        <p:spPr>
          <a:xfrm>
            <a:off x="8997522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五角星 120"/>
          <p:cNvSpPr/>
          <p:nvPr/>
        </p:nvSpPr>
        <p:spPr>
          <a:xfrm>
            <a:off x="9591588" y="5015580"/>
            <a:ext cx="432048" cy="432048"/>
          </a:xfrm>
          <a:prstGeom prst="star5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153391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3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4" grpId="0"/>
      <p:bldP spid="95" grpId="0"/>
      <p:bldP spid="96" grpId="0"/>
      <p:bldP spid="97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与上一年度比较</a:t>
            </a:r>
          </a:p>
        </p:txBody>
      </p:sp>
      <p:sp>
        <p:nvSpPr>
          <p:cNvPr id="3" name="矩形 2"/>
          <p:cNvSpPr/>
          <p:nvPr/>
        </p:nvSpPr>
        <p:spPr>
          <a:xfrm flipH="1">
            <a:off x="1151299" y="3133645"/>
            <a:ext cx="3743930" cy="478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300" dirty="0">
              <a:solidFill>
                <a:prstClr val="black">
                  <a:lumMod val="65000"/>
                  <a:lumOff val="35000"/>
                </a:prstClr>
              </a:solidFill>
              <a:latin typeface="HelveticaNeueLT Pro 67 MdCn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1593" y="3922011"/>
            <a:ext cx="3277637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8821" y="4386171"/>
            <a:ext cx="2160407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0750" y="4850330"/>
            <a:ext cx="2808481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25674" y="5314488"/>
            <a:ext cx="1173556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1593" y="3895964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256,642</a:t>
            </a:r>
          </a:p>
        </p:txBody>
      </p:sp>
      <p:sp>
        <p:nvSpPr>
          <p:cNvPr id="9" name="矩形 8"/>
          <p:cNvSpPr/>
          <p:nvPr/>
        </p:nvSpPr>
        <p:spPr>
          <a:xfrm>
            <a:off x="2651335" y="4363773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210,366</a:t>
            </a:r>
          </a:p>
        </p:txBody>
      </p:sp>
      <p:sp>
        <p:nvSpPr>
          <p:cNvPr id="10" name="矩形 9"/>
          <p:cNvSpPr/>
          <p:nvPr/>
        </p:nvSpPr>
        <p:spPr>
          <a:xfrm>
            <a:off x="2015371" y="4826689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244,484</a:t>
            </a:r>
          </a:p>
        </p:txBody>
      </p:sp>
      <p:sp>
        <p:nvSpPr>
          <p:cNvPr id="11" name="矩形 10"/>
          <p:cNvSpPr/>
          <p:nvPr/>
        </p:nvSpPr>
        <p:spPr>
          <a:xfrm>
            <a:off x="3653238" y="5284469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125,872</a:t>
            </a:r>
          </a:p>
        </p:txBody>
      </p:sp>
      <p:sp>
        <p:nvSpPr>
          <p:cNvPr id="12" name="矩形 11"/>
          <p:cNvSpPr/>
          <p:nvPr/>
        </p:nvSpPr>
        <p:spPr>
          <a:xfrm>
            <a:off x="7224665" y="3123510"/>
            <a:ext cx="3790447" cy="478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300" dirty="0">
              <a:solidFill>
                <a:prstClr val="black">
                  <a:lumMod val="65000"/>
                  <a:lumOff val="35000"/>
                </a:prstClr>
              </a:solidFill>
              <a:latin typeface="HelveticaNeueLT Pro 67 MdCn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7367182" y="3922011"/>
            <a:ext cx="3647930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7367183" y="4386171"/>
            <a:ext cx="2421640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7367183" y="4850330"/>
            <a:ext cx="3407935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7367185" y="5314488"/>
            <a:ext cx="1366177" cy="312347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10086751" y="3895964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272,686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8884408" y="4356154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239,325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9870703" y="4826691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265,484</a:t>
            </a:r>
          </a:p>
        </p:txBody>
      </p:sp>
      <p:sp>
        <p:nvSpPr>
          <p:cNvPr id="20" name="矩形 19"/>
          <p:cNvSpPr/>
          <p:nvPr/>
        </p:nvSpPr>
        <p:spPr>
          <a:xfrm flipH="1">
            <a:off x="7828947" y="5284477"/>
            <a:ext cx="904415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HelveticaNeueLT Pro 67 MdCn" pitchFamily="34" charset="0"/>
                <a:cs typeface="Arial" panose="020B0604020202020204" pitchFamily="34" charset="0"/>
              </a:rPr>
              <a:t>217,482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51300" y="1340768"/>
            <a:ext cx="98638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4" name="椭圆 23"/>
          <p:cNvSpPr/>
          <p:nvPr/>
        </p:nvSpPr>
        <p:spPr>
          <a:xfrm>
            <a:off x="5366100" y="3497719"/>
            <a:ext cx="1458212" cy="1458210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path path="circle">
              <a:fillToRect t="100000" r="100000"/>
            </a:path>
            <a:tileRect l="-100000" b="-10000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lvl="0" algn="ctr"/>
            <a:r>
              <a:rPr lang="en-US" altLang="zh-CN" sz="3200" dirty="0">
                <a:solidFill>
                  <a:schemeClr val="bg1"/>
                </a:solidFill>
                <a:latin typeface="HelveticaNeueLT Pro 67 MdCn" pitchFamily="34" charset="0"/>
              </a:rPr>
              <a:t>VS</a:t>
            </a:r>
            <a:endParaRPr lang="zh-CN" altLang="en-US" sz="3200" dirty="0">
              <a:solidFill>
                <a:schemeClr val="bg1"/>
              </a:solidFill>
              <a:latin typeface="HelveticaNeueLT Pro 67 MdCn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625843" y="2449063"/>
            <a:ext cx="1173220" cy="471090"/>
          </a:xfrm>
          <a:prstGeom prst="roundRect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2014</a:t>
            </a:r>
            <a:endParaRPr lang="zh-CN" altLang="en-US" sz="2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319510" y="2449063"/>
            <a:ext cx="1173222" cy="471090"/>
          </a:xfrm>
          <a:prstGeom prst="roundRect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2015</a:t>
            </a:r>
            <a:endParaRPr lang="zh-CN" altLang="en-US" sz="2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5792" y="394472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74726" y="440224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88621" y="486800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60301" y="533216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1015112" y="394472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802415" y="4402245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792581" y="486800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733362" y="533216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8829742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7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400"/>
                            </p:stCondLst>
                            <p:childTnLst>
                              <p:par>
                                <p:cTn id="112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4" grpId="0" animBg="1"/>
      <p:bldP spid="24" grpId="1" animBg="1"/>
      <p:bldP spid="27" grpId="0" animBg="1"/>
      <p:bldP spid="30" grpId="0" animBg="1"/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过程 6"/>
          <p:cNvSpPr/>
          <p:nvPr/>
        </p:nvSpPr>
        <p:spPr>
          <a:xfrm>
            <a:off x="4222998" y="1268760"/>
            <a:ext cx="7967415" cy="432048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2034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034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2034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2034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556792"/>
            <a:ext cx="6984776" cy="3744416"/>
          </a:xfrm>
          <a:custGeom>
            <a:avLst/>
            <a:gdLst>
              <a:gd name="connsiteX0" fmla="*/ 0 w 6984776"/>
              <a:gd name="connsiteY0" fmla="*/ 0 h 3744416"/>
              <a:gd name="connsiteX1" fmla="*/ 6984776 w 6984776"/>
              <a:gd name="connsiteY1" fmla="*/ 0 h 3744416"/>
              <a:gd name="connsiteX2" fmla="*/ 6984776 w 6984776"/>
              <a:gd name="connsiteY2" fmla="*/ 3744416 h 3744416"/>
              <a:gd name="connsiteX3" fmla="*/ 0 w 6984776"/>
              <a:gd name="connsiteY3" fmla="*/ 3744416 h 3744416"/>
              <a:gd name="connsiteX4" fmla="*/ 0 w 6984776"/>
              <a:gd name="connsiteY4" fmla="*/ 0 h 3744416"/>
              <a:gd name="connsiteX0" fmla="*/ 0 w 6984776"/>
              <a:gd name="connsiteY0" fmla="*/ 0 h 3744416"/>
              <a:gd name="connsiteX1" fmla="*/ 6984776 w 6984776"/>
              <a:gd name="connsiteY1" fmla="*/ 0 h 3744416"/>
              <a:gd name="connsiteX2" fmla="*/ 5607389 w 6984776"/>
              <a:gd name="connsiteY2" fmla="*/ 3744416 h 3744416"/>
              <a:gd name="connsiteX3" fmla="*/ 0 w 6984776"/>
              <a:gd name="connsiteY3" fmla="*/ 3744416 h 3744416"/>
              <a:gd name="connsiteX4" fmla="*/ 0 w 6984776"/>
              <a:gd name="connsiteY4" fmla="*/ 0 h 374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4776" h="3744416">
                <a:moveTo>
                  <a:pt x="0" y="0"/>
                </a:moveTo>
                <a:lnTo>
                  <a:pt x="6984776" y="0"/>
                </a:lnTo>
                <a:lnTo>
                  <a:pt x="5607389" y="3744416"/>
                </a:lnTo>
                <a:lnTo>
                  <a:pt x="0" y="374441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8000">
                <a:srgbClr val="49C1AD">
                  <a:alpha val="80000"/>
                </a:srgbClr>
              </a:gs>
              <a:gs pos="0">
                <a:srgbClr val="00B0F0">
                  <a:alpha val="80000"/>
                </a:srgbClr>
              </a:gs>
              <a:gs pos="100000">
                <a:srgbClr val="A8CF38">
                  <a:alpha val="8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599" y="2300875"/>
            <a:ext cx="476284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HelveticaNeueLT Pro 67 MdCn" pitchFamily="34" charset="0"/>
              </a:rPr>
              <a:t>THANKS</a:t>
            </a:r>
            <a:endParaRPr lang="zh-CN" altLang="en-US" sz="8800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HelveticaNeueLT Pro 67 MdCn" pitchFamily="34" charset="0"/>
            </a:endParaRPr>
          </a:p>
        </p:txBody>
      </p:sp>
      <p:sp>
        <p:nvSpPr>
          <p:cNvPr id="13" name="直角三角形 12"/>
          <p:cNvSpPr/>
          <p:nvPr/>
        </p:nvSpPr>
        <p:spPr>
          <a:xfrm>
            <a:off x="5736688" y="1270666"/>
            <a:ext cx="1248087" cy="288032"/>
          </a:xfrm>
          <a:custGeom>
            <a:avLst/>
            <a:gdLst>
              <a:gd name="connsiteX0" fmla="*/ 0 w 1177602"/>
              <a:gd name="connsiteY0" fmla="*/ 288032 h 288032"/>
              <a:gd name="connsiteX1" fmla="*/ 0 w 1177602"/>
              <a:gd name="connsiteY1" fmla="*/ 0 h 288032"/>
              <a:gd name="connsiteX2" fmla="*/ 1177602 w 1177602"/>
              <a:gd name="connsiteY2" fmla="*/ 288032 h 288032"/>
              <a:gd name="connsiteX3" fmla="*/ 0 w 1177602"/>
              <a:gd name="connsiteY3" fmla="*/ 288032 h 288032"/>
              <a:gd name="connsiteX0" fmla="*/ 0 w 1248087"/>
              <a:gd name="connsiteY0" fmla="*/ 289937 h 289937"/>
              <a:gd name="connsiteX1" fmla="*/ 70485 w 1248087"/>
              <a:gd name="connsiteY1" fmla="*/ 0 h 289937"/>
              <a:gd name="connsiteX2" fmla="*/ 1248087 w 1248087"/>
              <a:gd name="connsiteY2" fmla="*/ 288032 h 289937"/>
              <a:gd name="connsiteX3" fmla="*/ 0 w 1248087"/>
              <a:gd name="connsiteY3" fmla="*/ 289937 h 289937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6127 h 288032"/>
              <a:gd name="connsiteX3" fmla="*/ 0 w 1248087"/>
              <a:gd name="connsiteY3" fmla="*/ 288032 h 288032"/>
              <a:gd name="connsiteX0" fmla="*/ 0 w 1131882"/>
              <a:gd name="connsiteY0" fmla="*/ 288032 h 288032"/>
              <a:gd name="connsiteX1" fmla="*/ 104775 w 1131882"/>
              <a:gd name="connsiteY1" fmla="*/ 0 h 288032"/>
              <a:gd name="connsiteX2" fmla="*/ 1131882 w 1131882"/>
              <a:gd name="connsiteY2" fmla="*/ 228977 h 288032"/>
              <a:gd name="connsiteX3" fmla="*/ 0 w 1131882"/>
              <a:gd name="connsiteY3" fmla="*/ 288032 h 288032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8032 h 288032"/>
              <a:gd name="connsiteX3" fmla="*/ 0 w 1248087"/>
              <a:gd name="connsiteY3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8087" h="288032">
                <a:moveTo>
                  <a:pt x="0" y="288032"/>
                </a:moveTo>
                <a:lnTo>
                  <a:pt x="104775" y="0"/>
                </a:lnTo>
                <a:lnTo>
                  <a:pt x="1248087" y="288032"/>
                </a:lnTo>
                <a:lnTo>
                  <a:pt x="0" y="28803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2"/>
          <p:cNvSpPr/>
          <p:nvPr/>
        </p:nvSpPr>
        <p:spPr>
          <a:xfrm>
            <a:off x="4222999" y="5301208"/>
            <a:ext cx="1383342" cy="288032"/>
          </a:xfrm>
          <a:custGeom>
            <a:avLst/>
            <a:gdLst>
              <a:gd name="connsiteX0" fmla="*/ 0 w 1177602"/>
              <a:gd name="connsiteY0" fmla="*/ 288032 h 288032"/>
              <a:gd name="connsiteX1" fmla="*/ 0 w 1177602"/>
              <a:gd name="connsiteY1" fmla="*/ 0 h 288032"/>
              <a:gd name="connsiteX2" fmla="*/ 1177602 w 1177602"/>
              <a:gd name="connsiteY2" fmla="*/ 288032 h 288032"/>
              <a:gd name="connsiteX3" fmla="*/ 0 w 1177602"/>
              <a:gd name="connsiteY3" fmla="*/ 288032 h 288032"/>
              <a:gd name="connsiteX0" fmla="*/ 0 w 1248087"/>
              <a:gd name="connsiteY0" fmla="*/ 289937 h 289937"/>
              <a:gd name="connsiteX1" fmla="*/ 70485 w 1248087"/>
              <a:gd name="connsiteY1" fmla="*/ 0 h 289937"/>
              <a:gd name="connsiteX2" fmla="*/ 1248087 w 1248087"/>
              <a:gd name="connsiteY2" fmla="*/ 288032 h 289937"/>
              <a:gd name="connsiteX3" fmla="*/ 0 w 1248087"/>
              <a:gd name="connsiteY3" fmla="*/ 289937 h 289937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6127 h 288032"/>
              <a:gd name="connsiteX3" fmla="*/ 0 w 1248087"/>
              <a:gd name="connsiteY3" fmla="*/ 288032 h 288032"/>
              <a:gd name="connsiteX0" fmla="*/ 0 w 1131882"/>
              <a:gd name="connsiteY0" fmla="*/ 288032 h 288032"/>
              <a:gd name="connsiteX1" fmla="*/ 104775 w 1131882"/>
              <a:gd name="connsiteY1" fmla="*/ 0 h 288032"/>
              <a:gd name="connsiteX2" fmla="*/ 1131882 w 1131882"/>
              <a:gd name="connsiteY2" fmla="*/ 228977 h 288032"/>
              <a:gd name="connsiteX3" fmla="*/ 0 w 1131882"/>
              <a:gd name="connsiteY3" fmla="*/ 288032 h 288032"/>
              <a:gd name="connsiteX0" fmla="*/ 0 w 1248087"/>
              <a:gd name="connsiteY0" fmla="*/ 288032 h 288032"/>
              <a:gd name="connsiteX1" fmla="*/ 104775 w 1248087"/>
              <a:gd name="connsiteY1" fmla="*/ 0 h 288032"/>
              <a:gd name="connsiteX2" fmla="*/ 1248087 w 1248087"/>
              <a:gd name="connsiteY2" fmla="*/ 288032 h 288032"/>
              <a:gd name="connsiteX3" fmla="*/ 0 w 1248087"/>
              <a:gd name="connsiteY3" fmla="*/ 288032 h 288032"/>
              <a:gd name="connsiteX0" fmla="*/ 0 w 1383342"/>
              <a:gd name="connsiteY0" fmla="*/ 288032 h 288032"/>
              <a:gd name="connsiteX1" fmla="*/ 104775 w 1383342"/>
              <a:gd name="connsiteY1" fmla="*/ 0 h 288032"/>
              <a:gd name="connsiteX2" fmla="*/ 1383342 w 1383342"/>
              <a:gd name="connsiteY2" fmla="*/ 377 h 288032"/>
              <a:gd name="connsiteX3" fmla="*/ 0 w 1383342"/>
              <a:gd name="connsiteY3" fmla="*/ 288032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342" h="288032">
                <a:moveTo>
                  <a:pt x="0" y="288032"/>
                </a:moveTo>
                <a:lnTo>
                  <a:pt x="104775" y="0"/>
                </a:lnTo>
                <a:lnTo>
                  <a:pt x="1383342" y="377"/>
                </a:lnTo>
                <a:lnTo>
                  <a:pt x="0" y="288032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766615" y="352501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D:\desktop\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99" y="606576"/>
            <a:ext cx="1944216" cy="54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平行四边形 21"/>
          <p:cNvSpPr/>
          <p:nvPr/>
        </p:nvSpPr>
        <p:spPr>
          <a:xfrm>
            <a:off x="7967414" y="607772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A8C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开拓</a:t>
            </a:r>
          </a:p>
        </p:txBody>
      </p:sp>
      <p:sp>
        <p:nvSpPr>
          <p:cNvPr id="27" name="平行四边形 26"/>
          <p:cNvSpPr/>
          <p:nvPr/>
        </p:nvSpPr>
        <p:spPr>
          <a:xfrm>
            <a:off x="8917957" y="607772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49C1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创新</a:t>
            </a:r>
          </a:p>
        </p:txBody>
      </p:sp>
      <p:sp>
        <p:nvSpPr>
          <p:cNvPr id="28" name="平行四边形 27"/>
          <p:cNvSpPr/>
          <p:nvPr/>
        </p:nvSpPr>
        <p:spPr>
          <a:xfrm>
            <a:off x="9868500" y="607772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共赢</a:t>
            </a:r>
          </a:p>
        </p:txBody>
      </p:sp>
      <p:sp>
        <p:nvSpPr>
          <p:cNvPr id="29" name="平行四边形 28"/>
          <p:cNvSpPr/>
          <p:nvPr/>
        </p:nvSpPr>
        <p:spPr>
          <a:xfrm>
            <a:off x="10812447" y="607772"/>
            <a:ext cx="950543" cy="296875"/>
          </a:xfrm>
          <a:prstGeom prst="parallelogram">
            <a:avLst>
              <a:gd name="adj" fmla="val 37346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引领</a:t>
            </a:r>
          </a:p>
        </p:txBody>
      </p:sp>
      <p:pic>
        <p:nvPicPr>
          <p:cNvPr id="15" name="bg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2220099" y="419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50"/>
                            </p:stCondLst>
                            <p:childTnLst>
                              <p:par>
                                <p:cTn id="41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7" grpId="0" animBg="1"/>
      <p:bldP spid="9" grpId="0" animBg="1"/>
      <p:bldP spid="11" grpId="0"/>
      <p:bldP spid="13" grpId="0" animBg="1"/>
      <p:bldP spid="19" grpId="0" animBg="1"/>
      <p:bldP spid="20" grpId="0"/>
      <p:bldP spid="22" grpId="0" animBg="1"/>
      <p:bldP spid="27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15F7624-60D7-4B1E-B5D6-DE46107C7BE4}"/>
              </a:ext>
            </a:extLst>
          </p:cNvPr>
          <p:cNvGrpSpPr/>
          <p:nvPr/>
        </p:nvGrpSpPr>
        <p:grpSpPr>
          <a:xfrm>
            <a:off x="1553497" y="1719696"/>
            <a:ext cx="9083418" cy="3418609"/>
            <a:chOff x="1827037" y="1901850"/>
            <a:chExt cx="9083418" cy="3418609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0F8A85BA-90FF-4CE2-A557-D4BDDB30F837}"/>
                </a:ext>
              </a:extLst>
            </p:cNvPr>
            <p:cNvSpPr/>
            <p:nvPr/>
          </p:nvSpPr>
          <p:spPr>
            <a:xfrm>
              <a:off x="2805546" y="1901850"/>
              <a:ext cx="8104909" cy="3418609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2FDD3AC5-9ABD-456C-A58C-BAD5CEBD2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7037" y="2356135"/>
              <a:ext cx="2510037" cy="2510037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D5F1804A-574D-4BDC-A81A-2387D65BF24B}"/>
                </a:ext>
              </a:extLst>
            </p:cNvPr>
            <p:cNvSpPr txBox="1"/>
            <p:nvPr/>
          </p:nvSpPr>
          <p:spPr>
            <a:xfrm>
              <a:off x="5087094" y="2394089"/>
              <a:ext cx="560381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该模板一共</a:t>
              </a:r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</a:t>
              </a:r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页，获取完整版。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请扫描左方二维码，关注“精美</a:t>
              </a:r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模板”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回复“</a:t>
              </a:r>
              <a:r>
                <a:rPr lang="en-US" altLang="zh-CN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0805</a:t>
              </a:r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”，即可免费下载。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1598</a:t>
              </a:r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套模板对应回复“</a:t>
              </a:r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1598</a:t>
              </a:r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419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BD19534-8D70-4355-AB15-E9548FA6BC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1667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38BD644E-B77D-4C9E-9569-0B5EB130F9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188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AC09BF4-2647-422D-805E-1F5C78B60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081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57CEE0-6793-482E-92C2-EC2290DBC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40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A7A7FE5-5830-4189-87DE-AF665599E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60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" y="403154"/>
            <a:ext cx="12190414" cy="623832"/>
            <a:chOff x="-1" y="403154"/>
            <a:chExt cx="12190414" cy="623832"/>
          </a:xfrm>
        </p:grpSpPr>
        <p:sp>
          <p:nvSpPr>
            <p:cNvPr id="5" name="矩形 4"/>
            <p:cNvSpPr/>
            <p:nvPr/>
          </p:nvSpPr>
          <p:spPr>
            <a:xfrm>
              <a:off x="-1" y="536574"/>
              <a:ext cx="4465309" cy="49041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725104" y="536574"/>
              <a:ext cx="4465309" cy="49041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5"/>
            <p:cNvSpPr>
              <a:spLocks/>
            </p:cNvSpPr>
            <p:nvPr/>
          </p:nvSpPr>
          <p:spPr bwMode="auto">
            <a:xfrm>
              <a:off x="4150990" y="536574"/>
              <a:ext cx="628639" cy="490412"/>
            </a:xfrm>
            <a:custGeom>
              <a:avLst/>
              <a:gdLst>
                <a:gd name="T0" fmla="*/ 0 w 523"/>
                <a:gd name="T1" fmla="*/ 0 h 408"/>
                <a:gd name="T2" fmla="*/ 523 w 523"/>
                <a:gd name="T3" fmla="*/ 0 h 408"/>
                <a:gd name="T4" fmla="*/ 523 w 523"/>
                <a:gd name="T5" fmla="*/ 408 h 408"/>
                <a:gd name="T6" fmla="*/ 0 w 523"/>
                <a:gd name="T7" fmla="*/ 408 h 408"/>
                <a:gd name="T8" fmla="*/ 204 w 523"/>
                <a:gd name="T9" fmla="*/ 203 h 408"/>
                <a:gd name="T10" fmla="*/ 0 w 523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3" h="408">
                  <a:moveTo>
                    <a:pt x="0" y="0"/>
                  </a:moveTo>
                  <a:lnTo>
                    <a:pt x="523" y="0"/>
                  </a:lnTo>
                  <a:lnTo>
                    <a:pt x="523" y="408"/>
                  </a:lnTo>
                  <a:lnTo>
                    <a:pt x="0" y="408"/>
                  </a:lnTo>
                  <a:lnTo>
                    <a:pt x="204" y="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6"/>
            <p:cNvSpPr>
              <a:spLocks/>
            </p:cNvSpPr>
            <p:nvPr/>
          </p:nvSpPr>
          <p:spPr bwMode="auto">
            <a:xfrm>
              <a:off x="7411984" y="536574"/>
              <a:ext cx="627438" cy="490412"/>
            </a:xfrm>
            <a:custGeom>
              <a:avLst/>
              <a:gdLst>
                <a:gd name="T0" fmla="*/ 522 w 522"/>
                <a:gd name="T1" fmla="*/ 0 h 408"/>
                <a:gd name="T2" fmla="*/ 0 w 522"/>
                <a:gd name="T3" fmla="*/ 0 h 408"/>
                <a:gd name="T4" fmla="*/ 0 w 522"/>
                <a:gd name="T5" fmla="*/ 408 h 408"/>
                <a:gd name="T6" fmla="*/ 522 w 522"/>
                <a:gd name="T7" fmla="*/ 408 h 408"/>
                <a:gd name="T8" fmla="*/ 319 w 522"/>
                <a:gd name="T9" fmla="*/ 203 h 408"/>
                <a:gd name="T10" fmla="*/ 522 w 522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2" h="408">
                  <a:moveTo>
                    <a:pt x="522" y="0"/>
                  </a:moveTo>
                  <a:lnTo>
                    <a:pt x="0" y="0"/>
                  </a:lnTo>
                  <a:lnTo>
                    <a:pt x="0" y="408"/>
                  </a:lnTo>
                  <a:lnTo>
                    <a:pt x="522" y="408"/>
                  </a:lnTo>
                  <a:lnTo>
                    <a:pt x="319" y="203"/>
                  </a:lnTo>
                  <a:lnTo>
                    <a:pt x="522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auto">
            <a:xfrm>
              <a:off x="7411984" y="893566"/>
              <a:ext cx="235589" cy="133420"/>
            </a:xfrm>
            <a:custGeom>
              <a:avLst/>
              <a:gdLst>
                <a:gd name="T0" fmla="*/ 196 w 196"/>
                <a:gd name="T1" fmla="*/ 0 h 111"/>
                <a:gd name="T2" fmla="*/ 0 w 196"/>
                <a:gd name="T3" fmla="*/ 111 h 111"/>
                <a:gd name="T4" fmla="*/ 0 w 196"/>
                <a:gd name="T5" fmla="*/ 0 h 111"/>
                <a:gd name="T6" fmla="*/ 196 w 196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11">
                  <a:moveTo>
                    <a:pt x="196" y="0"/>
                  </a:moveTo>
                  <a:lnTo>
                    <a:pt x="0" y="111"/>
                  </a:lnTo>
                  <a:lnTo>
                    <a:pt x="0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8"/>
            <p:cNvSpPr>
              <a:spLocks noChangeArrowheads="1"/>
            </p:cNvSpPr>
            <p:nvPr/>
          </p:nvSpPr>
          <p:spPr bwMode="auto">
            <a:xfrm>
              <a:off x="4542838" y="403154"/>
              <a:ext cx="3104735" cy="49041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/>
              <a:r>
                <a:rPr lang="zh-CN" altLang="en-US" sz="2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前言</a:t>
              </a:r>
            </a:p>
          </p:txBody>
        </p:sp>
        <p:sp>
          <p:nvSpPr>
            <p:cNvPr id="11" name="Freeform 19"/>
            <p:cNvSpPr>
              <a:spLocks/>
            </p:cNvSpPr>
            <p:nvPr/>
          </p:nvSpPr>
          <p:spPr bwMode="auto">
            <a:xfrm>
              <a:off x="4542838" y="893566"/>
              <a:ext cx="236791" cy="133420"/>
            </a:xfrm>
            <a:custGeom>
              <a:avLst/>
              <a:gdLst>
                <a:gd name="T0" fmla="*/ 0 w 197"/>
                <a:gd name="T1" fmla="*/ 0 h 111"/>
                <a:gd name="T2" fmla="*/ 197 w 197"/>
                <a:gd name="T3" fmla="*/ 111 h 111"/>
                <a:gd name="T4" fmla="*/ 197 w 197"/>
                <a:gd name="T5" fmla="*/ 0 h 111"/>
                <a:gd name="T6" fmla="*/ 0 w 197"/>
                <a:gd name="T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11">
                  <a:moveTo>
                    <a:pt x="0" y="0"/>
                  </a:moveTo>
                  <a:lnTo>
                    <a:pt x="197" y="111"/>
                  </a:lnTo>
                  <a:lnTo>
                    <a:pt x="1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" name="Picture 4" descr="D:\desktop\handshake-business-family-southeast-as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5950384" cy="3971880"/>
          </a:xfrm>
          <a:prstGeom prst="rect">
            <a:avLst/>
          </a:prstGeom>
          <a:ln>
            <a:noFill/>
          </a:ln>
          <a:effectLst/>
          <a:extLst/>
        </p:spPr>
      </p:pic>
      <p:sp>
        <p:nvSpPr>
          <p:cNvPr id="15" name="流程图: 过程 14"/>
          <p:cNvSpPr/>
          <p:nvPr/>
        </p:nvSpPr>
        <p:spPr>
          <a:xfrm>
            <a:off x="5950383" y="1916832"/>
            <a:ext cx="6240029" cy="3971880"/>
          </a:xfrm>
          <a:prstGeom prst="flowChartProcess">
            <a:avLst/>
          </a:prstGeom>
          <a:gradFill flip="none" rotWithShape="1">
            <a:gsLst>
              <a:gs pos="48000">
                <a:srgbClr val="49C1AD">
                  <a:alpha val="80000"/>
                </a:srgbClr>
              </a:gs>
              <a:gs pos="0">
                <a:srgbClr val="00B0F0">
                  <a:alpha val="80000"/>
                </a:srgbClr>
              </a:gs>
              <a:gs pos="100000">
                <a:srgbClr val="A8CF38">
                  <a:alpha val="8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88865" y="2725526"/>
            <a:ext cx="5832649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396000" algn="just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繁忙的工作中不知不觉又迎来了新的一年，过去这一年是有意义的、有价值的、有收获的。回顾这一年的工作历程，作为公司的一份子，我深深感到公司之蓬勃发展，全体同仁之拼搏的精神。在领导和同事们的悉心关怀和指导下，通过自身的不懈努力，在工作上取得了一定的成果，也找到了工作中的不足和问题。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indent="396000" algn="just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展望新的一年，我必将继续跟随公司的脚步，循序渐进，迈步走向美好的前景，力争各项工作更上一个新台阶。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3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4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3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3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3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3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15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515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6A1CC67-D57D-4B3A-AE84-8B01B928A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816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F1520BA-0CD4-4C96-B42A-CBEB15845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5932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AC3FCA2-2949-4944-B878-0E6B41DC4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980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6BE8EEB-2BE9-4F6D-A88A-1B9BC29A5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7520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39ED1B2-4AA4-4671-BB0F-14F304B4D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86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876A693-D898-43A2-B19E-FB1DDA528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71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783BCBF-D4C6-44D2-9805-3B9FD365E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623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85A88C03-4C08-4462-8CBE-4E381FD23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1277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AE5058E-F426-4A7F-A443-056B7BB6B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5313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E1A496A7-FD43-4C4D-B005-8AF01BB59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2182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desktop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1456064" y="2756749"/>
            <a:ext cx="106952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Nueva Std" pitchFamily="34" charset="0"/>
                <a:ea typeface="微软雅黑" pitchFamily="34" charset="-122"/>
              </a:defRPr>
            </a:lvl1pPr>
          </a:lstStyle>
          <a:p>
            <a:r>
              <a:rPr lang="en-US" altLang="zh-CN" sz="7200" dirty="0">
                <a:solidFill>
                  <a:schemeClr val="bg1">
                    <a:lumMod val="65000"/>
                  </a:schemeClr>
                </a:solidFill>
                <a:latin typeface="HelveticaNeueLT Pro 67 MdCn" pitchFamily="34" charset="0"/>
              </a:rPr>
              <a:t>01</a:t>
            </a:r>
            <a:endParaRPr lang="zh-CN" altLang="en-US" sz="7200" dirty="0">
              <a:solidFill>
                <a:schemeClr val="bg1">
                  <a:lumMod val="6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08254" y="1850261"/>
            <a:ext cx="106952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Nueva Std" pitchFamily="34" charset="0"/>
                <a:ea typeface="微软雅黑" pitchFamily="34" charset="-122"/>
              </a:defRPr>
            </a:lvl1pPr>
          </a:lstStyle>
          <a:p>
            <a:r>
              <a:rPr lang="en-US" altLang="zh-CN" sz="7200" dirty="0">
                <a:solidFill>
                  <a:schemeClr val="bg1">
                    <a:lumMod val="65000"/>
                  </a:schemeClr>
                </a:solidFill>
                <a:latin typeface="HelveticaNeueLT Pro 67 MdCn" pitchFamily="34" charset="0"/>
              </a:rPr>
              <a:t>02</a:t>
            </a:r>
            <a:endParaRPr lang="zh-CN" altLang="en-US" sz="7200" dirty="0">
              <a:solidFill>
                <a:schemeClr val="bg1">
                  <a:lumMod val="6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12634" y="1850261"/>
            <a:ext cx="106952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Nueva Std" pitchFamily="34" charset="0"/>
                <a:ea typeface="微软雅黑" pitchFamily="34" charset="-122"/>
              </a:defRPr>
            </a:lvl1pPr>
          </a:lstStyle>
          <a:p>
            <a:r>
              <a:rPr lang="en-US" altLang="zh-CN" sz="7200" dirty="0">
                <a:solidFill>
                  <a:schemeClr val="bg1">
                    <a:lumMod val="65000"/>
                  </a:schemeClr>
                </a:solidFill>
                <a:latin typeface="HelveticaNeueLT Pro 67 MdCn" pitchFamily="34" charset="0"/>
              </a:rPr>
              <a:t>04</a:t>
            </a:r>
            <a:endParaRPr lang="zh-CN" altLang="en-US" sz="7200" dirty="0">
              <a:solidFill>
                <a:schemeClr val="bg1">
                  <a:lumMod val="6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39606" y="1196040"/>
            <a:ext cx="1111202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Nueva Std" pitchFamily="34" charset="0"/>
                <a:ea typeface="微软雅黑" pitchFamily="34" charset="-122"/>
              </a:defRPr>
            </a:lvl1pPr>
          </a:lstStyle>
          <a:p>
            <a:r>
              <a:rPr lang="en-US" altLang="zh-CN" sz="7200" dirty="0">
                <a:solidFill>
                  <a:schemeClr val="bg1">
                    <a:lumMod val="65000"/>
                  </a:schemeClr>
                </a:solidFill>
                <a:latin typeface="HelveticaNeueLT Pro 67 MdCn" pitchFamily="34" charset="0"/>
              </a:rPr>
              <a:t>03</a:t>
            </a:r>
            <a:endParaRPr lang="zh-CN" altLang="en-US" sz="7200" dirty="0">
              <a:solidFill>
                <a:schemeClr val="bg1">
                  <a:lumMod val="6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664821" y="2756749"/>
            <a:ext cx="1069524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Nueva Std" pitchFamily="34" charset="0"/>
                <a:ea typeface="微软雅黑" pitchFamily="34" charset="-122"/>
              </a:defRPr>
            </a:lvl1pPr>
          </a:lstStyle>
          <a:p>
            <a:r>
              <a:rPr lang="en-US" altLang="zh-CN" sz="7200" dirty="0">
                <a:solidFill>
                  <a:schemeClr val="bg1">
                    <a:lumMod val="65000"/>
                  </a:schemeClr>
                </a:solidFill>
                <a:latin typeface="HelveticaNeueLT Pro 67 MdCn" pitchFamily="34" charset="0"/>
              </a:rPr>
              <a:t>05</a:t>
            </a:r>
            <a:endParaRPr lang="zh-CN" altLang="en-US" sz="7200" dirty="0">
              <a:solidFill>
                <a:schemeClr val="bg1">
                  <a:lumMod val="65000"/>
                </a:schemeClr>
              </a:solidFill>
              <a:latin typeface="HelveticaNeueLT Pro 67 MdCn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091511" y="2457599"/>
            <a:ext cx="1798632" cy="1798632"/>
          </a:xfrm>
          <a:prstGeom prst="ellipse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lvl="0"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年中工作概述</a:t>
            </a:r>
          </a:p>
        </p:txBody>
      </p:sp>
      <p:sp>
        <p:nvSpPr>
          <p:cNvPr id="38" name="椭圆 37"/>
          <p:cNvSpPr/>
          <p:nvPr/>
        </p:nvSpPr>
        <p:spPr>
          <a:xfrm>
            <a:off x="3143701" y="1551112"/>
            <a:ext cx="1798632" cy="1798632"/>
          </a:xfrm>
          <a:prstGeom prst="ellipse">
            <a:avLst/>
          </a:prstGeom>
          <a:solidFill>
            <a:srgbClr val="49C1A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41" name="椭圆 40"/>
          <p:cNvSpPr/>
          <p:nvPr/>
        </p:nvSpPr>
        <p:spPr>
          <a:xfrm>
            <a:off x="5195891" y="896888"/>
            <a:ext cx="1798632" cy="1798632"/>
          </a:xfrm>
          <a:prstGeom prst="ellipse">
            <a:avLst/>
          </a:prstGeom>
          <a:solidFill>
            <a:srgbClr val="A8CF38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</a:p>
        </p:txBody>
      </p:sp>
      <p:sp>
        <p:nvSpPr>
          <p:cNvPr id="44" name="椭圆 43"/>
          <p:cNvSpPr/>
          <p:nvPr/>
        </p:nvSpPr>
        <p:spPr>
          <a:xfrm>
            <a:off x="7248081" y="1551111"/>
            <a:ext cx="1798632" cy="1798632"/>
          </a:xfrm>
          <a:prstGeom prst="ellipse">
            <a:avLst/>
          </a:prstGeom>
          <a:solidFill>
            <a:srgbClr val="49C1A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</a:p>
        </p:txBody>
      </p:sp>
      <p:sp>
        <p:nvSpPr>
          <p:cNvPr id="47" name="椭圆 46"/>
          <p:cNvSpPr/>
          <p:nvPr/>
        </p:nvSpPr>
        <p:spPr>
          <a:xfrm>
            <a:off x="9300269" y="2457599"/>
            <a:ext cx="1798632" cy="1798632"/>
          </a:xfrm>
          <a:prstGeom prst="ellipse">
            <a:avLst/>
          </a:prstGeom>
          <a:solidFill>
            <a:srgbClr val="00B0F0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今后工作计划</a:t>
            </a:r>
          </a:p>
        </p:txBody>
      </p:sp>
      <p:sp>
        <p:nvSpPr>
          <p:cNvPr id="50" name="椭圆 49"/>
          <p:cNvSpPr/>
          <p:nvPr/>
        </p:nvSpPr>
        <p:spPr>
          <a:xfrm>
            <a:off x="5375126" y="3717032"/>
            <a:ext cx="1440160" cy="1440160"/>
          </a:xfrm>
          <a:prstGeom prst="ellipse">
            <a:avLst/>
          </a:pr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pic>
        <p:nvPicPr>
          <p:cNvPr id="51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063" y="8541568"/>
            <a:ext cx="1895475" cy="4543425"/>
          </a:xfrm>
          <a:prstGeom prst="rect">
            <a:avLst/>
          </a:prstGeom>
          <a:noFill/>
          <a:effectLst>
            <a:outerShdw blurRad="381000" dist="215900" dir="2700000" algn="tl" rotWithShape="0">
              <a:prstClr val="black">
                <a:alpha val="1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67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357 -0.04977 C -0.52357 -0.55787 -0.29336 -0.97176 -0.00938 -0.97176 C 0.27448 -0.97176 0.50312 -0.55787 0.50312 -0.04977 C 0.50312 0.45856 0.27448 0.87037 -0.00938 0.87037 C -0.29336 0.87037 -0.52357 0.45856 -0.52357 -0.04977 Z " pathEditMode="relative" rAng="16200000" ptsTypes="fffff">
                                      <p:cBhvr>
                                        <p:cTn id="6" dur="8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41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8" grpId="0" animBg="1"/>
      <p:bldP spid="38" grpId="1" animBg="1"/>
      <p:bldP spid="41" grpId="0" animBg="1"/>
      <p:bldP spid="41" grpId="1" animBg="1"/>
      <p:bldP spid="44" grpId="0" animBg="1"/>
      <p:bldP spid="44" grpId="1" animBg="1"/>
      <p:bldP spid="47" grpId="0" animBg="1"/>
      <p:bldP spid="47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BEFA0A1-7035-45A4-84C7-2BDECF4E3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67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79EC28E-A772-48E1-9BB8-4CDC01504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32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F303D72-8CFD-473E-99B1-48CFB6ED0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262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E723B77-9037-43F9-B26A-F64D36DC2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0137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324022B-6A59-46DE-AA4A-C64938AE8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336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CF0E6B2-2E67-491A-8FA6-555FA687E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8775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82374B5E-D01B-487E-A655-E533D2A7E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803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FED0BD7-7173-4D8E-B771-2297D967D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6453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895E991-0A39-4470-9D20-F30CBC697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41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8293141-FB6C-416C-A05D-3BE800330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9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平行四边形 17"/>
          <p:cNvSpPr/>
          <p:nvPr/>
        </p:nvSpPr>
        <p:spPr>
          <a:xfrm>
            <a:off x="6837127" y="1943663"/>
            <a:ext cx="4346312" cy="3531002"/>
          </a:xfrm>
          <a:prstGeom prst="parallelogram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65900" y="2561863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0B0F0"/>
                </a:solidFill>
                <a:latin typeface="HelveticaNeueLT Pro 67 MdCn" pitchFamily="34" charset="0"/>
                <a:ea typeface="微软雅黑" pitchFamily="34" charset="-122"/>
              </a:rPr>
              <a:t>年度工作概述</a:t>
            </a:r>
          </a:p>
        </p:txBody>
      </p:sp>
      <p:sp>
        <p:nvSpPr>
          <p:cNvPr id="15" name="矩形 14"/>
          <p:cNvSpPr/>
          <p:nvPr/>
        </p:nvSpPr>
        <p:spPr>
          <a:xfrm>
            <a:off x="1504029" y="3740532"/>
            <a:ext cx="4542391" cy="336540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年度工作总体回顾</a:t>
            </a:r>
          </a:p>
        </p:txBody>
      </p:sp>
      <p:sp>
        <p:nvSpPr>
          <p:cNvPr id="16" name="平行四边形 15"/>
          <p:cNvSpPr/>
          <p:nvPr/>
        </p:nvSpPr>
        <p:spPr>
          <a:xfrm>
            <a:off x="6527254" y="1663499"/>
            <a:ext cx="4346312" cy="3531002"/>
          </a:xfrm>
          <a:prstGeom prst="parallelogram">
            <a:avLst/>
          </a:prstGeom>
          <a:gradFill flip="none" rotWithShape="1">
            <a:gsLst>
              <a:gs pos="48000">
                <a:srgbClr val="49C1AD">
                  <a:alpha val="60000"/>
                </a:srgbClr>
              </a:gs>
              <a:gs pos="0">
                <a:srgbClr val="00B0F0">
                  <a:alpha val="60000"/>
                </a:srgbClr>
              </a:gs>
              <a:gs pos="100000">
                <a:srgbClr val="A8CF38">
                  <a:alpha val="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PART </a:t>
            </a:r>
            <a:r>
              <a:rPr lang="en-US" altLang="zh-CN" sz="15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</a:t>
            </a:r>
            <a:endParaRPr lang="zh-CN" altLang="en-US" sz="150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373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/>
          <p:cNvSpPr/>
          <p:nvPr/>
        </p:nvSpPr>
        <p:spPr>
          <a:xfrm>
            <a:off x="6391509" y="4526437"/>
            <a:ext cx="775546" cy="775546"/>
          </a:xfrm>
          <a:prstGeom prst="ellipse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391509" y="3122281"/>
            <a:ext cx="775546" cy="775546"/>
          </a:xfrm>
          <a:prstGeom prst="ellipse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391509" y="1709079"/>
            <a:ext cx="775546" cy="775546"/>
          </a:xfrm>
          <a:prstGeom prst="ellipse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年度总体概述</a:t>
            </a:r>
          </a:p>
        </p:txBody>
      </p:sp>
      <p:pic>
        <p:nvPicPr>
          <p:cNvPr id="42" name="Picture 2" descr="D:\desktop\28ae5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664" y="1628800"/>
            <a:ext cx="4460857" cy="2498080"/>
          </a:xfrm>
          <a:prstGeom prst="rect">
            <a:avLst/>
          </a:prstGeom>
          <a:ln>
            <a:noFill/>
          </a:ln>
          <a:effectLst/>
          <a:extLst/>
        </p:spPr>
      </p:pic>
      <p:sp>
        <p:nvSpPr>
          <p:cNvPr id="43" name="TextBox 42"/>
          <p:cNvSpPr txBox="1"/>
          <p:nvPr/>
        </p:nvSpPr>
        <p:spPr>
          <a:xfrm>
            <a:off x="1053622" y="4443198"/>
            <a:ext cx="446085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88000"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nic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。您的内容打在这里，或者通过复制您的文本后，在此框中选择粘贴，并选择只保留文字。</a:t>
            </a: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>
            <a:off x="6548436" y="3279208"/>
            <a:ext cx="461692" cy="461692"/>
          </a:xfrm>
          <a:custGeom>
            <a:avLst/>
            <a:gdLst>
              <a:gd name="T0" fmla="*/ 43 w 280"/>
              <a:gd name="T1" fmla="*/ 91 h 280"/>
              <a:gd name="T2" fmla="*/ 32 w 280"/>
              <a:gd name="T3" fmla="*/ 101 h 280"/>
              <a:gd name="T4" fmla="*/ 134 w 280"/>
              <a:gd name="T5" fmla="*/ 26 h 280"/>
              <a:gd name="T6" fmla="*/ 134 w 280"/>
              <a:gd name="T7" fmla="*/ 0 h 280"/>
              <a:gd name="T8" fmla="*/ 177 w 280"/>
              <a:gd name="T9" fmla="*/ 43 h 280"/>
              <a:gd name="T10" fmla="*/ 134 w 280"/>
              <a:gd name="T11" fmla="*/ 86 h 280"/>
              <a:gd name="T12" fmla="*/ 134 w 280"/>
              <a:gd name="T13" fmla="*/ 61 h 280"/>
              <a:gd name="T14" fmla="*/ 65 w 280"/>
              <a:gd name="T15" fmla="*/ 113 h 280"/>
              <a:gd name="T16" fmla="*/ 65 w 280"/>
              <a:gd name="T17" fmla="*/ 113 h 280"/>
              <a:gd name="T18" fmla="*/ 43 w 280"/>
              <a:gd name="T19" fmla="*/ 91 h 280"/>
              <a:gd name="T20" fmla="*/ 87 w 280"/>
              <a:gd name="T21" fmla="*/ 140 h 280"/>
              <a:gd name="T22" fmla="*/ 140 w 280"/>
              <a:gd name="T23" fmla="*/ 193 h 280"/>
              <a:gd name="T24" fmla="*/ 193 w 280"/>
              <a:gd name="T25" fmla="*/ 140 h 280"/>
              <a:gd name="T26" fmla="*/ 140 w 280"/>
              <a:gd name="T27" fmla="*/ 87 h 280"/>
              <a:gd name="T28" fmla="*/ 87 w 280"/>
              <a:gd name="T29" fmla="*/ 140 h 280"/>
              <a:gd name="T30" fmla="*/ 190 w 280"/>
              <a:gd name="T31" fmla="*/ 43 h 280"/>
              <a:gd name="T32" fmla="*/ 167 w 280"/>
              <a:gd name="T33" fmla="*/ 66 h 280"/>
              <a:gd name="T34" fmla="*/ 219 w 280"/>
              <a:gd name="T35" fmla="*/ 135 h 280"/>
              <a:gd name="T36" fmla="*/ 194 w 280"/>
              <a:gd name="T37" fmla="*/ 135 h 280"/>
              <a:gd name="T38" fmla="*/ 237 w 280"/>
              <a:gd name="T39" fmla="*/ 177 h 280"/>
              <a:gd name="T40" fmla="*/ 280 w 280"/>
              <a:gd name="T41" fmla="*/ 135 h 280"/>
              <a:gd name="T42" fmla="*/ 255 w 280"/>
              <a:gd name="T43" fmla="*/ 135 h 280"/>
              <a:gd name="T44" fmla="*/ 179 w 280"/>
              <a:gd name="T45" fmla="*/ 32 h 280"/>
              <a:gd name="T46" fmla="*/ 190 w 280"/>
              <a:gd name="T47" fmla="*/ 43 h 280"/>
              <a:gd name="T48" fmla="*/ 214 w 280"/>
              <a:gd name="T49" fmla="*/ 167 h 280"/>
              <a:gd name="T50" fmla="*/ 214 w 280"/>
              <a:gd name="T51" fmla="*/ 167 h 280"/>
              <a:gd name="T52" fmla="*/ 146 w 280"/>
              <a:gd name="T53" fmla="*/ 219 h 280"/>
              <a:gd name="T54" fmla="*/ 146 w 280"/>
              <a:gd name="T55" fmla="*/ 195 h 280"/>
              <a:gd name="T56" fmla="*/ 103 w 280"/>
              <a:gd name="T57" fmla="*/ 238 h 280"/>
              <a:gd name="T58" fmla="*/ 146 w 280"/>
              <a:gd name="T59" fmla="*/ 280 h 280"/>
              <a:gd name="T60" fmla="*/ 146 w 280"/>
              <a:gd name="T61" fmla="*/ 255 h 280"/>
              <a:gd name="T62" fmla="*/ 248 w 280"/>
              <a:gd name="T63" fmla="*/ 179 h 280"/>
              <a:gd name="T64" fmla="*/ 237 w 280"/>
              <a:gd name="T65" fmla="*/ 190 h 280"/>
              <a:gd name="T66" fmla="*/ 214 w 280"/>
              <a:gd name="T67" fmla="*/ 167 h 280"/>
              <a:gd name="T68" fmla="*/ 113 w 280"/>
              <a:gd name="T69" fmla="*/ 215 h 280"/>
              <a:gd name="T70" fmla="*/ 113 w 280"/>
              <a:gd name="T71" fmla="*/ 215 h 280"/>
              <a:gd name="T72" fmla="*/ 61 w 280"/>
              <a:gd name="T73" fmla="*/ 146 h 280"/>
              <a:gd name="T74" fmla="*/ 86 w 280"/>
              <a:gd name="T75" fmla="*/ 146 h 280"/>
              <a:gd name="T76" fmla="*/ 43 w 280"/>
              <a:gd name="T77" fmla="*/ 103 h 280"/>
              <a:gd name="T78" fmla="*/ 0 w 280"/>
              <a:gd name="T79" fmla="*/ 146 h 280"/>
              <a:gd name="T80" fmla="*/ 25 w 280"/>
              <a:gd name="T81" fmla="*/ 146 h 280"/>
              <a:gd name="T82" fmla="*/ 101 w 280"/>
              <a:gd name="T83" fmla="*/ 248 h 280"/>
              <a:gd name="T84" fmla="*/ 90 w 280"/>
              <a:gd name="T85" fmla="*/ 238 h 280"/>
              <a:gd name="T86" fmla="*/ 113 w 280"/>
              <a:gd name="T87" fmla="*/ 21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0">
                <a:moveTo>
                  <a:pt x="43" y="91"/>
                </a:moveTo>
                <a:cubicBezTo>
                  <a:pt x="32" y="101"/>
                  <a:pt x="32" y="101"/>
                  <a:pt x="32" y="101"/>
                </a:cubicBezTo>
                <a:cubicBezTo>
                  <a:pt x="47" y="59"/>
                  <a:pt x="87" y="28"/>
                  <a:pt x="134" y="26"/>
                </a:cubicBezTo>
                <a:cubicBezTo>
                  <a:pt x="134" y="0"/>
                  <a:pt x="134" y="0"/>
                  <a:pt x="134" y="0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34" y="86"/>
                  <a:pt x="134" y="86"/>
                  <a:pt x="134" y="86"/>
                </a:cubicBezTo>
                <a:cubicBezTo>
                  <a:pt x="134" y="61"/>
                  <a:pt x="134" y="61"/>
                  <a:pt x="134" y="61"/>
                </a:cubicBezTo>
                <a:cubicBezTo>
                  <a:pt x="102" y="64"/>
                  <a:pt x="76" y="85"/>
                  <a:pt x="65" y="113"/>
                </a:cubicBezTo>
                <a:cubicBezTo>
                  <a:pt x="65" y="113"/>
                  <a:pt x="65" y="113"/>
                  <a:pt x="65" y="113"/>
                </a:cubicBezTo>
                <a:lnTo>
                  <a:pt x="43" y="91"/>
                </a:lnTo>
                <a:close/>
                <a:moveTo>
                  <a:pt x="87" y="140"/>
                </a:moveTo>
                <a:cubicBezTo>
                  <a:pt x="87" y="170"/>
                  <a:pt x="111" y="193"/>
                  <a:pt x="140" y="193"/>
                </a:cubicBezTo>
                <a:cubicBezTo>
                  <a:pt x="169" y="193"/>
                  <a:pt x="193" y="170"/>
                  <a:pt x="193" y="140"/>
                </a:cubicBezTo>
                <a:cubicBezTo>
                  <a:pt x="193" y="111"/>
                  <a:pt x="169" y="87"/>
                  <a:pt x="140" y="87"/>
                </a:cubicBezTo>
                <a:cubicBezTo>
                  <a:pt x="111" y="87"/>
                  <a:pt x="87" y="111"/>
                  <a:pt x="87" y="140"/>
                </a:cubicBezTo>
                <a:close/>
                <a:moveTo>
                  <a:pt x="190" y="43"/>
                </a:moveTo>
                <a:cubicBezTo>
                  <a:pt x="167" y="66"/>
                  <a:pt x="167" y="66"/>
                  <a:pt x="167" y="66"/>
                </a:cubicBezTo>
                <a:cubicBezTo>
                  <a:pt x="196" y="76"/>
                  <a:pt x="217" y="103"/>
                  <a:pt x="219" y="135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237" y="177"/>
                  <a:pt x="237" y="177"/>
                  <a:pt x="237" y="177"/>
                </a:cubicBezTo>
                <a:cubicBezTo>
                  <a:pt x="280" y="135"/>
                  <a:pt x="280" y="135"/>
                  <a:pt x="280" y="135"/>
                </a:cubicBezTo>
                <a:cubicBezTo>
                  <a:pt x="255" y="135"/>
                  <a:pt x="255" y="135"/>
                  <a:pt x="255" y="135"/>
                </a:cubicBezTo>
                <a:cubicBezTo>
                  <a:pt x="252" y="87"/>
                  <a:pt x="221" y="48"/>
                  <a:pt x="179" y="32"/>
                </a:cubicBezTo>
                <a:cubicBezTo>
                  <a:pt x="190" y="43"/>
                  <a:pt x="190" y="43"/>
                  <a:pt x="190" y="43"/>
                </a:cubicBezTo>
                <a:close/>
                <a:moveTo>
                  <a:pt x="214" y="167"/>
                </a:moveTo>
                <a:cubicBezTo>
                  <a:pt x="214" y="167"/>
                  <a:pt x="214" y="167"/>
                  <a:pt x="214" y="167"/>
                </a:cubicBezTo>
                <a:cubicBezTo>
                  <a:pt x="204" y="196"/>
                  <a:pt x="177" y="217"/>
                  <a:pt x="146" y="219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03" y="238"/>
                  <a:pt x="103" y="238"/>
                  <a:pt x="103" y="238"/>
                </a:cubicBezTo>
                <a:cubicBezTo>
                  <a:pt x="146" y="280"/>
                  <a:pt x="146" y="280"/>
                  <a:pt x="146" y="280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93" y="253"/>
                  <a:pt x="232" y="222"/>
                  <a:pt x="248" y="179"/>
                </a:cubicBezTo>
                <a:cubicBezTo>
                  <a:pt x="237" y="190"/>
                  <a:pt x="237" y="190"/>
                  <a:pt x="237" y="190"/>
                </a:cubicBezTo>
                <a:lnTo>
                  <a:pt x="214" y="167"/>
                </a:lnTo>
                <a:close/>
                <a:moveTo>
                  <a:pt x="113" y="215"/>
                </a:moveTo>
                <a:cubicBezTo>
                  <a:pt x="113" y="215"/>
                  <a:pt x="113" y="215"/>
                  <a:pt x="113" y="215"/>
                </a:cubicBezTo>
                <a:cubicBezTo>
                  <a:pt x="84" y="204"/>
                  <a:pt x="63" y="178"/>
                  <a:pt x="61" y="146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0" y="146"/>
                  <a:pt x="0" y="146"/>
                  <a:pt x="0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8" y="193"/>
                  <a:pt x="59" y="233"/>
                  <a:pt x="101" y="248"/>
                </a:cubicBezTo>
                <a:cubicBezTo>
                  <a:pt x="90" y="238"/>
                  <a:pt x="90" y="238"/>
                  <a:pt x="90" y="238"/>
                </a:cubicBezTo>
                <a:lnTo>
                  <a:pt x="113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9"/>
          <p:cNvSpPr>
            <a:spLocks/>
          </p:cNvSpPr>
          <p:nvPr/>
        </p:nvSpPr>
        <p:spPr bwMode="auto">
          <a:xfrm>
            <a:off x="6569041" y="4726320"/>
            <a:ext cx="420482" cy="375780"/>
          </a:xfrm>
          <a:custGeom>
            <a:avLst/>
            <a:gdLst>
              <a:gd name="T0" fmla="*/ 255 w 255"/>
              <a:gd name="T1" fmla="*/ 228 h 228"/>
              <a:gd name="T2" fmla="*/ 0 w 255"/>
              <a:gd name="T3" fmla="*/ 228 h 228"/>
              <a:gd name="T4" fmla="*/ 7 w 255"/>
              <a:gd name="T5" fmla="*/ 191 h 228"/>
              <a:gd name="T6" fmla="*/ 24 w 255"/>
              <a:gd name="T7" fmla="*/ 176 h 228"/>
              <a:gd name="T8" fmla="*/ 67 w 255"/>
              <a:gd name="T9" fmla="*/ 159 h 228"/>
              <a:gd name="T10" fmla="*/ 68 w 255"/>
              <a:gd name="T11" fmla="*/ 158 h 228"/>
              <a:gd name="T12" fmla="*/ 69 w 255"/>
              <a:gd name="T13" fmla="*/ 158 h 228"/>
              <a:gd name="T14" fmla="*/ 69 w 255"/>
              <a:gd name="T15" fmla="*/ 158 h 228"/>
              <a:gd name="T16" fmla="*/ 69 w 255"/>
              <a:gd name="T17" fmla="*/ 157 h 228"/>
              <a:gd name="T18" fmla="*/ 86 w 255"/>
              <a:gd name="T19" fmla="*/ 145 h 228"/>
              <a:gd name="T20" fmla="*/ 90 w 255"/>
              <a:gd name="T21" fmla="*/ 143 h 228"/>
              <a:gd name="T22" fmla="*/ 91 w 255"/>
              <a:gd name="T23" fmla="*/ 143 h 228"/>
              <a:gd name="T24" fmla="*/ 94 w 255"/>
              <a:gd name="T25" fmla="*/ 132 h 228"/>
              <a:gd name="T26" fmla="*/ 96 w 255"/>
              <a:gd name="T27" fmla="*/ 133 h 228"/>
              <a:gd name="T28" fmla="*/ 95 w 255"/>
              <a:gd name="T29" fmla="*/ 129 h 228"/>
              <a:gd name="T30" fmla="*/ 94 w 255"/>
              <a:gd name="T31" fmla="*/ 122 h 228"/>
              <a:gd name="T32" fmla="*/ 92 w 255"/>
              <a:gd name="T33" fmla="*/ 120 h 228"/>
              <a:gd name="T34" fmla="*/ 88 w 255"/>
              <a:gd name="T35" fmla="*/ 107 h 228"/>
              <a:gd name="T36" fmla="*/ 81 w 255"/>
              <a:gd name="T37" fmla="*/ 95 h 228"/>
              <a:gd name="T38" fmla="*/ 78 w 255"/>
              <a:gd name="T39" fmla="*/ 71 h 228"/>
              <a:gd name="T40" fmla="*/ 80 w 255"/>
              <a:gd name="T41" fmla="*/ 72 h 228"/>
              <a:gd name="T42" fmla="*/ 79 w 255"/>
              <a:gd name="T43" fmla="*/ 68 h 228"/>
              <a:gd name="T44" fmla="*/ 76 w 255"/>
              <a:gd name="T45" fmla="*/ 56 h 228"/>
              <a:gd name="T46" fmla="*/ 82 w 255"/>
              <a:gd name="T47" fmla="*/ 19 h 228"/>
              <a:gd name="T48" fmla="*/ 103 w 255"/>
              <a:gd name="T49" fmla="*/ 3 h 228"/>
              <a:gd name="T50" fmla="*/ 145 w 255"/>
              <a:gd name="T51" fmla="*/ 3 h 228"/>
              <a:gd name="T52" fmla="*/ 154 w 255"/>
              <a:gd name="T53" fmla="*/ 9 h 228"/>
              <a:gd name="T54" fmla="*/ 168 w 255"/>
              <a:gd name="T55" fmla="*/ 21 h 228"/>
              <a:gd name="T56" fmla="*/ 173 w 255"/>
              <a:gd name="T57" fmla="*/ 56 h 228"/>
              <a:gd name="T58" fmla="*/ 171 w 255"/>
              <a:gd name="T59" fmla="*/ 73 h 228"/>
              <a:gd name="T60" fmla="*/ 173 w 255"/>
              <a:gd name="T61" fmla="*/ 71 h 228"/>
              <a:gd name="T62" fmla="*/ 171 w 255"/>
              <a:gd name="T63" fmla="*/ 95 h 228"/>
              <a:gd name="T64" fmla="*/ 164 w 255"/>
              <a:gd name="T65" fmla="*/ 107 h 228"/>
              <a:gd name="T66" fmla="*/ 160 w 255"/>
              <a:gd name="T67" fmla="*/ 120 h 228"/>
              <a:gd name="T68" fmla="*/ 158 w 255"/>
              <a:gd name="T69" fmla="*/ 122 h 228"/>
              <a:gd name="T70" fmla="*/ 157 w 255"/>
              <a:gd name="T71" fmla="*/ 130 h 228"/>
              <a:gd name="T72" fmla="*/ 159 w 255"/>
              <a:gd name="T73" fmla="*/ 132 h 228"/>
              <a:gd name="T74" fmla="*/ 162 w 255"/>
              <a:gd name="T75" fmla="*/ 142 h 228"/>
              <a:gd name="T76" fmla="*/ 163 w 255"/>
              <a:gd name="T77" fmla="*/ 143 h 228"/>
              <a:gd name="T78" fmla="*/ 163 w 255"/>
              <a:gd name="T79" fmla="*/ 143 h 228"/>
              <a:gd name="T80" fmla="*/ 163 w 255"/>
              <a:gd name="T81" fmla="*/ 143 h 228"/>
              <a:gd name="T82" fmla="*/ 163 w 255"/>
              <a:gd name="T83" fmla="*/ 143 h 228"/>
              <a:gd name="T84" fmla="*/ 163 w 255"/>
              <a:gd name="T85" fmla="*/ 143 h 228"/>
              <a:gd name="T86" fmla="*/ 163 w 255"/>
              <a:gd name="T87" fmla="*/ 143 h 228"/>
              <a:gd name="T88" fmla="*/ 164 w 255"/>
              <a:gd name="T89" fmla="*/ 143 h 228"/>
              <a:gd name="T90" fmla="*/ 167 w 255"/>
              <a:gd name="T91" fmla="*/ 145 h 228"/>
              <a:gd name="T92" fmla="*/ 167 w 255"/>
              <a:gd name="T93" fmla="*/ 145 h 228"/>
              <a:gd name="T94" fmla="*/ 167 w 255"/>
              <a:gd name="T95" fmla="*/ 146 h 228"/>
              <a:gd name="T96" fmla="*/ 167 w 255"/>
              <a:gd name="T97" fmla="*/ 146 h 228"/>
              <a:gd name="T98" fmla="*/ 167 w 255"/>
              <a:gd name="T99" fmla="*/ 146 h 228"/>
              <a:gd name="T100" fmla="*/ 167 w 255"/>
              <a:gd name="T101" fmla="*/ 146 h 228"/>
              <a:gd name="T102" fmla="*/ 167 w 255"/>
              <a:gd name="T103" fmla="*/ 146 h 228"/>
              <a:gd name="T104" fmla="*/ 167 w 255"/>
              <a:gd name="T105" fmla="*/ 147 h 228"/>
              <a:gd name="T106" fmla="*/ 184 w 255"/>
              <a:gd name="T107" fmla="*/ 158 h 228"/>
              <a:gd name="T108" fmla="*/ 184 w 255"/>
              <a:gd name="T109" fmla="*/ 158 h 228"/>
              <a:gd name="T110" fmla="*/ 186 w 255"/>
              <a:gd name="T111" fmla="*/ 159 h 228"/>
              <a:gd name="T112" fmla="*/ 229 w 255"/>
              <a:gd name="T113" fmla="*/ 176 h 228"/>
              <a:gd name="T114" fmla="*/ 246 w 255"/>
              <a:gd name="T115" fmla="*/ 191 h 228"/>
              <a:gd name="T116" fmla="*/ 246 w 255"/>
              <a:gd name="T117" fmla="*/ 191 h 228"/>
              <a:gd name="T118" fmla="*/ 255 w 255"/>
              <a:gd name="T11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5" h="228">
                <a:moveTo>
                  <a:pt x="255" y="228"/>
                </a:moveTo>
                <a:cubicBezTo>
                  <a:pt x="0" y="228"/>
                  <a:pt x="0" y="228"/>
                  <a:pt x="0" y="228"/>
                </a:cubicBezTo>
                <a:cubicBezTo>
                  <a:pt x="7" y="191"/>
                  <a:pt x="7" y="191"/>
                  <a:pt x="7" y="191"/>
                </a:cubicBezTo>
                <a:cubicBezTo>
                  <a:pt x="7" y="180"/>
                  <a:pt x="15" y="180"/>
                  <a:pt x="24" y="176"/>
                </a:cubicBezTo>
                <a:cubicBezTo>
                  <a:pt x="67" y="159"/>
                  <a:pt x="67" y="159"/>
                  <a:pt x="67" y="159"/>
                </a:cubicBezTo>
                <a:cubicBezTo>
                  <a:pt x="67" y="159"/>
                  <a:pt x="68" y="159"/>
                  <a:pt x="68" y="158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7" y="154"/>
                  <a:pt x="84" y="149"/>
                  <a:pt x="86" y="145"/>
                </a:cubicBezTo>
                <a:cubicBezTo>
                  <a:pt x="87" y="143"/>
                  <a:pt x="89" y="142"/>
                  <a:pt x="90" y="143"/>
                </a:cubicBezTo>
                <a:cubicBezTo>
                  <a:pt x="90" y="143"/>
                  <a:pt x="90" y="143"/>
                  <a:pt x="91" y="143"/>
                </a:cubicBezTo>
                <a:cubicBezTo>
                  <a:pt x="92" y="139"/>
                  <a:pt x="93" y="136"/>
                  <a:pt x="94" y="132"/>
                </a:cubicBezTo>
                <a:cubicBezTo>
                  <a:pt x="94" y="131"/>
                  <a:pt x="95" y="132"/>
                  <a:pt x="96" y="133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1"/>
                  <a:pt x="93" y="121"/>
                  <a:pt x="92" y="120"/>
                </a:cubicBezTo>
                <a:cubicBezTo>
                  <a:pt x="90" y="117"/>
                  <a:pt x="89" y="109"/>
                  <a:pt x="88" y="107"/>
                </a:cubicBezTo>
                <a:cubicBezTo>
                  <a:pt x="87" y="105"/>
                  <a:pt x="84" y="104"/>
                  <a:pt x="81" y="95"/>
                </a:cubicBezTo>
                <a:cubicBezTo>
                  <a:pt x="78" y="85"/>
                  <a:pt x="75" y="72"/>
                  <a:pt x="78" y="71"/>
                </a:cubicBezTo>
                <a:cubicBezTo>
                  <a:pt x="79" y="71"/>
                  <a:pt x="79" y="71"/>
                  <a:pt x="80" y="72"/>
                </a:cubicBezTo>
                <a:cubicBezTo>
                  <a:pt x="79" y="70"/>
                  <a:pt x="79" y="70"/>
                  <a:pt x="79" y="68"/>
                </a:cubicBezTo>
                <a:cubicBezTo>
                  <a:pt x="78" y="65"/>
                  <a:pt x="76" y="59"/>
                  <a:pt x="76" y="56"/>
                </a:cubicBezTo>
                <a:cubicBezTo>
                  <a:pt x="76" y="48"/>
                  <a:pt x="78" y="26"/>
                  <a:pt x="82" y="19"/>
                </a:cubicBezTo>
                <a:cubicBezTo>
                  <a:pt x="86" y="12"/>
                  <a:pt x="93" y="6"/>
                  <a:pt x="103" y="3"/>
                </a:cubicBezTo>
                <a:cubicBezTo>
                  <a:pt x="111" y="2"/>
                  <a:pt x="137" y="0"/>
                  <a:pt x="145" y="3"/>
                </a:cubicBezTo>
                <a:cubicBezTo>
                  <a:pt x="147" y="5"/>
                  <a:pt x="150" y="6"/>
                  <a:pt x="154" y="9"/>
                </a:cubicBezTo>
                <a:cubicBezTo>
                  <a:pt x="159" y="12"/>
                  <a:pt x="165" y="16"/>
                  <a:pt x="168" y="21"/>
                </a:cubicBezTo>
                <a:cubicBezTo>
                  <a:pt x="172" y="28"/>
                  <a:pt x="173" y="48"/>
                  <a:pt x="173" y="56"/>
                </a:cubicBezTo>
                <a:cubicBezTo>
                  <a:pt x="172" y="61"/>
                  <a:pt x="171" y="69"/>
                  <a:pt x="171" y="73"/>
                </a:cubicBezTo>
                <a:cubicBezTo>
                  <a:pt x="172" y="72"/>
                  <a:pt x="173" y="71"/>
                  <a:pt x="173" y="71"/>
                </a:cubicBezTo>
                <a:cubicBezTo>
                  <a:pt x="177" y="72"/>
                  <a:pt x="174" y="85"/>
                  <a:pt x="171" y="95"/>
                </a:cubicBezTo>
                <a:cubicBezTo>
                  <a:pt x="168" y="104"/>
                  <a:pt x="165" y="105"/>
                  <a:pt x="164" y="107"/>
                </a:cubicBezTo>
                <a:cubicBezTo>
                  <a:pt x="162" y="109"/>
                  <a:pt x="162" y="117"/>
                  <a:pt x="160" y="120"/>
                </a:cubicBezTo>
                <a:cubicBezTo>
                  <a:pt x="159" y="121"/>
                  <a:pt x="158" y="121"/>
                  <a:pt x="158" y="122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135"/>
                  <a:pt x="158" y="131"/>
                  <a:pt x="159" y="132"/>
                </a:cubicBezTo>
                <a:cubicBezTo>
                  <a:pt x="159" y="133"/>
                  <a:pt x="161" y="139"/>
                  <a:pt x="162" y="142"/>
                </a:cubicBezTo>
                <a:cubicBezTo>
                  <a:pt x="162" y="143"/>
                  <a:pt x="162" y="144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4" y="143"/>
                  <a:pt x="164" y="143"/>
                  <a:pt x="164" y="143"/>
                </a:cubicBezTo>
                <a:cubicBezTo>
                  <a:pt x="164" y="143"/>
                  <a:pt x="166" y="144"/>
                  <a:pt x="167" y="145"/>
                </a:cubicBezTo>
                <a:cubicBezTo>
                  <a:pt x="167" y="145"/>
                  <a:pt x="167" y="145"/>
                  <a:pt x="167" y="145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70" y="150"/>
                  <a:pt x="177" y="155"/>
                  <a:pt x="184" y="158"/>
                </a:cubicBezTo>
                <a:cubicBezTo>
                  <a:pt x="184" y="158"/>
                  <a:pt x="184" y="158"/>
                  <a:pt x="184" y="158"/>
                </a:cubicBezTo>
                <a:cubicBezTo>
                  <a:pt x="185" y="158"/>
                  <a:pt x="186" y="159"/>
                  <a:pt x="186" y="159"/>
                </a:cubicBezTo>
                <a:cubicBezTo>
                  <a:pt x="229" y="176"/>
                  <a:pt x="229" y="176"/>
                  <a:pt x="229" y="176"/>
                </a:cubicBezTo>
                <a:cubicBezTo>
                  <a:pt x="238" y="180"/>
                  <a:pt x="245" y="180"/>
                  <a:pt x="246" y="191"/>
                </a:cubicBezTo>
                <a:cubicBezTo>
                  <a:pt x="246" y="191"/>
                  <a:pt x="246" y="191"/>
                  <a:pt x="246" y="191"/>
                </a:cubicBezTo>
                <a:lnTo>
                  <a:pt x="255" y="2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0"/>
          <p:cNvSpPr>
            <a:spLocks noEditPoints="1"/>
          </p:cNvSpPr>
          <p:nvPr/>
        </p:nvSpPr>
        <p:spPr bwMode="auto">
          <a:xfrm>
            <a:off x="6573931" y="1897787"/>
            <a:ext cx="410702" cy="398131"/>
          </a:xfrm>
          <a:custGeom>
            <a:avLst/>
            <a:gdLst>
              <a:gd name="T0" fmla="*/ 172 w 249"/>
              <a:gd name="T1" fmla="*/ 108 h 241"/>
              <a:gd name="T2" fmla="*/ 173 w 249"/>
              <a:gd name="T3" fmla="*/ 179 h 241"/>
              <a:gd name="T4" fmla="*/ 166 w 249"/>
              <a:gd name="T5" fmla="*/ 210 h 241"/>
              <a:gd name="T6" fmla="*/ 148 w 249"/>
              <a:gd name="T7" fmla="*/ 226 h 241"/>
              <a:gd name="T8" fmla="*/ 118 w 249"/>
              <a:gd name="T9" fmla="*/ 236 h 241"/>
              <a:gd name="T10" fmla="*/ 118 w 249"/>
              <a:gd name="T11" fmla="*/ 236 h 241"/>
              <a:gd name="T12" fmla="*/ 37 w 249"/>
              <a:gd name="T13" fmla="*/ 236 h 241"/>
              <a:gd name="T14" fmla="*/ 15 w 249"/>
              <a:gd name="T15" fmla="*/ 217 h 241"/>
              <a:gd name="T16" fmla="*/ 1 w 249"/>
              <a:gd name="T17" fmla="*/ 171 h 241"/>
              <a:gd name="T18" fmla="*/ 8 w 249"/>
              <a:gd name="T19" fmla="*/ 113 h 241"/>
              <a:gd name="T20" fmla="*/ 18 w 249"/>
              <a:gd name="T21" fmla="*/ 98 h 241"/>
              <a:gd name="T22" fmla="*/ 43 w 249"/>
              <a:gd name="T23" fmla="*/ 92 h 241"/>
              <a:gd name="T24" fmla="*/ 85 w 249"/>
              <a:gd name="T25" fmla="*/ 97 h 241"/>
              <a:gd name="T26" fmla="*/ 71 w 249"/>
              <a:gd name="T27" fmla="*/ 62 h 241"/>
              <a:gd name="T28" fmla="*/ 71 w 249"/>
              <a:gd name="T29" fmla="*/ 25 h 241"/>
              <a:gd name="T30" fmla="*/ 74 w 249"/>
              <a:gd name="T31" fmla="*/ 13 h 241"/>
              <a:gd name="T32" fmla="*/ 103 w 249"/>
              <a:gd name="T33" fmla="*/ 3 h 241"/>
              <a:gd name="T34" fmla="*/ 141 w 249"/>
              <a:gd name="T35" fmla="*/ 82 h 241"/>
              <a:gd name="T36" fmla="*/ 172 w 249"/>
              <a:gd name="T37" fmla="*/ 108 h 241"/>
              <a:gd name="T38" fmla="*/ 216 w 249"/>
              <a:gd name="T39" fmla="*/ 99 h 241"/>
              <a:gd name="T40" fmla="*/ 183 w 249"/>
              <a:gd name="T41" fmla="*/ 133 h 241"/>
              <a:gd name="T42" fmla="*/ 183 w 249"/>
              <a:gd name="T43" fmla="*/ 200 h 241"/>
              <a:gd name="T44" fmla="*/ 216 w 249"/>
              <a:gd name="T45" fmla="*/ 233 h 241"/>
              <a:gd name="T46" fmla="*/ 249 w 249"/>
              <a:gd name="T47" fmla="*/ 233 h 241"/>
              <a:gd name="T48" fmla="*/ 249 w 249"/>
              <a:gd name="T49" fmla="*/ 99 h 241"/>
              <a:gd name="T50" fmla="*/ 216 w 249"/>
              <a:gd name="T51" fmla="*/ 99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9" h="241">
                <a:moveTo>
                  <a:pt x="172" y="108"/>
                </a:moveTo>
                <a:cubicBezTo>
                  <a:pt x="177" y="131"/>
                  <a:pt x="177" y="156"/>
                  <a:pt x="173" y="179"/>
                </a:cubicBezTo>
                <a:cubicBezTo>
                  <a:pt x="172" y="190"/>
                  <a:pt x="171" y="201"/>
                  <a:pt x="166" y="210"/>
                </a:cubicBezTo>
                <a:cubicBezTo>
                  <a:pt x="162" y="217"/>
                  <a:pt x="155" y="223"/>
                  <a:pt x="148" y="226"/>
                </a:cubicBezTo>
                <a:cubicBezTo>
                  <a:pt x="139" y="231"/>
                  <a:pt x="128" y="234"/>
                  <a:pt x="118" y="236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94" y="240"/>
                  <a:pt x="50" y="241"/>
                  <a:pt x="37" y="236"/>
                </a:cubicBezTo>
                <a:cubicBezTo>
                  <a:pt x="28" y="232"/>
                  <a:pt x="21" y="225"/>
                  <a:pt x="15" y="217"/>
                </a:cubicBezTo>
                <a:cubicBezTo>
                  <a:pt x="6" y="204"/>
                  <a:pt x="2" y="187"/>
                  <a:pt x="1" y="171"/>
                </a:cubicBezTo>
                <a:cubicBezTo>
                  <a:pt x="0" y="151"/>
                  <a:pt x="3" y="132"/>
                  <a:pt x="8" y="113"/>
                </a:cubicBezTo>
                <a:cubicBezTo>
                  <a:pt x="9" y="107"/>
                  <a:pt x="13" y="102"/>
                  <a:pt x="18" y="98"/>
                </a:cubicBezTo>
                <a:cubicBezTo>
                  <a:pt x="25" y="94"/>
                  <a:pt x="34" y="92"/>
                  <a:pt x="43" y="92"/>
                </a:cubicBezTo>
                <a:cubicBezTo>
                  <a:pt x="57" y="91"/>
                  <a:pt x="72" y="94"/>
                  <a:pt x="85" y="97"/>
                </a:cubicBezTo>
                <a:cubicBezTo>
                  <a:pt x="77" y="87"/>
                  <a:pt x="73" y="75"/>
                  <a:pt x="71" y="62"/>
                </a:cubicBezTo>
                <a:cubicBezTo>
                  <a:pt x="70" y="50"/>
                  <a:pt x="70" y="37"/>
                  <a:pt x="71" y="25"/>
                </a:cubicBezTo>
                <a:cubicBezTo>
                  <a:pt x="71" y="21"/>
                  <a:pt x="72" y="17"/>
                  <a:pt x="74" y="13"/>
                </a:cubicBezTo>
                <a:cubicBezTo>
                  <a:pt x="81" y="5"/>
                  <a:pt x="96" y="0"/>
                  <a:pt x="103" y="3"/>
                </a:cubicBezTo>
                <a:cubicBezTo>
                  <a:pt x="109" y="7"/>
                  <a:pt x="116" y="57"/>
                  <a:pt x="141" y="82"/>
                </a:cubicBezTo>
                <a:cubicBezTo>
                  <a:pt x="151" y="91"/>
                  <a:pt x="161" y="100"/>
                  <a:pt x="172" y="108"/>
                </a:cubicBezTo>
                <a:close/>
                <a:moveTo>
                  <a:pt x="216" y="99"/>
                </a:moveTo>
                <a:cubicBezTo>
                  <a:pt x="198" y="99"/>
                  <a:pt x="183" y="114"/>
                  <a:pt x="183" y="133"/>
                </a:cubicBezTo>
                <a:cubicBezTo>
                  <a:pt x="183" y="200"/>
                  <a:pt x="183" y="200"/>
                  <a:pt x="183" y="200"/>
                </a:cubicBezTo>
                <a:cubicBezTo>
                  <a:pt x="183" y="218"/>
                  <a:pt x="198" y="233"/>
                  <a:pt x="216" y="233"/>
                </a:cubicBezTo>
                <a:cubicBezTo>
                  <a:pt x="249" y="233"/>
                  <a:pt x="249" y="233"/>
                  <a:pt x="249" y="233"/>
                </a:cubicBezTo>
                <a:cubicBezTo>
                  <a:pt x="249" y="99"/>
                  <a:pt x="249" y="99"/>
                  <a:pt x="249" y="99"/>
                </a:cubicBezTo>
                <a:lnTo>
                  <a:pt x="216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7463358" y="1628800"/>
            <a:ext cx="2520280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年度规划达标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429316" y="1954943"/>
            <a:ext cx="374441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463358" y="3029726"/>
            <a:ext cx="2520280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工作目标明确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429316" y="3355869"/>
            <a:ext cx="374441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463358" y="4443198"/>
            <a:ext cx="2520280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人力资源安排妥善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429316" y="4769341"/>
            <a:ext cx="3744416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38695949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4" grpId="0" animBg="1"/>
      <p:bldP spid="53" grpId="0" animBg="1"/>
      <p:bldP spid="43" grpId="0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年度重大工作任务</a:t>
            </a:r>
          </a:p>
        </p:txBody>
      </p:sp>
      <p:sp>
        <p:nvSpPr>
          <p:cNvPr id="18" name="六边形 17"/>
          <p:cNvSpPr/>
          <p:nvPr/>
        </p:nvSpPr>
        <p:spPr>
          <a:xfrm>
            <a:off x="8564918" y="2618630"/>
            <a:ext cx="1670586" cy="1440160"/>
          </a:xfrm>
          <a:prstGeom prst="hexagon">
            <a:avLst/>
          </a:prstGeom>
          <a:solidFill>
            <a:srgbClr val="A8CF38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6</a:t>
            </a:r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21" name="六边形 20"/>
          <p:cNvSpPr/>
          <p:nvPr/>
        </p:nvSpPr>
        <p:spPr>
          <a:xfrm>
            <a:off x="7245401" y="3338710"/>
            <a:ext cx="1670586" cy="1440160"/>
          </a:xfrm>
          <a:prstGeom prst="hexagon">
            <a:avLst/>
          </a:prstGeom>
          <a:solidFill>
            <a:srgbClr val="49C1AD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5</a:t>
            </a:r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5915525" y="2618630"/>
            <a:ext cx="1670586" cy="1440160"/>
          </a:xfrm>
          <a:prstGeom prst="hexagon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4</a:t>
            </a:r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4595970" y="3338710"/>
            <a:ext cx="1670586" cy="1440160"/>
          </a:xfrm>
          <a:prstGeom prst="hexagon">
            <a:avLst/>
          </a:prstGeom>
          <a:solidFill>
            <a:srgbClr val="A8CF38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3</a:t>
            </a:r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0" name="六边形 29"/>
          <p:cNvSpPr/>
          <p:nvPr/>
        </p:nvSpPr>
        <p:spPr>
          <a:xfrm>
            <a:off x="3274426" y="2618630"/>
            <a:ext cx="1670586" cy="1440160"/>
          </a:xfrm>
          <a:prstGeom prst="hexagon">
            <a:avLst/>
          </a:prstGeom>
          <a:solidFill>
            <a:srgbClr val="49C1AD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</a:t>
            </a:r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1954909" y="3338710"/>
            <a:ext cx="1670586" cy="1440160"/>
          </a:xfrm>
          <a:prstGeom prst="hexagon">
            <a:avLst/>
          </a:prstGeom>
          <a:solidFill>
            <a:srgbClr val="00B0F0"/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2310754" y="4767720"/>
            <a:ext cx="1651540" cy="350296"/>
          </a:xfrm>
          <a:custGeom>
            <a:avLst/>
            <a:gdLst>
              <a:gd name="T0" fmla="*/ 0 w 2478"/>
              <a:gd name="T1" fmla="*/ 0 h 633"/>
              <a:gd name="T2" fmla="*/ 0 w 2478"/>
              <a:gd name="T3" fmla="*/ 633 h 633"/>
              <a:gd name="T4" fmla="*/ 2478 w 2478"/>
              <a:gd name="T5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633">
                <a:moveTo>
                  <a:pt x="0" y="0"/>
                </a:moveTo>
                <a:lnTo>
                  <a:pt x="0" y="633"/>
                </a:lnTo>
                <a:lnTo>
                  <a:pt x="2478" y="633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7"/>
          <p:cNvSpPr>
            <a:spLocks/>
          </p:cNvSpPr>
          <p:nvPr/>
        </p:nvSpPr>
        <p:spPr bwMode="auto">
          <a:xfrm flipH="1">
            <a:off x="1954909" y="2271746"/>
            <a:ext cx="1687475" cy="333907"/>
          </a:xfrm>
          <a:custGeom>
            <a:avLst/>
            <a:gdLst>
              <a:gd name="T0" fmla="*/ 0 w 2478"/>
              <a:gd name="T1" fmla="*/ 501 h 501"/>
              <a:gd name="T2" fmla="*/ 0 w 2478"/>
              <a:gd name="T3" fmla="*/ 0 h 501"/>
              <a:gd name="T4" fmla="*/ 2478 w 2478"/>
              <a:gd name="T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501">
                <a:moveTo>
                  <a:pt x="0" y="501"/>
                </a:moveTo>
                <a:lnTo>
                  <a:pt x="0" y="0"/>
                </a:lnTo>
                <a:lnTo>
                  <a:pt x="2478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4943554" y="4767720"/>
            <a:ext cx="1651540" cy="350296"/>
          </a:xfrm>
          <a:custGeom>
            <a:avLst/>
            <a:gdLst>
              <a:gd name="T0" fmla="*/ 0 w 2478"/>
              <a:gd name="T1" fmla="*/ 0 h 633"/>
              <a:gd name="T2" fmla="*/ 0 w 2478"/>
              <a:gd name="T3" fmla="*/ 633 h 633"/>
              <a:gd name="T4" fmla="*/ 2478 w 2478"/>
              <a:gd name="T5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633">
                <a:moveTo>
                  <a:pt x="0" y="0"/>
                </a:moveTo>
                <a:lnTo>
                  <a:pt x="0" y="633"/>
                </a:lnTo>
                <a:lnTo>
                  <a:pt x="2478" y="633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9"/>
          <p:cNvSpPr>
            <a:spLocks/>
          </p:cNvSpPr>
          <p:nvPr/>
        </p:nvSpPr>
        <p:spPr bwMode="auto">
          <a:xfrm flipH="1">
            <a:off x="4580755" y="2271746"/>
            <a:ext cx="1687475" cy="333907"/>
          </a:xfrm>
          <a:custGeom>
            <a:avLst/>
            <a:gdLst>
              <a:gd name="T0" fmla="*/ 0 w 2478"/>
              <a:gd name="T1" fmla="*/ 501 h 501"/>
              <a:gd name="T2" fmla="*/ 0 w 2478"/>
              <a:gd name="T3" fmla="*/ 0 h 501"/>
              <a:gd name="T4" fmla="*/ 2478 w 2478"/>
              <a:gd name="T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501">
                <a:moveTo>
                  <a:pt x="0" y="501"/>
                </a:moveTo>
                <a:lnTo>
                  <a:pt x="0" y="0"/>
                </a:lnTo>
                <a:lnTo>
                  <a:pt x="2478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>
            <a:off x="7604042" y="4767720"/>
            <a:ext cx="1651540" cy="350296"/>
          </a:xfrm>
          <a:custGeom>
            <a:avLst/>
            <a:gdLst>
              <a:gd name="T0" fmla="*/ 0 w 2478"/>
              <a:gd name="T1" fmla="*/ 0 h 633"/>
              <a:gd name="T2" fmla="*/ 0 w 2478"/>
              <a:gd name="T3" fmla="*/ 633 h 633"/>
              <a:gd name="T4" fmla="*/ 2478 w 2478"/>
              <a:gd name="T5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633">
                <a:moveTo>
                  <a:pt x="0" y="0"/>
                </a:moveTo>
                <a:lnTo>
                  <a:pt x="0" y="633"/>
                </a:lnTo>
                <a:lnTo>
                  <a:pt x="2478" y="633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1"/>
          <p:cNvSpPr>
            <a:spLocks/>
          </p:cNvSpPr>
          <p:nvPr/>
        </p:nvSpPr>
        <p:spPr bwMode="auto">
          <a:xfrm flipH="1">
            <a:off x="7234594" y="2271746"/>
            <a:ext cx="1687475" cy="333907"/>
          </a:xfrm>
          <a:custGeom>
            <a:avLst/>
            <a:gdLst>
              <a:gd name="T0" fmla="*/ 0 w 2478"/>
              <a:gd name="T1" fmla="*/ 501 h 501"/>
              <a:gd name="T2" fmla="*/ 0 w 2478"/>
              <a:gd name="T3" fmla="*/ 0 h 501"/>
              <a:gd name="T4" fmla="*/ 2478 w 2478"/>
              <a:gd name="T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78" h="501">
                <a:moveTo>
                  <a:pt x="0" y="501"/>
                </a:moveTo>
                <a:lnTo>
                  <a:pt x="0" y="0"/>
                </a:lnTo>
                <a:lnTo>
                  <a:pt x="2478" y="0"/>
                </a:lnTo>
              </a:path>
            </a:pathLst>
          </a:custGeom>
          <a:noFill/>
          <a:ln w="4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2207662" y="5118015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项目名称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207662" y="5444158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878120" y="1135281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项目名称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878120" y="1461424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864425" y="5118015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项目名称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864425" y="5444158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514563" y="1135281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项目名称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514563" y="1461424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509804" y="5118015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项目名称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509804" y="5444158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159942" y="1135281"/>
            <a:ext cx="1706078" cy="32585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项目名称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159942" y="1461424"/>
            <a:ext cx="216725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6260804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4" grpId="0" animBg="1"/>
      <p:bldP spid="27" grpId="0" animBg="1"/>
      <p:bldP spid="30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年度常规任务</a:t>
            </a:r>
          </a:p>
        </p:txBody>
      </p:sp>
      <p:sp>
        <p:nvSpPr>
          <p:cNvPr id="28" name="Freeform 13"/>
          <p:cNvSpPr>
            <a:spLocks noEditPoints="1"/>
          </p:cNvSpPr>
          <p:nvPr/>
        </p:nvSpPr>
        <p:spPr bwMode="auto">
          <a:xfrm>
            <a:off x="4474841" y="3019796"/>
            <a:ext cx="3236833" cy="4534116"/>
          </a:xfrm>
          <a:custGeom>
            <a:avLst/>
            <a:gdLst>
              <a:gd name="T0" fmla="*/ 2569 w 2795"/>
              <a:gd name="T1" fmla="*/ 1208 h 3915"/>
              <a:gd name="T2" fmla="*/ 2542 w 2795"/>
              <a:gd name="T3" fmla="*/ 1231 h 3915"/>
              <a:gd name="T4" fmla="*/ 2183 w 2795"/>
              <a:gd name="T5" fmla="*/ 1585 h 3915"/>
              <a:gd name="T6" fmla="*/ 1921 w 2795"/>
              <a:gd name="T7" fmla="*/ 1585 h 3915"/>
              <a:gd name="T8" fmla="*/ 1801 w 2795"/>
              <a:gd name="T9" fmla="*/ 1453 h 3915"/>
              <a:gd name="T10" fmla="*/ 1801 w 2795"/>
              <a:gd name="T11" fmla="*/ 2015 h 3915"/>
              <a:gd name="T12" fmla="*/ 1806 w 2795"/>
              <a:gd name="T13" fmla="*/ 2062 h 3915"/>
              <a:gd name="T14" fmla="*/ 1829 w 2795"/>
              <a:gd name="T15" fmla="*/ 3676 h 3915"/>
              <a:gd name="T16" fmla="*/ 1459 w 2795"/>
              <a:gd name="T17" fmla="*/ 3676 h 3915"/>
              <a:gd name="T18" fmla="*/ 1436 w 2795"/>
              <a:gd name="T19" fmla="*/ 2411 h 3915"/>
              <a:gd name="T20" fmla="*/ 1383 w 2795"/>
              <a:gd name="T21" fmla="*/ 2411 h 3915"/>
              <a:gd name="T22" fmla="*/ 1360 w 2795"/>
              <a:gd name="T23" fmla="*/ 3676 h 3915"/>
              <a:gd name="T24" fmla="*/ 990 w 2795"/>
              <a:gd name="T25" fmla="*/ 3676 h 3915"/>
              <a:gd name="T26" fmla="*/ 1013 w 2795"/>
              <a:gd name="T27" fmla="*/ 2062 h 3915"/>
              <a:gd name="T28" fmla="*/ 1014 w 2795"/>
              <a:gd name="T29" fmla="*/ 2051 h 3915"/>
              <a:gd name="T30" fmla="*/ 1013 w 2795"/>
              <a:gd name="T31" fmla="*/ 2028 h 3915"/>
              <a:gd name="T32" fmla="*/ 1013 w 2795"/>
              <a:gd name="T33" fmla="*/ 1434 h 3915"/>
              <a:gd name="T34" fmla="*/ 874 w 2795"/>
              <a:gd name="T35" fmla="*/ 1585 h 3915"/>
              <a:gd name="T36" fmla="*/ 611 w 2795"/>
              <a:gd name="T37" fmla="*/ 1585 h 3915"/>
              <a:gd name="T38" fmla="*/ 252 w 2795"/>
              <a:gd name="T39" fmla="*/ 1231 h 3915"/>
              <a:gd name="T40" fmla="*/ 224 w 2795"/>
              <a:gd name="T41" fmla="*/ 1208 h 3915"/>
              <a:gd name="T42" fmla="*/ 162 w 2795"/>
              <a:gd name="T43" fmla="*/ 865 h 3915"/>
              <a:gd name="T44" fmla="*/ 746 w 2795"/>
              <a:gd name="T45" fmla="*/ 1176 h 3915"/>
              <a:gd name="T46" fmla="*/ 1098 w 2795"/>
              <a:gd name="T47" fmla="*/ 836 h 3915"/>
              <a:gd name="T48" fmla="*/ 1104 w 2795"/>
              <a:gd name="T49" fmla="*/ 831 h 3915"/>
              <a:gd name="T50" fmla="*/ 1742 w 2795"/>
              <a:gd name="T51" fmla="*/ 879 h 3915"/>
              <a:gd name="T52" fmla="*/ 2049 w 2795"/>
              <a:gd name="T53" fmla="*/ 1176 h 3915"/>
              <a:gd name="T54" fmla="*/ 2632 w 2795"/>
              <a:gd name="T55" fmla="*/ 865 h 3915"/>
              <a:gd name="T56" fmla="*/ 2569 w 2795"/>
              <a:gd name="T57" fmla="*/ 1208 h 3915"/>
              <a:gd name="T58" fmla="*/ 1407 w 2795"/>
              <a:gd name="T59" fmla="*/ 649 h 3915"/>
              <a:gd name="T60" fmla="*/ 1731 w 2795"/>
              <a:gd name="T61" fmla="*/ 325 h 3915"/>
              <a:gd name="T62" fmla="*/ 1407 w 2795"/>
              <a:gd name="T63" fmla="*/ 0 h 3915"/>
              <a:gd name="T64" fmla="*/ 1082 w 2795"/>
              <a:gd name="T65" fmla="*/ 325 h 3915"/>
              <a:gd name="T66" fmla="*/ 1407 w 2795"/>
              <a:gd name="T67" fmla="*/ 649 h 3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95" h="3915">
                <a:moveTo>
                  <a:pt x="2569" y="1208"/>
                </a:moveTo>
                <a:cubicBezTo>
                  <a:pt x="2563" y="1213"/>
                  <a:pt x="2555" y="1221"/>
                  <a:pt x="2542" y="1231"/>
                </a:cubicBezTo>
                <a:cubicBezTo>
                  <a:pt x="2413" y="1340"/>
                  <a:pt x="2298" y="1462"/>
                  <a:pt x="2183" y="1585"/>
                </a:cubicBezTo>
                <a:cubicBezTo>
                  <a:pt x="2118" y="1655"/>
                  <a:pt x="1985" y="1660"/>
                  <a:pt x="1921" y="1585"/>
                </a:cubicBezTo>
                <a:cubicBezTo>
                  <a:pt x="1882" y="1540"/>
                  <a:pt x="1842" y="1496"/>
                  <a:pt x="1801" y="1453"/>
                </a:cubicBezTo>
                <a:cubicBezTo>
                  <a:pt x="1801" y="1641"/>
                  <a:pt x="1801" y="1828"/>
                  <a:pt x="1801" y="2015"/>
                </a:cubicBezTo>
                <a:cubicBezTo>
                  <a:pt x="1804" y="2030"/>
                  <a:pt x="1806" y="2045"/>
                  <a:pt x="1806" y="2062"/>
                </a:cubicBezTo>
                <a:cubicBezTo>
                  <a:pt x="1806" y="2600"/>
                  <a:pt x="1807" y="3138"/>
                  <a:pt x="1829" y="3676"/>
                </a:cubicBezTo>
                <a:cubicBezTo>
                  <a:pt x="1839" y="3915"/>
                  <a:pt x="1469" y="3914"/>
                  <a:pt x="1459" y="3676"/>
                </a:cubicBezTo>
                <a:cubicBezTo>
                  <a:pt x="1441" y="3255"/>
                  <a:pt x="1437" y="2833"/>
                  <a:pt x="1436" y="2411"/>
                </a:cubicBezTo>
                <a:cubicBezTo>
                  <a:pt x="1418" y="2412"/>
                  <a:pt x="1401" y="2412"/>
                  <a:pt x="1383" y="2411"/>
                </a:cubicBezTo>
                <a:cubicBezTo>
                  <a:pt x="1382" y="2833"/>
                  <a:pt x="1378" y="3255"/>
                  <a:pt x="1360" y="3676"/>
                </a:cubicBezTo>
                <a:cubicBezTo>
                  <a:pt x="1351" y="3914"/>
                  <a:pt x="980" y="3915"/>
                  <a:pt x="990" y="3676"/>
                </a:cubicBezTo>
                <a:cubicBezTo>
                  <a:pt x="1012" y="3138"/>
                  <a:pt x="1013" y="2600"/>
                  <a:pt x="1013" y="2062"/>
                </a:cubicBezTo>
                <a:cubicBezTo>
                  <a:pt x="1013" y="2058"/>
                  <a:pt x="1014" y="2055"/>
                  <a:pt x="1014" y="2051"/>
                </a:cubicBezTo>
                <a:cubicBezTo>
                  <a:pt x="1013" y="2043"/>
                  <a:pt x="1013" y="2036"/>
                  <a:pt x="1013" y="2028"/>
                </a:cubicBezTo>
                <a:cubicBezTo>
                  <a:pt x="1013" y="1830"/>
                  <a:pt x="1013" y="1632"/>
                  <a:pt x="1013" y="1434"/>
                </a:cubicBezTo>
                <a:cubicBezTo>
                  <a:pt x="965" y="1483"/>
                  <a:pt x="918" y="1533"/>
                  <a:pt x="874" y="1585"/>
                </a:cubicBezTo>
                <a:cubicBezTo>
                  <a:pt x="809" y="1660"/>
                  <a:pt x="677" y="1655"/>
                  <a:pt x="611" y="1585"/>
                </a:cubicBezTo>
                <a:cubicBezTo>
                  <a:pt x="497" y="1463"/>
                  <a:pt x="383" y="1336"/>
                  <a:pt x="252" y="1231"/>
                </a:cubicBezTo>
                <a:cubicBezTo>
                  <a:pt x="239" y="1220"/>
                  <a:pt x="230" y="1213"/>
                  <a:pt x="224" y="1208"/>
                </a:cubicBezTo>
                <a:cubicBezTo>
                  <a:pt x="81" y="1178"/>
                  <a:pt x="0" y="960"/>
                  <a:pt x="162" y="865"/>
                </a:cubicBezTo>
                <a:cubicBezTo>
                  <a:pt x="347" y="757"/>
                  <a:pt x="586" y="995"/>
                  <a:pt x="746" y="1176"/>
                </a:cubicBezTo>
                <a:cubicBezTo>
                  <a:pt x="859" y="1059"/>
                  <a:pt x="980" y="947"/>
                  <a:pt x="1098" y="836"/>
                </a:cubicBezTo>
                <a:cubicBezTo>
                  <a:pt x="1100" y="834"/>
                  <a:pt x="1102" y="833"/>
                  <a:pt x="1104" y="831"/>
                </a:cubicBezTo>
                <a:cubicBezTo>
                  <a:pt x="1268" y="651"/>
                  <a:pt x="1606" y="667"/>
                  <a:pt x="1742" y="879"/>
                </a:cubicBezTo>
                <a:cubicBezTo>
                  <a:pt x="1846" y="976"/>
                  <a:pt x="1950" y="1074"/>
                  <a:pt x="2049" y="1176"/>
                </a:cubicBezTo>
                <a:cubicBezTo>
                  <a:pt x="2208" y="995"/>
                  <a:pt x="2448" y="757"/>
                  <a:pt x="2632" y="865"/>
                </a:cubicBezTo>
                <a:cubicBezTo>
                  <a:pt x="2795" y="961"/>
                  <a:pt x="2713" y="1180"/>
                  <a:pt x="2569" y="1208"/>
                </a:cubicBezTo>
                <a:close/>
                <a:moveTo>
                  <a:pt x="1407" y="649"/>
                </a:moveTo>
                <a:cubicBezTo>
                  <a:pt x="1586" y="649"/>
                  <a:pt x="1731" y="504"/>
                  <a:pt x="1731" y="325"/>
                </a:cubicBezTo>
                <a:cubicBezTo>
                  <a:pt x="1731" y="145"/>
                  <a:pt x="1586" y="0"/>
                  <a:pt x="1407" y="0"/>
                </a:cubicBezTo>
                <a:cubicBezTo>
                  <a:pt x="1228" y="0"/>
                  <a:pt x="1082" y="145"/>
                  <a:pt x="1082" y="325"/>
                </a:cubicBezTo>
                <a:cubicBezTo>
                  <a:pt x="1082" y="504"/>
                  <a:pt x="1228" y="649"/>
                  <a:pt x="1407" y="649"/>
                </a:cubicBezTo>
                <a:close/>
              </a:path>
            </a:pathLst>
          </a:custGeom>
          <a:solidFill>
            <a:srgbClr val="CDB597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6"/>
          <p:cNvSpPr>
            <a:spLocks noEditPoints="1"/>
          </p:cNvSpPr>
          <p:nvPr/>
        </p:nvSpPr>
        <p:spPr bwMode="auto">
          <a:xfrm>
            <a:off x="3006455" y="4341755"/>
            <a:ext cx="1551342" cy="1559436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5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8 h 617"/>
              <a:gd name="T32" fmla="*/ 574 w 614"/>
              <a:gd name="T33" fmla="*/ 436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3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1 h 617"/>
              <a:gd name="T56" fmla="*/ 15 w 614"/>
              <a:gd name="T57" fmla="*/ 362 h 617"/>
              <a:gd name="T58" fmla="*/ 10 w 614"/>
              <a:gd name="T59" fmla="*/ 299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4"/>
                  <a:pt x="192" y="519"/>
                  <a:pt x="307" y="519"/>
                </a:cubicBezTo>
                <a:cubicBezTo>
                  <a:pt x="423" y="519"/>
                  <a:pt x="517" y="424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2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5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9"/>
                  <a:pt x="238" y="8"/>
                  <a:pt x="252" y="18"/>
                </a:cubicBezTo>
                <a:cubicBezTo>
                  <a:pt x="263" y="26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3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8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5"/>
                </a:cubicBezTo>
                <a:cubicBezTo>
                  <a:pt x="596" y="201"/>
                  <a:pt x="599" y="209"/>
                  <a:pt x="591" y="222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5"/>
                  <a:pt x="604" y="317"/>
                </a:cubicBezTo>
                <a:cubicBezTo>
                  <a:pt x="614" y="327"/>
                  <a:pt x="614" y="336"/>
                  <a:pt x="602" y="345"/>
                </a:cubicBezTo>
                <a:cubicBezTo>
                  <a:pt x="588" y="355"/>
                  <a:pt x="586" y="365"/>
                  <a:pt x="596" y="378"/>
                </a:cubicBezTo>
                <a:cubicBezTo>
                  <a:pt x="604" y="391"/>
                  <a:pt x="602" y="399"/>
                  <a:pt x="587" y="405"/>
                </a:cubicBezTo>
                <a:cubicBezTo>
                  <a:pt x="573" y="412"/>
                  <a:pt x="569" y="422"/>
                  <a:pt x="574" y="436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1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4"/>
                  <a:pt x="437" y="588"/>
                  <a:pt x="423" y="582"/>
                </a:cubicBezTo>
                <a:cubicBezTo>
                  <a:pt x="407" y="575"/>
                  <a:pt x="398" y="578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3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0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5"/>
                  <a:pt x="130" y="560"/>
                  <a:pt x="129" y="546"/>
                </a:cubicBezTo>
                <a:cubicBezTo>
                  <a:pt x="127" y="529"/>
                  <a:pt x="119" y="522"/>
                  <a:pt x="101" y="524"/>
                </a:cubicBezTo>
                <a:cubicBezTo>
                  <a:pt x="88" y="525"/>
                  <a:pt x="81" y="517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4"/>
                  <a:pt x="43" y="466"/>
                  <a:pt x="47" y="454"/>
                </a:cubicBezTo>
                <a:cubicBezTo>
                  <a:pt x="53" y="436"/>
                  <a:pt x="49" y="428"/>
                  <a:pt x="32" y="421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299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6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7"/>
          <p:cNvSpPr>
            <a:spLocks noEditPoints="1"/>
          </p:cNvSpPr>
          <p:nvPr/>
        </p:nvSpPr>
        <p:spPr bwMode="auto">
          <a:xfrm>
            <a:off x="3563168" y="2855324"/>
            <a:ext cx="1283869" cy="1285627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Freeform 8"/>
          <p:cNvSpPr>
            <a:spLocks noEditPoints="1"/>
          </p:cNvSpPr>
          <p:nvPr/>
        </p:nvSpPr>
        <p:spPr bwMode="auto">
          <a:xfrm>
            <a:off x="4394446" y="1487172"/>
            <a:ext cx="1286010" cy="1290975"/>
          </a:xfrm>
          <a:custGeom>
            <a:avLst/>
            <a:gdLst>
              <a:gd name="T0" fmla="*/ 81 w 509"/>
              <a:gd name="T1" fmla="*/ 255 h 511"/>
              <a:gd name="T2" fmla="*/ 428 w 509"/>
              <a:gd name="T3" fmla="*/ 256 h 511"/>
              <a:gd name="T4" fmla="*/ 81 w 509"/>
              <a:gd name="T5" fmla="*/ 255 h 511"/>
              <a:gd name="T6" fmla="*/ 95 w 509"/>
              <a:gd name="T7" fmla="*/ 69 h 511"/>
              <a:gd name="T8" fmla="*/ 137 w 509"/>
              <a:gd name="T9" fmla="*/ 41 h 511"/>
              <a:gd name="T10" fmla="*/ 185 w 509"/>
              <a:gd name="T11" fmla="*/ 21 h 511"/>
              <a:gd name="T12" fmla="*/ 235 w 509"/>
              <a:gd name="T13" fmla="*/ 12 h 511"/>
              <a:gd name="T14" fmla="*/ 285 w 509"/>
              <a:gd name="T15" fmla="*/ 14 h 511"/>
              <a:gd name="T16" fmla="*/ 335 w 509"/>
              <a:gd name="T17" fmla="*/ 25 h 511"/>
              <a:gd name="T18" fmla="*/ 382 w 509"/>
              <a:gd name="T19" fmla="*/ 47 h 511"/>
              <a:gd name="T20" fmla="*/ 423 w 509"/>
              <a:gd name="T21" fmla="*/ 78 h 511"/>
              <a:gd name="T22" fmla="*/ 456 w 509"/>
              <a:gd name="T23" fmla="*/ 117 h 511"/>
              <a:gd name="T24" fmla="*/ 481 w 509"/>
              <a:gd name="T25" fmla="*/ 162 h 511"/>
              <a:gd name="T26" fmla="*/ 496 w 509"/>
              <a:gd name="T27" fmla="*/ 211 h 511"/>
              <a:gd name="T28" fmla="*/ 500 w 509"/>
              <a:gd name="T29" fmla="*/ 263 h 511"/>
              <a:gd name="T30" fmla="*/ 493 w 509"/>
              <a:gd name="T31" fmla="*/ 314 h 511"/>
              <a:gd name="T32" fmla="*/ 476 w 509"/>
              <a:gd name="T33" fmla="*/ 362 h 511"/>
              <a:gd name="T34" fmla="*/ 449 w 509"/>
              <a:gd name="T35" fmla="*/ 407 h 511"/>
              <a:gd name="T36" fmla="*/ 413 w 509"/>
              <a:gd name="T37" fmla="*/ 444 h 511"/>
              <a:gd name="T38" fmla="*/ 371 w 509"/>
              <a:gd name="T39" fmla="*/ 473 h 511"/>
              <a:gd name="T40" fmla="*/ 323 w 509"/>
              <a:gd name="T41" fmla="*/ 492 h 511"/>
              <a:gd name="T42" fmla="*/ 273 w 509"/>
              <a:gd name="T43" fmla="*/ 501 h 511"/>
              <a:gd name="T44" fmla="*/ 221 w 509"/>
              <a:gd name="T45" fmla="*/ 500 h 511"/>
              <a:gd name="T46" fmla="*/ 171 w 509"/>
              <a:gd name="T47" fmla="*/ 488 h 511"/>
              <a:gd name="T48" fmla="*/ 124 w 509"/>
              <a:gd name="T49" fmla="*/ 466 h 511"/>
              <a:gd name="T50" fmla="*/ 84 w 509"/>
              <a:gd name="T51" fmla="*/ 434 h 511"/>
              <a:gd name="T52" fmla="*/ 50 w 509"/>
              <a:gd name="T53" fmla="*/ 394 h 511"/>
              <a:gd name="T54" fmla="*/ 26 w 509"/>
              <a:gd name="T55" fmla="*/ 349 h 511"/>
              <a:gd name="T56" fmla="*/ 12 w 509"/>
              <a:gd name="T57" fmla="*/ 300 h 511"/>
              <a:gd name="T58" fmla="*/ 8 w 509"/>
              <a:gd name="T59" fmla="*/ 248 h 511"/>
              <a:gd name="T60" fmla="*/ 15 w 509"/>
              <a:gd name="T61" fmla="*/ 197 h 511"/>
              <a:gd name="T62" fmla="*/ 33 w 509"/>
              <a:gd name="T63" fmla="*/ 149 h 511"/>
              <a:gd name="T64" fmla="*/ 60 w 509"/>
              <a:gd name="T65" fmla="*/ 10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11">
                <a:moveTo>
                  <a:pt x="81" y="255"/>
                </a:moveTo>
                <a:cubicBezTo>
                  <a:pt x="81" y="255"/>
                  <a:pt x="81" y="255"/>
                  <a:pt x="81" y="255"/>
                </a:cubicBezTo>
                <a:cubicBezTo>
                  <a:pt x="81" y="352"/>
                  <a:pt x="159" y="430"/>
                  <a:pt x="255" y="430"/>
                </a:cubicBezTo>
                <a:cubicBezTo>
                  <a:pt x="350" y="430"/>
                  <a:pt x="428" y="352"/>
                  <a:pt x="428" y="256"/>
                </a:cubicBezTo>
                <a:cubicBezTo>
                  <a:pt x="428" y="160"/>
                  <a:pt x="350" y="82"/>
                  <a:pt x="255" y="82"/>
                </a:cubicBezTo>
                <a:cubicBezTo>
                  <a:pt x="159" y="82"/>
                  <a:pt x="81" y="160"/>
                  <a:pt x="81" y="255"/>
                </a:cubicBezTo>
                <a:close/>
                <a:moveTo>
                  <a:pt x="76" y="88"/>
                </a:moveTo>
                <a:cubicBezTo>
                  <a:pt x="88" y="88"/>
                  <a:pt x="95" y="82"/>
                  <a:pt x="95" y="69"/>
                </a:cubicBezTo>
                <a:cubicBezTo>
                  <a:pt x="96" y="56"/>
                  <a:pt x="101" y="52"/>
                  <a:pt x="114" y="55"/>
                </a:cubicBezTo>
                <a:cubicBezTo>
                  <a:pt x="126" y="57"/>
                  <a:pt x="134" y="53"/>
                  <a:pt x="137" y="41"/>
                </a:cubicBezTo>
                <a:cubicBezTo>
                  <a:pt x="141" y="27"/>
                  <a:pt x="147" y="24"/>
                  <a:pt x="159" y="30"/>
                </a:cubicBezTo>
                <a:cubicBezTo>
                  <a:pt x="170" y="35"/>
                  <a:pt x="179" y="32"/>
                  <a:pt x="185" y="21"/>
                </a:cubicBezTo>
                <a:cubicBezTo>
                  <a:pt x="191" y="8"/>
                  <a:pt x="197" y="7"/>
                  <a:pt x="209" y="16"/>
                </a:cubicBezTo>
                <a:cubicBezTo>
                  <a:pt x="218" y="22"/>
                  <a:pt x="227" y="21"/>
                  <a:pt x="235" y="12"/>
                </a:cubicBezTo>
                <a:cubicBezTo>
                  <a:pt x="245" y="0"/>
                  <a:pt x="249" y="0"/>
                  <a:pt x="260" y="12"/>
                </a:cubicBezTo>
                <a:cubicBezTo>
                  <a:pt x="267" y="20"/>
                  <a:pt x="277" y="21"/>
                  <a:pt x="285" y="14"/>
                </a:cubicBezTo>
                <a:cubicBezTo>
                  <a:pt x="298" y="4"/>
                  <a:pt x="303" y="5"/>
                  <a:pt x="310" y="18"/>
                </a:cubicBezTo>
                <a:cubicBezTo>
                  <a:pt x="316" y="28"/>
                  <a:pt x="325" y="30"/>
                  <a:pt x="335" y="25"/>
                </a:cubicBezTo>
                <a:cubicBezTo>
                  <a:pt x="349" y="18"/>
                  <a:pt x="354" y="21"/>
                  <a:pt x="359" y="34"/>
                </a:cubicBezTo>
                <a:cubicBezTo>
                  <a:pt x="362" y="46"/>
                  <a:pt x="370" y="50"/>
                  <a:pt x="382" y="47"/>
                </a:cubicBezTo>
                <a:cubicBezTo>
                  <a:pt x="395" y="43"/>
                  <a:pt x="401" y="47"/>
                  <a:pt x="402" y="61"/>
                </a:cubicBezTo>
                <a:cubicBezTo>
                  <a:pt x="403" y="73"/>
                  <a:pt x="411" y="79"/>
                  <a:pt x="423" y="78"/>
                </a:cubicBezTo>
                <a:cubicBezTo>
                  <a:pt x="437" y="77"/>
                  <a:pt x="441" y="82"/>
                  <a:pt x="440" y="96"/>
                </a:cubicBezTo>
                <a:cubicBezTo>
                  <a:pt x="438" y="108"/>
                  <a:pt x="444" y="115"/>
                  <a:pt x="456" y="117"/>
                </a:cubicBezTo>
                <a:cubicBezTo>
                  <a:pt x="470" y="119"/>
                  <a:pt x="473" y="125"/>
                  <a:pt x="469" y="138"/>
                </a:cubicBezTo>
                <a:cubicBezTo>
                  <a:pt x="465" y="150"/>
                  <a:pt x="469" y="158"/>
                  <a:pt x="481" y="162"/>
                </a:cubicBezTo>
                <a:cubicBezTo>
                  <a:pt x="493" y="167"/>
                  <a:pt x="496" y="173"/>
                  <a:pt x="489" y="185"/>
                </a:cubicBezTo>
                <a:cubicBezTo>
                  <a:pt x="482" y="196"/>
                  <a:pt x="484" y="204"/>
                  <a:pt x="496" y="211"/>
                </a:cubicBezTo>
                <a:cubicBezTo>
                  <a:pt x="506" y="218"/>
                  <a:pt x="507" y="225"/>
                  <a:pt x="499" y="235"/>
                </a:cubicBezTo>
                <a:cubicBezTo>
                  <a:pt x="490" y="245"/>
                  <a:pt x="490" y="253"/>
                  <a:pt x="500" y="263"/>
                </a:cubicBezTo>
                <a:cubicBezTo>
                  <a:pt x="509" y="271"/>
                  <a:pt x="508" y="279"/>
                  <a:pt x="498" y="286"/>
                </a:cubicBezTo>
                <a:cubicBezTo>
                  <a:pt x="487" y="294"/>
                  <a:pt x="485" y="302"/>
                  <a:pt x="493" y="314"/>
                </a:cubicBezTo>
                <a:cubicBezTo>
                  <a:pt x="500" y="324"/>
                  <a:pt x="498" y="331"/>
                  <a:pt x="486" y="336"/>
                </a:cubicBezTo>
                <a:cubicBezTo>
                  <a:pt x="474" y="341"/>
                  <a:pt x="471" y="350"/>
                  <a:pt x="476" y="362"/>
                </a:cubicBezTo>
                <a:cubicBezTo>
                  <a:pt x="480" y="374"/>
                  <a:pt x="477" y="380"/>
                  <a:pt x="465" y="382"/>
                </a:cubicBezTo>
                <a:cubicBezTo>
                  <a:pt x="451" y="386"/>
                  <a:pt x="446" y="393"/>
                  <a:pt x="449" y="407"/>
                </a:cubicBezTo>
                <a:cubicBezTo>
                  <a:pt x="451" y="418"/>
                  <a:pt x="446" y="423"/>
                  <a:pt x="435" y="423"/>
                </a:cubicBezTo>
                <a:cubicBezTo>
                  <a:pt x="420" y="424"/>
                  <a:pt x="414" y="429"/>
                  <a:pt x="413" y="444"/>
                </a:cubicBezTo>
                <a:cubicBezTo>
                  <a:pt x="413" y="455"/>
                  <a:pt x="407" y="460"/>
                  <a:pt x="396" y="457"/>
                </a:cubicBezTo>
                <a:cubicBezTo>
                  <a:pt x="381" y="454"/>
                  <a:pt x="375" y="458"/>
                  <a:pt x="371" y="473"/>
                </a:cubicBezTo>
                <a:cubicBezTo>
                  <a:pt x="368" y="484"/>
                  <a:pt x="361" y="487"/>
                  <a:pt x="351" y="482"/>
                </a:cubicBezTo>
                <a:cubicBezTo>
                  <a:pt x="337" y="476"/>
                  <a:pt x="330" y="479"/>
                  <a:pt x="323" y="492"/>
                </a:cubicBezTo>
                <a:cubicBezTo>
                  <a:pt x="318" y="503"/>
                  <a:pt x="311" y="504"/>
                  <a:pt x="301" y="497"/>
                </a:cubicBezTo>
                <a:cubicBezTo>
                  <a:pt x="290" y="489"/>
                  <a:pt x="282" y="490"/>
                  <a:pt x="273" y="501"/>
                </a:cubicBezTo>
                <a:cubicBezTo>
                  <a:pt x="266" y="510"/>
                  <a:pt x="258" y="511"/>
                  <a:pt x="250" y="502"/>
                </a:cubicBezTo>
                <a:cubicBezTo>
                  <a:pt x="241" y="491"/>
                  <a:pt x="233" y="491"/>
                  <a:pt x="221" y="500"/>
                </a:cubicBezTo>
                <a:cubicBezTo>
                  <a:pt x="212" y="507"/>
                  <a:pt x="205" y="506"/>
                  <a:pt x="199" y="496"/>
                </a:cubicBezTo>
                <a:cubicBezTo>
                  <a:pt x="192" y="483"/>
                  <a:pt x="184" y="481"/>
                  <a:pt x="171" y="488"/>
                </a:cubicBezTo>
                <a:cubicBezTo>
                  <a:pt x="161" y="493"/>
                  <a:pt x="154" y="490"/>
                  <a:pt x="151" y="480"/>
                </a:cubicBezTo>
                <a:cubicBezTo>
                  <a:pt x="146" y="465"/>
                  <a:pt x="140" y="462"/>
                  <a:pt x="124" y="466"/>
                </a:cubicBezTo>
                <a:cubicBezTo>
                  <a:pt x="114" y="468"/>
                  <a:pt x="107" y="464"/>
                  <a:pt x="106" y="453"/>
                </a:cubicBezTo>
                <a:cubicBezTo>
                  <a:pt x="105" y="438"/>
                  <a:pt x="99" y="433"/>
                  <a:pt x="84" y="434"/>
                </a:cubicBezTo>
                <a:cubicBezTo>
                  <a:pt x="73" y="435"/>
                  <a:pt x="67" y="429"/>
                  <a:pt x="69" y="418"/>
                </a:cubicBezTo>
                <a:cubicBezTo>
                  <a:pt x="70" y="403"/>
                  <a:pt x="66" y="397"/>
                  <a:pt x="50" y="394"/>
                </a:cubicBezTo>
                <a:cubicBezTo>
                  <a:pt x="40" y="393"/>
                  <a:pt x="36" y="386"/>
                  <a:pt x="39" y="376"/>
                </a:cubicBezTo>
                <a:cubicBezTo>
                  <a:pt x="44" y="361"/>
                  <a:pt x="41" y="355"/>
                  <a:pt x="26" y="349"/>
                </a:cubicBezTo>
                <a:cubicBezTo>
                  <a:pt x="16" y="345"/>
                  <a:pt x="13" y="338"/>
                  <a:pt x="19" y="328"/>
                </a:cubicBezTo>
                <a:cubicBezTo>
                  <a:pt x="26" y="315"/>
                  <a:pt x="25" y="308"/>
                  <a:pt x="12" y="300"/>
                </a:cubicBezTo>
                <a:cubicBezTo>
                  <a:pt x="3" y="294"/>
                  <a:pt x="1" y="286"/>
                  <a:pt x="9" y="278"/>
                </a:cubicBezTo>
                <a:cubicBezTo>
                  <a:pt x="19" y="267"/>
                  <a:pt x="19" y="259"/>
                  <a:pt x="8" y="248"/>
                </a:cubicBezTo>
                <a:cubicBezTo>
                  <a:pt x="0" y="240"/>
                  <a:pt x="1" y="233"/>
                  <a:pt x="10" y="226"/>
                </a:cubicBezTo>
                <a:cubicBezTo>
                  <a:pt x="22" y="217"/>
                  <a:pt x="23" y="210"/>
                  <a:pt x="15" y="197"/>
                </a:cubicBezTo>
                <a:cubicBezTo>
                  <a:pt x="9" y="188"/>
                  <a:pt x="11" y="181"/>
                  <a:pt x="22" y="176"/>
                </a:cubicBezTo>
                <a:cubicBezTo>
                  <a:pt x="35" y="170"/>
                  <a:pt x="38" y="163"/>
                  <a:pt x="33" y="149"/>
                </a:cubicBezTo>
                <a:cubicBezTo>
                  <a:pt x="28" y="138"/>
                  <a:pt x="32" y="132"/>
                  <a:pt x="44" y="129"/>
                </a:cubicBezTo>
                <a:cubicBezTo>
                  <a:pt x="57" y="127"/>
                  <a:pt x="62" y="119"/>
                  <a:pt x="60" y="107"/>
                </a:cubicBezTo>
                <a:cubicBezTo>
                  <a:pt x="58" y="93"/>
                  <a:pt x="62" y="88"/>
                  <a:pt x="76" y="88"/>
                </a:cubicBezTo>
                <a:close/>
              </a:path>
            </a:pathLst>
          </a:cu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Freeform 9"/>
          <p:cNvSpPr>
            <a:spLocks noEditPoints="1"/>
          </p:cNvSpPr>
          <p:nvPr/>
        </p:nvSpPr>
        <p:spPr bwMode="auto">
          <a:xfrm>
            <a:off x="6455246" y="1489311"/>
            <a:ext cx="1286010" cy="1286697"/>
          </a:xfrm>
          <a:custGeom>
            <a:avLst/>
            <a:gdLst>
              <a:gd name="T0" fmla="*/ 81 w 509"/>
              <a:gd name="T1" fmla="*/ 261 h 509"/>
              <a:gd name="T2" fmla="*/ 428 w 509"/>
              <a:gd name="T3" fmla="*/ 248 h 509"/>
              <a:gd name="T4" fmla="*/ 81 w 509"/>
              <a:gd name="T5" fmla="*/ 261 h 509"/>
              <a:gd name="T6" fmla="*/ 89 w 509"/>
              <a:gd name="T7" fmla="*/ 75 h 509"/>
              <a:gd name="T8" fmla="*/ 130 w 509"/>
              <a:gd name="T9" fmla="*/ 44 h 509"/>
              <a:gd name="T10" fmla="*/ 176 w 509"/>
              <a:gd name="T11" fmla="*/ 23 h 509"/>
              <a:gd name="T12" fmla="*/ 226 w 509"/>
              <a:gd name="T13" fmla="*/ 12 h 509"/>
              <a:gd name="T14" fmla="*/ 276 w 509"/>
              <a:gd name="T15" fmla="*/ 12 h 509"/>
              <a:gd name="T16" fmla="*/ 327 w 509"/>
              <a:gd name="T17" fmla="*/ 21 h 509"/>
              <a:gd name="T18" fmla="*/ 374 w 509"/>
              <a:gd name="T19" fmla="*/ 41 h 509"/>
              <a:gd name="T20" fmla="*/ 416 w 509"/>
              <a:gd name="T21" fmla="*/ 71 h 509"/>
              <a:gd name="T22" fmla="*/ 451 w 509"/>
              <a:gd name="T23" fmla="*/ 108 h 509"/>
              <a:gd name="T24" fmla="*/ 477 w 509"/>
              <a:gd name="T25" fmla="*/ 152 h 509"/>
              <a:gd name="T26" fmla="*/ 494 w 509"/>
              <a:gd name="T27" fmla="*/ 201 h 509"/>
              <a:gd name="T28" fmla="*/ 501 w 509"/>
              <a:gd name="T29" fmla="*/ 252 h 509"/>
              <a:gd name="T30" fmla="*/ 495 w 509"/>
              <a:gd name="T31" fmla="*/ 303 h 509"/>
              <a:gd name="T32" fmla="*/ 480 w 509"/>
              <a:gd name="T33" fmla="*/ 352 h 509"/>
              <a:gd name="T34" fmla="*/ 455 w 509"/>
              <a:gd name="T35" fmla="*/ 398 h 509"/>
              <a:gd name="T36" fmla="*/ 421 w 509"/>
              <a:gd name="T37" fmla="*/ 437 h 509"/>
              <a:gd name="T38" fmla="*/ 380 w 509"/>
              <a:gd name="T39" fmla="*/ 467 h 509"/>
              <a:gd name="T40" fmla="*/ 333 w 509"/>
              <a:gd name="T41" fmla="*/ 488 h 509"/>
              <a:gd name="T42" fmla="*/ 283 w 509"/>
              <a:gd name="T43" fmla="*/ 499 h 509"/>
              <a:gd name="T44" fmla="*/ 231 w 509"/>
              <a:gd name="T45" fmla="*/ 500 h 509"/>
              <a:gd name="T46" fmla="*/ 181 w 509"/>
              <a:gd name="T47" fmla="*/ 490 h 509"/>
              <a:gd name="T48" fmla="*/ 133 w 509"/>
              <a:gd name="T49" fmla="*/ 469 h 509"/>
              <a:gd name="T50" fmla="*/ 91 w 509"/>
              <a:gd name="T51" fmla="*/ 439 h 509"/>
              <a:gd name="T52" fmla="*/ 56 w 509"/>
              <a:gd name="T53" fmla="*/ 401 h 509"/>
              <a:gd name="T54" fmla="*/ 31 w 509"/>
              <a:gd name="T55" fmla="*/ 357 h 509"/>
              <a:gd name="T56" fmla="*/ 15 w 509"/>
              <a:gd name="T57" fmla="*/ 308 h 509"/>
              <a:gd name="T58" fmla="*/ 8 w 509"/>
              <a:gd name="T59" fmla="*/ 257 h 509"/>
              <a:gd name="T60" fmla="*/ 14 w 509"/>
              <a:gd name="T61" fmla="*/ 206 h 509"/>
              <a:gd name="T62" fmla="*/ 29 w 509"/>
              <a:gd name="T63" fmla="*/ 157 h 509"/>
              <a:gd name="T64" fmla="*/ 55 w 509"/>
              <a:gd name="T65" fmla="*/ 113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09">
                <a:moveTo>
                  <a:pt x="81" y="261"/>
                </a:moveTo>
                <a:cubicBezTo>
                  <a:pt x="81" y="261"/>
                  <a:pt x="81" y="261"/>
                  <a:pt x="81" y="261"/>
                </a:cubicBezTo>
                <a:cubicBezTo>
                  <a:pt x="85" y="357"/>
                  <a:pt x="166" y="432"/>
                  <a:pt x="262" y="429"/>
                </a:cubicBezTo>
                <a:cubicBezTo>
                  <a:pt x="357" y="425"/>
                  <a:pt x="432" y="344"/>
                  <a:pt x="428" y="248"/>
                </a:cubicBezTo>
                <a:cubicBezTo>
                  <a:pt x="425" y="152"/>
                  <a:pt x="344" y="78"/>
                  <a:pt x="248" y="81"/>
                </a:cubicBezTo>
                <a:cubicBezTo>
                  <a:pt x="152" y="85"/>
                  <a:pt x="78" y="165"/>
                  <a:pt x="81" y="261"/>
                </a:cubicBezTo>
                <a:close/>
                <a:moveTo>
                  <a:pt x="70" y="94"/>
                </a:moveTo>
                <a:cubicBezTo>
                  <a:pt x="82" y="94"/>
                  <a:pt x="89" y="87"/>
                  <a:pt x="89" y="75"/>
                </a:cubicBezTo>
                <a:cubicBezTo>
                  <a:pt x="89" y="61"/>
                  <a:pt x="94" y="57"/>
                  <a:pt x="107" y="59"/>
                </a:cubicBezTo>
                <a:cubicBezTo>
                  <a:pt x="119" y="62"/>
                  <a:pt x="127" y="56"/>
                  <a:pt x="130" y="44"/>
                </a:cubicBezTo>
                <a:cubicBezTo>
                  <a:pt x="133" y="31"/>
                  <a:pt x="138" y="28"/>
                  <a:pt x="151" y="33"/>
                </a:cubicBezTo>
                <a:cubicBezTo>
                  <a:pt x="162" y="37"/>
                  <a:pt x="171" y="34"/>
                  <a:pt x="176" y="23"/>
                </a:cubicBezTo>
                <a:cubicBezTo>
                  <a:pt x="182" y="10"/>
                  <a:pt x="188" y="8"/>
                  <a:pt x="200" y="17"/>
                </a:cubicBezTo>
                <a:cubicBezTo>
                  <a:pt x="210" y="23"/>
                  <a:pt x="218" y="21"/>
                  <a:pt x="226" y="12"/>
                </a:cubicBezTo>
                <a:cubicBezTo>
                  <a:pt x="236" y="0"/>
                  <a:pt x="240" y="0"/>
                  <a:pt x="251" y="11"/>
                </a:cubicBezTo>
                <a:cubicBezTo>
                  <a:pt x="259" y="18"/>
                  <a:pt x="268" y="19"/>
                  <a:pt x="276" y="12"/>
                </a:cubicBezTo>
                <a:cubicBezTo>
                  <a:pt x="288" y="1"/>
                  <a:pt x="293" y="2"/>
                  <a:pt x="302" y="15"/>
                </a:cubicBezTo>
                <a:cubicBezTo>
                  <a:pt x="308" y="25"/>
                  <a:pt x="317" y="27"/>
                  <a:pt x="327" y="21"/>
                </a:cubicBezTo>
                <a:cubicBezTo>
                  <a:pt x="340" y="14"/>
                  <a:pt x="345" y="16"/>
                  <a:pt x="350" y="30"/>
                </a:cubicBezTo>
                <a:cubicBezTo>
                  <a:pt x="354" y="41"/>
                  <a:pt x="363" y="45"/>
                  <a:pt x="374" y="41"/>
                </a:cubicBezTo>
                <a:cubicBezTo>
                  <a:pt x="387" y="37"/>
                  <a:pt x="393" y="40"/>
                  <a:pt x="395" y="54"/>
                </a:cubicBezTo>
                <a:cubicBezTo>
                  <a:pt x="397" y="66"/>
                  <a:pt x="404" y="72"/>
                  <a:pt x="416" y="71"/>
                </a:cubicBezTo>
                <a:cubicBezTo>
                  <a:pt x="430" y="70"/>
                  <a:pt x="435" y="74"/>
                  <a:pt x="434" y="88"/>
                </a:cubicBezTo>
                <a:cubicBezTo>
                  <a:pt x="433" y="100"/>
                  <a:pt x="439" y="107"/>
                  <a:pt x="451" y="108"/>
                </a:cubicBezTo>
                <a:cubicBezTo>
                  <a:pt x="465" y="110"/>
                  <a:pt x="468" y="115"/>
                  <a:pt x="465" y="129"/>
                </a:cubicBezTo>
                <a:cubicBezTo>
                  <a:pt x="461" y="140"/>
                  <a:pt x="466" y="149"/>
                  <a:pt x="477" y="152"/>
                </a:cubicBezTo>
                <a:cubicBezTo>
                  <a:pt x="490" y="157"/>
                  <a:pt x="493" y="163"/>
                  <a:pt x="486" y="175"/>
                </a:cubicBezTo>
                <a:cubicBezTo>
                  <a:pt x="480" y="186"/>
                  <a:pt x="483" y="194"/>
                  <a:pt x="494" y="201"/>
                </a:cubicBezTo>
                <a:cubicBezTo>
                  <a:pt x="505" y="208"/>
                  <a:pt x="506" y="215"/>
                  <a:pt x="498" y="224"/>
                </a:cubicBezTo>
                <a:cubicBezTo>
                  <a:pt x="490" y="235"/>
                  <a:pt x="490" y="243"/>
                  <a:pt x="501" y="252"/>
                </a:cubicBezTo>
                <a:cubicBezTo>
                  <a:pt x="509" y="260"/>
                  <a:pt x="509" y="268"/>
                  <a:pt x="500" y="275"/>
                </a:cubicBezTo>
                <a:cubicBezTo>
                  <a:pt x="489" y="284"/>
                  <a:pt x="487" y="292"/>
                  <a:pt x="495" y="303"/>
                </a:cubicBezTo>
                <a:cubicBezTo>
                  <a:pt x="503" y="314"/>
                  <a:pt x="501" y="320"/>
                  <a:pt x="490" y="326"/>
                </a:cubicBezTo>
                <a:cubicBezTo>
                  <a:pt x="478" y="332"/>
                  <a:pt x="475" y="340"/>
                  <a:pt x="480" y="352"/>
                </a:cubicBezTo>
                <a:cubicBezTo>
                  <a:pt x="485" y="364"/>
                  <a:pt x="482" y="370"/>
                  <a:pt x="470" y="373"/>
                </a:cubicBezTo>
                <a:cubicBezTo>
                  <a:pt x="456" y="377"/>
                  <a:pt x="452" y="384"/>
                  <a:pt x="455" y="398"/>
                </a:cubicBezTo>
                <a:cubicBezTo>
                  <a:pt x="458" y="409"/>
                  <a:pt x="453" y="415"/>
                  <a:pt x="442" y="415"/>
                </a:cubicBezTo>
                <a:cubicBezTo>
                  <a:pt x="426" y="416"/>
                  <a:pt x="421" y="422"/>
                  <a:pt x="421" y="437"/>
                </a:cubicBezTo>
                <a:cubicBezTo>
                  <a:pt x="421" y="448"/>
                  <a:pt x="415" y="453"/>
                  <a:pt x="404" y="451"/>
                </a:cubicBezTo>
                <a:cubicBezTo>
                  <a:pt x="389" y="448"/>
                  <a:pt x="383" y="452"/>
                  <a:pt x="380" y="467"/>
                </a:cubicBezTo>
                <a:cubicBezTo>
                  <a:pt x="377" y="479"/>
                  <a:pt x="371" y="482"/>
                  <a:pt x="360" y="477"/>
                </a:cubicBezTo>
                <a:cubicBezTo>
                  <a:pt x="346" y="472"/>
                  <a:pt x="339" y="475"/>
                  <a:pt x="333" y="488"/>
                </a:cubicBezTo>
                <a:cubicBezTo>
                  <a:pt x="328" y="499"/>
                  <a:pt x="321" y="501"/>
                  <a:pt x="311" y="494"/>
                </a:cubicBezTo>
                <a:cubicBezTo>
                  <a:pt x="299" y="486"/>
                  <a:pt x="291" y="488"/>
                  <a:pt x="283" y="499"/>
                </a:cubicBezTo>
                <a:cubicBezTo>
                  <a:pt x="276" y="509"/>
                  <a:pt x="268" y="509"/>
                  <a:pt x="260" y="501"/>
                </a:cubicBezTo>
                <a:cubicBezTo>
                  <a:pt x="250" y="490"/>
                  <a:pt x="242" y="490"/>
                  <a:pt x="231" y="500"/>
                </a:cubicBezTo>
                <a:cubicBezTo>
                  <a:pt x="223" y="508"/>
                  <a:pt x="215" y="507"/>
                  <a:pt x="209" y="497"/>
                </a:cubicBezTo>
                <a:cubicBezTo>
                  <a:pt x="201" y="484"/>
                  <a:pt x="194" y="482"/>
                  <a:pt x="181" y="490"/>
                </a:cubicBezTo>
                <a:cubicBezTo>
                  <a:pt x="171" y="495"/>
                  <a:pt x="164" y="493"/>
                  <a:pt x="160" y="482"/>
                </a:cubicBezTo>
                <a:cubicBezTo>
                  <a:pt x="154" y="468"/>
                  <a:pt x="148" y="465"/>
                  <a:pt x="133" y="469"/>
                </a:cubicBezTo>
                <a:cubicBezTo>
                  <a:pt x="123" y="473"/>
                  <a:pt x="116" y="468"/>
                  <a:pt x="115" y="457"/>
                </a:cubicBezTo>
                <a:cubicBezTo>
                  <a:pt x="113" y="443"/>
                  <a:pt x="106" y="438"/>
                  <a:pt x="91" y="439"/>
                </a:cubicBezTo>
                <a:cubicBezTo>
                  <a:pt x="81" y="441"/>
                  <a:pt x="75" y="435"/>
                  <a:pt x="75" y="424"/>
                </a:cubicBezTo>
                <a:cubicBezTo>
                  <a:pt x="77" y="409"/>
                  <a:pt x="72" y="403"/>
                  <a:pt x="56" y="401"/>
                </a:cubicBezTo>
                <a:cubicBezTo>
                  <a:pt x="46" y="400"/>
                  <a:pt x="42" y="394"/>
                  <a:pt x="44" y="384"/>
                </a:cubicBezTo>
                <a:cubicBezTo>
                  <a:pt x="48" y="368"/>
                  <a:pt x="45" y="362"/>
                  <a:pt x="31" y="357"/>
                </a:cubicBezTo>
                <a:cubicBezTo>
                  <a:pt x="20" y="353"/>
                  <a:pt x="17" y="346"/>
                  <a:pt x="23" y="336"/>
                </a:cubicBezTo>
                <a:cubicBezTo>
                  <a:pt x="29" y="323"/>
                  <a:pt x="27" y="315"/>
                  <a:pt x="15" y="308"/>
                </a:cubicBezTo>
                <a:cubicBezTo>
                  <a:pt x="5" y="302"/>
                  <a:pt x="3" y="295"/>
                  <a:pt x="11" y="286"/>
                </a:cubicBezTo>
                <a:cubicBezTo>
                  <a:pt x="20" y="275"/>
                  <a:pt x="20" y="267"/>
                  <a:pt x="8" y="257"/>
                </a:cubicBezTo>
                <a:cubicBezTo>
                  <a:pt x="0" y="249"/>
                  <a:pt x="0" y="242"/>
                  <a:pt x="9" y="235"/>
                </a:cubicBezTo>
                <a:cubicBezTo>
                  <a:pt x="21" y="225"/>
                  <a:pt x="22" y="218"/>
                  <a:pt x="14" y="206"/>
                </a:cubicBezTo>
                <a:cubicBezTo>
                  <a:pt x="7" y="196"/>
                  <a:pt x="9" y="189"/>
                  <a:pt x="19" y="184"/>
                </a:cubicBezTo>
                <a:cubicBezTo>
                  <a:pt x="32" y="178"/>
                  <a:pt x="35" y="170"/>
                  <a:pt x="29" y="157"/>
                </a:cubicBezTo>
                <a:cubicBezTo>
                  <a:pt x="24" y="145"/>
                  <a:pt x="27" y="139"/>
                  <a:pt x="40" y="136"/>
                </a:cubicBezTo>
                <a:cubicBezTo>
                  <a:pt x="52" y="134"/>
                  <a:pt x="57" y="125"/>
                  <a:pt x="55" y="113"/>
                </a:cubicBezTo>
                <a:cubicBezTo>
                  <a:pt x="52" y="100"/>
                  <a:pt x="56" y="95"/>
                  <a:pt x="70" y="9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Freeform 10"/>
          <p:cNvSpPr>
            <a:spLocks noEditPoints="1"/>
          </p:cNvSpPr>
          <p:nvPr/>
        </p:nvSpPr>
        <p:spPr bwMode="auto">
          <a:xfrm>
            <a:off x="7305911" y="2874997"/>
            <a:ext cx="1283869" cy="1283488"/>
          </a:xfrm>
          <a:custGeom>
            <a:avLst/>
            <a:gdLst>
              <a:gd name="T0" fmla="*/ 82 w 508"/>
              <a:gd name="T1" fmla="*/ 233 h 508"/>
              <a:gd name="T2" fmla="*/ 426 w 508"/>
              <a:gd name="T3" fmla="*/ 276 h 508"/>
              <a:gd name="T4" fmla="*/ 82 w 508"/>
              <a:gd name="T5" fmla="*/ 233 h 508"/>
              <a:gd name="T6" fmla="*/ 119 w 508"/>
              <a:gd name="T7" fmla="*/ 50 h 508"/>
              <a:gd name="T8" fmla="*/ 164 w 508"/>
              <a:gd name="T9" fmla="*/ 27 h 508"/>
              <a:gd name="T10" fmla="*/ 214 w 508"/>
              <a:gd name="T11" fmla="*/ 13 h 508"/>
              <a:gd name="T12" fmla="*/ 264 w 508"/>
              <a:gd name="T13" fmla="*/ 11 h 508"/>
              <a:gd name="T14" fmla="*/ 314 w 508"/>
              <a:gd name="T15" fmla="*/ 18 h 508"/>
              <a:gd name="T16" fmla="*/ 363 w 508"/>
              <a:gd name="T17" fmla="*/ 36 h 508"/>
              <a:gd name="T18" fmla="*/ 406 w 508"/>
              <a:gd name="T19" fmla="*/ 63 h 508"/>
              <a:gd name="T20" fmla="*/ 443 w 508"/>
              <a:gd name="T21" fmla="*/ 99 h 508"/>
              <a:gd name="T22" fmla="*/ 471 w 508"/>
              <a:gd name="T23" fmla="*/ 142 h 508"/>
              <a:gd name="T24" fmla="*/ 490 w 508"/>
              <a:gd name="T25" fmla="*/ 189 h 508"/>
              <a:gd name="T26" fmla="*/ 498 w 508"/>
              <a:gd name="T27" fmla="*/ 240 h 508"/>
              <a:gd name="T28" fmla="*/ 496 w 508"/>
              <a:gd name="T29" fmla="*/ 292 h 508"/>
              <a:gd name="T30" fmla="*/ 483 w 508"/>
              <a:gd name="T31" fmla="*/ 341 h 508"/>
              <a:gd name="T32" fmla="*/ 460 w 508"/>
              <a:gd name="T33" fmla="*/ 386 h 508"/>
              <a:gd name="T34" fmla="*/ 428 w 508"/>
              <a:gd name="T35" fmla="*/ 428 h 508"/>
              <a:gd name="T36" fmla="*/ 388 w 508"/>
              <a:gd name="T37" fmla="*/ 460 h 508"/>
              <a:gd name="T38" fmla="*/ 343 w 508"/>
              <a:gd name="T39" fmla="*/ 484 h 508"/>
              <a:gd name="T40" fmla="*/ 293 w 508"/>
              <a:gd name="T41" fmla="*/ 497 h 508"/>
              <a:gd name="T42" fmla="*/ 242 w 508"/>
              <a:gd name="T43" fmla="*/ 499 h 508"/>
              <a:gd name="T44" fmla="*/ 191 w 508"/>
              <a:gd name="T45" fmla="*/ 492 h 508"/>
              <a:gd name="T46" fmla="*/ 143 w 508"/>
              <a:gd name="T47" fmla="*/ 474 h 508"/>
              <a:gd name="T48" fmla="*/ 99 w 508"/>
              <a:gd name="T49" fmla="*/ 446 h 508"/>
              <a:gd name="T50" fmla="*/ 63 w 508"/>
              <a:gd name="T51" fmla="*/ 410 h 508"/>
              <a:gd name="T52" fmla="*/ 35 w 508"/>
              <a:gd name="T53" fmla="*/ 367 h 508"/>
              <a:gd name="T54" fmla="*/ 16 w 508"/>
              <a:gd name="T55" fmla="*/ 319 h 508"/>
              <a:gd name="T56" fmla="*/ 9 w 508"/>
              <a:gd name="T57" fmla="*/ 268 h 508"/>
              <a:gd name="T58" fmla="*/ 11 w 508"/>
              <a:gd name="T59" fmla="*/ 216 h 508"/>
              <a:gd name="T60" fmla="*/ 24 w 508"/>
              <a:gd name="T61" fmla="*/ 167 h 508"/>
              <a:gd name="T62" fmla="*/ 47 w 508"/>
              <a:gd name="T63" fmla="*/ 122 h 508"/>
              <a:gd name="T64" fmla="*/ 80 w 508"/>
              <a:gd name="T65" fmla="*/ 83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8">
                <a:moveTo>
                  <a:pt x="82" y="233"/>
                </a:moveTo>
                <a:cubicBezTo>
                  <a:pt x="82" y="233"/>
                  <a:pt x="82" y="233"/>
                  <a:pt x="82" y="233"/>
                </a:cubicBezTo>
                <a:cubicBezTo>
                  <a:pt x="70" y="328"/>
                  <a:pt x="137" y="415"/>
                  <a:pt x="233" y="427"/>
                </a:cubicBezTo>
                <a:cubicBezTo>
                  <a:pt x="327" y="438"/>
                  <a:pt x="414" y="371"/>
                  <a:pt x="426" y="276"/>
                </a:cubicBezTo>
                <a:cubicBezTo>
                  <a:pt x="438" y="181"/>
                  <a:pt x="370" y="94"/>
                  <a:pt x="275" y="82"/>
                </a:cubicBezTo>
                <a:cubicBezTo>
                  <a:pt x="180" y="70"/>
                  <a:pt x="94" y="138"/>
                  <a:pt x="82" y="233"/>
                </a:cubicBezTo>
                <a:close/>
                <a:moveTo>
                  <a:pt x="98" y="66"/>
                </a:moveTo>
                <a:cubicBezTo>
                  <a:pt x="110" y="68"/>
                  <a:pt x="117" y="62"/>
                  <a:pt x="119" y="50"/>
                </a:cubicBezTo>
                <a:cubicBezTo>
                  <a:pt x="121" y="37"/>
                  <a:pt x="127" y="33"/>
                  <a:pt x="140" y="38"/>
                </a:cubicBezTo>
                <a:cubicBezTo>
                  <a:pt x="151" y="42"/>
                  <a:pt x="160" y="38"/>
                  <a:pt x="164" y="27"/>
                </a:cubicBezTo>
                <a:cubicBezTo>
                  <a:pt x="170" y="14"/>
                  <a:pt x="176" y="12"/>
                  <a:pt x="188" y="19"/>
                </a:cubicBezTo>
                <a:cubicBezTo>
                  <a:pt x="198" y="25"/>
                  <a:pt x="207" y="23"/>
                  <a:pt x="214" y="13"/>
                </a:cubicBezTo>
                <a:cubicBezTo>
                  <a:pt x="222" y="1"/>
                  <a:pt x="227" y="1"/>
                  <a:pt x="238" y="11"/>
                </a:cubicBezTo>
                <a:cubicBezTo>
                  <a:pt x="247" y="18"/>
                  <a:pt x="256" y="18"/>
                  <a:pt x="264" y="11"/>
                </a:cubicBezTo>
                <a:cubicBezTo>
                  <a:pt x="276" y="0"/>
                  <a:pt x="280" y="0"/>
                  <a:pt x="289" y="13"/>
                </a:cubicBezTo>
                <a:cubicBezTo>
                  <a:pt x="296" y="22"/>
                  <a:pt x="305" y="24"/>
                  <a:pt x="314" y="18"/>
                </a:cubicBezTo>
                <a:cubicBezTo>
                  <a:pt x="328" y="10"/>
                  <a:pt x="333" y="12"/>
                  <a:pt x="339" y="25"/>
                </a:cubicBezTo>
                <a:cubicBezTo>
                  <a:pt x="343" y="36"/>
                  <a:pt x="352" y="40"/>
                  <a:pt x="363" y="36"/>
                </a:cubicBezTo>
                <a:cubicBezTo>
                  <a:pt x="377" y="31"/>
                  <a:pt x="382" y="33"/>
                  <a:pt x="384" y="48"/>
                </a:cubicBezTo>
                <a:cubicBezTo>
                  <a:pt x="387" y="59"/>
                  <a:pt x="394" y="65"/>
                  <a:pt x="406" y="63"/>
                </a:cubicBezTo>
                <a:cubicBezTo>
                  <a:pt x="420" y="61"/>
                  <a:pt x="425" y="65"/>
                  <a:pt x="424" y="79"/>
                </a:cubicBezTo>
                <a:cubicBezTo>
                  <a:pt x="424" y="91"/>
                  <a:pt x="430" y="98"/>
                  <a:pt x="443" y="99"/>
                </a:cubicBezTo>
                <a:cubicBezTo>
                  <a:pt x="457" y="100"/>
                  <a:pt x="460" y="105"/>
                  <a:pt x="457" y="119"/>
                </a:cubicBezTo>
                <a:cubicBezTo>
                  <a:pt x="454" y="130"/>
                  <a:pt x="459" y="138"/>
                  <a:pt x="471" y="142"/>
                </a:cubicBezTo>
                <a:cubicBezTo>
                  <a:pt x="484" y="145"/>
                  <a:pt x="487" y="151"/>
                  <a:pt x="481" y="164"/>
                </a:cubicBezTo>
                <a:cubicBezTo>
                  <a:pt x="476" y="175"/>
                  <a:pt x="479" y="184"/>
                  <a:pt x="490" y="189"/>
                </a:cubicBezTo>
                <a:cubicBezTo>
                  <a:pt x="502" y="196"/>
                  <a:pt x="503" y="202"/>
                  <a:pt x="495" y="213"/>
                </a:cubicBezTo>
                <a:cubicBezTo>
                  <a:pt x="487" y="223"/>
                  <a:pt x="488" y="232"/>
                  <a:pt x="498" y="240"/>
                </a:cubicBezTo>
                <a:cubicBezTo>
                  <a:pt x="508" y="248"/>
                  <a:pt x="508" y="255"/>
                  <a:pt x="499" y="263"/>
                </a:cubicBezTo>
                <a:cubicBezTo>
                  <a:pt x="488" y="272"/>
                  <a:pt x="488" y="281"/>
                  <a:pt x="496" y="292"/>
                </a:cubicBezTo>
                <a:cubicBezTo>
                  <a:pt x="504" y="301"/>
                  <a:pt x="502" y="308"/>
                  <a:pt x="492" y="314"/>
                </a:cubicBezTo>
                <a:cubicBezTo>
                  <a:pt x="480" y="321"/>
                  <a:pt x="477" y="329"/>
                  <a:pt x="483" y="341"/>
                </a:cubicBezTo>
                <a:cubicBezTo>
                  <a:pt x="489" y="352"/>
                  <a:pt x="486" y="359"/>
                  <a:pt x="474" y="362"/>
                </a:cubicBezTo>
                <a:cubicBezTo>
                  <a:pt x="461" y="366"/>
                  <a:pt x="457" y="374"/>
                  <a:pt x="460" y="386"/>
                </a:cubicBezTo>
                <a:cubicBezTo>
                  <a:pt x="463" y="399"/>
                  <a:pt x="460" y="404"/>
                  <a:pt x="447" y="406"/>
                </a:cubicBezTo>
                <a:cubicBezTo>
                  <a:pt x="433" y="407"/>
                  <a:pt x="427" y="413"/>
                  <a:pt x="428" y="428"/>
                </a:cubicBezTo>
                <a:cubicBezTo>
                  <a:pt x="429" y="439"/>
                  <a:pt x="423" y="444"/>
                  <a:pt x="412" y="443"/>
                </a:cubicBezTo>
                <a:cubicBezTo>
                  <a:pt x="397" y="441"/>
                  <a:pt x="391" y="446"/>
                  <a:pt x="388" y="460"/>
                </a:cubicBezTo>
                <a:cubicBezTo>
                  <a:pt x="386" y="472"/>
                  <a:pt x="380" y="475"/>
                  <a:pt x="369" y="471"/>
                </a:cubicBezTo>
                <a:cubicBezTo>
                  <a:pt x="355" y="467"/>
                  <a:pt x="348" y="470"/>
                  <a:pt x="343" y="484"/>
                </a:cubicBezTo>
                <a:cubicBezTo>
                  <a:pt x="338" y="494"/>
                  <a:pt x="331" y="497"/>
                  <a:pt x="321" y="491"/>
                </a:cubicBezTo>
                <a:cubicBezTo>
                  <a:pt x="309" y="483"/>
                  <a:pt x="301" y="485"/>
                  <a:pt x="293" y="497"/>
                </a:cubicBezTo>
                <a:cubicBezTo>
                  <a:pt x="287" y="507"/>
                  <a:pt x="279" y="507"/>
                  <a:pt x="270" y="499"/>
                </a:cubicBezTo>
                <a:cubicBezTo>
                  <a:pt x="260" y="490"/>
                  <a:pt x="252" y="490"/>
                  <a:pt x="242" y="499"/>
                </a:cubicBezTo>
                <a:cubicBezTo>
                  <a:pt x="234" y="508"/>
                  <a:pt x="226" y="507"/>
                  <a:pt x="219" y="497"/>
                </a:cubicBezTo>
                <a:cubicBezTo>
                  <a:pt x="211" y="486"/>
                  <a:pt x="203" y="484"/>
                  <a:pt x="191" y="492"/>
                </a:cubicBezTo>
                <a:cubicBezTo>
                  <a:pt x="181" y="498"/>
                  <a:pt x="174" y="496"/>
                  <a:pt x="170" y="485"/>
                </a:cubicBezTo>
                <a:cubicBezTo>
                  <a:pt x="164" y="472"/>
                  <a:pt x="157" y="469"/>
                  <a:pt x="143" y="474"/>
                </a:cubicBezTo>
                <a:cubicBezTo>
                  <a:pt x="132" y="478"/>
                  <a:pt x="126" y="474"/>
                  <a:pt x="124" y="463"/>
                </a:cubicBezTo>
                <a:cubicBezTo>
                  <a:pt x="120" y="448"/>
                  <a:pt x="115" y="444"/>
                  <a:pt x="99" y="446"/>
                </a:cubicBezTo>
                <a:cubicBezTo>
                  <a:pt x="88" y="447"/>
                  <a:pt x="83" y="442"/>
                  <a:pt x="83" y="431"/>
                </a:cubicBezTo>
                <a:cubicBezTo>
                  <a:pt x="84" y="417"/>
                  <a:pt x="78" y="410"/>
                  <a:pt x="63" y="410"/>
                </a:cubicBezTo>
                <a:cubicBezTo>
                  <a:pt x="52" y="409"/>
                  <a:pt x="47" y="402"/>
                  <a:pt x="50" y="392"/>
                </a:cubicBezTo>
                <a:cubicBezTo>
                  <a:pt x="54" y="377"/>
                  <a:pt x="49" y="370"/>
                  <a:pt x="35" y="367"/>
                </a:cubicBezTo>
                <a:cubicBezTo>
                  <a:pt x="25" y="364"/>
                  <a:pt x="21" y="357"/>
                  <a:pt x="26" y="347"/>
                </a:cubicBezTo>
                <a:cubicBezTo>
                  <a:pt x="32" y="332"/>
                  <a:pt x="30" y="326"/>
                  <a:pt x="16" y="319"/>
                </a:cubicBezTo>
                <a:cubicBezTo>
                  <a:pt x="6" y="313"/>
                  <a:pt x="5" y="306"/>
                  <a:pt x="12" y="297"/>
                </a:cubicBezTo>
                <a:cubicBezTo>
                  <a:pt x="21" y="285"/>
                  <a:pt x="20" y="277"/>
                  <a:pt x="9" y="268"/>
                </a:cubicBezTo>
                <a:cubicBezTo>
                  <a:pt x="0" y="261"/>
                  <a:pt x="0" y="253"/>
                  <a:pt x="8" y="246"/>
                </a:cubicBezTo>
                <a:cubicBezTo>
                  <a:pt x="19" y="236"/>
                  <a:pt x="20" y="228"/>
                  <a:pt x="11" y="216"/>
                </a:cubicBezTo>
                <a:cubicBezTo>
                  <a:pt x="4" y="208"/>
                  <a:pt x="5" y="200"/>
                  <a:pt x="15" y="195"/>
                </a:cubicBezTo>
                <a:cubicBezTo>
                  <a:pt x="28" y="188"/>
                  <a:pt x="31" y="180"/>
                  <a:pt x="24" y="167"/>
                </a:cubicBezTo>
                <a:cubicBezTo>
                  <a:pt x="19" y="157"/>
                  <a:pt x="22" y="150"/>
                  <a:pt x="33" y="146"/>
                </a:cubicBezTo>
                <a:cubicBezTo>
                  <a:pt x="47" y="142"/>
                  <a:pt x="51" y="135"/>
                  <a:pt x="47" y="122"/>
                </a:cubicBezTo>
                <a:cubicBezTo>
                  <a:pt x="44" y="109"/>
                  <a:pt x="48" y="104"/>
                  <a:pt x="61" y="103"/>
                </a:cubicBezTo>
                <a:cubicBezTo>
                  <a:pt x="74" y="102"/>
                  <a:pt x="80" y="95"/>
                  <a:pt x="80" y="83"/>
                </a:cubicBezTo>
                <a:cubicBezTo>
                  <a:pt x="79" y="69"/>
                  <a:pt x="84" y="64"/>
                  <a:pt x="98" y="66"/>
                </a:cubicBezTo>
                <a:close/>
              </a:path>
            </a:pathLst>
          </a:cu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Freeform 11"/>
          <p:cNvSpPr>
            <a:spLocks noEditPoints="1"/>
          </p:cNvSpPr>
          <p:nvPr/>
        </p:nvSpPr>
        <p:spPr bwMode="auto">
          <a:xfrm>
            <a:off x="7580391" y="4347954"/>
            <a:ext cx="1552412" cy="1559438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6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9 h 617"/>
              <a:gd name="T32" fmla="*/ 574 w 614"/>
              <a:gd name="T33" fmla="*/ 437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4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2 h 617"/>
              <a:gd name="T56" fmla="*/ 15 w 614"/>
              <a:gd name="T57" fmla="*/ 362 h 617"/>
              <a:gd name="T58" fmla="*/ 10 w 614"/>
              <a:gd name="T59" fmla="*/ 300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5"/>
                  <a:pt x="192" y="519"/>
                  <a:pt x="307" y="519"/>
                </a:cubicBezTo>
                <a:cubicBezTo>
                  <a:pt x="423" y="519"/>
                  <a:pt x="517" y="425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3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6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10"/>
                  <a:pt x="238" y="8"/>
                  <a:pt x="252" y="18"/>
                </a:cubicBezTo>
                <a:cubicBezTo>
                  <a:pt x="263" y="27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4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9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6"/>
                </a:cubicBezTo>
                <a:cubicBezTo>
                  <a:pt x="596" y="201"/>
                  <a:pt x="599" y="209"/>
                  <a:pt x="591" y="223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6"/>
                  <a:pt x="604" y="317"/>
                </a:cubicBezTo>
                <a:cubicBezTo>
                  <a:pt x="614" y="327"/>
                  <a:pt x="614" y="337"/>
                  <a:pt x="602" y="345"/>
                </a:cubicBezTo>
                <a:cubicBezTo>
                  <a:pt x="588" y="355"/>
                  <a:pt x="586" y="365"/>
                  <a:pt x="596" y="379"/>
                </a:cubicBezTo>
                <a:cubicBezTo>
                  <a:pt x="604" y="392"/>
                  <a:pt x="602" y="399"/>
                  <a:pt x="587" y="406"/>
                </a:cubicBezTo>
                <a:cubicBezTo>
                  <a:pt x="573" y="412"/>
                  <a:pt x="569" y="422"/>
                  <a:pt x="574" y="437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2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5"/>
                  <a:pt x="437" y="588"/>
                  <a:pt x="423" y="582"/>
                </a:cubicBezTo>
                <a:cubicBezTo>
                  <a:pt x="407" y="575"/>
                  <a:pt x="398" y="579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4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1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6"/>
                  <a:pt x="130" y="560"/>
                  <a:pt x="129" y="547"/>
                </a:cubicBezTo>
                <a:cubicBezTo>
                  <a:pt x="127" y="529"/>
                  <a:pt x="119" y="523"/>
                  <a:pt x="101" y="524"/>
                </a:cubicBezTo>
                <a:cubicBezTo>
                  <a:pt x="88" y="525"/>
                  <a:pt x="81" y="518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5"/>
                  <a:pt x="43" y="466"/>
                  <a:pt x="47" y="454"/>
                </a:cubicBezTo>
                <a:cubicBezTo>
                  <a:pt x="53" y="436"/>
                  <a:pt x="49" y="428"/>
                  <a:pt x="32" y="422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300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7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gradFill flip="none" rotWithShape="1"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18900000" scaled="1"/>
            <a:tileRect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02210" y="4962293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任务名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825186" y="3338957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任务名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57535" y="1973479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任务名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718335" y="1973478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任务名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567929" y="3357561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任务名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976681" y="4968493"/>
            <a:ext cx="759832" cy="318361"/>
          </a:xfrm>
          <a:prstGeom prst="rect">
            <a:avLst/>
          </a:prstGeom>
          <a:noFill/>
        </p:spPr>
        <p:txBody>
          <a:bodyPr wrap="none" lIns="71442" tIns="35721" rIns="71442" bIns="35721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任务名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49439" y="4810278"/>
            <a:ext cx="2357015" cy="732320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26654" y="3105570"/>
            <a:ext cx="2357015" cy="732320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粘贴，并选择只保留文字。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908222" y="1721488"/>
            <a:ext cx="2357015" cy="732320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736513" y="3105570"/>
            <a:ext cx="2357015" cy="732320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框中选择粘贴，并选择只保留文字。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947845" y="1721488"/>
            <a:ext cx="2357015" cy="732320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择粘贴，并选择只保留文字。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294648" y="4810278"/>
            <a:ext cx="2357015" cy="732320"/>
          </a:xfrm>
          <a:prstGeom prst="rect">
            <a:avLst/>
          </a:prstGeom>
          <a:noFill/>
        </p:spPr>
        <p:txBody>
          <a:bodyPr wrap="square" lIns="71442" tIns="35721" rIns="71442" bIns="3572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9582497" y="908720"/>
            <a:ext cx="1781315" cy="276999"/>
            <a:chOff x="9119542" y="430795"/>
            <a:chExt cx="1781315" cy="276999"/>
          </a:xfrm>
        </p:grpSpPr>
        <p:sp>
          <p:nvSpPr>
            <p:cNvPr id="70" name="TextBox 69"/>
            <p:cNvSpPr txBox="1"/>
            <p:nvPr/>
          </p:nvSpPr>
          <p:spPr>
            <a:xfrm>
              <a:off x="9311889" y="430795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未完成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0254526" y="430795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已完成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9119542" y="469854"/>
              <a:ext cx="198880" cy="19888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3" name="矩形 72"/>
            <p:cNvSpPr/>
            <p:nvPr/>
          </p:nvSpPr>
          <p:spPr>
            <a:xfrm>
              <a:off x="10055646" y="469854"/>
              <a:ext cx="198880" cy="198880"/>
            </a:xfrm>
            <a:prstGeom prst="rect">
              <a:avLst/>
            </a:prstGeom>
            <a:gradFill flip="none" rotWithShape="1">
              <a:gsLst>
                <a:gs pos="48000">
                  <a:srgbClr val="49C1AD"/>
                </a:gs>
                <a:gs pos="0">
                  <a:srgbClr val="00B0F0"/>
                </a:gs>
                <a:gs pos="100000">
                  <a:srgbClr val="A8CF38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7958239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2" dur="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4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387E-6 -4.81481E-6 C -4.44387E-6 0.00024 0.04806 -0.50208 0.19107 -0.50856 C 0.33408 -0.51481 0.3768 -0.08587 0.38565 -4.81481E-6 " pathEditMode="relative" rAng="0" ptsTypes="fsf">
                                      <p:cBhvr>
                                        <p:cTn id="2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6" y="-2574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32" dur="8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40" dur="8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48" dur="8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56" dur="8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64" dur="8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44387E-6 -4.81481E-6 L 0.38565 -4.81481E-6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6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9" grpId="1" animBg="1"/>
      <p:bldP spid="29" grpId="2" animBg="1"/>
      <p:bldP spid="29" grpId="3" animBg="1"/>
      <p:bldP spid="31" grpId="0" animBg="1"/>
      <p:bldP spid="31" grpId="1" animBg="1"/>
      <p:bldP spid="33" grpId="0" animBg="1"/>
      <p:bldP spid="33" grpId="1" animBg="1"/>
      <p:bldP spid="35" grpId="0" animBg="1"/>
      <p:bldP spid="35" grpId="1" animBg="1"/>
      <p:bldP spid="42" grpId="0" animBg="1"/>
      <p:bldP spid="42" grpId="1" animBg="1"/>
      <p:bldP spid="43" grpId="0" animBg="1"/>
      <p:bldP spid="43" grpId="1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84446" y="4673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年度决策纲要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838621" y="3298917"/>
            <a:ext cx="1598280" cy="1377827"/>
          </a:xfrm>
          <a:prstGeom prst="hexagon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3538921" y="1804058"/>
            <a:ext cx="1598280" cy="1377827"/>
          </a:xfrm>
          <a:prstGeom prst="hexagon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六边形 33"/>
          <p:cNvSpPr/>
          <p:nvPr/>
        </p:nvSpPr>
        <p:spPr>
          <a:xfrm>
            <a:off x="2188771" y="2548725"/>
            <a:ext cx="1598280" cy="1377827"/>
          </a:xfrm>
          <a:prstGeom prst="hexagon">
            <a:avLst/>
          </a:prstGeom>
          <a:solidFill>
            <a:srgbClr val="00B0F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超越</a:t>
            </a:r>
          </a:p>
        </p:txBody>
      </p:sp>
      <p:sp>
        <p:nvSpPr>
          <p:cNvPr id="36" name="六边形 35"/>
          <p:cNvSpPr/>
          <p:nvPr/>
        </p:nvSpPr>
        <p:spPr>
          <a:xfrm>
            <a:off x="2188771" y="4049109"/>
            <a:ext cx="1598280" cy="1377827"/>
          </a:xfrm>
          <a:prstGeom prst="hexagon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六边形 36"/>
          <p:cNvSpPr/>
          <p:nvPr/>
        </p:nvSpPr>
        <p:spPr>
          <a:xfrm>
            <a:off x="4889071" y="4049109"/>
            <a:ext cx="1598280" cy="1377827"/>
          </a:xfrm>
          <a:prstGeom prst="hexagon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8471470" y="1605118"/>
            <a:ext cx="280831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471471" y="1266468"/>
            <a:ext cx="1620957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超越自身不从众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471470" y="2822340"/>
            <a:ext cx="280831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471471" y="2483690"/>
            <a:ext cx="1826141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持续开拓新的市场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471470" y="4039562"/>
            <a:ext cx="280831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471471" y="3700912"/>
            <a:ext cx="1620957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争做行业领头羊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471470" y="5256783"/>
            <a:ext cx="280831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471471" y="4918133"/>
            <a:ext cx="1620957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从现有模式突破</a:t>
            </a:r>
          </a:p>
        </p:txBody>
      </p:sp>
      <p:sp>
        <p:nvSpPr>
          <p:cNvPr id="60" name="六边形 59"/>
          <p:cNvSpPr/>
          <p:nvPr/>
        </p:nvSpPr>
        <p:spPr>
          <a:xfrm>
            <a:off x="3538921" y="3293392"/>
            <a:ext cx="1598280" cy="1377827"/>
          </a:xfrm>
          <a:prstGeom prst="hexagon">
            <a:avLst/>
          </a:prstGeom>
          <a:solidFill>
            <a:srgbClr val="49C1AD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开拓</a:t>
            </a:r>
          </a:p>
        </p:txBody>
      </p:sp>
      <p:sp>
        <p:nvSpPr>
          <p:cNvPr id="61" name="六边形 60"/>
          <p:cNvSpPr/>
          <p:nvPr/>
        </p:nvSpPr>
        <p:spPr>
          <a:xfrm>
            <a:off x="4889071" y="2548725"/>
            <a:ext cx="1598280" cy="1377827"/>
          </a:xfrm>
          <a:prstGeom prst="hexagon">
            <a:avLst/>
          </a:prstGeom>
          <a:solidFill>
            <a:srgbClr val="A8CF38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引领</a:t>
            </a:r>
          </a:p>
        </p:txBody>
      </p:sp>
      <p:sp>
        <p:nvSpPr>
          <p:cNvPr id="62" name="六边形 61"/>
          <p:cNvSpPr/>
          <p:nvPr/>
        </p:nvSpPr>
        <p:spPr>
          <a:xfrm>
            <a:off x="6239222" y="3298917"/>
            <a:ext cx="1598280" cy="1377827"/>
          </a:xfrm>
          <a:prstGeom prst="hexagon">
            <a:avLst/>
          </a:prstGeom>
          <a:solidFill>
            <a:srgbClr val="0070C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</a:p>
        </p:txBody>
      </p:sp>
    </p:spTree>
    <p:extLst>
      <p:ext uri="{BB962C8B-B14F-4D97-AF65-F5344CB8AC3E}">
        <p14:creationId xmlns:p14="http://schemas.microsoft.com/office/powerpoint/2010/main" val="31985306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400"/>
                            </p:stCondLst>
                            <p:childTnLst>
                              <p:par>
                                <p:cTn id="91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0" grpId="0" animBg="1"/>
      <p:bldP spid="30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8" grpId="0"/>
      <p:bldP spid="39" grpId="0"/>
      <p:bldP spid="40" grpId="0"/>
      <p:bldP spid="41" grpId="0"/>
      <p:bldP spid="56" grpId="0"/>
      <p:bldP spid="57" grpId="0"/>
      <p:bldP spid="58" grpId="0"/>
      <p:bldP spid="59" grpId="0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平行四边形 17"/>
          <p:cNvSpPr/>
          <p:nvPr/>
        </p:nvSpPr>
        <p:spPr>
          <a:xfrm>
            <a:off x="6837127" y="1943663"/>
            <a:ext cx="4346312" cy="3531002"/>
          </a:xfrm>
          <a:prstGeom prst="parallelogram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65900" y="2561863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0B0F0"/>
                </a:solidFill>
                <a:latin typeface="HelveticaNeueLT Pro 67 MdCn" pitchFamily="34" charset="0"/>
                <a:ea typeface="微软雅黑" pitchFamily="34" charset="-122"/>
              </a:rPr>
              <a:t>工作完成情况</a:t>
            </a:r>
          </a:p>
        </p:txBody>
      </p:sp>
      <p:sp>
        <p:nvSpPr>
          <p:cNvPr id="15" name="矩形 14"/>
          <p:cNvSpPr/>
          <p:nvPr/>
        </p:nvSpPr>
        <p:spPr>
          <a:xfrm>
            <a:off x="1504029" y="3740532"/>
            <a:ext cx="4542391" cy="336540"/>
          </a:xfrm>
          <a:prstGeom prst="rect">
            <a:avLst/>
          </a:prstGeom>
          <a:gradFill>
            <a:gsLst>
              <a:gs pos="48000">
                <a:srgbClr val="49C1AD"/>
              </a:gs>
              <a:gs pos="0">
                <a:srgbClr val="00B0F0"/>
              </a:gs>
              <a:gs pos="100000">
                <a:srgbClr val="A8CF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全年工作指标报告分析</a:t>
            </a:r>
          </a:p>
        </p:txBody>
      </p:sp>
      <p:sp>
        <p:nvSpPr>
          <p:cNvPr id="16" name="平行四边形 15"/>
          <p:cNvSpPr/>
          <p:nvPr/>
        </p:nvSpPr>
        <p:spPr>
          <a:xfrm>
            <a:off x="6527254" y="1663499"/>
            <a:ext cx="4346312" cy="3531002"/>
          </a:xfrm>
          <a:prstGeom prst="parallelogram">
            <a:avLst/>
          </a:prstGeom>
          <a:gradFill flip="none" rotWithShape="1">
            <a:gsLst>
              <a:gs pos="48000">
                <a:srgbClr val="49C1AD">
                  <a:alpha val="60000"/>
                </a:srgbClr>
              </a:gs>
              <a:gs pos="0">
                <a:srgbClr val="00B0F0">
                  <a:alpha val="60000"/>
                </a:srgbClr>
              </a:gs>
              <a:gs pos="100000">
                <a:srgbClr val="A8CF38">
                  <a:alpha val="6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PART </a:t>
            </a:r>
            <a:r>
              <a:rPr lang="en-US" altLang="zh-CN" sz="15000" dirty="0">
                <a:solidFill>
                  <a:schemeClr val="bg1"/>
                </a:solidFill>
                <a:latin typeface="HelveticaNeueLT Pro 67 MdCn" pitchFamily="34" charset="0"/>
                <a:ea typeface="微软雅黑" pitchFamily="34" charset="-122"/>
              </a:rPr>
              <a:t>2</a:t>
            </a:r>
            <a:endParaRPr lang="zh-CN" altLang="en-US" sz="15000" dirty="0">
              <a:solidFill>
                <a:schemeClr val="bg1"/>
              </a:solidFill>
              <a:latin typeface="HelveticaNeueLT Pro 67 MdCn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640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4" grpId="0"/>
          <p:bldP spid="15" grpId="0" animBg="1"/>
          <p:bldP spid="16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c77853fd4ed565fbc1e99f15a48e7953e36b29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2079</Words>
  <Application>Microsoft Office PowerPoint</Application>
  <PresentationFormat>自定义</PresentationFormat>
  <Paragraphs>143</Paragraphs>
  <Slides>39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HelveticaNeueLT Pro 67 MdCn</vt:lpstr>
      <vt:lpstr>华文黑体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精美PPT</dc:creator>
  <cp:keywords>www.51pptmoban.com</cp:keywords>
  <cp:lastModifiedBy>YANGS</cp:lastModifiedBy>
  <cp:revision>8</cp:revision>
  <dcterms:created xsi:type="dcterms:W3CDTF">2015-12-08T06:12:33Z</dcterms:created>
  <dcterms:modified xsi:type="dcterms:W3CDTF">2017-08-06T13:07:57Z</dcterms:modified>
</cp:coreProperties>
</file>