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1"/>
  </p:notesMasterIdLst>
  <p:sldIdLst>
    <p:sldId id="264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324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  <p:sldId id="316" r:id="rId33"/>
    <p:sldId id="317" r:id="rId34"/>
    <p:sldId id="318" r:id="rId35"/>
    <p:sldId id="319" r:id="rId36"/>
    <p:sldId id="320" r:id="rId37"/>
    <p:sldId id="321" r:id="rId38"/>
    <p:sldId id="322" r:id="rId39"/>
    <p:sldId id="325" r:id="rId40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B230"/>
    <a:srgbClr val="0091C4"/>
    <a:srgbClr val="00C88A"/>
    <a:srgbClr val="04B5EC"/>
    <a:srgbClr val="00A1DA"/>
    <a:srgbClr val="00C898"/>
    <a:srgbClr val="00D3F0"/>
    <a:srgbClr val="0E8C59"/>
    <a:srgbClr val="C1FFFC"/>
    <a:srgbClr val="D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46" autoAdjust="0"/>
    <p:restoredTop sz="94660"/>
  </p:normalViewPr>
  <p:slideViewPr>
    <p:cSldViewPr>
      <p:cViewPr varScale="1">
        <p:scale>
          <a:sx n="70" d="100"/>
          <a:sy n="70" d="100"/>
        </p:scale>
        <p:origin x="498" y="66"/>
      </p:cViewPr>
      <p:guideLst>
        <p:guide orient="horz" pos="2160"/>
        <p:guide pos="3840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75" d="100"/>
        <a:sy n="75" d="100"/>
      </p:scale>
      <p:origin x="0" y="2064"/>
    </p:cViewPr>
  </p:sorter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microsoft.com/office/2015/10/relationships/revisionInfo" Target="revisionInfo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1FAED0-7D10-4239-9B56-C55805060B86}" type="datetimeFigureOut">
              <a:rPr lang="zh-CN" altLang="en-US" smtClean="0"/>
              <a:t>2017/8/7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147A23-5BA8-44CE-9215-79B767159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537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3813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4014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3925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868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1784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6669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6685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1108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035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0659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725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2986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079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813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1774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8941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7515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8986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9673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216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25004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7276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4953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53670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72352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3670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46364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24523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95377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797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868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3645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892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176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7921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172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2017/8/7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1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2017/8/7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53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>
            <a:grpSpLocks/>
          </p:cNvGrpSpPr>
          <p:nvPr userDrawn="1"/>
        </p:nvGrpSpPr>
        <p:grpSpPr bwMode="auto">
          <a:xfrm>
            <a:off x="0" y="0"/>
            <a:ext cx="12192000" cy="6842125"/>
            <a:chOff x="0" y="1"/>
            <a:chExt cx="9144000" cy="5143500"/>
          </a:xfrm>
        </p:grpSpPr>
        <p:sp>
          <p:nvSpPr>
            <p:cNvPr id="4" name="Freeform 254"/>
            <p:cNvSpPr>
              <a:spLocks/>
            </p:cNvSpPr>
            <p:nvPr/>
          </p:nvSpPr>
          <p:spPr bwMode="auto">
            <a:xfrm>
              <a:off x="7475935" y="1"/>
              <a:ext cx="1031081" cy="717226"/>
            </a:xfrm>
            <a:custGeom>
              <a:avLst/>
              <a:gdLst>
                <a:gd name="T0" fmla="*/ 3249 w 3249"/>
                <a:gd name="T1" fmla="*/ 2063 h 2253"/>
                <a:gd name="T2" fmla="*/ 2632 w 3249"/>
                <a:gd name="T3" fmla="*/ 0 h 2253"/>
                <a:gd name="T4" fmla="*/ 522 w 3249"/>
                <a:gd name="T5" fmla="*/ 0 h 2253"/>
                <a:gd name="T6" fmla="*/ 0 w 3249"/>
                <a:gd name="T7" fmla="*/ 2253 h 2253"/>
                <a:gd name="T8" fmla="*/ 3249 w 3249"/>
                <a:gd name="T9" fmla="*/ 2063 h 2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9" h="2253">
                  <a:moveTo>
                    <a:pt x="3249" y="2063"/>
                  </a:moveTo>
                  <a:lnTo>
                    <a:pt x="2632" y="0"/>
                  </a:lnTo>
                  <a:lnTo>
                    <a:pt x="522" y="0"/>
                  </a:lnTo>
                  <a:lnTo>
                    <a:pt x="0" y="2253"/>
                  </a:lnTo>
                  <a:lnTo>
                    <a:pt x="3249" y="206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" name="Freeform 255"/>
            <p:cNvSpPr>
              <a:spLocks/>
            </p:cNvSpPr>
            <p:nvPr/>
          </p:nvSpPr>
          <p:spPr bwMode="auto">
            <a:xfrm>
              <a:off x="8311754" y="1"/>
              <a:ext cx="828675" cy="656363"/>
            </a:xfrm>
            <a:custGeom>
              <a:avLst/>
              <a:gdLst>
                <a:gd name="T0" fmla="*/ 0 w 2609"/>
                <a:gd name="T1" fmla="*/ 0 h 2063"/>
                <a:gd name="T2" fmla="*/ 617 w 2609"/>
                <a:gd name="T3" fmla="*/ 2063 h 2063"/>
                <a:gd name="T4" fmla="*/ 2609 w 2609"/>
                <a:gd name="T5" fmla="*/ 0 h 2063"/>
                <a:gd name="T6" fmla="*/ 0 w 2609"/>
                <a:gd name="T7" fmla="*/ 0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2063">
                  <a:moveTo>
                    <a:pt x="0" y="0"/>
                  </a:moveTo>
                  <a:lnTo>
                    <a:pt x="617" y="2063"/>
                  </a:lnTo>
                  <a:lnTo>
                    <a:pt x="26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" name="Freeform 256"/>
            <p:cNvSpPr>
              <a:spLocks/>
            </p:cNvSpPr>
            <p:nvPr/>
          </p:nvSpPr>
          <p:spPr bwMode="auto">
            <a:xfrm>
              <a:off x="8507016" y="1"/>
              <a:ext cx="633413" cy="1507249"/>
            </a:xfrm>
            <a:custGeom>
              <a:avLst/>
              <a:gdLst>
                <a:gd name="T0" fmla="*/ 1992 w 1992"/>
                <a:gd name="T1" fmla="*/ 3393 h 4737"/>
                <a:gd name="T2" fmla="*/ 1992 w 1992"/>
                <a:gd name="T3" fmla="*/ 0 h 4737"/>
                <a:gd name="T4" fmla="*/ 0 w 1992"/>
                <a:gd name="T5" fmla="*/ 2063 h 4737"/>
                <a:gd name="T6" fmla="*/ 3 w 1992"/>
                <a:gd name="T7" fmla="*/ 4737 h 4737"/>
                <a:gd name="T8" fmla="*/ 1992 w 1992"/>
                <a:gd name="T9" fmla="*/ 3393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2" h="4737">
                  <a:moveTo>
                    <a:pt x="1992" y="3393"/>
                  </a:moveTo>
                  <a:lnTo>
                    <a:pt x="1992" y="0"/>
                  </a:lnTo>
                  <a:lnTo>
                    <a:pt x="0" y="2063"/>
                  </a:lnTo>
                  <a:lnTo>
                    <a:pt x="3" y="4737"/>
                  </a:lnTo>
                  <a:lnTo>
                    <a:pt x="1992" y="339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" name="Freeform 257"/>
            <p:cNvSpPr>
              <a:spLocks/>
            </p:cNvSpPr>
            <p:nvPr/>
          </p:nvSpPr>
          <p:spPr bwMode="auto">
            <a:xfrm>
              <a:off x="7211616" y="717227"/>
              <a:ext cx="1296590" cy="1194580"/>
            </a:xfrm>
            <a:custGeom>
              <a:avLst/>
              <a:gdLst>
                <a:gd name="T0" fmla="*/ 826 w 4078"/>
                <a:gd name="T1" fmla="*/ 0 h 3763"/>
                <a:gd name="T2" fmla="*/ 0 w 4078"/>
                <a:gd name="T3" fmla="*/ 3567 h 3763"/>
                <a:gd name="T4" fmla="*/ 2752 w 4078"/>
                <a:gd name="T5" fmla="*/ 3763 h 3763"/>
                <a:gd name="T6" fmla="*/ 4078 w 4078"/>
                <a:gd name="T7" fmla="*/ 2484 h 3763"/>
                <a:gd name="T8" fmla="*/ 826 w 4078"/>
                <a:gd name="T9" fmla="*/ 0 h 3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8" h="3763">
                  <a:moveTo>
                    <a:pt x="826" y="0"/>
                  </a:moveTo>
                  <a:lnTo>
                    <a:pt x="0" y="3567"/>
                  </a:lnTo>
                  <a:lnTo>
                    <a:pt x="2752" y="3763"/>
                  </a:lnTo>
                  <a:lnTo>
                    <a:pt x="4078" y="2484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258"/>
            <p:cNvSpPr>
              <a:spLocks/>
            </p:cNvSpPr>
            <p:nvPr/>
          </p:nvSpPr>
          <p:spPr bwMode="auto">
            <a:xfrm>
              <a:off x="6455569" y="1"/>
              <a:ext cx="1184672" cy="822244"/>
            </a:xfrm>
            <a:custGeom>
              <a:avLst/>
              <a:gdLst>
                <a:gd name="T0" fmla="*/ 3209 w 3731"/>
                <a:gd name="T1" fmla="*/ 2253 h 2586"/>
                <a:gd name="T2" fmla="*/ 3731 w 3731"/>
                <a:gd name="T3" fmla="*/ 0 h 2586"/>
                <a:gd name="T4" fmla="*/ 1147 w 3731"/>
                <a:gd name="T5" fmla="*/ 0 h 2586"/>
                <a:gd name="T6" fmla="*/ 0 w 3731"/>
                <a:gd name="T7" fmla="*/ 2586 h 2586"/>
                <a:gd name="T8" fmla="*/ 3209 w 3731"/>
                <a:gd name="T9" fmla="*/ 2253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1" h="2586">
                  <a:moveTo>
                    <a:pt x="3209" y="2253"/>
                  </a:moveTo>
                  <a:lnTo>
                    <a:pt x="3731" y="0"/>
                  </a:lnTo>
                  <a:lnTo>
                    <a:pt x="1147" y="0"/>
                  </a:lnTo>
                  <a:lnTo>
                    <a:pt x="0" y="2586"/>
                  </a:lnTo>
                  <a:lnTo>
                    <a:pt x="3209" y="225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Freeform 259"/>
            <p:cNvSpPr>
              <a:spLocks/>
            </p:cNvSpPr>
            <p:nvPr/>
          </p:nvSpPr>
          <p:spPr bwMode="auto">
            <a:xfrm>
              <a:off x="7211616" y="1849752"/>
              <a:ext cx="967978" cy="1227996"/>
            </a:xfrm>
            <a:custGeom>
              <a:avLst/>
              <a:gdLst>
                <a:gd name="T0" fmla="*/ 2752 w 3044"/>
                <a:gd name="T1" fmla="*/ 196 h 3859"/>
                <a:gd name="T2" fmla="*/ 0 w 3044"/>
                <a:gd name="T3" fmla="*/ 0 h 3859"/>
                <a:gd name="T4" fmla="*/ 1358 w 3044"/>
                <a:gd name="T5" fmla="*/ 3859 h 3859"/>
                <a:gd name="T6" fmla="*/ 3044 w 3044"/>
                <a:gd name="T7" fmla="*/ 2347 h 3859"/>
                <a:gd name="T8" fmla="*/ 2752 w 3044"/>
                <a:gd name="T9" fmla="*/ 196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4" h="3859">
                  <a:moveTo>
                    <a:pt x="2752" y="196"/>
                  </a:moveTo>
                  <a:lnTo>
                    <a:pt x="0" y="0"/>
                  </a:lnTo>
                  <a:lnTo>
                    <a:pt x="1358" y="3859"/>
                  </a:lnTo>
                  <a:lnTo>
                    <a:pt x="3044" y="2347"/>
                  </a:lnTo>
                  <a:lnTo>
                    <a:pt x="2752" y="19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260"/>
            <p:cNvSpPr>
              <a:spLocks/>
            </p:cNvSpPr>
            <p:nvPr/>
          </p:nvSpPr>
          <p:spPr bwMode="auto">
            <a:xfrm>
              <a:off x="8086725" y="1507250"/>
              <a:ext cx="1053704" cy="1089562"/>
            </a:xfrm>
            <a:custGeom>
              <a:avLst/>
              <a:gdLst>
                <a:gd name="T0" fmla="*/ 292 w 3315"/>
                <a:gd name="T1" fmla="*/ 3430 h 3430"/>
                <a:gd name="T2" fmla="*/ 3315 w 3315"/>
                <a:gd name="T3" fmla="*/ 3285 h 3430"/>
                <a:gd name="T4" fmla="*/ 1326 w 3315"/>
                <a:gd name="T5" fmla="*/ 0 h 3430"/>
                <a:gd name="T6" fmla="*/ 0 w 3315"/>
                <a:gd name="T7" fmla="*/ 1279 h 3430"/>
                <a:gd name="T8" fmla="*/ 292 w 3315"/>
                <a:gd name="T9" fmla="*/ 3430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5" h="3430">
                  <a:moveTo>
                    <a:pt x="292" y="3430"/>
                  </a:moveTo>
                  <a:lnTo>
                    <a:pt x="3315" y="3285"/>
                  </a:lnTo>
                  <a:lnTo>
                    <a:pt x="1326" y="0"/>
                  </a:lnTo>
                  <a:lnTo>
                    <a:pt x="0" y="1279"/>
                  </a:lnTo>
                  <a:lnTo>
                    <a:pt x="292" y="343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61"/>
            <p:cNvSpPr>
              <a:spLocks/>
            </p:cNvSpPr>
            <p:nvPr/>
          </p:nvSpPr>
          <p:spPr bwMode="auto">
            <a:xfrm>
              <a:off x="8179594" y="2551463"/>
              <a:ext cx="960835" cy="799570"/>
            </a:xfrm>
            <a:custGeom>
              <a:avLst/>
              <a:gdLst>
                <a:gd name="T0" fmla="*/ 3023 w 3023"/>
                <a:gd name="T1" fmla="*/ 0 h 2517"/>
                <a:gd name="T2" fmla="*/ 0 w 3023"/>
                <a:gd name="T3" fmla="*/ 145 h 2517"/>
                <a:gd name="T4" fmla="*/ 1432 w 3023"/>
                <a:gd name="T5" fmla="*/ 2517 h 2517"/>
                <a:gd name="T6" fmla="*/ 3023 w 3023"/>
                <a:gd name="T7" fmla="*/ 0 h 2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3" h="2517">
                  <a:moveTo>
                    <a:pt x="3023" y="0"/>
                  </a:moveTo>
                  <a:lnTo>
                    <a:pt x="0" y="145"/>
                  </a:lnTo>
                  <a:lnTo>
                    <a:pt x="1432" y="2517"/>
                  </a:lnTo>
                  <a:lnTo>
                    <a:pt x="3023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62"/>
            <p:cNvSpPr>
              <a:spLocks/>
            </p:cNvSpPr>
            <p:nvPr/>
          </p:nvSpPr>
          <p:spPr bwMode="auto">
            <a:xfrm>
              <a:off x="8508206" y="1078823"/>
              <a:ext cx="632222" cy="1472640"/>
            </a:xfrm>
            <a:custGeom>
              <a:avLst/>
              <a:gdLst>
                <a:gd name="T0" fmla="*/ 0 w 1989"/>
                <a:gd name="T1" fmla="*/ 1344 h 4629"/>
                <a:gd name="T2" fmla="*/ 1989 w 1989"/>
                <a:gd name="T3" fmla="*/ 4629 h 4629"/>
                <a:gd name="T4" fmla="*/ 1989 w 1989"/>
                <a:gd name="T5" fmla="*/ 0 h 4629"/>
                <a:gd name="T6" fmla="*/ 0 w 1989"/>
                <a:gd name="T7" fmla="*/ 1344 h 4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9" h="4629">
                  <a:moveTo>
                    <a:pt x="0" y="1344"/>
                  </a:moveTo>
                  <a:lnTo>
                    <a:pt x="1989" y="4629"/>
                  </a:lnTo>
                  <a:lnTo>
                    <a:pt x="1989" y="0"/>
                  </a:lnTo>
                  <a:lnTo>
                    <a:pt x="0" y="134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63"/>
            <p:cNvSpPr>
              <a:spLocks/>
            </p:cNvSpPr>
            <p:nvPr/>
          </p:nvSpPr>
          <p:spPr bwMode="auto">
            <a:xfrm>
              <a:off x="7475935" y="656364"/>
              <a:ext cx="1032272" cy="850886"/>
            </a:xfrm>
            <a:custGeom>
              <a:avLst/>
              <a:gdLst>
                <a:gd name="T0" fmla="*/ 3252 w 3252"/>
                <a:gd name="T1" fmla="*/ 2674 h 2674"/>
                <a:gd name="T2" fmla="*/ 3249 w 3252"/>
                <a:gd name="T3" fmla="*/ 0 h 2674"/>
                <a:gd name="T4" fmla="*/ 0 w 3252"/>
                <a:gd name="T5" fmla="*/ 190 h 2674"/>
                <a:gd name="T6" fmla="*/ 3252 w 3252"/>
                <a:gd name="T7" fmla="*/ 2674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2" h="2674">
                  <a:moveTo>
                    <a:pt x="3252" y="2674"/>
                  </a:moveTo>
                  <a:lnTo>
                    <a:pt x="3249" y="0"/>
                  </a:lnTo>
                  <a:lnTo>
                    <a:pt x="0" y="190"/>
                  </a:lnTo>
                  <a:lnTo>
                    <a:pt x="3252" y="2674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64"/>
            <p:cNvSpPr>
              <a:spLocks/>
            </p:cNvSpPr>
            <p:nvPr/>
          </p:nvSpPr>
          <p:spPr bwMode="auto">
            <a:xfrm>
              <a:off x="6455569" y="717227"/>
              <a:ext cx="1020366" cy="1132524"/>
            </a:xfrm>
            <a:custGeom>
              <a:avLst/>
              <a:gdLst>
                <a:gd name="T0" fmla="*/ 2383 w 3209"/>
                <a:gd name="T1" fmla="*/ 3567 h 3567"/>
                <a:gd name="T2" fmla="*/ 3209 w 3209"/>
                <a:gd name="T3" fmla="*/ 0 h 3567"/>
                <a:gd name="T4" fmla="*/ 0 w 3209"/>
                <a:gd name="T5" fmla="*/ 333 h 3567"/>
                <a:gd name="T6" fmla="*/ 2383 w 3209"/>
                <a:gd name="T7" fmla="*/ 3567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9" h="3567">
                  <a:moveTo>
                    <a:pt x="2383" y="3567"/>
                  </a:moveTo>
                  <a:lnTo>
                    <a:pt x="3209" y="0"/>
                  </a:lnTo>
                  <a:lnTo>
                    <a:pt x="0" y="333"/>
                  </a:lnTo>
                  <a:lnTo>
                    <a:pt x="2383" y="356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65"/>
            <p:cNvSpPr>
              <a:spLocks/>
            </p:cNvSpPr>
            <p:nvPr/>
          </p:nvSpPr>
          <p:spPr bwMode="auto">
            <a:xfrm>
              <a:off x="5669756" y="1"/>
              <a:ext cx="1148954" cy="822244"/>
            </a:xfrm>
            <a:custGeom>
              <a:avLst/>
              <a:gdLst>
                <a:gd name="T0" fmla="*/ 3615 w 3615"/>
                <a:gd name="T1" fmla="*/ 0 h 2586"/>
                <a:gd name="T2" fmla="*/ 1481 w 3615"/>
                <a:gd name="T3" fmla="*/ 0 h 2586"/>
                <a:gd name="T4" fmla="*/ 0 w 3615"/>
                <a:gd name="T5" fmla="*/ 1292 h 2586"/>
                <a:gd name="T6" fmla="*/ 1 w 3615"/>
                <a:gd name="T7" fmla="*/ 1292 h 2586"/>
                <a:gd name="T8" fmla="*/ 2468 w 3615"/>
                <a:gd name="T9" fmla="*/ 2586 h 2586"/>
                <a:gd name="T10" fmla="*/ 3615 w 3615"/>
                <a:gd name="T11" fmla="*/ 0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5" h="2586">
                  <a:moveTo>
                    <a:pt x="3615" y="0"/>
                  </a:moveTo>
                  <a:lnTo>
                    <a:pt x="1481" y="0"/>
                  </a:lnTo>
                  <a:lnTo>
                    <a:pt x="0" y="1292"/>
                  </a:lnTo>
                  <a:lnTo>
                    <a:pt x="1" y="1292"/>
                  </a:lnTo>
                  <a:lnTo>
                    <a:pt x="2468" y="2586"/>
                  </a:lnTo>
                  <a:lnTo>
                    <a:pt x="3615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66"/>
            <p:cNvSpPr>
              <a:spLocks/>
            </p:cNvSpPr>
            <p:nvPr/>
          </p:nvSpPr>
          <p:spPr bwMode="auto">
            <a:xfrm>
              <a:off x="5669756" y="411720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Freeform 267"/>
            <p:cNvSpPr>
              <a:spLocks/>
            </p:cNvSpPr>
            <p:nvPr/>
          </p:nvSpPr>
          <p:spPr bwMode="auto">
            <a:xfrm>
              <a:off x="5669756" y="411720"/>
              <a:ext cx="1541860" cy="1438032"/>
            </a:xfrm>
            <a:custGeom>
              <a:avLst/>
              <a:gdLst>
                <a:gd name="T0" fmla="*/ 1 w 4851"/>
                <a:gd name="T1" fmla="*/ 0 h 4528"/>
                <a:gd name="T2" fmla="*/ 0 w 4851"/>
                <a:gd name="T3" fmla="*/ 0 h 4528"/>
                <a:gd name="T4" fmla="*/ 528 w 4851"/>
                <a:gd name="T5" fmla="*/ 2862 h 4528"/>
                <a:gd name="T6" fmla="*/ 4851 w 4851"/>
                <a:gd name="T7" fmla="*/ 4528 h 4528"/>
                <a:gd name="T8" fmla="*/ 2468 w 4851"/>
                <a:gd name="T9" fmla="*/ 1294 h 4528"/>
                <a:gd name="T10" fmla="*/ 1 w 4851"/>
                <a:gd name="T11" fmla="*/ 0 h 4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1" h="4528">
                  <a:moveTo>
                    <a:pt x="1" y="0"/>
                  </a:moveTo>
                  <a:lnTo>
                    <a:pt x="0" y="0"/>
                  </a:lnTo>
                  <a:lnTo>
                    <a:pt x="528" y="2862"/>
                  </a:lnTo>
                  <a:lnTo>
                    <a:pt x="4851" y="4528"/>
                  </a:lnTo>
                  <a:lnTo>
                    <a:pt x="2468" y="129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268"/>
            <p:cNvSpPr>
              <a:spLocks/>
            </p:cNvSpPr>
            <p:nvPr/>
          </p:nvSpPr>
          <p:spPr bwMode="auto">
            <a:xfrm>
              <a:off x="4914900" y="411720"/>
              <a:ext cx="923925" cy="1380749"/>
            </a:xfrm>
            <a:custGeom>
              <a:avLst/>
              <a:gdLst>
                <a:gd name="T0" fmla="*/ 2377 w 2905"/>
                <a:gd name="T1" fmla="*/ 0 h 4348"/>
                <a:gd name="T2" fmla="*/ 0 w 2905"/>
                <a:gd name="T3" fmla="*/ 1378 h 4348"/>
                <a:gd name="T4" fmla="*/ 577 w 2905"/>
                <a:gd name="T5" fmla="*/ 4348 h 4348"/>
                <a:gd name="T6" fmla="*/ 2905 w 2905"/>
                <a:gd name="T7" fmla="*/ 2862 h 4348"/>
                <a:gd name="T8" fmla="*/ 2377 w 2905"/>
                <a:gd name="T9" fmla="*/ 0 h 4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5" h="4348">
                  <a:moveTo>
                    <a:pt x="2377" y="0"/>
                  </a:moveTo>
                  <a:lnTo>
                    <a:pt x="0" y="1378"/>
                  </a:lnTo>
                  <a:lnTo>
                    <a:pt x="577" y="4348"/>
                  </a:lnTo>
                  <a:lnTo>
                    <a:pt x="2905" y="2862"/>
                  </a:lnTo>
                  <a:lnTo>
                    <a:pt x="2377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269"/>
            <p:cNvSpPr>
              <a:spLocks/>
            </p:cNvSpPr>
            <p:nvPr/>
          </p:nvSpPr>
          <p:spPr bwMode="auto">
            <a:xfrm>
              <a:off x="5230416" y="1"/>
              <a:ext cx="909638" cy="411719"/>
            </a:xfrm>
            <a:custGeom>
              <a:avLst/>
              <a:gdLst>
                <a:gd name="T0" fmla="*/ 0 w 2865"/>
                <a:gd name="T1" fmla="*/ 0 h 1292"/>
                <a:gd name="T2" fmla="*/ 1384 w 2865"/>
                <a:gd name="T3" fmla="*/ 1292 h 1292"/>
                <a:gd name="T4" fmla="*/ 2865 w 2865"/>
                <a:gd name="T5" fmla="*/ 0 h 1292"/>
                <a:gd name="T6" fmla="*/ 0 w 2865"/>
                <a:gd name="T7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5" h="1292">
                  <a:moveTo>
                    <a:pt x="0" y="0"/>
                  </a:moveTo>
                  <a:lnTo>
                    <a:pt x="1384" y="1292"/>
                  </a:lnTo>
                  <a:lnTo>
                    <a:pt x="28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270"/>
            <p:cNvSpPr>
              <a:spLocks/>
            </p:cNvSpPr>
            <p:nvPr/>
          </p:nvSpPr>
          <p:spPr bwMode="auto">
            <a:xfrm>
              <a:off x="4067175" y="1"/>
              <a:ext cx="1602581" cy="848499"/>
            </a:xfrm>
            <a:custGeom>
              <a:avLst/>
              <a:gdLst>
                <a:gd name="T0" fmla="*/ 5044 w 5044"/>
                <a:gd name="T1" fmla="*/ 1292 h 2670"/>
                <a:gd name="T2" fmla="*/ 3660 w 5044"/>
                <a:gd name="T3" fmla="*/ 0 h 2670"/>
                <a:gd name="T4" fmla="*/ 796 w 5044"/>
                <a:gd name="T5" fmla="*/ 0 h 2670"/>
                <a:gd name="T6" fmla="*/ 0 w 5044"/>
                <a:gd name="T7" fmla="*/ 1691 h 2670"/>
                <a:gd name="T8" fmla="*/ 2666 w 5044"/>
                <a:gd name="T9" fmla="*/ 2670 h 2670"/>
                <a:gd name="T10" fmla="*/ 2667 w 5044"/>
                <a:gd name="T11" fmla="*/ 2670 h 2670"/>
                <a:gd name="T12" fmla="*/ 5044 w 5044"/>
                <a:gd name="T13" fmla="*/ 1292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44" h="2670">
                  <a:moveTo>
                    <a:pt x="5044" y="1292"/>
                  </a:moveTo>
                  <a:lnTo>
                    <a:pt x="3660" y="0"/>
                  </a:lnTo>
                  <a:lnTo>
                    <a:pt x="796" y="0"/>
                  </a:lnTo>
                  <a:lnTo>
                    <a:pt x="0" y="1691"/>
                  </a:lnTo>
                  <a:lnTo>
                    <a:pt x="2666" y="2670"/>
                  </a:lnTo>
                  <a:lnTo>
                    <a:pt x="2667" y="2670"/>
                  </a:lnTo>
                  <a:lnTo>
                    <a:pt x="5044" y="129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271"/>
            <p:cNvSpPr>
              <a:spLocks/>
            </p:cNvSpPr>
            <p:nvPr/>
          </p:nvSpPr>
          <p:spPr bwMode="auto">
            <a:xfrm>
              <a:off x="4139804" y="848500"/>
              <a:ext cx="958453" cy="943969"/>
            </a:xfrm>
            <a:custGeom>
              <a:avLst/>
              <a:gdLst>
                <a:gd name="T0" fmla="*/ 2437 w 3014"/>
                <a:gd name="T1" fmla="*/ 0 h 2970"/>
                <a:gd name="T2" fmla="*/ 2436 w 3014"/>
                <a:gd name="T3" fmla="*/ 0 h 2970"/>
                <a:gd name="T4" fmla="*/ 0 w 3014"/>
                <a:gd name="T5" fmla="*/ 1359 h 2970"/>
                <a:gd name="T6" fmla="*/ 3014 w 3014"/>
                <a:gd name="T7" fmla="*/ 2970 h 2970"/>
                <a:gd name="T8" fmla="*/ 2437 w 3014"/>
                <a:gd name="T9" fmla="*/ 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4" h="2970">
                  <a:moveTo>
                    <a:pt x="2437" y="0"/>
                  </a:moveTo>
                  <a:lnTo>
                    <a:pt x="2436" y="0"/>
                  </a:lnTo>
                  <a:lnTo>
                    <a:pt x="0" y="1359"/>
                  </a:lnTo>
                  <a:lnTo>
                    <a:pt x="3014" y="2970"/>
                  </a:lnTo>
                  <a:lnTo>
                    <a:pt x="2437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Freeform 272"/>
            <p:cNvSpPr>
              <a:spLocks/>
            </p:cNvSpPr>
            <p:nvPr/>
          </p:nvSpPr>
          <p:spPr bwMode="auto">
            <a:xfrm>
              <a:off x="5544741" y="1321081"/>
              <a:ext cx="984647" cy="1164746"/>
            </a:xfrm>
            <a:custGeom>
              <a:avLst/>
              <a:gdLst>
                <a:gd name="T0" fmla="*/ 0 w 3101"/>
                <a:gd name="T1" fmla="*/ 3203 h 3663"/>
                <a:gd name="T2" fmla="*/ 3101 w 3101"/>
                <a:gd name="T3" fmla="*/ 3663 h 3663"/>
                <a:gd name="T4" fmla="*/ 926 w 3101"/>
                <a:gd name="T5" fmla="*/ 0 h 3663"/>
                <a:gd name="T6" fmla="*/ 0 w 3101"/>
                <a:gd name="T7" fmla="*/ 320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3663">
                  <a:moveTo>
                    <a:pt x="0" y="3203"/>
                  </a:moveTo>
                  <a:lnTo>
                    <a:pt x="3101" y="3663"/>
                  </a:lnTo>
                  <a:lnTo>
                    <a:pt x="926" y="0"/>
                  </a:lnTo>
                  <a:lnTo>
                    <a:pt x="0" y="3203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273"/>
            <p:cNvSpPr>
              <a:spLocks/>
            </p:cNvSpPr>
            <p:nvPr/>
          </p:nvSpPr>
          <p:spPr bwMode="auto">
            <a:xfrm>
              <a:off x="5544741" y="2340234"/>
              <a:ext cx="984647" cy="855658"/>
            </a:xfrm>
            <a:custGeom>
              <a:avLst/>
              <a:gdLst>
                <a:gd name="T0" fmla="*/ 3101 w 3101"/>
                <a:gd name="T1" fmla="*/ 460 h 2698"/>
                <a:gd name="T2" fmla="*/ 0 w 3101"/>
                <a:gd name="T3" fmla="*/ 0 h 2698"/>
                <a:gd name="T4" fmla="*/ 1739 w 3101"/>
                <a:gd name="T5" fmla="*/ 2698 h 2698"/>
                <a:gd name="T6" fmla="*/ 3101 w 3101"/>
                <a:gd name="T7" fmla="*/ 460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2698">
                  <a:moveTo>
                    <a:pt x="3101" y="460"/>
                  </a:moveTo>
                  <a:lnTo>
                    <a:pt x="0" y="0"/>
                  </a:lnTo>
                  <a:lnTo>
                    <a:pt x="1739" y="2698"/>
                  </a:lnTo>
                  <a:lnTo>
                    <a:pt x="3101" y="46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Freeform 274"/>
            <p:cNvSpPr>
              <a:spLocks/>
            </p:cNvSpPr>
            <p:nvPr/>
          </p:nvSpPr>
          <p:spPr bwMode="auto">
            <a:xfrm>
              <a:off x="4399360" y="1321081"/>
              <a:ext cx="1439465" cy="1365235"/>
            </a:xfrm>
            <a:custGeom>
              <a:avLst/>
              <a:gdLst>
                <a:gd name="T0" fmla="*/ 3603 w 4529"/>
                <a:gd name="T1" fmla="*/ 3203 h 4295"/>
                <a:gd name="T2" fmla="*/ 4529 w 4529"/>
                <a:gd name="T3" fmla="*/ 0 h 4295"/>
                <a:gd name="T4" fmla="*/ 2201 w 4529"/>
                <a:gd name="T5" fmla="*/ 1486 h 4295"/>
                <a:gd name="T6" fmla="*/ 0 w 4529"/>
                <a:gd name="T7" fmla="*/ 4295 h 4295"/>
                <a:gd name="T8" fmla="*/ 3603 w 4529"/>
                <a:gd name="T9" fmla="*/ 3203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9" h="4295">
                  <a:moveTo>
                    <a:pt x="3603" y="3203"/>
                  </a:moveTo>
                  <a:lnTo>
                    <a:pt x="4529" y="0"/>
                  </a:lnTo>
                  <a:lnTo>
                    <a:pt x="2201" y="1486"/>
                  </a:lnTo>
                  <a:lnTo>
                    <a:pt x="0" y="4295"/>
                  </a:lnTo>
                  <a:lnTo>
                    <a:pt x="3603" y="320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Freeform 275"/>
            <p:cNvSpPr>
              <a:spLocks/>
            </p:cNvSpPr>
            <p:nvPr/>
          </p:nvSpPr>
          <p:spPr bwMode="auto">
            <a:xfrm>
              <a:off x="5838825" y="1321081"/>
              <a:ext cx="1372791" cy="1164746"/>
            </a:xfrm>
            <a:custGeom>
              <a:avLst/>
              <a:gdLst>
                <a:gd name="T0" fmla="*/ 0 w 4323"/>
                <a:gd name="T1" fmla="*/ 0 h 3663"/>
                <a:gd name="T2" fmla="*/ 2175 w 4323"/>
                <a:gd name="T3" fmla="*/ 3663 h 3663"/>
                <a:gd name="T4" fmla="*/ 4323 w 4323"/>
                <a:gd name="T5" fmla="*/ 1666 h 3663"/>
                <a:gd name="T6" fmla="*/ 0 w 4323"/>
                <a:gd name="T7" fmla="*/ 0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3" h="3663">
                  <a:moveTo>
                    <a:pt x="0" y="0"/>
                  </a:moveTo>
                  <a:lnTo>
                    <a:pt x="2175" y="3663"/>
                  </a:lnTo>
                  <a:lnTo>
                    <a:pt x="4323" y="16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Freeform 276"/>
            <p:cNvSpPr>
              <a:spLocks/>
            </p:cNvSpPr>
            <p:nvPr/>
          </p:nvSpPr>
          <p:spPr bwMode="auto">
            <a:xfrm>
              <a:off x="6096000" y="3195893"/>
              <a:ext cx="821531" cy="883107"/>
            </a:xfrm>
            <a:custGeom>
              <a:avLst/>
              <a:gdLst>
                <a:gd name="T0" fmla="*/ 209 w 2585"/>
                <a:gd name="T1" fmla="*/ 2775 h 2775"/>
                <a:gd name="T2" fmla="*/ 2585 w 2585"/>
                <a:gd name="T3" fmla="*/ 1429 h 2775"/>
                <a:gd name="T4" fmla="*/ 0 w 2585"/>
                <a:gd name="T5" fmla="*/ 0 h 2775"/>
                <a:gd name="T6" fmla="*/ 209 w 2585"/>
                <a:gd name="T7" fmla="*/ 2775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5" h="2775">
                  <a:moveTo>
                    <a:pt x="209" y="2775"/>
                  </a:moveTo>
                  <a:lnTo>
                    <a:pt x="2585" y="1429"/>
                  </a:lnTo>
                  <a:lnTo>
                    <a:pt x="0" y="0"/>
                  </a:lnTo>
                  <a:lnTo>
                    <a:pt x="209" y="277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Freeform 277"/>
            <p:cNvSpPr>
              <a:spLocks/>
            </p:cNvSpPr>
            <p:nvPr/>
          </p:nvSpPr>
          <p:spPr bwMode="auto">
            <a:xfrm>
              <a:off x="6162675" y="3650574"/>
              <a:ext cx="810816" cy="1492927"/>
            </a:xfrm>
            <a:custGeom>
              <a:avLst/>
              <a:gdLst>
                <a:gd name="T0" fmla="*/ 2376 w 2547"/>
                <a:gd name="T1" fmla="*/ 0 h 4694"/>
                <a:gd name="T2" fmla="*/ 0 w 2547"/>
                <a:gd name="T3" fmla="*/ 1346 h 4694"/>
                <a:gd name="T4" fmla="*/ 560 w 2547"/>
                <a:gd name="T5" fmla="*/ 4694 h 4694"/>
                <a:gd name="T6" fmla="*/ 2547 w 2547"/>
                <a:gd name="T7" fmla="*/ 2266 h 4694"/>
                <a:gd name="T8" fmla="*/ 2376 w 2547"/>
                <a:gd name="T9" fmla="*/ 0 h 4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7" h="4694">
                  <a:moveTo>
                    <a:pt x="2376" y="0"/>
                  </a:moveTo>
                  <a:lnTo>
                    <a:pt x="0" y="1346"/>
                  </a:lnTo>
                  <a:lnTo>
                    <a:pt x="560" y="4694"/>
                  </a:lnTo>
                  <a:lnTo>
                    <a:pt x="2547" y="2266"/>
                  </a:lnTo>
                  <a:lnTo>
                    <a:pt x="2376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278"/>
            <p:cNvSpPr>
              <a:spLocks/>
            </p:cNvSpPr>
            <p:nvPr/>
          </p:nvSpPr>
          <p:spPr bwMode="auto">
            <a:xfrm>
              <a:off x="5080397" y="3195893"/>
              <a:ext cx="1082278" cy="1076435"/>
            </a:xfrm>
            <a:custGeom>
              <a:avLst/>
              <a:gdLst>
                <a:gd name="T0" fmla="*/ 3406 w 3406"/>
                <a:gd name="T1" fmla="*/ 2775 h 3382"/>
                <a:gd name="T2" fmla="*/ 3197 w 3406"/>
                <a:gd name="T3" fmla="*/ 0 h 3382"/>
                <a:gd name="T4" fmla="*/ 0 w 3406"/>
                <a:gd name="T5" fmla="*/ 3382 h 3382"/>
                <a:gd name="T6" fmla="*/ 3406 w 3406"/>
                <a:gd name="T7" fmla="*/ 2775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6" h="3382">
                  <a:moveTo>
                    <a:pt x="3406" y="2775"/>
                  </a:moveTo>
                  <a:lnTo>
                    <a:pt x="3197" y="0"/>
                  </a:lnTo>
                  <a:lnTo>
                    <a:pt x="0" y="3382"/>
                  </a:lnTo>
                  <a:lnTo>
                    <a:pt x="3406" y="27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Freeform 279"/>
            <p:cNvSpPr>
              <a:spLocks/>
            </p:cNvSpPr>
            <p:nvPr/>
          </p:nvSpPr>
          <p:spPr bwMode="auto">
            <a:xfrm>
              <a:off x="6096000" y="2485827"/>
              <a:ext cx="1547813" cy="1164746"/>
            </a:xfrm>
            <a:custGeom>
              <a:avLst/>
              <a:gdLst>
                <a:gd name="T0" fmla="*/ 0 w 4868"/>
                <a:gd name="T1" fmla="*/ 2238 h 3667"/>
                <a:gd name="T2" fmla="*/ 2585 w 4868"/>
                <a:gd name="T3" fmla="*/ 3667 h 3667"/>
                <a:gd name="T4" fmla="*/ 4868 w 4868"/>
                <a:gd name="T5" fmla="*/ 1862 h 3667"/>
                <a:gd name="T6" fmla="*/ 1362 w 4868"/>
                <a:gd name="T7" fmla="*/ 0 h 3667"/>
                <a:gd name="T8" fmla="*/ 0 w 4868"/>
                <a:gd name="T9" fmla="*/ 2238 h 3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8" h="3667">
                  <a:moveTo>
                    <a:pt x="0" y="2238"/>
                  </a:moveTo>
                  <a:lnTo>
                    <a:pt x="2585" y="3667"/>
                  </a:lnTo>
                  <a:lnTo>
                    <a:pt x="4868" y="1862"/>
                  </a:lnTo>
                  <a:lnTo>
                    <a:pt x="1362" y="0"/>
                  </a:lnTo>
                  <a:lnTo>
                    <a:pt x="0" y="2238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280"/>
            <p:cNvSpPr>
              <a:spLocks/>
            </p:cNvSpPr>
            <p:nvPr/>
          </p:nvSpPr>
          <p:spPr bwMode="auto">
            <a:xfrm>
              <a:off x="4933950" y="4272328"/>
              <a:ext cx="1407319" cy="871173"/>
            </a:xfrm>
            <a:custGeom>
              <a:avLst/>
              <a:gdLst>
                <a:gd name="T0" fmla="*/ 460 w 4426"/>
                <a:gd name="T1" fmla="*/ 0 h 2741"/>
                <a:gd name="T2" fmla="*/ 0 w 4426"/>
                <a:gd name="T3" fmla="*/ 2741 h 2741"/>
                <a:gd name="T4" fmla="*/ 4426 w 4426"/>
                <a:gd name="T5" fmla="*/ 2741 h 2741"/>
                <a:gd name="T6" fmla="*/ 460 w 4426"/>
                <a:gd name="T7" fmla="*/ 0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6" h="2741">
                  <a:moveTo>
                    <a:pt x="460" y="0"/>
                  </a:moveTo>
                  <a:lnTo>
                    <a:pt x="0" y="2741"/>
                  </a:lnTo>
                  <a:lnTo>
                    <a:pt x="4426" y="2741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Freeform 281"/>
            <p:cNvSpPr>
              <a:spLocks/>
            </p:cNvSpPr>
            <p:nvPr/>
          </p:nvSpPr>
          <p:spPr bwMode="auto">
            <a:xfrm>
              <a:off x="4140994" y="4272328"/>
              <a:ext cx="939404" cy="871173"/>
            </a:xfrm>
            <a:custGeom>
              <a:avLst/>
              <a:gdLst>
                <a:gd name="T0" fmla="*/ 2494 w 2954"/>
                <a:gd name="T1" fmla="*/ 2741 h 2741"/>
                <a:gd name="T2" fmla="*/ 2954 w 2954"/>
                <a:gd name="T3" fmla="*/ 0 h 2741"/>
                <a:gd name="T4" fmla="*/ 0 w 2954"/>
                <a:gd name="T5" fmla="*/ 2741 h 2741"/>
                <a:gd name="T6" fmla="*/ 2494 w 2954"/>
                <a:gd name="T7" fmla="*/ 2741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4" h="2741">
                  <a:moveTo>
                    <a:pt x="2494" y="2741"/>
                  </a:moveTo>
                  <a:lnTo>
                    <a:pt x="2954" y="0"/>
                  </a:lnTo>
                  <a:lnTo>
                    <a:pt x="0" y="2741"/>
                  </a:lnTo>
                  <a:lnTo>
                    <a:pt x="2494" y="274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Freeform 282"/>
            <p:cNvSpPr>
              <a:spLocks/>
            </p:cNvSpPr>
            <p:nvPr/>
          </p:nvSpPr>
          <p:spPr bwMode="auto">
            <a:xfrm>
              <a:off x="5080397" y="4078999"/>
              <a:ext cx="1260872" cy="1064502"/>
            </a:xfrm>
            <a:custGeom>
              <a:avLst/>
              <a:gdLst>
                <a:gd name="T0" fmla="*/ 3406 w 3966"/>
                <a:gd name="T1" fmla="*/ 0 h 3348"/>
                <a:gd name="T2" fmla="*/ 0 w 3966"/>
                <a:gd name="T3" fmla="*/ 607 h 3348"/>
                <a:gd name="T4" fmla="*/ 3966 w 3966"/>
                <a:gd name="T5" fmla="*/ 3348 h 3348"/>
                <a:gd name="T6" fmla="*/ 3406 w 3966"/>
                <a:gd name="T7" fmla="*/ 0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6" h="3348">
                  <a:moveTo>
                    <a:pt x="3406" y="0"/>
                  </a:moveTo>
                  <a:lnTo>
                    <a:pt x="0" y="607"/>
                  </a:lnTo>
                  <a:lnTo>
                    <a:pt x="3966" y="3348"/>
                  </a:lnTo>
                  <a:lnTo>
                    <a:pt x="3406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283"/>
            <p:cNvSpPr>
              <a:spLocks/>
            </p:cNvSpPr>
            <p:nvPr/>
          </p:nvSpPr>
          <p:spPr bwMode="auto">
            <a:xfrm>
              <a:off x="4427935" y="3195893"/>
              <a:ext cx="1668065" cy="1076435"/>
            </a:xfrm>
            <a:custGeom>
              <a:avLst/>
              <a:gdLst>
                <a:gd name="T0" fmla="*/ 2057 w 5254"/>
                <a:gd name="T1" fmla="*/ 3382 h 3382"/>
                <a:gd name="T2" fmla="*/ 5254 w 5254"/>
                <a:gd name="T3" fmla="*/ 0 h 3382"/>
                <a:gd name="T4" fmla="*/ 0 w 5254"/>
                <a:gd name="T5" fmla="*/ 491 h 3382"/>
                <a:gd name="T6" fmla="*/ 2057 w 5254"/>
                <a:gd name="T7" fmla="*/ 3382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4" h="3382">
                  <a:moveTo>
                    <a:pt x="2057" y="3382"/>
                  </a:moveTo>
                  <a:lnTo>
                    <a:pt x="5254" y="0"/>
                  </a:lnTo>
                  <a:lnTo>
                    <a:pt x="0" y="491"/>
                  </a:lnTo>
                  <a:lnTo>
                    <a:pt x="2057" y="3382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284"/>
            <p:cNvSpPr>
              <a:spLocks/>
            </p:cNvSpPr>
            <p:nvPr/>
          </p:nvSpPr>
          <p:spPr bwMode="auto">
            <a:xfrm>
              <a:off x="6917531" y="3077748"/>
              <a:ext cx="726281" cy="695745"/>
            </a:xfrm>
            <a:custGeom>
              <a:avLst/>
              <a:gdLst>
                <a:gd name="T0" fmla="*/ 2203 w 2283"/>
                <a:gd name="T1" fmla="*/ 2189 h 2189"/>
                <a:gd name="T2" fmla="*/ 2283 w 2283"/>
                <a:gd name="T3" fmla="*/ 0 h 2189"/>
                <a:gd name="T4" fmla="*/ 0 w 2283"/>
                <a:gd name="T5" fmla="*/ 1805 h 2189"/>
                <a:gd name="T6" fmla="*/ 2203 w 2283"/>
                <a:gd name="T7" fmla="*/ 2189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3" h="2189">
                  <a:moveTo>
                    <a:pt x="2203" y="2189"/>
                  </a:moveTo>
                  <a:lnTo>
                    <a:pt x="2283" y="0"/>
                  </a:lnTo>
                  <a:lnTo>
                    <a:pt x="0" y="1805"/>
                  </a:lnTo>
                  <a:lnTo>
                    <a:pt x="2203" y="218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285"/>
            <p:cNvSpPr>
              <a:spLocks/>
            </p:cNvSpPr>
            <p:nvPr/>
          </p:nvSpPr>
          <p:spPr bwMode="auto">
            <a:xfrm>
              <a:off x="7618810" y="3773492"/>
              <a:ext cx="1521619" cy="840145"/>
            </a:xfrm>
            <a:custGeom>
              <a:avLst/>
              <a:gdLst>
                <a:gd name="T0" fmla="*/ 0 w 4789"/>
                <a:gd name="T1" fmla="*/ 0 h 2646"/>
                <a:gd name="T2" fmla="*/ 878 w 4789"/>
                <a:gd name="T3" fmla="*/ 2646 h 2646"/>
                <a:gd name="T4" fmla="*/ 4789 w 4789"/>
                <a:gd name="T5" fmla="*/ 1815 h 2646"/>
                <a:gd name="T6" fmla="*/ 0 w 4789"/>
                <a:gd name="T7" fmla="*/ 0 h 2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2646">
                  <a:moveTo>
                    <a:pt x="0" y="0"/>
                  </a:moveTo>
                  <a:lnTo>
                    <a:pt x="878" y="2646"/>
                  </a:lnTo>
                  <a:lnTo>
                    <a:pt x="4789" y="1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Freeform 286"/>
            <p:cNvSpPr>
              <a:spLocks/>
            </p:cNvSpPr>
            <p:nvPr/>
          </p:nvSpPr>
          <p:spPr bwMode="auto">
            <a:xfrm>
              <a:off x="7618810" y="2596812"/>
              <a:ext cx="1016794" cy="1176680"/>
            </a:xfrm>
            <a:custGeom>
              <a:avLst/>
              <a:gdLst>
                <a:gd name="T0" fmla="*/ 80 w 3198"/>
                <a:gd name="T1" fmla="*/ 1512 h 3701"/>
                <a:gd name="T2" fmla="*/ 0 w 3198"/>
                <a:gd name="T3" fmla="*/ 3701 h 3701"/>
                <a:gd name="T4" fmla="*/ 3198 w 3198"/>
                <a:gd name="T5" fmla="*/ 2372 h 3701"/>
                <a:gd name="T6" fmla="*/ 1766 w 3198"/>
                <a:gd name="T7" fmla="*/ 0 h 3701"/>
                <a:gd name="T8" fmla="*/ 80 w 3198"/>
                <a:gd name="T9" fmla="*/ 1512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8" h="3701">
                  <a:moveTo>
                    <a:pt x="80" y="1512"/>
                  </a:moveTo>
                  <a:lnTo>
                    <a:pt x="0" y="3701"/>
                  </a:lnTo>
                  <a:lnTo>
                    <a:pt x="3198" y="2372"/>
                  </a:lnTo>
                  <a:lnTo>
                    <a:pt x="1766" y="0"/>
                  </a:lnTo>
                  <a:lnTo>
                    <a:pt x="80" y="1512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287"/>
            <p:cNvSpPr>
              <a:spLocks/>
            </p:cNvSpPr>
            <p:nvPr/>
          </p:nvSpPr>
          <p:spPr bwMode="auto">
            <a:xfrm>
              <a:off x="6973491" y="4371380"/>
              <a:ext cx="925115" cy="772121"/>
            </a:xfrm>
            <a:custGeom>
              <a:avLst/>
              <a:gdLst>
                <a:gd name="T0" fmla="*/ 2910 w 2910"/>
                <a:gd name="T1" fmla="*/ 764 h 2428"/>
                <a:gd name="T2" fmla="*/ 0 w 2910"/>
                <a:gd name="T3" fmla="*/ 0 h 2428"/>
                <a:gd name="T4" fmla="*/ 484 w 2910"/>
                <a:gd name="T5" fmla="*/ 2428 h 2428"/>
                <a:gd name="T6" fmla="*/ 2416 w 2910"/>
                <a:gd name="T7" fmla="*/ 2428 h 2428"/>
                <a:gd name="T8" fmla="*/ 2910 w 2910"/>
                <a:gd name="T9" fmla="*/ 764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0" h="2428">
                  <a:moveTo>
                    <a:pt x="2910" y="764"/>
                  </a:moveTo>
                  <a:lnTo>
                    <a:pt x="0" y="0"/>
                  </a:lnTo>
                  <a:lnTo>
                    <a:pt x="484" y="2428"/>
                  </a:lnTo>
                  <a:lnTo>
                    <a:pt x="2416" y="2428"/>
                  </a:lnTo>
                  <a:lnTo>
                    <a:pt x="2910" y="76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288"/>
            <p:cNvSpPr>
              <a:spLocks/>
            </p:cNvSpPr>
            <p:nvPr/>
          </p:nvSpPr>
          <p:spPr bwMode="auto">
            <a:xfrm>
              <a:off x="6917531" y="3650574"/>
              <a:ext cx="981075" cy="963063"/>
            </a:xfrm>
            <a:custGeom>
              <a:avLst/>
              <a:gdLst>
                <a:gd name="T0" fmla="*/ 171 w 3081"/>
                <a:gd name="T1" fmla="*/ 2266 h 3030"/>
                <a:gd name="T2" fmla="*/ 3081 w 3081"/>
                <a:gd name="T3" fmla="*/ 3030 h 3030"/>
                <a:gd name="T4" fmla="*/ 2203 w 3081"/>
                <a:gd name="T5" fmla="*/ 384 h 3030"/>
                <a:gd name="T6" fmla="*/ 0 w 3081"/>
                <a:gd name="T7" fmla="*/ 0 h 3030"/>
                <a:gd name="T8" fmla="*/ 171 w 3081"/>
                <a:gd name="T9" fmla="*/ 2266 h 3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1" h="3030">
                  <a:moveTo>
                    <a:pt x="171" y="2266"/>
                  </a:moveTo>
                  <a:lnTo>
                    <a:pt x="3081" y="3030"/>
                  </a:lnTo>
                  <a:lnTo>
                    <a:pt x="2203" y="384"/>
                  </a:lnTo>
                  <a:lnTo>
                    <a:pt x="0" y="0"/>
                  </a:lnTo>
                  <a:lnTo>
                    <a:pt x="171" y="2266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Freeform 289"/>
            <p:cNvSpPr>
              <a:spLocks/>
            </p:cNvSpPr>
            <p:nvPr/>
          </p:nvSpPr>
          <p:spPr bwMode="auto">
            <a:xfrm>
              <a:off x="7740254" y="4349899"/>
              <a:ext cx="1400175" cy="793602"/>
            </a:xfrm>
            <a:custGeom>
              <a:avLst/>
              <a:gdLst>
                <a:gd name="T0" fmla="*/ 494 w 4405"/>
                <a:gd name="T1" fmla="*/ 831 h 2495"/>
                <a:gd name="T2" fmla="*/ 0 w 4405"/>
                <a:gd name="T3" fmla="*/ 2495 h 2495"/>
                <a:gd name="T4" fmla="*/ 2202 w 4405"/>
                <a:gd name="T5" fmla="*/ 2495 h 2495"/>
                <a:gd name="T6" fmla="*/ 4405 w 4405"/>
                <a:gd name="T7" fmla="*/ 0 h 2495"/>
                <a:gd name="T8" fmla="*/ 494 w 4405"/>
                <a:gd name="T9" fmla="*/ 831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5" h="2495">
                  <a:moveTo>
                    <a:pt x="494" y="831"/>
                  </a:moveTo>
                  <a:lnTo>
                    <a:pt x="0" y="2495"/>
                  </a:lnTo>
                  <a:lnTo>
                    <a:pt x="2202" y="2495"/>
                  </a:lnTo>
                  <a:lnTo>
                    <a:pt x="4405" y="0"/>
                  </a:lnTo>
                  <a:lnTo>
                    <a:pt x="494" y="83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Freeform 290"/>
            <p:cNvSpPr>
              <a:spLocks/>
            </p:cNvSpPr>
            <p:nvPr/>
          </p:nvSpPr>
          <p:spPr bwMode="auto">
            <a:xfrm>
              <a:off x="6341269" y="4371380"/>
              <a:ext cx="784622" cy="772121"/>
            </a:xfrm>
            <a:custGeom>
              <a:avLst/>
              <a:gdLst>
                <a:gd name="T0" fmla="*/ 2471 w 2471"/>
                <a:gd name="T1" fmla="*/ 2428 h 2428"/>
                <a:gd name="T2" fmla="*/ 1987 w 2471"/>
                <a:gd name="T3" fmla="*/ 0 h 2428"/>
                <a:gd name="T4" fmla="*/ 0 w 2471"/>
                <a:gd name="T5" fmla="*/ 2428 h 2428"/>
                <a:gd name="T6" fmla="*/ 2471 w 2471"/>
                <a:gd name="T7" fmla="*/ 2428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1" h="2428">
                  <a:moveTo>
                    <a:pt x="2471" y="2428"/>
                  </a:moveTo>
                  <a:lnTo>
                    <a:pt x="1987" y="0"/>
                  </a:lnTo>
                  <a:lnTo>
                    <a:pt x="0" y="2428"/>
                  </a:lnTo>
                  <a:lnTo>
                    <a:pt x="2471" y="242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2" name="Freeform 291"/>
            <p:cNvSpPr>
              <a:spLocks/>
            </p:cNvSpPr>
            <p:nvPr/>
          </p:nvSpPr>
          <p:spPr bwMode="auto">
            <a:xfrm>
              <a:off x="8440341" y="4349899"/>
              <a:ext cx="700088" cy="793602"/>
            </a:xfrm>
            <a:custGeom>
              <a:avLst/>
              <a:gdLst>
                <a:gd name="T0" fmla="*/ 2203 w 2203"/>
                <a:gd name="T1" fmla="*/ 2495 h 2495"/>
                <a:gd name="T2" fmla="*/ 2203 w 2203"/>
                <a:gd name="T3" fmla="*/ 0 h 2495"/>
                <a:gd name="T4" fmla="*/ 0 w 2203"/>
                <a:gd name="T5" fmla="*/ 2495 h 2495"/>
                <a:gd name="T6" fmla="*/ 2203 w 2203"/>
                <a:gd name="T7" fmla="*/ 2495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3" h="2495">
                  <a:moveTo>
                    <a:pt x="2203" y="2495"/>
                  </a:moveTo>
                  <a:lnTo>
                    <a:pt x="2203" y="0"/>
                  </a:lnTo>
                  <a:lnTo>
                    <a:pt x="0" y="2495"/>
                  </a:lnTo>
                  <a:lnTo>
                    <a:pt x="2203" y="249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292"/>
            <p:cNvSpPr>
              <a:spLocks/>
            </p:cNvSpPr>
            <p:nvPr/>
          </p:nvSpPr>
          <p:spPr bwMode="auto">
            <a:xfrm>
              <a:off x="7618810" y="3351033"/>
              <a:ext cx="1521619" cy="998866"/>
            </a:xfrm>
            <a:custGeom>
              <a:avLst/>
              <a:gdLst>
                <a:gd name="T0" fmla="*/ 0 w 4789"/>
                <a:gd name="T1" fmla="*/ 1329 h 3144"/>
                <a:gd name="T2" fmla="*/ 4789 w 4789"/>
                <a:gd name="T3" fmla="*/ 3144 h 3144"/>
                <a:gd name="T4" fmla="*/ 3198 w 4789"/>
                <a:gd name="T5" fmla="*/ 0 h 3144"/>
                <a:gd name="T6" fmla="*/ 0 w 4789"/>
                <a:gd name="T7" fmla="*/ 1329 h 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3144">
                  <a:moveTo>
                    <a:pt x="0" y="1329"/>
                  </a:moveTo>
                  <a:lnTo>
                    <a:pt x="4789" y="3144"/>
                  </a:lnTo>
                  <a:lnTo>
                    <a:pt x="3198" y="0"/>
                  </a:lnTo>
                  <a:lnTo>
                    <a:pt x="0" y="132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Freeform 293"/>
            <p:cNvSpPr>
              <a:spLocks/>
            </p:cNvSpPr>
            <p:nvPr/>
          </p:nvSpPr>
          <p:spPr bwMode="auto">
            <a:xfrm>
              <a:off x="8622506" y="2551463"/>
              <a:ext cx="521494" cy="1798435"/>
            </a:xfrm>
            <a:custGeom>
              <a:avLst/>
              <a:gdLst>
                <a:gd name="T0" fmla="*/ 0 w 1591"/>
                <a:gd name="T1" fmla="*/ 2517 h 5661"/>
                <a:gd name="T2" fmla="*/ 1591 w 1591"/>
                <a:gd name="T3" fmla="*/ 5661 h 5661"/>
                <a:gd name="T4" fmla="*/ 1591 w 1591"/>
                <a:gd name="T5" fmla="*/ 0 h 5661"/>
                <a:gd name="T6" fmla="*/ 0 w 1591"/>
                <a:gd name="T7" fmla="*/ 2517 h 5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1" h="5661">
                  <a:moveTo>
                    <a:pt x="0" y="2517"/>
                  </a:moveTo>
                  <a:lnTo>
                    <a:pt x="1591" y="5661"/>
                  </a:lnTo>
                  <a:lnTo>
                    <a:pt x="1591" y="0"/>
                  </a:lnTo>
                  <a:lnTo>
                    <a:pt x="0" y="251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Freeform 294"/>
            <p:cNvSpPr>
              <a:spLocks/>
            </p:cNvSpPr>
            <p:nvPr/>
          </p:nvSpPr>
          <p:spPr bwMode="auto">
            <a:xfrm>
              <a:off x="4399360" y="2340234"/>
              <a:ext cx="1696640" cy="855658"/>
            </a:xfrm>
            <a:custGeom>
              <a:avLst/>
              <a:gdLst>
                <a:gd name="T0" fmla="*/ 5342 w 5342"/>
                <a:gd name="T1" fmla="*/ 2698 h 2698"/>
                <a:gd name="T2" fmla="*/ 3603 w 5342"/>
                <a:gd name="T3" fmla="*/ 0 h 2698"/>
                <a:gd name="T4" fmla="*/ 0 w 5342"/>
                <a:gd name="T5" fmla="*/ 1092 h 2698"/>
                <a:gd name="T6" fmla="*/ 5342 w 5342"/>
                <a:gd name="T7" fmla="*/ 2698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698">
                  <a:moveTo>
                    <a:pt x="5342" y="2698"/>
                  </a:moveTo>
                  <a:lnTo>
                    <a:pt x="3603" y="0"/>
                  </a:lnTo>
                  <a:lnTo>
                    <a:pt x="0" y="1092"/>
                  </a:lnTo>
                  <a:lnTo>
                    <a:pt x="5342" y="26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Freeform 295"/>
            <p:cNvSpPr>
              <a:spLocks/>
            </p:cNvSpPr>
            <p:nvPr/>
          </p:nvSpPr>
          <p:spPr bwMode="auto">
            <a:xfrm>
              <a:off x="6529388" y="1849752"/>
              <a:ext cx="1114425" cy="1227996"/>
            </a:xfrm>
            <a:custGeom>
              <a:avLst/>
              <a:gdLst>
                <a:gd name="T0" fmla="*/ 0 w 3506"/>
                <a:gd name="T1" fmla="*/ 1997 h 3859"/>
                <a:gd name="T2" fmla="*/ 3506 w 3506"/>
                <a:gd name="T3" fmla="*/ 3859 h 3859"/>
                <a:gd name="T4" fmla="*/ 2148 w 3506"/>
                <a:gd name="T5" fmla="*/ 0 h 3859"/>
                <a:gd name="T6" fmla="*/ 0 w 3506"/>
                <a:gd name="T7" fmla="*/ 1997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06" h="3859">
                  <a:moveTo>
                    <a:pt x="0" y="1997"/>
                  </a:moveTo>
                  <a:lnTo>
                    <a:pt x="3506" y="3859"/>
                  </a:lnTo>
                  <a:lnTo>
                    <a:pt x="2148" y="0"/>
                  </a:lnTo>
                  <a:lnTo>
                    <a:pt x="0" y="1997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Freeform 296"/>
            <p:cNvSpPr>
              <a:spLocks/>
            </p:cNvSpPr>
            <p:nvPr/>
          </p:nvSpPr>
          <p:spPr bwMode="auto">
            <a:xfrm>
              <a:off x="3070622" y="1"/>
              <a:ext cx="1250156" cy="537024"/>
            </a:xfrm>
            <a:custGeom>
              <a:avLst/>
              <a:gdLst>
                <a:gd name="T0" fmla="*/ 3136 w 3932"/>
                <a:gd name="T1" fmla="*/ 1691 h 1691"/>
                <a:gd name="T2" fmla="*/ 3932 w 3932"/>
                <a:gd name="T3" fmla="*/ 0 h 1691"/>
                <a:gd name="T4" fmla="*/ 0 w 3932"/>
                <a:gd name="T5" fmla="*/ 0 h 1691"/>
                <a:gd name="T6" fmla="*/ 3136 w 3932"/>
                <a:gd name="T7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2" h="1691">
                  <a:moveTo>
                    <a:pt x="3136" y="1691"/>
                  </a:moveTo>
                  <a:lnTo>
                    <a:pt x="3932" y="0"/>
                  </a:lnTo>
                  <a:lnTo>
                    <a:pt x="0" y="0"/>
                  </a:lnTo>
                  <a:lnTo>
                    <a:pt x="3136" y="1691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Freeform 297"/>
            <p:cNvSpPr>
              <a:spLocks/>
            </p:cNvSpPr>
            <p:nvPr/>
          </p:nvSpPr>
          <p:spPr bwMode="auto">
            <a:xfrm>
              <a:off x="1821656" y="1"/>
              <a:ext cx="1268016" cy="985738"/>
            </a:xfrm>
            <a:custGeom>
              <a:avLst/>
              <a:gdLst>
                <a:gd name="T0" fmla="*/ 3987 w 3988"/>
                <a:gd name="T1" fmla="*/ 3100 h 3100"/>
                <a:gd name="T2" fmla="*/ 3988 w 3988"/>
                <a:gd name="T3" fmla="*/ 3099 h 3100"/>
                <a:gd name="T4" fmla="*/ 3931 w 3988"/>
                <a:gd name="T5" fmla="*/ 0 h 3100"/>
                <a:gd name="T6" fmla="*/ 0 w 3988"/>
                <a:gd name="T7" fmla="*/ 0 h 3100"/>
                <a:gd name="T8" fmla="*/ 966 w 3988"/>
                <a:gd name="T9" fmla="*/ 989 h 3100"/>
                <a:gd name="T10" fmla="*/ 3987 w 3988"/>
                <a:gd name="T11" fmla="*/ 3100 h 3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8" h="3100">
                  <a:moveTo>
                    <a:pt x="3987" y="3100"/>
                  </a:moveTo>
                  <a:lnTo>
                    <a:pt x="3988" y="3099"/>
                  </a:lnTo>
                  <a:lnTo>
                    <a:pt x="3931" y="0"/>
                  </a:lnTo>
                  <a:lnTo>
                    <a:pt x="0" y="0"/>
                  </a:lnTo>
                  <a:lnTo>
                    <a:pt x="966" y="989"/>
                  </a:lnTo>
                  <a:lnTo>
                    <a:pt x="3987" y="310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Freeform 298"/>
            <p:cNvSpPr>
              <a:spLocks/>
            </p:cNvSpPr>
            <p:nvPr/>
          </p:nvSpPr>
          <p:spPr bwMode="auto">
            <a:xfrm>
              <a:off x="3087291" y="985739"/>
              <a:ext cx="1052513" cy="1058535"/>
            </a:xfrm>
            <a:custGeom>
              <a:avLst/>
              <a:gdLst>
                <a:gd name="T0" fmla="*/ 1 w 3310"/>
                <a:gd name="T1" fmla="*/ 0 h 3331"/>
                <a:gd name="T2" fmla="*/ 0 w 3310"/>
                <a:gd name="T3" fmla="*/ 1 h 3331"/>
                <a:gd name="T4" fmla="*/ 1114 w 3310"/>
                <a:gd name="T5" fmla="*/ 3331 h 3331"/>
                <a:gd name="T6" fmla="*/ 3310 w 3310"/>
                <a:gd name="T7" fmla="*/ 930 h 3331"/>
                <a:gd name="T8" fmla="*/ 1 w 3310"/>
                <a:gd name="T9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0" h="3331">
                  <a:moveTo>
                    <a:pt x="1" y="0"/>
                  </a:moveTo>
                  <a:lnTo>
                    <a:pt x="0" y="1"/>
                  </a:lnTo>
                  <a:lnTo>
                    <a:pt x="1114" y="3331"/>
                  </a:lnTo>
                  <a:lnTo>
                    <a:pt x="3310" y="9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Freeform 299"/>
            <p:cNvSpPr>
              <a:spLocks/>
            </p:cNvSpPr>
            <p:nvPr/>
          </p:nvSpPr>
          <p:spPr bwMode="auto">
            <a:xfrm>
              <a:off x="1625204" y="315055"/>
              <a:ext cx="1462088" cy="1325854"/>
            </a:xfrm>
            <a:custGeom>
              <a:avLst/>
              <a:gdLst>
                <a:gd name="T0" fmla="*/ 2901 w 4603"/>
                <a:gd name="T1" fmla="*/ 2846 h 4171"/>
                <a:gd name="T2" fmla="*/ 4603 w 4603"/>
                <a:gd name="T3" fmla="*/ 2111 h 4171"/>
                <a:gd name="T4" fmla="*/ 1582 w 4603"/>
                <a:gd name="T5" fmla="*/ 0 h 4171"/>
                <a:gd name="T6" fmla="*/ 0 w 4603"/>
                <a:gd name="T7" fmla="*/ 1381 h 4171"/>
                <a:gd name="T8" fmla="*/ 1336 w 4603"/>
                <a:gd name="T9" fmla="*/ 4171 h 4171"/>
                <a:gd name="T10" fmla="*/ 2901 w 4603"/>
                <a:gd name="T11" fmla="*/ 2846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3" h="4171">
                  <a:moveTo>
                    <a:pt x="2901" y="2846"/>
                  </a:moveTo>
                  <a:lnTo>
                    <a:pt x="4603" y="2111"/>
                  </a:lnTo>
                  <a:lnTo>
                    <a:pt x="1582" y="0"/>
                  </a:lnTo>
                  <a:lnTo>
                    <a:pt x="0" y="1381"/>
                  </a:lnTo>
                  <a:lnTo>
                    <a:pt x="1336" y="4171"/>
                  </a:lnTo>
                  <a:lnTo>
                    <a:pt x="2901" y="284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Freeform 300"/>
            <p:cNvSpPr>
              <a:spLocks/>
            </p:cNvSpPr>
            <p:nvPr/>
          </p:nvSpPr>
          <p:spPr bwMode="auto">
            <a:xfrm>
              <a:off x="2050256" y="985739"/>
              <a:ext cx="1391841" cy="1058535"/>
            </a:xfrm>
            <a:custGeom>
              <a:avLst/>
              <a:gdLst>
                <a:gd name="T0" fmla="*/ 3267 w 4381"/>
                <a:gd name="T1" fmla="*/ 0 h 3330"/>
                <a:gd name="T2" fmla="*/ 1565 w 4381"/>
                <a:gd name="T3" fmla="*/ 735 h 3330"/>
                <a:gd name="T4" fmla="*/ 0 w 4381"/>
                <a:gd name="T5" fmla="*/ 2060 h 3330"/>
                <a:gd name="T6" fmla="*/ 4381 w 4381"/>
                <a:gd name="T7" fmla="*/ 3330 h 3330"/>
                <a:gd name="T8" fmla="*/ 3267 w 4381"/>
                <a:gd name="T9" fmla="*/ 0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33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  <a:lnTo>
                    <a:pt x="4381" y="3330"/>
                  </a:lnTo>
                  <a:lnTo>
                    <a:pt x="326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Freeform 301"/>
            <p:cNvSpPr>
              <a:spLocks/>
            </p:cNvSpPr>
            <p:nvPr/>
          </p:nvSpPr>
          <p:spPr bwMode="auto">
            <a:xfrm>
              <a:off x="3070622" y="1"/>
              <a:ext cx="996553" cy="985738"/>
            </a:xfrm>
            <a:custGeom>
              <a:avLst/>
              <a:gdLst>
                <a:gd name="T0" fmla="*/ 0 w 3136"/>
                <a:gd name="T1" fmla="*/ 0 h 3099"/>
                <a:gd name="T2" fmla="*/ 57 w 3136"/>
                <a:gd name="T3" fmla="*/ 3099 h 3099"/>
                <a:gd name="T4" fmla="*/ 3136 w 3136"/>
                <a:gd name="T5" fmla="*/ 1691 h 3099"/>
                <a:gd name="T6" fmla="*/ 0 w 3136"/>
                <a:gd name="T7" fmla="*/ 0 h 3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6" h="3099">
                  <a:moveTo>
                    <a:pt x="0" y="0"/>
                  </a:moveTo>
                  <a:lnTo>
                    <a:pt x="57" y="3099"/>
                  </a:lnTo>
                  <a:lnTo>
                    <a:pt x="3136" y="16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3" name="Freeform 302"/>
            <p:cNvSpPr>
              <a:spLocks/>
            </p:cNvSpPr>
            <p:nvPr/>
          </p:nvSpPr>
          <p:spPr bwMode="auto">
            <a:xfrm>
              <a:off x="3089672" y="537025"/>
              <a:ext cx="1825228" cy="744674"/>
            </a:xfrm>
            <a:custGeom>
              <a:avLst/>
              <a:gdLst>
                <a:gd name="T0" fmla="*/ 3079 w 5745"/>
                <a:gd name="T1" fmla="*/ 0 h 2338"/>
                <a:gd name="T2" fmla="*/ 0 w 5745"/>
                <a:gd name="T3" fmla="*/ 1408 h 2338"/>
                <a:gd name="T4" fmla="*/ 3309 w 5745"/>
                <a:gd name="T5" fmla="*/ 2338 h 2338"/>
                <a:gd name="T6" fmla="*/ 5745 w 5745"/>
                <a:gd name="T7" fmla="*/ 979 h 2338"/>
                <a:gd name="T8" fmla="*/ 3079 w 5745"/>
                <a:gd name="T9" fmla="*/ 0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5" h="2338">
                  <a:moveTo>
                    <a:pt x="3079" y="0"/>
                  </a:moveTo>
                  <a:lnTo>
                    <a:pt x="0" y="1408"/>
                  </a:lnTo>
                  <a:lnTo>
                    <a:pt x="3309" y="2338"/>
                  </a:lnTo>
                  <a:lnTo>
                    <a:pt x="5745" y="979"/>
                  </a:lnTo>
                  <a:lnTo>
                    <a:pt x="3079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4" name="Freeform 303"/>
            <p:cNvSpPr>
              <a:spLocks/>
            </p:cNvSpPr>
            <p:nvPr/>
          </p:nvSpPr>
          <p:spPr bwMode="auto">
            <a:xfrm>
              <a:off x="3442097" y="1281699"/>
              <a:ext cx="1656159" cy="762575"/>
            </a:xfrm>
            <a:custGeom>
              <a:avLst/>
              <a:gdLst>
                <a:gd name="T0" fmla="*/ 2196 w 5210"/>
                <a:gd name="T1" fmla="*/ 0 h 2401"/>
                <a:gd name="T2" fmla="*/ 0 w 5210"/>
                <a:gd name="T3" fmla="*/ 2401 h 2401"/>
                <a:gd name="T4" fmla="*/ 5210 w 5210"/>
                <a:gd name="T5" fmla="*/ 1611 h 2401"/>
                <a:gd name="T6" fmla="*/ 2196 w 5210"/>
                <a:gd name="T7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401">
                  <a:moveTo>
                    <a:pt x="2196" y="0"/>
                  </a:moveTo>
                  <a:lnTo>
                    <a:pt x="0" y="2401"/>
                  </a:lnTo>
                  <a:lnTo>
                    <a:pt x="5210" y="1611"/>
                  </a:lnTo>
                  <a:lnTo>
                    <a:pt x="2196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5" name="Freeform 304"/>
            <p:cNvSpPr>
              <a:spLocks/>
            </p:cNvSpPr>
            <p:nvPr/>
          </p:nvSpPr>
          <p:spPr bwMode="auto">
            <a:xfrm>
              <a:off x="3388519" y="2044274"/>
              <a:ext cx="1039416" cy="1307953"/>
            </a:xfrm>
            <a:custGeom>
              <a:avLst/>
              <a:gdLst>
                <a:gd name="T0" fmla="*/ 3178 w 3266"/>
                <a:gd name="T1" fmla="*/ 2019 h 4116"/>
                <a:gd name="T2" fmla="*/ 169 w 3266"/>
                <a:gd name="T3" fmla="*/ 0 h 4116"/>
                <a:gd name="T4" fmla="*/ 0 w 3266"/>
                <a:gd name="T5" fmla="*/ 3842 h 4116"/>
                <a:gd name="T6" fmla="*/ 3266 w 3266"/>
                <a:gd name="T7" fmla="*/ 4116 h 4116"/>
                <a:gd name="T8" fmla="*/ 3178 w 3266"/>
                <a:gd name="T9" fmla="*/ 2019 h 4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6" h="4116">
                  <a:moveTo>
                    <a:pt x="3178" y="2019"/>
                  </a:moveTo>
                  <a:lnTo>
                    <a:pt x="169" y="0"/>
                  </a:lnTo>
                  <a:lnTo>
                    <a:pt x="0" y="3842"/>
                  </a:lnTo>
                  <a:lnTo>
                    <a:pt x="3266" y="4116"/>
                  </a:lnTo>
                  <a:lnTo>
                    <a:pt x="3178" y="201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Freeform 305"/>
            <p:cNvSpPr>
              <a:spLocks/>
            </p:cNvSpPr>
            <p:nvPr/>
          </p:nvSpPr>
          <p:spPr bwMode="auto">
            <a:xfrm>
              <a:off x="3442097" y="1792469"/>
              <a:ext cx="1656159" cy="893848"/>
            </a:xfrm>
            <a:custGeom>
              <a:avLst/>
              <a:gdLst>
                <a:gd name="T0" fmla="*/ 0 w 5210"/>
                <a:gd name="T1" fmla="*/ 790 h 2809"/>
                <a:gd name="T2" fmla="*/ 3009 w 5210"/>
                <a:gd name="T3" fmla="*/ 2809 h 2809"/>
                <a:gd name="T4" fmla="*/ 5210 w 5210"/>
                <a:gd name="T5" fmla="*/ 0 h 2809"/>
                <a:gd name="T6" fmla="*/ 0 w 5210"/>
                <a:gd name="T7" fmla="*/ 790 h 2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809">
                  <a:moveTo>
                    <a:pt x="0" y="790"/>
                  </a:moveTo>
                  <a:lnTo>
                    <a:pt x="3009" y="2809"/>
                  </a:lnTo>
                  <a:lnTo>
                    <a:pt x="5210" y="0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7" name="Freeform 306"/>
            <p:cNvSpPr>
              <a:spLocks/>
            </p:cNvSpPr>
            <p:nvPr/>
          </p:nvSpPr>
          <p:spPr bwMode="auto">
            <a:xfrm>
              <a:off x="779860" y="1"/>
              <a:ext cx="1347788" cy="952323"/>
            </a:xfrm>
            <a:custGeom>
              <a:avLst/>
              <a:gdLst>
                <a:gd name="T0" fmla="*/ 4241 w 4241"/>
                <a:gd name="T1" fmla="*/ 989 h 2994"/>
                <a:gd name="T2" fmla="*/ 3275 w 4241"/>
                <a:gd name="T3" fmla="*/ 0 h 2994"/>
                <a:gd name="T4" fmla="*/ 1995 w 4241"/>
                <a:gd name="T5" fmla="*/ 0 h 2994"/>
                <a:gd name="T6" fmla="*/ 0 w 4241"/>
                <a:gd name="T7" fmla="*/ 2994 h 2994"/>
                <a:gd name="T8" fmla="*/ 2659 w 4241"/>
                <a:gd name="T9" fmla="*/ 2370 h 2994"/>
                <a:gd name="T10" fmla="*/ 4241 w 4241"/>
                <a:gd name="T11" fmla="*/ 989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1" h="2994">
                  <a:moveTo>
                    <a:pt x="4241" y="989"/>
                  </a:moveTo>
                  <a:lnTo>
                    <a:pt x="3275" y="0"/>
                  </a:lnTo>
                  <a:lnTo>
                    <a:pt x="1995" y="0"/>
                  </a:lnTo>
                  <a:lnTo>
                    <a:pt x="0" y="2994"/>
                  </a:lnTo>
                  <a:lnTo>
                    <a:pt x="2659" y="2370"/>
                  </a:lnTo>
                  <a:lnTo>
                    <a:pt x="4241" y="989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>
              <a:noFill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8" name="Freeform 307"/>
            <p:cNvSpPr>
              <a:spLocks/>
            </p:cNvSpPr>
            <p:nvPr/>
          </p:nvSpPr>
          <p:spPr bwMode="auto">
            <a:xfrm>
              <a:off x="0" y="1"/>
              <a:ext cx="779860" cy="952323"/>
            </a:xfrm>
            <a:custGeom>
              <a:avLst/>
              <a:gdLst>
                <a:gd name="T0" fmla="*/ 1101 w 2454"/>
                <a:gd name="T1" fmla="*/ 0 h 2994"/>
                <a:gd name="T2" fmla="*/ 0 w 2454"/>
                <a:gd name="T3" fmla="*/ 0 h 2994"/>
                <a:gd name="T4" fmla="*/ 0 w 2454"/>
                <a:gd name="T5" fmla="*/ 2045 h 2994"/>
                <a:gd name="T6" fmla="*/ 2454 w 2454"/>
                <a:gd name="T7" fmla="*/ 2994 h 2994"/>
                <a:gd name="T8" fmla="*/ 1101 w 2454"/>
                <a:gd name="T9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4" h="2994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  <a:lnTo>
                    <a:pt x="2454" y="2994"/>
                  </a:lnTo>
                  <a:lnTo>
                    <a:pt x="1101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Freeform 308"/>
            <p:cNvSpPr>
              <a:spLocks/>
            </p:cNvSpPr>
            <p:nvPr/>
          </p:nvSpPr>
          <p:spPr bwMode="auto">
            <a:xfrm>
              <a:off x="350044" y="1"/>
              <a:ext cx="1064419" cy="952323"/>
            </a:xfrm>
            <a:custGeom>
              <a:avLst/>
              <a:gdLst>
                <a:gd name="T0" fmla="*/ 0 w 3348"/>
                <a:gd name="T1" fmla="*/ 0 h 2994"/>
                <a:gd name="T2" fmla="*/ 1353 w 3348"/>
                <a:gd name="T3" fmla="*/ 2994 h 2994"/>
                <a:gd name="T4" fmla="*/ 3348 w 3348"/>
                <a:gd name="T5" fmla="*/ 0 h 2994"/>
                <a:gd name="T6" fmla="*/ 0 w 3348"/>
                <a:gd name="T7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8" h="2994">
                  <a:moveTo>
                    <a:pt x="0" y="0"/>
                  </a:moveTo>
                  <a:lnTo>
                    <a:pt x="1353" y="2994"/>
                  </a:lnTo>
                  <a:lnTo>
                    <a:pt x="33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0" name="Freeform 309"/>
            <p:cNvSpPr>
              <a:spLocks/>
            </p:cNvSpPr>
            <p:nvPr/>
          </p:nvSpPr>
          <p:spPr bwMode="auto">
            <a:xfrm>
              <a:off x="0" y="650398"/>
              <a:ext cx="825104" cy="1039440"/>
            </a:xfrm>
            <a:custGeom>
              <a:avLst/>
              <a:gdLst>
                <a:gd name="T0" fmla="*/ 2454 w 2592"/>
                <a:gd name="T1" fmla="*/ 949 h 3269"/>
                <a:gd name="T2" fmla="*/ 0 w 2592"/>
                <a:gd name="T3" fmla="*/ 0 h 3269"/>
                <a:gd name="T4" fmla="*/ 0 w 2592"/>
                <a:gd name="T5" fmla="*/ 2269 h 3269"/>
                <a:gd name="T6" fmla="*/ 2592 w 2592"/>
                <a:gd name="T7" fmla="*/ 3269 h 3269"/>
                <a:gd name="T8" fmla="*/ 2454 w 2592"/>
                <a:gd name="T9" fmla="*/ 949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2" h="3269">
                  <a:moveTo>
                    <a:pt x="2454" y="949"/>
                  </a:moveTo>
                  <a:lnTo>
                    <a:pt x="0" y="0"/>
                  </a:lnTo>
                  <a:lnTo>
                    <a:pt x="0" y="2269"/>
                  </a:lnTo>
                  <a:lnTo>
                    <a:pt x="2592" y="3269"/>
                  </a:lnTo>
                  <a:lnTo>
                    <a:pt x="2454" y="949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Freeform 310"/>
            <p:cNvSpPr>
              <a:spLocks/>
            </p:cNvSpPr>
            <p:nvPr/>
          </p:nvSpPr>
          <p:spPr bwMode="auto">
            <a:xfrm>
              <a:off x="0" y="1371204"/>
              <a:ext cx="825104" cy="842532"/>
            </a:xfrm>
            <a:custGeom>
              <a:avLst/>
              <a:gdLst>
                <a:gd name="T0" fmla="*/ 0 w 2592"/>
                <a:gd name="T1" fmla="*/ 2652 h 2652"/>
                <a:gd name="T2" fmla="*/ 2592 w 2592"/>
                <a:gd name="T3" fmla="*/ 1000 h 2652"/>
                <a:gd name="T4" fmla="*/ 0 w 2592"/>
                <a:gd name="T5" fmla="*/ 0 h 2652"/>
                <a:gd name="T6" fmla="*/ 0 w 2592"/>
                <a:gd name="T7" fmla="*/ 2652 h 2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2" h="2652">
                  <a:moveTo>
                    <a:pt x="0" y="2652"/>
                  </a:moveTo>
                  <a:lnTo>
                    <a:pt x="2592" y="1000"/>
                  </a:lnTo>
                  <a:lnTo>
                    <a:pt x="0" y="0"/>
                  </a:lnTo>
                  <a:lnTo>
                    <a:pt x="0" y="2652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Freeform 311"/>
            <p:cNvSpPr>
              <a:spLocks/>
            </p:cNvSpPr>
            <p:nvPr/>
          </p:nvSpPr>
          <p:spPr bwMode="auto">
            <a:xfrm>
              <a:off x="0" y="1689838"/>
              <a:ext cx="1157288" cy="1284085"/>
            </a:xfrm>
            <a:custGeom>
              <a:avLst/>
              <a:gdLst>
                <a:gd name="T0" fmla="*/ 2592 w 3640"/>
                <a:gd name="T1" fmla="*/ 0 h 4042"/>
                <a:gd name="T2" fmla="*/ 0 w 3640"/>
                <a:gd name="T3" fmla="*/ 1652 h 4042"/>
                <a:gd name="T4" fmla="*/ 1371 w 3640"/>
                <a:gd name="T5" fmla="*/ 4042 h 4042"/>
                <a:gd name="T6" fmla="*/ 3640 w 3640"/>
                <a:gd name="T7" fmla="*/ 3112 h 4042"/>
                <a:gd name="T8" fmla="*/ 2592 w 3640"/>
                <a:gd name="T9" fmla="*/ 0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0" h="4042">
                  <a:moveTo>
                    <a:pt x="2592" y="0"/>
                  </a:moveTo>
                  <a:lnTo>
                    <a:pt x="0" y="1652"/>
                  </a:lnTo>
                  <a:lnTo>
                    <a:pt x="1371" y="4042"/>
                  </a:lnTo>
                  <a:lnTo>
                    <a:pt x="3640" y="3112"/>
                  </a:lnTo>
                  <a:lnTo>
                    <a:pt x="2592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3" name="Freeform 312"/>
            <p:cNvSpPr>
              <a:spLocks/>
            </p:cNvSpPr>
            <p:nvPr/>
          </p:nvSpPr>
          <p:spPr bwMode="auto">
            <a:xfrm>
              <a:off x="1157288" y="2654095"/>
              <a:ext cx="894160" cy="838952"/>
            </a:xfrm>
            <a:custGeom>
              <a:avLst/>
              <a:gdLst>
                <a:gd name="T0" fmla="*/ 2816 w 2816"/>
                <a:gd name="T1" fmla="*/ 1 h 2636"/>
                <a:gd name="T2" fmla="*/ 2815 w 2816"/>
                <a:gd name="T3" fmla="*/ 0 h 2636"/>
                <a:gd name="T4" fmla="*/ 0 w 2816"/>
                <a:gd name="T5" fmla="*/ 75 h 2636"/>
                <a:gd name="T6" fmla="*/ 1129 w 2816"/>
                <a:gd name="T7" fmla="*/ 2636 h 2636"/>
                <a:gd name="T8" fmla="*/ 2816 w 2816"/>
                <a:gd name="T9" fmla="*/ 1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6" h="2636">
                  <a:moveTo>
                    <a:pt x="2816" y="1"/>
                  </a:moveTo>
                  <a:lnTo>
                    <a:pt x="2815" y="0"/>
                  </a:lnTo>
                  <a:lnTo>
                    <a:pt x="0" y="75"/>
                  </a:lnTo>
                  <a:lnTo>
                    <a:pt x="1129" y="2636"/>
                  </a:lnTo>
                  <a:lnTo>
                    <a:pt x="2816" y="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Freeform 313"/>
            <p:cNvSpPr>
              <a:spLocks/>
            </p:cNvSpPr>
            <p:nvPr/>
          </p:nvSpPr>
          <p:spPr bwMode="auto">
            <a:xfrm>
              <a:off x="2051447" y="2654095"/>
              <a:ext cx="1337072" cy="1138492"/>
            </a:xfrm>
            <a:custGeom>
              <a:avLst/>
              <a:gdLst>
                <a:gd name="T0" fmla="*/ 0 w 4206"/>
                <a:gd name="T1" fmla="*/ 0 h 3576"/>
                <a:gd name="T2" fmla="*/ 1 w 4206"/>
                <a:gd name="T3" fmla="*/ 1 h 3576"/>
                <a:gd name="T4" fmla="*/ 865 w 4206"/>
                <a:gd name="T5" fmla="*/ 3576 h 3576"/>
                <a:gd name="T6" fmla="*/ 4206 w 4206"/>
                <a:gd name="T7" fmla="*/ 1921 h 3576"/>
                <a:gd name="T8" fmla="*/ 1 w 4206"/>
                <a:gd name="T9" fmla="*/ 0 h 3576"/>
                <a:gd name="T10" fmla="*/ 0 w 4206"/>
                <a:gd name="T11" fmla="*/ 0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6" h="3576">
                  <a:moveTo>
                    <a:pt x="0" y="0"/>
                  </a:moveTo>
                  <a:lnTo>
                    <a:pt x="1" y="1"/>
                  </a:lnTo>
                  <a:lnTo>
                    <a:pt x="865" y="3576"/>
                  </a:lnTo>
                  <a:lnTo>
                    <a:pt x="4206" y="192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5" name="Freeform 314"/>
            <p:cNvSpPr>
              <a:spLocks/>
            </p:cNvSpPr>
            <p:nvPr/>
          </p:nvSpPr>
          <p:spPr bwMode="auto">
            <a:xfrm>
              <a:off x="2051447" y="2654095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6" name="Freeform 315"/>
            <p:cNvSpPr>
              <a:spLocks/>
            </p:cNvSpPr>
            <p:nvPr/>
          </p:nvSpPr>
          <p:spPr bwMode="auto">
            <a:xfrm>
              <a:off x="2050256" y="1640909"/>
              <a:ext cx="1391841" cy="1013186"/>
            </a:xfrm>
            <a:custGeom>
              <a:avLst/>
              <a:gdLst>
                <a:gd name="T0" fmla="*/ 6 w 4381"/>
                <a:gd name="T1" fmla="*/ 3191 h 3191"/>
                <a:gd name="T2" fmla="*/ 7 w 4381"/>
                <a:gd name="T3" fmla="*/ 3191 h 3191"/>
                <a:gd name="T4" fmla="*/ 4381 w 4381"/>
                <a:gd name="T5" fmla="*/ 1270 h 3191"/>
                <a:gd name="T6" fmla="*/ 0 w 4381"/>
                <a:gd name="T7" fmla="*/ 0 h 3191"/>
                <a:gd name="T8" fmla="*/ 6 w 4381"/>
                <a:gd name="T9" fmla="*/ 3191 h 3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191">
                  <a:moveTo>
                    <a:pt x="6" y="3191"/>
                  </a:moveTo>
                  <a:lnTo>
                    <a:pt x="7" y="3191"/>
                  </a:lnTo>
                  <a:lnTo>
                    <a:pt x="4381" y="1270"/>
                  </a:lnTo>
                  <a:lnTo>
                    <a:pt x="0" y="0"/>
                  </a:lnTo>
                  <a:lnTo>
                    <a:pt x="6" y="319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316"/>
            <p:cNvSpPr>
              <a:spLocks/>
            </p:cNvSpPr>
            <p:nvPr/>
          </p:nvSpPr>
          <p:spPr bwMode="auto">
            <a:xfrm>
              <a:off x="1157288" y="1640909"/>
              <a:ext cx="894160" cy="1037053"/>
            </a:xfrm>
            <a:custGeom>
              <a:avLst/>
              <a:gdLst>
                <a:gd name="T0" fmla="*/ 2815 w 2815"/>
                <a:gd name="T1" fmla="*/ 3191 h 3266"/>
                <a:gd name="T2" fmla="*/ 2809 w 2815"/>
                <a:gd name="T3" fmla="*/ 0 h 3266"/>
                <a:gd name="T4" fmla="*/ 0 w 2815"/>
                <a:gd name="T5" fmla="*/ 3266 h 3266"/>
                <a:gd name="T6" fmla="*/ 2815 w 2815"/>
                <a:gd name="T7" fmla="*/ 3191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5" h="3266">
                  <a:moveTo>
                    <a:pt x="2815" y="3191"/>
                  </a:moveTo>
                  <a:lnTo>
                    <a:pt x="2809" y="0"/>
                  </a:lnTo>
                  <a:lnTo>
                    <a:pt x="0" y="3266"/>
                  </a:lnTo>
                  <a:lnTo>
                    <a:pt x="2815" y="319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317"/>
            <p:cNvSpPr>
              <a:spLocks/>
            </p:cNvSpPr>
            <p:nvPr/>
          </p:nvSpPr>
          <p:spPr bwMode="auto">
            <a:xfrm>
              <a:off x="825104" y="1640909"/>
              <a:ext cx="1225153" cy="1037053"/>
            </a:xfrm>
            <a:custGeom>
              <a:avLst/>
              <a:gdLst>
                <a:gd name="T0" fmla="*/ 1048 w 3857"/>
                <a:gd name="T1" fmla="*/ 3266 h 3266"/>
                <a:gd name="T2" fmla="*/ 3857 w 3857"/>
                <a:gd name="T3" fmla="*/ 0 h 3266"/>
                <a:gd name="T4" fmla="*/ 0 w 3857"/>
                <a:gd name="T5" fmla="*/ 154 h 3266"/>
                <a:gd name="T6" fmla="*/ 1048 w 3857"/>
                <a:gd name="T7" fmla="*/ 326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7" h="3266">
                  <a:moveTo>
                    <a:pt x="1048" y="3266"/>
                  </a:moveTo>
                  <a:lnTo>
                    <a:pt x="3857" y="0"/>
                  </a:lnTo>
                  <a:lnTo>
                    <a:pt x="0" y="154"/>
                  </a:lnTo>
                  <a:lnTo>
                    <a:pt x="1048" y="326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318"/>
            <p:cNvSpPr>
              <a:spLocks/>
            </p:cNvSpPr>
            <p:nvPr/>
          </p:nvSpPr>
          <p:spPr bwMode="auto">
            <a:xfrm>
              <a:off x="779860" y="753029"/>
              <a:ext cx="1270397" cy="936809"/>
            </a:xfrm>
            <a:custGeom>
              <a:avLst/>
              <a:gdLst>
                <a:gd name="T0" fmla="*/ 3995 w 3995"/>
                <a:gd name="T1" fmla="*/ 2790 h 2944"/>
                <a:gd name="T2" fmla="*/ 2659 w 3995"/>
                <a:gd name="T3" fmla="*/ 0 h 2944"/>
                <a:gd name="T4" fmla="*/ 0 w 3995"/>
                <a:gd name="T5" fmla="*/ 624 h 2944"/>
                <a:gd name="T6" fmla="*/ 138 w 3995"/>
                <a:gd name="T7" fmla="*/ 2944 h 2944"/>
                <a:gd name="T8" fmla="*/ 3995 w 3995"/>
                <a:gd name="T9" fmla="*/ 2790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5" h="2944">
                  <a:moveTo>
                    <a:pt x="3995" y="2790"/>
                  </a:moveTo>
                  <a:lnTo>
                    <a:pt x="2659" y="0"/>
                  </a:lnTo>
                  <a:lnTo>
                    <a:pt x="0" y="624"/>
                  </a:lnTo>
                  <a:lnTo>
                    <a:pt x="138" y="2944"/>
                  </a:lnTo>
                  <a:lnTo>
                    <a:pt x="3995" y="279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319"/>
            <p:cNvSpPr>
              <a:spLocks/>
            </p:cNvSpPr>
            <p:nvPr/>
          </p:nvSpPr>
          <p:spPr bwMode="auto">
            <a:xfrm>
              <a:off x="435769" y="2677962"/>
              <a:ext cx="1079897" cy="1441612"/>
            </a:xfrm>
            <a:custGeom>
              <a:avLst/>
              <a:gdLst>
                <a:gd name="T0" fmla="*/ 0 w 3398"/>
                <a:gd name="T1" fmla="*/ 930 h 4535"/>
                <a:gd name="T2" fmla="*/ 1124 w 3398"/>
                <a:gd name="T3" fmla="*/ 4535 h 4535"/>
                <a:gd name="T4" fmla="*/ 3398 w 3398"/>
                <a:gd name="T5" fmla="*/ 2561 h 4535"/>
                <a:gd name="T6" fmla="*/ 2269 w 3398"/>
                <a:gd name="T7" fmla="*/ 0 h 4535"/>
                <a:gd name="T8" fmla="*/ 0 w 3398"/>
                <a:gd name="T9" fmla="*/ 930 h 4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8" h="4535">
                  <a:moveTo>
                    <a:pt x="0" y="930"/>
                  </a:moveTo>
                  <a:lnTo>
                    <a:pt x="1124" y="4535"/>
                  </a:lnTo>
                  <a:lnTo>
                    <a:pt x="3398" y="2561"/>
                  </a:lnTo>
                  <a:lnTo>
                    <a:pt x="2269" y="0"/>
                  </a:lnTo>
                  <a:lnTo>
                    <a:pt x="0" y="93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1" name="Freeform 320"/>
            <p:cNvSpPr>
              <a:spLocks/>
            </p:cNvSpPr>
            <p:nvPr/>
          </p:nvSpPr>
          <p:spPr bwMode="auto">
            <a:xfrm>
              <a:off x="0" y="2973923"/>
              <a:ext cx="792956" cy="1145652"/>
            </a:xfrm>
            <a:custGeom>
              <a:avLst/>
              <a:gdLst>
                <a:gd name="T0" fmla="*/ 1371 w 2495"/>
                <a:gd name="T1" fmla="*/ 0 h 3605"/>
                <a:gd name="T2" fmla="*/ 0 w 2495"/>
                <a:gd name="T3" fmla="*/ 1203 h 3605"/>
                <a:gd name="T4" fmla="*/ 0 w 2495"/>
                <a:gd name="T5" fmla="*/ 3203 h 3605"/>
                <a:gd name="T6" fmla="*/ 2495 w 2495"/>
                <a:gd name="T7" fmla="*/ 3605 h 3605"/>
                <a:gd name="T8" fmla="*/ 1371 w 2495"/>
                <a:gd name="T9" fmla="*/ 0 h 3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5" h="3605">
                  <a:moveTo>
                    <a:pt x="1371" y="0"/>
                  </a:moveTo>
                  <a:lnTo>
                    <a:pt x="0" y="1203"/>
                  </a:lnTo>
                  <a:lnTo>
                    <a:pt x="0" y="3203"/>
                  </a:lnTo>
                  <a:lnTo>
                    <a:pt x="2495" y="3605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Freeform 321"/>
            <p:cNvSpPr>
              <a:spLocks/>
            </p:cNvSpPr>
            <p:nvPr/>
          </p:nvSpPr>
          <p:spPr bwMode="auto">
            <a:xfrm>
              <a:off x="0" y="2213735"/>
              <a:ext cx="435769" cy="1143265"/>
            </a:xfrm>
            <a:custGeom>
              <a:avLst/>
              <a:gdLst>
                <a:gd name="T0" fmla="*/ 0 w 1371"/>
                <a:gd name="T1" fmla="*/ 3593 h 3593"/>
                <a:gd name="T2" fmla="*/ 1371 w 1371"/>
                <a:gd name="T3" fmla="*/ 2390 h 3593"/>
                <a:gd name="T4" fmla="*/ 0 w 1371"/>
                <a:gd name="T5" fmla="*/ 0 h 3593"/>
                <a:gd name="T6" fmla="*/ 0 w 1371"/>
                <a:gd name="T7" fmla="*/ 359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1" h="3593">
                  <a:moveTo>
                    <a:pt x="0" y="3593"/>
                  </a:moveTo>
                  <a:lnTo>
                    <a:pt x="1371" y="2390"/>
                  </a:lnTo>
                  <a:lnTo>
                    <a:pt x="0" y="0"/>
                  </a:lnTo>
                  <a:lnTo>
                    <a:pt x="0" y="359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322"/>
            <p:cNvSpPr>
              <a:spLocks/>
            </p:cNvSpPr>
            <p:nvPr/>
          </p:nvSpPr>
          <p:spPr bwMode="auto">
            <a:xfrm>
              <a:off x="0" y="3993075"/>
              <a:ext cx="792956" cy="811503"/>
            </a:xfrm>
            <a:custGeom>
              <a:avLst/>
              <a:gdLst>
                <a:gd name="T0" fmla="*/ 2495 w 2495"/>
                <a:gd name="T1" fmla="*/ 402 h 2554"/>
                <a:gd name="T2" fmla="*/ 0 w 2495"/>
                <a:gd name="T3" fmla="*/ 0 h 2554"/>
                <a:gd name="T4" fmla="*/ 0 w 2495"/>
                <a:gd name="T5" fmla="*/ 2554 h 2554"/>
                <a:gd name="T6" fmla="*/ 2495 w 2495"/>
                <a:gd name="T7" fmla="*/ 402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5" h="2554">
                  <a:moveTo>
                    <a:pt x="2495" y="402"/>
                  </a:moveTo>
                  <a:lnTo>
                    <a:pt x="0" y="0"/>
                  </a:lnTo>
                  <a:lnTo>
                    <a:pt x="0" y="2554"/>
                  </a:lnTo>
                  <a:lnTo>
                    <a:pt x="2495" y="40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323"/>
            <p:cNvSpPr>
              <a:spLocks/>
            </p:cNvSpPr>
            <p:nvPr/>
          </p:nvSpPr>
          <p:spPr bwMode="auto">
            <a:xfrm>
              <a:off x="839391" y="4631538"/>
              <a:ext cx="838200" cy="511963"/>
            </a:xfrm>
            <a:custGeom>
              <a:avLst/>
              <a:gdLst>
                <a:gd name="T0" fmla="*/ 627 w 2640"/>
                <a:gd name="T1" fmla="*/ 0 h 1608"/>
                <a:gd name="T2" fmla="*/ 0 w 2640"/>
                <a:gd name="T3" fmla="*/ 1608 h 1608"/>
                <a:gd name="T4" fmla="*/ 2640 w 2640"/>
                <a:gd name="T5" fmla="*/ 1608 h 1608"/>
                <a:gd name="T6" fmla="*/ 627 w 2640"/>
                <a:gd name="T7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0" h="1608">
                  <a:moveTo>
                    <a:pt x="627" y="0"/>
                  </a:moveTo>
                  <a:lnTo>
                    <a:pt x="0" y="1608"/>
                  </a:lnTo>
                  <a:lnTo>
                    <a:pt x="2640" y="1608"/>
                  </a:lnTo>
                  <a:lnTo>
                    <a:pt x="627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324"/>
            <p:cNvSpPr>
              <a:spLocks/>
            </p:cNvSpPr>
            <p:nvPr/>
          </p:nvSpPr>
          <p:spPr bwMode="auto">
            <a:xfrm>
              <a:off x="0" y="4119575"/>
              <a:ext cx="1039416" cy="1023926"/>
            </a:xfrm>
            <a:custGeom>
              <a:avLst/>
              <a:gdLst>
                <a:gd name="T0" fmla="*/ 2640 w 3267"/>
                <a:gd name="T1" fmla="*/ 3217 h 3217"/>
                <a:gd name="T2" fmla="*/ 3267 w 3267"/>
                <a:gd name="T3" fmla="*/ 1609 h 3217"/>
                <a:gd name="T4" fmla="*/ 2495 w 3267"/>
                <a:gd name="T5" fmla="*/ 0 h 3217"/>
                <a:gd name="T6" fmla="*/ 0 w 3267"/>
                <a:gd name="T7" fmla="*/ 2152 h 3217"/>
                <a:gd name="T8" fmla="*/ 0 w 3267"/>
                <a:gd name="T9" fmla="*/ 3217 h 3217"/>
                <a:gd name="T10" fmla="*/ 2640 w 3267"/>
                <a:gd name="T11" fmla="*/ 3217 h 3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7" h="3217">
                  <a:moveTo>
                    <a:pt x="2640" y="3217"/>
                  </a:moveTo>
                  <a:lnTo>
                    <a:pt x="3267" y="1609"/>
                  </a:lnTo>
                  <a:lnTo>
                    <a:pt x="2495" y="0"/>
                  </a:lnTo>
                  <a:lnTo>
                    <a:pt x="0" y="2152"/>
                  </a:lnTo>
                  <a:lnTo>
                    <a:pt x="0" y="3217"/>
                  </a:lnTo>
                  <a:lnTo>
                    <a:pt x="2640" y="3217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Freeform 325"/>
            <p:cNvSpPr>
              <a:spLocks/>
            </p:cNvSpPr>
            <p:nvPr/>
          </p:nvSpPr>
          <p:spPr bwMode="auto">
            <a:xfrm>
              <a:off x="1677591" y="4493105"/>
              <a:ext cx="1414463" cy="650396"/>
            </a:xfrm>
            <a:custGeom>
              <a:avLst/>
              <a:gdLst>
                <a:gd name="T0" fmla="*/ 1478 w 4447"/>
                <a:gd name="T1" fmla="*/ 334 h 2046"/>
                <a:gd name="T2" fmla="*/ 0 w 4447"/>
                <a:gd name="T3" fmla="*/ 2046 h 2046"/>
                <a:gd name="T4" fmla="*/ 3122 w 4447"/>
                <a:gd name="T5" fmla="*/ 2046 h 2046"/>
                <a:gd name="T6" fmla="*/ 4447 w 4447"/>
                <a:gd name="T7" fmla="*/ 0 h 2046"/>
                <a:gd name="T8" fmla="*/ 1478 w 4447"/>
                <a:gd name="T9" fmla="*/ 334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7" h="2046">
                  <a:moveTo>
                    <a:pt x="1478" y="334"/>
                  </a:moveTo>
                  <a:lnTo>
                    <a:pt x="0" y="2046"/>
                  </a:lnTo>
                  <a:lnTo>
                    <a:pt x="3122" y="2046"/>
                  </a:lnTo>
                  <a:lnTo>
                    <a:pt x="4447" y="0"/>
                  </a:lnTo>
                  <a:lnTo>
                    <a:pt x="1478" y="33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7" name="Freeform 326"/>
            <p:cNvSpPr>
              <a:spLocks/>
            </p:cNvSpPr>
            <p:nvPr/>
          </p:nvSpPr>
          <p:spPr bwMode="auto">
            <a:xfrm>
              <a:off x="1515666" y="3493047"/>
              <a:ext cx="810815" cy="1650454"/>
            </a:xfrm>
            <a:custGeom>
              <a:avLst/>
              <a:gdLst>
                <a:gd name="T0" fmla="*/ 511 w 2551"/>
                <a:gd name="T1" fmla="*/ 5191 h 5191"/>
                <a:gd name="T2" fmla="*/ 1989 w 2551"/>
                <a:gd name="T3" fmla="*/ 3479 h 5191"/>
                <a:gd name="T4" fmla="*/ 2551 w 2551"/>
                <a:gd name="T5" fmla="*/ 940 h 5191"/>
                <a:gd name="T6" fmla="*/ 0 w 2551"/>
                <a:gd name="T7" fmla="*/ 0 h 5191"/>
                <a:gd name="T8" fmla="*/ 511 w 2551"/>
                <a:gd name="T9" fmla="*/ 5191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1" h="5191">
                  <a:moveTo>
                    <a:pt x="511" y="5191"/>
                  </a:moveTo>
                  <a:lnTo>
                    <a:pt x="1989" y="3479"/>
                  </a:lnTo>
                  <a:lnTo>
                    <a:pt x="2551" y="940"/>
                  </a:lnTo>
                  <a:lnTo>
                    <a:pt x="0" y="0"/>
                  </a:lnTo>
                  <a:lnTo>
                    <a:pt x="511" y="519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8" name="Freeform 327"/>
            <p:cNvSpPr>
              <a:spLocks/>
            </p:cNvSpPr>
            <p:nvPr/>
          </p:nvSpPr>
          <p:spPr bwMode="auto">
            <a:xfrm>
              <a:off x="792956" y="3493047"/>
              <a:ext cx="884635" cy="1650454"/>
            </a:xfrm>
            <a:custGeom>
              <a:avLst/>
              <a:gdLst>
                <a:gd name="T0" fmla="*/ 0 w 2785"/>
                <a:gd name="T1" fmla="*/ 1974 h 5191"/>
                <a:gd name="T2" fmla="*/ 772 w 2785"/>
                <a:gd name="T3" fmla="*/ 3583 h 5191"/>
                <a:gd name="T4" fmla="*/ 2785 w 2785"/>
                <a:gd name="T5" fmla="*/ 5191 h 5191"/>
                <a:gd name="T6" fmla="*/ 2274 w 2785"/>
                <a:gd name="T7" fmla="*/ 0 h 5191"/>
                <a:gd name="T8" fmla="*/ 0 w 2785"/>
                <a:gd name="T9" fmla="*/ 1974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5" h="5191">
                  <a:moveTo>
                    <a:pt x="0" y="1974"/>
                  </a:moveTo>
                  <a:lnTo>
                    <a:pt x="772" y="3583"/>
                  </a:lnTo>
                  <a:lnTo>
                    <a:pt x="2785" y="5191"/>
                  </a:lnTo>
                  <a:lnTo>
                    <a:pt x="2274" y="0"/>
                  </a:lnTo>
                  <a:lnTo>
                    <a:pt x="0" y="1974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328"/>
            <p:cNvSpPr>
              <a:spLocks/>
            </p:cNvSpPr>
            <p:nvPr/>
          </p:nvSpPr>
          <p:spPr bwMode="auto">
            <a:xfrm>
              <a:off x="2326481" y="3266303"/>
              <a:ext cx="1062038" cy="1226802"/>
            </a:xfrm>
            <a:custGeom>
              <a:avLst/>
              <a:gdLst>
                <a:gd name="T0" fmla="*/ 3341 w 3341"/>
                <a:gd name="T1" fmla="*/ 0 h 3860"/>
                <a:gd name="T2" fmla="*/ 0 w 3341"/>
                <a:gd name="T3" fmla="*/ 1655 h 3860"/>
                <a:gd name="T4" fmla="*/ 2407 w 3341"/>
                <a:gd name="T5" fmla="*/ 3860 h 3860"/>
                <a:gd name="T6" fmla="*/ 3341 w 3341"/>
                <a:gd name="T7" fmla="*/ 0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1" h="3860">
                  <a:moveTo>
                    <a:pt x="3341" y="0"/>
                  </a:moveTo>
                  <a:lnTo>
                    <a:pt x="0" y="1655"/>
                  </a:lnTo>
                  <a:lnTo>
                    <a:pt x="2407" y="3860"/>
                  </a:lnTo>
                  <a:lnTo>
                    <a:pt x="334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329"/>
            <p:cNvSpPr>
              <a:spLocks/>
            </p:cNvSpPr>
            <p:nvPr/>
          </p:nvSpPr>
          <p:spPr bwMode="auto">
            <a:xfrm>
              <a:off x="2671763" y="4493105"/>
              <a:ext cx="1469231" cy="650396"/>
            </a:xfrm>
            <a:custGeom>
              <a:avLst/>
              <a:gdLst>
                <a:gd name="T0" fmla="*/ 1325 w 4628"/>
                <a:gd name="T1" fmla="*/ 0 h 2046"/>
                <a:gd name="T2" fmla="*/ 0 w 4628"/>
                <a:gd name="T3" fmla="*/ 2046 h 2046"/>
                <a:gd name="T4" fmla="*/ 4628 w 4628"/>
                <a:gd name="T5" fmla="*/ 2046 h 2046"/>
                <a:gd name="T6" fmla="*/ 1325 w 4628"/>
                <a:gd name="T7" fmla="*/ 0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8" h="2046">
                  <a:moveTo>
                    <a:pt x="1325" y="0"/>
                  </a:moveTo>
                  <a:lnTo>
                    <a:pt x="0" y="2046"/>
                  </a:lnTo>
                  <a:lnTo>
                    <a:pt x="4628" y="2046"/>
                  </a:lnTo>
                  <a:lnTo>
                    <a:pt x="1325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330"/>
            <p:cNvSpPr>
              <a:spLocks/>
            </p:cNvSpPr>
            <p:nvPr/>
          </p:nvSpPr>
          <p:spPr bwMode="auto">
            <a:xfrm>
              <a:off x="4005263" y="4268748"/>
              <a:ext cx="1075135" cy="874753"/>
            </a:xfrm>
            <a:custGeom>
              <a:avLst/>
              <a:gdLst>
                <a:gd name="T0" fmla="*/ 0 w 3384"/>
                <a:gd name="T1" fmla="*/ 0 h 2749"/>
                <a:gd name="T2" fmla="*/ 430 w 3384"/>
                <a:gd name="T3" fmla="*/ 2749 h 2749"/>
                <a:gd name="T4" fmla="*/ 3384 w 3384"/>
                <a:gd name="T5" fmla="*/ 8 h 2749"/>
                <a:gd name="T6" fmla="*/ 0 w 3384"/>
                <a:gd name="T7" fmla="*/ 0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2749">
                  <a:moveTo>
                    <a:pt x="0" y="0"/>
                  </a:moveTo>
                  <a:lnTo>
                    <a:pt x="430" y="2749"/>
                  </a:lnTo>
                  <a:lnTo>
                    <a:pt x="338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331"/>
            <p:cNvSpPr>
              <a:spLocks/>
            </p:cNvSpPr>
            <p:nvPr/>
          </p:nvSpPr>
          <p:spPr bwMode="auto">
            <a:xfrm>
              <a:off x="3092054" y="4268748"/>
              <a:ext cx="1048940" cy="874753"/>
            </a:xfrm>
            <a:custGeom>
              <a:avLst/>
              <a:gdLst>
                <a:gd name="T0" fmla="*/ 3303 w 3303"/>
                <a:gd name="T1" fmla="*/ 2749 h 2749"/>
                <a:gd name="T2" fmla="*/ 2873 w 3303"/>
                <a:gd name="T3" fmla="*/ 0 h 2749"/>
                <a:gd name="T4" fmla="*/ 0 w 3303"/>
                <a:gd name="T5" fmla="*/ 703 h 2749"/>
                <a:gd name="T6" fmla="*/ 3303 w 3303"/>
                <a:gd name="T7" fmla="*/ 2749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3" h="2749">
                  <a:moveTo>
                    <a:pt x="3303" y="2749"/>
                  </a:moveTo>
                  <a:lnTo>
                    <a:pt x="2873" y="0"/>
                  </a:lnTo>
                  <a:lnTo>
                    <a:pt x="0" y="703"/>
                  </a:lnTo>
                  <a:lnTo>
                    <a:pt x="3303" y="274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332"/>
            <p:cNvSpPr>
              <a:spLocks/>
            </p:cNvSpPr>
            <p:nvPr/>
          </p:nvSpPr>
          <p:spPr bwMode="auto">
            <a:xfrm>
              <a:off x="3388519" y="3266303"/>
              <a:ext cx="1691879" cy="1006025"/>
            </a:xfrm>
            <a:custGeom>
              <a:avLst/>
              <a:gdLst>
                <a:gd name="T0" fmla="*/ 0 w 5323"/>
                <a:gd name="T1" fmla="*/ 0 h 3165"/>
                <a:gd name="T2" fmla="*/ 1939 w 5323"/>
                <a:gd name="T3" fmla="*/ 3157 h 3165"/>
                <a:gd name="T4" fmla="*/ 5323 w 5323"/>
                <a:gd name="T5" fmla="*/ 3165 h 3165"/>
                <a:gd name="T6" fmla="*/ 3266 w 5323"/>
                <a:gd name="T7" fmla="*/ 274 h 3165"/>
                <a:gd name="T8" fmla="*/ 0 w 5323"/>
                <a:gd name="T9" fmla="*/ 0 h 3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3" h="3165">
                  <a:moveTo>
                    <a:pt x="0" y="0"/>
                  </a:moveTo>
                  <a:lnTo>
                    <a:pt x="1939" y="3157"/>
                  </a:lnTo>
                  <a:lnTo>
                    <a:pt x="5323" y="3165"/>
                  </a:lnTo>
                  <a:lnTo>
                    <a:pt x="3266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Freeform 333"/>
            <p:cNvSpPr>
              <a:spLocks/>
            </p:cNvSpPr>
            <p:nvPr/>
          </p:nvSpPr>
          <p:spPr bwMode="auto">
            <a:xfrm>
              <a:off x="3092054" y="3266303"/>
              <a:ext cx="913209" cy="1226802"/>
            </a:xfrm>
            <a:custGeom>
              <a:avLst/>
              <a:gdLst>
                <a:gd name="T0" fmla="*/ 2873 w 2873"/>
                <a:gd name="T1" fmla="*/ 3157 h 3860"/>
                <a:gd name="T2" fmla="*/ 934 w 2873"/>
                <a:gd name="T3" fmla="*/ 0 h 3860"/>
                <a:gd name="T4" fmla="*/ 0 w 2873"/>
                <a:gd name="T5" fmla="*/ 3860 h 3860"/>
                <a:gd name="T6" fmla="*/ 2873 w 2873"/>
                <a:gd name="T7" fmla="*/ 3157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3" h="3860">
                  <a:moveTo>
                    <a:pt x="2873" y="3157"/>
                  </a:moveTo>
                  <a:lnTo>
                    <a:pt x="934" y="0"/>
                  </a:lnTo>
                  <a:lnTo>
                    <a:pt x="0" y="3860"/>
                  </a:lnTo>
                  <a:lnTo>
                    <a:pt x="2873" y="315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5" name="Freeform 334"/>
            <p:cNvSpPr>
              <a:spLocks/>
            </p:cNvSpPr>
            <p:nvPr/>
          </p:nvSpPr>
          <p:spPr bwMode="auto">
            <a:xfrm>
              <a:off x="2149079" y="3792586"/>
              <a:ext cx="942975" cy="805537"/>
            </a:xfrm>
            <a:custGeom>
              <a:avLst/>
              <a:gdLst>
                <a:gd name="T0" fmla="*/ 2969 w 2969"/>
                <a:gd name="T1" fmla="*/ 2205 h 2539"/>
                <a:gd name="T2" fmla="*/ 562 w 2969"/>
                <a:gd name="T3" fmla="*/ 0 h 2539"/>
                <a:gd name="T4" fmla="*/ 0 w 2969"/>
                <a:gd name="T5" fmla="*/ 2539 h 2539"/>
                <a:gd name="T6" fmla="*/ 2969 w 2969"/>
                <a:gd name="T7" fmla="*/ 2205 h 2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9" h="2539">
                  <a:moveTo>
                    <a:pt x="2969" y="2205"/>
                  </a:moveTo>
                  <a:lnTo>
                    <a:pt x="562" y="0"/>
                  </a:lnTo>
                  <a:lnTo>
                    <a:pt x="0" y="2539"/>
                  </a:lnTo>
                  <a:lnTo>
                    <a:pt x="2969" y="220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Freeform 335"/>
            <p:cNvSpPr>
              <a:spLocks/>
            </p:cNvSpPr>
            <p:nvPr/>
          </p:nvSpPr>
          <p:spPr bwMode="auto">
            <a:xfrm>
              <a:off x="2051447" y="2044274"/>
              <a:ext cx="1390650" cy="1222029"/>
            </a:xfrm>
            <a:custGeom>
              <a:avLst/>
              <a:gdLst>
                <a:gd name="T0" fmla="*/ 0 w 4374"/>
                <a:gd name="T1" fmla="*/ 1921 h 3842"/>
                <a:gd name="T2" fmla="*/ 4205 w 4374"/>
                <a:gd name="T3" fmla="*/ 3842 h 3842"/>
                <a:gd name="T4" fmla="*/ 4374 w 4374"/>
                <a:gd name="T5" fmla="*/ 0 h 3842"/>
                <a:gd name="T6" fmla="*/ 0 w 4374"/>
                <a:gd name="T7" fmla="*/ 1921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4" h="3842">
                  <a:moveTo>
                    <a:pt x="0" y="1921"/>
                  </a:moveTo>
                  <a:lnTo>
                    <a:pt x="4205" y="3842"/>
                  </a:lnTo>
                  <a:lnTo>
                    <a:pt x="4374" y="0"/>
                  </a:lnTo>
                  <a:lnTo>
                    <a:pt x="0" y="192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7" name="Freeform 336"/>
            <p:cNvSpPr>
              <a:spLocks/>
            </p:cNvSpPr>
            <p:nvPr/>
          </p:nvSpPr>
          <p:spPr bwMode="auto">
            <a:xfrm>
              <a:off x="4399360" y="2686317"/>
              <a:ext cx="1696640" cy="665910"/>
            </a:xfrm>
            <a:custGeom>
              <a:avLst/>
              <a:gdLst>
                <a:gd name="T0" fmla="*/ 0 w 5342"/>
                <a:gd name="T1" fmla="*/ 0 h 2097"/>
                <a:gd name="T2" fmla="*/ 88 w 5342"/>
                <a:gd name="T3" fmla="*/ 2097 h 2097"/>
                <a:gd name="T4" fmla="*/ 5342 w 5342"/>
                <a:gd name="T5" fmla="*/ 1606 h 2097"/>
                <a:gd name="T6" fmla="*/ 0 w 5342"/>
                <a:gd name="T7" fmla="*/ 0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097">
                  <a:moveTo>
                    <a:pt x="0" y="0"/>
                  </a:moveTo>
                  <a:lnTo>
                    <a:pt x="88" y="2097"/>
                  </a:lnTo>
                  <a:lnTo>
                    <a:pt x="5342" y="1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8" name="Freeform 337"/>
            <p:cNvSpPr>
              <a:spLocks/>
            </p:cNvSpPr>
            <p:nvPr/>
          </p:nvSpPr>
          <p:spPr bwMode="auto">
            <a:xfrm>
              <a:off x="1515666" y="2656482"/>
              <a:ext cx="810815" cy="1136105"/>
            </a:xfrm>
            <a:custGeom>
              <a:avLst/>
              <a:gdLst>
                <a:gd name="T0" fmla="*/ 2551 w 2551"/>
                <a:gd name="T1" fmla="*/ 3575 h 3575"/>
                <a:gd name="T2" fmla="*/ 1687 w 2551"/>
                <a:gd name="T3" fmla="*/ 0 h 3575"/>
                <a:gd name="T4" fmla="*/ 0 w 2551"/>
                <a:gd name="T5" fmla="*/ 2635 h 3575"/>
                <a:gd name="T6" fmla="*/ 2551 w 2551"/>
                <a:gd name="T7" fmla="*/ 3575 h 3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1" h="3575">
                  <a:moveTo>
                    <a:pt x="2551" y="3575"/>
                  </a:moveTo>
                  <a:lnTo>
                    <a:pt x="1687" y="0"/>
                  </a:lnTo>
                  <a:lnTo>
                    <a:pt x="0" y="2635"/>
                  </a:lnTo>
                  <a:lnTo>
                    <a:pt x="2551" y="35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9" name="Freeform 385"/>
            <p:cNvSpPr>
              <a:spLocks/>
            </p:cNvSpPr>
            <p:nvPr/>
          </p:nvSpPr>
          <p:spPr bwMode="auto">
            <a:xfrm>
              <a:off x="8440341" y="4349899"/>
              <a:ext cx="700088" cy="793602"/>
            </a:xfrm>
            <a:custGeom>
              <a:avLst/>
              <a:gdLst>
                <a:gd name="T0" fmla="*/ 0 w 2203"/>
                <a:gd name="T1" fmla="*/ 2495 h 2495"/>
                <a:gd name="T2" fmla="*/ 2203 w 2203"/>
                <a:gd name="T3" fmla="*/ 2495 h 2495"/>
                <a:gd name="T4" fmla="*/ 2203 w 2203"/>
                <a:gd name="T5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3" h="2495">
                  <a:moveTo>
                    <a:pt x="0" y="2495"/>
                  </a:moveTo>
                  <a:lnTo>
                    <a:pt x="2203" y="2495"/>
                  </a:lnTo>
                  <a:lnTo>
                    <a:pt x="2203" y="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0" name="Freeform 413"/>
            <p:cNvSpPr>
              <a:spLocks/>
            </p:cNvSpPr>
            <p:nvPr/>
          </p:nvSpPr>
          <p:spPr bwMode="auto">
            <a:xfrm>
              <a:off x="2050256" y="985739"/>
              <a:ext cx="1037035" cy="655170"/>
            </a:xfrm>
            <a:custGeom>
              <a:avLst/>
              <a:gdLst>
                <a:gd name="T0" fmla="*/ 3267 w 3267"/>
                <a:gd name="T1" fmla="*/ 0 h 2060"/>
                <a:gd name="T2" fmla="*/ 1565 w 3267"/>
                <a:gd name="T3" fmla="*/ 735 h 2060"/>
                <a:gd name="T4" fmla="*/ 0 w 3267"/>
                <a:gd name="T5" fmla="*/ 206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67" h="206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1" name="Freeform 425"/>
            <p:cNvSpPr>
              <a:spLocks/>
            </p:cNvSpPr>
            <p:nvPr/>
          </p:nvSpPr>
          <p:spPr bwMode="auto">
            <a:xfrm>
              <a:off x="0" y="1"/>
              <a:ext cx="350044" cy="650397"/>
            </a:xfrm>
            <a:custGeom>
              <a:avLst/>
              <a:gdLst>
                <a:gd name="T0" fmla="*/ 1101 w 1101"/>
                <a:gd name="T1" fmla="*/ 0 h 2045"/>
                <a:gd name="T2" fmla="*/ 0 w 1101"/>
                <a:gd name="T3" fmla="*/ 0 h 2045"/>
                <a:gd name="T4" fmla="*/ 0 w 1101"/>
                <a:gd name="T5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01" h="2045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2" name="Freeform 450"/>
            <p:cNvSpPr>
              <a:spLocks/>
            </p:cNvSpPr>
            <p:nvPr/>
          </p:nvSpPr>
          <p:spPr bwMode="auto">
            <a:xfrm>
              <a:off x="0" y="4804579"/>
              <a:ext cx="839391" cy="338922"/>
            </a:xfrm>
            <a:custGeom>
              <a:avLst/>
              <a:gdLst>
                <a:gd name="T0" fmla="*/ 0 w 2640"/>
                <a:gd name="T1" fmla="*/ 0 h 1065"/>
                <a:gd name="T2" fmla="*/ 0 w 2640"/>
                <a:gd name="T3" fmla="*/ 1065 h 1065"/>
                <a:gd name="T4" fmla="*/ 2640 w 2640"/>
                <a:gd name="T5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0" h="1065">
                  <a:moveTo>
                    <a:pt x="0" y="0"/>
                  </a:moveTo>
                  <a:lnTo>
                    <a:pt x="0" y="1065"/>
                  </a:lnTo>
                  <a:lnTo>
                    <a:pt x="2640" y="106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93" name="矩形 9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96" name="图片 95">
            <a:extLst>
              <a:ext uri="{FF2B5EF4-FFF2-40B4-BE49-F238E27FC236}">
                <a16:creationId xmlns:a16="http://schemas.microsoft.com/office/drawing/2014/main" xmlns="" id="{5AF96F21-689A-4E51-B8ED-1E5554E03B9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4" y="0"/>
            <a:ext cx="12185905" cy="6858000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14514" y="457622"/>
            <a:ext cx="1519466" cy="552821"/>
            <a:chOff x="-14514" y="457622"/>
            <a:chExt cx="1519466" cy="552821"/>
          </a:xfrm>
        </p:grpSpPr>
        <p:sp>
          <p:nvSpPr>
            <p:cNvPr id="94" name="矩形 93"/>
            <p:cNvSpPr/>
            <p:nvPr userDrawn="1"/>
          </p:nvSpPr>
          <p:spPr>
            <a:xfrm>
              <a:off x="-14514" y="457622"/>
              <a:ext cx="1054327" cy="552449"/>
            </a:xfrm>
            <a:prstGeom prst="rect">
              <a:avLst/>
            </a:pr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5" name="五边形 94"/>
            <p:cNvSpPr/>
            <p:nvPr userDrawn="1"/>
          </p:nvSpPr>
          <p:spPr>
            <a:xfrm>
              <a:off x="1100139" y="457994"/>
              <a:ext cx="404813" cy="552449"/>
            </a:xfrm>
            <a:prstGeom prst="homePlate">
              <a:avLst/>
            </a:pr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1903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7"/>
          <p:cNvGrpSpPr>
            <a:grpSpLocks/>
          </p:cNvGrpSpPr>
          <p:nvPr userDrawn="1"/>
        </p:nvGrpSpPr>
        <p:grpSpPr bwMode="auto">
          <a:xfrm>
            <a:off x="0" y="0"/>
            <a:ext cx="12192000" cy="6842125"/>
            <a:chOff x="0" y="1"/>
            <a:chExt cx="9144000" cy="5143500"/>
          </a:xfrm>
        </p:grpSpPr>
        <p:sp>
          <p:nvSpPr>
            <p:cNvPr id="5" name="Freeform 254"/>
            <p:cNvSpPr>
              <a:spLocks/>
            </p:cNvSpPr>
            <p:nvPr/>
          </p:nvSpPr>
          <p:spPr bwMode="auto">
            <a:xfrm>
              <a:off x="7475935" y="1"/>
              <a:ext cx="1031081" cy="717226"/>
            </a:xfrm>
            <a:custGeom>
              <a:avLst/>
              <a:gdLst>
                <a:gd name="T0" fmla="*/ 3249 w 3249"/>
                <a:gd name="T1" fmla="*/ 2063 h 2253"/>
                <a:gd name="T2" fmla="*/ 2632 w 3249"/>
                <a:gd name="T3" fmla="*/ 0 h 2253"/>
                <a:gd name="T4" fmla="*/ 522 w 3249"/>
                <a:gd name="T5" fmla="*/ 0 h 2253"/>
                <a:gd name="T6" fmla="*/ 0 w 3249"/>
                <a:gd name="T7" fmla="*/ 2253 h 2253"/>
                <a:gd name="T8" fmla="*/ 3249 w 3249"/>
                <a:gd name="T9" fmla="*/ 2063 h 2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9" h="2253">
                  <a:moveTo>
                    <a:pt x="3249" y="2063"/>
                  </a:moveTo>
                  <a:lnTo>
                    <a:pt x="2632" y="0"/>
                  </a:lnTo>
                  <a:lnTo>
                    <a:pt x="522" y="0"/>
                  </a:lnTo>
                  <a:lnTo>
                    <a:pt x="0" y="2253"/>
                  </a:lnTo>
                  <a:lnTo>
                    <a:pt x="3249" y="206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" name="Freeform 255"/>
            <p:cNvSpPr>
              <a:spLocks/>
            </p:cNvSpPr>
            <p:nvPr/>
          </p:nvSpPr>
          <p:spPr bwMode="auto">
            <a:xfrm>
              <a:off x="8311754" y="1"/>
              <a:ext cx="828675" cy="656363"/>
            </a:xfrm>
            <a:custGeom>
              <a:avLst/>
              <a:gdLst>
                <a:gd name="T0" fmla="*/ 0 w 2609"/>
                <a:gd name="T1" fmla="*/ 0 h 2063"/>
                <a:gd name="T2" fmla="*/ 617 w 2609"/>
                <a:gd name="T3" fmla="*/ 2063 h 2063"/>
                <a:gd name="T4" fmla="*/ 2609 w 2609"/>
                <a:gd name="T5" fmla="*/ 0 h 2063"/>
                <a:gd name="T6" fmla="*/ 0 w 2609"/>
                <a:gd name="T7" fmla="*/ 0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2063">
                  <a:moveTo>
                    <a:pt x="0" y="0"/>
                  </a:moveTo>
                  <a:lnTo>
                    <a:pt x="617" y="2063"/>
                  </a:lnTo>
                  <a:lnTo>
                    <a:pt x="26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" name="Freeform 256"/>
            <p:cNvSpPr>
              <a:spLocks/>
            </p:cNvSpPr>
            <p:nvPr/>
          </p:nvSpPr>
          <p:spPr bwMode="auto">
            <a:xfrm>
              <a:off x="8507016" y="1"/>
              <a:ext cx="633413" cy="1507249"/>
            </a:xfrm>
            <a:custGeom>
              <a:avLst/>
              <a:gdLst>
                <a:gd name="T0" fmla="*/ 1992 w 1992"/>
                <a:gd name="T1" fmla="*/ 3393 h 4737"/>
                <a:gd name="T2" fmla="*/ 1992 w 1992"/>
                <a:gd name="T3" fmla="*/ 0 h 4737"/>
                <a:gd name="T4" fmla="*/ 0 w 1992"/>
                <a:gd name="T5" fmla="*/ 2063 h 4737"/>
                <a:gd name="T6" fmla="*/ 3 w 1992"/>
                <a:gd name="T7" fmla="*/ 4737 h 4737"/>
                <a:gd name="T8" fmla="*/ 1992 w 1992"/>
                <a:gd name="T9" fmla="*/ 3393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2" h="4737">
                  <a:moveTo>
                    <a:pt x="1992" y="3393"/>
                  </a:moveTo>
                  <a:lnTo>
                    <a:pt x="1992" y="0"/>
                  </a:lnTo>
                  <a:lnTo>
                    <a:pt x="0" y="2063"/>
                  </a:lnTo>
                  <a:lnTo>
                    <a:pt x="3" y="4737"/>
                  </a:lnTo>
                  <a:lnTo>
                    <a:pt x="1992" y="339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" name="Freeform 257"/>
            <p:cNvSpPr>
              <a:spLocks/>
            </p:cNvSpPr>
            <p:nvPr/>
          </p:nvSpPr>
          <p:spPr bwMode="auto">
            <a:xfrm>
              <a:off x="7211616" y="717227"/>
              <a:ext cx="1296590" cy="1194580"/>
            </a:xfrm>
            <a:custGeom>
              <a:avLst/>
              <a:gdLst>
                <a:gd name="T0" fmla="*/ 826 w 4078"/>
                <a:gd name="T1" fmla="*/ 0 h 3763"/>
                <a:gd name="T2" fmla="*/ 0 w 4078"/>
                <a:gd name="T3" fmla="*/ 3567 h 3763"/>
                <a:gd name="T4" fmla="*/ 2752 w 4078"/>
                <a:gd name="T5" fmla="*/ 3763 h 3763"/>
                <a:gd name="T6" fmla="*/ 4078 w 4078"/>
                <a:gd name="T7" fmla="*/ 2484 h 3763"/>
                <a:gd name="T8" fmla="*/ 826 w 4078"/>
                <a:gd name="T9" fmla="*/ 0 h 3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8" h="3763">
                  <a:moveTo>
                    <a:pt x="826" y="0"/>
                  </a:moveTo>
                  <a:lnTo>
                    <a:pt x="0" y="3567"/>
                  </a:lnTo>
                  <a:lnTo>
                    <a:pt x="2752" y="3763"/>
                  </a:lnTo>
                  <a:lnTo>
                    <a:pt x="4078" y="2484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258"/>
            <p:cNvSpPr>
              <a:spLocks/>
            </p:cNvSpPr>
            <p:nvPr/>
          </p:nvSpPr>
          <p:spPr bwMode="auto">
            <a:xfrm>
              <a:off x="6455569" y="1"/>
              <a:ext cx="1184672" cy="822244"/>
            </a:xfrm>
            <a:custGeom>
              <a:avLst/>
              <a:gdLst>
                <a:gd name="T0" fmla="*/ 3209 w 3731"/>
                <a:gd name="T1" fmla="*/ 2253 h 2586"/>
                <a:gd name="T2" fmla="*/ 3731 w 3731"/>
                <a:gd name="T3" fmla="*/ 0 h 2586"/>
                <a:gd name="T4" fmla="*/ 1147 w 3731"/>
                <a:gd name="T5" fmla="*/ 0 h 2586"/>
                <a:gd name="T6" fmla="*/ 0 w 3731"/>
                <a:gd name="T7" fmla="*/ 2586 h 2586"/>
                <a:gd name="T8" fmla="*/ 3209 w 3731"/>
                <a:gd name="T9" fmla="*/ 2253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1" h="2586">
                  <a:moveTo>
                    <a:pt x="3209" y="2253"/>
                  </a:moveTo>
                  <a:lnTo>
                    <a:pt x="3731" y="0"/>
                  </a:lnTo>
                  <a:lnTo>
                    <a:pt x="1147" y="0"/>
                  </a:lnTo>
                  <a:lnTo>
                    <a:pt x="0" y="2586"/>
                  </a:lnTo>
                  <a:lnTo>
                    <a:pt x="3209" y="225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Freeform 259"/>
            <p:cNvSpPr>
              <a:spLocks/>
            </p:cNvSpPr>
            <p:nvPr/>
          </p:nvSpPr>
          <p:spPr bwMode="auto">
            <a:xfrm>
              <a:off x="7211616" y="1849752"/>
              <a:ext cx="967978" cy="1227996"/>
            </a:xfrm>
            <a:custGeom>
              <a:avLst/>
              <a:gdLst>
                <a:gd name="T0" fmla="*/ 2752 w 3044"/>
                <a:gd name="T1" fmla="*/ 196 h 3859"/>
                <a:gd name="T2" fmla="*/ 0 w 3044"/>
                <a:gd name="T3" fmla="*/ 0 h 3859"/>
                <a:gd name="T4" fmla="*/ 1358 w 3044"/>
                <a:gd name="T5" fmla="*/ 3859 h 3859"/>
                <a:gd name="T6" fmla="*/ 3044 w 3044"/>
                <a:gd name="T7" fmla="*/ 2347 h 3859"/>
                <a:gd name="T8" fmla="*/ 2752 w 3044"/>
                <a:gd name="T9" fmla="*/ 196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4" h="3859">
                  <a:moveTo>
                    <a:pt x="2752" y="196"/>
                  </a:moveTo>
                  <a:lnTo>
                    <a:pt x="0" y="0"/>
                  </a:lnTo>
                  <a:lnTo>
                    <a:pt x="1358" y="3859"/>
                  </a:lnTo>
                  <a:lnTo>
                    <a:pt x="3044" y="2347"/>
                  </a:lnTo>
                  <a:lnTo>
                    <a:pt x="2752" y="19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260"/>
            <p:cNvSpPr>
              <a:spLocks/>
            </p:cNvSpPr>
            <p:nvPr/>
          </p:nvSpPr>
          <p:spPr bwMode="auto">
            <a:xfrm>
              <a:off x="8086725" y="1507250"/>
              <a:ext cx="1053704" cy="1089562"/>
            </a:xfrm>
            <a:custGeom>
              <a:avLst/>
              <a:gdLst>
                <a:gd name="T0" fmla="*/ 292 w 3315"/>
                <a:gd name="T1" fmla="*/ 3430 h 3430"/>
                <a:gd name="T2" fmla="*/ 3315 w 3315"/>
                <a:gd name="T3" fmla="*/ 3285 h 3430"/>
                <a:gd name="T4" fmla="*/ 1326 w 3315"/>
                <a:gd name="T5" fmla="*/ 0 h 3430"/>
                <a:gd name="T6" fmla="*/ 0 w 3315"/>
                <a:gd name="T7" fmla="*/ 1279 h 3430"/>
                <a:gd name="T8" fmla="*/ 292 w 3315"/>
                <a:gd name="T9" fmla="*/ 3430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5" h="3430">
                  <a:moveTo>
                    <a:pt x="292" y="3430"/>
                  </a:moveTo>
                  <a:lnTo>
                    <a:pt x="3315" y="3285"/>
                  </a:lnTo>
                  <a:lnTo>
                    <a:pt x="1326" y="0"/>
                  </a:lnTo>
                  <a:lnTo>
                    <a:pt x="0" y="1279"/>
                  </a:lnTo>
                  <a:lnTo>
                    <a:pt x="292" y="343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61"/>
            <p:cNvSpPr>
              <a:spLocks/>
            </p:cNvSpPr>
            <p:nvPr/>
          </p:nvSpPr>
          <p:spPr bwMode="auto">
            <a:xfrm>
              <a:off x="8179594" y="2551463"/>
              <a:ext cx="960835" cy="799570"/>
            </a:xfrm>
            <a:custGeom>
              <a:avLst/>
              <a:gdLst>
                <a:gd name="T0" fmla="*/ 3023 w 3023"/>
                <a:gd name="T1" fmla="*/ 0 h 2517"/>
                <a:gd name="T2" fmla="*/ 0 w 3023"/>
                <a:gd name="T3" fmla="*/ 145 h 2517"/>
                <a:gd name="T4" fmla="*/ 1432 w 3023"/>
                <a:gd name="T5" fmla="*/ 2517 h 2517"/>
                <a:gd name="T6" fmla="*/ 3023 w 3023"/>
                <a:gd name="T7" fmla="*/ 0 h 2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3" h="2517">
                  <a:moveTo>
                    <a:pt x="3023" y="0"/>
                  </a:moveTo>
                  <a:lnTo>
                    <a:pt x="0" y="145"/>
                  </a:lnTo>
                  <a:lnTo>
                    <a:pt x="1432" y="2517"/>
                  </a:lnTo>
                  <a:lnTo>
                    <a:pt x="3023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62"/>
            <p:cNvSpPr>
              <a:spLocks/>
            </p:cNvSpPr>
            <p:nvPr/>
          </p:nvSpPr>
          <p:spPr bwMode="auto">
            <a:xfrm>
              <a:off x="8508206" y="1078823"/>
              <a:ext cx="632222" cy="1472640"/>
            </a:xfrm>
            <a:custGeom>
              <a:avLst/>
              <a:gdLst>
                <a:gd name="T0" fmla="*/ 0 w 1989"/>
                <a:gd name="T1" fmla="*/ 1344 h 4629"/>
                <a:gd name="T2" fmla="*/ 1989 w 1989"/>
                <a:gd name="T3" fmla="*/ 4629 h 4629"/>
                <a:gd name="T4" fmla="*/ 1989 w 1989"/>
                <a:gd name="T5" fmla="*/ 0 h 4629"/>
                <a:gd name="T6" fmla="*/ 0 w 1989"/>
                <a:gd name="T7" fmla="*/ 1344 h 4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9" h="4629">
                  <a:moveTo>
                    <a:pt x="0" y="1344"/>
                  </a:moveTo>
                  <a:lnTo>
                    <a:pt x="1989" y="4629"/>
                  </a:lnTo>
                  <a:lnTo>
                    <a:pt x="1989" y="0"/>
                  </a:lnTo>
                  <a:lnTo>
                    <a:pt x="0" y="134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63"/>
            <p:cNvSpPr>
              <a:spLocks/>
            </p:cNvSpPr>
            <p:nvPr/>
          </p:nvSpPr>
          <p:spPr bwMode="auto">
            <a:xfrm>
              <a:off x="7475935" y="656364"/>
              <a:ext cx="1032272" cy="850886"/>
            </a:xfrm>
            <a:custGeom>
              <a:avLst/>
              <a:gdLst>
                <a:gd name="T0" fmla="*/ 3252 w 3252"/>
                <a:gd name="T1" fmla="*/ 2674 h 2674"/>
                <a:gd name="T2" fmla="*/ 3249 w 3252"/>
                <a:gd name="T3" fmla="*/ 0 h 2674"/>
                <a:gd name="T4" fmla="*/ 0 w 3252"/>
                <a:gd name="T5" fmla="*/ 190 h 2674"/>
                <a:gd name="T6" fmla="*/ 3252 w 3252"/>
                <a:gd name="T7" fmla="*/ 2674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2" h="2674">
                  <a:moveTo>
                    <a:pt x="3252" y="2674"/>
                  </a:moveTo>
                  <a:lnTo>
                    <a:pt x="3249" y="0"/>
                  </a:lnTo>
                  <a:lnTo>
                    <a:pt x="0" y="190"/>
                  </a:lnTo>
                  <a:lnTo>
                    <a:pt x="3252" y="2674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64"/>
            <p:cNvSpPr>
              <a:spLocks/>
            </p:cNvSpPr>
            <p:nvPr/>
          </p:nvSpPr>
          <p:spPr bwMode="auto">
            <a:xfrm>
              <a:off x="6455569" y="717227"/>
              <a:ext cx="1020366" cy="1132524"/>
            </a:xfrm>
            <a:custGeom>
              <a:avLst/>
              <a:gdLst>
                <a:gd name="T0" fmla="*/ 2383 w 3209"/>
                <a:gd name="T1" fmla="*/ 3567 h 3567"/>
                <a:gd name="T2" fmla="*/ 3209 w 3209"/>
                <a:gd name="T3" fmla="*/ 0 h 3567"/>
                <a:gd name="T4" fmla="*/ 0 w 3209"/>
                <a:gd name="T5" fmla="*/ 333 h 3567"/>
                <a:gd name="T6" fmla="*/ 2383 w 3209"/>
                <a:gd name="T7" fmla="*/ 3567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9" h="3567">
                  <a:moveTo>
                    <a:pt x="2383" y="3567"/>
                  </a:moveTo>
                  <a:lnTo>
                    <a:pt x="3209" y="0"/>
                  </a:lnTo>
                  <a:lnTo>
                    <a:pt x="0" y="333"/>
                  </a:lnTo>
                  <a:lnTo>
                    <a:pt x="2383" y="356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65"/>
            <p:cNvSpPr>
              <a:spLocks/>
            </p:cNvSpPr>
            <p:nvPr/>
          </p:nvSpPr>
          <p:spPr bwMode="auto">
            <a:xfrm>
              <a:off x="5669756" y="1"/>
              <a:ext cx="1148954" cy="822244"/>
            </a:xfrm>
            <a:custGeom>
              <a:avLst/>
              <a:gdLst>
                <a:gd name="T0" fmla="*/ 3615 w 3615"/>
                <a:gd name="T1" fmla="*/ 0 h 2586"/>
                <a:gd name="T2" fmla="*/ 1481 w 3615"/>
                <a:gd name="T3" fmla="*/ 0 h 2586"/>
                <a:gd name="T4" fmla="*/ 0 w 3615"/>
                <a:gd name="T5" fmla="*/ 1292 h 2586"/>
                <a:gd name="T6" fmla="*/ 1 w 3615"/>
                <a:gd name="T7" fmla="*/ 1292 h 2586"/>
                <a:gd name="T8" fmla="*/ 2468 w 3615"/>
                <a:gd name="T9" fmla="*/ 2586 h 2586"/>
                <a:gd name="T10" fmla="*/ 3615 w 3615"/>
                <a:gd name="T11" fmla="*/ 0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5" h="2586">
                  <a:moveTo>
                    <a:pt x="3615" y="0"/>
                  </a:moveTo>
                  <a:lnTo>
                    <a:pt x="1481" y="0"/>
                  </a:lnTo>
                  <a:lnTo>
                    <a:pt x="0" y="1292"/>
                  </a:lnTo>
                  <a:lnTo>
                    <a:pt x="1" y="1292"/>
                  </a:lnTo>
                  <a:lnTo>
                    <a:pt x="2468" y="2586"/>
                  </a:lnTo>
                  <a:lnTo>
                    <a:pt x="3615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66"/>
            <p:cNvSpPr>
              <a:spLocks/>
            </p:cNvSpPr>
            <p:nvPr/>
          </p:nvSpPr>
          <p:spPr bwMode="auto">
            <a:xfrm>
              <a:off x="5669756" y="411720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Freeform 267"/>
            <p:cNvSpPr>
              <a:spLocks/>
            </p:cNvSpPr>
            <p:nvPr/>
          </p:nvSpPr>
          <p:spPr bwMode="auto">
            <a:xfrm>
              <a:off x="5669756" y="411720"/>
              <a:ext cx="1541860" cy="1438032"/>
            </a:xfrm>
            <a:custGeom>
              <a:avLst/>
              <a:gdLst>
                <a:gd name="T0" fmla="*/ 1 w 4851"/>
                <a:gd name="T1" fmla="*/ 0 h 4528"/>
                <a:gd name="T2" fmla="*/ 0 w 4851"/>
                <a:gd name="T3" fmla="*/ 0 h 4528"/>
                <a:gd name="T4" fmla="*/ 528 w 4851"/>
                <a:gd name="T5" fmla="*/ 2862 h 4528"/>
                <a:gd name="T6" fmla="*/ 4851 w 4851"/>
                <a:gd name="T7" fmla="*/ 4528 h 4528"/>
                <a:gd name="T8" fmla="*/ 2468 w 4851"/>
                <a:gd name="T9" fmla="*/ 1294 h 4528"/>
                <a:gd name="T10" fmla="*/ 1 w 4851"/>
                <a:gd name="T11" fmla="*/ 0 h 4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1" h="4528">
                  <a:moveTo>
                    <a:pt x="1" y="0"/>
                  </a:moveTo>
                  <a:lnTo>
                    <a:pt x="0" y="0"/>
                  </a:lnTo>
                  <a:lnTo>
                    <a:pt x="528" y="2862"/>
                  </a:lnTo>
                  <a:lnTo>
                    <a:pt x="4851" y="4528"/>
                  </a:lnTo>
                  <a:lnTo>
                    <a:pt x="2468" y="129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268"/>
            <p:cNvSpPr>
              <a:spLocks/>
            </p:cNvSpPr>
            <p:nvPr/>
          </p:nvSpPr>
          <p:spPr bwMode="auto">
            <a:xfrm>
              <a:off x="4914900" y="411720"/>
              <a:ext cx="923925" cy="1380749"/>
            </a:xfrm>
            <a:custGeom>
              <a:avLst/>
              <a:gdLst>
                <a:gd name="T0" fmla="*/ 2377 w 2905"/>
                <a:gd name="T1" fmla="*/ 0 h 4348"/>
                <a:gd name="T2" fmla="*/ 0 w 2905"/>
                <a:gd name="T3" fmla="*/ 1378 h 4348"/>
                <a:gd name="T4" fmla="*/ 577 w 2905"/>
                <a:gd name="T5" fmla="*/ 4348 h 4348"/>
                <a:gd name="T6" fmla="*/ 2905 w 2905"/>
                <a:gd name="T7" fmla="*/ 2862 h 4348"/>
                <a:gd name="T8" fmla="*/ 2377 w 2905"/>
                <a:gd name="T9" fmla="*/ 0 h 4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5" h="4348">
                  <a:moveTo>
                    <a:pt x="2377" y="0"/>
                  </a:moveTo>
                  <a:lnTo>
                    <a:pt x="0" y="1378"/>
                  </a:lnTo>
                  <a:lnTo>
                    <a:pt x="577" y="4348"/>
                  </a:lnTo>
                  <a:lnTo>
                    <a:pt x="2905" y="2862"/>
                  </a:lnTo>
                  <a:lnTo>
                    <a:pt x="2377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269"/>
            <p:cNvSpPr>
              <a:spLocks/>
            </p:cNvSpPr>
            <p:nvPr/>
          </p:nvSpPr>
          <p:spPr bwMode="auto">
            <a:xfrm>
              <a:off x="5230416" y="1"/>
              <a:ext cx="909638" cy="411719"/>
            </a:xfrm>
            <a:custGeom>
              <a:avLst/>
              <a:gdLst>
                <a:gd name="T0" fmla="*/ 0 w 2865"/>
                <a:gd name="T1" fmla="*/ 0 h 1292"/>
                <a:gd name="T2" fmla="*/ 1384 w 2865"/>
                <a:gd name="T3" fmla="*/ 1292 h 1292"/>
                <a:gd name="T4" fmla="*/ 2865 w 2865"/>
                <a:gd name="T5" fmla="*/ 0 h 1292"/>
                <a:gd name="T6" fmla="*/ 0 w 2865"/>
                <a:gd name="T7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5" h="1292">
                  <a:moveTo>
                    <a:pt x="0" y="0"/>
                  </a:moveTo>
                  <a:lnTo>
                    <a:pt x="1384" y="1292"/>
                  </a:lnTo>
                  <a:lnTo>
                    <a:pt x="28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270"/>
            <p:cNvSpPr>
              <a:spLocks/>
            </p:cNvSpPr>
            <p:nvPr/>
          </p:nvSpPr>
          <p:spPr bwMode="auto">
            <a:xfrm>
              <a:off x="4067175" y="1"/>
              <a:ext cx="1602581" cy="848499"/>
            </a:xfrm>
            <a:custGeom>
              <a:avLst/>
              <a:gdLst>
                <a:gd name="T0" fmla="*/ 5044 w 5044"/>
                <a:gd name="T1" fmla="*/ 1292 h 2670"/>
                <a:gd name="T2" fmla="*/ 3660 w 5044"/>
                <a:gd name="T3" fmla="*/ 0 h 2670"/>
                <a:gd name="T4" fmla="*/ 796 w 5044"/>
                <a:gd name="T5" fmla="*/ 0 h 2670"/>
                <a:gd name="T6" fmla="*/ 0 w 5044"/>
                <a:gd name="T7" fmla="*/ 1691 h 2670"/>
                <a:gd name="T8" fmla="*/ 2666 w 5044"/>
                <a:gd name="T9" fmla="*/ 2670 h 2670"/>
                <a:gd name="T10" fmla="*/ 2667 w 5044"/>
                <a:gd name="T11" fmla="*/ 2670 h 2670"/>
                <a:gd name="T12" fmla="*/ 5044 w 5044"/>
                <a:gd name="T13" fmla="*/ 1292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44" h="2670">
                  <a:moveTo>
                    <a:pt x="5044" y="1292"/>
                  </a:moveTo>
                  <a:lnTo>
                    <a:pt x="3660" y="0"/>
                  </a:lnTo>
                  <a:lnTo>
                    <a:pt x="796" y="0"/>
                  </a:lnTo>
                  <a:lnTo>
                    <a:pt x="0" y="1691"/>
                  </a:lnTo>
                  <a:lnTo>
                    <a:pt x="2666" y="2670"/>
                  </a:lnTo>
                  <a:lnTo>
                    <a:pt x="2667" y="2670"/>
                  </a:lnTo>
                  <a:lnTo>
                    <a:pt x="5044" y="129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271"/>
            <p:cNvSpPr>
              <a:spLocks/>
            </p:cNvSpPr>
            <p:nvPr/>
          </p:nvSpPr>
          <p:spPr bwMode="auto">
            <a:xfrm>
              <a:off x="4139804" y="848500"/>
              <a:ext cx="958453" cy="943969"/>
            </a:xfrm>
            <a:custGeom>
              <a:avLst/>
              <a:gdLst>
                <a:gd name="T0" fmla="*/ 2437 w 3014"/>
                <a:gd name="T1" fmla="*/ 0 h 2970"/>
                <a:gd name="T2" fmla="*/ 2436 w 3014"/>
                <a:gd name="T3" fmla="*/ 0 h 2970"/>
                <a:gd name="T4" fmla="*/ 0 w 3014"/>
                <a:gd name="T5" fmla="*/ 1359 h 2970"/>
                <a:gd name="T6" fmla="*/ 3014 w 3014"/>
                <a:gd name="T7" fmla="*/ 2970 h 2970"/>
                <a:gd name="T8" fmla="*/ 2437 w 3014"/>
                <a:gd name="T9" fmla="*/ 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4" h="2970">
                  <a:moveTo>
                    <a:pt x="2437" y="0"/>
                  </a:moveTo>
                  <a:lnTo>
                    <a:pt x="2436" y="0"/>
                  </a:lnTo>
                  <a:lnTo>
                    <a:pt x="0" y="1359"/>
                  </a:lnTo>
                  <a:lnTo>
                    <a:pt x="3014" y="2970"/>
                  </a:lnTo>
                  <a:lnTo>
                    <a:pt x="2437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Freeform 272"/>
            <p:cNvSpPr>
              <a:spLocks/>
            </p:cNvSpPr>
            <p:nvPr/>
          </p:nvSpPr>
          <p:spPr bwMode="auto">
            <a:xfrm>
              <a:off x="5544741" y="1321081"/>
              <a:ext cx="984647" cy="1164746"/>
            </a:xfrm>
            <a:custGeom>
              <a:avLst/>
              <a:gdLst>
                <a:gd name="T0" fmla="*/ 0 w 3101"/>
                <a:gd name="T1" fmla="*/ 3203 h 3663"/>
                <a:gd name="T2" fmla="*/ 3101 w 3101"/>
                <a:gd name="T3" fmla="*/ 3663 h 3663"/>
                <a:gd name="T4" fmla="*/ 926 w 3101"/>
                <a:gd name="T5" fmla="*/ 0 h 3663"/>
                <a:gd name="T6" fmla="*/ 0 w 3101"/>
                <a:gd name="T7" fmla="*/ 320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3663">
                  <a:moveTo>
                    <a:pt x="0" y="3203"/>
                  </a:moveTo>
                  <a:lnTo>
                    <a:pt x="3101" y="3663"/>
                  </a:lnTo>
                  <a:lnTo>
                    <a:pt x="926" y="0"/>
                  </a:lnTo>
                  <a:lnTo>
                    <a:pt x="0" y="3203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273"/>
            <p:cNvSpPr>
              <a:spLocks/>
            </p:cNvSpPr>
            <p:nvPr/>
          </p:nvSpPr>
          <p:spPr bwMode="auto">
            <a:xfrm>
              <a:off x="5544741" y="2340234"/>
              <a:ext cx="984647" cy="855658"/>
            </a:xfrm>
            <a:custGeom>
              <a:avLst/>
              <a:gdLst>
                <a:gd name="T0" fmla="*/ 3101 w 3101"/>
                <a:gd name="T1" fmla="*/ 460 h 2698"/>
                <a:gd name="T2" fmla="*/ 0 w 3101"/>
                <a:gd name="T3" fmla="*/ 0 h 2698"/>
                <a:gd name="T4" fmla="*/ 1739 w 3101"/>
                <a:gd name="T5" fmla="*/ 2698 h 2698"/>
                <a:gd name="T6" fmla="*/ 3101 w 3101"/>
                <a:gd name="T7" fmla="*/ 460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2698">
                  <a:moveTo>
                    <a:pt x="3101" y="460"/>
                  </a:moveTo>
                  <a:lnTo>
                    <a:pt x="0" y="0"/>
                  </a:lnTo>
                  <a:lnTo>
                    <a:pt x="1739" y="2698"/>
                  </a:lnTo>
                  <a:lnTo>
                    <a:pt x="3101" y="46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Freeform 274"/>
            <p:cNvSpPr>
              <a:spLocks/>
            </p:cNvSpPr>
            <p:nvPr/>
          </p:nvSpPr>
          <p:spPr bwMode="auto">
            <a:xfrm>
              <a:off x="4399360" y="1321081"/>
              <a:ext cx="1439465" cy="1365235"/>
            </a:xfrm>
            <a:custGeom>
              <a:avLst/>
              <a:gdLst>
                <a:gd name="T0" fmla="*/ 3603 w 4529"/>
                <a:gd name="T1" fmla="*/ 3203 h 4295"/>
                <a:gd name="T2" fmla="*/ 4529 w 4529"/>
                <a:gd name="T3" fmla="*/ 0 h 4295"/>
                <a:gd name="T4" fmla="*/ 2201 w 4529"/>
                <a:gd name="T5" fmla="*/ 1486 h 4295"/>
                <a:gd name="T6" fmla="*/ 0 w 4529"/>
                <a:gd name="T7" fmla="*/ 4295 h 4295"/>
                <a:gd name="T8" fmla="*/ 3603 w 4529"/>
                <a:gd name="T9" fmla="*/ 3203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9" h="4295">
                  <a:moveTo>
                    <a:pt x="3603" y="3203"/>
                  </a:moveTo>
                  <a:lnTo>
                    <a:pt x="4529" y="0"/>
                  </a:lnTo>
                  <a:lnTo>
                    <a:pt x="2201" y="1486"/>
                  </a:lnTo>
                  <a:lnTo>
                    <a:pt x="0" y="4295"/>
                  </a:lnTo>
                  <a:lnTo>
                    <a:pt x="3603" y="320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Freeform 275"/>
            <p:cNvSpPr>
              <a:spLocks/>
            </p:cNvSpPr>
            <p:nvPr/>
          </p:nvSpPr>
          <p:spPr bwMode="auto">
            <a:xfrm>
              <a:off x="5838825" y="1321081"/>
              <a:ext cx="1372791" cy="1164746"/>
            </a:xfrm>
            <a:custGeom>
              <a:avLst/>
              <a:gdLst>
                <a:gd name="T0" fmla="*/ 0 w 4323"/>
                <a:gd name="T1" fmla="*/ 0 h 3663"/>
                <a:gd name="T2" fmla="*/ 2175 w 4323"/>
                <a:gd name="T3" fmla="*/ 3663 h 3663"/>
                <a:gd name="T4" fmla="*/ 4323 w 4323"/>
                <a:gd name="T5" fmla="*/ 1666 h 3663"/>
                <a:gd name="T6" fmla="*/ 0 w 4323"/>
                <a:gd name="T7" fmla="*/ 0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3" h="3663">
                  <a:moveTo>
                    <a:pt x="0" y="0"/>
                  </a:moveTo>
                  <a:lnTo>
                    <a:pt x="2175" y="3663"/>
                  </a:lnTo>
                  <a:lnTo>
                    <a:pt x="4323" y="16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Freeform 276"/>
            <p:cNvSpPr>
              <a:spLocks/>
            </p:cNvSpPr>
            <p:nvPr/>
          </p:nvSpPr>
          <p:spPr bwMode="auto">
            <a:xfrm>
              <a:off x="6096000" y="3195893"/>
              <a:ext cx="821531" cy="883107"/>
            </a:xfrm>
            <a:custGeom>
              <a:avLst/>
              <a:gdLst>
                <a:gd name="T0" fmla="*/ 209 w 2585"/>
                <a:gd name="T1" fmla="*/ 2775 h 2775"/>
                <a:gd name="T2" fmla="*/ 2585 w 2585"/>
                <a:gd name="T3" fmla="*/ 1429 h 2775"/>
                <a:gd name="T4" fmla="*/ 0 w 2585"/>
                <a:gd name="T5" fmla="*/ 0 h 2775"/>
                <a:gd name="T6" fmla="*/ 209 w 2585"/>
                <a:gd name="T7" fmla="*/ 2775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5" h="2775">
                  <a:moveTo>
                    <a:pt x="209" y="2775"/>
                  </a:moveTo>
                  <a:lnTo>
                    <a:pt x="2585" y="1429"/>
                  </a:lnTo>
                  <a:lnTo>
                    <a:pt x="0" y="0"/>
                  </a:lnTo>
                  <a:lnTo>
                    <a:pt x="209" y="277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Freeform 277"/>
            <p:cNvSpPr>
              <a:spLocks/>
            </p:cNvSpPr>
            <p:nvPr/>
          </p:nvSpPr>
          <p:spPr bwMode="auto">
            <a:xfrm>
              <a:off x="6162675" y="3650574"/>
              <a:ext cx="810816" cy="1492927"/>
            </a:xfrm>
            <a:custGeom>
              <a:avLst/>
              <a:gdLst>
                <a:gd name="T0" fmla="*/ 2376 w 2547"/>
                <a:gd name="T1" fmla="*/ 0 h 4694"/>
                <a:gd name="T2" fmla="*/ 0 w 2547"/>
                <a:gd name="T3" fmla="*/ 1346 h 4694"/>
                <a:gd name="T4" fmla="*/ 560 w 2547"/>
                <a:gd name="T5" fmla="*/ 4694 h 4694"/>
                <a:gd name="T6" fmla="*/ 2547 w 2547"/>
                <a:gd name="T7" fmla="*/ 2266 h 4694"/>
                <a:gd name="T8" fmla="*/ 2376 w 2547"/>
                <a:gd name="T9" fmla="*/ 0 h 4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7" h="4694">
                  <a:moveTo>
                    <a:pt x="2376" y="0"/>
                  </a:moveTo>
                  <a:lnTo>
                    <a:pt x="0" y="1346"/>
                  </a:lnTo>
                  <a:lnTo>
                    <a:pt x="560" y="4694"/>
                  </a:lnTo>
                  <a:lnTo>
                    <a:pt x="2547" y="2266"/>
                  </a:lnTo>
                  <a:lnTo>
                    <a:pt x="2376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278"/>
            <p:cNvSpPr>
              <a:spLocks/>
            </p:cNvSpPr>
            <p:nvPr/>
          </p:nvSpPr>
          <p:spPr bwMode="auto">
            <a:xfrm>
              <a:off x="5080397" y="3195893"/>
              <a:ext cx="1082278" cy="1076435"/>
            </a:xfrm>
            <a:custGeom>
              <a:avLst/>
              <a:gdLst>
                <a:gd name="T0" fmla="*/ 3406 w 3406"/>
                <a:gd name="T1" fmla="*/ 2775 h 3382"/>
                <a:gd name="T2" fmla="*/ 3197 w 3406"/>
                <a:gd name="T3" fmla="*/ 0 h 3382"/>
                <a:gd name="T4" fmla="*/ 0 w 3406"/>
                <a:gd name="T5" fmla="*/ 3382 h 3382"/>
                <a:gd name="T6" fmla="*/ 3406 w 3406"/>
                <a:gd name="T7" fmla="*/ 2775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6" h="3382">
                  <a:moveTo>
                    <a:pt x="3406" y="2775"/>
                  </a:moveTo>
                  <a:lnTo>
                    <a:pt x="3197" y="0"/>
                  </a:lnTo>
                  <a:lnTo>
                    <a:pt x="0" y="3382"/>
                  </a:lnTo>
                  <a:lnTo>
                    <a:pt x="3406" y="27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Freeform 279"/>
            <p:cNvSpPr>
              <a:spLocks/>
            </p:cNvSpPr>
            <p:nvPr/>
          </p:nvSpPr>
          <p:spPr bwMode="auto">
            <a:xfrm>
              <a:off x="6096000" y="2485827"/>
              <a:ext cx="1547813" cy="1164746"/>
            </a:xfrm>
            <a:custGeom>
              <a:avLst/>
              <a:gdLst>
                <a:gd name="T0" fmla="*/ 0 w 4868"/>
                <a:gd name="T1" fmla="*/ 2238 h 3667"/>
                <a:gd name="T2" fmla="*/ 2585 w 4868"/>
                <a:gd name="T3" fmla="*/ 3667 h 3667"/>
                <a:gd name="T4" fmla="*/ 4868 w 4868"/>
                <a:gd name="T5" fmla="*/ 1862 h 3667"/>
                <a:gd name="T6" fmla="*/ 1362 w 4868"/>
                <a:gd name="T7" fmla="*/ 0 h 3667"/>
                <a:gd name="T8" fmla="*/ 0 w 4868"/>
                <a:gd name="T9" fmla="*/ 2238 h 3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8" h="3667">
                  <a:moveTo>
                    <a:pt x="0" y="2238"/>
                  </a:moveTo>
                  <a:lnTo>
                    <a:pt x="2585" y="3667"/>
                  </a:lnTo>
                  <a:lnTo>
                    <a:pt x="4868" y="1862"/>
                  </a:lnTo>
                  <a:lnTo>
                    <a:pt x="1362" y="0"/>
                  </a:lnTo>
                  <a:lnTo>
                    <a:pt x="0" y="2238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280"/>
            <p:cNvSpPr>
              <a:spLocks/>
            </p:cNvSpPr>
            <p:nvPr/>
          </p:nvSpPr>
          <p:spPr bwMode="auto">
            <a:xfrm>
              <a:off x="4933950" y="4272328"/>
              <a:ext cx="1407319" cy="871173"/>
            </a:xfrm>
            <a:custGeom>
              <a:avLst/>
              <a:gdLst>
                <a:gd name="T0" fmla="*/ 460 w 4426"/>
                <a:gd name="T1" fmla="*/ 0 h 2741"/>
                <a:gd name="T2" fmla="*/ 0 w 4426"/>
                <a:gd name="T3" fmla="*/ 2741 h 2741"/>
                <a:gd name="T4" fmla="*/ 4426 w 4426"/>
                <a:gd name="T5" fmla="*/ 2741 h 2741"/>
                <a:gd name="T6" fmla="*/ 460 w 4426"/>
                <a:gd name="T7" fmla="*/ 0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6" h="2741">
                  <a:moveTo>
                    <a:pt x="460" y="0"/>
                  </a:moveTo>
                  <a:lnTo>
                    <a:pt x="0" y="2741"/>
                  </a:lnTo>
                  <a:lnTo>
                    <a:pt x="4426" y="2741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Freeform 281"/>
            <p:cNvSpPr>
              <a:spLocks/>
            </p:cNvSpPr>
            <p:nvPr/>
          </p:nvSpPr>
          <p:spPr bwMode="auto">
            <a:xfrm>
              <a:off x="4140994" y="4272328"/>
              <a:ext cx="939404" cy="871173"/>
            </a:xfrm>
            <a:custGeom>
              <a:avLst/>
              <a:gdLst>
                <a:gd name="T0" fmla="*/ 2494 w 2954"/>
                <a:gd name="T1" fmla="*/ 2741 h 2741"/>
                <a:gd name="T2" fmla="*/ 2954 w 2954"/>
                <a:gd name="T3" fmla="*/ 0 h 2741"/>
                <a:gd name="T4" fmla="*/ 0 w 2954"/>
                <a:gd name="T5" fmla="*/ 2741 h 2741"/>
                <a:gd name="T6" fmla="*/ 2494 w 2954"/>
                <a:gd name="T7" fmla="*/ 2741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4" h="2741">
                  <a:moveTo>
                    <a:pt x="2494" y="2741"/>
                  </a:moveTo>
                  <a:lnTo>
                    <a:pt x="2954" y="0"/>
                  </a:lnTo>
                  <a:lnTo>
                    <a:pt x="0" y="2741"/>
                  </a:lnTo>
                  <a:lnTo>
                    <a:pt x="2494" y="274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Freeform 282"/>
            <p:cNvSpPr>
              <a:spLocks/>
            </p:cNvSpPr>
            <p:nvPr/>
          </p:nvSpPr>
          <p:spPr bwMode="auto">
            <a:xfrm>
              <a:off x="5080397" y="4078999"/>
              <a:ext cx="1260872" cy="1064502"/>
            </a:xfrm>
            <a:custGeom>
              <a:avLst/>
              <a:gdLst>
                <a:gd name="T0" fmla="*/ 3406 w 3966"/>
                <a:gd name="T1" fmla="*/ 0 h 3348"/>
                <a:gd name="T2" fmla="*/ 0 w 3966"/>
                <a:gd name="T3" fmla="*/ 607 h 3348"/>
                <a:gd name="T4" fmla="*/ 3966 w 3966"/>
                <a:gd name="T5" fmla="*/ 3348 h 3348"/>
                <a:gd name="T6" fmla="*/ 3406 w 3966"/>
                <a:gd name="T7" fmla="*/ 0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6" h="3348">
                  <a:moveTo>
                    <a:pt x="3406" y="0"/>
                  </a:moveTo>
                  <a:lnTo>
                    <a:pt x="0" y="607"/>
                  </a:lnTo>
                  <a:lnTo>
                    <a:pt x="3966" y="3348"/>
                  </a:lnTo>
                  <a:lnTo>
                    <a:pt x="3406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283"/>
            <p:cNvSpPr>
              <a:spLocks/>
            </p:cNvSpPr>
            <p:nvPr/>
          </p:nvSpPr>
          <p:spPr bwMode="auto">
            <a:xfrm>
              <a:off x="4427935" y="3195893"/>
              <a:ext cx="1668065" cy="1076435"/>
            </a:xfrm>
            <a:custGeom>
              <a:avLst/>
              <a:gdLst>
                <a:gd name="T0" fmla="*/ 2057 w 5254"/>
                <a:gd name="T1" fmla="*/ 3382 h 3382"/>
                <a:gd name="T2" fmla="*/ 5254 w 5254"/>
                <a:gd name="T3" fmla="*/ 0 h 3382"/>
                <a:gd name="T4" fmla="*/ 0 w 5254"/>
                <a:gd name="T5" fmla="*/ 491 h 3382"/>
                <a:gd name="T6" fmla="*/ 2057 w 5254"/>
                <a:gd name="T7" fmla="*/ 3382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4" h="3382">
                  <a:moveTo>
                    <a:pt x="2057" y="3382"/>
                  </a:moveTo>
                  <a:lnTo>
                    <a:pt x="5254" y="0"/>
                  </a:lnTo>
                  <a:lnTo>
                    <a:pt x="0" y="491"/>
                  </a:lnTo>
                  <a:lnTo>
                    <a:pt x="2057" y="3382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284"/>
            <p:cNvSpPr>
              <a:spLocks/>
            </p:cNvSpPr>
            <p:nvPr/>
          </p:nvSpPr>
          <p:spPr bwMode="auto">
            <a:xfrm>
              <a:off x="6917531" y="3077748"/>
              <a:ext cx="726281" cy="695745"/>
            </a:xfrm>
            <a:custGeom>
              <a:avLst/>
              <a:gdLst>
                <a:gd name="T0" fmla="*/ 2203 w 2283"/>
                <a:gd name="T1" fmla="*/ 2189 h 2189"/>
                <a:gd name="T2" fmla="*/ 2283 w 2283"/>
                <a:gd name="T3" fmla="*/ 0 h 2189"/>
                <a:gd name="T4" fmla="*/ 0 w 2283"/>
                <a:gd name="T5" fmla="*/ 1805 h 2189"/>
                <a:gd name="T6" fmla="*/ 2203 w 2283"/>
                <a:gd name="T7" fmla="*/ 2189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3" h="2189">
                  <a:moveTo>
                    <a:pt x="2203" y="2189"/>
                  </a:moveTo>
                  <a:lnTo>
                    <a:pt x="2283" y="0"/>
                  </a:lnTo>
                  <a:lnTo>
                    <a:pt x="0" y="1805"/>
                  </a:lnTo>
                  <a:lnTo>
                    <a:pt x="2203" y="218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285"/>
            <p:cNvSpPr>
              <a:spLocks/>
            </p:cNvSpPr>
            <p:nvPr/>
          </p:nvSpPr>
          <p:spPr bwMode="auto">
            <a:xfrm>
              <a:off x="7618810" y="3773492"/>
              <a:ext cx="1521619" cy="840145"/>
            </a:xfrm>
            <a:custGeom>
              <a:avLst/>
              <a:gdLst>
                <a:gd name="T0" fmla="*/ 0 w 4789"/>
                <a:gd name="T1" fmla="*/ 0 h 2646"/>
                <a:gd name="T2" fmla="*/ 878 w 4789"/>
                <a:gd name="T3" fmla="*/ 2646 h 2646"/>
                <a:gd name="T4" fmla="*/ 4789 w 4789"/>
                <a:gd name="T5" fmla="*/ 1815 h 2646"/>
                <a:gd name="T6" fmla="*/ 0 w 4789"/>
                <a:gd name="T7" fmla="*/ 0 h 2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2646">
                  <a:moveTo>
                    <a:pt x="0" y="0"/>
                  </a:moveTo>
                  <a:lnTo>
                    <a:pt x="878" y="2646"/>
                  </a:lnTo>
                  <a:lnTo>
                    <a:pt x="4789" y="1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Freeform 286"/>
            <p:cNvSpPr>
              <a:spLocks/>
            </p:cNvSpPr>
            <p:nvPr/>
          </p:nvSpPr>
          <p:spPr bwMode="auto">
            <a:xfrm>
              <a:off x="7618810" y="2596812"/>
              <a:ext cx="1016794" cy="1176680"/>
            </a:xfrm>
            <a:custGeom>
              <a:avLst/>
              <a:gdLst>
                <a:gd name="T0" fmla="*/ 80 w 3198"/>
                <a:gd name="T1" fmla="*/ 1512 h 3701"/>
                <a:gd name="T2" fmla="*/ 0 w 3198"/>
                <a:gd name="T3" fmla="*/ 3701 h 3701"/>
                <a:gd name="T4" fmla="*/ 3198 w 3198"/>
                <a:gd name="T5" fmla="*/ 2372 h 3701"/>
                <a:gd name="T6" fmla="*/ 1766 w 3198"/>
                <a:gd name="T7" fmla="*/ 0 h 3701"/>
                <a:gd name="T8" fmla="*/ 80 w 3198"/>
                <a:gd name="T9" fmla="*/ 1512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8" h="3701">
                  <a:moveTo>
                    <a:pt x="80" y="1512"/>
                  </a:moveTo>
                  <a:lnTo>
                    <a:pt x="0" y="3701"/>
                  </a:lnTo>
                  <a:lnTo>
                    <a:pt x="3198" y="2372"/>
                  </a:lnTo>
                  <a:lnTo>
                    <a:pt x="1766" y="0"/>
                  </a:lnTo>
                  <a:lnTo>
                    <a:pt x="80" y="1512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287"/>
            <p:cNvSpPr>
              <a:spLocks/>
            </p:cNvSpPr>
            <p:nvPr/>
          </p:nvSpPr>
          <p:spPr bwMode="auto">
            <a:xfrm>
              <a:off x="6973491" y="4371380"/>
              <a:ext cx="925115" cy="772121"/>
            </a:xfrm>
            <a:custGeom>
              <a:avLst/>
              <a:gdLst>
                <a:gd name="T0" fmla="*/ 2910 w 2910"/>
                <a:gd name="T1" fmla="*/ 764 h 2428"/>
                <a:gd name="T2" fmla="*/ 0 w 2910"/>
                <a:gd name="T3" fmla="*/ 0 h 2428"/>
                <a:gd name="T4" fmla="*/ 484 w 2910"/>
                <a:gd name="T5" fmla="*/ 2428 h 2428"/>
                <a:gd name="T6" fmla="*/ 2416 w 2910"/>
                <a:gd name="T7" fmla="*/ 2428 h 2428"/>
                <a:gd name="T8" fmla="*/ 2910 w 2910"/>
                <a:gd name="T9" fmla="*/ 764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0" h="2428">
                  <a:moveTo>
                    <a:pt x="2910" y="764"/>
                  </a:moveTo>
                  <a:lnTo>
                    <a:pt x="0" y="0"/>
                  </a:lnTo>
                  <a:lnTo>
                    <a:pt x="484" y="2428"/>
                  </a:lnTo>
                  <a:lnTo>
                    <a:pt x="2416" y="2428"/>
                  </a:lnTo>
                  <a:lnTo>
                    <a:pt x="2910" y="76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288"/>
            <p:cNvSpPr>
              <a:spLocks/>
            </p:cNvSpPr>
            <p:nvPr/>
          </p:nvSpPr>
          <p:spPr bwMode="auto">
            <a:xfrm>
              <a:off x="6917531" y="3650574"/>
              <a:ext cx="981075" cy="963063"/>
            </a:xfrm>
            <a:custGeom>
              <a:avLst/>
              <a:gdLst>
                <a:gd name="T0" fmla="*/ 171 w 3081"/>
                <a:gd name="T1" fmla="*/ 2266 h 3030"/>
                <a:gd name="T2" fmla="*/ 3081 w 3081"/>
                <a:gd name="T3" fmla="*/ 3030 h 3030"/>
                <a:gd name="T4" fmla="*/ 2203 w 3081"/>
                <a:gd name="T5" fmla="*/ 384 h 3030"/>
                <a:gd name="T6" fmla="*/ 0 w 3081"/>
                <a:gd name="T7" fmla="*/ 0 h 3030"/>
                <a:gd name="T8" fmla="*/ 171 w 3081"/>
                <a:gd name="T9" fmla="*/ 2266 h 3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1" h="3030">
                  <a:moveTo>
                    <a:pt x="171" y="2266"/>
                  </a:moveTo>
                  <a:lnTo>
                    <a:pt x="3081" y="3030"/>
                  </a:lnTo>
                  <a:lnTo>
                    <a:pt x="2203" y="384"/>
                  </a:lnTo>
                  <a:lnTo>
                    <a:pt x="0" y="0"/>
                  </a:lnTo>
                  <a:lnTo>
                    <a:pt x="171" y="2266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Freeform 289"/>
            <p:cNvSpPr>
              <a:spLocks/>
            </p:cNvSpPr>
            <p:nvPr/>
          </p:nvSpPr>
          <p:spPr bwMode="auto">
            <a:xfrm>
              <a:off x="7740254" y="4349899"/>
              <a:ext cx="1400175" cy="793602"/>
            </a:xfrm>
            <a:custGeom>
              <a:avLst/>
              <a:gdLst>
                <a:gd name="T0" fmla="*/ 494 w 4405"/>
                <a:gd name="T1" fmla="*/ 831 h 2495"/>
                <a:gd name="T2" fmla="*/ 0 w 4405"/>
                <a:gd name="T3" fmla="*/ 2495 h 2495"/>
                <a:gd name="T4" fmla="*/ 2202 w 4405"/>
                <a:gd name="T5" fmla="*/ 2495 h 2495"/>
                <a:gd name="T6" fmla="*/ 4405 w 4405"/>
                <a:gd name="T7" fmla="*/ 0 h 2495"/>
                <a:gd name="T8" fmla="*/ 494 w 4405"/>
                <a:gd name="T9" fmla="*/ 831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5" h="2495">
                  <a:moveTo>
                    <a:pt x="494" y="831"/>
                  </a:moveTo>
                  <a:lnTo>
                    <a:pt x="0" y="2495"/>
                  </a:lnTo>
                  <a:lnTo>
                    <a:pt x="2202" y="2495"/>
                  </a:lnTo>
                  <a:lnTo>
                    <a:pt x="4405" y="0"/>
                  </a:lnTo>
                  <a:lnTo>
                    <a:pt x="494" y="83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Freeform 290"/>
            <p:cNvSpPr>
              <a:spLocks/>
            </p:cNvSpPr>
            <p:nvPr/>
          </p:nvSpPr>
          <p:spPr bwMode="auto">
            <a:xfrm>
              <a:off x="6341269" y="4371380"/>
              <a:ext cx="784622" cy="772121"/>
            </a:xfrm>
            <a:custGeom>
              <a:avLst/>
              <a:gdLst>
                <a:gd name="T0" fmla="*/ 2471 w 2471"/>
                <a:gd name="T1" fmla="*/ 2428 h 2428"/>
                <a:gd name="T2" fmla="*/ 1987 w 2471"/>
                <a:gd name="T3" fmla="*/ 0 h 2428"/>
                <a:gd name="T4" fmla="*/ 0 w 2471"/>
                <a:gd name="T5" fmla="*/ 2428 h 2428"/>
                <a:gd name="T6" fmla="*/ 2471 w 2471"/>
                <a:gd name="T7" fmla="*/ 2428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1" h="2428">
                  <a:moveTo>
                    <a:pt x="2471" y="2428"/>
                  </a:moveTo>
                  <a:lnTo>
                    <a:pt x="1987" y="0"/>
                  </a:lnTo>
                  <a:lnTo>
                    <a:pt x="0" y="2428"/>
                  </a:lnTo>
                  <a:lnTo>
                    <a:pt x="2471" y="242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2" name="Freeform 291"/>
            <p:cNvSpPr>
              <a:spLocks/>
            </p:cNvSpPr>
            <p:nvPr/>
          </p:nvSpPr>
          <p:spPr bwMode="auto">
            <a:xfrm>
              <a:off x="8440341" y="4349899"/>
              <a:ext cx="700088" cy="793602"/>
            </a:xfrm>
            <a:custGeom>
              <a:avLst/>
              <a:gdLst>
                <a:gd name="T0" fmla="*/ 2203 w 2203"/>
                <a:gd name="T1" fmla="*/ 2495 h 2495"/>
                <a:gd name="T2" fmla="*/ 2203 w 2203"/>
                <a:gd name="T3" fmla="*/ 0 h 2495"/>
                <a:gd name="T4" fmla="*/ 0 w 2203"/>
                <a:gd name="T5" fmla="*/ 2495 h 2495"/>
                <a:gd name="T6" fmla="*/ 2203 w 2203"/>
                <a:gd name="T7" fmla="*/ 2495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3" h="2495">
                  <a:moveTo>
                    <a:pt x="2203" y="2495"/>
                  </a:moveTo>
                  <a:lnTo>
                    <a:pt x="2203" y="0"/>
                  </a:lnTo>
                  <a:lnTo>
                    <a:pt x="0" y="2495"/>
                  </a:lnTo>
                  <a:lnTo>
                    <a:pt x="2203" y="249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292"/>
            <p:cNvSpPr>
              <a:spLocks/>
            </p:cNvSpPr>
            <p:nvPr/>
          </p:nvSpPr>
          <p:spPr bwMode="auto">
            <a:xfrm>
              <a:off x="7618810" y="3351033"/>
              <a:ext cx="1521619" cy="998866"/>
            </a:xfrm>
            <a:custGeom>
              <a:avLst/>
              <a:gdLst>
                <a:gd name="T0" fmla="*/ 0 w 4789"/>
                <a:gd name="T1" fmla="*/ 1329 h 3144"/>
                <a:gd name="T2" fmla="*/ 4789 w 4789"/>
                <a:gd name="T3" fmla="*/ 3144 h 3144"/>
                <a:gd name="T4" fmla="*/ 3198 w 4789"/>
                <a:gd name="T5" fmla="*/ 0 h 3144"/>
                <a:gd name="T6" fmla="*/ 0 w 4789"/>
                <a:gd name="T7" fmla="*/ 1329 h 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3144">
                  <a:moveTo>
                    <a:pt x="0" y="1329"/>
                  </a:moveTo>
                  <a:lnTo>
                    <a:pt x="4789" y="3144"/>
                  </a:lnTo>
                  <a:lnTo>
                    <a:pt x="3198" y="0"/>
                  </a:lnTo>
                  <a:lnTo>
                    <a:pt x="0" y="132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Freeform 293"/>
            <p:cNvSpPr>
              <a:spLocks/>
            </p:cNvSpPr>
            <p:nvPr/>
          </p:nvSpPr>
          <p:spPr bwMode="auto">
            <a:xfrm>
              <a:off x="8622506" y="2551463"/>
              <a:ext cx="521494" cy="1798435"/>
            </a:xfrm>
            <a:custGeom>
              <a:avLst/>
              <a:gdLst>
                <a:gd name="T0" fmla="*/ 0 w 1591"/>
                <a:gd name="T1" fmla="*/ 2517 h 5661"/>
                <a:gd name="T2" fmla="*/ 1591 w 1591"/>
                <a:gd name="T3" fmla="*/ 5661 h 5661"/>
                <a:gd name="T4" fmla="*/ 1591 w 1591"/>
                <a:gd name="T5" fmla="*/ 0 h 5661"/>
                <a:gd name="T6" fmla="*/ 0 w 1591"/>
                <a:gd name="T7" fmla="*/ 2517 h 5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1" h="5661">
                  <a:moveTo>
                    <a:pt x="0" y="2517"/>
                  </a:moveTo>
                  <a:lnTo>
                    <a:pt x="1591" y="5661"/>
                  </a:lnTo>
                  <a:lnTo>
                    <a:pt x="1591" y="0"/>
                  </a:lnTo>
                  <a:lnTo>
                    <a:pt x="0" y="251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Freeform 294"/>
            <p:cNvSpPr>
              <a:spLocks/>
            </p:cNvSpPr>
            <p:nvPr/>
          </p:nvSpPr>
          <p:spPr bwMode="auto">
            <a:xfrm>
              <a:off x="4399360" y="2340234"/>
              <a:ext cx="1696640" cy="855658"/>
            </a:xfrm>
            <a:custGeom>
              <a:avLst/>
              <a:gdLst>
                <a:gd name="T0" fmla="*/ 5342 w 5342"/>
                <a:gd name="T1" fmla="*/ 2698 h 2698"/>
                <a:gd name="T2" fmla="*/ 3603 w 5342"/>
                <a:gd name="T3" fmla="*/ 0 h 2698"/>
                <a:gd name="T4" fmla="*/ 0 w 5342"/>
                <a:gd name="T5" fmla="*/ 1092 h 2698"/>
                <a:gd name="T6" fmla="*/ 5342 w 5342"/>
                <a:gd name="T7" fmla="*/ 2698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698">
                  <a:moveTo>
                    <a:pt x="5342" y="2698"/>
                  </a:moveTo>
                  <a:lnTo>
                    <a:pt x="3603" y="0"/>
                  </a:lnTo>
                  <a:lnTo>
                    <a:pt x="0" y="1092"/>
                  </a:lnTo>
                  <a:lnTo>
                    <a:pt x="5342" y="26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Freeform 295"/>
            <p:cNvSpPr>
              <a:spLocks/>
            </p:cNvSpPr>
            <p:nvPr/>
          </p:nvSpPr>
          <p:spPr bwMode="auto">
            <a:xfrm>
              <a:off x="6529388" y="1849752"/>
              <a:ext cx="1114425" cy="1227996"/>
            </a:xfrm>
            <a:custGeom>
              <a:avLst/>
              <a:gdLst>
                <a:gd name="T0" fmla="*/ 0 w 3506"/>
                <a:gd name="T1" fmla="*/ 1997 h 3859"/>
                <a:gd name="T2" fmla="*/ 3506 w 3506"/>
                <a:gd name="T3" fmla="*/ 3859 h 3859"/>
                <a:gd name="T4" fmla="*/ 2148 w 3506"/>
                <a:gd name="T5" fmla="*/ 0 h 3859"/>
                <a:gd name="T6" fmla="*/ 0 w 3506"/>
                <a:gd name="T7" fmla="*/ 1997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06" h="3859">
                  <a:moveTo>
                    <a:pt x="0" y="1997"/>
                  </a:moveTo>
                  <a:lnTo>
                    <a:pt x="3506" y="3859"/>
                  </a:lnTo>
                  <a:lnTo>
                    <a:pt x="2148" y="0"/>
                  </a:lnTo>
                  <a:lnTo>
                    <a:pt x="0" y="1997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Freeform 296"/>
            <p:cNvSpPr>
              <a:spLocks/>
            </p:cNvSpPr>
            <p:nvPr/>
          </p:nvSpPr>
          <p:spPr bwMode="auto">
            <a:xfrm>
              <a:off x="3070622" y="1"/>
              <a:ext cx="1250156" cy="537024"/>
            </a:xfrm>
            <a:custGeom>
              <a:avLst/>
              <a:gdLst>
                <a:gd name="T0" fmla="*/ 3136 w 3932"/>
                <a:gd name="T1" fmla="*/ 1691 h 1691"/>
                <a:gd name="T2" fmla="*/ 3932 w 3932"/>
                <a:gd name="T3" fmla="*/ 0 h 1691"/>
                <a:gd name="T4" fmla="*/ 0 w 3932"/>
                <a:gd name="T5" fmla="*/ 0 h 1691"/>
                <a:gd name="T6" fmla="*/ 3136 w 3932"/>
                <a:gd name="T7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2" h="1691">
                  <a:moveTo>
                    <a:pt x="3136" y="1691"/>
                  </a:moveTo>
                  <a:lnTo>
                    <a:pt x="3932" y="0"/>
                  </a:lnTo>
                  <a:lnTo>
                    <a:pt x="0" y="0"/>
                  </a:lnTo>
                  <a:lnTo>
                    <a:pt x="3136" y="1691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Freeform 297"/>
            <p:cNvSpPr>
              <a:spLocks/>
            </p:cNvSpPr>
            <p:nvPr/>
          </p:nvSpPr>
          <p:spPr bwMode="auto">
            <a:xfrm>
              <a:off x="1821656" y="1"/>
              <a:ext cx="1268016" cy="985738"/>
            </a:xfrm>
            <a:custGeom>
              <a:avLst/>
              <a:gdLst>
                <a:gd name="T0" fmla="*/ 3987 w 3988"/>
                <a:gd name="T1" fmla="*/ 3100 h 3100"/>
                <a:gd name="T2" fmla="*/ 3988 w 3988"/>
                <a:gd name="T3" fmla="*/ 3099 h 3100"/>
                <a:gd name="T4" fmla="*/ 3931 w 3988"/>
                <a:gd name="T5" fmla="*/ 0 h 3100"/>
                <a:gd name="T6" fmla="*/ 0 w 3988"/>
                <a:gd name="T7" fmla="*/ 0 h 3100"/>
                <a:gd name="T8" fmla="*/ 966 w 3988"/>
                <a:gd name="T9" fmla="*/ 989 h 3100"/>
                <a:gd name="T10" fmla="*/ 3987 w 3988"/>
                <a:gd name="T11" fmla="*/ 3100 h 3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8" h="3100">
                  <a:moveTo>
                    <a:pt x="3987" y="3100"/>
                  </a:moveTo>
                  <a:lnTo>
                    <a:pt x="3988" y="3099"/>
                  </a:lnTo>
                  <a:lnTo>
                    <a:pt x="3931" y="0"/>
                  </a:lnTo>
                  <a:lnTo>
                    <a:pt x="0" y="0"/>
                  </a:lnTo>
                  <a:lnTo>
                    <a:pt x="966" y="989"/>
                  </a:lnTo>
                  <a:lnTo>
                    <a:pt x="3987" y="310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Freeform 298"/>
            <p:cNvSpPr>
              <a:spLocks/>
            </p:cNvSpPr>
            <p:nvPr/>
          </p:nvSpPr>
          <p:spPr bwMode="auto">
            <a:xfrm>
              <a:off x="3087291" y="985739"/>
              <a:ext cx="1052513" cy="1058535"/>
            </a:xfrm>
            <a:custGeom>
              <a:avLst/>
              <a:gdLst>
                <a:gd name="T0" fmla="*/ 1 w 3310"/>
                <a:gd name="T1" fmla="*/ 0 h 3331"/>
                <a:gd name="T2" fmla="*/ 0 w 3310"/>
                <a:gd name="T3" fmla="*/ 1 h 3331"/>
                <a:gd name="T4" fmla="*/ 1114 w 3310"/>
                <a:gd name="T5" fmla="*/ 3331 h 3331"/>
                <a:gd name="T6" fmla="*/ 3310 w 3310"/>
                <a:gd name="T7" fmla="*/ 930 h 3331"/>
                <a:gd name="T8" fmla="*/ 1 w 3310"/>
                <a:gd name="T9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0" h="3331">
                  <a:moveTo>
                    <a:pt x="1" y="0"/>
                  </a:moveTo>
                  <a:lnTo>
                    <a:pt x="0" y="1"/>
                  </a:lnTo>
                  <a:lnTo>
                    <a:pt x="1114" y="3331"/>
                  </a:lnTo>
                  <a:lnTo>
                    <a:pt x="3310" y="9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Freeform 299"/>
            <p:cNvSpPr>
              <a:spLocks/>
            </p:cNvSpPr>
            <p:nvPr/>
          </p:nvSpPr>
          <p:spPr bwMode="auto">
            <a:xfrm>
              <a:off x="1625204" y="315055"/>
              <a:ext cx="1462088" cy="1325854"/>
            </a:xfrm>
            <a:custGeom>
              <a:avLst/>
              <a:gdLst>
                <a:gd name="T0" fmla="*/ 2901 w 4603"/>
                <a:gd name="T1" fmla="*/ 2846 h 4171"/>
                <a:gd name="T2" fmla="*/ 4603 w 4603"/>
                <a:gd name="T3" fmla="*/ 2111 h 4171"/>
                <a:gd name="T4" fmla="*/ 1582 w 4603"/>
                <a:gd name="T5" fmla="*/ 0 h 4171"/>
                <a:gd name="T6" fmla="*/ 0 w 4603"/>
                <a:gd name="T7" fmla="*/ 1381 h 4171"/>
                <a:gd name="T8" fmla="*/ 1336 w 4603"/>
                <a:gd name="T9" fmla="*/ 4171 h 4171"/>
                <a:gd name="T10" fmla="*/ 2901 w 4603"/>
                <a:gd name="T11" fmla="*/ 2846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3" h="4171">
                  <a:moveTo>
                    <a:pt x="2901" y="2846"/>
                  </a:moveTo>
                  <a:lnTo>
                    <a:pt x="4603" y="2111"/>
                  </a:lnTo>
                  <a:lnTo>
                    <a:pt x="1582" y="0"/>
                  </a:lnTo>
                  <a:lnTo>
                    <a:pt x="0" y="1381"/>
                  </a:lnTo>
                  <a:lnTo>
                    <a:pt x="1336" y="4171"/>
                  </a:lnTo>
                  <a:lnTo>
                    <a:pt x="2901" y="284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Freeform 300"/>
            <p:cNvSpPr>
              <a:spLocks/>
            </p:cNvSpPr>
            <p:nvPr/>
          </p:nvSpPr>
          <p:spPr bwMode="auto">
            <a:xfrm>
              <a:off x="2050256" y="985739"/>
              <a:ext cx="1391841" cy="1058535"/>
            </a:xfrm>
            <a:custGeom>
              <a:avLst/>
              <a:gdLst>
                <a:gd name="T0" fmla="*/ 3267 w 4381"/>
                <a:gd name="T1" fmla="*/ 0 h 3330"/>
                <a:gd name="T2" fmla="*/ 1565 w 4381"/>
                <a:gd name="T3" fmla="*/ 735 h 3330"/>
                <a:gd name="T4" fmla="*/ 0 w 4381"/>
                <a:gd name="T5" fmla="*/ 2060 h 3330"/>
                <a:gd name="T6" fmla="*/ 4381 w 4381"/>
                <a:gd name="T7" fmla="*/ 3330 h 3330"/>
                <a:gd name="T8" fmla="*/ 3267 w 4381"/>
                <a:gd name="T9" fmla="*/ 0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33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  <a:lnTo>
                    <a:pt x="4381" y="3330"/>
                  </a:lnTo>
                  <a:lnTo>
                    <a:pt x="326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Freeform 301"/>
            <p:cNvSpPr>
              <a:spLocks/>
            </p:cNvSpPr>
            <p:nvPr/>
          </p:nvSpPr>
          <p:spPr bwMode="auto">
            <a:xfrm>
              <a:off x="3070622" y="1"/>
              <a:ext cx="996553" cy="985738"/>
            </a:xfrm>
            <a:custGeom>
              <a:avLst/>
              <a:gdLst>
                <a:gd name="T0" fmla="*/ 0 w 3136"/>
                <a:gd name="T1" fmla="*/ 0 h 3099"/>
                <a:gd name="T2" fmla="*/ 57 w 3136"/>
                <a:gd name="T3" fmla="*/ 3099 h 3099"/>
                <a:gd name="T4" fmla="*/ 3136 w 3136"/>
                <a:gd name="T5" fmla="*/ 1691 h 3099"/>
                <a:gd name="T6" fmla="*/ 0 w 3136"/>
                <a:gd name="T7" fmla="*/ 0 h 3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6" h="3099">
                  <a:moveTo>
                    <a:pt x="0" y="0"/>
                  </a:moveTo>
                  <a:lnTo>
                    <a:pt x="57" y="3099"/>
                  </a:lnTo>
                  <a:lnTo>
                    <a:pt x="3136" y="16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3" name="Freeform 302"/>
            <p:cNvSpPr>
              <a:spLocks/>
            </p:cNvSpPr>
            <p:nvPr/>
          </p:nvSpPr>
          <p:spPr bwMode="auto">
            <a:xfrm>
              <a:off x="3089672" y="537025"/>
              <a:ext cx="1825228" cy="744674"/>
            </a:xfrm>
            <a:custGeom>
              <a:avLst/>
              <a:gdLst>
                <a:gd name="T0" fmla="*/ 3079 w 5745"/>
                <a:gd name="T1" fmla="*/ 0 h 2338"/>
                <a:gd name="T2" fmla="*/ 0 w 5745"/>
                <a:gd name="T3" fmla="*/ 1408 h 2338"/>
                <a:gd name="T4" fmla="*/ 3309 w 5745"/>
                <a:gd name="T5" fmla="*/ 2338 h 2338"/>
                <a:gd name="T6" fmla="*/ 5745 w 5745"/>
                <a:gd name="T7" fmla="*/ 979 h 2338"/>
                <a:gd name="T8" fmla="*/ 3079 w 5745"/>
                <a:gd name="T9" fmla="*/ 0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5" h="2338">
                  <a:moveTo>
                    <a:pt x="3079" y="0"/>
                  </a:moveTo>
                  <a:lnTo>
                    <a:pt x="0" y="1408"/>
                  </a:lnTo>
                  <a:lnTo>
                    <a:pt x="3309" y="2338"/>
                  </a:lnTo>
                  <a:lnTo>
                    <a:pt x="5745" y="979"/>
                  </a:lnTo>
                  <a:lnTo>
                    <a:pt x="3079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4" name="Freeform 303"/>
            <p:cNvSpPr>
              <a:spLocks/>
            </p:cNvSpPr>
            <p:nvPr/>
          </p:nvSpPr>
          <p:spPr bwMode="auto">
            <a:xfrm>
              <a:off x="3442097" y="1281699"/>
              <a:ext cx="1656159" cy="762575"/>
            </a:xfrm>
            <a:custGeom>
              <a:avLst/>
              <a:gdLst>
                <a:gd name="T0" fmla="*/ 2196 w 5210"/>
                <a:gd name="T1" fmla="*/ 0 h 2401"/>
                <a:gd name="T2" fmla="*/ 0 w 5210"/>
                <a:gd name="T3" fmla="*/ 2401 h 2401"/>
                <a:gd name="T4" fmla="*/ 5210 w 5210"/>
                <a:gd name="T5" fmla="*/ 1611 h 2401"/>
                <a:gd name="T6" fmla="*/ 2196 w 5210"/>
                <a:gd name="T7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401">
                  <a:moveTo>
                    <a:pt x="2196" y="0"/>
                  </a:moveTo>
                  <a:lnTo>
                    <a:pt x="0" y="2401"/>
                  </a:lnTo>
                  <a:lnTo>
                    <a:pt x="5210" y="1611"/>
                  </a:lnTo>
                  <a:lnTo>
                    <a:pt x="2196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5" name="Freeform 304"/>
            <p:cNvSpPr>
              <a:spLocks/>
            </p:cNvSpPr>
            <p:nvPr/>
          </p:nvSpPr>
          <p:spPr bwMode="auto">
            <a:xfrm>
              <a:off x="3388519" y="2044274"/>
              <a:ext cx="1039416" cy="1307953"/>
            </a:xfrm>
            <a:custGeom>
              <a:avLst/>
              <a:gdLst>
                <a:gd name="T0" fmla="*/ 3178 w 3266"/>
                <a:gd name="T1" fmla="*/ 2019 h 4116"/>
                <a:gd name="T2" fmla="*/ 169 w 3266"/>
                <a:gd name="T3" fmla="*/ 0 h 4116"/>
                <a:gd name="T4" fmla="*/ 0 w 3266"/>
                <a:gd name="T5" fmla="*/ 3842 h 4116"/>
                <a:gd name="T6" fmla="*/ 3266 w 3266"/>
                <a:gd name="T7" fmla="*/ 4116 h 4116"/>
                <a:gd name="T8" fmla="*/ 3178 w 3266"/>
                <a:gd name="T9" fmla="*/ 2019 h 4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6" h="4116">
                  <a:moveTo>
                    <a:pt x="3178" y="2019"/>
                  </a:moveTo>
                  <a:lnTo>
                    <a:pt x="169" y="0"/>
                  </a:lnTo>
                  <a:lnTo>
                    <a:pt x="0" y="3842"/>
                  </a:lnTo>
                  <a:lnTo>
                    <a:pt x="3266" y="4116"/>
                  </a:lnTo>
                  <a:lnTo>
                    <a:pt x="3178" y="201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Freeform 305"/>
            <p:cNvSpPr>
              <a:spLocks/>
            </p:cNvSpPr>
            <p:nvPr/>
          </p:nvSpPr>
          <p:spPr bwMode="auto">
            <a:xfrm>
              <a:off x="3442097" y="1792469"/>
              <a:ext cx="1656159" cy="893848"/>
            </a:xfrm>
            <a:custGeom>
              <a:avLst/>
              <a:gdLst>
                <a:gd name="T0" fmla="*/ 0 w 5210"/>
                <a:gd name="T1" fmla="*/ 790 h 2809"/>
                <a:gd name="T2" fmla="*/ 3009 w 5210"/>
                <a:gd name="T3" fmla="*/ 2809 h 2809"/>
                <a:gd name="T4" fmla="*/ 5210 w 5210"/>
                <a:gd name="T5" fmla="*/ 0 h 2809"/>
                <a:gd name="T6" fmla="*/ 0 w 5210"/>
                <a:gd name="T7" fmla="*/ 790 h 2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809">
                  <a:moveTo>
                    <a:pt x="0" y="790"/>
                  </a:moveTo>
                  <a:lnTo>
                    <a:pt x="3009" y="2809"/>
                  </a:lnTo>
                  <a:lnTo>
                    <a:pt x="5210" y="0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7" name="Freeform 306"/>
            <p:cNvSpPr>
              <a:spLocks/>
            </p:cNvSpPr>
            <p:nvPr/>
          </p:nvSpPr>
          <p:spPr bwMode="auto">
            <a:xfrm>
              <a:off x="779860" y="1"/>
              <a:ext cx="1347788" cy="952323"/>
            </a:xfrm>
            <a:custGeom>
              <a:avLst/>
              <a:gdLst>
                <a:gd name="T0" fmla="*/ 4241 w 4241"/>
                <a:gd name="T1" fmla="*/ 989 h 2994"/>
                <a:gd name="T2" fmla="*/ 3275 w 4241"/>
                <a:gd name="T3" fmla="*/ 0 h 2994"/>
                <a:gd name="T4" fmla="*/ 1995 w 4241"/>
                <a:gd name="T5" fmla="*/ 0 h 2994"/>
                <a:gd name="T6" fmla="*/ 0 w 4241"/>
                <a:gd name="T7" fmla="*/ 2994 h 2994"/>
                <a:gd name="T8" fmla="*/ 2659 w 4241"/>
                <a:gd name="T9" fmla="*/ 2370 h 2994"/>
                <a:gd name="T10" fmla="*/ 4241 w 4241"/>
                <a:gd name="T11" fmla="*/ 989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1" h="2994">
                  <a:moveTo>
                    <a:pt x="4241" y="989"/>
                  </a:moveTo>
                  <a:lnTo>
                    <a:pt x="3275" y="0"/>
                  </a:lnTo>
                  <a:lnTo>
                    <a:pt x="1995" y="0"/>
                  </a:lnTo>
                  <a:lnTo>
                    <a:pt x="0" y="2994"/>
                  </a:lnTo>
                  <a:lnTo>
                    <a:pt x="2659" y="2370"/>
                  </a:lnTo>
                  <a:lnTo>
                    <a:pt x="4241" y="989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>
              <a:noFill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8" name="Freeform 307"/>
            <p:cNvSpPr>
              <a:spLocks/>
            </p:cNvSpPr>
            <p:nvPr/>
          </p:nvSpPr>
          <p:spPr bwMode="auto">
            <a:xfrm>
              <a:off x="0" y="1"/>
              <a:ext cx="779860" cy="952323"/>
            </a:xfrm>
            <a:custGeom>
              <a:avLst/>
              <a:gdLst>
                <a:gd name="T0" fmla="*/ 1101 w 2454"/>
                <a:gd name="T1" fmla="*/ 0 h 2994"/>
                <a:gd name="T2" fmla="*/ 0 w 2454"/>
                <a:gd name="T3" fmla="*/ 0 h 2994"/>
                <a:gd name="T4" fmla="*/ 0 w 2454"/>
                <a:gd name="T5" fmla="*/ 2045 h 2994"/>
                <a:gd name="T6" fmla="*/ 2454 w 2454"/>
                <a:gd name="T7" fmla="*/ 2994 h 2994"/>
                <a:gd name="T8" fmla="*/ 1101 w 2454"/>
                <a:gd name="T9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4" h="2994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  <a:lnTo>
                    <a:pt x="2454" y="2994"/>
                  </a:lnTo>
                  <a:lnTo>
                    <a:pt x="1101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Freeform 308"/>
            <p:cNvSpPr>
              <a:spLocks/>
            </p:cNvSpPr>
            <p:nvPr/>
          </p:nvSpPr>
          <p:spPr bwMode="auto">
            <a:xfrm>
              <a:off x="350044" y="1"/>
              <a:ext cx="1064419" cy="952323"/>
            </a:xfrm>
            <a:custGeom>
              <a:avLst/>
              <a:gdLst>
                <a:gd name="T0" fmla="*/ 0 w 3348"/>
                <a:gd name="T1" fmla="*/ 0 h 2994"/>
                <a:gd name="T2" fmla="*/ 1353 w 3348"/>
                <a:gd name="T3" fmla="*/ 2994 h 2994"/>
                <a:gd name="T4" fmla="*/ 3348 w 3348"/>
                <a:gd name="T5" fmla="*/ 0 h 2994"/>
                <a:gd name="T6" fmla="*/ 0 w 3348"/>
                <a:gd name="T7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8" h="2994">
                  <a:moveTo>
                    <a:pt x="0" y="0"/>
                  </a:moveTo>
                  <a:lnTo>
                    <a:pt x="1353" y="2994"/>
                  </a:lnTo>
                  <a:lnTo>
                    <a:pt x="33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0" name="Freeform 309"/>
            <p:cNvSpPr>
              <a:spLocks/>
            </p:cNvSpPr>
            <p:nvPr/>
          </p:nvSpPr>
          <p:spPr bwMode="auto">
            <a:xfrm>
              <a:off x="0" y="650398"/>
              <a:ext cx="825104" cy="1039440"/>
            </a:xfrm>
            <a:custGeom>
              <a:avLst/>
              <a:gdLst>
                <a:gd name="T0" fmla="*/ 2454 w 2592"/>
                <a:gd name="T1" fmla="*/ 949 h 3269"/>
                <a:gd name="T2" fmla="*/ 0 w 2592"/>
                <a:gd name="T3" fmla="*/ 0 h 3269"/>
                <a:gd name="T4" fmla="*/ 0 w 2592"/>
                <a:gd name="T5" fmla="*/ 2269 h 3269"/>
                <a:gd name="T6" fmla="*/ 2592 w 2592"/>
                <a:gd name="T7" fmla="*/ 3269 h 3269"/>
                <a:gd name="T8" fmla="*/ 2454 w 2592"/>
                <a:gd name="T9" fmla="*/ 949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2" h="3269">
                  <a:moveTo>
                    <a:pt x="2454" y="949"/>
                  </a:moveTo>
                  <a:lnTo>
                    <a:pt x="0" y="0"/>
                  </a:lnTo>
                  <a:lnTo>
                    <a:pt x="0" y="2269"/>
                  </a:lnTo>
                  <a:lnTo>
                    <a:pt x="2592" y="3269"/>
                  </a:lnTo>
                  <a:lnTo>
                    <a:pt x="2454" y="949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Freeform 310"/>
            <p:cNvSpPr>
              <a:spLocks/>
            </p:cNvSpPr>
            <p:nvPr/>
          </p:nvSpPr>
          <p:spPr bwMode="auto">
            <a:xfrm>
              <a:off x="0" y="1371204"/>
              <a:ext cx="825104" cy="842532"/>
            </a:xfrm>
            <a:custGeom>
              <a:avLst/>
              <a:gdLst>
                <a:gd name="T0" fmla="*/ 0 w 2592"/>
                <a:gd name="T1" fmla="*/ 2652 h 2652"/>
                <a:gd name="T2" fmla="*/ 2592 w 2592"/>
                <a:gd name="T3" fmla="*/ 1000 h 2652"/>
                <a:gd name="T4" fmla="*/ 0 w 2592"/>
                <a:gd name="T5" fmla="*/ 0 h 2652"/>
                <a:gd name="T6" fmla="*/ 0 w 2592"/>
                <a:gd name="T7" fmla="*/ 2652 h 2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2" h="2652">
                  <a:moveTo>
                    <a:pt x="0" y="2652"/>
                  </a:moveTo>
                  <a:lnTo>
                    <a:pt x="2592" y="1000"/>
                  </a:lnTo>
                  <a:lnTo>
                    <a:pt x="0" y="0"/>
                  </a:lnTo>
                  <a:lnTo>
                    <a:pt x="0" y="2652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Freeform 311"/>
            <p:cNvSpPr>
              <a:spLocks/>
            </p:cNvSpPr>
            <p:nvPr/>
          </p:nvSpPr>
          <p:spPr bwMode="auto">
            <a:xfrm>
              <a:off x="0" y="1689838"/>
              <a:ext cx="1157288" cy="1284085"/>
            </a:xfrm>
            <a:custGeom>
              <a:avLst/>
              <a:gdLst>
                <a:gd name="T0" fmla="*/ 2592 w 3640"/>
                <a:gd name="T1" fmla="*/ 0 h 4042"/>
                <a:gd name="T2" fmla="*/ 0 w 3640"/>
                <a:gd name="T3" fmla="*/ 1652 h 4042"/>
                <a:gd name="T4" fmla="*/ 1371 w 3640"/>
                <a:gd name="T5" fmla="*/ 4042 h 4042"/>
                <a:gd name="T6" fmla="*/ 3640 w 3640"/>
                <a:gd name="T7" fmla="*/ 3112 h 4042"/>
                <a:gd name="T8" fmla="*/ 2592 w 3640"/>
                <a:gd name="T9" fmla="*/ 0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0" h="4042">
                  <a:moveTo>
                    <a:pt x="2592" y="0"/>
                  </a:moveTo>
                  <a:lnTo>
                    <a:pt x="0" y="1652"/>
                  </a:lnTo>
                  <a:lnTo>
                    <a:pt x="1371" y="4042"/>
                  </a:lnTo>
                  <a:lnTo>
                    <a:pt x="3640" y="3112"/>
                  </a:lnTo>
                  <a:lnTo>
                    <a:pt x="2592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3" name="Freeform 312"/>
            <p:cNvSpPr>
              <a:spLocks/>
            </p:cNvSpPr>
            <p:nvPr/>
          </p:nvSpPr>
          <p:spPr bwMode="auto">
            <a:xfrm>
              <a:off x="1157288" y="2654095"/>
              <a:ext cx="894160" cy="838952"/>
            </a:xfrm>
            <a:custGeom>
              <a:avLst/>
              <a:gdLst>
                <a:gd name="T0" fmla="*/ 2816 w 2816"/>
                <a:gd name="T1" fmla="*/ 1 h 2636"/>
                <a:gd name="T2" fmla="*/ 2815 w 2816"/>
                <a:gd name="T3" fmla="*/ 0 h 2636"/>
                <a:gd name="T4" fmla="*/ 0 w 2816"/>
                <a:gd name="T5" fmla="*/ 75 h 2636"/>
                <a:gd name="T6" fmla="*/ 1129 w 2816"/>
                <a:gd name="T7" fmla="*/ 2636 h 2636"/>
                <a:gd name="T8" fmla="*/ 2816 w 2816"/>
                <a:gd name="T9" fmla="*/ 1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6" h="2636">
                  <a:moveTo>
                    <a:pt x="2816" y="1"/>
                  </a:moveTo>
                  <a:lnTo>
                    <a:pt x="2815" y="0"/>
                  </a:lnTo>
                  <a:lnTo>
                    <a:pt x="0" y="75"/>
                  </a:lnTo>
                  <a:lnTo>
                    <a:pt x="1129" y="2636"/>
                  </a:lnTo>
                  <a:lnTo>
                    <a:pt x="2816" y="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Freeform 313"/>
            <p:cNvSpPr>
              <a:spLocks/>
            </p:cNvSpPr>
            <p:nvPr/>
          </p:nvSpPr>
          <p:spPr bwMode="auto">
            <a:xfrm>
              <a:off x="2051447" y="2654095"/>
              <a:ext cx="1337072" cy="1138492"/>
            </a:xfrm>
            <a:custGeom>
              <a:avLst/>
              <a:gdLst>
                <a:gd name="T0" fmla="*/ 0 w 4206"/>
                <a:gd name="T1" fmla="*/ 0 h 3576"/>
                <a:gd name="T2" fmla="*/ 1 w 4206"/>
                <a:gd name="T3" fmla="*/ 1 h 3576"/>
                <a:gd name="T4" fmla="*/ 865 w 4206"/>
                <a:gd name="T5" fmla="*/ 3576 h 3576"/>
                <a:gd name="T6" fmla="*/ 4206 w 4206"/>
                <a:gd name="T7" fmla="*/ 1921 h 3576"/>
                <a:gd name="T8" fmla="*/ 1 w 4206"/>
                <a:gd name="T9" fmla="*/ 0 h 3576"/>
                <a:gd name="T10" fmla="*/ 0 w 4206"/>
                <a:gd name="T11" fmla="*/ 0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6" h="3576">
                  <a:moveTo>
                    <a:pt x="0" y="0"/>
                  </a:moveTo>
                  <a:lnTo>
                    <a:pt x="1" y="1"/>
                  </a:lnTo>
                  <a:lnTo>
                    <a:pt x="865" y="3576"/>
                  </a:lnTo>
                  <a:lnTo>
                    <a:pt x="4206" y="192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5" name="Freeform 314"/>
            <p:cNvSpPr>
              <a:spLocks/>
            </p:cNvSpPr>
            <p:nvPr/>
          </p:nvSpPr>
          <p:spPr bwMode="auto">
            <a:xfrm>
              <a:off x="2051447" y="2654095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6" name="Freeform 315"/>
            <p:cNvSpPr>
              <a:spLocks/>
            </p:cNvSpPr>
            <p:nvPr/>
          </p:nvSpPr>
          <p:spPr bwMode="auto">
            <a:xfrm>
              <a:off x="2050256" y="1640909"/>
              <a:ext cx="1391841" cy="1013186"/>
            </a:xfrm>
            <a:custGeom>
              <a:avLst/>
              <a:gdLst>
                <a:gd name="T0" fmla="*/ 6 w 4381"/>
                <a:gd name="T1" fmla="*/ 3191 h 3191"/>
                <a:gd name="T2" fmla="*/ 7 w 4381"/>
                <a:gd name="T3" fmla="*/ 3191 h 3191"/>
                <a:gd name="T4" fmla="*/ 4381 w 4381"/>
                <a:gd name="T5" fmla="*/ 1270 h 3191"/>
                <a:gd name="T6" fmla="*/ 0 w 4381"/>
                <a:gd name="T7" fmla="*/ 0 h 3191"/>
                <a:gd name="T8" fmla="*/ 6 w 4381"/>
                <a:gd name="T9" fmla="*/ 3191 h 3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191">
                  <a:moveTo>
                    <a:pt x="6" y="3191"/>
                  </a:moveTo>
                  <a:lnTo>
                    <a:pt x="7" y="3191"/>
                  </a:lnTo>
                  <a:lnTo>
                    <a:pt x="4381" y="1270"/>
                  </a:lnTo>
                  <a:lnTo>
                    <a:pt x="0" y="0"/>
                  </a:lnTo>
                  <a:lnTo>
                    <a:pt x="6" y="319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316"/>
            <p:cNvSpPr>
              <a:spLocks/>
            </p:cNvSpPr>
            <p:nvPr/>
          </p:nvSpPr>
          <p:spPr bwMode="auto">
            <a:xfrm>
              <a:off x="1157288" y="1640909"/>
              <a:ext cx="894160" cy="1037053"/>
            </a:xfrm>
            <a:custGeom>
              <a:avLst/>
              <a:gdLst>
                <a:gd name="T0" fmla="*/ 2815 w 2815"/>
                <a:gd name="T1" fmla="*/ 3191 h 3266"/>
                <a:gd name="T2" fmla="*/ 2809 w 2815"/>
                <a:gd name="T3" fmla="*/ 0 h 3266"/>
                <a:gd name="T4" fmla="*/ 0 w 2815"/>
                <a:gd name="T5" fmla="*/ 3266 h 3266"/>
                <a:gd name="T6" fmla="*/ 2815 w 2815"/>
                <a:gd name="T7" fmla="*/ 3191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5" h="3266">
                  <a:moveTo>
                    <a:pt x="2815" y="3191"/>
                  </a:moveTo>
                  <a:lnTo>
                    <a:pt x="2809" y="0"/>
                  </a:lnTo>
                  <a:lnTo>
                    <a:pt x="0" y="3266"/>
                  </a:lnTo>
                  <a:lnTo>
                    <a:pt x="2815" y="319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317"/>
            <p:cNvSpPr>
              <a:spLocks/>
            </p:cNvSpPr>
            <p:nvPr/>
          </p:nvSpPr>
          <p:spPr bwMode="auto">
            <a:xfrm>
              <a:off x="825104" y="1640909"/>
              <a:ext cx="1225153" cy="1037053"/>
            </a:xfrm>
            <a:custGeom>
              <a:avLst/>
              <a:gdLst>
                <a:gd name="T0" fmla="*/ 1048 w 3857"/>
                <a:gd name="T1" fmla="*/ 3266 h 3266"/>
                <a:gd name="T2" fmla="*/ 3857 w 3857"/>
                <a:gd name="T3" fmla="*/ 0 h 3266"/>
                <a:gd name="T4" fmla="*/ 0 w 3857"/>
                <a:gd name="T5" fmla="*/ 154 h 3266"/>
                <a:gd name="T6" fmla="*/ 1048 w 3857"/>
                <a:gd name="T7" fmla="*/ 326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7" h="3266">
                  <a:moveTo>
                    <a:pt x="1048" y="3266"/>
                  </a:moveTo>
                  <a:lnTo>
                    <a:pt x="3857" y="0"/>
                  </a:lnTo>
                  <a:lnTo>
                    <a:pt x="0" y="154"/>
                  </a:lnTo>
                  <a:lnTo>
                    <a:pt x="1048" y="326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318"/>
            <p:cNvSpPr>
              <a:spLocks/>
            </p:cNvSpPr>
            <p:nvPr/>
          </p:nvSpPr>
          <p:spPr bwMode="auto">
            <a:xfrm>
              <a:off x="779860" y="753029"/>
              <a:ext cx="1270397" cy="936809"/>
            </a:xfrm>
            <a:custGeom>
              <a:avLst/>
              <a:gdLst>
                <a:gd name="T0" fmla="*/ 3995 w 3995"/>
                <a:gd name="T1" fmla="*/ 2790 h 2944"/>
                <a:gd name="T2" fmla="*/ 2659 w 3995"/>
                <a:gd name="T3" fmla="*/ 0 h 2944"/>
                <a:gd name="T4" fmla="*/ 0 w 3995"/>
                <a:gd name="T5" fmla="*/ 624 h 2944"/>
                <a:gd name="T6" fmla="*/ 138 w 3995"/>
                <a:gd name="T7" fmla="*/ 2944 h 2944"/>
                <a:gd name="T8" fmla="*/ 3995 w 3995"/>
                <a:gd name="T9" fmla="*/ 2790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5" h="2944">
                  <a:moveTo>
                    <a:pt x="3995" y="2790"/>
                  </a:moveTo>
                  <a:lnTo>
                    <a:pt x="2659" y="0"/>
                  </a:lnTo>
                  <a:lnTo>
                    <a:pt x="0" y="624"/>
                  </a:lnTo>
                  <a:lnTo>
                    <a:pt x="138" y="2944"/>
                  </a:lnTo>
                  <a:lnTo>
                    <a:pt x="3995" y="279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319"/>
            <p:cNvSpPr>
              <a:spLocks/>
            </p:cNvSpPr>
            <p:nvPr/>
          </p:nvSpPr>
          <p:spPr bwMode="auto">
            <a:xfrm>
              <a:off x="435769" y="2677962"/>
              <a:ext cx="1079897" cy="1441612"/>
            </a:xfrm>
            <a:custGeom>
              <a:avLst/>
              <a:gdLst>
                <a:gd name="T0" fmla="*/ 0 w 3398"/>
                <a:gd name="T1" fmla="*/ 930 h 4535"/>
                <a:gd name="T2" fmla="*/ 1124 w 3398"/>
                <a:gd name="T3" fmla="*/ 4535 h 4535"/>
                <a:gd name="T4" fmla="*/ 3398 w 3398"/>
                <a:gd name="T5" fmla="*/ 2561 h 4535"/>
                <a:gd name="T6" fmla="*/ 2269 w 3398"/>
                <a:gd name="T7" fmla="*/ 0 h 4535"/>
                <a:gd name="T8" fmla="*/ 0 w 3398"/>
                <a:gd name="T9" fmla="*/ 930 h 4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8" h="4535">
                  <a:moveTo>
                    <a:pt x="0" y="930"/>
                  </a:moveTo>
                  <a:lnTo>
                    <a:pt x="1124" y="4535"/>
                  </a:lnTo>
                  <a:lnTo>
                    <a:pt x="3398" y="2561"/>
                  </a:lnTo>
                  <a:lnTo>
                    <a:pt x="2269" y="0"/>
                  </a:lnTo>
                  <a:lnTo>
                    <a:pt x="0" y="93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1" name="Freeform 320"/>
            <p:cNvSpPr>
              <a:spLocks/>
            </p:cNvSpPr>
            <p:nvPr/>
          </p:nvSpPr>
          <p:spPr bwMode="auto">
            <a:xfrm>
              <a:off x="0" y="2973923"/>
              <a:ext cx="792956" cy="1145652"/>
            </a:xfrm>
            <a:custGeom>
              <a:avLst/>
              <a:gdLst>
                <a:gd name="T0" fmla="*/ 1371 w 2495"/>
                <a:gd name="T1" fmla="*/ 0 h 3605"/>
                <a:gd name="T2" fmla="*/ 0 w 2495"/>
                <a:gd name="T3" fmla="*/ 1203 h 3605"/>
                <a:gd name="T4" fmla="*/ 0 w 2495"/>
                <a:gd name="T5" fmla="*/ 3203 h 3605"/>
                <a:gd name="T6" fmla="*/ 2495 w 2495"/>
                <a:gd name="T7" fmla="*/ 3605 h 3605"/>
                <a:gd name="T8" fmla="*/ 1371 w 2495"/>
                <a:gd name="T9" fmla="*/ 0 h 3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5" h="3605">
                  <a:moveTo>
                    <a:pt x="1371" y="0"/>
                  </a:moveTo>
                  <a:lnTo>
                    <a:pt x="0" y="1203"/>
                  </a:lnTo>
                  <a:lnTo>
                    <a:pt x="0" y="3203"/>
                  </a:lnTo>
                  <a:lnTo>
                    <a:pt x="2495" y="3605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Freeform 321"/>
            <p:cNvSpPr>
              <a:spLocks/>
            </p:cNvSpPr>
            <p:nvPr/>
          </p:nvSpPr>
          <p:spPr bwMode="auto">
            <a:xfrm>
              <a:off x="0" y="2213735"/>
              <a:ext cx="435769" cy="1143265"/>
            </a:xfrm>
            <a:custGeom>
              <a:avLst/>
              <a:gdLst>
                <a:gd name="T0" fmla="*/ 0 w 1371"/>
                <a:gd name="T1" fmla="*/ 3593 h 3593"/>
                <a:gd name="T2" fmla="*/ 1371 w 1371"/>
                <a:gd name="T3" fmla="*/ 2390 h 3593"/>
                <a:gd name="T4" fmla="*/ 0 w 1371"/>
                <a:gd name="T5" fmla="*/ 0 h 3593"/>
                <a:gd name="T6" fmla="*/ 0 w 1371"/>
                <a:gd name="T7" fmla="*/ 359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1" h="3593">
                  <a:moveTo>
                    <a:pt x="0" y="3593"/>
                  </a:moveTo>
                  <a:lnTo>
                    <a:pt x="1371" y="2390"/>
                  </a:lnTo>
                  <a:lnTo>
                    <a:pt x="0" y="0"/>
                  </a:lnTo>
                  <a:lnTo>
                    <a:pt x="0" y="359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322"/>
            <p:cNvSpPr>
              <a:spLocks/>
            </p:cNvSpPr>
            <p:nvPr/>
          </p:nvSpPr>
          <p:spPr bwMode="auto">
            <a:xfrm>
              <a:off x="0" y="3993075"/>
              <a:ext cx="792956" cy="811503"/>
            </a:xfrm>
            <a:custGeom>
              <a:avLst/>
              <a:gdLst>
                <a:gd name="T0" fmla="*/ 2495 w 2495"/>
                <a:gd name="T1" fmla="*/ 402 h 2554"/>
                <a:gd name="T2" fmla="*/ 0 w 2495"/>
                <a:gd name="T3" fmla="*/ 0 h 2554"/>
                <a:gd name="T4" fmla="*/ 0 w 2495"/>
                <a:gd name="T5" fmla="*/ 2554 h 2554"/>
                <a:gd name="T6" fmla="*/ 2495 w 2495"/>
                <a:gd name="T7" fmla="*/ 402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5" h="2554">
                  <a:moveTo>
                    <a:pt x="2495" y="402"/>
                  </a:moveTo>
                  <a:lnTo>
                    <a:pt x="0" y="0"/>
                  </a:lnTo>
                  <a:lnTo>
                    <a:pt x="0" y="2554"/>
                  </a:lnTo>
                  <a:lnTo>
                    <a:pt x="2495" y="40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323"/>
            <p:cNvSpPr>
              <a:spLocks/>
            </p:cNvSpPr>
            <p:nvPr/>
          </p:nvSpPr>
          <p:spPr bwMode="auto">
            <a:xfrm>
              <a:off x="839391" y="4631538"/>
              <a:ext cx="838200" cy="511963"/>
            </a:xfrm>
            <a:custGeom>
              <a:avLst/>
              <a:gdLst>
                <a:gd name="T0" fmla="*/ 627 w 2640"/>
                <a:gd name="T1" fmla="*/ 0 h 1608"/>
                <a:gd name="T2" fmla="*/ 0 w 2640"/>
                <a:gd name="T3" fmla="*/ 1608 h 1608"/>
                <a:gd name="T4" fmla="*/ 2640 w 2640"/>
                <a:gd name="T5" fmla="*/ 1608 h 1608"/>
                <a:gd name="T6" fmla="*/ 627 w 2640"/>
                <a:gd name="T7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0" h="1608">
                  <a:moveTo>
                    <a:pt x="627" y="0"/>
                  </a:moveTo>
                  <a:lnTo>
                    <a:pt x="0" y="1608"/>
                  </a:lnTo>
                  <a:lnTo>
                    <a:pt x="2640" y="1608"/>
                  </a:lnTo>
                  <a:lnTo>
                    <a:pt x="627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324"/>
            <p:cNvSpPr>
              <a:spLocks/>
            </p:cNvSpPr>
            <p:nvPr/>
          </p:nvSpPr>
          <p:spPr bwMode="auto">
            <a:xfrm>
              <a:off x="0" y="4119575"/>
              <a:ext cx="1039416" cy="1023926"/>
            </a:xfrm>
            <a:custGeom>
              <a:avLst/>
              <a:gdLst>
                <a:gd name="T0" fmla="*/ 2640 w 3267"/>
                <a:gd name="T1" fmla="*/ 3217 h 3217"/>
                <a:gd name="T2" fmla="*/ 3267 w 3267"/>
                <a:gd name="T3" fmla="*/ 1609 h 3217"/>
                <a:gd name="T4" fmla="*/ 2495 w 3267"/>
                <a:gd name="T5" fmla="*/ 0 h 3217"/>
                <a:gd name="T6" fmla="*/ 0 w 3267"/>
                <a:gd name="T7" fmla="*/ 2152 h 3217"/>
                <a:gd name="T8" fmla="*/ 0 w 3267"/>
                <a:gd name="T9" fmla="*/ 3217 h 3217"/>
                <a:gd name="T10" fmla="*/ 2640 w 3267"/>
                <a:gd name="T11" fmla="*/ 3217 h 3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7" h="3217">
                  <a:moveTo>
                    <a:pt x="2640" y="3217"/>
                  </a:moveTo>
                  <a:lnTo>
                    <a:pt x="3267" y="1609"/>
                  </a:lnTo>
                  <a:lnTo>
                    <a:pt x="2495" y="0"/>
                  </a:lnTo>
                  <a:lnTo>
                    <a:pt x="0" y="2152"/>
                  </a:lnTo>
                  <a:lnTo>
                    <a:pt x="0" y="3217"/>
                  </a:lnTo>
                  <a:lnTo>
                    <a:pt x="2640" y="3217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Freeform 325"/>
            <p:cNvSpPr>
              <a:spLocks/>
            </p:cNvSpPr>
            <p:nvPr/>
          </p:nvSpPr>
          <p:spPr bwMode="auto">
            <a:xfrm>
              <a:off x="1677591" y="4493105"/>
              <a:ext cx="1414463" cy="650396"/>
            </a:xfrm>
            <a:custGeom>
              <a:avLst/>
              <a:gdLst>
                <a:gd name="T0" fmla="*/ 1478 w 4447"/>
                <a:gd name="T1" fmla="*/ 334 h 2046"/>
                <a:gd name="T2" fmla="*/ 0 w 4447"/>
                <a:gd name="T3" fmla="*/ 2046 h 2046"/>
                <a:gd name="T4" fmla="*/ 3122 w 4447"/>
                <a:gd name="T5" fmla="*/ 2046 h 2046"/>
                <a:gd name="T6" fmla="*/ 4447 w 4447"/>
                <a:gd name="T7" fmla="*/ 0 h 2046"/>
                <a:gd name="T8" fmla="*/ 1478 w 4447"/>
                <a:gd name="T9" fmla="*/ 334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7" h="2046">
                  <a:moveTo>
                    <a:pt x="1478" y="334"/>
                  </a:moveTo>
                  <a:lnTo>
                    <a:pt x="0" y="2046"/>
                  </a:lnTo>
                  <a:lnTo>
                    <a:pt x="3122" y="2046"/>
                  </a:lnTo>
                  <a:lnTo>
                    <a:pt x="4447" y="0"/>
                  </a:lnTo>
                  <a:lnTo>
                    <a:pt x="1478" y="33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7" name="Freeform 326"/>
            <p:cNvSpPr>
              <a:spLocks/>
            </p:cNvSpPr>
            <p:nvPr/>
          </p:nvSpPr>
          <p:spPr bwMode="auto">
            <a:xfrm>
              <a:off x="1515666" y="3493047"/>
              <a:ext cx="810815" cy="1650454"/>
            </a:xfrm>
            <a:custGeom>
              <a:avLst/>
              <a:gdLst>
                <a:gd name="T0" fmla="*/ 511 w 2551"/>
                <a:gd name="T1" fmla="*/ 5191 h 5191"/>
                <a:gd name="T2" fmla="*/ 1989 w 2551"/>
                <a:gd name="T3" fmla="*/ 3479 h 5191"/>
                <a:gd name="T4" fmla="*/ 2551 w 2551"/>
                <a:gd name="T5" fmla="*/ 940 h 5191"/>
                <a:gd name="T6" fmla="*/ 0 w 2551"/>
                <a:gd name="T7" fmla="*/ 0 h 5191"/>
                <a:gd name="T8" fmla="*/ 511 w 2551"/>
                <a:gd name="T9" fmla="*/ 5191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1" h="5191">
                  <a:moveTo>
                    <a:pt x="511" y="5191"/>
                  </a:moveTo>
                  <a:lnTo>
                    <a:pt x="1989" y="3479"/>
                  </a:lnTo>
                  <a:lnTo>
                    <a:pt x="2551" y="940"/>
                  </a:lnTo>
                  <a:lnTo>
                    <a:pt x="0" y="0"/>
                  </a:lnTo>
                  <a:lnTo>
                    <a:pt x="511" y="519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8" name="Freeform 327"/>
            <p:cNvSpPr>
              <a:spLocks/>
            </p:cNvSpPr>
            <p:nvPr/>
          </p:nvSpPr>
          <p:spPr bwMode="auto">
            <a:xfrm>
              <a:off x="792956" y="3493047"/>
              <a:ext cx="884635" cy="1650454"/>
            </a:xfrm>
            <a:custGeom>
              <a:avLst/>
              <a:gdLst>
                <a:gd name="T0" fmla="*/ 0 w 2785"/>
                <a:gd name="T1" fmla="*/ 1974 h 5191"/>
                <a:gd name="T2" fmla="*/ 772 w 2785"/>
                <a:gd name="T3" fmla="*/ 3583 h 5191"/>
                <a:gd name="T4" fmla="*/ 2785 w 2785"/>
                <a:gd name="T5" fmla="*/ 5191 h 5191"/>
                <a:gd name="T6" fmla="*/ 2274 w 2785"/>
                <a:gd name="T7" fmla="*/ 0 h 5191"/>
                <a:gd name="T8" fmla="*/ 0 w 2785"/>
                <a:gd name="T9" fmla="*/ 1974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5" h="5191">
                  <a:moveTo>
                    <a:pt x="0" y="1974"/>
                  </a:moveTo>
                  <a:lnTo>
                    <a:pt x="772" y="3583"/>
                  </a:lnTo>
                  <a:lnTo>
                    <a:pt x="2785" y="5191"/>
                  </a:lnTo>
                  <a:lnTo>
                    <a:pt x="2274" y="0"/>
                  </a:lnTo>
                  <a:lnTo>
                    <a:pt x="0" y="1974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328"/>
            <p:cNvSpPr>
              <a:spLocks/>
            </p:cNvSpPr>
            <p:nvPr/>
          </p:nvSpPr>
          <p:spPr bwMode="auto">
            <a:xfrm>
              <a:off x="2326481" y="3266303"/>
              <a:ext cx="1062038" cy="1226802"/>
            </a:xfrm>
            <a:custGeom>
              <a:avLst/>
              <a:gdLst>
                <a:gd name="T0" fmla="*/ 3341 w 3341"/>
                <a:gd name="T1" fmla="*/ 0 h 3860"/>
                <a:gd name="T2" fmla="*/ 0 w 3341"/>
                <a:gd name="T3" fmla="*/ 1655 h 3860"/>
                <a:gd name="T4" fmla="*/ 2407 w 3341"/>
                <a:gd name="T5" fmla="*/ 3860 h 3860"/>
                <a:gd name="T6" fmla="*/ 3341 w 3341"/>
                <a:gd name="T7" fmla="*/ 0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1" h="3860">
                  <a:moveTo>
                    <a:pt x="3341" y="0"/>
                  </a:moveTo>
                  <a:lnTo>
                    <a:pt x="0" y="1655"/>
                  </a:lnTo>
                  <a:lnTo>
                    <a:pt x="2407" y="3860"/>
                  </a:lnTo>
                  <a:lnTo>
                    <a:pt x="334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329"/>
            <p:cNvSpPr>
              <a:spLocks/>
            </p:cNvSpPr>
            <p:nvPr/>
          </p:nvSpPr>
          <p:spPr bwMode="auto">
            <a:xfrm>
              <a:off x="2671763" y="4493105"/>
              <a:ext cx="1469231" cy="650396"/>
            </a:xfrm>
            <a:custGeom>
              <a:avLst/>
              <a:gdLst>
                <a:gd name="T0" fmla="*/ 1325 w 4628"/>
                <a:gd name="T1" fmla="*/ 0 h 2046"/>
                <a:gd name="T2" fmla="*/ 0 w 4628"/>
                <a:gd name="T3" fmla="*/ 2046 h 2046"/>
                <a:gd name="T4" fmla="*/ 4628 w 4628"/>
                <a:gd name="T5" fmla="*/ 2046 h 2046"/>
                <a:gd name="T6" fmla="*/ 1325 w 4628"/>
                <a:gd name="T7" fmla="*/ 0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8" h="2046">
                  <a:moveTo>
                    <a:pt x="1325" y="0"/>
                  </a:moveTo>
                  <a:lnTo>
                    <a:pt x="0" y="2046"/>
                  </a:lnTo>
                  <a:lnTo>
                    <a:pt x="4628" y="2046"/>
                  </a:lnTo>
                  <a:lnTo>
                    <a:pt x="1325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330"/>
            <p:cNvSpPr>
              <a:spLocks/>
            </p:cNvSpPr>
            <p:nvPr/>
          </p:nvSpPr>
          <p:spPr bwMode="auto">
            <a:xfrm>
              <a:off x="4005263" y="4268748"/>
              <a:ext cx="1075135" cy="874753"/>
            </a:xfrm>
            <a:custGeom>
              <a:avLst/>
              <a:gdLst>
                <a:gd name="T0" fmla="*/ 0 w 3384"/>
                <a:gd name="T1" fmla="*/ 0 h 2749"/>
                <a:gd name="T2" fmla="*/ 430 w 3384"/>
                <a:gd name="T3" fmla="*/ 2749 h 2749"/>
                <a:gd name="T4" fmla="*/ 3384 w 3384"/>
                <a:gd name="T5" fmla="*/ 8 h 2749"/>
                <a:gd name="T6" fmla="*/ 0 w 3384"/>
                <a:gd name="T7" fmla="*/ 0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2749">
                  <a:moveTo>
                    <a:pt x="0" y="0"/>
                  </a:moveTo>
                  <a:lnTo>
                    <a:pt x="430" y="2749"/>
                  </a:lnTo>
                  <a:lnTo>
                    <a:pt x="338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331"/>
            <p:cNvSpPr>
              <a:spLocks/>
            </p:cNvSpPr>
            <p:nvPr/>
          </p:nvSpPr>
          <p:spPr bwMode="auto">
            <a:xfrm>
              <a:off x="3092054" y="4268748"/>
              <a:ext cx="1048940" cy="874753"/>
            </a:xfrm>
            <a:custGeom>
              <a:avLst/>
              <a:gdLst>
                <a:gd name="T0" fmla="*/ 3303 w 3303"/>
                <a:gd name="T1" fmla="*/ 2749 h 2749"/>
                <a:gd name="T2" fmla="*/ 2873 w 3303"/>
                <a:gd name="T3" fmla="*/ 0 h 2749"/>
                <a:gd name="T4" fmla="*/ 0 w 3303"/>
                <a:gd name="T5" fmla="*/ 703 h 2749"/>
                <a:gd name="T6" fmla="*/ 3303 w 3303"/>
                <a:gd name="T7" fmla="*/ 2749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3" h="2749">
                  <a:moveTo>
                    <a:pt x="3303" y="2749"/>
                  </a:moveTo>
                  <a:lnTo>
                    <a:pt x="2873" y="0"/>
                  </a:lnTo>
                  <a:lnTo>
                    <a:pt x="0" y="703"/>
                  </a:lnTo>
                  <a:lnTo>
                    <a:pt x="3303" y="274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332"/>
            <p:cNvSpPr>
              <a:spLocks/>
            </p:cNvSpPr>
            <p:nvPr/>
          </p:nvSpPr>
          <p:spPr bwMode="auto">
            <a:xfrm>
              <a:off x="3388519" y="3266303"/>
              <a:ext cx="1691879" cy="1006025"/>
            </a:xfrm>
            <a:custGeom>
              <a:avLst/>
              <a:gdLst>
                <a:gd name="T0" fmla="*/ 0 w 5323"/>
                <a:gd name="T1" fmla="*/ 0 h 3165"/>
                <a:gd name="T2" fmla="*/ 1939 w 5323"/>
                <a:gd name="T3" fmla="*/ 3157 h 3165"/>
                <a:gd name="T4" fmla="*/ 5323 w 5323"/>
                <a:gd name="T5" fmla="*/ 3165 h 3165"/>
                <a:gd name="T6" fmla="*/ 3266 w 5323"/>
                <a:gd name="T7" fmla="*/ 274 h 3165"/>
                <a:gd name="T8" fmla="*/ 0 w 5323"/>
                <a:gd name="T9" fmla="*/ 0 h 3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3" h="3165">
                  <a:moveTo>
                    <a:pt x="0" y="0"/>
                  </a:moveTo>
                  <a:lnTo>
                    <a:pt x="1939" y="3157"/>
                  </a:lnTo>
                  <a:lnTo>
                    <a:pt x="5323" y="3165"/>
                  </a:lnTo>
                  <a:lnTo>
                    <a:pt x="3266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Freeform 333"/>
            <p:cNvSpPr>
              <a:spLocks/>
            </p:cNvSpPr>
            <p:nvPr/>
          </p:nvSpPr>
          <p:spPr bwMode="auto">
            <a:xfrm>
              <a:off x="3092054" y="3266303"/>
              <a:ext cx="913209" cy="1226802"/>
            </a:xfrm>
            <a:custGeom>
              <a:avLst/>
              <a:gdLst>
                <a:gd name="T0" fmla="*/ 2873 w 2873"/>
                <a:gd name="T1" fmla="*/ 3157 h 3860"/>
                <a:gd name="T2" fmla="*/ 934 w 2873"/>
                <a:gd name="T3" fmla="*/ 0 h 3860"/>
                <a:gd name="T4" fmla="*/ 0 w 2873"/>
                <a:gd name="T5" fmla="*/ 3860 h 3860"/>
                <a:gd name="T6" fmla="*/ 2873 w 2873"/>
                <a:gd name="T7" fmla="*/ 3157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3" h="3860">
                  <a:moveTo>
                    <a:pt x="2873" y="3157"/>
                  </a:moveTo>
                  <a:lnTo>
                    <a:pt x="934" y="0"/>
                  </a:lnTo>
                  <a:lnTo>
                    <a:pt x="0" y="3860"/>
                  </a:lnTo>
                  <a:lnTo>
                    <a:pt x="2873" y="315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5" name="Freeform 334"/>
            <p:cNvSpPr>
              <a:spLocks/>
            </p:cNvSpPr>
            <p:nvPr/>
          </p:nvSpPr>
          <p:spPr bwMode="auto">
            <a:xfrm>
              <a:off x="2149079" y="3792586"/>
              <a:ext cx="942975" cy="805537"/>
            </a:xfrm>
            <a:custGeom>
              <a:avLst/>
              <a:gdLst>
                <a:gd name="T0" fmla="*/ 2969 w 2969"/>
                <a:gd name="T1" fmla="*/ 2205 h 2539"/>
                <a:gd name="T2" fmla="*/ 562 w 2969"/>
                <a:gd name="T3" fmla="*/ 0 h 2539"/>
                <a:gd name="T4" fmla="*/ 0 w 2969"/>
                <a:gd name="T5" fmla="*/ 2539 h 2539"/>
                <a:gd name="T6" fmla="*/ 2969 w 2969"/>
                <a:gd name="T7" fmla="*/ 2205 h 2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9" h="2539">
                  <a:moveTo>
                    <a:pt x="2969" y="2205"/>
                  </a:moveTo>
                  <a:lnTo>
                    <a:pt x="562" y="0"/>
                  </a:lnTo>
                  <a:lnTo>
                    <a:pt x="0" y="2539"/>
                  </a:lnTo>
                  <a:lnTo>
                    <a:pt x="2969" y="220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Freeform 335"/>
            <p:cNvSpPr>
              <a:spLocks/>
            </p:cNvSpPr>
            <p:nvPr/>
          </p:nvSpPr>
          <p:spPr bwMode="auto">
            <a:xfrm>
              <a:off x="2051447" y="2044274"/>
              <a:ext cx="1390650" cy="1222029"/>
            </a:xfrm>
            <a:custGeom>
              <a:avLst/>
              <a:gdLst>
                <a:gd name="T0" fmla="*/ 0 w 4374"/>
                <a:gd name="T1" fmla="*/ 1921 h 3842"/>
                <a:gd name="T2" fmla="*/ 4205 w 4374"/>
                <a:gd name="T3" fmla="*/ 3842 h 3842"/>
                <a:gd name="T4" fmla="*/ 4374 w 4374"/>
                <a:gd name="T5" fmla="*/ 0 h 3842"/>
                <a:gd name="T6" fmla="*/ 0 w 4374"/>
                <a:gd name="T7" fmla="*/ 1921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4" h="3842">
                  <a:moveTo>
                    <a:pt x="0" y="1921"/>
                  </a:moveTo>
                  <a:lnTo>
                    <a:pt x="4205" y="3842"/>
                  </a:lnTo>
                  <a:lnTo>
                    <a:pt x="4374" y="0"/>
                  </a:lnTo>
                  <a:lnTo>
                    <a:pt x="0" y="192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7" name="Freeform 336"/>
            <p:cNvSpPr>
              <a:spLocks/>
            </p:cNvSpPr>
            <p:nvPr/>
          </p:nvSpPr>
          <p:spPr bwMode="auto">
            <a:xfrm>
              <a:off x="4399360" y="2686317"/>
              <a:ext cx="1696640" cy="665910"/>
            </a:xfrm>
            <a:custGeom>
              <a:avLst/>
              <a:gdLst>
                <a:gd name="T0" fmla="*/ 0 w 5342"/>
                <a:gd name="T1" fmla="*/ 0 h 2097"/>
                <a:gd name="T2" fmla="*/ 88 w 5342"/>
                <a:gd name="T3" fmla="*/ 2097 h 2097"/>
                <a:gd name="T4" fmla="*/ 5342 w 5342"/>
                <a:gd name="T5" fmla="*/ 1606 h 2097"/>
                <a:gd name="T6" fmla="*/ 0 w 5342"/>
                <a:gd name="T7" fmla="*/ 0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097">
                  <a:moveTo>
                    <a:pt x="0" y="0"/>
                  </a:moveTo>
                  <a:lnTo>
                    <a:pt x="88" y="2097"/>
                  </a:lnTo>
                  <a:lnTo>
                    <a:pt x="5342" y="1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8" name="Freeform 337"/>
            <p:cNvSpPr>
              <a:spLocks/>
            </p:cNvSpPr>
            <p:nvPr/>
          </p:nvSpPr>
          <p:spPr bwMode="auto">
            <a:xfrm>
              <a:off x="1515666" y="2656482"/>
              <a:ext cx="810815" cy="1136105"/>
            </a:xfrm>
            <a:custGeom>
              <a:avLst/>
              <a:gdLst>
                <a:gd name="T0" fmla="*/ 2551 w 2551"/>
                <a:gd name="T1" fmla="*/ 3575 h 3575"/>
                <a:gd name="T2" fmla="*/ 1687 w 2551"/>
                <a:gd name="T3" fmla="*/ 0 h 3575"/>
                <a:gd name="T4" fmla="*/ 0 w 2551"/>
                <a:gd name="T5" fmla="*/ 2635 h 3575"/>
                <a:gd name="T6" fmla="*/ 2551 w 2551"/>
                <a:gd name="T7" fmla="*/ 3575 h 3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1" h="3575">
                  <a:moveTo>
                    <a:pt x="2551" y="3575"/>
                  </a:moveTo>
                  <a:lnTo>
                    <a:pt x="1687" y="0"/>
                  </a:lnTo>
                  <a:lnTo>
                    <a:pt x="0" y="2635"/>
                  </a:lnTo>
                  <a:lnTo>
                    <a:pt x="2551" y="35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9" name="Freeform 385"/>
            <p:cNvSpPr>
              <a:spLocks/>
            </p:cNvSpPr>
            <p:nvPr/>
          </p:nvSpPr>
          <p:spPr bwMode="auto">
            <a:xfrm>
              <a:off x="8440341" y="4349899"/>
              <a:ext cx="700088" cy="793602"/>
            </a:xfrm>
            <a:custGeom>
              <a:avLst/>
              <a:gdLst>
                <a:gd name="T0" fmla="*/ 0 w 2203"/>
                <a:gd name="T1" fmla="*/ 2495 h 2495"/>
                <a:gd name="T2" fmla="*/ 2203 w 2203"/>
                <a:gd name="T3" fmla="*/ 2495 h 2495"/>
                <a:gd name="T4" fmla="*/ 2203 w 2203"/>
                <a:gd name="T5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3" h="2495">
                  <a:moveTo>
                    <a:pt x="0" y="2495"/>
                  </a:moveTo>
                  <a:lnTo>
                    <a:pt x="2203" y="2495"/>
                  </a:lnTo>
                  <a:lnTo>
                    <a:pt x="2203" y="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0" name="Freeform 413"/>
            <p:cNvSpPr>
              <a:spLocks/>
            </p:cNvSpPr>
            <p:nvPr/>
          </p:nvSpPr>
          <p:spPr bwMode="auto">
            <a:xfrm>
              <a:off x="2050256" y="985739"/>
              <a:ext cx="1037035" cy="655170"/>
            </a:xfrm>
            <a:custGeom>
              <a:avLst/>
              <a:gdLst>
                <a:gd name="T0" fmla="*/ 3267 w 3267"/>
                <a:gd name="T1" fmla="*/ 0 h 2060"/>
                <a:gd name="T2" fmla="*/ 1565 w 3267"/>
                <a:gd name="T3" fmla="*/ 735 h 2060"/>
                <a:gd name="T4" fmla="*/ 0 w 3267"/>
                <a:gd name="T5" fmla="*/ 206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67" h="206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1" name="Freeform 425"/>
            <p:cNvSpPr>
              <a:spLocks/>
            </p:cNvSpPr>
            <p:nvPr/>
          </p:nvSpPr>
          <p:spPr bwMode="auto">
            <a:xfrm>
              <a:off x="0" y="1"/>
              <a:ext cx="350044" cy="650397"/>
            </a:xfrm>
            <a:custGeom>
              <a:avLst/>
              <a:gdLst>
                <a:gd name="T0" fmla="*/ 1101 w 1101"/>
                <a:gd name="T1" fmla="*/ 0 h 2045"/>
                <a:gd name="T2" fmla="*/ 0 w 1101"/>
                <a:gd name="T3" fmla="*/ 0 h 2045"/>
                <a:gd name="T4" fmla="*/ 0 w 1101"/>
                <a:gd name="T5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01" h="2045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2" name="Freeform 450"/>
            <p:cNvSpPr>
              <a:spLocks/>
            </p:cNvSpPr>
            <p:nvPr/>
          </p:nvSpPr>
          <p:spPr bwMode="auto">
            <a:xfrm>
              <a:off x="0" y="4804579"/>
              <a:ext cx="839391" cy="338922"/>
            </a:xfrm>
            <a:custGeom>
              <a:avLst/>
              <a:gdLst>
                <a:gd name="T0" fmla="*/ 0 w 2640"/>
                <a:gd name="T1" fmla="*/ 0 h 1065"/>
                <a:gd name="T2" fmla="*/ 0 w 2640"/>
                <a:gd name="T3" fmla="*/ 1065 h 1065"/>
                <a:gd name="T4" fmla="*/ 2640 w 2640"/>
                <a:gd name="T5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0" h="1065">
                  <a:moveTo>
                    <a:pt x="0" y="0"/>
                  </a:moveTo>
                  <a:lnTo>
                    <a:pt x="0" y="1065"/>
                  </a:lnTo>
                  <a:lnTo>
                    <a:pt x="2640" y="106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93" name="矩形 9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94" name="图片 93">
            <a:extLst>
              <a:ext uri="{FF2B5EF4-FFF2-40B4-BE49-F238E27FC236}">
                <a16:creationId xmlns:a16="http://schemas.microsoft.com/office/drawing/2014/main" xmlns="" id="{16687499-04C8-44AB-B549-7D65A76A532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4" y="0"/>
            <a:ext cx="121859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830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jp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3"/>
          <p:cNvSpPr txBox="1"/>
          <p:nvPr/>
        </p:nvSpPr>
        <p:spPr>
          <a:xfrm>
            <a:off x="5911120" y="2132856"/>
            <a:ext cx="5770398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公司简介</a:t>
            </a:r>
            <a:r>
              <a:rPr lang="en-US" altLang="zh-CN" sz="72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7200" b="1" dirty="0">
              <a:gradFill flip="none" rotWithShape="1">
                <a:gsLst>
                  <a:gs pos="0">
                    <a:srgbClr val="04B5EC"/>
                  </a:gs>
                  <a:gs pos="100000">
                    <a:srgbClr val="00C88A"/>
                  </a:gs>
                </a:gsLst>
                <a:lin ang="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5879182" y="3429000"/>
            <a:ext cx="5770398" cy="3539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适用于公司宣传、产品介绍、文化展示、商务汇报等</a:t>
            </a:r>
            <a:endParaRPr lang="en-US" altLang="zh-CN" sz="17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6239222" y="4124489"/>
            <a:ext cx="2456109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精美大气  修改便捷 </a:t>
            </a:r>
            <a:endParaRPr lang="en-US" altLang="zh-CN" sz="2000" b="1" dirty="0">
              <a:gradFill flip="none" rotWithShape="1">
                <a:gsLst>
                  <a:gs pos="0">
                    <a:srgbClr val="04B5EC"/>
                  </a:gs>
                  <a:gs pos="100000">
                    <a:srgbClr val="00C88A"/>
                  </a:gs>
                </a:gsLst>
                <a:lin ang="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239222" y="3333185"/>
            <a:ext cx="5112568" cy="0"/>
          </a:xfrm>
          <a:prstGeom prst="line">
            <a:avLst/>
          </a:prstGeom>
          <a:ln>
            <a:solidFill>
              <a:srgbClr val="00C8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239222" y="3907241"/>
            <a:ext cx="5112568" cy="0"/>
          </a:xfrm>
          <a:prstGeom prst="line">
            <a:avLst/>
          </a:prstGeom>
          <a:ln>
            <a:solidFill>
              <a:srgbClr val="00C8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420018" y="-401073"/>
            <a:ext cx="0" cy="0"/>
          </a:xfrm>
          <a:prstGeom prst="line">
            <a:avLst/>
          </a:prstGeom>
          <a:ln w="1016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 flipH="1">
            <a:off x="11700569" y="5723644"/>
            <a:ext cx="508894" cy="1134356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流程图: 决策 10"/>
          <p:cNvSpPr/>
          <p:nvPr/>
        </p:nvSpPr>
        <p:spPr>
          <a:xfrm>
            <a:off x="915035" y="1133444"/>
            <a:ext cx="4040168" cy="3830493"/>
          </a:xfrm>
          <a:prstGeom prst="flowChartDecisi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241300" dist="266700" dir="13500000">
              <a:prstClr val="black">
                <a:alpha val="3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3136761" y="-41747"/>
            <a:ext cx="2204848" cy="2090422"/>
          </a:xfrm>
          <a:prstGeom prst="flowChartDecision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流程图: 决策 40"/>
          <p:cNvSpPr/>
          <p:nvPr/>
        </p:nvSpPr>
        <p:spPr>
          <a:xfrm>
            <a:off x="-1155988" y="-743703"/>
            <a:ext cx="3797678" cy="3600587"/>
          </a:xfrm>
          <a:prstGeom prst="flowChartDecision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 rot="4680755">
            <a:off x="3856184" y="4430225"/>
            <a:ext cx="567268" cy="567268"/>
          </a:xfrm>
          <a:prstGeom prst="rtTriangle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直角三角形 41"/>
          <p:cNvSpPr/>
          <p:nvPr/>
        </p:nvSpPr>
        <p:spPr>
          <a:xfrm rot="15485977">
            <a:off x="4412419" y="3904937"/>
            <a:ext cx="567268" cy="567268"/>
          </a:xfrm>
          <a:prstGeom prst="rtTriangle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流程图: 决策 44"/>
          <p:cNvSpPr/>
          <p:nvPr/>
        </p:nvSpPr>
        <p:spPr>
          <a:xfrm>
            <a:off x="-1600438" y="2334760"/>
            <a:ext cx="2964358" cy="2810515"/>
          </a:xfrm>
          <a:prstGeom prst="flowChartDecision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直角三角形 47"/>
          <p:cNvSpPr/>
          <p:nvPr/>
        </p:nvSpPr>
        <p:spPr>
          <a:xfrm rot="18571015">
            <a:off x="4168527" y="5801728"/>
            <a:ext cx="382997" cy="382997"/>
          </a:xfrm>
          <a:prstGeom prst="rtTriangle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直角三角形 48"/>
          <p:cNvSpPr/>
          <p:nvPr/>
        </p:nvSpPr>
        <p:spPr>
          <a:xfrm rot="18571015">
            <a:off x="5213802" y="2210939"/>
            <a:ext cx="382997" cy="382997"/>
          </a:xfrm>
          <a:prstGeom prst="rtTriangle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5"/>
          <p:cNvSpPr txBox="1"/>
          <p:nvPr/>
        </p:nvSpPr>
        <p:spPr>
          <a:xfrm>
            <a:off x="6267139" y="4609381"/>
            <a:ext cx="3561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细圆简体" pitchFamily="2" charset="-122"/>
                <a:ea typeface="方正细圆简体" pitchFamily="2" charset="-122"/>
              </a:rPr>
              <a:t>Talents come from diligence, </a:t>
            </a:r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细圆简体" pitchFamily="2" charset="-122"/>
                <a:ea typeface="方正细圆简体" pitchFamily="2" charset="-122"/>
              </a:rPr>
              <a:t>and knowledge is gained by accumulation.</a:t>
            </a:r>
            <a:endParaRPr lang="en-US" altLang="zh-CN" sz="1400" b="1" spc="600" dirty="0">
              <a:solidFill>
                <a:schemeClr val="bg1">
                  <a:lumMod val="50000"/>
                </a:schemeClr>
              </a:solidFill>
              <a:latin typeface="方正细圆简体" pitchFamily="2" charset="-122"/>
              <a:ea typeface="方正细圆简体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流程图: 决策 50"/>
          <p:cNvSpPr/>
          <p:nvPr/>
        </p:nvSpPr>
        <p:spPr>
          <a:xfrm>
            <a:off x="1764060" y="5373216"/>
            <a:ext cx="2496329" cy="2366776"/>
          </a:xfrm>
          <a:prstGeom prst="flowChartDecision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流程图: 决策 53"/>
          <p:cNvSpPr/>
          <p:nvPr/>
        </p:nvSpPr>
        <p:spPr>
          <a:xfrm>
            <a:off x="168931" y="3968039"/>
            <a:ext cx="2635914" cy="2499117"/>
          </a:xfrm>
          <a:prstGeom prst="flowChartDecisi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241300" dist="266700" dir="13500000">
              <a:prstClr val="black">
                <a:alpha val="3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706872" y="628304"/>
            <a:ext cx="3046413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US" altLang="zh-CN" sz="4400" b="1" dirty="0">
                <a:solidFill>
                  <a:prstClr val="white"/>
                </a:solidFill>
              </a:rPr>
              <a:t>LOGO</a:t>
            </a:r>
            <a:endParaRPr lang="zh-CN" altLang="en-US" sz="44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936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7" dur="4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8" dur="4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11" dur="4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12" dur="4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15" dur="4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16" dur="4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19" dur="4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20" dur="4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23" dur="4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24" dur="4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27" dur="4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28" dur="4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31" dur="4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32" dur="4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35" dur="4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36" dur="4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39" dur="4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40" dur="4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43" dur="4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44" dur="4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5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61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68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9950"/>
                                </p:stCondLst>
                                <p:childTnLst>
                                  <p:par>
                                    <p:cTn id="7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250" tmFilter="0,0; .5, 1; 1, 1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1675"/>
                                </p:stCondLst>
                                <p:childTnLst>
                                  <p:par>
                                    <p:cTn id="8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2175"/>
                                </p:stCondLst>
                                <p:childTnLst>
                                  <p:par>
                                    <p:cTn id="87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 tmFilter="0, 0; .2, .5; .8, .5; 1, 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9" dur="250" autoRev="1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12675"/>
                                </p:stCondLst>
                                <p:childTnLst>
                                  <p:par>
                                    <p:cTn id="91" presetID="2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2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3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3175"/>
                                </p:stCondLst>
                                <p:childTnLst>
                                  <p:par>
                                    <p:cTn id="95" presetID="2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 tmFilter="0, 0; .2, .5; .8, .5; 1, 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7" dur="250" autoRev="1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11" grpId="0" animBg="1"/>
          <p:bldP spid="11" grpId="1" animBg="1"/>
          <p:bldP spid="11" grpId="2" animBg="1"/>
          <p:bldP spid="40" grpId="0" animBg="1"/>
          <p:bldP spid="41" grpId="0" animBg="1"/>
          <p:bldP spid="12" grpId="0" animBg="1"/>
          <p:bldP spid="42" grpId="0" animBg="1"/>
          <p:bldP spid="45" grpId="0" animBg="1"/>
          <p:bldP spid="48" grpId="0" animBg="1"/>
          <p:bldP spid="49" grpId="0" animBg="1"/>
          <p:bldP spid="50" grpId="0"/>
          <p:bldP spid="51" grpId="0" animBg="1"/>
          <p:bldP spid="54" grpId="0" animBg="1"/>
          <p:bldP spid="54" grpId="1" animBg="1"/>
          <p:bldP spid="54" grpId="2" animBg="1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4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4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4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4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4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5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61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68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9950"/>
                                </p:stCondLst>
                                <p:childTnLst>
                                  <p:par>
                                    <p:cTn id="7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250" tmFilter="0,0; .5, 1; 1, 1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1675"/>
                                </p:stCondLst>
                                <p:childTnLst>
                                  <p:par>
                                    <p:cTn id="8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2175"/>
                                </p:stCondLst>
                                <p:childTnLst>
                                  <p:par>
                                    <p:cTn id="87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 tmFilter="0, 0; .2, .5; .8, .5; 1, 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9" dur="250" autoRev="1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12675"/>
                                </p:stCondLst>
                                <p:childTnLst>
                                  <p:par>
                                    <p:cTn id="91" presetID="2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2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3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3175"/>
                                </p:stCondLst>
                                <p:childTnLst>
                                  <p:par>
                                    <p:cTn id="95" presetID="2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 tmFilter="0, 0; .2, .5; .8, .5; 1, 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7" dur="250" autoRev="1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11" grpId="0" animBg="1"/>
          <p:bldP spid="11" grpId="1" animBg="1"/>
          <p:bldP spid="11" grpId="2" animBg="1"/>
          <p:bldP spid="40" grpId="0" animBg="1"/>
          <p:bldP spid="41" grpId="0" animBg="1"/>
          <p:bldP spid="12" grpId="0" animBg="1"/>
          <p:bldP spid="42" grpId="0" animBg="1"/>
          <p:bldP spid="45" grpId="0" animBg="1"/>
          <p:bldP spid="48" grpId="0" animBg="1"/>
          <p:bldP spid="49" grpId="0" animBg="1"/>
          <p:bldP spid="50" grpId="0"/>
          <p:bldP spid="51" grpId="0" animBg="1"/>
          <p:bldP spid="54" grpId="0" animBg="1"/>
          <p:bldP spid="54" grpId="1" animBg="1"/>
          <p:bldP spid="54" grpId="2" animBg="1"/>
          <p:bldP spid="2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57"/>
          <p:cNvCxnSpPr/>
          <p:nvPr/>
        </p:nvCxnSpPr>
        <p:spPr bwMode="auto">
          <a:xfrm>
            <a:off x="2184399" y="2959347"/>
            <a:ext cx="0" cy="1587500"/>
          </a:xfrm>
          <a:prstGeom prst="line">
            <a:avLst/>
          </a:prstGeom>
          <a:ln>
            <a:solidFill>
              <a:srgbClr val="0091C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燕尾形 4"/>
          <p:cNvSpPr/>
          <p:nvPr/>
        </p:nvSpPr>
        <p:spPr bwMode="auto">
          <a:xfrm>
            <a:off x="792161" y="3651496"/>
            <a:ext cx="2784475" cy="581024"/>
          </a:xfrm>
          <a:prstGeom prst="chevron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姓名</a:t>
            </a:r>
          </a:p>
        </p:txBody>
      </p:sp>
      <p:cxnSp>
        <p:nvCxnSpPr>
          <p:cNvPr id="8" name="直接连接符 58"/>
          <p:cNvCxnSpPr/>
          <p:nvPr/>
        </p:nvCxnSpPr>
        <p:spPr bwMode="auto">
          <a:xfrm>
            <a:off x="4719637" y="2959347"/>
            <a:ext cx="0" cy="1587500"/>
          </a:xfrm>
          <a:prstGeom prst="line">
            <a:avLst/>
          </a:prstGeom>
          <a:ln>
            <a:solidFill>
              <a:srgbClr val="0091C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燕尾形 9"/>
          <p:cNvSpPr/>
          <p:nvPr/>
        </p:nvSpPr>
        <p:spPr bwMode="auto">
          <a:xfrm>
            <a:off x="3327399" y="3651496"/>
            <a:ext cx="2784475" cy="581024"/>
          </a:xfrm>
          <a:prstGeom prst="chevron">
            <a:avLst/>
          </a:prstGeom>
          <a:solidFill>
            <a:srgbClr val="00C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姓名</a:t>
            </a:r>
          </a:p>
        </p:txBody>
      </p:sp>
      <p:cxnSp>
        <p:nvCxnSpPr>
          <p:cNvPr id="13" name="直接连接符 59"/>
          <p:cNvCxnSpPr/>
          <p:nvPr/>
        </p:nvCxnSpPr>
        <p:spPr bwMode="auto">
          <a:xfrm>
            <a:off x="7258049" y="2959347"/>
            <a:ext cx="0" cy="1587500"/>
          </a:xfrm>
          <a:prstGeom prst="line">
            <a:avLst/>
          </a:prstGeom>
          <a:ln>
            <a:solidFill>
              <a:srgbClr val="0091C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燕尾形 14"/>
          <p:cNvSpPr/>
          <p:nvPr/>
        </p:nvSpPr>
        <p:spPr bwMode="auto">
          <a:xfrm>
            <a:off x="5862636" y="3651496"/>
            <a:ext cx="2784475" cy="581024"/>
          </a:xfrm>
          <a:prstGeom prst="chevron">
            <a:avLst/>
          </a:prstGeom>
          <a:solidFill>
            <a:srgbClr val="04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姓名</a:t>
            </a:r>
          </a:p>
        </p:txBody>
      </p:sp>
      <p:cxnSp>
        <p:nvCxnSpPr>
          <p:cNvPr id="18" name="直接连接符 60"/>
          <p:cNvCxnSpPr/>
          <p:nvPr/>
        </p:nvCxnSpPr>
        <p:spPr bwMode="auto">
          <a:xfrm>
            <a:off x="9794874" y="2959347"/>
            <a:ext cx="0" cy="1587500"/>
          </a:xfrm>
          <a:prstGeom prst="line">
            <a:avLst/>
          </a:prstGeom>
          <a:ln>
            <a:solidFill>
              <a:srgbClr val="0091C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燕尾形 19"/>
          <p:cNvSpPr/>
          <p:nvPr/>
        </p:nvSpPr>
        <p:spPr bwMode="auto">
          <a:xfrm>
            <a:off x="8397874" y="3651496"/>
            <a:ext cx="2784475" cy="581024"/>
          </a:xfrm>
          <a:prstGeom prst="chevron">
            <a:avLst/>
          </a:prstGeom>
          <a:solidFill>
            <a:srgbClr val="0091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姓名</a:t>
            </a:r>
          </a:p>
        </p:txBody>
      </p:sp>
      <p:pic>
        <p:nvPicPr>
          <p:cNvPr id="4098" name="Picture 2" descr="F:\PPT加油\3. 免版权\businessman-1284460_960_7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908" y="1331986"/>
            <a:ext cx="1808982" cy="1808982"/>
          </a:xfrm>
          <a:prstGeom prst="ellipse">
            <a:avLst/>
          </a:prstGeom>
          <a:noFill/>
          <a:ln w="7620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文本框 3"/>
          <p:cNvSpPr txBox="1"/>
          <p:nvPr/>
        </p:nvSpPr>
        <p:spPr>
          <a:xfrm>
            <a:off x="1558702" y="409278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sp>
        <p:nvSpPr>
          <p:cNvPr id="24" name="矩形 23"/>
          <p:cNvSpPr/>
          <p:nvPr/>
        </p:nvSpPr>
        <p:spPr>
          <a:xfrm>
            <a:off x="1621928" y="4797152"/>
            <a:ext cx="18089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职务介绍</a:t>
            </a:r>
          </a:p>
        </p:txBody>
      </p:sp>
      <p:sp>
        <p:nvSpPr>
          <p:cNvPr id="25" name="矩形 24"/>
          <p:cNvSpPr/>
          <p:nvPr/>
        </p:nvSpPr>
        <p:spPr>
          <a:xfrm>
            <a:off x="1272918" y="5267874"/>
            <a:ext cx="205448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  <p:pic>
        <p:nvPicPr>
          <p:cNvPr id="26" name="Picture 2" descr="F:\PPT加油\3. 免版权\businessman-1284460_960_7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146" y="1297334"/>
            <a:ext cx="1808982" cy="1808982"/>
          </a:xfrm>
          <a:prstGeom prst="ellipse">
            <a:avLst/>
          </a:prstGeom>
          <a:noFill/>
          <a:ln w="76200">
            <a:solidFill>
              <a:srgbClr val="00C88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 26"/>
          <p:cNvSpPr/>
          <p:nvPr/>
        </p:nvSpPr>
        <p:spPr>
          <a:xfrm>
            <a:off x="4142208" y="4797152"/>
            <a:ext cx="18089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职务介绍</a:t>
            </a:r>
          </a:p>
        </p:txBody>
      </p:sp>
      <p:sp>
        <p:nvSpPr>
          <p:cNvPr id="28" name="矩形 27"/>
          <p:cNvSpPr/>
          <p:nvPr/>
        </p:nvSpPr>
        <p:spPr>
          <a:xfrm>
            <a:off x="3793198" y="5267874"/>
            <a:ext cx="205448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  <p:pic>
        <p:nvPicPr>
          <p:cNvPr id="29" name="Picture 2" descr="F:\PPT加油\3. 免版权\businessman-1284460_960_7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382" y="1331986"/>
            <a:ext cx="1808982" cy="1808982"/>
          </a:xfrm>
          <a:prstGeom prst="ellipse">
            <a:avLst/>
          </a:prstGeom>
          <a:noFill/>
          <a:ln w="76200">
            <a:solidFill>
              <a:srgbClr val="00D3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矩形 29"/>
          <p:cNvSpPr/>
          <p:nvPr/>
        </p:nvSpPr>
        <p:spPr>
          <a:xfrm>
            <a:off x="6478768" y="4797152"/>
            <a:ext cx="18089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职务介绍</a:t>
            </a:r>
          </a:p>
        </p:txBody>
      </p:sp>
      <p:sp>
        <p:nvSpPr>
          <p:cNvPr id="31" name="矩形 30"/>
          <p:cNvSpPr/>
          <p:nvPr/>
        </p:nvSpPr>
        <p:spPr>
          <a:xfrm>
            <a:off x="6129758" y="5267874"/>
            <a:ext cx="205448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  <p:pic>
        <p:nvPicPr>
          <p:cNvPr id="32" name="Picture 2" descr="F:\PPT加油\3. 免版权\businessman-1284460_960_7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5620" y="1285911"/>
            <a:ext cx="1808982" cy="1808982"/>
          </a:xfrm>
          <a:prstGeom prst="ellipse">
            <a:avLst/>
          </a:prstGeom>
          <a:noFill/>
          <a:ln w="76200">
            <a:solidFill>
              <a:srgbClr val="0091C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矩形 32"/>
          <p:cNvSpPr/>
          <p:nvPr/>
        </p:nvSpPr>
        <p:spPr>
          <a:xfrm>
            <a:off x="9254776" y="4778102"/>
            <a:ext cx="18089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职务介绍</a:t>
            </a:r>
          </a:p>
        </p:txBody>
      </p:sp>
      <p:sp>
        <p:nvSpPr>
          <p:cNvPr id="34" name="矩形 33"/>
          <p:cNvSpPr/>
          <p:nvPr/>
        </p:nvSpPr>
        <p:spPr>
          <a:xfrm>
            <a:off x="8905766" y="5248824"/>
            <a:ext cx="205448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</p:spTree>
    <p:extLst>
      <p:ext uri="{BB962C8B-B14F-4D97-AF65-F5344CB8AC3E}">
        <p14:creationId xmlns:p14="http://schemas.microsoft.com/office/powerpoint/2010/main" val="3684998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50"/>
                            </p:stCondLst>
                            <p:childTnLst>
                              <p:par>
                                <p:cTn id="2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5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5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50"/>
                            </p:stCondLst>
                            <p:childTnLst>
                              <p:par>
                                <p:cTn id="4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5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2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450"/>
                            </p:stCondLst>
                            <p:childTnLst>
                              <p:par>
                                <p:cTn id="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95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450"/>
                            </p:stCondLst>
                            <p:childTnLst>
                              <p:par>
                                <p:cTn id="7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950"/>
                            </p:stCondLst>
                            <p:childTnLst>
                              <p:par>
                                <p:cTn id="7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600"/>
                            </p:stCondLst>
                            <p:childTnLst>
                              <p:par>
                                <p:cTn id="8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850"/>
                            </p:stCondLst>
                            <p:childTnLst>
                              <p:par>
                                <p:cTn id="8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350"/>
                            </p:stCondLst>
                            <p:childTnLst>
                              <p:par>
                                <p:cTn id="9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850"/>
                            </p:stCondLst>
                            <p:childTnLst>
                              <p:par>
                                <p:cTn id="10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350"/>
                            </p:stCondLst>
                            <p:childTnLst>
                              <p:par>
                                <p:cTn id="10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5" grpId="0" animBg="1"/>
      <p:bldP spid="20" grpId="0" animBg="1"/>
      <p:bldP spid="23" grpId="0"/>
      <p:bldP spid="24" grpId="0"/>
      <p:bldP spid="25" grpId="0"/>
      <p:bldP spid="27" grpId="0"/>
      <p:bldP spid="28" grpId="0"/>
      <p:bldP spid="30" grpId="0"/>
      <p:bldP spid="31" grpId="0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PPT加油\3. 免版权\businessman-1284460_960_7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240" y="1967936"/>
            <a:ext cx="3168352" cy="3168352"/>
          </a:xfrm>
          <a:prstGeom prst="ellipse">
            <a:avLst/>
          </a:prstGeom>
          <a:noFill/>
          <a:ln w="76200">
            <a:solidFill>
              <a:srgbClr val="04B5E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3"/>
          <p:cNvSpPr txBox="1"/>
          <p:nvPr/>
        </p:nvSpPr>
        <p:spPr>
          <a:xfrm>
            <a:off x="1558702" y="428328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核心成员</a:t>
            </a:r>
          </a:p>
        </p:txBody>
      </p:sp>
      <p:sp>
        <p:nvSpPr>
          <p:cNvPr id="4" name="椭圆 3"/>
          <p:cNvSpPr/>
          <p:nvPr/>
        </p:nvSpPr>
        <p:spPr>
          <a:xfrm>
            <a:off x="3851374" y="1554938"/>
            <a:ext cx="3888432" cy="3888432"/>
          </a:xfrm>
          <a:prstGeom prst="ellipse">
            <a:avLst/>
          </a:prstGeom>
          <a:noFill/>
          <a:ln>
            <a:solidFill>
              <a:srgbClr val="04B5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589276" y="1609618"/>
            <a:ext cx="324036" cy="324036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solidFill>
              <a:srgbClr val="04B5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14482" y="2964329"/>
            <a:ext cx="13011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姓名</a:t>
            </a:r>
          </a:p>
        </p:txBody>
      </p:sp>
      <p:sp>
        <p:nvSpPr>
          <p:cNvPr id="10" name="矩形 9"/>
          <p:cNvSpPr/>
          <p:nvPr/>
        </p:nvSpPr>
        <p:spPr>
          <a:xfrm>
            <a:off x="1598088" y="3627431"/>
            <a:ext cx="15339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技术骨干</a:t>
            </a:r>
          </a:p>
        </p:txBody>
      </p:sp>
      <p:sp>
        <p:nvSpPr>
          <p:cNvPr id="13" name="矩形 12"/>
          <p:cNvSpPr/>
          <p:nvPr/>
        </p:nvSpPr>
        <p:spPr>
          <a:xfrm>
            <a:off x="7698432" y="1196752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主要操作项目一</a:t>
            </a:r>
          </a:p>
        </p:txBody>
      </p:sp>
      <p:sp>
        <p:nvSpPr>
          <p:cNvPr id="14" name="矩形 13"/>
          <p:cNvSpPr/>
          <p:nvPr/>
        </p:nvSpPr>
        <p:spPr>
          <a:xfrm>
            <a:off x="7728122" y="1594892"/>
            <a:ext cx="2615556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  <p:sp>
        <p:nvSpPr>
          <p:cNvPr id="15" name="椭圆 14"/>
          <p:cNvSpPr/>
          <p:nvPr/>
        </p:nvSpPr>
        <p:spPr>
          <a:xfrm>
            <a:off x="7490052" y="2689738"/>
            <a:ext cx="324036" cy="324036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solidFill>
              <a:srgbClr val="04B5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599208" y="2276872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主要操作项目二</a:t>
            </a:r>
          </a:p>
        </p:txBody>
      </p:sp>
      <p:sp>
        <p:nvSpPr>
          <p:cNvPr id="17" name="矩形 16"/>
          <p:cNvSpPr/>
          <p:nvPr/>
        </p:nvSpPr>
        <p:spPr>
          <a:xfrm>
            <a:off x="8592218" y="2603151"/>
            <a:ext cx="2615556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  <p:sp>
        <p:nvSpPr>
          <p:cNvPr id="18" name="椭圆 17"/>
          <p:cNvSpPr/>
          <p:nvPr/>
        </p:nvSpPr>
        <p:spPr>
          <a:xfrm>
            <a:off x="7490052" y="3934704"/>
            <a:ext cx="324036" cy="324036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solidFill>
              <a:srgbClr val="04B5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524926" y="3613455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主要操作项目三</a:t>
            </a:r>
          </a:p>
        </p:txBody>
      </p:sp>
      <p:sp>
        <p:nvSpPr>
          <p:cNvPr id="20" name="矩形 19"/>
          <p:cNvSpPr/>
          <p:nvPr/>
        </p:nvSpPr>
        <p:spPr>
          <a:xfrm>
            <a:off x="8517936" y="3939734"/>
            <a:ext cx="2615556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  <p:sp>
        <p:nvSpPr>
          <p:cNvPr id="21" name="椭圆 20"/>
          <p:cNvSpPr/>
          <p:nvPr/>
        </p:nvSpPr>
        <p:spPr>
          <a:xfrm>
            <a:off x="6671270" y="5023921"/>
            <a:ext cx="324036" cy="324036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solidFill>
              <a:srgbClr val="04B5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780426" y="5043103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主要操作项目四</a:t>
            </a:r>
          </a:p>
        </p:txBody>
      </p:sp>
      <p:sp>
        <p:nvSpPr>
          <p:cNvPr id="23" name="矩形 22"/>
          <p:cNvSpPr/>
          <p:nvPr/>
        </p:nvSpPr>
        <p:spPr>
          <a:xfrm>
            <a:off x="7773436" y="5369382"/>
            <a:ext cx="2615556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  <p:cxnSp>
        <p:nvCxnSpPr>
          <p:cNvPr id="24" name="直接箭头连接符 23"/>
          <p:cNvCxnSpPr/>
          <p:nvPr/>
        </p:nvCxnSpPr>
        <p:spPr>
          <a:xfrm>
            <a:off x="0" y="3488420"/>
            <a:ext cx="3718942" cy="0"/>
          </a:xfrm>
          <a:prstGeom prst="straightConnector1">
            <a:avLst/>
          </a:prstGeom>
          <a:ln w="12700">
            <a:solidFill>
              <a:srgbClr val="04B5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887362" y="4089096"/>
            <a:ext cx="2615556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</p:txBody>
      </p:sp>
    </p:spTree>
    <p:extLst>
      <p:ext uri="{BB962C8B-B14F-4D97-AF65-F5344CB8AC3E}">
        <p14:creationId xmlns:p14="http://schemas.microsoft.com/office/powerpoint/2010/main" val="130260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5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5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5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5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35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600"/>
                            </p:stCondLst>
                            <p:childTnLst>
                              <p:par>
                                <p:cTn id="5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10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750"/>
                            </p:stCondLst>
                            <p:childTnLst>
                              <p:par>
                                <p:cTn id="6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250"/>
                            </p:stCondLst>
                            <p:childTnLst>
                              <p:par>
                                <p:cTn id="7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650"/>
                            </p:stCondLst>
                            <p:childTnLst>
                              <p:par>
                                <p:cTn id="7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900"/>
                            </p:stCondLst>
                            <p:childTnLst>
                              <p:par>
                                <p:cTn id="8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4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800"/>
                            </p:stCondLst>
                            <p:childTnLst>
                              <p:par>
                                <p:cTn id="9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9" grpId="0"/>
      <p:bldP spid="10" grpId="0"/>
      <p:bldP spid="13" grpId="0"/>
      <p:bldP spid="14" grpId="0"/>
      <p:bldP spid="15" grpId="0" animBg="1"/>
      <p:bldP spid="16" grpId="0"/>
      <p:bldP spid="17" grpId="0"/>
      <p:bldP spid="18" grpId="0" animBg="1"/>
      <p:bldP spid="19" grpId="0"/>
      <p:bldP spid="20" grpId="0"/>
      <p:bldP spid="21" grpId="0" animBg="1"/>
      <p:bldP spid="22" grpId="0"/>
      <p:bldP spid="23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3"/>
          <p:cNvSpPr txBox="1"/>
          <p:nvPr/>
        </p:nvSpPr>
        <p:spPr>
          <a:xfrm>
            <a:off x="9196780" y="5331227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服务项目</a:t>
            </a:r>
          </a:p>
        </p:txBody>
      </p:sp>
      <p:sp>
        <p:nvSpPr>
          <p:cNvPr id="30" name="任意多边形 29"/>
          <p:cNvSpPr/>
          <p:nvPr/>
        </p:nvSpPr>
        <p:spPr>
          <a:xfrm rot="198227">
            <a:off x="-49555" y="2954307"/>
            <a:ext cx="12256069" cy="865720"/>
          </a:xfrm>
          <a:custGeom>
            <a:avLst/>
            <a:gdLst>
              <a:gd name="connsiteX0" fmla="*/ 20526 w 12256069"/>
              <a:gd name="connsiteY0" fmla="*/ 79640 h 865720"/>
              <a:gd name="connsiteX1" fmla="*/ 165669 w 12256069"/>
              <a:gd name="connsiteY1" fmla="*/ 253811 h 865720"/>
              <a:gd name="connsiteX2" fmla="*/ 1239726 w 12256069"/>
              <a:gd name="connsiteY2" fmla="*/ 863411 h 865720"/>
              <a:gd name="connsiteX3" fmla="*/ 2995955 w 12256069"/>
              <a:gd name="connsiteY3" fmla="*/ 7068 h 865720"/>
              <a:gd name="connsiteX4" fmla="*/ 4636069 w 12256069"/>
              <a:gd name="connsiteY4" fmla="*/ 544097 h 865720"/>
              <a:gd name="connsiteX5" fmla="*/ 6029441 w 12256069"/>
              <a:gd name="connsiteY5" fmla="*/ 573125 h 865720"/>
              <a:gd name="connsiteX6" fmla="*/ 7234126 w 12256069"/>
              <a:gd name="connsiteY6" fmla="*/ 7068 h 865720"/>
              <a:gd name="connsiteX7" fmla="*/ 8627498 w 12256069"/>
              <a:gd name="connsiteY7" fmla="*/ 457011 h 865720"/>
              <a:gd name="connsiteX8" fmla="*/ 9875726 w 12256069"/>
              <a:gd name="connsiteY8" fmla="*/ 7068 h 865720"/>
              <a:gd name="connsiteX9" fmla="*/ 11225555 w 12256069"/>
              <a:gd name="connsiteY9" fmla="*/ 195754 h 865720"/>
              <a:gd name="connsiteX10" fmla="*/ 11835155 w 12256069"/>
              <a:gd name="connsiteY10" fmla="*/ 384440 h 865720"/>
              <a:gd name="connsiteX11" fmla="*/ 12256069 w 12256069"/>
              <a:gd name="connsiteY11" fmla="*/ 398954 h 86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56069" h="865720">
                <a:moveTo>
                  <a:pt x="20526" y="79640"/>
                </a:moveTo>
                <a:cubicBezTo>
                  <a:pt x="-8503" y="101411"/>
                  <a:pt x="-37531" y="123183"/>
                  <a:pt x="165669" y="253811"/>
                </a:cubicBezTo>
                <a:cubicBezTo>
                  <a:pt x="368869" y="384440"/>
                  <a:pt x="768012" y="904535"/>
                  <a:pt x="1239726" y="863411"/>
                </a:cubicBezTo>
                <a:cubicBezTo>
                  <a:pt x="1711440" y="822287"/>
                  <a:pt x="2429898" y="60287"/>
                  <a:pt x="2995955" y="7068"/>
                </a:cubicBezTo>
                <a:cubicBezTo>
                  <a:pt x="3562012" y="-46151"/>
                  <a:pt x="4130488" y="449754"/>
                  <a:pt x="4636069" y="544097"/>
                </a:cubicBezTo>
                <a:cubicBezTo>
                  <a:pt x="5141650" y="638440"/>
                  <a:pt x="5596432" y="662630"/>
                  <a:pt x="6029441" y="573125"/>
                </a:cubicBezTo>
                <a:cubicBezTo>
                  <a:pt x="6462450" y="483620"/>
                  <a:pt x="6801117" y="26420"/>
                  <a:pt x="7234126" y="7068"/>
                </a:cubicBezTo>
                <a:cubicBezTo>
                  <a:pt x="7667136" y="-12284"/>
                  <a:pt x="8187231" y="457011"/>
                  <a:pt x="8627498" y="457011"/>
                </a:cubicBezTo>
                <a:cubicBezTo>
                  <a:pt x="9067765" y="457011"/>
                  <a:pt x="9442717" y="50611"/>
                  <a:pt x="9875726" y="7068"/>
                </a:cubicBezTo>
                <a:cubicBezTo>
                  <a:pt x="10308736" y="-36475"/>
                  <a:pt x="10898984" y="132859"/>
                  <a:pt x="11225555" y="195754"/>
                </a:cubicBezTo>
                <a:cubicBezTo>
                  <a:pt x="11552126" y="258649"/>
                  <a:pt x="11663403" y="350573"/>
                  <a:pt x="11835155" y="384440"/>
                </a:cubicBezTo>
                <a:cubicBezTo>
                  <a:pt x="12006907" y="418307"/>
                  <a:pt x="12256069" y="398954"/>
                  <a:pt x="12256069" y="398954"/>
                </a:cubicBezTo>
              </a:path>
            </a:pathLst>
          </a:custGeom>
          <a:ln>
            <a:solidFill>
              <a:srgbClr val="04B5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21338589" flipV="1">
            <a:off x="-25474" y="2994928"/>
            <a:ext cx="12256069" cy="434071"/>
          </a:xfrm>
          <a:custGeom>
            <a:avLst/>
            <a:gdLst>
              <a:gd name="connsiteX0" fmla="*/ 20526 w 12256069"/>
              <a:gd name="connsiteY0" fmla="*/ 79640 h 865720"/>
              <a:gd name="connsiteX1" fmla="*/ 165669 w 12256069"/>
              <a:gd name="connsiteY1" fmla="*/ 253811 h 865720"/>
              <a:gd name="connsiteX2" fmla="*/ 1239726 w 12256069"/>
              <a:gd name="connsiteY2" fmla="*/ 863411 h 865720"/>
              <a:gd name="connsiteX3" fmla="*/ 2995955 w 12256069"/>
              <a:gd name="connsiteY3" fmla="*/ 7068 h 865720"/>
              <a:gd name="connsiteX4" fmla="*/ 4636069 w 12256069"/>
              <a:gd name="connsiteY4" fmla="*/ 544097 h 865720"/>
              <a:gd name="connsiteX5" fmla="*/ 6029441 w 12256069"/>
              <a:gd name="connsiteY5" fmla="*/ 573125 h 865720"/>
              <a:gd name="connsiteX6" fmla="*/ 7234126 w 12256069"/>
              <a:gd name="connsiteY6" fmla="*/ 7068 h 865720"/>
              <a:gd name="connsiteX7" fmla="*/ 8627498 w 12256069"/>
              <a:gd name="connsiteY7" fmla="*/ 457011 h 865720"/>
              <a:gd name="connsiteX8" fmla="*/ 9875726 w 12256069"/>
              <a:gd name="connsiteY8" fmla="*/ 7068 h 865720"/>
              <a:gd name="connsiteX9" fmla="*/ 11225555 w 12256069"/>
              <a:gd name="connsiteY9" fmla="*/ 195754 h 865720"/>
              <a:gd name="connsiteX10" fmla="*/ 11835155 w 12256069"/>
              <a:gd name="connsiteY10" fmla="*/ 384440 h 865720"/>
              <a:gd name="connsiteX11" fmla="*/ 12256069 w 12256069"/>
              <a:gd name="connsiteY11" fmla="*/ 398954 h 86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56069" h="865720">
                <a:moveTo>
                  <a:pt x="20526" y="79640"/>
                </a:moveTo>
                <a:cubicBezTo>
                  <a:pt x="-8503" y="101411"/>
                  <a:pt x="-37531" y="123183"/>
                  <a:pt x="165669" y="253811"/>
                </a:cubicBezTo>
                <a:cubicBezTo>
                  <a:pt x="368869" y="384440"/>
                  <a:pt x="768012" y="904535"/>
                  <a:pt x="1239726" y="863411"/>
                </a:cubicBezTo>
                <a:cubicBezTo>
                  <a:pt x="1711440" y="822287"/>
                  <a:pt x="2429898" y="60287"/>
                  <a:pt x="2995955" y="7068"/>
                </a:cubicBezTo>
                <a:cubicBezTo>
                  <a:pt x="3562012" y="-46151"/>
                  <a:pt x="4130488" y="449754"/>
                  <a:pt x="4636069" y="544097"/>
                </a:cubicBezTo>
                <a:cubicBezTo>
                  <a:pt x="5141650" y="638440"/>
                  <a:pt x="5596432" y="662630"/>
                  <a:pt x="6029441" y="573125"/>
                </a:cubicBezTo>
                <a:cubicBezTo>
                  <a:pt x="6462450" y="483620"/>
                  <a:pt x="6801117" y="26420"/>
                  <a:pt x="7234126" y="7068"/>
                </a:cubicBezTo>
                <a:cubicBezTo>
                  <a:pt x="7667136" y="-12284"/>
                  <a:pt x="8187231" y="457011"/>
                  <a:pt x="8627498" y="457011"/>
                </a:cubicBezTo>
                <a:cubicBezTo>
                  <a:pt x="9067765" y="457011"/>
                  <a:pt x="9442717" y="50611"/>
                  <a:pt x="9875726" y="7068"/>
                </a:cubicBezTo>
                <a:cubicBezTo>
                  <a:pt x="10308736" y="-36475"/>
                  <a:pt x="10898984" y="132859"/>
                  <a:pt x="11225555" y="195754"/>
                </a:cubicBezTo>
                <a:cubicBezTo>
                  <a:pt x="11552126" y="258649"/>
                  <a:pt x="11663403" y="350573"/>
                  <a:pt x="11835155" y="384440"/>
                </a:cubicBezTo>
                <a:cubicBezTo>
                  <a:pt x="12006907" y="418307"/>
                  <a:pt x="12256069" y="398954"/>
                  <a:pt x="12256069" y="398954"/>
                </a:cubicBezTo>
              </a:path>
            </a:pathLst>
          </a:custGeom>
          <a:ln>
            <a:solidFill>
              <a:srgbClr val="00C8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5"/>
          <p:cNvSpPr>
            <a:spLocks/>
          </p:cNvSpPr>
          <p:nvPr/>
        </p:nvSpPr>
        <p:spPr bwMode="auto">
          <a:xfrm rot="5400000">
            <a:off x="4466762" y="1526764"/>
            <a:ext cx="3271596" cy="2952328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429779" y="1888328"/>
            <a:ext cx="1297399" cy="432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/>
              <a:t>02</a:t>
            </a:r>
            <a:endParaRPr lang="zh-CN" altLang="en-US" sz="3200" b="1" dirty="0"/>
          </a:p>
        </p:txBody>
      </p:sp>
      <p:sp>
        <p:nvSpPr>
          <p:cNvPr id="22" name="文本框 3"/>
          <p:cNvSpPr txBox="1"/>
          <p:nvPr/>
        </p:nvSpPr>
        <p:spPr>
          <a:xfrm>
            <a:off x="4782685" y="2679281"/>
            <a:ext cx="4552881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BFCF2"/>
                </a:solidFill>
                <a:latin typeface="微软雅黑" pitchFamily="34" charset="-122"/>
                <a:ea typeface="微软雅黑" pitchFamily="34" charset="-122"/>
              </a:rPr>
              <a:t>产品及服务</a:t>
            </a:r>
          </a:p>
        </p:txBody>
      </p:sp>
      <p:sp>
        <p:nvSpPr>
          <p:cNvPr id="2" name="矩形 1"/>
          <p:cNvSpPr/>
          <p:nvPr/>
        </p:nvSpPr>
        <p:spPr>
          <a:xfrm>
            <a:off x="1270670" y="5343599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主要业务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52198" y="5343599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营销网络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33725" y="5331227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产品介绍</a:t>
            </a:r>
          </a:p>
        </p:txBody>
      </p:sp>
      <p:sp>
        <p:nvSpPr>
          <p:cNvPr id="5" name="矩形 4"/>
          <p:cNvSpPr/>
          <p:nvPr/>
        </p:nvSpPr>
        <p:spPr>
          <a:xfrm>
            <a:off x="7215252" y="5331227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核心技术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978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 animBg="1"/>
      <p:bldP spid="31" grpId="0" animBg="1"/>
      <p:bldP spid="40" grpId="0" animBg="1"/>
      <p:bldP spid="45" grpId="0"/>
      <p:bldP spid="22" grpId="0"/>
      <p:bldP spid="2" grpId="0"/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0"/>
          <p:cNvSpPr>
            <a:spLocks noChangeArrowheads="1"/>
          </p:cNvSpPr>
          <p:nvPr/>
        </p:nvSpPr>
        <p:spPr bwMode="auto">
          <a:xfrm>
            <a:off x="762000" y="1614488"/>
            <a:ext cx="4465638" cy="21653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" name="矩形 11"/>
          <p:cNvSpPr>
            <a:spLocks noChangeArrowheads="1"/>
          </p:cNvSpPr>
          <p:nvPr/>
        </p:nvSpPr>
        <p:spPr bwMode="auto">
          <a:xfrm>
            <a:off x="762000" y="3903663"/>
            <a:ext cx="1858963" cy="216693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" name="矩形 12"/>
          <p:cNvSpPr>
            <a:spLocks noChangeArrowheads="1"/>
          </p:cNvSpPr>
          <p:nvPr/>
        </p:nvSpPr>
        <p:spPr bwMode="auto">
          <a:xfrm>
            <a:off x="2755900" y="3903663"/>
            <a:ext cx="2471738" cy="2166937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" name="矩形 17"/>
          <p:cNvSpPr>
            <a:spLocks noChangeArrowheads="1"/>
          </p:cNvSpPr>
          <p:nvPr/>
        </p:nvSpPr>
        <p:spPr bwMode="auto">
          <a:xfrm>
            <a:off x="7383463" y="1509713"/>
            <a:ext cx="4165600" cy="982662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宋体" pitchFamily="2" charset="-122"/>
            </a:endParaRPr>
          </a:p>
        </p:txBody>
      </p:sp>
      <p:sp>
        <p:nvSpPr>
          <p:cNvPr id="10" name="矩形 18"/>
          <p:cNvSpPr>
            <a:spLocks noChangeArrowheads="1"/>
          </p:cNvSpPr>
          <p:nvPr/>
        </p:nvSpPr>
        <p:spPr bwMode="auto">
          <a:xfrm>
            <a:off x="7391400" y="2732088"/>
            <a:ext cx="4165600" cy="982662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宋体" pitchFamily="2" charset="-122"/>
            </a:endParaRPr>
          </a:p>
        </p:txBody>
      </p:sp>
      <p:sp>
        <p:nvSpPr>
          <p:cNvPr id="11" name="矩形 19"/>
          <p:cNvSpPr>
            <a:spLocks noChangeArrowheads="1"/>
          </p:cNvSpPr>
          <p:nvPr/>
        </p:nvSpPr>
        <p:spPr bwMode="auto">
          <a:xfrm>
            <a:off x="7391400" y="3954463"/>
            <a:ext cx="4165600" cy="982662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宋体" pitchFamily="2" charset="-122"/>
            </a:endParaRPr>
          </a:p>
        </p:txBody>
      </p:sp>
      <p:sp>
        <p:nvSpPr>
          <p:cNvPr id="12" name="矩形 20"/>
          <p:cNvSpPr>
            <a:spLocks noChangeArrowheads="1"/>
          </p:cNvSpPr>
          <p:nvPr/>
        </p:nvSpPr>
        <p:spPr bwMode="auto">
          <a:xfrm>
            <a:off x="7391400" y="5175250"/>
            <a:ext cx="4165600" cy="982663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宋体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129338" y="2732088"/>
            <a:ext cx="982662" cy="982662"/>
            <a:chOff x="6129338" y="2732088"/>
            <a:chExt cx="982662" cy="982662"/>
          </a:xfrm>
        </p:grpSpPr>
        <p:sp>
          <p:nvSpPr>
            <p:cNvPr id="6" name="矩形 14"/>
            <p:cNvSpPr>
              <a:spLocks noChangeArrowheads="1"/>
            </p:cNvSpPr>
            <p:nvPr/>
          </p:nvSpPr>
          <p:spPr bwMode="auto">
            <a:xfrm>
              <a:off x="6129338" y="2732088"/>
              <a:ext cx="982662" cy="982662"/>
            </a:xfrm>
            <a:prstGeom prst="rect">
              <a:avLst/>
            </a:prstGeom>
            <a:solidFill>
              <a:srgbClr val="00A1D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pic>
          <p:nvPicPr>
            <p:cNvPr id="14" name="图片 2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8725" y="2901950"/>
              <a:ext cx="623888" cy="62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" name="组合 25"/>
          <p:cNvGrpSpPr/>
          <p:nvPr/>
        </p:nvGrpSpPr>
        <p:grpSpPr>
          <a:xfrm>
            <a:off x="6129338" y="3954463"/>
            <a:ext cx="982662" cy="982662"/>
            <a:chOff x="6129338" y="3954463"/>
            <a:chExt cx="982662" cy="982662"/>
          </a:xfrm>
        </p:grpSpPr>
        <p:sp>
          <p:nvSpPr>
            <p:cNvPr id="7" name="矩形 15"/>
            <p:cNvSpPr>
              <a:spLocks noChangeArrowheads="1"/>
            </p:cNvSpPr>
            <p:nvPr/>
          </p:nvSpPr>
          <p:spPr bwMode="auto">
            <a:xfrm>
              <a:off x="6129338" y="3954463"/>
              <a:ext cx="982662" cy="982662"/>
            </a:xfrm>
            <a:prstGeom prst="rect">
              <a:avLst/>
            </a:prstGeom>
            <a:solidFill>
              <a:srgbClr val="00C89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pic>
          <p:nvPicPr>
            <p:cNvPr id="15" name="图片 2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6188" y="4194175"/>
              <a:ext cx="587375" cy="422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组合 26"/>
          <p:cNvGrpSpPr/>
          <p:nvPr/>
        </p:nvGrpSpPr>
        <p:grpSpPr>
          <a:xfrm>
            <a:off x="6129338" y="5175250"/>
            <a:ext cx="982662" cy="982663"/>
            <a:chOff x="6129338" y="5175250"/>
            <a:chExt cx="982662" cy="982663"/>
          </a:xfrm>
        </p:grpSpPr>
        <p:sp>
          <p:nvSpPr>
            <p:cNvPr id="8" name="矩形 16"/>
            <p:cNvSpPr>
              <a:spLocks noChangeArrowheads="1"/>
            </p:cNvSpPr>
            <p:nvPr/>
          </p:nvSpPr>
          <p:spPr bwMode="auto">
            <a:xfrm>
              <a:off x="6129338" y="5175250"/>
              <a:ext cx="982662" cy="982663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pic>
          <p:nvPicPr>
            <p:cNvPr id="16" name="图片 2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7625" y="5416550"/>
              <a:ext cx="511175" cy="500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" name="文本框 3"/>
          <p:cNvSpPr txBox="1"/>
          <p:nvPr/>
        </p:nvSpPr>
        <p:spPr>
          <a:xfrm>
            <a:off x="1558702" y="428328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主要业务</a:t>
            </a:r>
          </a:p>
        </p:txBody>
      </p:sp>
      <p:sp>
        <p:nvSpPr>
          <p:cNvPr id="22" name="矩形 21"/>
          <p:cNvSpPr/>
          <p:nvPr/>
        </p:nvSpPr>
        <p:spPr>
          <a:xfrm>
            <a:off x="7698432" y="1614488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主要业务一</a:t>
            </a:r>
          </a:p>
        </p:txBody>
      </p:sp>
      <p:sp>
        <p:nvSpPr>
          <p:cNvPr id="23" name="矩形 22"/>
          <p:cNvSpPr/>
          <p:nvPr/>
        </p:nvSpPr>
        <p:spPr>
          <a:xfrm>
            <a:off x="7728122" y="2012628"/>
            <a:ext cx="3828878" cy="32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右键点击图片选择形状填充来修改图片。</a:t>
            </a:r>
          </a:p>
        </p:txBody>
      </p:sp>
      <p:sp>
        <p:nvSpPr>
          <p:cNvPr id="28" name="矩形 27"/>
          <p:cNvSpPr/>
          <p:nvPr/>
        </p:nvSpPr>
        <p:spPr>
          <a:xfrm>
            <a:off x="7704434" y="2852936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主要业务二</a:t>
            </a:r>
          </a:p>
        </p:txBody>
      </p:sp>
      <p:sp>
        <p:nvSpPr>
          <p:cNvPr id="29" name="矩形 28"/>
          <p:cNvSpPr/>
          <p:nvPr/>
        </p:nvSpPr>
        <p:spPr>
          <a:xfrm>
            <a:off x="7734124" y="3251076"/>
            <a:ext cx="3828878" cy="32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右键点击图片选择形状填充来修改图片。</a:t>
            </a:r>
          </a:p>
        </p:txBody>
      </p:sp>
      <p:sp>
        <p:nvSpPr>
          <p:cNvPr id="30" name="矩形 29"/>
          <p:cNvSpPr/>
          <p:nvPr/>
        </p:nvSpPr>
        <p:spPr>
          <a:xfrm>
            <a:off x="7674744" y="4077072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主要业务三</a:t>
            </a:r>
          </a:p>
        </p:txBody>
      </p:sp>
      <p:sp>
        <p:nvSpPr>
          <p:cNvPr id="31" name="矩形 30"/>
          <p:cNvSpPr/>
          <p:nvPr/>
        </p:nvSpPr>
        <p:spPr>
          <a:xfrm>
            <a:off x="7704434" y="4475212"/>
            <a:ext cx="3828878" cy="32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右键点击图片选择形状填充来修改图片。</a:t>
            </a:r>
          </a:p>
        </p:txBody>
      </p:sp>
      <p:sp>
        <p:nvSpPr>
          <p:cNvPr id="32" name="矩形 31"/>
          <p:cNvSpPr/>
          <p:nvPr/>
        </p:nvSpPr>
        <p:spPr>
          <a:xfrm>
            <a:off x="7734124" y="5294212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主要业务四</a:t>
            </a:r>
          </a:p>
        </p:txBody>
      </p:sp>
      <p:sp>
        <p:nvSpPr>
          <p:cNvPr id="33" name="矩形 32"/>
          <p:cNvSpPr/>
          <p:nvPr/>
        </p:nvSpPr>
        <p:spPr>
          <a:xfrm>
            <a:off x="7763814" y="5692352"/>
            <a:ext cx="3828878" cy="32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右键点击图片选择形状填充来修改图片。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6129338" y="1509713"/>
            <a:ext cx="982662" cy="982662"/>
            <a:chOff x="6129338" y="1509713"/>
            <a:chExt cx="982662" cy="982662"/>
          </a:xfrm>
        </p:grpSpPr>
        <p:sp>
          <p:nvSpPr>
            <p:cNvPr id="35" name="矩形 13"/>
            <p:cNvSpPr>
              <a:spLocks noChangeArrowheads="1"/>
            </p:cNvSpPr>
            <p:nvPr/>
          </p:nvSpPr>
          <p:spPr bwMode="auto">
            <a:xfrm>
              <a:off x="6129338" y="1509713"/>
              <a:ext cx="982662" cy="982662"/>
            </a:xfrm>
            <a:prstGeom prst="rect">
              <a:avLst/>
            </a:prstGeom>
            <a:solidFill>
              <a:srgbClr val="0091C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pic>
          <p:nvPicPr>
            <p:cNvPr id="36" name="图片 21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8100" y="1677988"/>
              <a:ext cx="485775" cy="608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5800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5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9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5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6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85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35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600"/>
                            </p:stCondLst>
                            <p:childTnLst>
                              <p:par>
                                <p:cTn id="7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950"/>
                            </p:stCondLst>
                            <p:childTnLst>
                              <p:par>
                                <p:cTn id="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200"/>
                            </p:stCondLst>
                            <p:childTnLst>
                              <p:par>
                                <p:cTn id="8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70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950"/>
                            </p:stCondLst>
                            <p:childTnLst>
                              <p:par>
                                <p:cTn id="9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300"/>
                            </p:stCondLst>
                            <p:childTnLst>
                              <p:par>
                                <p:cTn id="10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 animBg="1"/>
      <p:bldP spid="10" grpId="0" animBg="1"/>
      <p:bldP spid="11" grpId="0" animBg="1"/>
      <p:bldP spid="12" grpId="0" animBg="1"/>
      <p:bldP spid="21" grpId="0"/>
      <p:bldP spid="22" grpId="0"/>
      <p:bldP spid="23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/>
        </p:nvSpPr>
        <p:spPr bwMode="auto">
          <a:xfrm>
            <a:off x="3730351" y="5391150"/>
            <a:ext cx="263525" cy="220663"/>
          </a:xfrm>
          <a:custGeom>
            <a:avLst/>
            <a:gdLst>
              <a:gd name="T0" fmla="*/ 48 w 177"/>
              <a:gd name="T1" fmla="*/ 16 h 161"/>
              <a:gd name="T2" fmla="*/ 64 w 177"/>
              <a:gd name="T3" fmla="*/ 16 h 161"/>
              <a:gd name="T4" fmla="*/ 80 w 177"/>
              <a:gd name="T5" fmla="*/ 8 h 161"/>
              <a:gd name="T6" fmla="*/ 96 w 177"/>
              <a:gd name="T7" fmla="*/ 16 h 161"/>
              <a:gd name="T8" fmla="*/ 120 w 177"/>
              <a:gd name="T9" fmla="*/ 0 h 161"/>
              <a:gd name="T10" fmla="*/ 152 w 177"/>
              <a:gd name="T11" fmla="*/ 8 h 161"/>
              <a:gd name="T12" fmla="*/ 168 w 177"/>
              <a:gd name="T13" fmla="*/ 0 h 161"/>
              <a:gd name="T14" fmla="*/ 176 w 177"/>
              <a:gd name="T15" fmla="*/ 32 h 161"/>
              <a:gd name="T16" fmla="*/ 152 w 177"/>
              <a:gd name="T17" fmla="*/ 48 h 161"/>
              <a:gd name="T18" fmla="*/ 144 w 177"/>
              <a:gd name="T19" fmla="*/ 104 h 161"/>
              <a:gd name="T20" fmla="*/ 128 w 177"/>
              <a:gd name="T21" fmla="*/ 120 h 161"/>
              <a:gd name="T22" fmla="*/ 128 w 177"/>
              <a:gd name="T23" fmla="*/ 144 h 161"/>
              <a:gd name="T24" fmla="*/ 104 w 177"/>
              <a:gd name="T25" fmla="*/ 136 h 161"/>
              <a:gd name="T26" fmla="*/ 96 w 177"/>
              <a:gd name="T27" fmla="*/ 144 h 161"/>
              <a:gd name="T28" fmla="*/ 96 w 177"/>
              <a:gd name="T29" fmla="*/ 160 h 161"/>
              <a:gd name="T30" fmla="*/ 80 w 177"/>
              <a:gd name="T31" fmla="*/ 160 h 161"/>
              <a:gd name="T32" fmla="*/ 48 w 177"/>
              <a:gd name="T33" fmla="*/ 144 h 161"/>
              <a:gd name="T34" fmla="*/ 8 w 177"/>
              <a:gd name="T35" fmla="*/ 136 h 161"/>
              <a:gd name="T36" fmla="*/ 0 w 177"/>
              <a:gd name="T37" fmla="*/ 88 h 161"/>
              <a:gd name="T38" fmla="*/ 0 w 177"/>
              <a:gd name="T39" fmla="*/ 64 h 161"/>
              <a:gd name="T40" fmla="*/ 40 w 177"/>
              <a:gd name="T41" fmla="*/ 32 h 161"/>
              <a:gd name="T42" fmla="*/ 48 w 177"/>
              <a:gd name="T43" fmla="*/ 16 h 161"/>
              <a:gd name="T44" fmla="*/ 0 w 177"/>
              <a:gd name="T45" fmla="*/ 0 h 161"/>
              <a:gd name="T46" fmla="*/ 177 w 177"/>
              <a:gd name="T4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T44" t="T45" r="T46" b="T47"/>
            <a:pathLst>
              <a:path w="177" h="161">
                <a:moveTo>
                  <a:pt x="48" y="16"/>
                </a:moveTo>
                <a:lnTo>
                  <a:pt x="64" y="16"/>
                </a:lnTo>
                <a:lnTo>
                  <a:pt x="80" y="8"/>
                </a:lnTo>
                <a:lnTo>
                  <a:pt x="96" y="16"/>
                </a:lnTo>
                <a:lnTo>
                  <a:pt x="120" y="0"/>
                </a:lnTo>
                <a:lnTo>
                  <a:pt x="152" y="8"/>
                </a:lnTo>
                <a:lnTo>
                  <a:pt x="168" y="0"/>
                </a:lnTo>
                <a:lnTo>
                  <a:pt x="176" y="32"/>
                </a:lnTo>
                <a:lnTo>
                  <a:pt x="152" y="48"/>
                </a:lnTo>
                <a:lnTo>
                  <a:pt x="144" y="104"/>
                </a:lnTo>
                <a:lnTo>
                  <a:pt x="128" y="120"/>
                </a:lnTo>
                <a:lnTo>
                  <a:pt x="128" y="144"/>
                </a:lnTo>
                <a:lnTo>
                  <a:pt x="104" y="136"/>
                </a:lnTo>
                <a:lnTo>
                  <a:pt x="96" y="144"/>
                </a:lnTo>
                <a:lnTo>
                  <a:pt x="96" y="160"/>
                </a:lnTo>
                <a:lnTo>
                  <a:pt x="80" y="160"/>
                </a:lnTo>
                <a:lnTo>
                  <a:pt x="48" y="144"/>
                </a:lnTo>
                <a:lnTo>
                  <a:pt x="8" y="136"/>
                </a:lnTo>
                <a:lnTo>
                  <a:pt x="0" y="88"/>
                </a:lnTo>
                <a:lnTo>
                  <a:pt x="0" y="64"/>
                </a:lnTo>
                <a:lnTo>
                  <a:pt x="40" y="32"/>
                </a:lnTo>
                <a:lnTo>
                  <a:pt x="48" y="16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4310063" y="1847850"/>
            <a:ext cx="1049337" cy="958850"/>
          </a:xfrm>
          <a:custGeom>
            <a:avLst/>
            <a:gdLst>
              <a:gd name="T0" fmla="*/ 16 w 705"/>
              <a:gd name="T1" fmla="*/ 64 h 697"/>
              <a:gd name="T2" fmla="*/ 32 w 705"/>
              <a:gd name="T3" fmla="*/ 104 h 697"/>
              <a:gd name="T4" fmla="*/ 72 w 705"/>
              <a:gd name="T5" fmla="*/ 104 h 697"/>
              <a:gd name="T6" fmla="*/ 104 w 705"/>
              <a:gd name="T7" fmla="*/ 176 h 697"/>
              <a:gd name="T8" fmla="*/ 160 w 705"/>
              <a:gd name="T9" fmla="*/ 160 h 697"/>
              <a:gd name="T10" fmla="*/ 232 w 705"/>
              <a:gd name="T11" fmla="*/ 168 h 697"/>
              <a:gd name="T12" fmla="*/ 216 w 705"/>
              <a:gd name="T13" fmla="*/ 312 h 697"/>
              <a:gd name="T14" fmla="*/ 192 w 705"/>
              <a:gd name="T15" fmla="*/ 392 h 697"/>
              <a:gd name="T16" fmla="*/ 104 w 705"/>
              <a:gd name="T17" fmla="*/ 464 h 697"/>
              <a:gd name="T18" fmla="*/ 152 w 705"/>
              <a:gd name="T19" fmla="*/ 488 h 697"/>
              <a:gd name="T20" fmla="*/ 136 w 705"/>
              <a:gd name="T21" fmla="*/ 520 h 697"/>
              <a:gd name="T22" fmla="*/ 176 w 705"/>
              <a:gd name="T23" fmla="*/ 544 h 697"/>
              <a:gd name="T24" fmla="*/ 192 w 705"/>
              <a:gd name="T25" fmla="*/ 576 h 697"/>
              <a:gd name="T26" fmla="*/ 288 w 705"/>
              <a:gd name="T27" fmla="*/ 584 h 697"/>
              <a:gd name="T28" fmla="*/ 320 w 705"/>
              <a:gd name="T29" fmla="*/ 592 h 697"/>
              <a:gd name="T30" fmla="*/ 384 w 705"/>
              <a:gd name="T31" fmla="*/ 640 h 697"/>
              <a:gd name="T32" fmla="*/ 424 w 705"/>
              <a:gd name="T33" fmla="*/ 664 h 697"/>
              <a:gd name="T34" fmla="*/ 432 w 705"/>
              <a:gd name="T35" fmla="*/ 624 h 697"/>
              <a:gd name="T36" fmla="*/ 480 w 705"/>
              <a:gd name="T37" fmla="*/ 696 h 697"/>
              <a:gd name="T38" fmla="*/ 496 w 705"/>
              <a:gd name="T39" fmla="*/ 680 h 697"/>
              <a:gd name="T40" fmla="*/ 552 w 705"/>
              <a:gd name="T41" fmla="*/ 680 h 697"/>
              <a:gd name="T42" fmla="*/ 592 w 705"/>
              <a:gd name="T43" fmla="*/ 632 h 697"/>
              <a:gd name="T44" fmla="*/ 600 w 705"/>
              <a:gd name="T45" fmla="*/ 528 h 697"/>
              <a:gd name="T46" fmla="*/ 664 w 705"/>
              <a:gd name="T47" fmla="*/ 536 h 697"/>
              <a:gd name="T48" fmla="*/ 680 w 705"/>
              <a:gd name="T49" fmla="*/ 344 h 697"/>
              <a:gd name="T50" fmla="*/ 696 w 705"/>
              <a:gd name="T51" fmla="*/ 296 h 697"/>
              <a:gd name="T52" fmla="*/ 704 w 705"/>
              <a:gd name="T53" fmla="*/ 256 h 697"/>
              <a:gd name="T54" fmla="*/ 608 w 705"/>
              <a:gd name="T55" fmla="*/ 320 h 697"/>
              <a:gd name="T56" fmla="*/ 560 w 705"/>
              <a:gd name="T57" fmla="*/ 360 h 697"/>
              <a:gd name="T58" fmla="*/ 488 w 705"/>
              <a:gd name="T59" fmla="*/ 304 h 697"/>
              <a:gd name="T60" fmla="*/ 440 w 705"/>
              <a:gd name="T61" fmla="*/ 280 h 697"/>
              <a:gd name="T62" fmla="*/ 376 w 705"/>
              <a:gd name="T63" fmla="*/ 256 h 697"/>
              <a:gd name="T64" fmla="*/ 360 w 705"/>
              <a:gd name="T65" fmla="*/ 240 h 697"/>
              <a:gd name="T66" fmla="*/ 336 w 705"/>
              <a:gd name="T67" fmla="*/ 248 h 697"/>
              <a:gd name="T68" fmla="*/ 264 w 705"/>
              <a:gd name="T69" fmla="*/ 128 h 697"/>
              <a:gd name="T70" fmla="*/ 248 w 705"/>
              <a:gd name="T71" fmla="*/ 88 h 697"/>
              <a:gd name="T72" fmla="*/ 144 w 705"/>
              <a:gd name="T73" fmla="*/ 24 h 697"/>
              <a:gd name="T74" fmla="*/ 16 w 705"/>
              <a:gd name="T75" fmla="*/ 16 h 697"/>
              <a:gd name="T76" fmla="*/ 0 w 705"/>
              <a:gd name="T77" fmla="*/ 0 h 697"/>
              <a:gd name="T78" fmla="*/ 705 w 705"/>
              <a:gd name="T79" fmla="*/ 697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T76" t="T77" r="T78" b="T79"/>
            <a:pathLst>
              <a:path w="705" h="697">
                <a:moveTo>
                  <a:pt x="8" y="32"/>
                </a:moveTo>
                <a:lnTo>
                  <a:pt x="16" y="64"/>
                </a:lnTo>
                <a:lnTo>
                  <a:pt x="0" y="96"/>
                </a:lnTo>
                <a:lnTo>
                  <a:pt x="32" y="104"/>
                </a:lnTo>
                <a:lnTo>
                  <a:pt x="48" y="88"/>
                </a:lnTo>
                <a:lnTo>
                  <a:pt x="72" y="104"/>
                </a:lnTo>
                <a:lnTo>
                  <a:pt x="88" y="152"/>
                </a:lnTo>
                <a:lnTo>
                  <a:pt x="104" y="176"/>
                </a:lnTo>
                <a:lnTo>
                  <a:pt x="144" y="160"/>
                </a:lnTo>
                <a:lnTo>
                  <a:pt x="160" y="160"/>
                </a:lnTo>
                <a:lnTo>
                  <a:pt x="192" y="128"/>
                </a:lnTo>
                <a:lnTo>
                  <a:pt x="232" y="168"/>
                </a:lnTo>
                <a:lnTo>
                  <a:pt x="208" y="248"/>
                </a:lnTo>
                <a:lnTo>
                  <a:pt x="216" y="312"/>
                </a:lnTo>
                <a:lnTo>
                  <a:pt x="192" y="336"/>
                </a:lnTo>
                <a:lnTo>
                  <a:pt x="192" y="392"/>
                </a:lnTo>
                <a:lnTo>
                  <a:pt x="176" y="368"/>
                </a:lnTo>
                <a:lnTo>
                  <a:pt x="104" y="464"/>
                </a:lnTo>
                <a:lnTo>
                  <a:pt x="128" y="504"/>
                </a:lnTo>
                <a:lnTo>
                  <a:pt x="152" y="488"/>
                </a:lnTo>
                <a:lnTo>
                  <a:pt x="160" y="504"/>
                </a:lnTo>
                <a:lnTo>
                  <a:pt x="136" y="520"/>
                </a:lnTo>
                <a:lnTo>
                  <a:pt x="136" y="544"/>
                </a:lnTo>
                <a:lnTo>
                  <a:pt x="176" y="544"/>
                </a:lnTo>
                <a:lnTo>
                  <a:pt x="192" y="536"/>
                </a:lnTo>
                <a:lnTo>
                  <a:pt x="192" y="576"/>
                </a:lnTo>
                <a:lnTo>
                  <a:pt x="232" y="600"/>
                </a:lnTo>
                <a:lnTo>
                  <a:pt x="288" y="584"/>
                </a:lnTo>
                <a:lnTo>
                  <a:pt x="288" y="608"/>
                </a:lnTo>
                <a:lnTo>
                  <a:pt x="320" y="592"/>
                </a:lnTo>
                <a:lnTo>
                  <a:pt x="368" y="640"/>
                </a:lnTo>
                <a:lnTo>
                  <a:pt x="384" y="640"/>
                </a:lnTo>
                <a:lnTo>
                  <a:pt x="400" y="672"/>
                </a:lnTo>
                <a:lnTo>
                  <a:pt x="424" y="664"/>
                </a:lnTo>
                <a:lnTo>
                  <a:pt x="424" y="632"/>
                </a:lnTo>
                <a:lnTo>
                  <a:pt x="432" y="624"/>
                </a:lnTo>
                <a:lnTo>
                  <a:pt x="432" y="664"/>
                </a:lnTo>
                <a:lnTo>
                  <a:pt x="480" y="696"/>
                </a:lnTo>
                <a:lnTo>
                  <a:pt x="488" y="672"/>
                </a:lnTo>
                <a:lnTo>
                  <a:pt x="496" y="680"/>
                </a:lnTo>
                <a:lnTo>
                  <a:pt x="528" y="648"/>
                </a:lnTo>
                <a:lnTo>
                  <a:pt x="552" y="680"/>
                </a:lnTo>
                <a:lnTo>
                  <a:pt x="600" y="680"/>
                </a:lnTo>
                <a:lnTo>
                  <a:pt x="592" y="632"/>
                </a:lnTo>
                <a:lnTo>
                  <a:pt x="568" y="576"/>
                </a:lnTo>
                <a:lnTo>
                  <a:pt x="600" y="528"/>
                </a:lnTo>
                <a:lnTo>
                  <a:pt x="632" y="520"/>
                </a:lnTo>
                <a:lnTo>
                  <a:pt x="664" y="536"/>
                </a:lnTo>
                <a:lnTo>
                  <a:pt x="688" y="424"/>
                </a:lnTo>
                <a:lnTo>
                  <a:pt x="680" y="344"/>
                </a:lnTo>
                <a:lnTo>
                  <a:pt x="696" y="328"/>
                </a:lnTo>
                <a:lnTo>
                  <a:pt x="696" y="296"/>
                </a:lnTo>
                <a:lnTo>
                  <a:pt x="680" y="288"/>
                </a:lnTo>
                <a:lnTo>
                  <a:pt x="704" y="256"/>
                </a:lnTo>
                <a:lnTo>
                  <a:pt x="680" y="256"/>
                </a:lnTo>
                <a:lnTo>
                  <a:pt x="608" y="320"/>
                </a:lnTo>
                <a:lnTo>
                  <a:pt x="608" y="336"/>
                </a:lnTo>
                <a:lnTo>
                  <a:pt x="560" y="360"/>
                </a:lnTo>
                <a:lnTo>
                  <a:pt x="520" y="360"/>
                </a:lnTo>
                <a:lnTo>
                  <a:pt x="488" y="304"/>
                </a:lnTo>
                <a:lnTo>
                  <a:pt x="488" y="280"/>
                </a:lnTo>
                <a:lnTo>
                  <a:pt x="440" y="280"/>
                </a:lnTo>
                <a:lnTo>
                  <a:pt x="416" y="256"/>
                </a:lnTo>
                <a:lnTo>
                  <a:pt x="376" y="256"/>
                </a:lnTo>
                <a:lnTo>
                  <a:pt x="376" y="240"/>
                </a:lnTo>
                <a:lnTo>
                  <a:pt x="360" y="240"/>
                </a:lnTo>
                <a:lnTo>
                  <a:pt x="360" y="256"/>
                </a:lnTo>
                <a:lnTo>
                  <a:pt x="336" y="248"/>
                </a:lnTo>
                <a:lnTo>
                  <a:pt x="296" y="176"/>
                </a:lnTo>
                <a:lnTo>
                  <a:pt x="264" y="128"/>
                </a:lnTo>
                <a:lnTo>
                  <a:pt x="248" y="104"/>
                </a:lnTo>
                <a:lnTo>
                  <a:pt x="248" y="88"/>
                </a:lnTo>
                <a:lnTo>
                  <a:pt x="200" y="24"/>
                </a:lnTo>
                <a:lnTo>
                  <a:pt x="144" y="24"/>
                </a:lnTo>
                <a:lnTo>
                  <a:pt x="104" y="0"/>
                </a:lnTo>
                <a:lnTo>
                  <a:pt x="16" y="16"/>
                </a:lnTo>
                <a:lnTo>
                  <a:pt x="8" y="32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4414838" y="2584450"/>
            <a:ext cx="788987" cy="552450"/>
          </a:xfrm>
          <a:custGeom>
            <a:avLst/>
            <a:gdLst>
              <a:gd name="T0" fmla="*/ 528 w 529"/>
              <a:gd name="T1" fmla="*/ 144 h 401"/>
              <a:gd name="T2" fmla="*/ 480 w 529"/>
              <a:gd name="T3" fmla="*/ 144 h 401"/>
              <a:gd name="T4" fmla="*/ 456 w 529"/>
              <a:gd name="T5" fmla="*/ 120 h 401"/>
              <a:gd name="T6" fmla="*/ 424 w 529"/>
              <a:gd name="T7" fmla="*/ 152 h 401"/>
              <a:gd name="T8" fmla="*/ 416 w 529"/>
              <a:gd name="T9" fmla="*/ 136 h 401"/>
              <a:gd name="T10" fmla="*/ 408 w 529"/>
              <a:gd name="T11" fmla="*/ 160 h 401"/>
              <a:gd name="T12" fmla="*/ 360 w 529"/>
              <a:gd name="T13" fmla="*/ 128 h 401"/>
              <a:gd name="T14" fmla="*/ 360 w 529"/>
              <a:gd name="T15" fmla="*/ 88 h 401"/>
              <a:gd name="T16" fmla="*/ 344 w 529"/>
              <a:gd name="T17" fmla="*/ 96 h 401"/>
              <a:gd name="T18" fmla="*/ 352 w 529"/>
              <a:gd name="T19" fmla="*/ 128 h 401"/>
              <a:gd name="T20" fmla="*/ 328 w 529"/>
              <a:gd name="T21" fmla="*/ 128 h 401"/>
              <a:gd name="T22" fmla="*/ 312 w 529"/>
              <a:gd name="T23" fmla="*/ 104 h 401"/>
              <a:gd name="T24" fmla="*/ 296 w 529"/>
              <a:gd name="T25" fmla="*/ 104 h 401"/>
              <a:gd name="T26" fmla="*/ 248 w 529"/>
              <a:gd name="T27" fmla="*/ 56 h 401"/>
              <a:gd name="T28" fmla="*/ 216 w 529"/>
              <a:gd name="T29" fmla="*/ 72 h 401"/>
              <a:gd name="T30" fmla="*/ 216 w 529"/>
              <a:gd name="T31" fmla="*/ 56 h 401"/>
              <a:gd name="T32" fmla="*/ 160 w 529"/>
              <a:gd name="T33" fmla="*/ 64 h 401"/>
              <a:gd name="T34" fmla="*/ 120 w 529"/>
              <a:gd name="T35" fmla="*/ 40 h 401"/>
              <a:gd name="T36" fmla="*/ 120 w 529"/>
              <a:gd name="T37" fmla="*/ 0 h 401"/>
              <a:gd name="T38" fmla="*/ 104 w 529"/>
              <a:gd name="T39" fmla="*/ 8 h 401"/>
              <a:gd name="T40" fmla="*/ 64 w 529"/>
              <a:gd name="T41" fmla="*/ 8 h 401"/>
              <a:gd name="T42" fmla="*/ 72 w 529"/>
              <a:gd name="T43" fmla="*/ 56 h 401"/>
              <a:gd name="T44" fmla="*/ 48 w 529"/>
              <a:gd name="T45" fmla="*/ 56 h 401"/>
              <a:gd name="T46" fmla="*/ 8 w 529"/>
              <a:gd name="T47" fmla="*/ 32 h 401"/>
              <a:gd name="T48" fmla="*/ 0 w 529"/>
              <a:gd name="T49" fmla="*/ 56 h 401"/>
              <a:gd name="T50" fmla="*/ 32 w 529"/>
              <a:gd name="T51" fmla="*/ 88 h 401"/>
              <a:gd name="T52" fmla="*/ 24 w 529"/>
              <a:gd name="T53" fmla="*/ 120 h 401"/>
              <a:gd name="T54" fmla="*/ 48 w 529"/>
              <a:gd name="T55" fmla="*/ 160 h 401"/>
              <a:gd name="T56" fmla="*/ 88 w 529"/>
              <a:gd name="T57" fmla="*/ 136 h 401"/>
              <a:gd name="T58" fmla="*/ 112 w 529"/>
              <a:gd name="T59" fmla="*/ 184 h 401"/>
              <a:gd name="T60" fmla="*/ 112 w 529"/>
              <a:gd name="T61" fmla="*/ 224 h 401"/>
              <a:gd name="T62" fmla="*/ 152 w 529"/>
              <a:gd name="T63" fmla="*/ 224 h 401"/>
              <a:gd name="T64" fmla="*/ 168 w 529"/>
              <a:gd name="T65" fmla="*/ 264 h 401"/>
              <a:gd name="T66" fmla="*/ 176 w 529"/>
              <a:gd name="T67" fmla="*/ 232 h 401"/>
              <a:gd name="T68" fmla="*/ 208 w 529"/>
              <a:gd name="T69" fmla="*/ 280 h 401"/>
              <a:gd name="T70" fmla="*/ 232 w 529"/>
              <a:gd name="T71" fmla="*/ 320 h 401"/>
              <a:gd name="T72" fmla="*/ 232 w 529"/>
              <a:gd name="T73" fmla="*/ 344 h 401"/>
              <a:gd name="T74" fmla="*/ 264 w 529"/>
              <a:gd name="T75" fmla="*/ 400 h 401"/>
              <a:gd name="T76" fmla="*/ 288 w 529"/>
              <a:gd name="T77" fmla="*/ 376 h 401"/>
              <a:gd name="T78" fmla="*/ 304 w 529"/>
              <a:gd name="T79" fmla="*/ 328 h 401"/>
              <a:gd name="T80" fmla="*/ 320 w 529"/>
              <a:gd name="T81" fmla="*/ 320 h 401"/>
              <a:gd name="T82" fmla="*/ 336 w 529"/>
              <a:gd name="T83" fmla="*/ 328 h 401"/>
              <a:gd name="T84" fmla="*/ 328 w 529"/>
              <a:gd name="T85" fmla="*/ 344 h 401"/>
              <a:gd name="T86" fmla="*/ 376 w 529"/>
              <a:gd name="T87" fmla="*/ 344 h 401"/>
              <a:gd name="T88" fmla="*/ 392 w 529"/>
              <a:gd name="T89" fmla="*/ 328 h 401"/>
              <a:gd name="T90" fmla="*/ 392 w 529"/>
              <a:gd name="T91" fmla="*/ 312 h 401"/>
              <a:gd name="T92" fmla="*/ 384 w 529"/>
              <a:gd name="T93" fmla="*/ 296 h 401"/>
              <a:gd name="T94" fmla="*/ 432 w 529"/>
              <a:gd name="T95" fmla="*/ 272 h 401"/>
              <a:gd name="T96" fmla="*/ 440 w 529"/>
              <a:gd name="T97" fmla="*/ 264 h 401"/>
              <a:gd name="T98" fmla="*/ 440 w 529"/>
              <a:gd name="T99" fmla="*/ 248 h 401"/>
              <a:gd name="T100" fmla="*/ 456 w 529"/>
              <a:gd name="T101" fmla="*/ 240 h 401"/>
              <a:gd name="T102" fmla="*/ 456 w 529"/>
              <a:gd name="T103" fmla="*/ 192 h 401"/>
              <a:gd name="T104" fmla="*/ 472 w 529"/>
              <a:gd name="T105" fmla="*/ 192 h 401"/>
              <a:gd name="T106" fmla="*/ 480 w 529"/>
              <a:gd name="T107" fmla="*/ 216 h 401"/>
              <a:gd name="T108" fmla="*/ 504 w 529"/>
              <a:gd name="T109" fmla="*/ 232 h 401"/>
              <a:gd name="T110" fmla="*/ 512 w 529"/>
              <a:gd name="T111" fmla="*/ 224 h 401"/>
              <a:gd name="T112" fmla="*/ 504 w 529"/>
              <a:gd name="T113" fmla="*/ 208 h 401"/>
              <a:gd name="T114" fmla="*/ 504 w 529"/>
              <a:gd name="T115" fmla="*/ 192 h 401"/>
              <a:gd name="T116" fmla="*/ 528 w 529"/>
              <a:gd name="T117" fmla="*/ 184 h 401"/>
              <a:gd name="T118" fmla="*/ 528 w 529"/>
              <a:gd name="T119" fmla="*/ 144 h 401"/>
              <a:gd name="T120" fmla="*/ 0 w 529"/>
              <a:gd name="T121" fmla="*/ 0 h 401"/>
              <a:gd name="T122" fmla="*/ 529 w 529"/>
              <a:gd name="T123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T120" t="T121" r="T122" b="T123"/>
            <a:pathLst>
              <a:path w="529" h="401">
                <a:moveTo>
                  <a:pt x="528" y="144"/>
                </a:moveTo>
                <a:lnTo>
                  <a:pt x="480" y="144"/>
                </a:lnTo>
                <a:lnTo>
                  <a:pt x="456" y="120"/>
                </a:lnTo>
                <a:lnTo>
                  <a:pt x="424" y="152"/>
                </a:lnTo>
                <a:lnTo>
                  <a:pt x="416" y="136"/>
                </a:lnTo>
                <a:lnTo>
                  <a:pt x="408" y="160"/>
                </a:lnTo>
                <a:lnTo>
                  <a:pt x="360" y="128"/>
                </a:lnTo>
                <a:lnTo>
                  <a:pt x="360" y="88"/>
                </a:lnTo>
                <a:lnTo>
                  <a:pt x="344" y="96"/>
                </a:lnTo>
                <a:lnTo>
                  <a:pt x="352" y="128"/>
                </a:lnTo>
                <a:lnTo>
                  <a:pt x="328" y="128"/>
                </a:lnTo>
                <a:lnTo>
                  <a:pt x="312" y="104"/>
                </a:lnTo>
                <a:lnTo>
                  <a:pt x="296" y="104"/>
                </a:lnTo>
                <a:lnTo>
                  <a:pt x="248" y="56"/>
                </a:lnTo>
                <a:lnTo>
                  <a:pt x="216" y="72"/>
                </a:lnTo>
                <a:lnTo>
                  <a:pt x="216" y="56"/>
                </a:lnTo>
                <a:lnTo>
                  <a:pt x="160" y="64"/>
                </a:lnTo>
                <a:lnTo>
                  <a:pt x="120" y="40"/>
                </a:lnTo>
                <a:lnTo>
                  <a:pt x="120" y="0"/>
                </a:lnTo>
                <a:lnTo>
                  <a:pt x="104" y="8"/>
                </a:lnTo>
                <a:lnTo>
                  <a:pt x="64" y="8"/>
                </a:lnTo>
                <a:lnTo>
                  <a:pt x="72" y="56"/>
                </a:lnTo>
                <a:lnTo>
                  <a:pt x="48" y="56"/>
                </a:lnTo>
                <a:lnTo>
                  <a:pt x="8" y="32"/>
                </a:lnTo>
                <a:lnTo>
                  <a:pt x="0" y="56"/>
                </a:lnTo>
                <a:lnTo>
                  <a:pt x="32" y="88"/>
                </a:lnTo>
                <a:lnTo>
                  <a:pt x="24" y="120"/>
                </a:lnTo>
                <a:lnTo>
                  <a:pt x="48" y="160"/>
                </a:lnTo>
                <a:lnTo>
                  <a:pt x="88" y="136"/>
                </a:lnTo>
                <a:lnTo>
                  <a:pt x="112" y="184"/>
                </a:lnTo>
                <a:lnTo>
                  <a:pt x="112" y="224"/>
                </a:lnTo>
                <a:lnTo>
                  <a:pt x="152" y="224"/>
                </a:lnTo>
                <a:lnTo>
                  <a:pt x="168" y="264"/>
                </a:lnTo>
                <a:lnTo>
                  <a:pt x="176" y="232"/>
                </a:lnTo>
                <a:lnTo>
                  <a:pt x="208" y="280"/>
                </a:lnTo>
                <a:lnTo>
                  <a:pt x="232" y="320"/>
                </a:lnTo>
                <a:lnTo>
                  <a:pt x="232" y="344"/>
                </a:lnTo>
                <a:lnTo>
                  <a:pt x="264" y="400"/>
                </a:lnTo>
                <a:lnTo>
                  <a:pt x="288" y="376"/>
                </a:lnTo>
                <a:lnTo>
                  <a:pt x="304" y="328"/>
                </a:lnTo>
                <a:lnTo>
                  <a:pt x="320" y="320"/>
                </a:lnTo>
                <a:lnTo>
                  <a:pt x="336" y="328"/>
                </a:lnTo>
                <a:lnTo>
                  <a:pt x="328" y="344"/>
                </a:lnTo>
                <a:lnTo>
                  <a:pt x="376" y="344"/>
                </a:lnTo>
                <a:lnTo>
                  <a:pt x="392" y="328"/>
                </a:lnTo>
                <a:lnTo>
                  <a:pt x="392" y="312"/>
                </a:lnTo>
                <a:lnTo>
                  <a:pt x="384" y="296"/>
                </a:lnTo>
                <a:lnTo>
                  <a:pt x="432" y="272"/>
                </a:lnTo>
                <a:lnTo>
                  <a:pt x="440" y="264"/>
                </a:lnTo>
                <a:lnTo>
                  <a:pt x="440" y="248"/>
                </a:lnTo>
                <a:lnTo>
                  <a:pt x="456" y="240"/>
                </a:lnTo>
                <a:lnTo>
                  <a:pt x="456" y="192"/>
                </a:lnTo>
                <a:lnTo>
                  <a:pt x="472" y="192"/>
                </a:lnTo>
                <a:lnTo>
                  <a:pt x="480" y="216"/>
                </a:lnTo>
                <a:lnTo>
                  <a:pt x="504" y="232"/>
                </a:lnTo>
                <a:lnTo>
                  <a:pt x="512" y="224"/>
                </a:lnTo>
                <a:lnTo>
                  <a:pt x="504" y="208"/>
                </a:lnTo>
                <a:lnTo>
                  <a:pt x="504" y="192"/>
                </a:lnTo>
                <a:lnTo>
                  <a:pt x="528" y="184"/>
                </a:lnTo>
                <a:lnTo>
                  <a:pt x="528" y="144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4248150" y="2892425"/>
            <a:ext cx="561975" cy="541338"/>
          </a:xfrm>
          <a:custGeom>
            <a:avLst/>
            <a:gdLst>
              <a:gd name="T0" fmla="*/ 376 w 377"/>
              <a:gd name="T1" fmla="*/ 176 h 393"/>
              <a:gd name="T2" fmla="*/ 336 w 377"/>
              <a:gd name="T3" fmla="*/ 120 h 393"/>
              <a:gd name="T4" fmla="*/ 344 w 377"/>
              <a:gd name="T5" fmla="*/ 96 h 393"/>
              <a:gd name="T6" fmla="*/ 312 w 377"/>
              <a:gd name="T7" fmla="*/ 40 h 393"/>
              <a:gd name="T8" fmla="*/ 288 w 377"/>
              <a:gd name="T9" fmla="*/ 8 h 393"/>
              <a:gd name="T10" fmla="*/ 280 w 377"/>
              <a:gd name="T11" fmla="*/ 40 h 393"/>
              <a:gd name="T12" fmla="*/ 264 w 377"/>
              <a:gd name="T13" fmla="*/ 0 h 393"/>
              <a:gd name="T14" fmla="*/ 232 w 377"/>
              <a:gd name="T15" fmla="*/ 0 h 393"/>
              <a:gd name="T16" fmla="*/ 240 w 377"/>
              <a:gd name="T17" fmla="*/ 24 h 393"/>
              <a:gd name="T18" fmla="*/ 200 w 377"/>
              <a:gd name="T19" fmla="*/ 56 h 393"/>
              <a:gd name="T20" fmla="*/ 176 w 377"/>
              <a:gd name="T21" fmla="*/ 56 h 393"/>
              <a:gd name="T22" fmla="*/ 48 w 377"/>
              <a:gd name="T23" fmla="*/ 144 h 393"/>
              <a:gd name="T24" fmla="*/ 24 w 377"/>
              <a:gd name="T25" fmla="*/ 112 h 393"/>
              <a:gd name="T26" fmla="*/ 8 w 377"/>
              <a:gd name="T27" fmla="*/ 112 h 393"/>
              <a:gd name="T28" fmla="*/ 16 w 377"/>
              <a:gd name="T29" fmla="*/ 136 h 393"/>
              <a:gd name="T30" fmla="*/ 16 w 377"/>
              <a:gd name="T31" fmla="*/ 160 h 393"/>
              <a:gd name="T32" fmla="*/ 24 w 377"/>
              <a:gd name="T33" fmla="*/ 184 h 393"/>
              <a:gd name="T34" fmla="*/ 8 w 377"/>
              <a:gd name="T35" fmla="*/ 184 h 393"/>
              <a:gd name="T36" fmla="*/ 8 w 377"/>
              <a:gd name="T37" fmla="*/ 216 h 393"/>
              <a:gd name="T38" fmla="*/ 0 w 377"/>
              <a:gd name="T39" fmla="*/ 232 h 393"/>
              <a:gd name="T40" fmla="*/ 32 w 377"/>
              <a:gd name="T41" fmla="*/ 240 h 393"/>
              <a:gd name="T42" fmla="*/ 64 w 377"/>
              <a:gd name="T43" fmla="*/ 296 h 393"/>
              <a:gd name="T44" fmla="*/ 104 w 377"/>
              <a:gd name="T45" fmla="*/ 240 h 393"/>
              <a:gd name="T46" fmla="*/ 120 w 377"/>
              <a:gd name="T47" fmla="*/ 208 h 393"/>
              <a:gd name="T48" fmla="*/ 160 w 377"/>
              <a:gd name="T49" fmla="*/ 200 h 393"/>
              <a:gd name="T50" fmla="*/ 184 w 377"/>
              <a:gd name="T51" fmla="*/ 216 h 393"/>
              <a:gd name="T52" fmla="*/ 184 w 377"/>
              <a:gd name="T53" fmla="*/ 224 h 393"/>
              <a:gd name="T54" fmla="*/ 192 w 377"/>
              <a:gd name="T55" fmla="*/ 224 h 393"/>
              <a:gd name="T56" fmla="*/ 168 w 377"/>
              <a:gd name="T57" fmla="*/ 280 h 393"/>
              <a:gd name="T58" fmla="*/ 152 w 377"/>
              <a:gd name="T59" fmla="*/ 280 h 393"/>
              <a:gd name="T60" fmla="*/ 160 w 377"/>
              <a:gd name="T61" fmla="*/ 312 h 393"/>
              <a:gd name="T62" fmla="*/ 152 w 377"/>
              <a:gd name="T63" fmla="*/ 320 h 393"/>
              <a:gd name="T64" fmla="*/ 168 w 377"/>
              <a:gd name="T65" fmla="*/ 320 h 393"/>
              <a:gd name="T66" fmla="*/ 136 w 377"/>
              <a:gd name="T67" fmla="*/ 376 h 393"/>
              <a:gd name="T68" fmla="*/ 144 w 377"/>
              <a:gd name="T69" fmla="*/ 392 h 393"/>
              <a:gd name="T70" fmla="*/ 160 w 377"/>
              <a:gd name="T71" fmla="*/ 376 h 393"/>
              <a:gd name="T72" fmla="*/ 168 w 377"/>
              <a:gd name="T73" fmla="*/ 352 h 393"/>
              <a:gd name="T74" fmla="*/ 184 w 377"/>
              <a:gd name="T75" fmla="*/ 352 h 393"/>
              <a:gd name="T76" fmla="*/ 200 w 377"/>
              <a:gd name="T77" fmla="*/ 336 h 393"/>
              <a:gd name="T78" fmla="*/ 200 w 377"/>
              <a:gd name="T79" fmla="*/ 312 h 393"/>
              <a:gd name="T80" fmla="*/ 256 w 377"/>
              <a:gd name="T81" fmla="*/ 280 h 393"/>
              <a:gd name="T82" fmla="*/ 304 w 377"/>
              <a:gd name="T83" fmla="*/ 264 h 393"/>
              <a:gd name="T84" fmla="*/ 312 w 377"/>
              <a:gd name="T85" fmla="*/ 224 h 393"/>
              <a:gd name="T86" fmla="*/ 344 w 377"/>
              <a:gd name="T87" fmla="*/ 200 h 393"/>
              <a:gd name="T88" fmla="*/ 368 w 377"/>
              <a:gd name="T89" fmla="*/ 192 h 393"/>
              <a:gd name="T90" fmla="*/ 376 w 377"/>
              <a:gd name="T91" fmla="*/ 176 h 393"/>
              <a:gd name="T92" fmla="*/ 0 w 377"/>
              <a:gd name="T93" fmla="*/ 0 h 393"/>
              <a:gd name="T94" fmla="*/ 377 w 377"/>
              <a:gd name="T95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T92" t="T93" r="T94" b="T95"/>
            <a:pathLst>
              <a:path w="377" h="393">
                <a:moveTo>
                  <a:pt x="376" y="176"/>
                </a:moveTo>
                <a:lnTo>
                  <a:pt x="336" y="120"/>
                </a:lnTo>
                <a:lnTo>
                  <a:pt x="344" y="96"/>
                </a:lnTo>
                <a:lnTo>
                  <a:pt x="312" y="40"/>
                </a:lnTo>
                <a:lnTo>
                  <a:pt x="288" y="8"/>
                </a:lnTo>
                <a:lnTo>
                  <a:pt x="280" y="40"/>
                </a:lnTo>
                <a:lnTo>
                  <a:pt x="264" y="0"/>
                </a:lnTo>
                <a:lnTo>
                  <a:pt x="232" y="0"/>
                </a:lnTo>
                <a:lnTo>
                  <a:pt x="240" y="24"/>
                </a:lnTo>
                <a:lnTo>
                  <a:pt x="200" y="56"/>
                </a:lnTo>
                <a:lnTo>
                  <a:pt x="176" y="56"/>
                </a:lnTo>
                <a:lnTo>
                  <a:pt x="48" y="144"/>
                </a:lnTo>
                <a:lnTo>
                  <a:pt x="24" y="112"/>
                </a:lnTo>
                <a:lnTo>
                  <a:pt x="8" y="112"/>
                </a:lnTo>
                <a:lnTo>
                  <a:pt x="16" y="136"/>
                </a:lnTo>
                <a:lnTo>
                  <a:pt x="16" y="160"/>
                </a:lnTo>
                <a:lnTo>
                  <a:pt x="24" y="184"/>
                </a:lnTo>
                <a:lnTo>
                  <a:pt x="8" y="184"/>
                </a:lnTo>
                <a:lnTo>
                  <a:pt x="8" y="216"/>
                </a:lnTo>
                <a:lnTo>
                  <a:pt x="0" y="232"/>
                </a:lnTo>
                <a:lnTo>
                  <a:pt x="32" y="240"/>
                </a:lnTo>
                <a:lnTo>
                  <a:pt x="64" y="296"/>
                </a:lnTo>
                <a:lnTo>
                  <a:pt x="104" y="240"/>
                </a:lnTo>
                <a:lnTo>
                  <a:pt x="120" y="208"/>
                </a:lnTo>
                <a:lnTo>
                  <a:pt x="160" y="200"/>
                </a:lnTo>
                <a:lnTo>
                  <a:pt x="184" y="216"/>
                </a:lnTo>
                <a:lnTo>
                  <a:pt x="184" y="224"/>
                </a:lnTo>
                <a:lnTo>
                  <a:pt x="192" y="224"/>
                </a:lnTo>
                <a:lnTo>
                  <a:pt x="168" y="280"/>
                </a:lnTo>
                <a:lnTo>
                  <a:pt x="152" y="280"/>
                </a:lnTo>
                <a:lnTo>
                  <a:pt x="160" y="312"/>
                </a:lnTo>
                <a:lnTo>
                  <a:pt x="152" y="320"/>
                </a:lnTo>
                <a:lnTo>
                  <a:pt x="168" y="320"/>
                </a:lnTo>
                <a:lnTo>
                  <a:pt x="136" y="376"/>
                </a:lnTo>
                <a:lnTo>
                  <a:pt x="144" y="392"/>
                </a:lnTo>
                <a:lnTo>
                  <a:pt x="160" y="376"/>
                </a:lnTo>
                <a:lnTo>
                  <a:pt x="168" y="352"/>
                </a:lnTo>
                <a:lnTo>
                  <a:pt x="184" y="352"/>
                </a:lnTo>
                <a:lnTo>
                  <a:pt x="200" y="336"/>
                </a:lnTo>
                <a:lnTo>
                  <a:pt x="200" y="312"/>
                </a:lnTo>
                <a:lnTo>
                  <a:pt x="256" y="280"/>
                </a:lnTo>
                <a:lnTo>
                  <a:pt x="304" y="264"/>
                </a:lnTo>
                <a:lnTo>
                  <a:pt x="312" y="224"/>
                </a:lnTo>
                <a:lnTo>
                  <a:pt x="344" y="200"/>
                </a:lnTo>
                <a:lnTo>
                  <a:pt x="368" y="192"/>
                </a:lnTo>
                <a:lnTo>
                  <a:pt x="376" y="176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3821113" y="3014663"/>
            <a:ext cx="525462" cy="738187"/>
          </a:xfrm>
          <a:custGeom>
            <a:avLst/>
            <a:gdLst>
              <a:gd name="T0" fmla="*/ 320 w 353"/>
              <a:gd name="T1" fmla="*/ 160 h 537"/>
              <a:gd name="T2" fmla="*/ 296 w 353"/>
              <a:gd name="T3" fmla="*/ 96 h 537"/>
              <a:gd name="T4" fmla="*/ 248 w 353"/>
              <a:gd name="T5" fmla="*/ 88 h 537"/>
              <a:gd name="T6" fmla="*/ 224 w 353"/>
              <a:gd name="T7" fmla="*/ 0 h 537"/>
              <a:gd name="T8" fmla="*/ 176 w 353"/>
              <a:gd name="T9" fmla="*/ 64 h 537"/>
              <a:gd name="T10" fmla="*/ 136 w 353"/>
              <a:gd name="T11" fmla="*/ 80 h 537"/>
              <a:gd name="T12" fmla="*/ 80 w 353"/>
              <a:gd name="T13" fmla="*/ 104 h 537"/>
              <a:gd name="T14" fmla="*/ 32 w 353"/>
              <a:gd name="T15" fmla="*/ 72 h 537"/>
              <a:gd name="T16" fmla="*/ 8 w 353"/>
              <a:gd name="T17" fmla="*/ 120 h 537"/>
              <a:gd name="T18" fmla="*/ 56 w 353"/>
              <a:gd name="T19" fmla="*/ 200 h 537"/>
              <a:gd name="T20" fmla="*/ 24 w 353"/>
              <a:gd name="T21" fmla="*/ 232 h 537"/>
              <a:gd name="T22" fmla="*/ 64 w 353"/>
              <a:gd name="T23" fmla="*/ 272 h 537"/>
              <a:gd name="T24" fmla="*/ 32 w 353"/>
              <a:gd name="T25" fmla="*/ 288 h 537"/>
              <a:gd name="T26" fmla="*/ 16 w 353"/>
              <a:gd name="T27" fmla="*/ 328 h 537"/>
              <a:gd name="T28" fmla="*/ 32 w 353"/>
              <a:gd name="T29" fmla="*/ 400 h 537"/>
              <a:gd name="T30" fmla="*/ 24 w 353"/>
              <a:gd name="T31" fmla="*/ 512 h 537"/>
              <a:gd name="T32" fmla="*/ 88 w 353"/>
              <a:gd name="T33" fmla="*/ 528 h 537"/>
              <a:gd name="T34" fmla="*/ 112 w 353"/>
              <a:gd name="T35" fmla="*/ 512 h 537"/>
              <a:gd name="T36" fmla="*/ 152 w 353"/>
              <a:gd name="T37" fmla="*/ 424 h 537"/>
              <a:gd name="T38" fmla="*/ 232 w 353"/>
              <a:gd name="T39" fmla="*/ 376 h 537"/>
              <a:gd name="T40" fmla="*/ 240 w 353"/>
              <a:gd name="T41" fmla="*/ 344 h 537"/>
              <a:gd name="T42" fmla="*/ 192 w 353"/>
              <a:gd name="T43" fmla="*/ 320 h 537"/>
              <a:gd name="T44" fmla="*/ 184 w 353"/>
              <a:gd name="T45" fmla="*/ 288 h 537"/>
              <a:gd name="T46" fmla="*/ 160 w 353"/>
              <a:gd name="T47" fmla="*/ 264 h 537"/>
              <a:gd name="T48" fmla="*/ 104 w 353"/>
              <a:gd name="T49" fmla="*/ 256 h 537"/>
              <a:gd name="T50" fmla="*/ 136 w 353"/>
              <a:gd name="T51" fmla="*/ 168 h 537"/>
              <a:gd name="T52" fmla="*/ 160 w 353"/>
              <a:gd name="T53" fmla="*/ 136 h 537"/>
              <a:gd name="T54" fmla="*/ 192 w 353"/>
              <a:gd name="T55" fmla="*/ 152 h 537"/>
              <a:gd name="T56" fmla="*/ 208 w 353"/>
              <a:gd name="T57" fmla="*/ 184 h 537"/>
              <a:gd name="T58" fmla="*/ 224 w 353"/>
              <a:gd name="T59" fmla="*/ 200 h 537"/>
              <a:gd name="T60" fmla="*/ 256 w 353"/>
              <a:gd name="T61" fmla="*/ 256 h 537"/>
              <a:gd name="T62" fmla="*/ 272 w 353"/>
              <a:gd name="T63" fmla="*/ 288 h 537"/>
              <a:gd name="T64" fmla="*/ 328 w 353"/>
              <a:gd name="T65" fmla="*/ 216 h 537"/>
              <a:gd name="T66" fmla="*/ 0 w 353"/>
              <a:gd name="T67" fmla="*/ 0 h 537"/>
              <a:gd name="T68" fmla="*/ 353 w 353"/>
              <a:gd name="T69" fmla="*/ 53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T66" t="T67" r="T68" b="T69"/>
            <a:pathLst>
              <a:path w="353" h="537">
                <a:moveTo>
                  <a:pt x="352" y="208"/>
                </a:moveTo>
                <a:lnTo>
                  <a:pt x="320" y="160"/>
                </a:lnTo>
                <a:lnTo>
                  <a:pt x="288" y="152"/>
                </a:lnTo>
                <a:lnTo>
                  <a:pt x="296" y="96"/>
                </a:lnTo>
                <a:lnTo>
                  <a:pt x="264" y="104"/>
                </a:lnTo>
                <a:lnTo>
                  <a:pt x="248" y="88"/>
                </a:lnTo>
                <a:lnTo>
                  <a:pt x="248" y="48"/>
                </a:lnTo>
                <a:lnTo>
                  <a:pt x="224" y="0"/>
                </a:lnTo>
                <a:lnTo>
                  <a:pt x="176" y="24"/>
                </a:lnTo>
                <a:lnTo>
                  <a:pt x="176" y="64"/>
                </a:lnTo>
                <a:lnTo>
                  <a:pt x="144" y="56"/>
                </a:lnTo>
                <a:lnTo>
                  <a:pt x="136" y="80"/>
                </a:lnTo>
                <a:lnTo>
                  <a:pt x="112" y="72"/>
                </a:lnTo>
                <a:lnTo>
                  <a:pt x="80" y="104"/>
                </a:lnTo>
                <a:lnTo>
                  <a:pt x="56" y="56"/>
                </a:lnTo>
                <a:lnTo>
                  <a:pt x="32" y="72"/>
                </a:lnTo>
                <a:lnTo>
                  <a:pt x="24" y="112"/>
                </a:lnTo>
                <a:lnTo>
                  <a:pt x="8" y="120"/>
                </a:lnTo>
                <a:lnTo>
                  <a:pt x="32" y="184"/>
                </a:lnTo>
                <a:lnTo>
                  <a:pt x="56" y="200"/>
                </a:lnTo>
                <a:lnTo>
                  <a:pt x="32" y="216"/>
                </a:lnTo>
                <a:lnTo>
                  <a:pt x="24" y="232"/>
                </a:lnTo>
                <a:lnTo>
                  <a:pt x="56" y="232"/>
                </a:lnTo>
                <a:lnTo>
                  <a:pt x="64" y="272"/>
                </a:lnTo>
                <a:lnTo>
                  <a:pt x="48" y="304"/>
                </a:lnTo>
                <a:lnTo>
                  <a:pt x="32" y="288"/>
                </a:lnTo>
                <a:lnTo>
                  <a:pt x="16" y="304"/>
                </a:lnTo>
                <a:lnTo>
                  <a:pt x="16" y="328"/>
                </a:lnTo>
                <a:lnTo>
                  <a:pt x="0" y="344"/>
                </a:lnTo>
                <a:lnTo>
                  <a:pt x="32" y="400"/>
                </a:lnTo>
                <a:lnTo>
                  <a:pt x="8" y="488"/>
                </a:lnTo>
                <a:lnTo>
                  <a:pt x="24" y="512"/>
                </a:lnTo>
                <a:lnTo>
                  <a:pt x="72" y="512"/>
                </a:lnTo>
                <a:lnTo>
                  <a:pt x="88" y="528"/>
                </a:lnTo>
                <a:lnTo>
                  <a:pt x="128" y="536"/>
                </a:lnTo>
                <a:lnTo>
                  <a:pt x="112" y="512"/>
                </a:lnTo>
                <a:lnTo>
                  <a:pt x="120" y="480"/>
                </a:lnTo>
                <a:lnTo>
                  <a:pt x="152" y="424"/>
                </a:lnTo>
                <a:lnTo>
                  <a:pt x="192" y="384"/>
                </a:lnTo>
                <a:lnTo>
                  <a:pt x="232" y="376"/>
                </a:lnTo>
                <a:lnTo>
                  <a:pt x="248" y="360"/>
                </a:lnTo>
                <a:lnTo>
                  <a:pt x="240" y="344"/>
                </a:lnTo>
                <a:lnTo>
                  <a:pt x="224" y="312"/>
                </a:lnTo>
                <a:lnTo>
                  <a:pt x="192" y="320"/>
                </a:lnTo>
                <a:lnTo>
                  <a:pt x="176" y="312"/>
                </a:lnTo>
                <a:lnTo>
                  <a:pt x="184" y="288"/>
                </a:lnTo>
                <a:lnTo>
                  <a:pt x="184" y="248"/>
                </a:lnTo>
                <a:lnTo>
                  <a:pt x="160" y="264"/>
                </a:lnTo>
                <a:lnTo>
                  <a:pt x="128" y="256"/>
                </a:lnTo>
                <a:lnTo>
                  <a:pt x="104" y="256"/>
                </a:lnTo>
                <a:lnTo>
                  <a:pt x="104" y="224"/>
                </a:lnTo>
                <a:lnTo>
                  <a:pt x="136" y="168"/>
                </a:lnTo>
                <a:lnTo>
                  <a:pt x="152" y="168"/>
                </a:lnTo>
                <a:lnTo>
                  <a:pt x="160" y="136"/>
                </a:lnTo>
                <a:lnTo>
                  <a:pt x="176" y="136"/>
                </a:lnTo>
                <a:lnTo>
                  <a:pt x="192" y="152"/>
                </a:lnTo>
                <a:lnTo>
                  <a:pt x="216" y="152"/>
                </a:lnTo>
                <a:lnTo>
                  <a:pt x="208" y="184"/>
                </a:lnTo>
                <a:lnTo>
                  <a:pt x="208" y="200"/>
                </a:lnTo>
                <a:lnTo>
                  <a:pt x="224" y="200"/>
                </a:lnTo>
                <a:lnTo>
                  <a:pt x="224" y="232"/>
                </a:lnTo>
                <a:lnTo>
                  <a:pt x="256" y="256"/>
                </a:lnTo>
                <a:lnTo>
                  <a:pt x="264" y="280"/>
                </a:lnTo>
                <a:lnTo>
                  <a:pt x="272" y="288"/>
                </a:lnTo>
                <a:lnTo>
                  <a:pt x="312" y="256"/>
                </a:lnTo>
                <a:lnTo>
                  <a:pt x="328" y="216"/>
                </a:lnTo>
                <a:lnTo>
                  <a:pt x="352" y="208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3973513" y="3201988"/>
            <a:ext cx="168275" cy="176212"/>
          </a:xfrm>
          <a:custGeom>
            <a:avLst/>
            <a:gdLst>
              <a:gd name="T0" fmla="*/ 112 w 113"/>
              <a:gd name="T1" fmla="*/ 64 h 129"/>
              <a:gd name="T2" fmla="*/ 96 w 113"/>
              <a:gd name="T3" fmla="*/ 40 h 129"/>
              <a:gd name="T4" fmla="*/ 112 w 113"/>
              <a:gd name="T5" fmla="*/ 16 h 129"/>
              <a:gd name="T6" fmla="*/ 80 w 113"/>
              <a:gd name="T7" fmla="*/ 16 h 129"/>
              <a:gd name="T8" fmla="*/ 72 w 113"/>
              <a:gd name="T9" fmla="*/ 0 h 129"/>
              <a:gd name="T10" fmla="*/ 56 w 113"/>
              <a:gd name="T11" fmla="*/ 0 h 129"/>
              <a:gd name="T12" fmla="*/ 48 w 113"/>
              <a:gd name="T13" fmla="*/ 32 h 129"/>
              <a:gd name="T14" fmla="*/ 32 w 113"/>
              <a:gd name="T15" fmla="*/ 32 h 129"/>
              <a:gd name="T16" fmla="*/ 0 w 113"/>
              <a:gd name="T17" fmla="*/ 88 h 129"/>
              <a:gd name="T18" fmla="*/ 0 w 113"/>
              <a:gd name="T19" fmla="*/ 120 h 129"/>
              <a:gd name="T20" fmla="*/ 32 w 113"/>
              <a:gd name="T21" fmla="*/ 120 h 129"/>
              <a:gd name="T22" fmla="*/ 48 w 113"/>
              <a:gd name="T23" fmla="*/ 128 h 129"/>
              <a:gd name="T24" fmla="*/ 80 w 113"/>
              <a:gd name="T25" fmla="*/ 112 h 129"/>
              <a:gd name="T26" fmla="*/ 80 w 113"/>
              <a:gd name="T27" fmla="*/ 96 h 129"/>
              <a:gd name="T28" fmla="*/ 72 w 113"/>
              <a:gd name="T29" fmla="*/ 80 h 129"/>
              <a:gd name="T30" fmla="*/ 96 w 113"/>
              <a:gd name="T31" fmla="*/ 80 h 129"/>
              <a:gd name="T32" fmla="*/ 112 w 113"/>
              <a:gd name="T33" fmla="*/ 64 h 129"/>
              <a:gd name="T34" fmla="*/ 0 w 113"/>
              <a:gd name="T35" fmla="*/ 0 h 129"/>
              <a:gd name="T36" fmla="*/ 113 w 113"/>
              <a:gd name="T37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T34" t="T35" r="T36" b="T37"/>
            <a:pathLst>
              <a:path w="113" h="129">
                <a:moveTo>
                  <a:pt x="112" y="64"/>
                </a:moveTo>
                <a:lnTo>
                  <a:pt x="96" y="40"/>
                </a:lnTo>
                <a:lnTo>
                  <a:pt x="112" y="16"/>
                </a:lnTo>
                <a:lnTo>
                  <a:pt x="80" y="16"/>
                </a:lnTo>
                <a:lnTo>
                  <a:pt x="72" y="0"/>
                </a:lnTo>
                <a:lnTo>
                  <a:pt x="56" y="0"/>
                </a:lnTo>
                <a:lnTo>
                  <a:pt x="48" y="32"/>
                </a:lnTo>
                <a:lnTo>
                  <a:pt x="32" y="32"/>
                </a:lnTo>
                <a:lnTo>
                  <a:pt x="0" y="88"/>
                </a:lnTo>
                <a:lnTo>
                  <a:pt x="0" y="120"/>
                </a:lnTo>
                <a:lnTo>
                  <a:pt x="32" y="120"/>
                </a:lnTo>
                <a:lnTo>
                  <a:pt x="48" y="128"/>
                </a:lnTo>
                <a:lnTo>
                  <a:pt x="80" y="112"/>
                </a:lnTo>
                <a:lnTo>
                  <a:pt x="80" y="96"/>
                </a:lnTo>
                <a:lnTo>
                  <a:pt x="72" y="80"/>
                </a:lnTo>
                <a:lnTo>
                  <a:pt x="96" y="80"/>
                </a:lnTo>
                <a:lnTo>
                  <a:pt x="112" y="64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2"/>
          <p:cNvSpPr>
            <a:spLocks/>
          </p:cNvSpPr>
          <p:nvPr/>
        </p:nvSpPr>
        <p:spPr bwMode="auto">
          <a:xfrm>
            <a:off x="4081463" y="3289300"/>
            <a:ext cx="131762" cy="165100"/>
          </a:xfrm>
          <a:custGeom>
            <a:avLst/>
            <a:gdLst>
              <a:gd name="T0" fmla="*/ 88 w 89"/>
              <a:gd name="T1" fmla="*/ 80 h 121"/>
              <a:gd name="T2" fmla="*/ 80 w 89"/>
              <a:gd name="T3" fmla="*/ 56 h 121"/>
              <a:gd name="T4" fmla="*/ 56 w 89"/>
              <a:gd name="T5" fmla="*/ 40 h 121"/>
              <a:gd name="T6" fmla="*/ 48 w 89"/>
              <a:gd name="T7" fmla="*/ 8 h 121"/>
              <a:gd name="T8" fmla="*/ 32 w 89"/>
              <a:gd name="T9" fmla="*/ 0 h 121"/>
              <a:gd name="T10" fmla="*/ 24 w 89"/>
              <a:gd name="T11" fmla="*/ 8 h 121"/>
              <a:gd name="T12" fmla="*/ 32 w 89"/>
              <a:gd name="T13" fmla="*/ 48 h 121"/>
              <a:gd name="T14" fmla="*/ 8 w 89"/>
              <a:gd name="T15" fmla="*/ 48 h 121"/>
              <a:gd name="T16" fmla="*/ 0 w 89"/>
              <a:gd name="T17" fmla="*/ 112 h 121"/>
              <a:gd name="T18" fmla="*/ 16 w 89"/>
              <a:gd name="T19" fmla="*/ 120 h 121"/>
              <a:gd name="T20" fmla="*/ 56 w 89"/>
              <a:gd name="T21" fmla="*/ 112 h 121"/>
              <a:gd name="T22" fmla="*/ 56 w 89"/>
              <a:gd name="T23" fmla="*/ 80 h 121"/>
              <a:gd name="T24" fmla="*/ 88 w 89"/>
              <a:gd name="T25" fmla="*/ 80 h 121"/>
              <a:gd name="T26" fmla="*/ 0 w 89"/>
              <a:gd name="T27" fmla="*/ 0 h 121"/>
              <a:gd name="T28" fmla="*/ 89 w 89"/>
              <a:gd name="T29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T26" t="T27" r="T28" b="T29"/>
            <a:pathLst>
              <a:path w="89" h="121">
                <a:moveTo>
                  <a:pt x="88" y="80"/>
                </a:moveTo>
                <a:lnTo>
                  <a:pt x="80" y="56"/>
                </a:lnTo>
                <a:lnTo>
                  <a:pt x="56" y="40"/>
                </a:lnTo>
                <a:lnTo>
                  <a:pt x="48" y="8"/>
                </a:lnTo>
                <a:lnTo>
                  <a:pt x="32" y="0"/>
                </a:lnTo>
                <a:lnTo>
                  <a:pt x="24" y="8"/>
                </a:lnTo>
                <a:lnTo>
                  <a:pt x="32" y="48"/>
                </a:lnTo>
                <a:lnTo>
                  <a:pt x="8" y="48"/>
                </a:lnTo>
                <a:lnTo>
                  <a:pt x="0" y="112"/>
                </a:lnTo>
                <a:lnTo>
                  <a:pt x="16" y="120"/>
                </a:lnTo>
                <a:lnTo>
                  <a:pt x="56" y="112"/>
                </a:lnTo>
                <a:lnTo>
                  <a:pt x="56" y="80"/>
                </a:lnTo>
                <a:lnTo>
                  <a:pt x="88" y="80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>
            <a:off x="4081463" y="3300413"/>
            <a:ext cx="50800" cy="55562"/>
          </a:xfrm>
          <a:custGeom>
            <a:avLst/>
            <a:gdLst>
              <a:gd name="T0" fmla="*/ 32 w 33"/>
              <a:gd name="T1" fmla="*/ 40 h 41"/>
              <a:gd name="T2" fmla="*/ 8 w 33"/>
              <a:gd name="T3" fmla="*/ 40 h 41"/>
              <a:gd name="T4" fmla="*/ 8 w 33"/>
              <a:gd name="T5" fmla="*/ 24 h 41"/>
              <a:gd name="T6" fmla="*/ 0 w 33"/>
              <a:gd name="T7" fmla="*/ 0 h 41"/>
              <a:gd name="T8" fmla="*/ 24 w 33"/>
              <a:gd name="T9" fmla="*/ 8 h 41"/>
              <a:gd name="T10" fmla="*/ 32 w 33"/>
              <a:gd name="T11" fmla="*/ 40 h 41"/>
              <a:gd name="T12" fmla="*/ 0 w 33"/>
              <a:gd name="T13" fmla="*/ 0 h 41"/>
              <a:gd name="T14" fmla="*/ 33 w 33"/>
              <a:gd name="T15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33" h="41">
                <a:moveTo>
                  <a:pt x="32" y="40"/>
                </a:moveTo>
                <a:lnTo>
                  <a:pt x="8" y="40"/>
                </a:lnTo>
                <a:lnTo>
                  <a:pt x="8" y="24"/>
                </a:lnTo>
                <a:lnTo>
                  <a:pt x="0" y="0"/>
                </a:lnTo>
                <a:lnTo>
                  <a:pt x="24" y="8"/>
                </a:lnTo>
                <a:lnTo>
                  <a:pt x="32" y="40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4"/>
          <p:cNvSpPr>
            <a:spLocks/>
          </p:cNvSpPr>
          <p:nvPr/>
        </p:nvSpPr>
        <p:spPr bwMode="auto">
          <a:xfrm>
            <a:off x="3962400" y="3498850"/>
            <a:ext cx="646113" cy="398463"/>
          </a:xfrm>
          <a:custGeom>
            <a:avLst/>
            <a:gdLst>
              <a:gd name="T0" fmla="*/ 152 w 433"/>
              <a:gd name="T1" fmla="*/ 8 h 289"/>
              <a:gd name="T2" fmla="*/ 136 w 433"/>
              <a:gd name="T3" fmla="*/ 24 h 289"/>
              <a:gd name="T4" fmla="*/ 96 w 433"/>
              <a:gd name="T5" fmla="*/ 32 h 289"/>
              <a:gd name="T6" fmla="*/ 56 w 433"/>
              <a:gd name="T7" fmla="*/ 72 h 289"/>
              <a:gd name="T8" fmla="*/ 16 w 433"/>
              <a:gd name="T9" fmla="*/ 128 h 289"/>
              <a:gd name="T10" fmla="*/ 16 w 433"/>
              <a:gd name="T11" fmla="*/ 160 h 289"/>
              <a:gd name="T12" fmla="*/ 32 w 433"/>
              <a:gd name="T13" fmla="*/ 184 h 289"/>
              <a:gd name="T14" fmla="*/ 48 w 433"/>
              <a:gd name="T15" fmla="*/ 176 h 289"/>
              <a:gd name="T16" fmla="*/ 64 w 433"/>
              <a:gd name="T17" fmla="*/ 176 h 289"/>
              <a:gd name="T18" fmla="*/ 8 w 433"/>
              <a:gd name="T19" fmla="*/ 224 h 289"/>
              <a:gd name="T20" fmla="*/ 0 w 433"/>
              <a:gd name="T21" fmla="*/ 248 h 289"/>
              <a:gd name="T22" fmla="*/ 16 w 433"/>
              <a:gd name="T23" fmla="*/ 256 h 289"/>
              <a:gd name="T24" fmla="*/ 48 w 433"/>
              <a:gd name="T25" fmla="*/ 288 h 289"/>
              <a:gd name="T26" fmla="*/ 80 w 433"/>
              <a:gd name="T27" fmla="*/ 288 h 289"/>
              <a:gd name="T28" fmla="*/ 96 w 433"/>
              <a:gd name="T29" fmla="*/ 272 h 289"/>
              <a:gd name="T30" fmla="*/ 96 w 433"/>
              <a:gd name="T31" fmla="*/ 256 h 289"/>
              <a:gd name="T32" fmla="*/ 112 w 433"/>
              <a:gd name="T33" fmla="*/ 264 h 289"/>
              <a:gd name="T34" fmla="*/ 120 w 433"/>
              <a:gd name="T35" fmla="*/ 272 h 289"/>
              <a:gd name="T36" fmla="*/ 152 w 433"/>
              <a:gd name="T37" fmla="*/ 288 h 289"/>
              <a:gd name="T38" fmla="*/ 168 w 433"/>
              <a:gd name="T39" fmla="*/ 272 h 289"/>
              <a:gd name="T40" fmla="*/ 192 w 433"/>
              <a:gd name="T41" fmla="*/ 272 h 289"/>
              <a:gd name="T42" fmla="*/ 192 w 433"/>
              <a:gd name="T43" fmla="*/ 288 h 289"/>
              <a:gd name="T44" fmla="*/ 208 w 433"/>
              <a:gd name="T45" fmla="*/ 280 h 289"/>
              <a:gd name="T46" fmla="*/ 240 w 433"/>
              <a:gd name="T47" fmla="*/ 232 h 289"/>
              <a:gd name="T48" fmla="*/ 256 w 433"/>
              <a:gd name="T49" fmla="*/ 232 h 289"/>
              <a:gd name="T50" fmla="*/ 296 w 433"/>
              <a:gd name="T51" fmla="*/ 168 h 289"/>
              <a:gd name="T52" fmla="*/ 296 w 433"/>
              <a:gd name="T53" fmla="*/ 144 h 289"/>
              <a:gd name="T54" fmla="*/ 304 w 433"/>
              <a:gd name="T55" fmla="*/ 136 h 289"/>
              <a:gd name="T56" fmla="*/ 312 w 433"/>
              <a:gd name="T57" fmla="*/ 152 h 289"/>
              <a:gd name="T58" fmla="*/ 344 w 433"/>
              <a:gd name="T59" fmla="*/ 96 h 289"/>
              <a:gd name="T60" fmla="*/ 376 w 433"/>
              <a:gd name="T61" fmla="*/ 80 h 289"/>
              <a:gd name="T62" fmla="*/ 376 w 433"/>
              <a:gd name="T63" fmla="*/ 88 h 289"/>
              <a:gd name="T64" fmla="*/ 400 w 433"/>
              <a:gd name="T65" fmla="*/ 64 h 289"/>
              <a:gd name="T66" fmla="*/ 416 w 433"/>
              <a:gd name="T67" fmla="*/ 72 h 289"/>
              <a:gd name="T68" fmla="*/ 432 w 433"/>
              <a:gd name="T69" fmla="*/ 24 h 289"/>
              <a:gd name="T70" fmla="*/ 424 w 433"/>
              <a:gd name="T71" fmla="*/ 16 h 289"/>
              <a:gd name="T72" fmla="*/ 400 w 433"/>
              <a:gd name="T73" fmla="*/ 16 h 289"/>
              <a:gd name="T74" fmla="*/ 384 w 433"/>
              <a:gd name="T75" fmla="*/ 24 h 289"/>
              <a:gd name="T76" fmla="*/ 344 w 433"/>
              <a:gd name="T77" fmla="*/ 24 h 289"/>
              <a:gd name="T78" fmla="*/ 328 w 433"/>
              <a:gd name="T79" fmla="*/ 0 h 289"/>
              <a:gd name="T80" fmla="*/ 272 w 433"/>
              <a:gd name="T81" fmla="*/ 40 h 289"/>
              <a:gd name="T82" fmla="*/ 264 w 433"/>
              <a:gd name="T83" fmla="*/ 64 h 289"/>
              <a:gd name="T84" fmla="*/ 248 w 433"/>
              <a:gd name="T85" fmla="*/ 64 h 289"/>
              <a:gd name="T86" fmla="*/ 200 w 433"/>
              <a:gd name="T87" fmla="*/ 64 h 289"/>
              <a:gd name="T88" fmla="*/ 200 w 433"/>
              <a:gd name="T89" fmla="*/ 48 h 289"/>
              <a:gd name="T90" fmla="*/ 216 w 433"/>
              <a:gd name="T91" fmla="*/ 32 h 289"/>
              <a:gd name="T92" fmla="*/ 200 w 433"/>
              <a:gd name="T93" fmla="*/ 0 h 289"/>
              <a:gd name="T94" fmla="*/ 176 w 433"/>
              <a:gd name="T95" fmla="*/ 0 h 289"/>
              <a:gd name="T96" fmla="*/ 168 w 433"/>
              <a:gd name="T97" fmla="*/ 0 h 289"/>
              <a:gd name="T98" fmla="*/ 160 w 433"/>
              <a:gd name="T99" fmla="*/ 16 h 289"/>
              <a:gd name="T100" fmla="*/ 152 w 433"/>
              <a:gd name="T101" fmla="*/ 8 h 289"/>
              <a:gd name="T102" fmla="*/ 0 w 433"/>
              <a:gd name="T103" fmla="*/ 0 h 289"/>
              <a:gd name="T104" fmla="*/ 433 w 433"/>
              <a:gd name="T105" fmla="*/ 28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T102" t="T103" r="T104" b="T105"/>
            <a:pathLst>
              <a:path w="433" h="289">
                <a:moveTo>
                  <a:pt x="152" y="8"/>
                </a:moveTo>
                <a:lnTo>
                  <a:pt x="136" y="24"/>
                </a:lnTo>
                <a:lnTo>
                  <a:pt x="96" y="32"/>
                </a:lnTo>
                <a:lnTo>
                  <a:pt x="56" y="72"/>
                </a:lnTo>
                <a:lnTo>
                  <a:pt x="16" y="128"/>
                </a:lnTo>
                <a:lnTo>
                  <a:pt x="16" y="160"/>
                </a:lnTo>
                <a:lnTo>
                  <a:pt x="32" y="184"/>
                </a:lnTo>
                <a:lnTo>
                  <a:pt x="48" y="176"/>
                </a:lnTo>
                <a:lnTo>
                  <a:pt x="64" y="176"/>
                </a:lnTo>
                <a:lnTo>
                  <a:pt x="8" y="224"/>
                </a:lnTo>
                <a:lnTo>
                  <a:pt x="0" y="248"/>
                </a:lnTo>
                <a:lnTo>
                  <a:pt x="16" y="256"/>
                </a:lnTo>
                <a:lnTo>
                  <a:pt x="48" y="288"/>
                </a:lnTo>
                <a:lnTo>
                  <a:pt x="80" y="288"/>
                </a:lnTo>
                <a:lnTo>
                  <a:pt x="96" y="272"/>
                </a:lnTo>
                <a:lnTo>
                  <a:pt x="96" y="256"/>
                </a:lnTo>
                <a:lnTo>
                  <a:pt x="112" y="264"/>
                </a:lnTo>
                <a:lnTo>
                  <a:pt x="120" y="272"/>
                </a:lnTo>
                <a:lnTo>
                  <a:pt x="152" y="288"/>
                </a:lnTo>
                <a:lnTo>
                  <a:pt x="168" y="272"/>
                </a:lnTo>
                <a:lnTo>
                  <a:pt x="192" y="272"/>
                </a:lnTo>
                <a:lnTo>
                  <a:pt x="192" y="288"/>
                </a:lnTo>
                <a:lnTo>
                  <a:pt x="208" y="280"/>
                </a:lnTo>
                <a:lnTo>
                  <a:pt x="240" y="232"/>
                </a:lnTo>
                <a:lnTo>
                  <a:pt x="256" y="232"/>
                </a:lnTo>
                <a:lnTo>
                  <a:pt x="296" y="168"/>
                </a:lnTo>
                <a:lnTo>
                  <a:pt x="296" y="144"/>
                </a:lnTo>
                <a:lnTo>
                  <a:pt x="304" y="136"/>
                </a:lnTo>
                <a:lnTo>
                  <a:pt x="312" y="152"/>
                </a:lnTo>
                <a:lnTo>
                  <a:pt x="344" y="96"/>
                </a:lnTo>
                <a:lnTo>
                  <a:pt x="376" y="80"/>
                </a:lnTo>
                <a:lnTo>
                  <a:pt x="376" y="88"/>
                </a:lnTo>
                <a:lnTo>
                  <a:pt x="400" y="64"/>
                </a:lnTo>
                <a:lnTo>
                  <a:pt x="416" y="72"/>
                </a:lnTo>
                <a:lnTo>
                  <a:pt x="432" y="24"/>
                </a:lnTo>
                <a:lnTo>
                  <a:pt x="424" y="16"/>
                </a:lnTo>
                <a:lnTo>
                  <a:pt x="400" y="16"/>
                </a:lnTo>
                <a:lnTo>
                  <a:pt x="384" y="24"/>
                </a:lnTo>
                <a:lnTo>
                  <a:pt x="344" y="24"/>
                </a:lnTo>
                <a:lnTo>
                  <a:pt x="328" y="0"/>
                </a:lnTo>
                <a:lnTo>
                  <a:pt x="272" y="40"/>
                </a:lnTo>
                <a:lnTo>
                  <a:pt x="264" y="64"/>
                </a:lnTo>
                <a:lnTo>
                  <a:pt x="248" y="64"/>
                </a:lnTo>
                <a:lnTo>
                  <a:pt x="200" y="64"/>
                </a:lnTo>
                <a:lnTo>
                  <a:pt x="200" y="48"/>
                </a:lnTo>
                <a:lnTo>
                  <a:pt x="216" y="32"/>
                </a:lnTo>
                <a:lnTo>
                  <a:pt x="200" y="0"/>
                </a:lnTo>
                <a:lnTo>
                  <a:pt x="176" y="0"/>
                </a:lnTo>
                <a:lnTo>
                  <a:pt x="168" y="0"/>
                </a:lnTo>
                <a:lnTo>
                  <a:pt x="160" y="16"/>
                </a:lnTo>
                <a:lnTo>
                  <a:pt x="152" y="8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5"/>
          <p:cNvSpPr>
            <a:spLocks/>
          </p:cNvSpPr>
          <p:nvPr/>
        </p:nvSpPr>
        <p:spPr bwMode="auto">
          <a:xfrm>
            <a:off x="4095750" y="3817938"/>
            <a:ext cx="534988" cy="439737"/>
          </a:xfrm>
          <a:custGeom>
            <a:avLst/>
            <a:gdLst>
              <a:gd name="T0" fmla="*/ 168 w 361"/>
              <a:gd name="T1" fmla="*/ 0 h 321"/>
              <a:gd name="T2" fmla="*/ 152 w 361"/>
              <a:gd name="T3" fmla="*/ 0 h 321"/>
              <a:gd name="T4" fmla="*/ 120 w 361"/>
              <a:gd name="T5" fmla="*/ 48 h 321"/>
              <a:gd name="T6" fmla="*/ 96 w 361"/>
              <a:gd name="T7" fmla="*/ 56 h 321"/>
              <a:gd name="T8" fmla="*/ 96 w 361"/>
              <a:gd name="T9" fmla="*/ 40 h 321"/>
              <a:gd name="T10" fmla="*/ 80 w 361"/>
              <a:gd name="T11" fmla="*/ 40 h 321"/>
              <a:gd name="T12" fmla="*/ 64 w 361"/>
              <a:gd name="T13" fmla="*/ 56 h 321"/>
              <a:gd name="T14" fmla="*/ 32 w 361"/>
              <a:gd name="T15" fmla="*/ 40 h 321"/>
              <a:gd name="T16" fmla="*/ 24 w 361"/>
              <a:gd name="T17" fmla="*/ 32 h 321"/>
              <a:gd name="T18" fmla="*/ 8 w 361"/>
              <a:gd name="T19" fmla="*/ 24 h 321"/>
              <a:gd name="T20" fmla="*/ 8 w 361"/>
              <a:gd name="T21" fmla="*/ 40 h 321"/>
              <a:gd name="T22" fmla="*/ 0 w 361"/>
              <a:gd name="T23" fmla="*/ 48 h 321"/>
              <a:gd name="T24" fmla="*/ 32 w 361"/>
              <a:gd name="T25" fmla="*/ 56 h 321"/>
              <a:gd name="T26" fmla="*/ 40 w 361"/>
              <a:gd name="T27" fmla="*/ 80 h 321"/>
              <a:gd name="T28" fmla="*/ 56 w 361"/>
              <a:gd name="T29" fmla="*/ 80 h 321"/>
              <a:gd name="T30" fmla="*/ 80 w 361"/>
              <a:gd name="T31" fmla="*/ 112 h 321"/>
              <a:gd name="T32" fmla="*/ 104 w 361"/>
              <a:gd name="T33" fmla="*/ 104 h 321"/>
              <a:gd name="T34" fmla="*/ 104 w 361"/>
              <a:gd name="T35" fmla="*/ 144 h 321"/>
              <a:gd name="T36" fmla="*/ 136 w 361"/>
              <a:gd name="T37" fmla="*/ 184 h 321"/>
              <a:gd name="T38" fmla="*/ 152 w 361"/>
              <a:gd name="T39" fmla="*/ 184 h 321"/>
              <a:gd name="T40" fmla="*/ 160 w 361"/>
              <a:gd name="T41" fmla="*/ 168 h 321"/>
              <a:gd name="T42" fmla="*/ 184 w 361"/>
              <a:gd name="T43" fmla="*/ 192 h 321"/>
              <a:gd name="T44" fmla="*/ 168 w 361"/>
              <a:gd name="T45" fmla="*/ 208 h 321"/>
              <a:gd name="T46" fmla="*/ 160 w 361"/>
              <a:gd name="T47" fmla="*/ 200 h 321"/>
              <a:gd name="T48" fmla="*/ 144 w 361"/>
              <a:gd name="T49" fmla="*/ 192 h 321"/>
              <a:gd name="T50" fmla="*/ 144 w 361"/>
              <a:gd name="T51" fmla="*/ 224 h 321"/>
              <a:gd name="T52" fmla="*/ 136 w 361"/>
              <a:gd name="T53" fmla="*/ 240 h 321"/>
              <a:gd name="T54" fmla="*/ 160 w 361"/>
              <a:gd name="T55" fmla="*/ 272 h 321"/>
              <a:gd name="T56" fmla="*/ 160 w 361"/>
              <a:gd name="T57" fmla="*/ 296 h 321"/>
              <a:gd name="T58" fmla="*/ 200 w 361"/>
              <a:gd name="T59" fmla="*/ 296 h 321"/>
              <a:gd name="T60" fmla="*/ 216 w 361"/>
              <a:gd name="T61" fmla="*/ 312 h 321"/>
              <a:gd name="T62" fmla="*/ 240 w 361"/>
              <a:gd name="T63" fmla="*/ 304 h 321"/>
              <a:gd name="T64" fmla="*/ 272 w 361"/>
              <a:gd name="T65" fmla="*/ 320 h 321"/>
              <a:gd name="T66" fmla="*/ 296 w 361"/>
              <a:gd name="T67" fmla="*/ 296 h 321"/>
              <a:gd name="T68" fmla="*/ 320 w 361"/>
              <a:gd name="T69" fmla="*/ 256 h 321"/>
              <a:gd name="T70" fmla="*/ 288 w 361"/>
              <a:gd name="T71" fmla="*/ 240 h 321"/>
              <a:gd name="T72" fmla="*/ 320 w 361"/>
              <a:gd name="T73" fmla="*/ 232 h 321"/>
              <a:gd name="T74" fmla="*/ 328 w 361"/>
              <a:gd name="T75" fmla="*/ 240 h 321"/>
              <a:gd name="T76" fmla="*/ 360 w 361"/>
              <a:gd name="T77" fmla="*/ 232 h 321"/>
              <a:gd name="T78" fmla="*/ 360 w 361"/>
              <a:gd name="T79" fmla="*/ 224 h 321"/>
              <a:gd name="T80" fmla="*/ 320 w 361"/>
              <a:gd name="T81" fmla="*/ 200 h 321"/>
              <a:gd name="T82" fmla="*/ 320 w 361"/>
              <a:gd name="T83" fmla="*/ 184 h 321"/>
              <a:gd name="T84" fmla="*/ 304 w 361"/>
              <a:gd name="T85" fmla="*/ 176 h 321"/>
              <a:gd name="T86" fmla="*/ 288 w 361"/>
              <a:gd name="T87" fmla="*/ 168 h 321"/>
              <a:gd name="T88" fmla="*/ 272 w 361"/>
              <a:gd name="T89" fmla="*/ 128 h 321"/>
              <a:gd name="T90" fmla="*/ 232 w 361"/>
              <a:gd name="T91" fmla="*/ 64 h 321"/>
              <a:gd name="T92" fmla="*/ 232 w 361"/>
              <a:gd name="T93" fmla="*/ 40 h 321"/>
              <a:gd name="T94" fmla="*/ 192 w 361"/>
              <a:gd name="T95" fmla="*/ 32 h 321"/>
              <a:gd name="T96" fmla="*/ 176 w 361"/>
              <a:gd name="T97" fmla="*/ 24 h 321"/>
              <a:gd name="T98" fmla="*/ 168 w 361"/>
              <a:gd name="T99" fmla="*/ 0 h 321"/>
              <a:gd name="T100" fmla="*/ 0 w 361"/>
              <a:gd name="T101" fmla="*/ 0 h 321"/>
              <a:gd name="T102" fmla="*/ 361 w 361"/>
              <a:gd name="T103" fmla="*/ 321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361" h="321">
                <a:moveTo>
                  <a:pt x="168" y="0"/>
                </a:moveTo>
                <a:lnTo>
                  <a:pt x="152" y="0"/>
                </a:lnTo>
                <a:lnTo>
                  <a:pt x="120" y="48"/>
                </a:lnTo>
                <a:lnTo>
                  <a:pt x="96" y="56"/>
                </a:lnTo>
                <a:lnTo>
                  <a:pt x="96" y="40"/>
                </a:lnTo>
                <a:lnTo>
                  <a:pt x="80" y="40"/>
                </a:lnTo>
                <a:lnTo>
                  <a:pt x="64" y="56"/>
                </a:lnTo>
                <a:lnTo>
                  <a:pt x="32" y="40"/>
                </a:lnTo>
                <a:lnTo>
                  <a:pt x="24" y="32"/>
                </a:lnTo>
                <a:lnTo>
                  <a:pt x="8" y="24"/>
                </a:lnTo>
                <a:lnTo>
                  <a:pt x="8" y="40"/>
                </a:lnTo>
                <a:lnTo>
                  <a:pt x="0" y="48"/>
                </a:lnTo>
                <a:lnTo>
                  <a:pt x="32" y="56"/>
                </a:lnTo>
                <a:lnTo>
                  <a:pt x="40" y="80"/>
                </a:lnTo>
                <a:lnTo>
                  <a:pt x="56" y="80"/>
                </a:lnTo>
                <a:lnTo>
                  <a:pt x="80" y="112"/>
                </a:lnTo>
                <a:lnTo>
                  <a:pt x="104" y="104"/>
                </a:lnTo>
                <a:lnTo>
                  <a:pt x="104" y="144"/>
                </a:lnTo>
                <a:lnTo>
                  <a:pt x="136" y="184"/>
                </a:lnTo>
                <a:lnTo>
                  <a:pt x="152" y="184"/>
                </a:lnTo>
                <a:lnTo>
                  <a:pt x="160" y="168"/>
                </a:lnTo>
                <a:lnTo>
                  <a:pt x="184" y="192"/>
                </a:lnTo>
                <a:lnTo>
                  <a:pt x="168" y="208"/>
                </a:lnTo>
                <a:lnTo>
                  <a:pt x="160" y="200"/>
                </a:lnTo>
                <a:lnTo>
                  <a:pt x="144" y="192"/>
                </a:lnTo>
                <a:lnTo>
                  <a:pt x="144" y="224"/>
                </a:lnTo>
                <a:lnTo>
                  <a:pt x="136" y="240"/>
                </a:lnTo>
                <a:lnTo>
                  <a:pt x="160" y="272"/>
                </a:lnTo>
                <a:lnTo>
                  <a:pt x="160" y="296"/>
                </a:lnTo>
                <a:lnTo>
                  <a:pt x="200" y="296"/>
                </a:lnTo>
                <a:lnTo>
                  <a:pt x="216" y="312"/>
                </a:lnTo>
                <a:lnTo>
                  <a:pt x="240" y="304"/>
                </a:lnTo>
                <a:lnTo>
                  <a:pt x="272" y="320"/>
                </a:lnTo>
                <a:lnTo>
                  <a:pt x="296" y="296"/>
                </a:lnTo>
                <a:lnTo>
                  <a:pt x="320" y="256"/>
                </a:lnTo>
                <a:lnTo>
                  <a:pt x="288" y="240"/>
                </a:lnTo>
                <a:lnTo>
                  <a:pt x="320" y="232"/>
                </a:lnTo>
                <a:lnTo>
                  <a:pt x="328" y="240"/>
                </a:lnTo>
                <a:lnTo>
                  <a:pt x="360" y="232"/>
                </a:lnTo>
                <a:lnTo>
                  <a:pt x="360" y="224"/>
                </a:lnTo>
                <a:lnTo>
                  <a:pt x="320" y="200"/>
                </a:lnTo>
                <a:lnTo>
                  <a:pt x="320" y="184"/>
                </a:lnTo>
                <a:lnTo>
                  <a:pt x="304" y="176"/>
                </a:lnTo>
                <a:lnTo>
                  <a:pt x="288" y="168"/>
                </a:lnTo>
                <a:lnTo>
                  <a:pt x="272" y="128"/>
                </a:lnTo>
                <a:lnTo>
                  <a:pt x="232" y="64"/>
                </a:lnTo>
                <a:lnTo>
                  <a:pt x="232" y="40"/>
                </a:lnTo>
                <a:lnTo>
                  <a:pt x="192" y="32"/>
                </a:lnTo>
                <a:lnTo>
                  <a:pt x="176" y="24"/>
                </a:lnTo>
                <a:lnTo>
                  <a:pt x="168" y="0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6"/>
          <p:cNvSpPr>
            <a:spLocks/>
          </p:cNvSpPr>
          <p:nvPr/>
        </p:nvSpPr>
        <p:spPr bwMode="auto">
          <a:xfrm>
            <a:off x="4535488" y="4170363"/>
            <a:ext cx="95250" cy="74612"/>
          </a:xfrm>
          <a:custGeom>
            <a:avLst/>
            <a:gdLst>
              <a:gd name="T0" fmla="*/ 24 w 65"/>
              <a:gd name="T1" fmla="*/ 0 h 57"/>
              <a:gd name="T2" fmla="*/ 0 w 65"/>
              <a:gd name="T3" fmla="*/ 40 h 57"/>
              <a:gd name="T4" fmla="*/ 24 w 65"/>
              <a:gd name="T5" fmla="*/ 56 h 57"/>
              <a:gd name="T6" fmla="*/ 64 w 65"/>
              <a:gd name="T7" fmla="*/ 40 h 57"/>
              <a:gd name="T8" fmla="*/ 64 w 65"/>
              <a:gd name="T9" fmla="*/ 24 h 57"/>
              <a:gd name="T10" fmla="*/ 24 w 65"/>
              <a:gd name="T11" fmla="*/ 0 h 57"/>
              <a:gd name="T12" fmla="*/ 0 w 65"/>
              <a:gd name="T13" fmla="*/ 0 h 57"/>
              <a:gd name="T14" fmla="*/ 65 w 65"/>
              <a:gd name="T15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65" h="57">
                <a:moveTo>
                  <a:pt x="24" y="0"/>
                </a:moveTo>
                <a:lnTo>
                  <a:pt x="0" y="40"/>
                </a:lnTo>
                <a:lnTo>
                  <a:pt x="24" y="56"/>
                </a:lnTo>
                <a:lnTo>
                  <a:pt x="64" y="40"/>
                </a:lnTo>
                <a:lnTo>
                  <a:pt x="64" y="24"/>
                </a:lnTo>
                <a:lnTo>
                  <a:pt x="24" y="0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7"/>
          <p:cNvSpPr>
            <a:spLocks/>
          </p:cNvSpPr>
          <p:nvPr/>
        </p:nvSpPr>
        <p:spPr bwMode="auto">
          <a:xfrm>
            <a:off x="4297363" y="4222750"/>
            <a:ext cx="357187" cy="409575"/>
          </a:xfrm>
          <a:custGeom>
            <a:avLst/>
            <a:gdLst>
              <a:gd name="T0" fmla="*/ 184 w 241"/>
              <a:gd name="T1" fmla="*/ 16 h 297"/>
              <a:gd name="T2" fmla="*/ 160 w 241"/>
              <a:gd name="T3" fmla="*/ 0 h 297"/>
              <a:gd name="T4" fmla="*/ 136 w 241"/>
              <a:gd name="T5" fmla="*/ 24 h 297"/>
              <a:gd name="T6" fmla="*/ 104 w 241"/>
              <a:gd name="T7" fmla="*/ 8 h 297"/>
              <a:gd name="T8" fmla="*/ 80 w 241"/>
              <a:gd name="T9" fmla="*/ 16 h 297"/>
              <a:gd name="T10" fmla="*/ 72 w 241"/>
              <a:gd name="T11" fmla="*/ 32 h 297"/>
              <a:gd name="T12" fmla="*/ 64 w 241"/>
              <a:gd name="T13" fmla="*/ 48 h 297"/>
              <a:gd name="T14" fmla="*/ 72 w 241"/>
              <a:gd name="T15" fmla="*/ 72 h 297"/>
              <a:gd name="T16" fmla="*/ 56 w 241"/>
              <a:gd name="T17" fmla="*/ 72 h 297"/>
              <a:gd name="T18" fmla="*/ 48 w 241"/>
              <a:gd name="T19" fmla="*/ 64 h 297"/>
              <a:gd name="T20" fmla="*/ 40 w 241"/>
              <a:gd name="T21" fmla="*/ 64 h 297"/>
              <a:gd name="T22" fmla="*/ 40 w 241"/>
              <a:gd name="T23" fmla="*/ 80 h 297"/>
              <a:gd name="T24" fmla="*/ 40 w 241"/>
              <a:gd name="T25" fmla="*/ 96 h 297"/>
              <a:gd name="T26" fmla="*/ 40 w 241"/>
              <a:gd name="T27" fmla="*/ 96 h 297"/>
              <a:gd name="T28" fmla="*/ 40 w 241"/>
              <a:gd name="T29" fmla="*/ 112 h 297"/>
              <a:gd name="T30" fmla="*/ 8 w 241"/>
              <a:gd name="T31" fmla="*/ 136 h 297"/>
              <a:gd name="T32" fmla="*/ 0 w 241"/>
              <a:gd name="T33" fmla="*/ 144 h 297"/>
              <a:gd name="T34" fmla="*/ 0 w 241"/>
              <a:gd name="T35" fmla="*/ 176 h 297"/>
              <a:gd name="T36" fmla="*/ 24 w 241"/>
              <a:gd name="T37" fmla="*/ 192 h 297"/>
              <a:gd name="T38" fmla="*/ 24 w 241"/>
              <a:gd name="T39" fmla="*/ 232 h 297"/>
              <a:gd name="T40" fmla="*/ 48 w 241"/>
              <a:gd name="T41" fmla="*/ 232 h 297"/>
              <a:gd name="T42" fmla="*/ 48 w 241"/>
              <a:gd name="T43" fmla="*/ 248 h 297"/>
              <a:gd name="T44" fmla="*/ 56 w 241"/>
              <a:gd name="T45" fmla="*/ 264 h 297"/>
              <a:gd name="T46" fmla="*/ 64 w 241"/>
              <a:gd name="T47" fmla="*/ 288 h 297"/>
              <a:gd name="T48" fmla="*/ 88 w 241"/>
              <a:gd name="T49" fmla="*/ 288 h 297"/>
              <a:gd name="T50" fmla="*/ 104 w 241"/>
              <a:gd name="T51" fmla="*/ 264 h 297"/>
              <a:gd name="T52" fmla="*/ 112 w 241"/>
              <a:gd name="T53" fmla="*/ 264 h 297"/>
              <a:gd name="T54" fmla="*/ 112 w 241"/>
              <a:gd name="T55" fmla="*/ 280 h 297"/>
              <a:gd name="T56" fmla="*/ 120 w 241"/>
              <a:gd name="T57" fmla="*/ 288 h 297"/>
              <a:gd name="T58" fmla="*/ 136 w 241"/>
              <a:gd name="T59" fmla="*/ 288 h 297"/>
              <a:gd name="T60" fmla="*/ 136 w 241"/>
              <a:gd name="T61" fmla="*/ 280 h 297"/>
              <a:gd name="T62" fmla="*/ 152 w 241"/>
              <a:gd name="T63" fmla="*/ 280 h 297"/>
              <a:gd name="T64" fmla="*/ 152 w 241"/>
              <a:gd name="T65" fmla="*/ 288 h 297"/>
              <a:gd name="T66" fmla="*/ 160 w 241"/>
              <a:gd name="T67" fmla="*/ 296 h 297"/>
              <a:gd name="T68" fmla="*/ 176 w 241"/>
              <a:gd name="T69" fmla="*/ 288 h 297"/>
              <a:gd name="T70" fmla="*/ 184 w 241"/>
              <a:gd name="T71" fmla="*/ 256 h 297"/>
              <a:gd name="T72" fmla="*/ 184 w 241"/>
              <a:gd name="T73" fmla="*/ 224 h 297"/>
              <a:gd name="T74" fmla="*/ 200 w 241"/>
              <a:gd name="T75" fmla="*/ 224 h 297"/>
              <a:gd name="T76" fmla="*/ 200 w 241"/>
              <a:gd name="T77" fmla="*/ 216 h 297"/>
              <a:gd name="T78" fmla="*/ 200 w 241"/>
              <a:gd name="T79" fmla="*/ 200 h 297"/>
              <a:gd name="T80" fmla="*/ 216 w 241"/>
              <a:gd name="T81" fmla="*/ 216 h 297"/>
              <a:gd name="T82" fmla="*/ 232 w 241"/>
              <a:gd name="T83" fmla="*/ 192 h 297"/>
              <a:gd name="T84" fmla="*/ 216 w 241"/>
              <a:gd name="T85" fmla="*/ 176 h 297"/>
              <a:gd name="T86" fmla="*/ 216 w 241"/>
              <a:gd name="T87" fmla="*/ 168 h 297"/>
              <a:gd name="T88" fmla="*/ 232 w 241"/>
              <a:gd name="T89" fmla="*/ 160 h 297"/>
              <a:gd name="T90" fmla="*/ 224 w 241"/>
              <a:gd name="T91" fmla="*/ 136 h 297"/>
              <a:gd name="T92" fmla="*/ 216 w 241"/>
              <a:gd name="T93" fmla="*/ 128 h 297"/>
              <a:gd name="T94" fmla="*/ 240 w 241"/>
              <a:gd name="T95" fmla="*/ 136 h 297"/>
              <a:gd name="T96" fmla="*/ 240 w 241"/>
              <a:gd name="T97" fmla="*/ 104 h 297"/>
              <a:gd name="T98" fmla="*/ 216 w 241"/>
              <a:gd name="T99" fmla="*/ 120 h 297"/>
              <a:gd name="T100" fmla="*/ 240 w 241"/>
              <a:gd name="T101" fmla="*/ 80 h 297"/>
              <a:gd name="T102" fmla="*/ 200 w 241"/>
              <a:gd name="T103" fmla="*/ 56 h 297"/>
              <a:gd name="T104" fmla="*/ 176 w 241"/>
              <a:gd name="T105" fmla="*/ 56 h 297"/>
              <a:gd name="T106" fmla="*/ 160 w 241"/>
              <a:gd name="T107" fmla="*/ 72 h 297"/>
              <a:gd name="T108" fmla="*/ 152 w 241"/>
              <a:gd name="T109" fmla="*/ 48 h 297"/>
              <a:gd name="T110" fmla="*/ 160 w 241"/>
              <a:gd name="T111" fmla="*/ 40 h 297"/>
              <a:gd name="T112" fmla="*/ 184 w 241"/>
              <a:gd name="T113" fmla="*/ 16 h 297"/>
              <a:gd name="T114" fmla="*/ 0 w 241"/>
              <a:gd name="T115" fmla="*/ 0 h 297"/>
              <a:gd name="T116" fmla="*/ 241 w 241"/>
              <a:gd name="T1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T114" t="T115" r="T116" b="T117"/>
            <a:pathLst>
              <a:path w="241" h="297">
                <a:moveTo>
                  <a:pt x="184" y="16"/>
                </a:moveTo>
                <a:lnTo>
                  <a:pt x="160" y="0"/>
                </a:lnTo>
                <a:lnTo>
                  <a:pt x="136" y="24"/>
                </a:lnTo>
                <a:lnTo>
                  <a:pt x="104" y="8"/>
                </a:lnTo>
                <a:lnTo>
                  <a:pt x="80" y="16"/>
                </a:lnTo>
                <a:lnTo>
                  <a:pt x="72" y="32"/>
                </a:lnTo>
                <a:lnTo>
                  <a:pt x="64" y="48"/>
                </a:lnTo>
                <a:lnTo>
                  <a:pt x="72" y="72"/>
                </a:lnTo>
                <a:lnTo>
                  <a:pt x="56" y="72"/>
                </a:lnTo>
                <a:lnTo>
                  <a:pt x="48" y="64"/>
                </a:lnTo>
                <a:lnTo>
                  <a:pt x="40" y="64"/>
                </a:lnTo>
                <a:lnTo>
                  <a:pt x="40" y="80"/>
                </a:lnTo>
                <a:lnTo>
                  <a:pt x="40" y="96"/>
                </a:lnTo>
                <a:lnTo>
                  <a:pt x="40" y="112"/>
                </a:lnTo>
                <a:lnTo>
                  <a:pt x="8" y="136"/>
                </a:lnTo>
                <a:lnTo>
                  <a:pt x="0" y="144"/>
                </a:lnTo>
                <a:lnTo>
                  <a:pt x="0" y="176"/>
                </a:lnTo>
                <a:lnTo>
                  <a:pt x="24" y="192"/>
                </a:lnTo>
                <a:lnTo>
                  <a:pt x="24" y="232"/>
                </a:lnTo>
                <a:lnTo>
                  <a:pt x="48" y="232"/>
                </a:lnTo>
                <a:lnTo>
                  <a:pt x="48" y="248"/>
                </a:lnTo>
                <a:lnTo>
                  <a:pt x="56" y="264"/>
                </a:lnTo>
                <a:lnTo>
                  <a:pt x="64" y="288"/>
                </a:lnTo>
                <a:lnTo>
                  <a:pt x="88" y="288"/>
                </a:lnTo>
                <a:lnTo>
                  <a:pt x="104" y="264"/>
                </a:lnTo>
                <a:lnTo>
                  <a:pt x="112" y="264"/>
                </a:lnTo>
                <a:lnTo>
                  <a:pt x="112" y="280"/>
                </a:lnTo>
                <a:lnTo>
                  <a:pt x="120" y="288"/>
                </a:lnTo>
                <a:lnTo>
                  <a:pt x="136" y="288"/>
                </a:lnTo>
                <a:lnTo>
                  <a:pt x="136" y="280"/>
                </a:lnTo>
                <a:lnTo>
                  <a:pt x="152" y="280"/>
                </a:lnTo>
                <a:lnTo>
                  <a:pt x="152" y="288"/>
                </a:lnTo>
                <a:lnTo>
                  <a:pt x="160" y="296"/>
                </a:lnTo>
                <a:lnTo>
                  <a:pt x="176" y="288"/>
                </a:lnTo>
                <a:lnTo>
                  <a:pt x="184" y="256"/>
                </a:lnTo>
                <a:lnTo>
                  <a:pt x="184" y="224"/>
                </a:lnTo>
                <a:lnTo>
                  <a:pt x="200" y="224"/>
                </a:lnTo>
                <a:lnTo>
                  <a:pt x="200" y="216"/>
                </a:lnTo>
                <a:lnTo>
                  <a:pt x="200" y="200"/>
                </a:lnTo>
                <a:lnTo>
                  <a:pt x="216" y="216"/>
                </a:lnTo>
                <a:lnTo>
                  <a:pt x="232" y="192"/>
                </a:lnTo>
                <a:lnTo>
                  <a:pt x="216" y="176"/>
                </a:lnTo>
                <a:lnTo>
                  <a:pt x="216" y="168"/>
                </a:lnTo>
                <a:lnTo>
                  <a:pt x="232" y="160"/>
                </a:lnTo>
                <a:lnTo>
                  <a:pt x="224" y="136"/>
                </a:lnTo>
                <a:lnTo>
                  <a:pt x="216" y="128"/>
                </a:lnTo>
                <a:lnTo>
                  <a:pt x="240" y="136"/>
                </a:lnTo>
                <a:lnTo>
                  <a:pt x="240" y="104"/>
                </a:lnTo>
                <a:lnTo>
                  <a:pt x="216" y="120"/>
                </a:lnTo>
                <a:lnTo>
                  <a:pt x="240" y="80"/>
                </a:lnTo>
                <a:lnTo>
                  <a:pt x="200" y="56"/>
                </a:lnTo>
                <a:lnTo>
                  <a:pt x="176" y="56"/>
                </a:lnTo>
                <a:lnTo>
                  <a:pt x="160" y="72"/>
                </a:lnTo>
                <a:lnTo>
                  <a:pt x="152" y="48"/>
                </a:lnTo>
                <a:lnTo>
                  <a:pt x="160" y="40"/>
                </a:lnTo>
                <a:lnTo>
                  <a:pt x="184" y="16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8"/>
          <p:cNvSpPr>
            <a:spLocks/>
          </p:cNvSpPr>
          <p:nvPr/>
        </p:nvSpPr>
        <p:spPr bwMode="auto">
          <a:xfrm>
            <a:off x="4117975" y="4543425"/>
            <a:ext cx="406400" cy="508000"/>
          </a:xfrm>
          <a:custGeom>
            <a:avLst/>
            <a:gdLst>
              <a:gd name="T0" fmla="*/ 272 w 273"/>
              <a:gd name="T1" fmla="*/ 56 h 369"/>
              <a:gd name="T2" fmla="*/ 272 w 273"/>
              <a:gd name="T3" fmla="*/ 48 h 369"/>
              <a:gd name="T4" fmla="*/ 256 w 273"/>
              <a:gd name="T5" fmla="*/ 48 h 369"/>
              <a:gd name="T6" fmla="*/ 256 w 273"/>
              <a:gd name="T7" fmla="*/ 56 h 369"/>
              <a:gd name="T8" fmla="*/ 240 w 273"/>
              <a:gd name="T9" fmla="*/ 56 h 369"/>
              <a:gd name="T10" fmla="*/ 232 w 273"/>
              <a:gd name="T11" fmla="*/ 56 h 369"/>
              <a:gd name="T12" fmla="*/ 232 w 273"/>
              <a:gd name="T13" fmla="*/ 32 h 369"/>
              <a:gd name="T14" fmla="*/ 224 w 273"/>
              <a:gd name="T15" fmla="*/ 32 h 369"/>
              <a:gd name="T16" fmla="*/ 208 w 273"/>
              <a:gd name="T17" fmla="*/ 56 h 369"/>
              <a:gd name="T18" fmla="*/ 184 w 273"/>
              <a:gd name="T19" fmla="*/ 56 h 369"/>
              <a:gd name="T20" fmla="*/ 176 w 273"/>
              <a:gd name="T21" fmla="*/ 32 h 369"/>
              <a:gd name="T22" fmla="*/ 168 w 273"/>
              <a:gd name="T23" fmla="*/ 16 h 369"/>
              <a:gd name="T24" fmla="*/ 160 w 273"/>
              <a:gd name="T25" fmla="*/ 0 h 369"/>
              <a:gd name="T26" fmla="*/ 144 w 273"/>
              <a:gd name="T27" fmla="*/ 0 h 369"/>
              <a:gd name="T28" fmla="*/ 144 w 273"/>
              <a:gd name="T29" fmla="*/ 8 h 369"/>
              <a:gd name="T30" fmla="*/ 112 w 273"/>
              <a:gd name="T31" fmla="*/ 16 h 369"/>
              <a:gd name="T32" fmla="*/ 112 w 273"/>
              <a:gd name="T33" fmla="*/ 32 h 369"/>
              <a:gd name="T34" fmla="*/ 80 w 273"/>
              <a:gd name="T35" fmla="*/ 32 h 369"/>
              <a:gd name="T36" fmla="*/ 64 w 273"/>
              <a:gd name="T37" fmla="*/ 48 h 369"/>
              <a:gd name="T38" fmla="*/ 64 w 273"/>
              <a:gd name="T39" fmla="*/ 72 h 369"/>
              <a:gd name="T40" fmla="*/ 72 w 273"/>
              <a:gd name="T41" fmla="*/ 88 h 369"/>
              <a:gd name="T42" fmla="*/ 48 w 273"/>
              <a:gd name="T43" fmla="*/ 112 h 369"/>
              <a:gd name="T44" fmla="*/ 40 w 273"/>
              <a:gd name="T45" fmla="*/ 112 h 369"/>
              <a:gd name="T46" fmla="*/ 32 w 273"/>
              <a:gd name="T47" fmla="*/ 144 h 369"/>
              <a:gd name="T48" fmla="*/ 32 w 273"/>
              <a:gd name="T49" fmla="*/ 160 h 369"/>
              <a:gd name="T50" fmla="*/ 32 w 273"/>
              <a:gd name="T51" fmla="*/ 176 h 369"/>
              <a:gd name="T52" fmla="*/ 16 w 273"/>
              <a:gd name="T53" fmla="*/ 200 h 369"/>
              <a:gd name="T54" fmla="*/ 8 w 273"/>
              <a:gd name="T55" fmla="*/ 216 h 369"/>
              <a:gd name="T56" fmla="*/ 0 w 273"/>
              <a:gd name="T57" fmla="*/ 256 h 369"/>
              <a:gd name="T58" fmla="*/ 8 w 273"/>
              <a:gd name="T59" fmla="*/ 272 h 369"/>
              <a:gd name="T60" fmla="*/ 56 w 273"/>
              <a:gd name="T61" fmla="*/ 272 h 369"/>
              <a:gd name="T62" fmla="*/ 80 w 273"/>
              <a:gd name="T63" fmla="*/ 328 h 369"/>
              <a:gd name="T64" fmla="*/ 88 w 273"/>
              <a:gd name="T65" fmla="*/ 368 h 369"/>
              <a:gd name="T66" fmla="*/ 112 w 273"/>
              <a:gd name="T67" fmla="*/ 328 h 369"/>
              <a:gd name="T68" fmla="*/ 120 w 273"/>
              <a:gd name="T69" fmla="*/ 336 h 369"/>
              <a:gd name="T70" fmla="*/ 152 w 273"/>
              <a:gd name="T71" fmla="*/ 304 h 369"/>
              <a:gd name="T72" fmla="*/ 152 w 273"/>
              <a:gd name="T73" fmla="*/ 280 h 369"/>
              <a:gd name="T74" fmla="*/ 184 w 273"/>
              <a:gd name="T75" fmla="*/ 272 h 369"/>
              <a:gd name="T76" fmla="*/ 200 w 273"/>
              <a:gd name="T77" fmla="*/ 232 h 369"/>
              <a:gd name="T78" fmla="*/ 216 w 273"/>
              <a:gd name="T79" fmla="*/ 224 h 369"/>
              <a:gd name="T80" fmla="*/ 216 w 273"/>
              <a:gd name="T81" fmla="*/ 200 h 369"/>
              <a:gd name="T82" fmla="*/ 240 w 273"/>
              <a:gd name="T83" fmla="*/ 200 h 369"/>
              <a:gd name="T84" fmla="*/ 248 w 273"/>
              <a:gd name="T85" fmla="*/ 160 h 369"/>
              <a:gd name="T86" fmla="*/ 240 w 273"/>
              <a:gd name="T87" fmla="*/ 128 h 369"/>
              <a:gd name="T88" fmla="*/ 248 w 273"/>
              <a:gd name="T89" fmla="*/ 120 h 369"/>
              <a:gd name="T90" fmla="*/ 232 w 273"/>
              <a:gd name="T91" fmla="*/ 104 h 369"/>
              <a:gd name="T92" fmla="*/ 248 w 273"/>
              <a:gd name="T93" fmla="*/ 96 h 369"/>
              <a:gd name="T94" fmla="*/ 256 w 273"/>
              <a:gd name="T95" fmla="*/ 104 h 369"/>
              <a:gd name="T96" fmla="*/ 272 w 273"/>
              <a:gd name="T97" fmla="*/ 80 h 369"/>
              <a:gd name="T98" fmla="*/ 272 w 273"/>
              <a:gd name="T99" fmla="*/ 56 h 369"/>
              <a:gd name="T100" fmla="*/ 0 w 273"/>
              <a:gd name="T101" fmla="*/ 0 h 369"/>
              <a:gd name="T102" fmla="*/ 273 w 273"/>
              <a:gd name="T103" fmla="*/ 369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273" h="369">
                <a:moveTo>
                  <a:pt x="272" y="56"/>
                </a:moveTo>
                <a:lnTo>
                  <a:pt x="272" y="48"/>
                </a:lnTo>
                <a:lnTo>
                  <a:pt x="256" y="48"/>
                </a:lnTo>
                <a:lnTo>
                  <a:pt x="256" y="56"/>
                </a:lnTo>
                <a:lnTo>
                  <a:pt x="240" y="56"/>
                </a:lnTo>
                <a:lnTo>
                  <a:pt x="232" y="56"/>
                </a:lnTo>
                <a:lnTo>
                  <a:pt x="232" y="32"/>
                </a:lnTo>
                <a:lnTo>
                  <a:pt x="224" y="32"/>
                </a:lnTo>
                <a:lnTo>
                  <a:pt x="208" y="56"/>
                </a:lnTo>
                <a:lnTo>
                  <a:pt x="184" y="56"/>
                </a:lnTo>
                <a:lnTo>
                  <a:pt x="176" y="32"/>
                </a:lnTo>
                <a:lnTo>
                  <a:pt x="168" y="16"/>
                </a:lnTo>
                <a:lnTo>
                  <a:pt x="160" y="0"/>
                </a:lnTo>
                <a:lnTo>
                  <a:pt x="144" y="0"/>
                </a:lnTo>
                <a:lnTo>
                  <a:pt x="144" y="8"/>
                </a:lnTo>
                <a:lnTo>
                  <a:pt x="112" y="16"/>
                </a:lnTo>
                <a:lnTo>
                  <a:pt x="112" y="32"/>
                </a:lnTo>
                <a:lnTo>
                  <a:pt x="80" y="32"/>
                </a:lnTo>
                <a:lnTo>
                  <a:pt x="64" y="48"/>
                </a:lnTo>
                <a:lnTo>
                  <a:pt x="64" y="72"/>
                </a:lnTo>
                <a:lnTo>
                  <a:pt x="72" y="88"/>
                </a:lnTo>
                <a:lnTo>
                  <a:pt x="48" y="112"/>
                </a:lnTo>
                <a:lnTo>
                  <a:pt x="40" y="112"/>
                </a:lnTo>
                <a:lnTo>
                  <a:pt x="32" y="144"/>
                </a:lnTo>
                <a:lnTo>
                  <a:pt x="32" y="160"/>
                </a:lnTo>
                <a:lnTo>
                  <a:pt x="32" y="176"/>
                </a:lnTo>
                <a:lnTo>
                  <a:pt x="16" y="200"/>
                </a:lnTo>
                <a:lnTo>
                  <a:pt x="8" y="216"/>
                </a:lnTo>
                <a:lnTo>
                  <a:pt x="0" y="256"/>
                </a:lnTo>
                <a:lnTo>
                  <a:pt x="8" y="272"/>
                </a:lnTo>
                <a:lnTo>
                  <a:pt x="56" y="272"/>
                </a:lnTo>
                <a:lnTo>
                  <a:pt x="80" y="328"/>
                </a:lnTo>
                <a:lnTo>
                  <a:pt x="88" y="368"/>
                </a:lnTo>
                <a:lnTo>
                  <a:pt x="112" y="328"/>
                </a:lnTo>
                <a:lnTo>
                  <a:pt x="120" y="336"/>
                </a:lnTo>
                <a:lnTo>
                  <a:pt x="152" y="304"/>
                </a:lnTo>
                <a:lnTo>
                  <a:pt x="152" y="280"/>
                </a:lnTo>
                <a:lnTo>
                  <a:pt x="184" y="272"/>
                </a:lnTo>
                <a:lnTo>
                  <a:pt x="200" y="232"/>
                </a:lnTo>
                <a:lnTo>
                  <a:pt x="216" y="224"/>
                </a:lnTo>
                <a:lnTo>
                  <a:pt x="216" y="200"/>
                </a:lnTo>
                <a:lnTo>
                  <a:pt x="240" y="200"/>
                </a:lnTo>
                <a:lnTo>
                  <a:pt x="248" y="160"/>
                </a:lnTo>
                <a:lnTo>
                  <a:pt x="240" y="128"/>
                </a:lnTo>
                <a:lnTo>
                  <a:pt x="248" y="120"/>
                </a:lnTo>
                <a:lnTo>
                  <a:pt x="232" y="104"/>
                </a:lnTo>
                <a:lnTo>
                  <a:pt x="248" y="96"/>
                </a:lnTo>
                <a:lnTo>
                  <a:pt x="256" y="104"/>
                </a:lnTo>
                <a:lnTo>
                  <a:pt x="272" y="80"/>
                </a:lnTo>
                <a:lnTo>
                  <a:pt x="272" y="56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9"/>
          <p:cNvSpPr>
            <a:spLocks/>
          </p:cNvSpPr>
          <p:nvPr/>
        </p:nvSpPr>
        <p:spPr bwMode="auto">
          <a:xfrm>
            <a:off x="3497263" y="4862513"/>
            <a:ext cx="752475" cy="528637"/>
          </a:xfrm>
          <a:custGeom>
            <a:avLst/>
            <a:gdLst>
              <a:gd name="T0" fmla="*/ 496 w 505"/>
              <a:gd name="T1" fmla="*/ 96 h 385"/>
              <a:gd name="T2" fmla="*/ 424 w 505"/>
              <a:gd name="T3" fmla="*/ 40 h 385"/>
              <a:gd name="T4" fmla="*/ 408 w 505"/>
              <a:gd name="T5" fmla="*/ 56 h 385"/>
              <a:gd name="T6" fmla="*/ 376 w 505"/>
              <a:gd name="T7" fmla="*/ 40 h 385"/>
              <a:gd name="T8" fmla="*/ 312 w 505"/>
              <a:gd name="T9" fmla="*/ 56 h 385"/>
              <a:gd name="T10" fmla="*/ 312 w 505"/>
              <a:gd name="T11" fmla="*/ 0 h 385"/>
              <a:gd name="T12" fmla="*/ 280 w 505"/>
              <a:gd name="T13" fmla="*/ 0 h 385"/>
              <a:gd name="T14" fmla="*/ 216 w 505"/>
              <a:gd name="T15" fmla="*/ 8 h 385"/>
              <a:gd name="T16" fmla="*/ 208 w 505"/>
              <a:gd name="T17" fmla="*/ 40 h 385"/>
              <a:gd name="T18" fmla="*/ 168 w 505"/>
              <a:gd name="T19" fmla="*/ 24 h 385"/>
              <a:gd name="T20" fmla="*/ 144 w 505"/>
              <a:gd name="T21" fmla="*/ 48 h 385"/>
              <a:gd name="T22" fmla="*/ 152 w 505"/>
              <a:gd name="T23" fmla="*/ 88 h 385"/>
              <a:gd name="T24" fmla="*/ 144 w 505"/>
              <a:gd name="T25" fmla="*/ 112 h 385"/>
              <a:gd name="T26" fmla="*/ 112 w 505"/>
              <a:gd name="T27" fmla="*/ 168 h 385"/>
              <a:gd name="T28" fmla="*/ 72 w 505"/>
              <a:gd name="T29" fmla="*/ 224 h 385"/>
              <a:gd name="T30" fmla="*/ 32 w 505"/>
              <a:gd name="T31" fmla="*/ 272 h 385"/>
              <a:gd name="T32" fmla="*/ 0 w 505"/>
              <a:gd name="T33" fmla="*/ 296 h 385"/>
              <a:gd name="T34" fmla="*/ 8 w 505"/>
              <a:gd name="T35" fmla="*/ 312 h 385"/>
              <a:gd name="T36" fmla="*/ 16 w 505"/>
              <a:gd name="T37" fmla="*/ 360 h 385"/>
              <a:gd name="T38" fmla="*/ 56 w 505"/>
              <a:gd name="T39" fmla="*/ 384 h 385"/>
              <a:gd name="T40" fmla="*/ 40 w 505"/>
              <a:gd name="T41" fmla="*/ 344 h 385"/>
              <a:gd name="T42" fmla="*/ 80 w 505"/>
              <a:gd name="T43" fmla="*/ 304 h 385"/>
              <a:gd name="T44" fmla="*/ 152 w 505"/>
              <a:gd name="T45" fmla="*/ 280 h 385"/>
              <a:gd name="T46" fmla="*/ 192 w 505"/>
              <a:gd name="T47" fmla="*/ 296 h 385"/>
              <a:gd name="T48" fmla="*/ 240 w 505"/>
              <a:gd name="T49" fmla="*/ 248 h 385"/>
              <a:gd name="T50" fmla="*/ 264 w 505"/>
              <a:gd name="T51" fmla="*/ 240 h 385"/>
              <a:gd name="T52" fmla="*/ 264 w 505"/>
              <a:gd name="T53" fmla="*/ 216 h 385"/>
              <a:gd name="T54" fmla="*/ 280 w 505"/>
              <a:gd name="T55" fmla="*/ 208 h 385"/>
              <a:gd name="T56" fmla="*/ 336 w 505"/>
              <a:gd name="T57" fmla="*/ 232 h 385"/>
              <a:gd name="T58" fmla="*/ 336 w 505"/>
              <a:gd name="T59" fmla="*/ 200 h 385"/>
              <a:gd name="T60" fmla="*/ 376 w 505"/>
              <a:gd name="T61" fmla="*/ 192 h 385"/>
              <a:gd name="T62" fmla="*/ 392 w 505"/>
              <a:gd name="T63" fmla="*/ 200 h 385"/>
              <a:gd name="T64" fmla="*/ 400 w 505"/>
              <a:gd name="T65" fmla="*/ 184 h 385"/>
              <a:gd name="T66" fmla="*/ 448 w 505"/>
              <a:gd name="T67" fmla="*/ 176 h 385"/>
              <a:gd name="T68" fmla="*/ 480 w 505"/>
              <a:gd name="T69" fmla="*/ 136 h 385"/>
              <a:gd name="T70" fmla="*/ 0 w 505"/>
              <a:gd name="T71" fmla="*/ 0 h 385"/>
              <a:gd name="T72" fmla="*/ 505 w 505"/>
              <a:gd name="T73" fmla="*/ 385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T70" t="T71" r="T72" b="T73"/>
            <a:pathLst>
              <a:path w="505" h="385">
                <a:moveTo>
                  <a:pt x="504" y="128"/>
                </a:moveTo>
                <a:lnTo>
                  <a:pt x="496" y="96"/>
                </a:lnTo>
                <a:lnTo>
                  <a:pt x="472" y="40"/>
                </a:lnTo>
                <a:lnTo>
                  <a:pt x="424" y="40"/>
                </a:lnTo>
                <a:lnTo>
                  <a:pt x="416" y="32"/>
                </a:lnTo>
                <a:lnTo>
                  <a:pt x="408" y="56"/>
                </a:lnTo>
                <a:lnTo>
                  <a:pt x="392" y="56"/>
                </a:lnTo>
                <a:lnTo>
                  <a:pt x="376" y="40"/>
                </a:lnTo>
                <a:lnTo>
                  <a:pt x="320" y="64"/>
                </a:lnTo>
                <a:lnTo>
                  <a:pt x="312" y="56"/>
                </a:lnTo>
                <a:lnTo>
                  <a:pt x="336" y="8"/>
                </a:lnTo>
                <a:lnTo>
                  <a:pt x="312" y="0"/>
                </a:lnTo>
                <a:lnTo>
                  <a:pt x="296" y="16"/>
                </a:lnTo>
                <a:lnTo>
                  <a:pt x="280" y="0"/>
                </a:lnTo>
                <a:lnTo>
                  <a:pt x="272" y="8"/>
                </a:lnTo>
                <a:lnTo>
                  <a:pt x="216" y="8"/>
                </a:lnTo>
                <a:lnTo>
                  <a:pt x="224" y="40"/>
                </a:lnTo>
                <a:lnTo>
                  <a:pt x="208" y="40"/>
                </a:lnTo>
                <a:lnTo>
                  <a:pt x="176" y="16"/>
                </a:lnTo>
                <a:lnTo>
                  <a:pt x="168" y="24"/>
                </a:lnTo>
                <a:lnTo>
                  <a:pt x="168" y="48"/>
                </a:lnTo>
                <a:lnTo>
                  <a:pt x="144" y="48"/>
                </a:lnTo>
                <a:lnTo>
                  <a:pt x="144" y="72"/>
                </a:lnTo>
                <a:lnTo>
                  <a:pt x="152" y="88"/>
                </a:lnTo>
                <a:lnTo>
                  <a:pt x="144" y="96"/>
                </a:lnTo>
                <a:lnTo>
                  <a:pt x="144" y="112"/>
                </a:lnTo>
                <a:lnTo>
                  <a:pt x="112" y="144"/>
                </a:lnTo>
                <a:lnTo>
                  <a:pt x="112" y="168"/>
                </a:lnTo>
                <a:lnTo>
                  <a:pt x="104" y="200"/>
                </a:lnTo>
                <a:lnTo>
                  <a:pt x="72" y="224"/>
                </a:lnTo>
                <a:lnTo>
                  <a:pt x="48" y="256"/>
                </a:lnTo>
                <a:lnTo>
                  <a:pt x="32" y="272"/>
                </a:lnTo>
                <a:lnTo>
                  <a:pt x="8" y="280"/>
                </a:lnTo>
                <a:lnTo>
                  <a:pt x="0" y="296"/>
                </a:lnTo>
                <a:lnTo>
                  <a:pt x="16" y="304"/>
                </a:lnTo>
                <a:lnTo>
                  <a:pt x="8" y="312"/>
                </a:lnTo>
                <a:lnTo>
                  <a:pt x="8" y="352"/>
                </a:lnTo>
                <a:lnTo>
                  <a:pt x="16" y="360"/>
                </a:lnTo>
                <a:lnTo>
                  <a:pt x="16" y="384"/>
                </a:lnTo>
                <a:lnTo>
                  <a:pt x="56" y="384"/>
                </a:lnTo>
                <a:lnTo>
                  <a:pt x="56" y="360"/>
                </a:lnTo>
                <a:lnTo>
                  <a:pt x="40" y="344"/>
                </a:lnTo>
                <a:lnTo>
                  <a:pt x="48" y="312"/>
                </a:lnTo>
                <a:lnTo>
                  <a:pt x="80" y="304"/>
                </a:lnTo>
                <a:lnTo>
                  <a:pt x="104" y="304"/>
                </a:lnTo>
                <a:lnTo>
                  <a:pt x="152" y="280"/>
                </a:lnTo>
                <a:lnTo>
                  <a:pt x="184" y="280"/>
                </a:lnTo>
                <a:lnTo>
                  <a:pt x="192" y="296"/>
                </a:lnTo>
                <a:lnTo>
                  <a:pt x="208" y="264"/>
                </a:lnTo>
                <a:lnTo>
                  <a:pt x="240" y="248"/>
                </a:lnTo>
                <a:lnTo>
                  <a:pt x="248" y="224"/>
                </a:lnTo>
                <a:lnTo>
                  <a:pt x="264" y="240"/>
                </a:lnTo>
                <a:lnTo>
                  <a:pt x="272" y="240"/>
                </a:lnTo>
                <a:lnTo>
                  <a:pt x="264" y="216"/>
                </a:lnTo>
                <a:lnTo>
                  <a:pt x="264" y="184"/>
                </a:lnTo>
                <a:lnTo>
                  <a:pt x="280" y="208"/>
                </a:lnTo>
                <a:lnTo>
                  <a:pt x="288" y="232"/>
                </a:lnTo>
                <a:lnTo>
                  <a:pt x="336" y="232"/>
                </a:lnTo>
                <a:lnTo>
                  <a:pt x="320" y="216"/>
                </a:lnTo>
                <a:lnTo>
                  <a:pt x="336" y="200"/>
                </a:lnTo>
                <a:lnTo>
                  <a:pt x="360" y="208"/>
                </a:lnTo>
                <a:lnTo>
                  <a:pt x="376" y="192"/>
                </a:lnTo>
                <a:lnTo>
                  <a:pt x="392" y="192"/>
                </a:lnTo>
                <a:lnTo>
                  <a:pt x="392" y="200"/>
                </a:lnTo>
                <a:lnTo>
                  <a:pt x="400" y="200"/>
                </a:lnTo>
                <a:lnTo>
                  <a:pt x="400" y="184"/>
                </a:lnTo>
                <a:lnTo>
                  <a:pt x="424" y="192"/>
                </a:lnTo>
                <a:lnTo>
                  <a:pt x="448" y="176"/>
                </a:lnTo>
                <a:lnTo>
                  <a:pt x="472" y="168"/>
                </a:lnTo>
                <a:lnTo>
                  <a:pt x="480" y="136"/>
                </a:lnTo>
                <a:lnTo>
                  <a:pt x="504" y="128"/>
                </a:lnTo>
              </a:path>
            </a:pathLst>
          </a:custGeom>
          <a:solidFill>
            <a:srgbClr val="00C898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20"/>
          <p:cNvSpPr>
            <a:spLocks/>
          </p:cNvSpPr>
          <p:nvPr/>
        </p:nvSpPr>
        <p:spPr bwMode="auto">
          <a:xfrm>
            <a:off x="2995613" y="4762500"/>
            <a:ext cx="741362" cy="528638"/>
          </a:xfrm>
          <a:custGeom>
            <a:avLst/>
            <a:gdLst>
              <a:gd name="T0" fmla="*/ 344 w 497"/>
              <a:gd name="T1" fmla="*/ 344 h 385"/>
              <a:gd name="T2" fmla="*/ 416 w 497"/>
              <a:gd name="T3" fmla="*/ 296 h 385"/>
              <a:gd name="T4" fmla="*/ 448 w 497"/>
              <a:gd name="T5" fmla="*/ 240 h 385"/>
              <a:gd name="T6" fmla="*/ 480 w 497"/>
              <a:gd name="T7" fmla="*/ 184 h 385"/>
              <a:gd name="T8" fmla="*/ 496 w 497"/>
              <a:gd name="T9" fmla="*/ 160 h 385"/>
              <a:gd name="T10" fmla="*/ 480 w 497"/>
              <a:gd name="T11" fmla="*/ 128 h 385"/>
              <a:gd name="T12" fmla="*/ 456 w 497"/>
              <a:gd name="T13" fmla="*/ 96 h 385"/>
              <a:gd name="T14" fmla="*/ 440 w 497"/>
              <a:gd name="T15" fmla="*/ 112 h 385"/>
              <a:gd name="T16" fmla="*/ 424 w 497"/>
              <a:gd name="T17" fmla="*/ 104 h 385"/>
              <a:gd name="T18" fmla="*/ 440 w 497"/>
              <a:gd name="T19" fmla="*/ 56 h 385"/>
              <a:gd name="T20" fmla="*/ 440 w 497"/>
              <a:gd name="T21" fmla="*/ 16 h 385"/>
              <a:gd name="T22" fmla="*/ 408 w 497"/>
              <a:gd name="T23" fmla="*/ 8 h 385"/>
              <a:gd name="T24" fmla="*/ 376 w 497"/>
              <a:gd name="T25" fmla="*/ 24 h 385"/>
              <a:gd name="T26" fmla="*/ 360 w 497"/>
              <a:gd name="T27" fmla="*/ 24 h 385"/>
              <a:gd name="T28" fmla="*/ 320 w 497"/>
              <a:gd name="T29" fmla="*/ 32 h 385"/>
              <a:gd name="T30" fmla="*/ 288 w 497"/>
              <a:gd name="T31" fmla="*/ 64 h 385"/>
              <a:gd name="T32" fmla="*/ 264 w 497"/>
              <a:gd name="T33" fmla="*/ 72 h 385"/>
              <a:gd name="T34" fmla="*/ 224 w 497"/>
              <a:gd name="T35" fmla="*/ 96 h 385"/>
              <a:gd name="T36" fmla="*/ 184 w 497"/>
              <a:gd name="T37" fmla="*/ 88 h 385"/>
              <a:gd name="T38" fmla="*/ 160 w 497"/>
              <a:gd name="T39" fmla="*/ 72 h 385"/>
              <a:gd name="T40" fmla="*/ 144 w 497"/>
              <a:gd name="T41" fmla="*/ 88 h 385"/>
              <a:gd name="T42" fmla="*/ 96 w 497"/>
              <a:gd name="T43" fmla="*/ 128 h 385"/>
              <a:gd name="T44" fmla="*/ 32 w 497"/>
              <a:gd name="T45" fmla="*/ 112 h 385"/>
              <a:gd name="T46" fmla="*/ 0 w 497"/>
              <a:gd name="T47" fmla="*/ 128 h 385"/>
              <a:gd name="T48" fmla="*/ 32 w 497"/>
              <a:gd name="T49" fmla="*/ 144 h 385"/>
              <a:gd name="T50" fmla="*/ 88 w 497"/>
              <a:gd name="T51" fmla="*/ 168 h 385"/>
              <a:gd name="T52" fmla="*/ 104 w 497"/>
              <a:gd name="T53" fmla="*/ 208 h 385"/>
              <a:gd name="T54" fmla="*/ 56 w 497"/>
              <a:gd name="T55" fmla="*/ 224 h 385"/>
              <a:gd name="T56" fmla="*/ 88 w 497"/>
              <a:gd name="T57" fmla="*/ 248 h 385"/>
              <a:gd name="T58" fmla="*/ 136 w 497"/>
              <a:gd name="T59" fmla="*/ 280 h 385"/>
              <a:gd name="T60" fmla="*/ 136 w 497"/>
              <a:gd name="T61" fmla="*/ 304 h 385"/>
              <a:gd name="T62" fmla="*/ 208 w 497"/>
              <a:gd name="T63" fmla="*/ 360 h 385"/>
              <a:gd name="T64" fmla="*/ 248 w 497"/>
              <a:gd name="T65" fmla="*/ 360 h 385"/>
              <a:gd name="T66" fmla="*/ 256 w 497"/>
              <a:gd name="T67" fmla="*/ 344 h 385"/>
              <a:gd name="T68" fmla="*/ 296 w 497"/>
              <a:gd name="T69" fmla="*/ 376 h 385"/>
              <a:gd name="T70" fmla="*/ 336 w 497"/>
              <a:gd name="T71" fmla="*/ 368 h 385"/>
              <a:gd name="T72" fmla="*/ 0 w 497"/>
              <a:gd name="T73" fmla="*/ 0 h 385"/>
              <a:gd name="T74" fmla="*/ 497 w 497"/>
              <a:gd name="T75" fmla="*/ 385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T72" t="T73" r="T74" b="T75"/>
            <a:pathLst>
              <a:path w="497" h="385">
                <a:moveTo>
                  <a:pt x="336" y="368"/>
                </a:moveTo>
                <a:lnTo>
                  <a:pt x="344" y="344"/>
                </a:lnTo>
                <a:lnTo>
                  <a:pt x="368" y="344"/>
                </a:lnTo>
                <a:lnTo>
                  <a:pt x="416" y="296"/>
                </a:lnTo>
                <a:lnTo>
                  <a:pt x="440" y="272"/>
                </a:lnTo>
                <a:lnTo>
                  <a:pt x="448" y="240"/>
                </a:lnTo>
                <a:lnTo>
                  <a:pt x="448" y="216"/>
                </a:lnTo>
                <a:lnTo>
                  <a:pt x="480" y="184"/>
                </a:lnTo>
                <a:lnTo>
                  <a:pt x="480" y="168"/>
                </a:lnTo>
                <a:lnTo>
                  <a:pt x="496" y="160"/>
                </a:lnTo>
                <a:lnTo>
                  <a:pt x="480" y="152"/>
                </a:lnTo>
                <a:lnTo>
                  <a:pt x="480" y="128"/>
                </a:lnTo>
                <a:lnTo>
                  <a:pt x="456" y="128"/>
                </a:lnTo>
                <a:lnTo>
                  <a:pt x="456" y="96"/>
                </a:lnTo>
                <a:lnTo>
                  <a:pt x="440" y="96"/>
                </a:lnTo>
                <a:lnTo>
                  <a:pt x="440" y="112"/>
                </a:lnTo>
                <a:lnTo>
                  <a:pt x="424" y="112"/>
                </a:lnTo>
                <a:lnTo>
                  <a:pt x="424" y="104"/>
                </a:lnTo>
                <a:lnTo>
                  <a:pt x="432" y="64"/>
                </a:lnTo>
                <a:lnTo>
                  <a:pt x="440" y="56"/>
                </a:lnTo>
                <a:lnTo>
                  <a:pt x="440" y="40"/>
                </a:lnTo>
                <a:lnTo>
                  <a:pt x="440" y="16"/>
                </a:lnTo>
                <a:lnTo>
                  <a:pt x="432" y="0"/>
                </a:lnTo>
                <a:lnTo>
                  <a:pt x="408" y="8"/>
                </a:lnTo>
                <a:lnTo>
                  <a:pt x="392" y="8"/>
                </a:lnTo>
                <a:lnTo>
                  <a:pt x="376" y="24"/>
                </a:lnTo>
                <a:lnTo>
                  <a:pt x="360" y="32"/>
                </a:lnTo>
                <a:lnTo>
                  <a:pt x="360" y="24"/>
                </a:lnTo>
                <a:lnTo>
                  <a:pt x="344" y="32"/>
                </a:lnTo>
                <a:lnTo>
                  <a:pt x="320" y="32"/>
                </a:lnTo>
                <a:lnTo>
                  <a:pt x="304" y="40"/>
                </a:lnTo>
                <a:lnTo>
                  <a:pt x="288" y="64"/>
                </a:lnTo>
                <a:lnTo>
                  <a:pt x="272" y="56"/>
                </a:lnTo>
                <a:lnTo>
                  <a:pt x="264" y="72"/>
                </a:lnTo>
                <a:lnTo>
                  <a:pt x="232" y="72"/>
                </a:lnTo>
                <a:lnTo>
                  <a:pt x="224" y="96"/>
                </a:lnTo>
                <a:lnTo>
                  <a:pt x="200" y="104"/>
                </a:lnTo>
                <a:lnTo>
                  <a:pt x="184" y="88"/>
                </a:lnTo>
                <a:lnTo>
                  <a:pt x="176" y="64"/>
                </a:lnTo>
                <a:lnTo>
                  <a:pt x="160" y="72"/>
                </a:lnTo>
                <a:lnTo>
                  <a:pt x="160" y="88"/>
                </a:lnTo>
                <a:lnTo>
                  <a:pt x="144" y="88"/>
                </a:lnTo>
                <a:lnTo>
                  <a:pt x="104" y="112"/>
                </a:lnTo>
                <a:lnTo>
                  <a:pt x="96" y="128"/>
                </a:lnTo>
                <a:lnTo>
                  <a:pt x="48" y="112"/>
                </a:lnTo>
                <a:lnTo>
                  <a:pt x="32" y="112"/>
                </a:lnTo>
                <a:lnTo>
                  <a:pt x="24" y="120"/>
                </a:lnTo>
                <a:lnTo>
                  <a:pt x="0" y="128"/>
                </a:lnTo>
                <a:lnTo>
                  <a:pt x="0" y="144"/>
                </a:lnTo>
                <a:lnTo>
                  <a:pt x="32" y="144"/>
                </a:lnTo>
                <a:lnTo>
                  <a:pt x="40" y="160"/>
                </a:lnTo>
                <a:lnTo>
                  <a:pt x="88" y="168"/>
                </a:lnTo>
                <a:lnTo>
                  <a:pt x="96" y="176"/>
                </a:lnTo>
                <a:lnTo>
                  <a:pt x="104" y="208"/>
                </a:lnTo>
                <a:lnTo>
                  <a:pt x="64" y="208"/>
                </a:lnTo>
                <a:lnTo>
                  <a:pt x="56" y="224"/>
                </a:lnTo>
                <a:lnTo>
                  <a:pt x="64" y="240"/>
                </a:lnTo>
                <a:lnTo>
                  <a:pt x="88" y="248"/>
                </a:lnTo>
                <a:lnTo>
                  <a:pt x="136" y="264"/>
                </a:lnTo>
                <a:lnTo>
                  <a:pt x="136" y="280"/>
                </a:lnTo>
                <a:lnTo>
                  <a:pt x="120" y="288"/>
                </a:lnTo>
                <a:lnTo>
                  <a:pt x="136" y="304"/>
                </a:lnTo>
                <a:lnTo>
                  <a:pt x="136" y="328"/>
                </a:lnTo>
                <a:lnTo>
                  <a:pt x="208" y="360"/>
                </a:lnTo>
                <a:lnTo>
                  <a:pt x="224" y="360"/>
                </a:lnTo>
                <a:lnTo>
                  <a:pt x="248" y="360"/>
                </a:lnTo>
                <a:lnTo>
                  <a:pt x="256" y="368"/>
                </a:lnTo>
                <a:lnTo>
                  <a:pt x="256" y="344"/>
                </a:lnTo>
                <a:lnTo>
                  <a:pt x="288" y="352"/>
                </a:lnTo>
                <a:lnTo>
                  <a:pt x="296" y="376"/>
                </a:lnTo>
                <a:lnTo>
                  <a:pt x="312" y="384"/>
                </a:lnTo>
                <a:lnTo>
                  <a:pt x="336" y="368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21"/>
          <p:cNvSpPr>
            <a:spLocks/>
          </p:cNvSpPr>
          <p:nvPr/>
        </p:nvSpPr>
        <p:spPr bwMode="auto">
          <a:xfrm>
            <a:off x="2924175" y="4467225"/>
            <a:ext cx="552450" cy="485775"/>
          </a:xfrm>
          <a:custGeom>
            <a:avLst/>
            <a:gdLst>
              <a:gd name="T0" fmla="*/ 48 w 369"/>
              <a:gd name="T1" fmla="*/ 320 h 353"/>
              <a:gd name="T2" fmla="*/ 32 w 369"/>
              <a:gd name="T3" fmla="*/ 264 h 353"/>
              <a:gd name="T4" fmla="*/ 56 w 369"/>
              <a:gd name="T5" fmla="*/ 192 h 353"/>
              <a:gd name="T6" fmla="*/ 8 w 369"/>
              <a:gd name="T7" fmla="*/ 160 h 353"/>
              <a:gd name="T8" fmla="*/ 16 w 369"/>
              <a:gd name="T9" fmla="*/ 136 h 353"/>
              <a:gd name="T10" fmla="*/ 48 w 369"/>
              <a:gd name="T11" fmla="*/ 136 h 353"/>
              <a:gd name="T12" fmla="*/ 104 w 369"/>
              <a:gd name="T13" fmla="*/ 120 h 353"/>
              <a:gd name="T14" fmla="*/ 168 w 369"/>
              <a:gd name="T15" fmla="*/ 112 h 353"/>
              <a:gd name="T16" fmla="*/ 136 w 369"/>
              <a:gd name="T17" fmla="*/ 80 h 353"/>
              <a:gd name="T18" fmla="*/ 144 w 369"/>
              <a:gd name="T19" fmla="*/ 40 h 353"/>
              <a:gd name="T20" fmla="*/ 184 w 369"/>
              <a:gd name="T21" fmla="*/ 40 h 353"/>
              <a:gd name="T22" fmla="*/ 208 w 369"/>
              <a:gd name="T23" fmla="*/ 48 h 353"/>
              <a:gd name="T24" fmla="*/ 232 w 369"/>
              <a:gd name="T25" fmla="*/ 40 h 353"/>
              <a:gd name="T26" fmla="*/ 248 w 369"/>
              <a:gd name="T27" fmla="*/ 0 h 353"/>
              <a:gd name="T28" fmla="*/ 288 w 369"/>
              <a:gd name="T29" fmla="*/ 16 h 353"/>
              <a:gd name="T30" fmla="*/ 320 w 369"/>
              <a:gd name="T31" fmla="*/ 72 h 353"/>
              <a:gd name="T32" fmla="*/ 344 w 369"/>
              <a:gd name="T33" fmla="*/ 88 h 353"/>
              <a:gd name="T34" fmla="*/ 360 w 369"/>
              <a:gd name="T35" fmla="*/ 64 h 353"/>
              <a:gd name="T36" fmla="*/ 360 w 369"/>
              <a:gd name="T37" fmla="*/ 96 h 353"/>
              <a:gd name="T38" fmla="*/ 360 w 369"/>
              <a:gd name="T39" fmla="*/ 128 h 353"/>
              <a:gd name="T40" fmla="*/ 336 w 369"/>
              <a:gd name="T41" fmla="*/ 168 h 353"/>
              <a:gd name="T42" fmla="*/ 368 w 369"/>
              <a:gd name="T43" fmla="*/ 184 h 353"/>
              <a:gd name="T44" fmla="*/ 360 w 369"/>
              <a:gd name="T45" fmla="*/ 208 h 353"/>
              <a:gd name="T46" fmla="*/ 368 w 369"/>
              <a:gd name="T47" fmla="*/ 232 h 353"/>
              <a:gd name="T48" fmla="*/ 344 w 369"/>
              <a:gd name="T49" fmla="*/ 256 h 353"/>
              <a:gd name="T50" fmla="*/ 344 w 369"/>
              <a:gd name="T51" fmla="*/ 280 h 353"/>
              <a:gd name="T52" fmla="*/ 312 w 369"/>
              <a:gd name="T53" fmla="*/ 288 h 353"/>
              <a:gd name="T54" fmla="*/ 272 w 369"/>
              <a:gd name="T55" fmla="*/ 312 h 353"/>
              <a:gd name="T56" fmla="*/ 232 w 369"/>
              <a:gd name="T57" fmla="*/ 304 h 353"/>
              <a:gd name="T58" fmla="*/ 208 w 369"/>
              <a:gd name="T59" fmla="*/ 288 h 353"/>
              <a:gd name="T60" fmla="*/ 192 w 369"/>
              <a:gd name="T61" fmla="*/ 304 h 353"/>
              <a:gd name="T62" fmla="*/ 144 w 369"/>
              <a:gd name="T63" fmla="*/ 352 h 353"/>
              <a:gd name="T64" fmla="*/ 80 w 369"/>
              <a:gd name="T65" fmla="*/ 328 h 353"/>
              <a:gd name="T66" fmla="*/ 0 w 369"/>
              <a:gd name="T67" fmla="*/ 0 h 353"/>
              <a:gd name="T68" fmla="*/ 369 w 369"/>
              <a:gd name="T69" fmla="*/ 353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T66" t="T67" r="T68" b="T69"/>
            <a:pathLst>
              <a:path w="369" h="353">
                <a:moveTo>
                  <a:pt x="48" y="344"/>
                </a:moveTo>
                <a:lnTo>
                  <a:pt x="48" y="320"/>
                </a:lnTo>
                <a:lnTo>
                  <a:pt x="64" y="296"/>
                </a:lnTo>
                <a:lnTo>
                  <a:pt x="32" y="264"/>
                </a:lnTo>
                <a:lnTo>
                  <a:pt x="56" y="224"/>
                </a:lnTo>
                <a:lnTo>
                  <a:pt x="56" y="192"/>
                </a:lnTo>
                <a:lnTo>
                  <a:pt x="8" y="200"/>
                </a:lnTo>
                <a:lnTo>
                  <a:pt x="8" y="160"/>
                </a:lnTo>
                <a:lnTo>
                  <a:pt x="0" y="152"/>
                </a:lnTo>
                <a:lnTo>
                  <a:pt x="16" y="136"/>
                </a:lnTo>
                <a:lnTo>
                  <a:pt x="32" y="144"/>
                </a:lnTo>
                <a:lnTo>
                  <a:pt x="48" y="136"/>
                </a:lnTo>
                <a:lnTo>
                  <a:pt x="96" y="136"/>
                </a:lnTo>
                <a:lnTo>
                  <a:pt x="104" y="120"/>
                </a:lnTo>
                <a:lnTo>
                  <a:pt x="112" y="112"/>
                </a:lnTo>
                <a:lnTo>
                  <a:pt x="168" y="112"/>
                </a:lnTo>
                <a:lnTo>
                  <a:pt x="160" y="80"/>
                </a:lnTo>
                <a:lnTo>
                  <a:pt x="136" y="80"/>
                </a:lnTo>
                <a:lnTo>
                  <a:pt x="128" y="56"/>
                </a:lnTo>
                <a:lnTo>
                  <a:pt x="144" y="40"/>
                </a:lnTo>
                <a:lnTo>
                  <a:pt x="168" y="48"/>
                </a:lnTo>
                <a:lnTo>
                  <a:pt x="184" y="40"/>
                </a:lnTo>
                <a:lnTo>
                  <a:pt x="192" y="56"/>
                </a:lnTo>
                <a:lnTo>
                  <a:pt x="208" y="48"/>
                </a:lnTo>
                <a:lnTo>
                  <a:pt x="208" y="24"/>
                </a:lnTo>
                <a:lnTo>
                  <a:pt x="232" y="40"/>
                </a:lnTo>
                <a:lnTo>
                  <a:pt x="240" y="8"/>
                </a:lnTo>
                <a:lnTo>
                  <a:pt x="248" y="0"/>
                </a:lnTo>
                <a:lnTo>
                  <a:pt x="264" y="16"/>
                </a:lnTo>
                <a:lnTo>
                  <a:pt x="288" y="16"/>
                </a:lnTo>
                <a:lnTo>
                  <a:pt x="312" y="72"/>
                </a:lnTo>
                <a:lnTo>
                  <a:pt x="320" y="72"/>
                </a:lnTo>
                <a:lnTo>
                  <a:pt x="328" y="88"/>
                </a:lnTo>
                <a:lnTo>
                  <a:pt x="344" y="88"/>
                </a:lnTo>
                <a:lnTo>
                  <a:pt x="352" y="72"/>
                </a:lnTo>
                <a:lnTo>
                  <a:pt x="360" y="64"/>
                </a:lnTo>
                <a:lnTo>
                  <a:pt x="368" y="88"/>
                </a:lnTo>
                <a:lnTo>
                  <a:pt x="360" y="96"/>
                </a:lnTo>
                <a:lnTo>
                  <a:pt x="360" y="112"/>
                </a:lnTo>
                <a:lnTo>
                  <a:pt x="360" y="128"/>
                </a:lnTo>
                <a:lnTo>
                  <a:pt x="336" y="152"/>
                </a:lnTo>
                <a:lnTo>
                  <a:pt x="336" y="168"/>
                </a:lnTo>
                <a:lnTo>
                  <a:pt x="360" y="168"/>
                </a:lnTo>
                <a:lnTo>
                  <a:pt x="368" y="184"/>
                </a:lnTo>
                <a:lnTo>
                  <a:pt x="360" y="192"/>
                </a:lnTo>
                <a:lnTo>
                  <a:pt x="360" y="208"/>
                </a:lnTo>
                <a:lnTo>
                  <a:pt x="360" y="232"/>
                </a:lnTo>
                <a:lnTo>
                  <a:pt x="368" y="232"/>
                </a:lnTo>
                <a:lnTo>
                  <a:pt x="368" y="248"/>
                </a:lnTo>
                <a:lnTo>
                  <a:pt x="344" y="256"/>
                </a:lnTo>
                <a:lnTo>
                  <a:pt x="344" y="272"/>
                </a:lnTo>
                <a:lnTo>
                  <a:pt x="344" y="280"/>
                </a:lnTo>
                <a:lnTo>
                  <a:pt x="320" y="272"/>
                </a:lnTo>
                <a:lnTo>
                  <a:pt x="312" y="288"/>
                </a:lnTo>
                <a:lnTo>
                  <a:pt x="280" y="288"/>
                </a:lnTo>
                <a:lnTo>
                  <a:pt x="272" y="312"/>
                </a:lnTo>
                <a:lnTo>
                  <a:pt x="248" y="320"/>
                </a:lnTo>
                <a:lnTo>
                  <a:pt x="232" y="304"/>
                </a:lnTo>
                <a:lnTo>
                  <a:pt x="224" y="280"/>
                </a:lnTo>
                <a:lnTo>
                  <a:pt x="208" y="288"/>
                </a:lnTo>
                <a:lnTo>
                  <a:pt x="208" y="304"/>
                </a:lnTo>
                <a:lnTo>
                  <a:pt x="192" y="304"/>
                </a:lnTo>
                <a:lnTo>
                  <a:pt x="152" y="328"/>
                </a:lnTo>
                <a:lnTo>
                  <a:pt x="144" y="352"/>
                </a:lnTo>
                <a:lnTo>
                  <a:pt x="96" y="328"/>
                </a:lnTo>
                <a:lnTo>
                  <a:pt x="80" y="328"/>
                </a:lnTo>
                <a:lnTo>
                  <a:pt x="48" y="344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22"/>
          <p:cNvSpPr>
            <a:spLocks/>
          </p:cNvSpPr>
          <p:nvPr/>
        </p:nvSpPr>
        <p:spPr bwMode="auto">
          <a:xfrm>
            <a:off x="2303463" y="4432300"/>
            <a:ext cx="849312" cy="847725"/>
          </a:xfrm>
          <a:custGeom>
            <a:avLst/>
            <a:gdLst>
              <a:gd name="T0" fmla="*/ 528 w 569"/>
              <a:gd name="T1" fmla="*/ 448 h 617"/>
              <a:gd name="T2" fmla="*/ 560 w 569"/>
              <a:gd name="T3" fmla="*/ 416 h 617"/>
              <a:gd name="T4" fmla="*/ 528 w 569"/>
              <a:gd name="T5" fmla="*/ 408 h 617"/>
              <a:gd name="T6" fmla="*/ 496 w 569"/>
              <a:gd name="T7" fmla="*/ 384 h 617"/>
              <a:gd name="T8" fmla="*/ 464 w 569"/>
              <a:gd name="T9" fmla="*/ 360 h 617"/>
              <a:gd name="T10" fmla="*/ 480 w 569"/>
              <a:gd name="T11" fmla="*/ 320 h 617"/>
              <a:gd name="T12" fmla="*/ 472 w 569"/>
              <a:gd name="T13" fmla="*/ 248 h 617"/>
              <a:gd name="T14" fmla="*/ 424 w 569"/>
              <a:gd name="T15" fmla="*/ 224 h 617"/>
              <a:gd name="T16" fmla="*/ 416 w 569"/>
              <a:gd name="T17" fmla="*/ 176 h 617"/>
              <a:gd name="T18" fmla="*/ 448 w 569"/>
              <a:gd name="T19" fmla="*/ 168 h 617"/>
              <a:gd name="T20" fmla="*/ 512 w 569"/>
              <a:gd name="T21" fmla="*/ 160 h 617"/>
              <a:gd name="T22" fmla="*/ 512 w 569"/>
              <a:gd name="T23" fmla="*/ 112 h 617"/>
              <a:gd name="T24" fmla="*/ 464 w 569"/>
              <a:gd name="T25" fmla="*/ 112 h 617"/>
              <a:gd name="T26" fmla="*/ 432 w 569"/>
              <a:gd name="T27" fmla="*/ 64 h 617"/>
              <a:gd name="T28" fmla="*/ 408 w 569"/>
              <a:gd name="T29" fmla="*/ 96 h 617"/>
              <a:gd name="T30" fmla="*/ 384 w 569"/>
              <a:gd name="T31" fmla="*/ 144 h 617"/>
              <a:gd name="T32" fmla="*/ 368 w 569"/>
              <a:gd name="T33" fmla="*/ 240 h 617"/>
              <a:gd name="T34" fmla="*/ 336 w 569"/>
              <a:gd name="T35" fmla="*/ 224 h 617"/>
              <a:gd name="T36" fmla="*/ 288 w 569"/>
              <a:gd name="T37" fmla="*/ 240 h 617"/>
              <a:gd name="T38" fmla="*/ 272 w 569"/>
              <a:gd name="T39" fmla="*/ 224 h 617"/>
              <a:gd name="T40" fmla="*/ 232 w 569"/>
              <a:gd name="T41" fmla="*/ 104 h 617"/>
              <a:gd name="T42" fmla="*/ 216 w 569"/>
              <a:gd name="T43" fmla="*/ 112 h 617"/>
              <a:gd name="T44" fmla="*/ 208 w 569"/>
              <a:gd name="T45" fmla="*/ 72 h 617"/>
              <a:gd name="T46" fmla="*/ 160 w 569"/>
              <a:gd name="T47" fmla="*/ 40 h 617"/>
              <a:gd name="T48" fmla="*/ 136 w 569"/>
              <a:gd name="T49" fmla="*/ 80 h 617"/>
              <a:gd name="T50" fmla="*/ 136 w 569"/>
              <a:gd name="T51" fmla="*/ 0 h 617"/>
              <a:gd name="T52" fmla="*/ 112 w 569"/>
              <a:gd name="T53" fmla="*/ 0 h 617"/>
              <a:gd name="T54" fmla="*/ 96 w 569"/>
              <a:gd name="T55" fmla="*/ 32 h 617"/>
              <a:gd name="T56" fmla="*/ 88 w 569"/>
              <a:gd name="T57" fmla="*/ 64 h 617"/>
              <a:gd name="T58" fmla="*/ 80 w 569"/>
              <a:gd name="T59" fmla="*/ 96 h 617"/>
              <a:gd name="T60" fmla="*/ 104 w 569"/>
              <a:gd name="T61" fmla="*/ 112 h 617"/>
              <a:gd name="T62" fmla="*/ 88 w 569"/>
              <a:gd name="T63" fmla="*/ 240 h 617"/>
              <a:gd name="T64" fmla="*/ 24 w 569"/>
              <a:gd name="T65" fmla="*/ 280 h 617"/>
              <a:gd name="T66" fmla="*/ 8 w 569"/>
              <a:gd name="T67" fmla="*/ 312 h 617"/>
              <a:gd name="T68" fmla="*/ 0 w 569"/>
              <a:gd name="T69" fmla="*/ 376 h 617"/>
              <a:gd name="T70" fmla="*/ 48 w 569"/>
              <a:gd name="T71" fmla="*/ 368 h 617"/>
              <a:gd name="T72" fmla="*/ 80 w 569"/>
              <a:gd name="T73" fmla="*/ 392 h 617"/>
              <a:gd name="T74" fmla="*/ 88 w 569"/>
              <a:gd name="T75" fmla="*/ 408 h 617"/>
              <a:gd name="T76" fmla="*/ 96 w 569"/>
              <a:gd name="T77" fmla="*/ 448 h 617"/>
              <a:gd name="T78" fmla="*/ 120 w 569"/>
              <a:gd name="T79" fmla="*/ 464 h 617"/>
              <a:gd name="T80" fmla="*/ 112 w 569"/>
              <a:gd name="T81" fmla="*/ 504 h 617"/>
              <a:gd name="T82" fmla="*/ 104 w 569"/>
              <a:gd name="T83" fmla="*/ 528 h 617"/>
              <a:gd name="T84" fmla="*/ 144 w 569"/>
              <a:gd name="T85" fmla="*/ 560 h 617"/>
              <a:gd name="T86" fmla="*/ 200 w 569"/>
              <a:gd name="T87" fmla="*/ 576 h 617"/>
              <a:gd name="T88" fmla="*/ 224 w 569"/>
              <a:gd name="T89" fmla="*/ 568 h 617"/>
              <a:gd name="T90" fmla="*/ 232 w 569"/>
              <a:gd name="T91" fmla="*/ 600 h 617"/>
              <a:gd name="T92" fmla="*/ 264 w 569"/>
              <a:gd name="T93" fmla="*/ 592 h 617"/>
              <a:gd name="T94" fmla="*/ 272 w 569"/>
              <a:gd name="T95" fmla="*/ 512 h 617"/>
              <a:gd name="T96" fmla="*/ 328 w 569"/>
              <a:gd name="T97" fmla="*/ 504 h 617"/>
              <a:gd name="T98" fmla="*/ 352 w 569"/>
              <a:gd name="T99" fmla="*/ 512 h 617"/>
              <a:gd name="T100" fmla="*/ 384 w 569"/>
              <a:gd name="T101" fmla="*/ 512 h 617"/>
              <a:gd name="T102" fmla="*/ 416 w 569"/>
              <a:gd name="T103" fmla="*/ 520 h 617"/>
              <a:gd name="T104" fmla="*/ 440 w 569"/>
              <a:gd name="T105" fmla="*/ 504 h 617"/>
              <a:gd name="T106" fmla="*/ 488 w 569"/>
              <a:gd name="T107" fmla="*/ 472 h 617"/>
              <a:gd name="T108" fmla="*/ 520 w 569"/>
              <a:gd name="T109" fmla="*/ 464 h 617"/>
              <a:gd name="T110" fmla="*/ 0 w 569"/>
              <a:gd name="T111" fmla="*/ 0 h 617"/>
              <a:gd name="T112" fmla="*/ 569 w 569"/>
              <a:gd name="T113" fmla="*/ 617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T110" t="T111" r="T112" b="T113"/>
            <a:pathLst>
              <a:path w="569" h="617">
                <a:moveTo>
                  <a:pt x="520" y="464"/>
                </a:moveTo>
                <a:lnTo>
                  <a:pt x="528" y="448"/>
                </a:lnTo>
                <a:lnTo>
                  <a:pt x="568" y="448"/>
                </a:lnTo>
                <a:lnTo>
                  <a:pt x="560" y="416"/>
                </a:lnTo>
                <a:lnTo>
                  <a:pt x="552" y="400"/>
                </a:lnTo>
                <a:lnTo>
                  <a:pt x="528" y="408"/>
                </a:lnTo>
                <a:lnTo>
                  <a:pt x="504" y="400"/>
                </a:lnTo>
                <a:lnTo>
                  <a:pt x="496" y="384"/>
                </a:lnTo>
                <a:lnTo>
                  <a:pt x="464" y="384"/>
                </a:lnTo>
                <a:lnTo>
                  <a:pt x="464" y="360"/>
                </a:lnTo>
                <a:lnTo>
                  <a:pt x="464" y="344"/>
                </a:lnTo>
                <a:lnTo>
                  <a:pt x="480" y="320"/>
                </a:lnTo>
                <a:lnTo>
                  <a:pt x="448" y="288"/>
                </a:lnTo>
                <a:lnTo>
                  <a:pt x="472" y="248"/>
                </a:lnTo>
                <a:lnTo>
                  <a:pt x="472" y="216"/>
                </a:lnTo>
                <a:lnTo>
                  <a:pt x="424" y="224"/>
                </a:lnTo>
                <a:lnTo>
                  <a:pt x="424" y="184"/>
                </a:lnTo>
                <a:lnTo>
                  <a:pt x="416" y="176"/>
                </a:lnTo>
                <a:lnTo>
                  <a:pt x="432" y="160"/>
                </a:lnTo>
                <a:lnTo>
                  <a:pt x="448" y="168"/>
                </a:lnTo>
                <a:lnTo>
                  <a:pt x="464" y="152"/>
                </a:lnTo>
                <a:lnTo>
                  <a:pt x="512" y="160"/>
                </a:lnTo>
                <a:lnTo>
                  <a:pt x="528" y="136"/>
                </a:lnTo>
                <a:lnTo>
                  <a:pt x="512" y="112"/>
                </a:lnTo>
                <a:lnTo>
                  <a:pt x="488" y="128"/>
                </a:lnTo>
                <a:lnTo>
                  <a:pt x="464" y="112"/>
                </a:lnTo>
                <a:lnTo>
                  <a:pt x="464" y="64"/>
                </a:lnTo>
                <a:lnTo>
                  <a:pt x="432" y="64"/>
                </a:lnTo>
                <a:lnTo>
                  <a:pt x="424" y="96"/>
                </a:lnTo>
                <a:lnTo>
                  <a:pt x="408" y="96"/>
                </a:lnTo>
                <a:lnTo>
                  <a:pt x="408" y="120"/>
                </a:lnTo>
                <a:lnTo>
                  <a:pt x="384" y="144"/>
                </a:lnTo>
                <a:lnTo>
                  <a:pt x="368" y="144"/>
                </a:lnTo>
                <a:lnTo>
                  <a:pt x="368" y="240"/>
                </a:lnTo>
                <a:lnTo>
                  <a:pt x="344" y="240"/>
                </a:lnTo>
                <a:lnTo>
                  <a:pt x="336" y="224"/>
                </a:lnTo>
                <a:lnTo>
                  <a:pt x="320" y="240"/>
                </a:lnTo>
                <a:lnTo>
                  <a:pt x="288" y="240"/>
                </a:lnTo>
                <a:lnTo>
                  <a:pt x="288" y="232"/>
                </a:lnTo>
                <a:lnTo>
                  <a:pt x="272" y="224"/>
                </a:lnTo>
                <a:lnTo>
                  <a:pt x="272" y="192"/>
                </a:lnTo>
                <a:lnTo>
                  <a:pt x="232" y="104"/>
                </a:lnTo>
                <a:lnTo>
                  <a:pt x="216" y="104"/>
                </a:lnTo>
                <a:lnTo>
                  <a:pt x="216" y="112"/>
                </a:lnTo>
                <a:lnTo>
                  <a:pt x="200" y="88"/>
                </a:lnTo>
                <a:lnTo>
                  <a:pt x="208" y="72"/>
                </a:lnTo>
                <a:lnTo>
                  <a:pt x="176" y="32"/>
                </a:lnTo>
                <a:lnTo>
                  <a:pt x="160" y="40"/>
                </a:lnTo>
                <a:lnTo>
                  <a:pt x="152" y="80"/>
                </a:lnTo>
                <a:lnTo>
                  <a:pt x="136" y="80"/>
                </a:lnTo>
                <a:lnTo>
                  <a:pt x="136" y="64"/>
                </a:lnTo>
                <a:lnTo>
                  <a:pt x="136" y="0"/>
                </a:lnTo>
                <a:lnTo>
                  <a:pt x="120" y="16"/>
                </a:lnTo>
                <a:lnTo>
                  <a:pt x="112" y="0"/>
                </a:lnTo>
                <a:lnTo>
                  <a:pt x="96" y="16"/>
                </a:lnTo>
                <a:lnTo>
                  <a:pt x="96" y="32"/>
                </a:lnTo>
                <a:lnTo>
                  <a:pt x="104" y="64"/>
                </a:lnTo>
                <a:lnTo>
                  <a:pt x="88" y="64"/>
                </a:lnTo>
                <a:lnTo>
                  <a:pt x="72" y="64"/>
                </a:lnTo>
                <a:lnTo>
                  <a:pt x="80" y="96"/>
                </a:lnTo>
                <a:lnTo>
                  <a:pt x="80" y="112"/>
                </a:lnTo>
                <a:lnTo>
                  <a:pt x="104" y="112"/>
                </a:lnTo>
                <a:lnTo>
                  <a:pt x="104" y="168"/>
                </a:lnTo>
                <a:lnTo>
                  <a:pt x="88" y="240"/>
                </a:lnTo>
                <a:lnTo>
                  <a:pt x="40" y="272"/>
                </a:lnTo>
                <a:lnTo>
                  <a:pt x="24" y="280"/>
                </a:lnTo>
                <a:lnTo>
                  <a:pt x="16" y="288"/>
                </a:lnTo>
                <a:lnTo>
                  <a:pt x="8" y="312"/>
                </a:lnTo>
                <a:lnTo>
                  <a:pt x="8" y="360"/>
                </a:lnTo>
                <a:lnTo>
                  <a:pt x="0" y="376"/>
                </a:lnTo>
                <a:lnTo>
                  <a:pt x="32" y="376"/>
                </a:lnTo>
                <a:lnTo>
                  <a:pt x="48" y="368"/>
                </a:lnTo>
                <a:lnTo>
                  <a:pt x="88" y="376"/>
                </a:lnTo>
                <a:lnTo>
                  <a:pt x="80" y="392"/>
                </a:lnTo>
                <a:lnTo>
                  <a:pt x="72" y="392"/>
                </a:lnTo>
                <a:lnTo>
                  <a:pt x="88" y="408"/>
                </a:lnTo>
                <a:lnTo>
                  <a:pt x="80" y="432"/>
                </a:lnTo>
                <a:lnTo>
                  <a:pt x="96" y="448"/>
                </a:lnTo>
                <a:lnTo>
                  <a:pt x="120" y="448"/>
                </a:lnTo>
                <a:lnTo>
                  <a:pt x="120" y="464"/>
                </a:lnTo>
                <a:lnTo>
                  <a:pt x="112" y="472"/>
                </a:lnTo>
                <a:lnTo>
                  <a:pt x="112" y="504"/>
                </a:lnTo>
                <a:lnTo>
                  <a:pt x="96" y="504"/>
                </a:lnTo>
                <a:lnTo>
                  <a:pt x="104" y="528"/>
                </a:lnTo>
                <a:lnTo>
                  <a:pt x="144" y="528"/>
                </a:lnTo>
                <a:lnTo>
                  <a:pt x="144" y="560"/>
                </a:lnTo>
                <a:lnTo>
                  <a:pt x="160" y="568"/>
                </a:lnTo>
                <a:lnTo>
                  <a:pt x="200" y="576"/>
                </a:lnTo>
                <a:lnTo>
                  <a:pt x="216" y="560"/>
                </a:lnTo>
                <a:lnTo>
                  <a:pt x="224" y="568"/>
                </a:lnTo>
                <a:lnTo>
                  <a:pt x="216" y="592"/>
                </a:lnTo>
                <a:lnTo>
                  <a:pt x="232" y="600"/>
                </a:lnTo>
                <a:lnTo>
                  <a:pt x="264" y="616"/>
                </a:lnTo>
                <a:lnTo>
                  <a:pt x="264" y="592"/>
                </a:lnTo>
                <a:lnTo>
                  <a:pt x="264" y="520"/>
                </a:lnTo>
                <a:lnTo>
                  <a:pt x="272" y="512"/>
                </a:lnTo>
                <a:lnTo>
                  <a:pt x="320" y="512"/>
                </a:lnTo>
                <a:lnTo>
                  <a:pt x="328" y="504"/>
                </a:lnTo>
                <a:lnTo>
                  <a:pt x="344" y="504"/>
                </a:lnTo>
                <a:lnTo>
                  <a:pt x="352" y="512"/>
                </a:lnTo>
                <a:lnTo>
                  <a:pt x="376" y="504"/>
                </a:lnTo>
                <a:lnTo>
                  <a:pt x="384" y="512"/>
                </a:lnTo>
                <a:lnTo>
                  <a:pt x="392" y="504"/>
                </a:lnTo>
                <a:lnTo>
                  <a:pt x="416" y="520"/>
                </a:lnTo>
                <a:lnTo>
                  <a:pt x="416" y="504"/>
                </a:lnTo>
                <a:lnTo>
                  <a:pt x="440" y="504"/>
                </a:lnTo>
                <a:lnTo>
                  <a:pt x="480" y="496"/>
                </a:lnTo>
                <a:lnTo>
                  <a:pt x="488" y="472"/>
                </a:lnTo>
                <a:lnTo>
                  <a:pt x="504" y="464"/>
                </a:lnTo>
                <a:lnTo>
                  <a:pt x="520" y="464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23"/>
          <p:cNvSpPr>
            <a:spLocks/>
          </p:cNvSpPr>
          <p:nvPr/>
        </p:nvSpPr>
        <p:spPr bwMode="auto">
          <a:xfrm>
            <a:off x="717550" y="3452813"/>
            <a:ext cx="1804988" cy="1079500"/>
          </a:xfrm>
          <a:custGeom>
            <a:avLst/>
            <a:gdLst>
              <a:gd name="T0" fmla="*/ 1184 w 1209"/>
              <a:gd name="T1" fmla="*/ 728 h 785"/>
              <a:gd name="T2" fmla="*/ 1160 w 1209"/>
              <a:gd name="T3" fmla="*/ 728 h 785"/>
              <a:gd name="T4" fmla="*/ 1160 w 1209"/>
              <a:gd name="T5" fmla="*/ 784 h 785"/>
              <a:gd name="T6" fmla="*/ 1112 w 1209"/>
              <a:gd name="T7" fmla="*/ 760 h 785"/>
              <a:gd name="T8" fmla="*/ 1088 w 1209"/>
              <a:gd name="T9" fmla="*/ 752 h 785"/>
              <a:gd name="T10" fmla="*/ 1024 w 1209"/>
              <a:gd name="T11" fmla="*/ 720 h 785"/>
              <a:gd name="T12" fmla="*/ 1040 w 1209"/>
              <a:gd name="T13" fmla="*/ 696 h 785"/>
              <a:gd name="T14" fmla="*/ 1032 w 1209"/>
              <a:gd name="T15" fmla="*/ 680 h 785"/>
              <a:gd name="T16" fmla="*/ 1000 w 1209"/>
              <a:gd name="T17" fmla="*/ 664 h 785"/>
              <a:gd name="T18" fmla="*/ 976 w 1209"/>
              <a:gd name="T19" fmla="*/ 680 h 785"/>
              <a:gd name="T20" fmla="*/ 928 w 1209"/>
              <a:gd name="T21" fmla="*/ 648 h 785"/>
              <a:gd name="T22" fmla="*/ 832 w 1209"/>
              <a:gd name="T23" fmla="*/ 696 h 785"/>
              <a:gd name="T24" fmla="*/ 808 w 1209"/>
              <a:gd name="T25" fmla="*/ 720 h 785"/>
              <a:gd name="T26" fmla="*/ 728 w 1209"/>
              <a:gd name="T27" fmla="*/ 736 h 785"/>
              <a:gd name="T28" fmla="*/ 656 w 1209"/>
              <a:gd name="T29" fmla="*/ 712 h 785"/>
              <a:gd name="T30" fmla="*/ 632 w 1209"/>
              <a:gd name="T31" fmla="*/ 680 h 785"/>
              <a:gd name="T32" fmla="*/ 584 w 1209"/>
              <a:gd name="T33" fmla="*/ 704 h 785"/>
              <a:gd name="T34" fmla="*/ 536 w 1209"/>
              <a:gd name="T35" fmla="*/ 728 h 785"/>
              <a:gd name="T36" fmla="*/ 456 w 1209"/>
              <a:gd name="T37" fmla="*/ 672 h 785"/>
              <a:gd name="T38" fmla="*/ 408 w 1209"/>
              <a:gd name="T39" fmla="*/ 640 h 785"/>
              <a:gd name="T40" fmla="*/ 360 w 1209"/>
              <a:gd name="T41" fmla="*/ 624 h 785"/>
              <a:gd name="T42" fmla="*/ 320 w 1209"/>
              <a:gd name="T43" fmla="*/ 592 h 785"/>
              <a:gd name="T44" fmla="*/ 272 w 1209"/>
              <a:gd name="T45" fmla="*/ 520 h 785"/>
              <a:gd name="T46" fmla="*/ 248 w 1209"/>
              <a:gd name="T47" fmla="*/ 512 h 785"/>
              <a:gd name="T48" fmla="*/ 208 w 1209"/>
              <a:gd name="T49" fmla="*/ 456 h 785"/>
              <a:gd name="T50" fmla="*/ 160 w 1209"/>
              <a:gd name="T51" fmla="*/ 384 h 785"/>
              <a:gd name="T52" fmla="*/ 120 w 1209"/>
              <a:gd name="T53" fmla="*/ 408 h 785"/>
              <a:gd name="T54" fmla="*/ 64 w 1209"/>
              <a:gd name="T55" fmla="*/ 328 h 785"/>
              <a:gd name="T56" fmla="*/ 32 w 1209"/>
              <a:gd name="T57" fmla="*/ 272 h 785"/>
              <a:gd name="T58" fmla="*/ 0 w 1209"/>
              <a:gd name="T59" fmla="*/ 256 h 785"/>
              <a:gd name="T60" fmla="*/ 16 w 1209"/>
              <a:gd name="T61" fmla="*/ 176 h 785"/>
              <a:gd name="T62" fmla="*/ 48 w 1209"/>
              <a:gd name="T63" fmla="*/ 192 h 785"/>
              <a:gd name="T64" fmla="*/ 80 w 1209"/>
              <a:gd name="T65" fmla="*/ 184 h 785"/>
              <a:gd name="T66" fmla="*/ 80 w 1209"/>
              <a:gd name="T67" fmla="*/ 128 h 785"/>
              <a:gd name="T68" fmla="*/ 56 w 1209"/>
              <a:gd name="T69" fmla="*/ 96 h 785"/>
              <a:gd name="T70" fmla="*/ 80 w 1209"/>
              <a:gd name="T71" fmla="*/ 48 h 785"/>
              <a:gd name="T72" fmla="*/ 152 w 1209"/>
              <a:gd name="T73" fmla="*/ 40 h 785"/>
              <a:gd name="T74" fmla="*/ 208 w 1209"/>
              <a:gd name="T75" fmla="*/ 8 h 785"/>
              <a:gd name="T76" fmla="*/ 288 w 1209"/>
              <a:gd name="T77" fmla="*/ 16 h 785"/>
              <a:gd name="T78" fmla="*/ 344 w 1209"/>
              <a:gd name="T79" fmla="*/ 56 h 785"/>
              <a:gd name="T80" fmla="*/ 432 w 1209"/>
              <a:gd name="T81" fmla="*/ 56 h 785"/>
              <a:gd name="T82" fmla="*/ 528 w 1209"/>
              <a:gd name="T83" fmla="*/ 40 h 785"/>
              <a:gd name="T84" fmla="*/ 664 w 1209"/>
              <a:gd name="T85" fmla="*/ 56 h 785"/>
              <a:gd name="T86" fmla="*/ 712 w 1209"/>
              <a:gd name="T87" fmla="*/ 72 h 785"/>
              <a:gd name="T88" fmla="*/ 704 w 1209"/>
              <a:gd name="T89" fmla="*/ 96 h 785"/>
              <a:gd name="T90" fmla="*/ 728 w 1209"/>
              <a:gd name="T91" fmla="*/ 136 h 785"/>
              <a:gd name="T92" fmla="*/ 712 w 1209"/>
              <a:gd name="T93" fmla="*/ 184 h 785"/>
              <a:gd name="T94" fmla="*/ 696 w 1209"/>
              <a:gd name="T95" fmla="*/ 248 h 785"/>
              <a:gd name="T96" fmla="*/ 736 w 1209"/>
              <a:gd name="T97" fmla="*/ 320 h 785"/>
              <a:gd name="T98" fmla="*/ 832 w 1209"/>
              <a:gd name="T99" fmla="*/ 368 h 785"/>
              <a:gd name="T100" fmla="*/ 936 w 1209"/>
              <a:gd name="T101" fmla="*/ 416 h 785"/>
              <a:gd name="T102" fmla="*/ 992 w 1209"/>
              <a:gd name="T103" fmla="*/ 424 h 785"/>
              <a:gd name="T104" fmla="*/ 1008 w 1209"/>
              <a:gd name="T105" fmla="*/ 480 h 785"/>
              <a:gd name="T106" fmla="*/ 1040 w 1209"/>
              <a:gd name="T107" fmla="*/ 496 h 785"/>
              <a:gd name="T108" fmla="*/ 1056 w 1209"/>
              <a:gd name="T109" fmla="*/ 472 h 785"/>
              <a:gd name="T110" fmla="*/ 1080 w 1209"/>
              <a:gd name="T111" fmla="*/ 480 h 785"/>
              <a:gd name="T112" fmla="*/ 1096 w 1209"/>
              <a:gd name="T113" fmla="*/ 464 h 785"/>
              <a:gd name="T114" fmla="*/ 1136 w 1209"/>
              <a:gd name="T115" fmla="*/ 440 h 785"/>
              <a:gd name="T116" fmla="*/ 1176 w 1209"/>
              <a:gd name="T117" fmla="*/ 456 h 785"/>
              <a:gd name="T118" fmla="*/ 1208 w 1209"/>
              <a:gd name="T119" fmla="*/ 536 h 785"/>
              <a:gd name="T120" fmla="*/ 1208 w 1209"/>
              <a:gd name="T121" fmla="*/ 576 h 785"/>
              <a:gd name="T122" fmla="*/ 1200 w 1209"/>
              <a:gd name="T123" fmla="*/ 712 h 785"/>
              <a:gd name="T124" fmla="*/ 0 w 1209"/>
              <a:gd name="T125" fmla="*/ 0 h 785"/>
              <a:gd name="T126" fmla="*/ 1209 w 1209"/>
              <a:gd name="T127" fmla="*/ 785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T124" t="T125" r="T126" b="T127"/>
            <a:pathLst>
              <a:path w="1209" h="785">
                <a:moveTo>
                  <a:pt x="1200" y="712"/>
                </a:moveTo>
                <a:lnTo>
                  <a:pt x="1184" y="728"/>
                </a:lnTo>
                <a:lnTo>
                  <a:pt x="1176" y="712"/>
                </a:lnTo>
                <a:lnTo>
                  <a:pt x="1160" y="728"/>
                </a:lnTo>
                <a:lnTo>
                  <a:pt x="1168" y="776"/>
                </a:lnTo>
                <a:lnTo>
                  <a:pt x="1160" y="784"/>
                </a:lnTo>
                <a:lnTo>
                  <a:pt x="1136" y="776"/>
                </a:lnTo>
                <a:lnTo>
                  <a:pt x="1112" y="760"/>
                </a:lnTo>
                <a:lnTo>
                  <a:pt x="1112" y="744"/>
                </a:lnTo>
                <a:lnTo>
                  <a:pt x="1088" y="752"/>
                </a:lnTo>
                <a:lnTo>
                  <a:pt x="1024" y="728"/>
                </a:lnTo>
                <a:lnTo>
                  <a:pt x="1024" y="720"/>
                </a:lnTo>
                <a:lnTo>
                  <a:pt x="1040" y="712"/>
                </a:lnTo>
                <a:lnTo>
                  <a:pt x="1040" y="696"/>
                </a:lnTo>
                <a:lnTo>
                  <a:pt x="1024" y="688"/>
                </a:lnTo>
                <a:lnTo>
                  <a:pt x="1032" y="680"/>
                </a:lnTo>
                <a:lnTo>
                  <a:pt x="1016" y="656"/>
                </a:lnTo>
                <a:lnTo>
                  <a:pt x="1000" y="664"/>
                </a:lnTo>
                <a:lnTo>
                  <a:pt x="984" y="672"/>
                </a:lnTo>
                <a:lnTo>
                  <a:pt x="976" y="680"/>
                </a:lnTo>
                <a:lnTo>
                  <a:pt x="960" y="680"/>
                </a:lnTo>
                <a:lnTo>
                  <a:pt x="928" y="648"/>
                </a:lnTo>
                <a:lnTo>
                  <a:pt x="864" y="696"/>
                </a:lnTo>
                <a:lnTo>
                  <a:pt x="832" y="696"/>
                </a:lnTo>
                <a:lnTo>
                  <a:pt x="824" y="720"/>
                </a:lnTo>
                <a:lnTo>
                  <a:pt x="808" y="720"/>
                </a:lnTo>
                <a:lnTo>
                  <a:pt x="760" y="744"/>
                </a:lnTo>
                <a:lnTo>
                  <a:pt x="728" y="736"/>
                </a:lnTo>
                <a:lnTo>
                  <a:pt x="712" y="712"/>
                </a:lnTo>
                <a:lnTo>
                  <a:pt x="656" y="712"/>
                </a:lnTo>
                <a:lnTo>
                  <a:pt x="664" y="688"/>
                </a:lnTo>
                <a:lnTo>
                  <a:pt x="632" y="680"/>
                </a:lnTo>
                <a:lnTo>
                  <a:pt x="600" y="680"/>
                </a:lnTo>
                <a:lnTo>
                  <a:pt x="584" y="704"/>
                </a:lnTo>
                <a:lnTo>
                  <a:pt x="552" y="728"/>
                </a:lnTo>
                <a:lnTo>
                  <a:pt x="536" y="728"/>
                </a:lnTo>
                <a:lnTo>
                  <a:pt x="544" y="680"/>
                </a:lnTo>
                <a:lnTo>
                  <a:pt x="456" y="672"/>
                </a:lnTo>
                <a:lnTo>
                  <a:pt x="424" y="640"/>
                </a:lnTo>
                <a:lnTo>
                  <a:pt x="408" y="640"/>
                </a:lnTo>
                <a:lnTo>
                  <a:pt x="392" y="648"/>
                </a:lnTo>
                <a:lnTo>
                  <a:pt x="360" y="624"/>
                </a:lnTo>
                <a:lnTo>
                  <a:pt x="336" y="600"/>
                </a:lnTo>
                <a:lnTo>
                  <a:pt x="320" y="592"/>
                </a:lnTo>
                <a:lnTo>
                  <a:pt x="280" y="544"/>
                </a:lnTo>
                <a:lnTo>
                  <a:pt x="272" y="520"/>
                </a:lnTo>
                <a:lnTo>
                  <a:pt x="264" y="512"/>
                </a:lnTo>
                <a:lnTo>
                  <a:pt x="248" y="512"/>
                </a:lnTo>
                <a:lnTo>
                  <a:pt x="224" y="464"/>
                </a:lnTo>
                <a:lnTo>
                  <a:pt x="208" y="456"/>
                </a:lnTo>
                <a:lnTo>
                  <a:pt x="192" y="424"/>
                </a:lnTo>
                <a:lnTo>
                  <a:pt x="160" y="384"/>
                </a:lnTo>
                <a:lnTo>
                  <a:pt x="144" y="384"/>
                </a:lnTo>
                <a:lnTo>
                  <a:pt x="120" y="408"/>
                </a:lnTo>
                <a:lnTo>
                  <a:pt x="96" y="376"/>
                </a:lnTo>
                <a:lnTo>
                  <a:pt x="64" y="328"/>
                </a:lnTo>
                <a:lnTo>
                  <a:pt x="40" y="304"/>
                </a:lnTo>
                <a:lnTo>
                  <a:pt x="32" y="272"/>
                </a:lnTo>
                <a:lnTo>
                  <a:pt x="8" y="280"/>
                </a:lnTo>
                <a:lnTo>
                  <a:pt x="0" y="256"/>
                </a:lnTo>
                <a:lnTo>
                  <a:pt x="8" y="248"/>
                </a:lnTo>
                <a:lnTo>
                  <a:pt x="16" y="176"/>
                </a:lnTo>
                <a:lnTo>
                  <a:pt x="32" y="168"/>
                </a:lnTo>
                <a:lnTo>
                  <a:pt x="48" y="192"/>
                </a:lnTo>
                <a:lnTo>
                  <a:pt x="64" y="184"/>
                </a:lnTo>
                <a:lnTo>
                  <a:pt x="80" y="184"/>
                </a:lnTo>
                <a:lnTo>
                  <a:pt x="72" y="144"/>
                </a:lnTo>
                <a:lnTo>
                  <a:pt x="80" y="128"/>
                </a:lnTo>
                <a:lnTo>
                  <a:pt x="56" y="120"/>
                </a:lnTo>
                <a:lnTo>
                  <a:pt x="56" y="96"/>
                </a:lnTo>
                <a:lnTo>
                  <a:pt x="64" y="56"/>
                </a:lnTo>
                <a:lnTo>
                  <a:pt x="80" y="48"/>
                </a:lnTo>
                <a:lnTo>
                  <a:pt x="120" y="56"/>
                </a:lnTo>
                <a:lnTo>
                  <a:pt x="152" y="40"/>
                </a:lnTo>
                <a:lnTo>
                  <a:pt x="176" y="0"/>
                </a:lnTo>
                <a:lnTo>
                  <a:pt x="208" y="8"/>
                </a:lnTo>
                <a:lnTo>
                  <a:pt x="272" y="32"/>
                </a:lnTo>
                <a:lnTo>
                  <a:pt x="288" y="16"/>
                </a:lnTo>
                <a:lnTo>
                  <a:pt x="336" y="24"/>
                </a:lnTo>
                <a:lnTo>
                  <a:pt x="344" y="56"/>
                </a:lnTo>
                <a:lnTo>
                  <a:pt x="408" y="72"/>
                </a:lnTo>
                <a:lnTo>
                  <a:pt x="432" y="56"/>
                </a:lnTo>
                <a:lnTo>
                  <a:pt x="504" y="56"/>
                </a:lnTo>
                <a:lnTo>
                  <a:pt x="528" y="40"/>
                </a:lnTo>
                <a:lnTo>
                  <a:pt x="640" y="32"/>
                </a:lnTo>
                <a:lnTo>
                  <a:pt x="664" y="56"/>
                </a:lnTo>
                <a:lnTo>
                  <a:pt x="696" y="64"/>
                </a:lnTo>
                <a:lnTo>
                  <a:pt x="712" y="72"/>
                </a:lnTo>
                <a:lnTo>
                  <a:pt x="720" y="88"/>
                </a:lnTo>
                <a:lnTo>
                  <a:pt x="704" y="96"/>
                </a:lnTo>
                <a:lnTo>
                  <a:pt x="728" y="104"/>
                </a:lnTo>
                <a:lnTo>
                  <a:pt x="728" y="136"/>
                </a:lnTo>
                <a:lnTo>
                  <a:pt x="704" y="168"/>
                </a:lnTo>
                <a:lnTo>
                  <a:pt x="712" y="184"/>
                </a:lnTo>
                <a:lnTo>
                  <a:pt x="704" y="232"/>
                </a:lnTo>
                <a:lnTo>
                  <a:pt x="696" y="248"/>
                </a:lnTo>
                <a:lnTo>
                  <a:pt x="712" y="296"/>
                </a:lnTo>
                <a:lnTo>
                  <a:pt x="736" y="320"/>
                </a:lnTo>
                <a:lnTo>
                  <a:pt x="784" y="320"/>
                </a:lnTo>
                <a:lnTo>
                  <a:pt x="832" y="368"/>
                </a:lnTo>
                <a:lnTo>
                  <a:pt x="864" y="376"/>
                </a:lnTo>
                <a:lnTo>
                  <a:pt x="936" y="416"/>
                </a:lnTo>
                <a:lnTo>
                  <a:pt x="968" y="400"/>
                </a:lnTo>
                <a:lnTo>
                  <a:pt x="992" y="424"/>
                </a:lnTo>
                <a:lnTo>
                  <a:pt x="1016" y="448"/>
                </a:lnTo>
                <a:lnTo>
                  <a:pt x="1008" y="480"/>
                </a:lnTo>
                <a:lnTo>
                  <a:pt x="1040" y="480"/>
                </a:lnTo>
                <a:lnTo>
                  <a:pt x="1040" y="496"/>
                </a:lnTo>
                <a:lnTo>
                  <a:pt x="1064" y="496"/>
                </a:lnTo>
                <a:lnTo>
                  <a:pt x="1056" y="472"/>
                </a:lnTo>
                <a:lnTo>
                  <a:pt x="1072" y="472"/>
                </a:lnTo>
                <a:lnTo>
                  <a:pt x="1080" y="480"/>
                </a:lnTo>
                <a:lnTo>
                  <a:pt x="1096" y="480"/>
                </a:lnTo>
                <a:lnTo>
                  <a:pt x="1096" y="464"/>
                </a:lnTo>
                <a:lnTo>
                  <a:pt x="1120" y="464"/>
                </a:lnTo>
                <a:lnTo>
                  <a:pt x="1136" y="440"/>
                </a:lnTo>
                <a:lnTo>
                  <a:pt x="1152" y="432"/>
                </a:lnTo>
                <a:lnTo>
                  <a:pt x="1176" y="456"/>
                </a:lnTo>
                <a:lnTo>
                  <a:pt x="1176" y="480"/>
                </a:lnTo>
                <a:lnTo>
                  <a:pt x="1208" y="536"/>
                </a:lnTo>
                <a:lnTo>
                  <a:pt x="1192" y="544"/>
                </a:lnTo>
                <a:lnTo>
                  <a:pt x="1208" y="576"/>
                </a:lnTo>
                <a:lnTo>
                  <a:pt x="1208" y="608"/>
                </a:lnTo>
                <a:lnTo>
                  <a:pt x="1200" y="712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24"/>
          <p:cNvSpPr>
            <a:spLocks/>
          </p:cNvSpPr>
          <p:nvPr/>
        </p:nvSpPr>
        <p:spPr bwMode="auto">
          <a:xfrm>
            <a:off x="2413000" y="3894138"/>
            <a:ext cx="1133475" cy="869950"/>
          </a:xfrm>
          <a:custGeom>
            <a:avLst/>
            <a:gdLst>
              <a:gd name="T0" fmla="*/ 696 w 761"/>
              <a:gd name="T1" fmla="*/ 488 h 633"/>
              <a:gd name="T2" fmla="*/ 672 w 761"/>
              <a:gd name="T3" fmla="*/ 504 h 633"/>
              <a:gd name="T4" fmla="*/ 656 w 761"/>
              <a:gd name="T5" fmla="*/ 488 h 633"/>
              <a:gd name="T6" fmla="*/ 608 w 761"/>
              <a:gd name="T7" fmla="*/ 432 h 633"/>
              <a:gd name="T8" fmla="*/ 584 w 761"/>
              <a:gd name="T9" fmla="*/ 424 h 633"/>
              <a:gd name="T10" fmla="*/ 552 w 761"/>
              <a:gd name="T11" fmla="*/ 440 h 633"/>
              <a:gd name="T12" fmla="*/ 536 w 761"/>
              <a:gd name="T13" fmla="*/ 472 h 633"/>
              <a:gd name="T14" fmla="*/ 512 w 761"/>
              <a:gd name="T15" fmla="*/ 464 h 633"/>
              <a:gd name="T16" fmla="*/ 472 w 761"/>
              <a:gd name="T17" fmla="*/ 472 h 633"/>
              <a:gd name="T18" fmla="*/ 504 w 761"/>
              <a:gd name="T19" fmla="*/ 496 h 633"/>
              <a:gd name="T20" fmla="*/ 456 w 761"/>
              <a:gd name="T21" fmla="*/ 528 h 633"/>
              <a:gd name="T22" fmla="*/ 416 w 761"/>
              <a:gd name="T23" fmla="*/ 520 h 633"/>
              <a:gd name="T24" fmla="*/ 392 w 761"/>
              <a:gd name="T25" fmla="*/ 456 h 633"/>
              <a:gd name="T26" fmla="*/ 360 w 761"/>
              <a:gd name="T27" fmla="*/ 488 h 633"/>
              <a:gd name="T28" fmla="*/ 336 w 761"/>
              <a:gd name="T29" fmla="*/ 504 h 633"/>
              <a:gd name="T30" fmla="*/ 296 w 761"/>
              <a:gd name="T31" fmla="*/ 536 h 633"/>
              <a:gd name="T32" fmla="*/ 272 w 761"/>
              <a:gd name="T33" fmla="*/ 632 h 633"/>
              <a:gd name="T34" fmla="*/ 248 w 761"/>
              <a:gd name="T35" fmla="*/ 632 h 633"/>
              <a:gd name="T36" fmla="*/ 216 w 761"/>
              <a:gd name="T37" fmla="*/ 624 h 633"/>
              <a:gd name="T38" fmla="*/ 200 w 761"/>
              <a:gd name="T39" fmla="*/ 576 h 633"/>
              <a:gd name="T40" fmla="*/ 144 w 761"/>
              <a:gd name="T41" fmla="*/ 496 h 633"/>
              <a:gd name="T42" fmla="*/ 128 w 761"/>
              <a:gd name="T43" fmla="*/ 480 h 633"/>
              <a:gd name="T44" fmla="*/ 104 w 761"/>
              <a:gd name="T45" fmla="*/ 424 h 633"/>
              <a:gd name="T46" fmla="*/ 80 w 761"/>
              <a:gd name="T47" fmla="*/ 464 h 633"/>
              <a:gd name="T48" fmla="*/ 72 w 761"/>
              <a:gd name="T49" fmla="*/ 248 h 633"/>
              <a:gd name="T50" fmla="*/ 72 w 761"/>
              <a:gd name="T51" fmla="*/ 216 h 633"/>
              <a:gd name="T52" fmla="*/ 40 w 761"/>
              <a:gd name="T53" fmla="*/ 136 h 633"/>
              <a:gd name="T54" fmla="*/ 0 w 761"/>
              <a:gd name="T55" fmla="*/ 104 h 633"/>
              <a:gd name="T56" fmla="*/ 8 w 761"/>
              <a:gd name="T57" fmla="*/ 64 h 633"/>
              <a:gd name="T58" fmla="*/ 16 w 761"/>
              <a:gd name="T59" fmla="*/ 32 h 633"/>
              <a:gd name="T60" fmla="*/ 32 w 761"/>
              <a:gd name="T61" fmla="*/ 0 h 633"/>
              <a:gd name="T62" fmla="*/ 64 w 761"/>
              <a:gd name="T63" fmla="*/ 16 h 633"/>
              <a:gd name="T64" fmla="*/ 88 w 761"/>
              <a:gd name="T65" fmla="*/ 80 h 633"/>
              <a:gd name="T66" fmla="*/ 128 w 761"/>
              <a:gd name="T67" fmla="*/ 120 h 633"/>
              <a:gd name="T68" fmla="*/ 152 w 761"/>
              <a:gd name="T69" fmla="*/ 104 h 633"/>
              <a:gd name="T70" fmla="*/ 176 w 761"/>
              <a:gd name="T71" fmla="*/ 128 h 633"/>
              <a:gd name="T72" fmla="*/ 224 w 761"/>
              <a:gd name="T73" fmla="*/ 96 h 633"/>
              <a:gd name="T74" fmla="*/ 288 w 761"/>
              <a:gd name="T75" fmla="*/ 96 h 633"/>
              <a:gd name="T76" fmla="*/ 296 w 761"/>
              <a:gd name="T77" fmla="*/ 40 h 633"/>
              <a:gd name="T78" fmla="*/ 320 w 761"/>
              <a:gd name="T79" fmla="*/ 32 h 633"/>
              <a:gd name="T80" fmla="*/ 344 w 761"/>
              <a:gd name="T81" fmla="*/ 48 h 633"/>
              <a:gd name="T82" fmla="*/ 400 w 761"/>
              <a:gd name="T83" fmla="*/ 72 h 633"/>
              <a:gd name="T84" fmla="*/ 416 w 761"/>
              <a:gd name="T85" fmla="*/ 136 h 633"/>
              <a:gd name="T86" fmla="*/ 472 w 761"/>
              <a:gd name="T87" fmla="*/ 160 h 633"/>
              <a:gd name="T88" fmla="*/ 512 w 761"/>
              <a:gd name="T89" fmla="*/ 136 h 633"/>
              <a:gd name="T90" fmla="*/ 552 w 761"/>
              <a:gd name="T91" fmla="*/ 144 h 633"/>
              <a:gd name="T92" fmla="*/ 624 w 761"/>
              <a:gd name="T93" fmla="*/ 184 h 633"/>
              <a:gd name="T94" fmla="*/ 704 w 761"/>
              <a:gd name="T95" fmla="*/ 224 h 633"/>
              <a:gd name="T96" fmla="*/ 760 w 761"/>
              <a:gd name="T97" fmla="*/ 256 h 633"/>
              <a:gd name="T98" fmla="*/ 744 w 761"/>
              <a:gd name="T99" fmla="*/ 296 h 633"/>
              <a:gd name="T100" fmla="*/ 664 w 761"/>
              <a:gd name="T101" fmla="*/ 312 h 633"/>
              <a:gd name="T102" fmla="*/ 648 w 761"/>
              <a:gd name="T103" fmla="*/ 336 h 633"/>
              <a:gd name="T104" fmla="*/ 656 w 761"/>
              <a:gd name="T105" fmla="*/ 360 h 633"/>
              <a:gd name="T106" fmla="*/ 656 w 761"/>
              <a:gd name="T107" fmla="*/ 376 h 633"/>
              <a:gd name="T108" fmla="*/ 704 w 761"/>
              <a:gd name="T109" fmla="*/ 456 h 633"/>
              <a:gd name="T110" fmla="*/ 0 w 761"/>
              <a:gd name="T111" fmla="*/ 0 h 633"/>
              <a:gd name="T112" fmla="*/ 761 w 761"/>
              <a:gd name="T113" fmla="*/ 633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T110" t="T111" r="T112" b="T113"/>
            <a:pathLst>
              <a:path w="761" h="633">
                <a:moveTo>
                  <a:pt x="696" y="480"/>
                </a:moveTo>
                <a:lnTo>
                  <a:pt x="696" y="488"/>
                </a:lnTo>
                <a:lnTo>
                  <a:pt x="688" y="504"/>
                </a:lnTo>
                <a:lnTo>
                  <a:pt x="672" y="504"/>
                </a:lnTo>
                <a:lnTo>
                  <a:pt x="664" y="488"/>
                </a:lnTo>
                <a:lnTo>
                  <a:pt x="656" y="488"/>
                </a:lnTo>
                <a:lnTo>
                  <a:pt x="632" y="432"/>
                </a:lnTo>
                <a:lnTo>
                  <a:pt x="608" y="432"/>
                </a:lnTo>
                <a:lnTo>
                  <a:pt x="592" y="416"/>
                </a:lnTo>
                <a:lnTo>
                  <a:pt x="584" y="424"/>
                </a:lnTo>
                <a:lnTo>
                  <a:pt x="576" y="456"/>
                </a:lnTo>
                <a:lnTo>
                  <a:pt x="552" y="440"/>
                </a:lnTo>
                <a:lnTo>
                  <a:pt x="552" y="464"/>
                </a:lnTo>
                <a:lnTo>
                  <a:pt x="536" y="472"/>
                </a:lnTo>
                <a:lnTo>
                  <a:pt x="528" y="464"/>
                </a:lnTo>
                <a:lnTo>
                  <a:pt x="512" y="464"/>
                </a:lnTo>
                <a:lnTo>
                  <a:pt x="488" y="456"/>
                </a:lnTo>
                <a:lnTo>
                  <a:pt x="472" y="472"/>
                </a:lnTo>
                <a:lnTo>
                  <a:pt x="480" y="496"/>
                </a:lnTo>
                <a:lnTo>
                  <a:pt x="504" y="496"/>
                </a:lnTo>
                <a:lnTo>
                  <a:pt x="512" y="528"/>
                </a:lnTo>
                <a:lnTo>
                  <a:pt x="456" y="528"/>
                </a:lnTo>
                <a:lnTo>
                  <a:pt x="440" y="504"/>
                </a:lnTo>
                <a:lnTo>
                  <a:pt x="416" y="520"/>
                </a:lnTo>
                <a:lnTo>
                  <a:pt x="392" y="504"/>
                </a:lnTo>
                <a:lnTo>
                  <a:pt x="392" y="456"/>
                </a:lnTo>
                <a:lnTo>
                  <a:pt x="360" y="456"/>
                </a:lnTo>
                <a:lnTo>
                  <a:pt x="360" y="488"/>
                </a:lnTo>
                <a:lnTo>
                  <a:pt x="336" y="496"/>
                </a:lnTo>
                <a:lnTo>
                  <a:pt x="336" y="504"/>
                </a:lnTo>
                <a:lnTo>
                  <a:pt x="312" y="536"/>
                </a:lnTo>
                <a:lnTo>
                  <a:pt x="296" y="536"/>
                </a:lnTo>
                <a:lnTo>
                  <a:pt x="296" y="632"/>
                </a:lnTo>
                <a:lnTo>
                  <a:pt x="272" y="632"/>
                </a:lnTo>
                <a:lnTo>
                  <a:pt x="264" y="616"/>
                </a:lnTo>
                <a:lnTo>
                  <a:pt x="248" y="632"/>
                </a:lnTo>
                <a:lnTo>
                  <a:pt x="216" y="632"/>
                </a:lnTo>
                <a:lnTo>
                  <a:pt x="216" y="624"/>
                </a:lnTo>
                <a:lnTo>
                  <a:pt x="200" y="616"/>
                </a:lnTo>
                <a:lnTo>
                  <a:pt x="200" y="576"/>
                </a:lnTo>
                <a:lnTo>
                  <a:pt x="160" y="496"/>
                </a:lnTo>
                <a:lnTo>
                  <a:pt x="144" y="496"/>
                </a:lnTo>
                <a:lnTo>
                  <a:pt x="144" y="504"/>
                </a:lnTo>
                <a:lnTo>
                  <a:pt x="128" y="480"/>
                </a:lnTo>
                <a:lnTo>
                  <a:pt x="136" y="472"/>
                </a:lnTo>
                <a:lnTo>
                  <a:pt x="104" y="424"/>
                </a:lnTo>
                <a:lnTo>
                  <a:pt x="88" y="432"/>
                </a:lnTo>
                <a:lnTo>
                  <a:pt x="80" y="464"/>
                </a:lnTo>
                <a:lnTo>
                  <a:pt x="64" y="472"/>
                </a:lnTo>
                <a:lnTo>
                  <a:pt x="72" y="248"/>
                </a:lnTo>
                <a:lnTo>
                  <a:pt x="56" y="224"/>
                </a:lnTo>
                <a:lnTo>
                  <a:pt x="72" y="216"/>
                </a:lnTo>
                <a:lnTo>
                  <a:pt x="40" y="160"/>
                </a:lnTo>
                <a:lnTo>
                  <a:pt x="40" y="136"/>
                </a:lnTo>
                <a:lnTo>
                  <a:pt x="16" y="112"/>
                </a:lnTo>
                <a:lnTo>
                  <a:pt x="0" y="104"/>
                </a:lnTo>
                <a:lnTo>
                  <a:pt x="0" y="96"/>
                </a:lnTo>
                <a:lnTo>
                  <a:pt x="8" y="64"/>
                </a:lnTo>
                <a:lnTo>
                  <a:pt x="24" y="48"/>
                </a:lnTo>
                <a:lnTo>
                  <a:pt x="16" y="32"/>
                </a:lnTo>
                <a:lnTo>
                  <a:pt x="16" y="0"/>
                </a:lnTo>
                <a:lnTo>
                  <a:pt x="32" y="0"/>
                </a:lnTo>
                <a:lnTo>
                  <a:pt x="40" y="16"/>
                </a:lnTo>
                <a:lnTo>
                  <a:pt x="64" y="16"/>
                </a:lnTo>
                <a:lnTo>
                  <a:pt x="88" y="40"/>
                </a:lnTo>
                <a:lnTo>
                  <a:pt x="88" y="80"/>
                </a:lnTo>
                <a:lnTo>
                  <a:pt x="104" y="80"/>
                </a:lnTo>
                <a:lnTo>
                  <a:pt x="128" y="120"/>
                </a:lnTo>
                <a:lnTo>
                  <a:pt x="152" y="112"/>
                </a:lnTo>
                <a:lnTo>
                  <a:pt x="152" y="104"/>
                </a:lnTo>
                <a:lnTo>
                  <a:pt x="160" y="112"/>
                </a:lnTo>
                <a:lnTo>
                  <a:pt x="176" y="128"/>
                </a:lnTo>
                <a:lnTo>
                  <a:pt x="216" y="128"/>
                </a:lnTo>
                <a:lnTo>
                  <a:pt x="224" y="96"/>
                </a:lnTo>
                <a:lnTo>
                  <a:pt x="256" y="88"/>
                </a:lnTo>
                <a:lnTo>
                  <a:pt x="288" y="96"/>
                </a:lnTo>
                <a:lnTo>
                  <a:pt x="304" y="72"/>
                </a:lnTo>
                <a:lnTo>
                  <a:pt x="296" y="40"/>
                </a:lnTo>
                <a:lnTo>
                  <a:pt x="296" y="32"/>
                </a:lnTo>
                <a:lnTo>
                  <a:pt x="320" y="32"/>
                </a:lnTo>
                <a:lnTo>
                  <a:pt x="336" y="24"/>
                </a:lnTo>
                <a:lnTo>
                  <a:pt x="344" y="48"/>
                </a:lnTo>
                <a:lnTo>
                  <a:pt x="384" y="72"/>
                </a:lnTo>
                <a:lnTo>
                  <a:pt x="400" y="72"/>
                </a:lnTo>
                <a:lnTo>
                  <a:pt x="400" y="88"/>
                </a:lnTo>
                <a:lnTo>
                  <a:pt x="416" y="136"/>
                </a:lnTo>
                <a:lnTo>
                  <a:pt x="432" y="152"/>
                </a:lnTo>
                <a:lnTo>
                  <a:pt x="472" y="160"/>
                </a:lnTo>
                <a:lnTo>
                  <a:pt x="496" y="128"/>
                </a:lnTo>
                <a:lnTo>
                  <a:pt x="512" y="136"/>
                </a:lnTo>
                <a:lnTo>
                  <a:pt x="520" y="152"/>
                </a:lnTo>
                <a:lnTo>
                  <a:pt x="552" y="144"/>
                </a:lnTo>
                <a:lnTo>
                  <a:pt x="592" y="176"/>
                </a:lnTo>
                <a:lnTo>
                  <a:pt x="624" y="184"/>
                </a:lnTo>
                <a:lnTo>
                  <a:pt x="656" y="192"/>
                </a:lnTo>
                <a:lnTo>
                  <a:pt x="704" y="224"/>
                </a:lnTo>
                <a:lnTo>
                  <a:pt x="728" y="232"/>
                </a:lnTo>
                <a:lnTo>
                  <a:pt x="760" y="256"/>
                </a:lnTo>
                <a:lnTo>
                  <a:pt x="760" y="296"/>
                </a:lnTo>
                <a:lnTo>
                  <a:pt x="744" y="296"/>
                </a:lnTo>
                <a:lnTo>
                  <a:pt x="712" y="312"/>
                </a:lnTo>
                <a:lnTo>
                  <a:pt x="664" y="312"/>
                </a:lnTo>
                <a:lnTo>
                  <a:pt x="648" y="328"/>
                </a:lnTo>
                <a:lnTo>
                  <a:pt x="648" y="336"/>
                </a:lnTo>
                <a:lnTo>
                  <a:pt x="656" y="352"/>
                </a:lnTo>
                <a:lnTo>
                  <a:pt x="656" y="360"/>
                </a:lnTo>
                <a:lnTo>
                  <a:pt x="648" y="376"/>
                </a:lnTo>
                <a:lnTo>
                  <a:pt x="656" y="376"/>
                </a:lnTo>
                <a:lnTo>
                  <a:pt x="696" y="424"/>
                </a:lnTo>
                <a:lnTo>
                  <a:pt x="704" y="456"/>
                </a:lnTo>
                <a:lnTo>
                  <a:pt x="696" y="480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25"/>
          <p:cNvSpPr>
            <a:spLocks/>
          </p:cNvSpPr>
          <p:nvPr/>
        </p:nvSpPr>
        <p:spPr bwMode="auto">
          <a:xfrm>
            <a:off x="1757363" y="3289300"/>
            <a:ext cx="1169987" cy="847725"/>
          </a:xfrm>
          <a:custGeom>
            <a:avLst/>
            <a:gdLst>
              <a:gd name="T0" fmla="*/ 672 w 785"/>
              <a:gd name="T1" fmla="*/ 536 h 617"/>
              <a:gd name="T2" fmla="*/ 616 w 785"/>
              <a:gd name="T3" fmla="*/ 568 h 617"/>
              <a:gd name="T4" fmla="*/ 592 w 785"/>
              <a:gd name="T5" fmla="*/ 544 h 617"/>
              <a:gd name="T6" fmla="*/ 568 w 785"/>
              <a:gd name="T7" fmla="*/ 560 h 617"/>
              <a:gd name="T8" fmla="*/ 528 w 785"/>
              <a:gd name="T9" fmla="*/ 520 h 617"/>
              <a:gd name="T10" fmla="*/ 504 w 785"/>
              <a:gd name="T11" fmla="*/ 456 h 617"/>
              <a:gd name="T12" fmla="*/ 472 w 785"/>
              <a:gd name="T13" fmla="*/ 440 h 617"/>
              <a:gd name="T14" fmla="*/ 456 w 785"/>
              <a:gd name="T15" fmla="*/ 456 h 617"/>
              <a:gd name="T16" fmla="*/ 464 w 785"/>
              <a:gd name="T17" fmla="*/ 480 h 617"/>
              <a:gd name="T18" fmla="*/ 440 w 785"/>
              <a:gd name="T19" fmla="*/ 536 h 617"/>
              <a:gd name="T20" fmla="*/ 456 w 785"/>
              <a:gd name="T21" fmla="*/ 552 h 617"/>
              <a:gd name="T22" fmla="*/ 424 w 785"/>
              <a:gd name="T23" fmla="*/ 584 h 617"/>
              <a:gd name="T24" fmla="*/ 400 w 785"/>
              <a:gd name="T25" fmla="*/ 600 h 617"/>
              <a:gd name="T26" fmla="*/ 376 w 785"/>
              <a:gd name="T27" fmla="*/ 592 h 617"/>
              <a:gd name="T28" fmla="*/ 368 w 785"/>
              <a:gd name="T29" fmla="*/ 608 h 617"/>
              <a:gd name="T30" fmla="*/ 336 w 785"/>
              <a:gd name="T31" fmla="*/ 600 h 617"/>
              <a:gd name="T32" fmla="*/ 320 w 785"/>
              <a:gd name="T33" fmla="*/ 568 h 617"/>
              <a:gd name="T34" fmla="*/ 232 w 785"/>
              <a:gd name="T35" fmla="*/ 536 h 617"/>
              <a:gd name="T36" fmla="*/ 136 w 785"/>
              <a:gd name="T37" fmla="*/ 496 h 617"/>
              <a:gd name="T38" fmla="*/ 40 w 785"/>
              <a:gd name="T39" fmla="*/ 440 h 617"/>
              <a:gd name="T40" fmla="*/ 0 w 785"/>
              <a:gd name="T41" fmla="*/ 368 h 617"/>
              <a:gd name="T42" fmla="*/ 16 w 785"/>
              <a:gd name="T43" fmla="*/ 304 h 617"/>
              <a:gd name="T44" fmla="*/ 32 w 785"/>
              <a:gd name="T45" fmla="*/ 248 h 617"/>
              <a:gd name="T46" fmla="*/ 8 w 785"/>
              <a:gd name="T47" fmla="*/ 216 h 617"/>
              <a:gd name="T48" fmla="*/ 48 w 785"/>
              <a:gd name="T49" fmla="*/ 208 h 617"/>
              <a:gd name="T50" fmla="*/ 104 w 785"/>
              <a:gd name="T51" fmla="*/ 224 h 617"/>
              <a:gd name="T52" fmla="*/ 96 w 785"/>
              <a:gd name="T53" fmla="*/ 184 h 617"/>
              <a:gd name="T54" fmla="*/ 128 w 785"/>
              <a:gd name="T55" fmla="*/ 136 h 617"/>
              <a:gd name="T56" fmla="*/ 88 w 785"/>
              <a:gd name="T57" fmla="*/ 72 h 617"/>
              <a:gd name="T58" fmla="*/ 152 w 785"/>
              <a:gd name="T59" fmla="*/ 16 h 617"/>
              <a:gd name="T60" fmla="*/ 288 w 785"/>
              <a:gd name="T61" fmla="*/ 0 h 617"/>
              <a:gd name="T62" fmla="*/ 384 w 785"/>
              <a:gd name="T63" fmla="*/ 40 h 617"/>
              <a:gd name="T64" fmla="*/ 456 w 785"/>
              <a:gd name="T65" fmla="*/ 104 h 617"/>
              <a:gd name="T66" fmla="*/ 472 w 785"/>
              <a:gd name="T67" fmla="*/ 48 h 617"/>
              <a:gd name="T68" fmla="*/ 528 w 785"/>
              <a:gd name="T69" fmla="*/ 72 h 617"/>
              <a:gd name="T70" fmla="*/ 592 w 785"/>
              <a:gd name="T71" fmla="*/ 96 h 617"/>
              <a:gd name="T72" fmla="*/ 656 w 785"/>
              <a:gd name="T73" fmla="*/ 120 h 617"/>
              <a:gd name="T74" fmla="*/ 728 w 785"/>
              <a:gd name="T75" fmla="*/ 176 h 617"/>
              <a:gd name="T76" fmla="*/ 768 w 785"/>
              <a:gd name="T77" fmla="*/ 232 h 617"/>
              <a:gd name="T78" fmla="*/ 784 w 785"/>
              <a:gd name="T79" fmla="*/ 336 h 617"/>
              <a:gd name="T80" fmla="*/ 752 w 785"/>
              <a:gd name="T81" fmla="*/ 360 h 617"/>
              <a:gd name="T82" fmla="*/ 712 w 785"/>
              <a:gd name="T83" fmla="*/ 408 h 617"/>
              <a:gd name="T84" fmla="*/ 736 w 785"/>
              <a:gd name="T85" fmla="*/ 432 h 617"/>
              <a:gd name="T86" fmla="*/ 704 w 785"/>
              <a:gd name="T87" fmla="*/ 456 h 617"/>
              <a:gd name="T88" fmla="*/ 656 w 785"/>
              <a:gd name="T89" fmla="*/ 448 h 617"/>
              <a:gd name="T90" fmla="*/ 664 w 785"/>
              <a:gd name="T91" fmla="*/ 488 h 617"/>
              <a:gd name="T92" fmla="*/ 712 w 785"/>
              <a:gd name="T93" fmla="*/ 504 h 617"/>
              <a:gd name="T94" fmla="*/ 0 w 785"/>
              <a:gd name="T95" fmla="*/ 0 h 617"/>
              <a:gd name="T96" fmla="*/ 785 w 785"/>
              <a:gd name="T97" fmla="*/ 617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T94" t="T95" r="T96" b="T97"/>
            <a:pathLst>
              <a:path w="785" h="617">
                <a:moveTo>
                  <a:pt x="704" y="528"/>
                </a:moveTo>
                <a:lnTo>
                  <a:pt x="672" y="536"/>
                </a:lnTo>
                <a:lnTo>
                  <a:pt x="656" y="568"/>
                </a:lnTo>
                <a:lnTo>
                  <a:pt x="616" y="568"/>
                </a:lnTo>
                <a:lnTo>
                  <a:pt x="608" y="552"/>
                </a:lnTo>
                <a:lnTo>
                  <a:pt x="592" y="544"/>
                </a:lnTo>
                <a:lnTo>
                  <a:pt x="592" y="552"/>
                </a:lnTo>
                <a:lnTo>
                  <a:pt x="568" y="560"/>
                </a:lnTo>
                <a:lnTo>
                  <a:pt x="544" y="520"/>
                </a:lnTo>
                <a:lnTo>
                  <a:pt x="528" y="520"/>
                </a:lnTo>
                <a:lnTo>
                  <a:pt x="528" y="480"/>
                </a:lnTo>
                <a:lnTo>
                  <a:pt x="504" y="456"/>
                </a:lnTo>
                <a:lnTo>
                  <a:pt x="488" y="456"/>
                </a:lnTo>
                <a:lnTo>
                  <a:pt x="472" y="440"/>
                </a:lnTo>
                <a:lnTo>
                  <a:pt x="456" y="440"/>
                </a:lnTo>
                <a:lnTo>
                  <a:pt x="456" y="456"/>
                </a:lnTo>
                <a:lnTo>
                  <a:pt x="456" y="472"/>
                </a:lnTo>
                <a:lnTo>
                  <a:pt x="464" y="480"/>
                </a:lnTo>
                <a:lnTo>
                  <a:pt x="448" y="496"/>
                </a:lnTo>
                <a:lnTo>
                  <a:pt x="440" y="536"/>
                </a:lnTo>
                <a:lnTo>
                  <a:pt x="448" y="552"/>
                </a:lnTo>
                <a:lnTo>
                  <a:pt x="456" y="552"/>
                </a:lnTo>
                <a:lnTo>
                  <a:pt x="440" y="560"/>
                </a:lnTo>
                <a:lnTo>
                  <a:pt x="424" y="584"/>
                </a:lnTo>
                <a:lnTo>
                  <a:pt x="400" y="584"/>
                </a:lnTo>
                <a:lnTo>
                  <a:pt x="400" y="600"/>
                </a:lnTo>
                <a:lnTo>
                  <a:pt x="384" y="608"/>
                </a:lnTo>
                <a:lnTo>
                  <a:pt x="376" y="592"/>
                </a:lnTo>
                <a:lnTo>
                  <a:pt x="360" y="592"/>
                </a:lnTo>
                <a:lnTo>
                  <a:pt x="368" y="608"/>
                </a:lnTo>
                <a:lnTo>
                  <a:pt x="352" y="616"/>
                </a:lnTo>
                <a:lnTo>
                  <a:pt x="336" y="600"/>
                </a:lnTo>
                <a:lnTo>
                  <a:pt x="312" y="600"/>
                </a:lnTo>
                <a:lnTo>
                  <a:pt x="320" y="568"/>
                </a:lnTo>
                <a:lnTo>
                  <a:pt x="264" y="520"/>
                </a:lnTo>
                <a:lnTo>
                  <a:pt x="232" y="536"/>
                </a:lnTo>
                <a:lnTo>
                  <a:pt x="168" y="496"/>
                </a:lnTo>
                <a:lnTo>
                  <a:pt x="136" y="496"/>
                </a:lnTo>
                <a:lnTo>
                  <a:pt x="88" y="440"/>
                </a:lnTo>
                <a:lnTo>
                  <a:pt x="40" y="440"/>
                </a:lnTo>
                <a:lnTo>
                  <a:pt x="16" y="416"/>
                </a:lnTo>
                <a:lnTo>
                  <a:pt x="0" y="368"/>
                </a:lnTo>
                <a:lnTo>
                  <a:pt x="8" y="352"/>
                </a:lnTo>
                <a:lnTo>
                  <a:pt x="16" y="304"/>
                </a:lnTo>
                <a:lnTo>
                  <a:pt x="8" y="280"/>
                </a:lnTo>
                <a:lnTo>
                  <a:pt x="32" y="248"/>
                </a:lnTo>
                <a:lnTo>
                  <a:pt x="32" y="224"/>
                </a:lnTo>
                <a:lnTo>
                  <a:pt x="8" y="216"/>
                </a:lnTo>
                <a:lnTo>
                  <a:pt x="16" y="208"/>
                </a:lnTo>
                <a:lnTo>
                  <a:pt x="48" y="208"/>
                </a:lnTo>
                <a:lnTo>
                  <a:pt x="56" y="200"/>
                </a:lnTo>
                <a:lnTo>
                  <a:pt x="104" y="224"/>
                </a:lnTo>
                <a:lnTo>
                  <a:pt x="104" y="192"/>
                </a:lnTo>
                <a:lnTo>
                  <a:pt x="96" y="184"/>
                </a:lnTo>
                <a:lnTo>
                  <a:pt x="96" y="160"/>
                </a:lnTo>
                <a:lnTo>
                  <a:pt x="128" y="136"/>
                </a:lnTo>
                <a:lnTo>
                  <a:pt x="120" y="112"/>
                </a:lnTo>
                <a:lnTo>
                  <a:pt x="88" y="72"/>
                </a:lnTo>
                <a:lnTo>
                  <a:pt x="96" y="32"/>
                </a:lnTo>
                <a:lnTo>
                  <a:pt x="152" y="16"/>
                </a:lnTo>
                <a:lnTo>
                  <a:pt x="256" y="8"/>
                </a:lnTo>
                <a:lnTo>
                  <a:pt x="288" y="0"/>
                </a:lnTo>
                <a:lnTo>
                  <a:pt x="344" y="24"/>
                </a:lnTo>
                <a:lnTo>
                  <a:pt x="384" y="40"/>
                </a:lnTo>
                <a:lnTo>
                  <a:pt x="424" y="64"/>
                </a:lnTo>
                <a:lnTo>
                  <a:pt x="456" y="104"/>
                </a:lnTo>
                <a:lnTo>
                  <a:pt x="472" y="56"/>
                </a:lnTo>
                <a:lnTo>
                  <a:pt x="472" y="48"/>
                </a:lnTo>
                <a:lnTo>
                  <a:pt x="504" y="64"/>
                </a:lnTo>
                <a:lnTo>
                  <a:pt x="528" y="72"/>
                </a:lnTo>
                <a:lnTo>
                  <a:pt x="584" y="64"/>
                </a:lnTo>
                <a:lnTo>
                  <a:pt x="592" y="96"/>
                </a:lnTo>
                <a:lnTo>
                  <a:pt x="640" y="128"/>
                </a:lnTo>
                <a:lnTo>
                  <a:pt x="656" y="120"/>
                </a:lnTo>
                <a:lnTo>
                  <a:pt x="728" y="192"/>
                </a:lnTo>
                <a:lnTo>
                  <a:pt x="728" y="176"/>
                </a:lnTo>
                <a:lnTo>
                  <a:pt x="760" y="208"/>
                </a:lnTo>
                <a:lnTo>
                  <a:pt x="768" y="232"/>
                </a:lnTo>
                <a:lnTo>
                  <a:pt x="776" y="288"/>
                </a:lnTo>
                <a:lnTo>
                  <a:pt x="784" y="336"/>
                </a:lnTo>
                <a:lnTo>
                  <a:pt x="776" y="360"/>
                </a:lnTo>
                <a:lnTo>
                  <a:pt x="752" y="360"/>
                </a:lnTo>
                <a:lnTo>
                  <a:pt x="744" y="392"/>
                </a:lnTo>
                <a:lnTo>
                  <a:pt x="712" y="408"/>
                </a:lnTo>
                <a:lnTo>
                  <a:pt x="712" y="424"/>
                </a:lnTo>
                <a:lnTo>
                  <a:pt x="736" y="432"/>
                </a:lnTo>
                <a:lnTo>
                  <a:pt x="728" y="440"/>
                </a:lnTo>
                <a:lnTo>
                  <a:pt x="704" y="456"/>
                </a:lnTo>
                <a:lnTo>
                  <a:pt x="672" y="448"/>
                </a:lnTo>
                <a:lnTo>
                  <a:pt x="656" y="448"/>
                </a:lnTo>
                <a:lnTo>
                  <a:pt x="648" y="464"/>
                </a:lnTo>
                <a:lnTo>
                  <a:pt x="664" y="488"/>
                </a:lnTo>
                <a:lnTo>
                  <a:pt x="696" y="496"/>
                </a:lnTo>
                <a:lnTo>
                  <a:pt x="712" y="504"/>
                </a:lnTo>
                <a:lnTo>
                  <a:pt x="704" y="528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6"/>
          <p:cNvSpPr>
            <a:spLocks/>
          </p:cNvSpPr>
          <p:nvPr/>
        </p:nvSpPr>
        <p:spPr bwMode="auto">
          <a:xfrm>
            <a:off x="3879850" y="4365625"/>
            <a:ext cx="454025" cy="587375"/>
          </a:xfrm>
          <a:custGeom>
            <a:avLst/>
            <a:gdLst>
              <a:gd name="T0" fmla="*/ 272 w 305"/>
              <a:gd name="T1" fmla="*/ 40 h 425"/>
              <a:gd name="T2" fmla="*/ 280 w 305"/>
              <a:gd name="T3" fmla="*/ 72 h 425"/>
              <a:gd name="T4" fmla="*/ 304 w 305"/>
              <a:gd name="T5" fmla="*/ 88 h 425"/>
              <a:gd name="T6" fmla="*/ 304 w 305"/>
              <a:gd name="T7" fmla="*/ 136 h 425"/>
              <a:gd name="T8" fmla="*/ 272 w 305"/>
              <a:gd name="T9" fmla="*/ 152 h 425"/>
              <a:gd name="T10" fmla="*/ 272 w 305"/>
              <a:gd name="T11" fmla="*/ 160 h 425"/>
              <a:gd name="T12" fmla="*/ 240 w 305"/>
              <a:gd name="T13" fmla="*/ 160 h 425"/>
              <a:gd name="T14" fmla="*/ 224 w 305"/>
              <a:gd name="T15" fmla="*/ 176 h 425"/>
              <a:gd name="T16" fmla="*/ 224 w 305"/>
              <a:gd name="T17" fmla="*/ 200 h 425"/>
              <a:gd name="T18" fmla="*/ 232 w 305"/>
              <a:gd name="T19" fmla="*/ 208 h 425"/>
              <a:gd name="T20" fmla="*/ 208 w 305"/>
              <a:gd name="T21" fmla="*/ 240 h 425"/>
              <a:gd name="T22" fmla="*/ 192 w 305"/>
              <a:gd name="T23" fmla="*/ 240 h 425"/>
              <a:gd name="T24" fmla="*/ 192 w 305"/>
              <a:gd name="T25" fmla="*/ 272 h 425"/>
              <a:gd name="T26" fmla="*/ 192 w 305"/>
              <a:gd name="T27" fmla="*/ 280 h 425"/>
              <a:gd name="T28" fmla="*/ 192 w 305"/>
              <a:gd name="T29" fmla="*/ 304 h 425"/>
              <a:gd name="T30" fmla="*/ 176 w 305"/>
              <a:gd name="T31" fmla="*/ 320 h 425"/>
              <a:gd name="T32" fmla="*/ 168 w 305"/>
              <a:gd name="T33" fmla="*/ 360 h 425"/>
              <a:gd name="T34" fmla="*/ 160 w 305"/>
              <a:gd name="T35" fmla="*/ 384 h 425"/>
              <a:gd name="T36" fmla="*/ 160 w 305"/>
              <a:gd name="T37" fmla="*/ 392 h 425"/>
              <a:gd name="T38" fmla="*/ 152 w 305"/>
              <a:gd name="T39" fmla="*/ 416 h 425"/>
              <a:gd name="T40" fmla="*/ 136 w 305"/>
              <a:gd name="T41" fmla="*/ 416 h 425"/>
              <a:gd name="T42" fmla="*/ 128 w 305"/>
              <a:gd name="T43" fmla="*/ 408 h 425"/>
              <a:gd name="T44" fmla="*/ 64 w 305"/>
              <a:gd name="T45" fmla="*/ 424 h 425"/>
              <a:gd name="T46" fmla="*/ 56 w 305"/>
              <a:gd name="T47" fmla="*/ 416 h 425"/>
              <a:gd name="T48" fmla="*/ 80 w 305"/>
              <a:gd name="T49" fmla="*/ 368 h 425"/>
              <a:gd name="T50" fmla="*/ 56 w 305"/>
              <a:gd name="T51" fmla="*/ 360 h 425"/>
              <a:gd name="T52" fmla="*/ 40 w 305"/>
              <a:gd name="T53" fmla="*/ 368 h 425"/>
              <a:gd name="T54" fmla="*/ 24 w 305"/>
              <a:gd name="T55" fmla="*/ 360 h 425"/>
              <a:gd name="T56" fmla="*/ 24 w 305"/>
              <a:gd name="T57" fmla="*/ 320 h 425"/>
              <a:gd name="T58" fmla="*/ 40 w 305"/>
              <a:gd name="T59" fmla="*/ 312 h 425"/>
              <a:gd name="T60" fmla="*/ 48 w 305"/>
              <a:gd name="T61" fmla="*/ 312 h 425"/>
              <a:gd name="T62" fmla="*/ 48 w 305"/>
              <a:gd name="T63" fmla="*/ 288 h 425"/>
              <a:gd name="T64" fmla="*/ 32 w 305"/>
              <a:gd name="T65" fmla="*/ 288 h 425"/>
              <a:gd name="T66" fmla="*/ 32 w 305"/>
              <a:gd name="T67" fmla="*/ 272 h 425"/>
              <a:gd name="T68" fmla="*/ 16 w 305"/>
              <a:gd name="T69" fmla="*/ 264 h 425"/>
              <a:gd name="T70" fmla="*/ 16 w 305"/>
              <a:gd name="T71" fmla="*/ 216 h 425"/>
              <a:gd name="T72" fmla="*/ 0 w 305"/>
              <a:gd name="T73" fmla="*/ 200 h 425"/>
              <a:gd name="T74" fmla="*/ 8 w 305"/>
              <a:gd name="T75" fmla="*/ 176 h 425"/>
              <a:gd name="T76" fmla="*/ 32 w 305"/>
              <a:gd name="T77" fmla="*/ 152 h 425"/>
              <a:gd name="T78" fmla="*/ 32 w 305"/>
              <a:gd name="T79" fmla="*/ 128 h 425"/>
              <a:gd name="T80" fmla="*/ 24 w 305"/>
              <a:gd name="T81" fmla="*/ 120 h 425"/>
              <a:gd name="T82" fmla="*/ 32 w 305"/>
              <a:gd name="T83" fmla="*/ 104 h 425"/>
              <a:gd name="T84" fmla="*/ 16 w 305"/>
              <a:gd name="T85" fmla="*/ 80 h 425"/>
              <a:gd name="T86" fmla="*/ 32 w 305"/>
              <a:gd name="T87" fmla="*/ 64 h 425"/>
              <a:gd name="T88" fmla="*/ 56 w 305"/>
              <a:gd name="T89" fmla="*/ 56 h 425"/>
              <a:gd name="T90" fmla="*/ 112 w 305"/>
              <a:gd name="T91" fmla="*/ 24 h 425"/>
              <a:gd name="T92" fmla="*/ 144 w 305"/>
              <a:gd name="T93" fmla="*/ 8 h 425"/>
              <a:gd name="T94" fmla="*/ 168 w 305"/>
              <a:gd name="T95" fmla="*/ 8 h 425"/>
              <a:gd name="T96" fmla="*/ 184 w 305"/>
              <a:gd name="T97" fmla="*/ 0 h 425"/>
              <a:gd name="T98" fmla="*/ 192 w 305"/>
              <a:gd name="T99" fmla="*/ 8 h 425"/>
              <a:gd name="T100" fmla="*/ 184 w 305"/>
              <a:gd name="T101" fmla="*/ 16 h 425"/>
              <a:gd name="T102" fmla="*/ 184 w 305"/>
              <a:gd name="T103" fmla="*/ 32 h 425"/>
              <a:gd name="T104" fmla="*/ 208 w 305"/>
              <a:gd name="T105" fmla="*/ 32 h 425"/>
              <a:gd name="T106" fmla="*/ 208 w 305"/>
              <a:gd name="T107" fmla="*/ 16 h 425"/>
              <a:gd name="T108" fmla="*/ 216 w 305"/>
              <a:gd name="T109" fmla="*/ 0 h 425"/>
              <a:gd name="T110" fmla="*/ 232 w 305"/>
              <a:gd name="T111" fmla="*/ 16 h 425"/>
              <a:gd name="T112" fmla="*/ 240 w 305"/>
              <a:gd name="T113" fmla="*/ 32 h 425"/>
              <a:gd name="T114" fmla="*/ 272 w 305"/>
              <a:gd name="T115" fmla="*/ 32 h 425"/>
              <a:gd name="T116" fmla="*/ 272 w 305"/>
              <a:gd name="T117" fmla="*/ 40 h 425"/>
              <a:gd name="T118" fmla="*/ 0 w 305"/>
              <a:gd name="T119" fmla="*/ 0 h 425"/>
              <a:gd name="T120" fmla="*/ 305 w 305"/>
              <a:gd name="T121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T118" t="T119" r="T120" b="T121"/>
            <a:pathLst>
              <a:path w="305" h="425">
                <a:moveTo>
                  <a:pt x="272" y="40"/>
                </a:moveTo>
                <a:lnTo>
                  <a:pt x="280" y="72"/>
                </a:lnTo>
                <a:lnTo>
                  <a:pt x="304" y="88"/>
                </a:lnTo>
                <a:lnTo>
                  <a:pt x="304" y="136"/>
                </a:lnTo>
                <a:lnTo>
                  <a:pt x="272" y="152"/>
                </a:lnTo>
                <a:lnTo>
                  <a:pt x="272" y="160"/>
                </a:lnTo>
                <a:lnTo>
                  <a:pt x="240" y="160"/>
                </a:lnTo>
                <a:lnTo>
                  <a:pt x="224" y="176"/>
                </a:lnTo>
                <a:lnTo>
                  <a:pt x="224" y="200"/>
                </a:lnTo>
                <a:lnTo>
                  <a:pt x="232" y="208"/>
                </a:lnTo>
                <a:lnTo>
                  <a:pt x="208" y="240"/>
                </a:lnTo>
                <a:lnTo>
                  <a:pt x="192" y="240"/>
                </a:lnTo>
                <a:lnTo>
                  <a:pt x="192" y="272"/>
                </a:lnTo>
                <a:lnTo>
                  <a:pt x="192" y="280"/>
                </a:lnTo>
                <a:lnTo>
                  <a:pt x="192" y="304"/>
                </a:lnTo>
                <a:lnTo>
                  <a:pt x="176" y="320"/>
                </a:lnTo>
                <a:lnTo>
                  <a:pt x="168" y="360"/>
                </a:lnTo>
                <a:lnTo>
                  <a:pt x="160" y="384"/>
                </a:lnTo>
                <a:lnTo>
                  <a:pt x="160" y="392"/>
                </a:lnTo>
                <a:lnTo>
                  <a:pt x="152" y="416"/>
                </a:lnTo>
                <a:lnTo>
                  <a:pt x="136" y="416"/>
                </a:lnTo>
                <a:lnTo>
                  <a:pt x="128" y="408"/>
                </a:lnTo>
                <a:lnTo>
                  <a:pt x="64" y="424"/>
                </a:lnTo>
                <a:lnTo>
                  <a:pt x="56" y="416"/>
                </a:lnTo>
                <a:lnTo>
                  <a:pt x="80" y="368"/>
                </a:lnTo>
                <a:lnTo>
                  <a:pt x="56" y="360"/>
                </a:lnTo>
                <a:lnTo>
                  <a:pt x="40" y="368"/>
                </a:lnTo>
                <a:lnTo>
                  <a:pt x="24" y="360"/>
                </a:lnTo>
                <a:lnTo>
                  <a:pt x="24" y="320"/>
                </a:lnTo>
                <a:lnTo>
                  <a:pt x="40" y="312"/>
                </a:lnTo>
                <a:lnTo>
                  <a:pt x="48" y="312"/>
                </a:lnTo>
                <a:lnTo>
                  <a:pt x="48" y="288"/>
                </a:lnTo>
                <a:lnTo>
                  <a:pt x="32" y="288"/>
                </a:lnTo>
                <a:lnTo>
                  <a:pt x="32" y="272"/>
                </a:lnTo>
                <a:lnTo>
                  <a:pt x="16" y="264"/>
                </a:lnTo>
                <a:lnTo>
                  <a:pt x="16" y="216"/>
                </a:lnTo>
                <a:lnTo>
                  <a:pt x="0" y="200"/>
                </a:lnTo>
                <a:lnTo>
                  <a:pt x="8" y="176"/>
                </a:lnTo>
                <a:lnTo>
                  <a:pt x="32" y="152"/>
                </a:lnTo>
                <a:lnTo>
                  <a:pt x="32" y="128"/>
                </a:lnTo>
                <a:lnTo>
                  <a:pt x="24" y="120"/>
                </a:lnTo>
                <a:lnTo>
                  <a:pt x="32" y="104"/>
                </a:lnTo>
                <a:lnTo>
                  <a:pt x="16" y="80"/>
                </a:lnTo>
                <a:lnTo>
                  <a:pt x="32" y="64"/>
                </a:lnTo>
                <a:lnTo>
                  <a:pt x="56" y="56"/>
                </a:lnTo>
                <a:lnTo>
                  <a:pt x="112" y="24"/>
                </a:lnTo>
                <a:lnTo>
                  <a:pt x="144" y="8"/>
                </a:lnTo>
                <a:lnTo>
                  <a:pt x="168" y="8"/>
                </a:lnTo>
                <a:lnTo>
                  <a:pt x="184" y="0"/>
                </a:lnTo>
                <a:lnTo>
                  <a:pt x="192" y="8"/>
                </a:lnTo>
                <a:lnTo>
                  <a:pt x="184" y="16"/>
                </a:lnTo>
                <a:lnTo>
                  <a:pt x="184" y="32"/>
                </a:lnTo>
                <a:lnTo>
                  <a:pt x="208" y="32"/>
                </a:lnTo>
                <a:lnTo>
                  <a:pt x="208" y="16"/>
                </a:lnTo>
                <a:lnTo>
                  <a:pt x="216" y="0"/>
                </a:lnTo>
                <a:lnTo>
                  <a:pt x="232" y="16"/>
                </a:lnTo>
                <a:lnTo>
                  <a:pt x="240" y="32"/>
                </a:lnTo>
                <a:lnTo>
                  <a:pt x="272" y="32"/>
                </a:lnTo>
                <a:lnTo>
                  <a:pt x="272" y="40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27"/>
          <p:cNvSpPr>
            <a:spLocks/>
          </p:cNvSpPr>
          <p:nvPr/>
        </p:nvSpPr>
        <p:spPr bwMode="auto">
          <a:xfrm>
            <a:off x="3424238" y="4365625"/>
            <a:ext cx="527050" cy="576263"/>
          </a:xfrm>
          <a:custGeom>
            <a:avLst/>
            <a:gdLst>
              <a:gd name="T0" fmla="*/ 336 w 353"/>
              <a:gd name="T1" fmla="*/ 104 h 417"/>
              <a:gd name="T2" fmla="*/ 344 w 353"/>
              <a:gd name="T3" fmla="*/ 128 h 417"/>
              <a:gd name="T4" fmla="*/ 312 w 353"/>
              <a:gd name="T5" fmla="*/ 176 h 417"/>
              <a:gd name="T6" fmla="*/ 320 w 353"/>
              <a:gd name="T7" fmla="*/ 216 h 417"/>
              <a:gd name="T8" fmla="*/ 320 w 353"/>
              <a:gd name="T9" fmla="*/ 264 h 417"/>
              <a:gd name="T10" fmla="*/ 328 w 353"/>
              <a:gd name="T11" fmla="*/ 288 h 417"/>
              <a:gd name="T12" fmla="*/ 352 w 353"/>
              <a:gd name="T13" fmla="*/ 312 h 417"/>
              <a:gd name="T14" fmla="*/ 328 w 353"/>
              <a:gd name="T15" fmla="*/ 320 h 417"/>
              <a:gd name="T16" fmla="*/ 320 w 353"/>
              <a:gd name="T17" fmla="*/ 368 h 417"/>
              <a:gd name="T18" fmla="*/ 272 w 353"/>
              <a:gd name="T19" fmla="*/ 400 h 417"/>
              <a:gd name="T20" fmla="*/ 224 w 353"/>
              <a:gd name="T21" fmla="*/ 376 h 417"/>
              <a:gd name="T22" fmla="*/ 216 w 353"/>
              <a:gd name="T23" fmla="*/ 408 h 417"/>
              <a:gd name="T24" fmla="*/ 192 w 353"/>
              <a:gd name="T25" fmla="*/ 416 h 417"/>
              <a:gd name="T26" fmla="*/ 168 w 353"/>
              <a:gd name="T27" fmla="*/ 384 h 417"/>
              <a:gd name="T28" fmla="*/ 152 w 353"/>
              <a:gd name="T29" fmla="*/ 400 h 417"/>
              <a:gd name="T30" fmla="*/ 144 w 353"/>
              <a:gd name="T31" fmla="*/ 352 h 417"/>
              <a:gd name="T32" fmla="*/ 152 w 353"/>
              <a:gd name="T33" fmla="*/ 312 h 417"/>
              <a:gd name="T34" fmla="*/ 144 w 353"/>
              <a:gd name="T35" fmla="*/ 288 h 417"/>
              <a:gd name="T36" fmla="*/ 96 w 353"/>
              <a:gd name="T37" fmla="*/ 312 h 417"/>
              <a:gd name="T38" fmla="*/ 64 w 353"/>
              <a:gd name="T39" fmla="*/ 304 h 417"/>
              <a:gd name="T40" fmla="*/ 32 w 353"/>
              <a:gd name="T41" fmla="*/ 312 h 417"/>
              <a:gd name="T42" fmla="*/ 24 w 353"/>
              <a:gd name="T43" fmla="*/ 304 h 417"/>
              <a:gd name="T44" fmla="*/ 16 w 353"/>
              <a:gd name="T45" fmla="*/ 264 h 417"/>
              <a:gd name="T46" fmla="*/ 24 w 353"/>
              <a:gd name="T47" fmla="*/ 240 h 417"/>
              <a:gd name="T48" fmla="*/ 0 w 353"/>
              <a:gd name="T49" fmla="*/ 224 h 417"/>
              <a:gd name="T50" fmla="*/ 24 w 353"/>
              <a:gd name="T51" fmla="*/ 168 h 417"/>
              <a:gd name="T52" fmla="*/ 24 w 353"/>
              <a:gd name="T53" fmla="*/ 136 h 417"/>
              <a:gd name="T54" fmla="*/ 24 w 353"/>
              <a:gd name="T55" fmla="*/ 120 h 417"/>
              <a:gd name="T56" fmla="*/ 48 w 353"/>
              <a:gd name="T57" fmla="*/ 32 h 417"/>
              <a:gd name="T58" fmla="*/ 104 w 353"/>
              <a:gd name="T59" fmla="*/ 40 h 417"/>
              <a:gd name="T60" fmla="*/ 112 w 353"/>
              <a:gd name="T61" fmla="*/ 0 h 417"/>
              <a:gd name="T62" fmla="*/ 184 w 353"/>
              <a:gd name="T63" fmla="*/ 16 h 417"/>
              <a:gd name="T64" fmla="*/ 248 w 353"/>
              <a:gd name="T65" fmla="*/ 40 h 417"/>
              <a:gd name="T66" fmla="*/ 288 w 353"/>
              <a:gd name="T67" fmla="*/ 32 h 417"/>
              <a:gd name="T68" fmla="*/ 304 w 353"/>
              <a:gd name="T69" fmla="*/ 80 h 417"/>
              <a:gd name="T70" fmla="*/ 0 w 353"/>
              <a:gd name="T71" fmla="*/ 0 h 417"/>
              <a:gd name="T72" fmla="*/ 353 w 353"/>
              <a:gd name="T73" fmla="*/ 417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T70" t="T71" r="T72" b="T73"/>
            <a:pathLst>
              <a:path w="353" h="417">
                <a:moveTo>
                  <a:pt x="320" y="80"/>
                </a:moveTo>
                <a:lnTo>
                  <a:pt x="336" y="104"/>
                </a:lnTo>
                <a:lnTo>
                  <a:pt x="328" y="120"/>
                </a:lnTo>
                <a:lnTo>
                  <a:pt x="344" y="128"/>
                </a:lnTo>
                <a:lnTo>
                  <a:pt x="328" y="152"/>
                </a:lnTo>
                <a:lnTo>
                  <a:pt x="312" y="176"/>
                </a:lnTo>
                <a:lnTo>
                  <a:pt x="304" y="200"/>
                </a:lnTo>
                <a:lnTo>
                  <a:pt x="320" y="216"/>
                </a:lnTo>
                <a:lnTo>
                  <a:pt x="320" y="248"/>
                </a:lnTo>
                <a:lnTo>
                  <a:pt x="320" y="264"/>
                </a:lnTo>
                <a:lnTo>
                  <a:pt x="336" y="272"/>
                </a:lnTo>
                <a:lnTo>
                  <a:pt x="328" y="288"/>
                </a:lnTo>
                <a:lnTo>
                  <a:pt x="352" y="288"/>
                </a:lnTo>
                <a:lnTo>
                  <a:pt x="352" y="312"/>
                </a:lnTo>
                <a:lnTo>
                  <a:pt x="344" y="312"/>
                </a:lnTo>
                <a:lnTo>
                  <a:pt x="328" y="320"/>
                </a:lnTo>
                <a:lnTo>
                  <a:pt x="328" y="360"/>
                </a:lnTo>
                <a:lnTo>
                  <a:pt x="320" y="368"/>
                </a:lnTo>
                <a:lnTo>
                  <a:pt x="264" y="368"/>
                </a:lnTo>
                <a:lnTo>
                  <a:pt x="272" y="400"/>
                </a:lnTo>
                <a:lnTo>
                  <a:pt x="248" y="400"/>
                </a:lnTo>
                <a:lnTo>
                  <a:pt x="224" y="376"/>
                </a:lnTo>
                <a:lnTo>
                  <a:pt x="216" y="384"/>
                </a:lnTo>
                <a:lnTo>
                  <a:pt x="216" y="408"/>
                </a:lnTo>
                <a:lnTo>
                  <a:pt x="200" y="408"/>
                </a:lnTo>
                <a:lnTo>
                  <a:pt x="192" y="416"/>
                </a:lnTo>
                <a:lnTo>
                  <a:pt x="168" y="416"/>
                </a:lnTo>
                <a:lnTo>
                  <a:pt x="168" y="384"/>
                </a:lnTo>
                <a:lnTo>
                  <a:pt x="152" y="384"/>
                </a:lnTo>
                <a:lnTo>
                  <a:pt x="152" y="400"/>
                </a:lnTo>
                <a:lnTo>
                  <a:pt x="136" y="400"/>
                </a:lnTo>
                <a:lnTo>
                  <a:pt x="144" y="352"/>
                </a:lnTo>
                <a:lnTo>
                  <a:pt x="152" y="336"/>
                </a:lnTo>
                <a:lnTo>
                  <a:pt x="152" y="312"/>
                </a:lnTo>
                <a:lnTo>
                  <a:pt x="152" y="296"/>
                </a:lnTo>
                <a:lnTo>
                  <a:pt x="144" y="288"/>
                </a:lnTo>
                <a:lnTo>
                  <a:pt x="96" y="296"/>
                </a:lnTo>
                <a:lnTo>
                  <a:pt x="96" y="312"/>
                </a:lnTo>
                <a:lnTo>
                  <a:pt x="72" y="320"/>
                </a:lnTo>
                <a:lnTo>
                  <a:pt x="64" y="304"/>
                </a:lnTo>
                <a:lnTo>
                  <a:pt x="56" y="320"/>
                </a:lnTo>
                <a:lnTo>
                  <a:pt x="32" y="312"/>
                </a:lnTo>
                <a:lnTo>
                  <a:pt x="32" y="304"/>
                </a:lnTo>
                <a:lnTo>
                  <a:pt x="24" y="304"/>
                </a:lnTo>
                <a:lnTo>
                  <a:pt x="24" y="288"/>
                </a:lnTo>
                <a:lnTo>
                  <a:pt x="16" y="264"/>
                </a:lnTo>
                <a:lnTo>
                  <a:pt x="32" y="256"/>
                </a:lnTo>
                <a:lnTo>
                  <a:pt x="24" y="240"/>
                </a:lnTo>
                <a:lnTo>
                  <a:pt x="0" y="240"/>
                </a:lnTo>
                <a:lnTo>
                  <a:pt x="0" y="224"/>
                </a:lnTo>
                <a:lnTo>
                  <a:pt x="24" y="192"/>
                </a:lnTo>
                <a:lnTo>
                  <a:pt x="24" y="168"/>
                </a:lnTo>
                <a:lnTo>
                  <a:pt x="32" y="160"/>
                </a:lnTo>
                <a:lnTo>
                  <a:pt x="24" y="136"/>
                </a:lnTo>
                <a:lnTo>
                  <a:pt x="16" y="136"/>
                </a:lnTo>
                <a:lnTo>
                  <a:pt x="24" y="120"/>
                </a:lnTo>
                <a:lnTo>
                  <a:pt x="16" y="80"/>
                </a:lnTo>
                <a:lnTo>
                  <a:pt x="48" y="32"/>
                </a:lnTo>
                <a:lnTo>
                  <a:pt x="80" y="32"/>
                </a:lnTo>
                <a:lnTo>
                  <a:pt x="104" y="40"/>
                </a:lnTo>
                <a:lnTo>
                  <a:pt x="96" y="8"/>
                </a:lnTo>
                <a:lnTo>
                  <a:pt x="112" y="0"/>
                </a:lnTo>
                <a:lnTo>
                  <a:pt x="152" y="16"/>
                </a:lnTo>
                <a:lnTo>
                  <a:pt x="184" y="16"/>
                </a:lnTo>
                <a:lnTo>
                  <a:pt x="208" y="40"/>
                </a:lnTo>
                <a:lnTo>
                  <a:pt x="248" y="40"/>
                </a:lnTo>
                <a:lnTo>
                  <a:pt x="256" y="48"/>
                </a:lnTo>
                <a:lnTo>
                  <a:pt x="288" y="32"/>
                </a:lnTo>
                <a:lnTo>
                  <a:pt x="304" y="32"/>
                </a:lnTo>
                <a:lnTo>
                  <a:pt x="304" y="80"/>
                </a:lnTo>
                <a:lnTo>
                  <a:pt x="320" y="80"/>
                </a:lnTo>
              </a:path>
            </a:pathLst>
          </a:custGeom>
          <a:solidFill>
            <a:srgbClr val="00A1DA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28"/>
          <p:cNvSpPr>
            <a:spLocks/>
          </p:cNvSpPr>
          <p:nvPr/>
        </p:nvSpPr>
        <p:spPr bwMode="auto">
          <a:xfrm>
            <a:off x="3378200" y="4038600"/>
            <a:ext cx="728663" cy="439738"/>
          </a:xfrm>
          <a:custGeom>
            <a:avLst/>
            <a:gdLst>
              <a:gd name="T0" fmla="*/ 488 w 489"/>
              <a:gd name="T1" fmla="*/ 248 h 321"/>
              <a:gd name="T2" fmla="*/ 448 w 489"/>
              <a:gd name="T3" fmla="*/ 264 h 321"/>
              <a:gd name="T4" fmla="*/ 392 w 489"/>
              <a:gd name="T5" fmla="*/ 296 h 321"/>
              <a:gd name="T6" fmla="*/ 368 w 489"/>
              <a:gd name="T7" fmla="*/ 304 h 321"/>
              <a:gd name="T8" fmla="*/ 352 w 489"/>
              <a:gd name="T9" fmla="*/ 320 h 321"/>
              <a:gd name="T10" fmla="*/ 328 w 489"/>
              <a:gd name="T11" fmla="*/ 320 h 321"/>
              <a:gd name="T12" fmla="*/ 336 w 489"/>
              <a:gd name="T13" fmla="*/ 272 h 321"/>
              <a:gd name="T14" fmla="*/ 320 w 489"/>
              <a:gd name="T15" fmla="*/ 272 h 321"/>
              <a:gd name="T16" fmla="*/ 288 w 489"/>
              <a:gd name="T17" fmla="*/ 288 h 321"/>
              <a:gd name="T18" fmla="*/ 280 w 489"/>
              <a:gd name="T19" fmla="*/ 280 h 321"/>
              <a:gd name="T20" fmla="*/ 240 w 489"/>
              <a:gd name="T21" fmla="*/ 280 h 321"/>
              <a:gd name="T22" fmla="*/ 224 w 489"/>
              <a:gd name="T23" fmla="*/ 256 h 321"/>
              <a:gd name="T24" fmla="*/ 184 w 489"/>
              <a:gd name="T25" fmla="*/ 256 h 321"/>
              <a:gd name="T26" fmla="*/ 144 w 489"/>
              <a:gd name="T27" fmla="*/ 240 h 321"/>
              <a:gd name="T28" fmla="*/ 128 w 489"/>
              <a:gd name="T29" fmla="*/ 248 h 321"/>
              <a:gd name="T30" fmla="*/ 136 w 489"/>
              <a:gd name="T31" fmla="*/ 280 h 321"/>
              <a:gd name="T32" fmla="*/ 112 w 489"/>
              <a:gd name="T33" fmla="*/ 272 h 321"/>
              <a:gd name="T34" fmla="*/ 80 w 489"/>
              <a:gd name="T35" fmla="*/ 272 h 321"/>
              <a:gd name="T36" fmla="*/ 48 w 489"/>
              <a:gd name="T37" fmla="*/ 320 h 321"/>
              <a:gd name="T38" fmla="*/ 8 w 489"/>
              <a:gd name="T39" fmla="*/ 272 h 321"/>
              <a:gd name="T40" fmla="*/ 0 w 489"/>
              <a:gd name="T41" fmla="*/ 272 h 321"/>
              <a:gd name="T42" fmla="*/ 8 w 489"/>
              <a:gd name="T43" fmla="*/ 256 h 321"/>
              <a:gd name="T44" fmla="*/ 16 w 489"/>
              <a:gd name="T45" fmla="*/ 248 h 321"/>
              <a:gd name="T46" fmla="*/ 0 w 489"/>
              <a:gd name="T47" fmla="*/ 232 h 321"/>
              <a:gd name="T48" fmla="*/ 0 w 489"/>
              <a:gd name="T49" fmla="*/ 224 h 321"/>
              <a:gd name="T50" fmla="*/ 16 w 489"/>
              <a:gd name="T51" fmla="*/ 208 h 321"/>
              <a:gd name="T52" fmla="*/ 72 w 489"/>
              <a:gd name="T53" fmla="*/ 208 h 321"/>
              <a:gd name="T54" fmla="*/ 96 w 489"/>
              <a:gd name="T55" fmla="*/ 192 h 321"/>
              <a:gd name="T56" fmla="*/ 112 w 489"/>
              <a:gd name="T57" fmla="*/ 184 h 321"/>
              <a:gd name="T58" fmla="*/ 112 w 489"/>
              <a:gd name="T59" fmla="*/ 160 h 321"/>
              <a:gd name="T60" fmla="*/ 80 w 489"/>
              <a:gd name="T61" fmla="*/ 120 h 321"/>
              <a:gd name="T62" fmla="*/ 72 w 489"/>
              <a:gd name="T63" fmla="*/ 80 h 321"/>
              <a:gd name="T64" fmla="*/ 88 w 489"/>
              <a:gd name="T65" fmla="*/ 56 h 321"/>
              <a:gd name="T66" fmla="*/ 88 w 489"/>
              <a:gd name="T67" fmla="*/ 40 h 321"/>
              <a:gd name="T68" fmla="*/ 72 w 489"/>
              <a:gd name="T69" fmla="*/ 8 h 321"/>
              <a:gd name="T70" fmla="*/ 128 w 489"/>
              <a:gd name="T71" fmla="*/ 8 h 321"/>
              <a:gd name="T72" fmla="*/ 144 w 489"/>
              <a:gd name="T73" fmla="*/ 16 h 321"/>
              <a:gd name="T74" fmla="*/ 168 w 489"/>
              <a:gd name="T75" fmla="*/ 0 h 321"/>
              <a:gd name="T76" fmla="*/ 208 w 489"/>
              <a:gd name="T77" fmla="*/ 72 h 321"/>
              <a:gd name="T78" fmla="*/ 280 w 489"/>
              <a:gd name="T79" fmla="*/ 72 h 321"/>
              <a:gd name="T80" fmla="*/ 296 w 489"/>
              <a:gd name="T81" fmla="*/ 80 h 321"/>
              <a:gd name="T82" fmla="*/ 312 w 489"/>
              <a:gd name="T83" fmla="*/ 72 h 321"/>
              <a:gd name="T84" fmla="*/ 336 w 489"/>
              <a:gd name="T85" fmla="*/ 88 h 321"/>
              <a:gd name="T86" fmla="*/ 336 w 489"/>
              <a:gd name="T87" fmla="*/ 112 h 321"/>
              <a:gd name="T88" fmla="*/ 352 w 489"/>
              <a:gd name="T89" fmla="*/ 128 h 321"/>
              <a:gd name="T90" fmla="*/ 360 w 489"/>
              <a:gd name="T91" fmla="*/ 112 h 321"/>
              <a:gd name="T92" fmla="*/ 376 w 489"/>
              <a:gd name="T93" fmla="*/ 128 h 321"/>
              <a:gd name="T94" fmla="*/ 408 w 489"/>
              <a:gd name="T95" fmla="*/ 128 h 321"/>
              <a:gd name="T96" fmla="*/ 416 w 489"/>
              <a:gd name="T97" fmla="*/ 120 h 321"/>
              <a:gd name="T98" fmla="*/ 464 w 489"/>
              <a:gd name="T99" fmla="*/ 152 h 321"/>
              <a:gd name="T100" fmla="*/ 472 w 489"/>
              <a:gd name="T101" fmla="*/ 192 h 321"/>
              <a:gd name="T102" fmla="*/ 472 w 489"/>
              <a:gd name="T103" fmla="*/ 216 h 321"/>
              <a:gd name="T104" fmla="*/ 488 w 489"/>
              <a:gd name="T105" fmla="*/ 248 h 321"/>
              <a:gd name="T106" fmla="*/ 0 w 489"/>
              <a:gd name="T107" fmla="*/ 0 h 321"/>
              <a:gd name="T108" fmla="*/ 489 w 489"/>
              <a:gd name="T109" fmla="*/ 321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T106" t="T107" r="T108" b="T109"/>
            <a:pathLst>
              <a:path w="489" h="321">
                <a:moveTo>
                  <a:pt x="488" y="248"/>
                </a:moveTo>
                <a:lnTo>
                  <a:pt x="448" y="264"/>
                </a:lnTo>
                <a:lnTo>
                  <a:pt x="392" y="296"/>
                </a:lnTo>
                <a:lnTo>
                  <a:pt x="368" y="304"/>
                </a:lnTo>
                <a:lnTo>
                  <a:pt x="352" y="320"/>
                </a:lnTo>
                <a:lnTo>
                  <a:pt x="328" y="320"/>
                </a:lnTo>
                <a:lnTo>
                  <a:pt x="336" y="272"/>
                </a:lnTo>
                <a:lnTo>
                  <a:pt x="320" y="272"/>
                </a:lnTo>
                <a:lnTo>
                  <a:pt x="288" y="288"/>
                </a:lnTo>
                <a:lnTo>
                  <a:pt x="280" y="280"/>
                </a:lnTo>
                <a:lnTo>
                  <a:pt x="240" y="280"/>
                </a:lnTo>
                <a:lnTo>
                  <a:pt x="224" y="256"/>
                </a:lnTo>
                <a:lnTo>
                  <a:pt x="184" y="256"/>
                </a:lnTo>
                <a:lnTo>
                  <a:pt x="144" y="240"/>
                </a:lnTo>
                <a:lnTo>
                  <a:pt x="128" y="248"/>
                </a:lnTo>
                <a:lnTo>
                  <a:pt x="136" y="280"/>
                </a:lnTo>
                <a:lnTo>
                  <a:pt x="112" y="272"/>
                </a:lnTo>
                <a:lnTo>
                  <a:pt x="80" y="272"/>
                </a:lnTo>
                <a:lnTo>
                  <a:pt x="48" y="320"/>
                </a:lnTo>
                <a:lnTo>
                  <a:pt x="8" y="272"/>
                </a:lnTo>
                <a:lnTo>
                  <a:pt x="0" y="272"/>
                </a:lnTo>
                <a:lnTo>
                  <a:pt x="8" y="256"/>
                </a:lnTo>
                <a:lnTo>
                  <a:pt x="16" y="248"/>
                </a:lnTo>
                <a:lnTo>
                  <a:pt x="0" y="232"/>
                </a:lnTo>
                <a:lnTo>
                  <a:pt x="0" y="224"/>
                </a:lnTo>
                <a:lnTo>
                  <a:pt x="16" y="208"/>
                </a:lnTo>
                <a:lnTo>
                  <a:pt x="72" y="208"/>
                </a:lnTo>
                <a:lnTo>
                  <a:pt x="96" y="192"/>
                </a:lnTo>
                <a:lnTo>
                  <a:pt x="112" y="184"/>
                </a:lnTo>
                <a:lnTo>
                  <a:pt x="112" y="160"/>
                </a:lnTo>
                <a:lnTo>
                  <a:pt x="80" y="120"/>
                </a:lnTo>
                <a:lnTo>
                  <a:pt x="72" y="80"/>
                </a:lnTo>
                <a:lnTo>
                  <a:pt x="88" y="56"/>
                </a:lnTo>
                <a:lnTo>
                  <a:pt x="88" y="40"/>
                </a:lnTo>
                <a:lnTo>
                  <a:pt x="72" y="8"/>
                </a:lnTo>
                <a:lnTo>
                  <a:pt x="128" y="8"/>
                </a:lnTo>
                <a:lnTo>
                  <a:pt x="144" y="16"/>
                </a:lnTo>
                <a:lnTo>
                  <a:pt x="168" y="0"/>
                </a:lnTo>
                <a:lnTo>
                  <a:pt x="208" y="72"/>
                </a:lnTo>
                <a:lnTo>
                  <a:pt x="280" y="72"/>
                </a:lnTo>
                <a:lnTo>
                  <a:pt x="296" y="80"/>
                </a:lnTo>
                <a:lnTo>
                  <a:pt x="312" y="72"/>
                </a:lnTo>
                <a:lnTo>
                  <a:pt x="336" y="88"/>
                </a:lnTo>
                <a:lnTo>
                  <a:pt x="336" y="112"/>
                </a:lnTo>
                <a:lnTo>
                  <a:pt x="352" y="128"/>
                </a:lnTo>
                <a:lnTo>
                  <a:pt x="360" y="112"/>
                </a:lnTo>
                <a:lnTo>
                  <a:pt x="376" y="128"/>
                </a:lnTo>
                <a:lnTo>
                  <a:pt x="408" y="128"/>
                </a:lnTo>
                <a:lnTo>
                  <a:pt x="416" y="120"/>
                </a:lnTo>
                <a:lnTo>
                  <a:pt x="464" y="152"/>
                </a:lnTo>
                <a:lnTo>
                  <a:pt x="472" y="192"/>
                </a:lnTo>
                <a:lnTo>
                  <a:pt x="472" y="216"/>
                </a:lnTo>
                <a:lnTo>
                  <a:pt x="488" y="248"/>
                </a:lnTo>
              </a:path>
            </a:pathLst>
          </a:custGeom>
          <a:solidFill>
            <a:srgbClr val="00A1DA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3962400" y="3883025"/>
            <a:ext cx="454025" cy="530225"/>
          </a:xfrm>
          <a:custGeom>
            <a:avLst/>
            <a:gdLst>
              <a:gd name="T0" fmla="*/ 88 w 305"/>
              <a:gd name="T1" fmla="*/ 0 h 385"/>
              <a:gd name="T2" fmla="*/ 128 w 305"/>
              <a:gd name="T3" fmla="*/ 32 h 385"/>
              <a:gd name="T4" fmla="*/ 176 w 305"/>
              <a:gd name="T5" fmla="*/ 64 h 385"/>
              <a:gd name="T6" fmla="*/ 200 w 305"/>
              <a:gd name="T7" fmla="*/ 96 h 385"/>
              <a:gd name="T8" fmla="*/ 240 w 305"/>
              <a:gd name="T9" fmla="*/ 136 h 385"/>
              <a:gd name="T10" fmla="*/ 272 w 305"/>
              <a:gd name="T11" fmla="*/ 144 h 385"/>
              <a:gd name="T12" fmla="*/ 248 w 305"/>
              <a:gd name="T13" fmla="*/ 144 h 385"/>
              <a:gd name="T14" fmla="*/ 232 w 305"/>
              <a:gd name="T15" fmla="*/ 176 h 385"/>
              <a:gd name="T16" fmla="*/ 248 w 305"/>
              <a:gd name="T17" fmla="*/ 224 h 385"/>
              <a:gd name="T18" fmla="*/ 288 w 305"/>
              <a:gd name="T19" fmla="*/ 248 h 385"/>
              <a:gd name="T20" fmla="*/ 288 w 305"/>
              <a:gd name="T21" fmla="*/ 296 h 385"/>
              <a:gd name="T22" fmla="*/ 280 w 305"/>
              <a:gd name="T23" fmla="*/ 320 h 385"/>
              <a:gd name="T24" fmla="*/ 264 w 305"/>
              <a:gd name="T25" fmla="*/ 312 h 385"/>
              <a:gd name="T26" fmla="*/ 272 w 305"/>
              <a:gd name="T27" fmla="*/ 344 h 385"/>
              <a:gd name="T28" fmla="*/ 264 w 305"/>
              <a:gd name="T29" fmla="*/ 360 h 385"/>
              <a:gd name="T30" fmla="*/ 224 w 305"/>
              <a:gd name="T31" fmla="*/ 384 h 385"/>
              <a:gd name="T32" fmla="*/ 184 w 305"/>
              <a:gd name="T33" fmla="*/ 384 h 385"/>
              <a:gd name="T34" fmla="*/ 152 w 305"/>
              <a:gd name="T35" fmla="*/ 368 h 385"/>
              <a:gd name="T36" fmla="*/ 128 w 305"/>
              <a:gd name="T37" fmla="*/ 384 h 385"/>
              <a:gd name="T38" fmla="*/ 136 w 305"/>
              <a:gd name="T39" fmla="*/ 360 h 385"/>
              <a:gd name="T40" fmla="*/ 120 w 305"/>
              <a:gd name="T41" fmla="*/ 368 h 385"/>
              <a:gd name="T42" fmla="*/ 80 w 305"/>
              <a:gd name="T43" fmla="*/ 312 h 385"/>
              <a:gd name="T44" fmla="*/ 72 w 305"/>
              <a:gd name="T45" fmla="*/ 264 h 385"/>
              <a:gd name="T46" fmla="*/ 72 w 305"/>
              <a:gd name="T47" fmla="*/ 216 h 385"/>
              <a:gd name="T48" fmla="*/ 72 w 305"/>
              <a:gd name="T49" fmla="*/ 160 h 385"/>
              <a:gd name="T50" fmla="*/ 24 w 305"/>
              <a:gd name="T51" fmla="*/ 152 h 385"/>
              <a:gd name="T52" fmla="*/ 0 w 305"/>
              <a:gd name="T53" fmla="*/ 136 h 385"/>
              <a:gd name="T54" fmla="*/ 32 w 305"/>
              <a:gd name="T55" fmla="*/ 120 h 385"/>
              <a:gd name="T56" fmla="*/ 40 w 305"/>
              <a:gd name="T57" fmla="*/ 40 h 385"/>
              <a:gd name="T58" fmla="*/ 72 w 305"/>
              <a:gd name="T59" fmla="*/ 56 h 385"/>
              <a:gd name="T60" fmla="*/ 104 w 305"/>
              <a:gd name="T61" fmla="*/ 48 h 385"/>
              <a:gd name="T62" fmla="*/ 80 w 305"/>
              <a:gd name="T63" fmla="*/ 16 h 385"/>
              <a:gd name="T64" fmla="*/ 0 w 305"/>
              <a:gd name="T65" fmla="*/ 0 h 385"/>
              <a:gd name="T66" fmla="*/ 305 w 305"/>
              <a:gd name="T67" fmla="*/ 385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T64" t="T65" r="T66" b="T67"/>
            <a:pathLst>
              <a:path w="305" h="385">
                <a:moveTo>
                  <a:pt x="80" y="8"/>
                </a:moveTo>
                <a:lnTo>
                  <a:pt x="88" y="0"/>
                </a:lnTo>
                <a:lnTo>
                  <a:pt x="120" y="8"/>
                </a:lnTo>
                <a:lnTo>
                  <a:pt x="128" y="32"/>
                </a:lnTo>
                <a:lnTo>
                  <a:pt x="152" y="32"/>
                </a:lnTo>
                <a:lnTo>
                  <a:pt x="176" y="64"/>
                </a:lnTo>
                <a:lnTo>
                  <a:pt x="184" y="56"/>
                </a:lnTo>
                <a:lnTo>
                  <a:pt x="200" y="96"/>
                </a:lnTo>
                <a:lnTo>
                  <a:pt x="224" y="136"/>
                </a:lnTo>
                <a:lnTo>
                  <a:pt x="240" y="136"/>
                </a:lnTo>
                <a:lnTo>
                  <a:pt x="256" y="120"/>
                </a:lnTo>
                <a:lnTo>
                  <a:pt x="272" y="144"/>
                </a:lnTo>
                <a:lnTo>
                  <a:pt x="256" y="160"/>
                </a:lnTo>
                <a:lnTo>
                  <a:pt x="248" y="144"/>
                </a:lnTo>
                <a:lnTo>
                  <a:pt x="232" y="144"/>
                </a:lnTo>
                <a:lnTo>
                  <a:pt x="232" y="176"/>
                </a:lnTo>
                <a:lnTo>
                  <a:pt x="224" y="192"/>
                </a:lnTo>
                <a:lnTo>
                  <a:pt x="248" y="224"/>
                </a:lnTo>
                <a:lnTo>
                  <a:pt x="248" y="248"/>
                </a:lnTo>
                <a:lnTo>
                  <a:pt x="288" y="248"/>
                </a:lnTo>
                <a:lnTo>
                  <a:pt x="304" y="264"/>
                </a:lnTo>
                <a:lnTo>
                  <a:pt x="288" y="296"/>
                </a:lnTo>
                <a:lnTo>
                  <a:pt x="296" y="320"/>
                </a:lnTo>
                <a:lnTo>
                  <a:pt x="280" y="320"/>
                </a:lnTo>
                <a:lnTo>
                  <a:pt x="280" y="312"/>
                </a:lnTo>
                <a:lnTo>
                  <a:pt x="264" y="312"/>
                </a:lnTo>
                <a:lnTo>
                  <a:pt x="264" y="328"/>
                </a:lnTo>
                <a:lnTo>
                  <a:pt x="272" y="344"/>
                </a:lnTo>
                <a:lnTo>
                  <a:pt x="264" y="344"/>
                </a:lnTo>
                <a:lnTo>
                  <a:pt x="264" y="360"/>
                </a:lnTo>
                <a:lnTo>
                  <a:pt x="232" y="384"/>
                </a:lnTo>
                <a:lnTo>
                  <a:pt x="224" y="384"/>
                </a:lnTo>
                <a:lnTo>
                  <a:pt x="216" y="376"/>
                </a:lnTo>
                <a:lnTo>
                  <a:pt x="184" y="384"/>
                </a:lnTo>
                <a:lnTo>
                  <a:pt x="168" y="352"/>
                </a:lnTo>
                <a:lnTo>
                  <a:pt x="152" y="368"/>
                </a:lnTo>
                <a:lnTo>
                  <a:pt x="152" y="384"/>
                </a:lnTo>
                <a:lnTo>
                  <a:pt x="128" y="384"/>
                </a:lnTo>
                <a:lnTo>
                  <a:pt x="128" y="368"/>
                </a:lnTo>
                <a:lnTo>
                  <a:pt x="136" y="360"/>
                </a:lnTo>
                <a:lnTo>
                  <a:pt x="128" y="352"/>
                </a:lnTo>
                <a:lnTo>
                  <a:pt x="120" y="368"/>
                </a:lnTo>
                <a:lnTo>
                  <a:pt x="88" y="360"/>
                </a:lnTo>
                <a:lnTo>
                  <a:pt x="80" y="312"/>
                </a:lnTo>
                <a:lnTo>
                  <a:pt x="80" y="296"/>
                </a:lnTo>
                <a:lnTo>
                  <a:pt x="72" y="264"/>
                </a:lnTo>
                <a:lnTo>
                  <a:pt x="32" y="240"/>
                </a:lnTo>
                <a:lnTo>
                  <a:pt x="72" y="216"/>
                </a:lnTo>
                <a:lnTo>
                  <a:pt x="80" y="216"/>
                </a:lnTo>
                <a:lnTo>
                  <a:pt x="72" y="160"/>
                </a:lnTo>
                <a:lnTo>
                  <a:pt x="48" y="168"/>
                </a:lnTo>
                <a:lnTo>
                  <a:pt x="24" y="152"/>
                </a:lnTo>
                <a:lnTo>
                  <a:pt x="16" y="136"/>
                </a:lnTo>
                <a:lnTo>
                  <a:pt x="0" y="136"/>
                </a:lnTo>
                <a:lnTo>
                  <a:pt x="8" y="120"/>
                </a:lnTo>
                <a:lnTo>
                  <a:pt x="32" y="120"/>
                </a:lnTo>
                <a:lnTo>
                  <a:pt x="40" y="88"/>
                </a:lnTo>
                <a:lnTo>
                  <a:pt x="40" y="40"/>
                </a:lnTo>
                <a:lnTo>
                  <a:pt x="48" y="40"/>
                </a:lnTo>
                <a:lnTo>
                  <a:pt x="72" y="56"/>
                </a:lnTo>
                <a:lnTo>
                  <a:pt x="80" y="72"/>
                </a:lnTo>
                <a:lnTo>
                  <a:pt x="104" y="48"/>
                </a:lnTo>
                <a:lnTo>
                  <a:pt x="104" y="32"/>
                </a:lnTo>
                <a:lnTo>
                  <a:pt x="80" y="16"/>
                </a:lnTo>
                <a:lnTo>
                  <a:pt x="80" y="8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30"/>
          <p:cNvSpPr>
            <a:spLocks/>
          </p:cNvSpPr>
          <p:nvPr/>
        </p:nvSpPr>
        <p:spPr bwMode="auto">
          <a:xfrm>
            <a:off x="3557588" y="3717925"/>
            <a:ext cx="561975" cy="495300"/>
          </a:xfrm>
          <a:custGeom>
            <a:avLst/>
            <a:gdLst>
              <a:gd name="T0" fmla="*/ 200 w 377"/>
              <a:gd name="T1" fmla="*/ 8 h 361"/>
              <a:gd name="T2" fmla="*/ 248 w 377"/>
              <a:gd name="T3" fmla="*/ 0 h 361"/>
              <a:gd name="T4" fmla="*/ 264 w 377"/>
              <a:gd name="T5" fmla="*/ 16 h 361"/>
              <a:gd name="T6" fmla="*/ 304 w 377"/>
              <a:gd name="T7" fmla="*/ 24 h 361"/>
              <a:gd name="T8" fmla="*/ 320 w 377"/>
              <a:gd name="T9" fmla="*/ 16 h 361"/>
              <a:gd name="T10" fmla="*/ 336 w 377"/>
              <a:gd name="T11" fmla="*/ 16 h 361"/>
              <a:gd name="T12" fmla="*/ 280 w 377"/>
              <a:gd name="T13" fmla="*/ 64 h 361"/>
              <a:gd name="T14" fmla="*/ 272 w 377"/>
              <a:gd name="T15" fmla="*/ 88 h 361"/>
              <a:gd name="T16" fmla="*/ 280 w 377"/>
              <a:gd name="T17" fmla="*/ 96 h 361"/>
              <a:gd name="T18" fmla="*/ 288 w 377"/>
              <a:gd name="T19" fmla="*/ 96 h 361"/>
              <a:gd name="T20" fmla="*/ 320 w 377"/>
              <a:gd name="T21" fmla="*/ 128 h 361"/>
              <a:gd name="T22" fmla="*/ 352 w 377"/>
              <a:gd name="T23" fmla="*/ 128 h 361"/>
              <a:gd name="T24" fmla="*/ 352 w 377"/>
              <a:gd name="T25" fmla="*/ 144 h 361"/>
              <a:gd name="T26" fmla="*/ 376 w 377"/>
              <a:gd name="T27" fmla="*/ 152 h 361"/>
              <a:gd name="T28" fmla="*/ 376 w 377"/>
              <a:gd name="T29" fmla="*/ 168 h 361"/>
              <a:gd name="T30" fmla="*/ 352 w 377"/>
              <a:gd name="T31" fmla="*/ 192 h 361"/>
              <a:gd name="T32" fmla="*/ 352 w 377"/>
              <a:gd name="T33" fmla="*/ 176 h 361"/>
              <a:gd name="T34" fmla="*/ 328 w 377"/>
              <a:gd name="T35" fmla="*/ 160 h 361"/>
              <a:gd name="T36" fmla="*/ 312 w 377"/>
              <a:gd name="T37" fmla="*/ 160 h 361"/>
              <a:gd name="T38" fmla="*/ 312 w 377"/>
              <a:gd name="T39" fmla="*/ 208 h 361"/>
              <a:gd name="T40" fmla="*/ 304 w 377"/>
              <a:gd name="T41" fmla="*/ 240 h 361"/>
              <a:gd name="T42" fmla="*/ 280 w 377"/>
              <a:gd name="T43" fmla="*/ 240 h 361"/>
              <a:gd name="T44" fmla="*/ 272 w 377"/>
              <a:gd name="T45" fmla="*/ 248 h 361"/>
              <a:gd name="T46" fmla="*/ 288 w 377"/>
              <a:gd name="T47" fmla="*/ 256 h 361"/>
              <a:gd name="T48" fmla="*/ 296 w 377"/>
              <a:gd name="T49" fmla="*/ 272 h 361"/>
              <a:gd name="T50" fmla="*/ 320 w 377"/>
              <a:gd name="T51" fmla="*/ 288 h 361"/>
              <a:gd name="T52" fmla="*/ 344 w 377"/>
              <a:gd name="T53" fmla="*/ 280 h 361"/>
              <a:gd name="T54" fmla="*/ 352 w 377"/>
              <a:gd name="T55" fmla="*/ 336 h 361"/>
              <a:gd name="T56" fmla="*/ 304 w 377"/>
              <a:gd name="T57" fmla="*/ 360 h 361"/>
              <a:gd name="T58" fmla="*/ 296 w 377"/>
              <a:gd name="T59" fmla="*/ 352 h 361"/>
              <a:gd name="T60" fmla="*/ 288 w 377"/>
              <a:gd name="T61" fmla="*/ 360 h 361"/>
              <a:gd name="T62" fmla="*/ 256 w 377"/>
              <a:gd name="T63" fmla="*/ 360 h 361"/>
              <a:gd name="T64" fmla="*/ 240 w 377"/>
              <a:gd name="T65" fmla="*/ 344 h 361"/>
              <a:gd name="T66" fmla="*/ 232 w 377"/>
              <a:gd name="T67" fmla="*/ 360 h 361"/>
              <a:gd name="T68" fmla="*/ 216 w 377"/>
              <a:gd name="T69" fmla="*/ 344 h 361"/>
              <a:gd name="T70" fmla="*/ 216 w 377"/>
              <a:gd name="T71" fmla="*/ 320 h 361"/>
              <a:gd name="T72" fmla="*/ 192 w 377"/>
              <a:gd name="T73" fmla="*/ 304 h 361"/>
              <a:gd name="T74" fmla="*/ 176 w 377"/>
              <a:gd name="T75" fmla="*/ 312 h 361"/>
              <a:gd name="T76" fmla="*/ 160 w 377"/>
              <a:gd name="T77" fmla="*/ 304 h 361"/>
              <a:gd name="T78" fmla="*/ 88 w 377"/>
              <a:gd name="T79" fmla="*/ 296 h 361"/>
              <a:gd name="T80" fmla="*/ 48 w 377"/>
              <a:gd name="T81" fmla="*/ 232 h 361"/>
              <a:gd name="T82" fmla="*/ 16 w 377"/>
              <a:gd name="T83" fmla="*/ 184 h 361"/>
              <a:gd name="T84" fmla="*/ 0 w 377"/>
              <a:gd name="T85" fmla="*/ 128 h 361"/>
              <a:gd name="T86" fmla="*/ 32 w 377"/>
              <a:gd name="T87" fmla="*/ 128 h 361"/>
              <a:gd name="T88" fmla="*/ 112 w 377"/>
              <a:gd name="T89" fmla="*/ 80 h 361"/>
              <a:gd name="T90" fmla="*/ 136 w 377"/>
              <a:gd name="T91" fmla="*/ 80 h 361"/>
              <a:gd name="T92" fmla="*/ 168 w 377"/>
              <a:gd name="T93" fmla="*/ 80 h 361"/>
              <a:gd name="T94" fmla="*/ 192 w 377"/>
              <a:gd name="T95" fmla="*/ 48 h 361"/>
              <a:gd name="T96" fmla="*/ 200 w 377"/>
              <a:gd name="T97" fmla="*/ 8 h 361"/>
              <a:gd name="T98" fmla="*/ 0 w 377"/>
              <a:gd name="T99" fmla="*/ 0 h 361"/>
              <a:gd name="T100" fmla="*/ 377 w 377"/>
              <a:gd name="T101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T98" t="T99" r="T100" b="T101"/>
            <a:pathLst>
              <a:path w="377" h="361">
                <a:moveTo>
                  <a:pt x="200" y="8"/>
                </a:moveTo>
                <a:lnTo>
                  <a:pt x="248" y="0"/>
                </a:lnTo>
                <a:lnTo>
                  <a:pt x="264" y="16"/>
                </a:lnTo>
                <a:lnTo>
                  <a:pt x="304" y="24"/>
                </a:lnTo>
                <a:lnTo>
                  <a:pt x="320" y="16"/>
                </a:lnTo>
                <a:lnTo>
                  <a:pt x="336" y="16"/>
                </a:lnTo>
                <a:lnTo>
                  <a:pt x="280" y="64"/>
                </a:lnTo>
                <a:lnTo>
                  <a:pt x="272" y="88"/>
                </a:lnTo>
                <a:lnTo>
                  <a:pt x="280" y="96"/>
                </a:lnTo>
                <a:lnTo>
                  <a:pt x="288" y="96"/>
                </a:lnTo>
                <a:lnTo>
                  <a:pt x="320" y="128"/>
                </a:lnTo>
                <a:lnTo>
                  <a:pt x="352" y="128"/>
                </a:lnTo>
                <a:lnTo>
                  <a:pt x="352" y="144"/>
                </a:lnTo>
                <a:lnTo>
                  <a:pt x="376" y="152"/>
                </a:lnTo>
                <a:lnTo>
                  <a:pt x="376" y="168"/>
                </a:lnTo>
                <a:lnTo>
                  <a:pt x="352" y="192"/>
                </a:lnTo>
                <a:lnTo>
                  <a:pt x="352" y="176"/>
                </a:lnTo>
                <a:lnTo>
                  <a:pt x="328" y="160"/>
                </a:lnTo>
                <a:lnTo>
                  <a:pt x="312" y="160"/>
                </a:lnTo>
                <a:lnTo>
                  <a:pt x="312" y="208"/>
                </a:lnTo>
                <a:lnTo>
                  <a:pt x="304" y="240"/>
                </a:lnTo>
                <a:lnTo>
                  <a:pt x="280" y="240"/>
                </a:lnTo>
                <a:lnTo>
                  <a:pt x="272" y="248"/>
                </a:lnTo>
                <a:lnTo>
                  <a:pt x="288" y="256"/>
                </a:lnTo>
                <a:lnTo>
                  <a:pt x="296" y="272"/>
                </a:lnTo>
                <a:lnTo>
                  <a:pt x="320" y="288"/>
                </a:lnTo>
                <a:lnTo>
                  <a:pt x="344" y="280"/>
                </a:lnTo>
                <a:lnTo>
                  <a:pt x="352" y="336"/>
                </a:lnTo>
                <a:lnTo>
                  <a:pt x="304" y="360"/>
                </a:lnTo>
                <a:lnTo>
                  <a:pt x="296" y="352"/>
                </a:lnTo>
                <a:lnTo>
                  <a:pt x="288" y="360"/>
                </a:lnTo>
                <a:lnTo>
                  <a:pt x="256" y="360"/>
                </a:lnTo>
                <a:lnTo>
                  <a:pt x="240" y="344"/>
                </a:lnTo>
                <a:lnTo>
                  <a:pt x="232" y="360"/>
                </a:lnTo>
                <a:lnTo>
                  <a:pt x="216" y="344"/>
                </a:lnTo>
                <a:lnTo>
                  <a:pt x="216" y="320"/>
                </a:lnTo>
                <a:lnTo>
                  <a:pt x="192" y="304"/>
                </a:lnTo>
                <a:lnTo>
                  <a:pt x="176" y="312"/>
                </a:lnTo>
                <a:lnTo>
                  <a:pt x="160" y="304"/>
                </a:lnTo>
                <a:lnTo>
                  <a:pt x="88" y="296"/>
                </a:lnTo>
                <a:lnTo>
                  <a:pt x="48" y="232"/>
                </a:lnTo>
                <a:lnTo>
                  <a:pt x="16" y="184"/>
                </a:lnTo>
                <a:lnTo>
                  <a:pt x="0" y="128"/>
                </a:lnTo>
                <a:lnTo>
                  <a:pt x="32" y="128"/>
                </a:lnTo>
                <a:lnTo>
                  <a:pt x="112" y="80"/>
                </a:lnTo>
                <a:lnTo>
                  <a:pt x="136" y="80"/>
                </a:lnTo>
                <a:lnTo>
                  <a:pt x="168" y="80"/>
                </a:lnTo>
                <a:lnTo>
                  <a:pt x="192" y="48"/>
                </a:lnTo>
                <a:lnTo>
                  <a:pt x="200" y="8"/>
                </a:lnTo>
              </a:path>
            </a:pathLst>
          </a:custGeom>
          <a:solidFill>
            <a:srgbClr val="00A1DA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31"/>
          <p:cNvSpPr>
            <a:spLocks/>
          </p:cNvSpPr>
          <p:nvPr/>
        </p:nvSpPr>
        <p:spPr bwMode="auto">
          <a:xfrm>
            <a:off x="3546475" y="3267075"/>
            <a:ext cx="371475" cy="630238"/>
          </a:xfrm>
          <a:custGeom>
            <a:avLst/>
            <a:gdLst>
              <a:gd name="T0" fmla="*/ 208 w 249"/>
              <a:gd name="T1" fmla="*/ 336 h 457"/>
              <a:gd name="T2" fmla="*/ 200 w 249"/>
              <a:gd name="T3" fmla="*/ 376 h 457"/>
              <a:gd name="T4" fmla="*/ 176 w 249"/>
              <a:gd name="T5" fmla="*/ 408 h 457"/>
              <a:gd name="T6" fmla="*/ 136 w 249"/>
              <a:gd name="T7" fmla="*/ 400 h 457"/>
              <a:gd name="T8" fmla="*/ 80 w 249"/>
              <a:gd name="T9" fmla="*/ 432 h 457"/>
              <a:gd name="T10" fmla="*/ 40 w 249"/>
              <a:gd name="T11" fmla="*/ 456 h 457"/>
              <a:gd name="T12" fmla="*/ 8 w 249"/>
              <a:gd name="T13" fmla="*/ 456 h 457"/>
              <a:gd name="T14" fmla="*/ 0 w 249"/>
              <a:gd name="T15" fmla="*/ 448 h 457"/>
              <a:gd name="T16" fmla="*/ 16 w 249"/>
              <a:gd name="T17" fmla="*/ 384 h 457"/>
              <a:gd name="T18" fmla="*/ 24 w 249"/>
              <a:gd name="T19" fmla="*/ 368 h 457"/>
              <a:gd name="T20" fmla="*/ 8 w 249"/>
              <a:gd name="T21" fmla="*/ 328 h 457"/>
              <a:gd name="T22" fmla="*/ 16 w 249"/>
              <a:gd name="T23" fmla="*/ 264 h 457"/>
              <a:gd name="T24" fmla="*/ 24 w 249"/>
              <a:gd name="T25" fmla="*/ 224 h 457"/>
              <a:gd name="T26" fmla="*/ 32 w 249"/>
              <a:gd name="T27" fmla="*/ 208 h 457"/>
              <a:gd name="T28" fmla="*/ 16 w 249"/>
              <a:gd name="T29" fmla="*/ 192 h 457"/>
              <a:gd name="T30" fmla="*/ 32 w 249"/>
              <a:gd name="T31" fmla="*/ 160 h 457"/>
              <a:gd name="T32" fmla="*/ 56 w 249"/>
              <a:gd name="T33" fmla="*/ 112 h 457"/>
              <a:gd name="T34" fmla="*/ 56 w 249"/>
              <a:gd name="T35" fmla="*/ 80 h 457"/>
              <a:gd name="T36" fmla="*/ 72 w 249"/>
              <a:gd name="T37" fmla="*/ 80 h 457"/>
              <a:gd name="T38" fmla="*/ 120 w 249"/>
              <a:gd name="T39" fmla="*/ 24 h 457"/>
              <a:gd name="T40" fmla="*/ 144 w 249"/>
              <a:gd name="T41" fmla="*/ 16 h 457"/>
              <a:gd name="T42" fmla="*/ 168 w 249"/>
              <a:gd name="T43" fmla="*/ 0 h 457"/>
              <a:gd name="T44" fmla="*/ 176 w 249"/>
              <a:gd name="T45" fmla="*/ 8 h 457"/>
              <a:gd name="T46" fmla="*/ 216 w 249"/>
              <a:gd name="T47" fmla="*/ 0 h 457"/>
              <a:gd name="T48" fmla="*/ 240 w 249"/>
              <a:gd name="T49" fmla="*/ 24 h 457"/>
              <a:gd name="T50" fmla="*/ 216 w 249"/>
              <a:gd name="T51" fmla="*/ 32 h 457"/>
              <a:gd name="T52" fmla="*/ 208 w 249"/>
              <a:gd name="T53" fmla="*/ 48 h 457"/>
              <a:gd name="T54" fmla="*/ 240 w 249"/>
              <a:gd name="T55" fmla="*/ 48 h 457"/>
              <a:gd name="T56" fmla="*/ 248 w 249"/>
              <a:gd name="T57" fmla="*/ 88 h 457"/>
              <a:gd name="T58" fmla="*/ 232 w 249"/>
              <a:gd name="T59" fmla="*/ 120 h 457"/>
              <a:gd name="T60" fmla="*/ 216 w 249"/>
              <a:gd name="T61" fmla="*/ 104 h 457"/>
              <a:gd name="T62" fmla="*/ 192 w 249"/>
              <a:gd name="T63" fmla="*/ 120 h 457"/>
              <a:gd name="T64" fmla="*/ 200 w 249"/>
              <a:gd name="T65" fmla="*/ 136 h 457"/>
              <a:gd name="T66" fmla="*/ 184 w 249"/>
              <a:gd name="T67" fmla="*/ 160 h 457"/>
              <a:gd name="T68" fmla="*/ 224 w 249"/>
              <a:gd name="T69" fmla="*/ 216 h 457"/>
              <a:gd name="T70" fmla="*/ 192 w 249"/>
              <a:gd name="T71" fmla="*/ 304 h 457"/>
              <a:gd name="T72" fmla="*/ 208 w 249"/>
              <a:gd name="T73" fmla="*/ 336 h 457"/>
              <a:gd name="T74" fmla="*/ 0 w 249"/>
              <a:gd name="T75" fmla="*/ 0 h 457"/>
              <a:gd name="T76" fmla="*/ 249 w 249"/>
              <a:gd name="T77" fmla="*/ 457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T74" t="T75" r="T76" b="T77"/>
            <a:pathLst>
              <a:path w="249" h="457">
                <a:moveTo>
                  <a:pt x="208" y="336"/>
                </a:moveTo>
                <a:lnTo>
                  <a:pt x="200" y="376"/>
                </a:lnTo>
                <a:lnTo>
                  <a:pt x="176" y="408"/>
                </a:lnTo>
                <a:lnTo>
                  <a:pt x="136" y="400"/>
                </a:lnTo>
                <a:lnTo>
                  <a:pt x="80" y="432"/>
                </a:lnTo>
                <a:lnTo>
                  <a:pt x="40" y="456"/>
                </a:lnTo>
                <a:lnTo>
                  <a:pt x="8" y="456"/>
                </a:lnTo>
                <a:lnTo>
                  <a:pt x="0" y="448"/>
                </a:lnTo>
                <a:lnTo>
                  <a:pt x="16" y="384"/>
                </a:lnTo>
                <a:lnTo>
                  <a:pt x="24" y="368"/>
                </a:lnTo>
                <a:lnTo>
                  <a:pt x="8" y="328"/>
                </a:lnTo>
                <a:lnTo>
                  <a:pt x="16" y="264"/>
                </a:lnTo>
                <a:lnTo>
                  <a:pt x="24" y="224"/>
                </a:lnTo>
                <a:lnTo>
                  <a:pt x="32" y="208"/>
                </a:lnTo>
                <a:lnTo>
                  <a:pt x="16" y="192"/>
                </a:lnTo>
                <a:lnTo>
                  <a:pt x="32" y="160"/>
                </a:lnTo>
                <a:lnTo>
                  <a:pt x="56" y="112"/>
                </a:lnTo>
                <a:lnTo>
                  <a:pt x="56" y="80"/>
                </a:lnTo>
                <a:lnTo>
                  <a:pt x="72" y="80"/>
                </a:lnTo>
                <a:lnTo>
                  <a:pt x="120" y="24"/>
                </a:lnTo>
                <a:lnTo>
                  <a:pt x="144" y="16"/>
                </a:lnTo>
                <a:lnTo>
                  <a:pt x="168" y="0"/>
                </a:lnTo>
                <a:lnTo>
                  <a:pt x="176" y="8"/>
                </a:lnTo>
                <a:lnTo>
                  <a:pt x="216" y="0"/>
                </a:lnTo>
                <a:lnTo>
                  <a:pt x="240" y="24"/>
                </a:lnTo>
                <a:lnTo>
                  <a:pt x="216" y="32"/>
                </a:lnTo>
                <a:lnTo>
                  <a:pt x="208" y="48"/>
                </a:lnTo>
                <a:lnTo>
                  <a:pt x="240" y="48"/>
                </a:lnTo>
                <a:lnTo>
                  <a:pt x="248" y="88"/>
                </a:lnTo>
                <a:lnTo>
                  <a:pt x="232" y="120"/>
                </a:lnTo>
                <a:lnTo>
                  <a:pt x="216" y="104"/>
                </a:lnTo>
                <a:lnTo>
                  <a:pt x="192" y="120"/>
                </a:lnTo>
                <a:lnTo>
                  <a:pt x="200" y="136"/>
                </a:lnTo>
                <a:lnTo>
                  <a:pt x="184" y="160"/>
                </a:lnTo>
                <a:lnTo>
                  <a:pt x="224" y="216"/>
                </a:lnTo>
                <a:lnTo>
                  <a:pt x="192" y="304"/>
                </a:lnTo>
                <a:lnTo>
                  <a:pt x="208" y="336"/>
                </a:lnTo>
              </a:path>
            </a:pathLst>
          </a:custGeom>
          <a:solidFill>
            <a:srgbClr val="00A1DA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32"/>
          <p:cNvSpPr>
            <a:spLocks/>
          </p:cNvSpPr>
          <p:nvPr/>
        </p:nvSpPr>
        <p:spPr bwMode="auto">
          <a:xfrm>
            <a:off x="3152775" y="3376613"/>
            <a:ext cx="477838" cy="836612"/>
          </a:xfrm>
          <a:custGeom>
            <a:avLst/>
            <a:gdLst>
              <a:gd name="T0" fmla="*/ 320 w 321"/>
              <a:gd name="T1" fmla="*/ 480 h 609"/>
              <a:gd name="T2" fmla="*/ 296 w 321"/>
              <a:gd name="T3" fmla="*/ 496 h 609"/>
              <a:gd name="T4" fmla="*/ 280 w 321"/>
              <a:gd name="T5" fmla="*/ 488 h 609"/>
              <a:gd name="T6" fmla="*/ 224 w 321"/>
              <a:gd name="T7" fmla="*/ 488 h 609"/>
              <a:gd name="T8" fmla="*/ 240 w 321"/>
              <a:gd name="T9" fmla="*/ 520 h 609"/>
              <a:gd name="T10" fmla="*/ 224 w 321"/>
              <a:gd name="T11" fmla="*/ 560 h 609"/>
              <a:gd name="T12" fmla="*/ 232 w 321"/>
              <a:gd name="T13" fmla="*/ 608 h 609"/>
              <a:gd name="T14" fmla="*/ 200 w 321"/>
              <a:gd name="T15" fmla="*/ 600 h 609"/>
              <a:gd name="T16" fmla="*/ 152 w 321"/>
              <a:gd name="T17" fmla="*/ 568 h 609"/>
              <a:gd name="T18" fmla="*/ 96 w 321"/>
              <a:gd name="T19" fmla="*/ 552 h 609"/>
              <a:gd name="T20" fmla="*/ 56 w 321"/>
              <a:gd name="T21" fmla="*/ 520 h 609"/>
              <a:gd name="T22" fmla="*/ 16 w 321"/>
              <a:gd name="T23" fmla="*/ 520 h 609"/>
              <a:gd name="T24" fmla="*/ 16 w 321"/>
              <a:gd name="T25" fmla="*/ 512 h 609"/>
              <a:gd name="T26" fmla="*/ 0 w 321"/>
              <a:gd name="T27" fmla="*/ 504 h 609"/>
              <a:gd name="T28" fmla="*/ 8 w 321"/>
              <a:gd name="T29" fmla="*/ 496 h 609"/>
              <a:gd name="T30" fmla="*/ 8 w 321"/>
              <a:gd name="T31" fmla="*/ 472 h 609"/>
              <a:gd name="T32" fmla="*/ 0 w 321"/>
              <a:gd name="T33" fmla="*/ 464 h 609"/>
              <a:gd name="T34" fmla="*/ 16 w 321"/>
              <a:gd name="T35" fmla="*/ 456 h 609"/>
              <a:gd name="T36" fmla="*/ 48 w 321"/>
              <a:gd name="T37" fmla="*/ 456 h 609"/>
              <a:gd name="T38" fmla="*/ 48 w 321"/>
              <a:gd name="T39" fmla="*/ 344 h 609"/>
              <a:gd name="T40" fmla="*/ 88 w 321"/>
              <a:gd name="T41" fmla="*/ 344 h 609"/>
              <a:gd name="T42" fmla="*/ 88 w 321"/>
              <a:gd name="T43" fmla="*/ 360 h 609"/>
              <a:gd name="T44" fmla="*/ 112 w 321"/>
              <a:gd name="T45" fmla="*/ 360 h 609"/>
              <a:gd name="T46" fmla="*/ 112 w 321"/>
              <a:gd name="T47" fmla="*/ 328 h 609"/>
              <a:gd name="T48" fmla="*/ 160 w 321"/>
              <a:gd name="T49" fmla="*/ 328 h 609"/>
              <a:gd name="T50" fmla="*/ 168 w 321"/>
              <a:gd name="T51" fmla="*/ 280 h 609"/>
              <a:gd name="T52" fmla="*/ 168 w 321"/>
              <a:gd name="T53" fmla="*/ 248 h 609"/>
              <a:gd name="T54" fmla="*/ 144 w 321"/>
              <a:gd name="T55" fmla="*/ 232 h 609"/>
              <a:gd name="T56" fmla="*/ 112 w 321"/>
              <a:gd name="T57" fmla="*/ 208 h 609"/>
              <a:gd name="T58" fmla="*/ 96 w 321"/>
              <a:gd name="T59" fmla="*/ 184 h 609"/>
              <a:gd name="T60" fmla="*/ 104 w 321"/>
              <a:gd name="T61" fmla="*/ 144 h 609"/>
              <a:gd name="T62" fmla="*/ 120 w 321"/>
              <a:gd name="T63" fmla="*/ 128 h 609"/>
              <a:gd name="T64" fmla="*/ 144 w 321"/>
              <a:gd name="T65" fmla="*/ 144 h 609"/>
              <a:gd name="T66" fmla="*/ 176 w 321"/>
              <a:gd name="T67" fmla="*/ 144 h 609"/>
              <a:gd name="T68" fmla="*/ 184 w 321"/>
              <a:gd name="T69" fmla="*/ 120 h 609"/>
              <a:gd name="T70" fmla="*/ 200 w 321"/>
              <a:gd name="T71" fmla="*/ 120 h 609"/>
              <a:gd name="T72" fmla="*/ 192 w 321"/>
              <a:gd name="T73" fmla="*/ 88 h 609"/>
              <a:gd name="T74" fmla="*/ 248 w 321"/>
              <a:gd name="T75" fmla="*/ 32 h 609"/>
              <a:gd name="T76" fmla="*/ 248 w 321"/>
              <a:gd name="T77" fmla="*/ 16 h 609"/>
              <a:gd name="T78" fmla="*/ 280 w 321"/>
              <a:gd name="T79" fmla="*/ 16 h 609"/>
              <a:gd name="T80" fmla="*/ 288 w 321"/>
              <a:gd name="T81" fmla="*/ 24 h 609"/>
              <a:gd name="T82" fmla="*/ 296 w 321"/>
              <a:gd name="T83" fmla="*/ 8 h 609"/>
              <a:gd name="T84" fmla="*/ 304 w 321"/>
              <a:gd name="T85" fmla="*/ 0 h 609"/>
              <a:gd name="T86" fmla="*/ 320 w 321"/>
              <a:gd name="T87" fmla="*/ 24 h 609"/>
              <a:gd name="T88" fmla="*/ 320 w 321"/>
              <a:gd name="T89" fmla="*/ 32 h 609"/>
              <a:gd name="T90" fmla="*/ 280 w 321"/>
              <a:gd name="T91" fmla="*/ 112 h 609"/>
              <a:gd name="T92" fmla="*/ 296 w 321"/>
              <a:gd name="T93" fmla="*/ 128 h 609"/>
              <a:gd name="T94" fmla="*/ 280 w 321"/>
              <a:gd name="T95" fmla="*/ 184 h 609"/>
              <a:gd name="T96" fmla="*/ 272 w 321"/>
              <a:gd name="T97" fmla="*/ 248 h 609"/>
              <a:gd name="T98" fmla="*/ 288 w 321"/>
              <a:gd name="T99" fmla="*/ 288 h 609"/>
              <a:gd name="T100" fmla="*/ 264 w 321"/>
              <a:gd name="T101" fmla="*/ 360 h 609"/>
              <a:gd name="T102" fmla="*/ 272 w 321"/>
              <a:gd name="T103" fmla="*/ 376 h 609"/>
              <a:gd name="T104" fmla="*/ 288 w 321"/>
              <a:gd name="T105" fmla="*/ 432 h 609"/>
              <a:gd name="T106" fmla="*/ 320 w 321"/>
              <a:gd name="T107" fmla="*/ 480 h 609"/>
              <a:gd name="T108" fmla="*/ 0 w 321"/>
              <a:gd name="T109" fmla="*/ 0 h 609"/>
              <a:gd name="T110" fmla="*/ 321 w 321"/>
              <a:gd name="T111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T108" t="T109" r="T110" b="T111"/>
            <a:pathLst>
              <a:path w="321" h="609">
                <a:moveTo>
                  <a:pt x="320" y="480"/>
                </a:moveTo>
                <a:lnTo>
                  <a:pt x="296" y="496"/>
                </a:lnTo>
                <a:lnTo>
                  <a:pt x="280" y="488"/>
                </a:lnTo>
                <a:lnTo>
                  <a:pt x="224" y="488"/>
                </a:lnTo>
                <a:lnTo>
                  <a:pt x="240" y="520"/>
                </a:lnTo>
                <a:lnTo>
                  <a:pt x="224" y="560"/>
                </a:lnTo>
                <a:lnTo>
                  <a:pt x="232" y="608"/>
                </a:lnTo>
                <a:lnTo>
                  <a:pt x="200" y="600"/>
                </a:lnTo>
                <a:lnTo>
                  <a:pt x="152" y="568"/>
                </a:lnTo>
                <a:lnTo>
                  <a:pt x="96" y="552"/>
                </a:lnTo>
                <a:lnTo>
                  <a:pt x="56" y="520"/>
                </a:lnTo>
                <a:lnTo>
                  <a:pt x="16" y="520"/>
                </a:lnTo>
                <a:lnTo>
                  <a:pt x="16" y="512"/>
                </a:lnTo>
                <a:lnTo>
                  <a:pt x="0" y="504"/>
                </a:lnTo>
                <a:lnTo>
                  <a:pt x="8" y="496"/>
                </a:lnTo>
                <a:lnTo>
                  <a:pt x="8" y="472"/>
                </a:lnTo>
                <a:lnTo>
                  <a:pt x="0" y="464"/>
                </a:lnTo>
                <a:lnTo>
                  <a:pt x="16" y="456"/>
                </a:lnTo>
                <a:lnTo>
                  <a:pt x="48" y="456"/>
                </a:lnTo>
                <a:lnTo>
                  <a:pt x="48" y="344"/>
                </a:lnTo>
                <a:lnTo>
                  <a:pt x="88" y="344"/>
                </a:lnTo>
                <a:lnTo>
                  <a:pt x="88" y="360"/>
                </a:lnTo>
                <a:lnTo>
                  <a:pt x="112" y="360"/>
                </a:lnTo>
                <a:lnTo>
                  <a:pt x="112" y="328"/>
                </a:lnTo>
                <a:lnTo>
                  <a:pt x="160" y="328"/>
                </a:lnTo>
                <a:lnTo>
                  <a:pt x="168" y="280"/>
                </a:lnTo>
                <a:lnTo>
                  <a:pt x="168" y="248"/>
                </a:lnTo>
                <a:lnTo>
                  <a:pt x="144" y="232"/>
                </a:lnTo>
                <a:lnTo>
                  <a:pt x="112" y="208"/>
                </a:lnTo>
                <a:lnTo>
                  <a:pt x="96" y="184"/>
                </a:lnTo>
                <a:lnTo>
                  <a:pt x="104" y="144"/>
                </a:lnTo>
                <a:lnTo>
                  <a:pt x="120" y="128"/>
                </a:lnTo>
                <a:lnTo>
                  <a:pt x="144" y="144"/>
                </a:lnTo>
                <a:lnTo>
                  <a:pt x="176" y="144"/>
                </a:lnTo>
                <a:lnTo>
                  <a:pt x="184" y="120"/>
                </a:lnTo>
                <a:lnTo>
                  <a:pt x="200" y="120"/>
                </a:lnTo>
                <a:lnTo>
                  <a:pt x="192" y="88"/>
                </a:lnTo>
                <a:lnTo>
                  <a:pt x="248" y="32"/>
                </a:lnTo>
                <a:lnTo>
                  <a:pt x="248" y="16"/>
                </a:lnTo>
                <a:lnTo>
                  <a:pt x="280" y="16"/>
                </a:lnTo>
                <a:lnTo>
                  <a:pt x="288" y="24"/>
                </a:lnTo>
                <a:lnTo>
                  <a:pt x="296" y="8"/>
                </a:lnTo>
                <a:lnTo>
                  <a:pt x="304" y="0"/>
                </a:lnTo>
                <a:lnTo>
                  <a:pt x="320" y="24"/>
                </a:lnTo>
                <a:lnTo>
                  <a:pt x="320" y="32"/>
                </a:lnTo>
                <a:lnTo>
                  <a:pt x="280" y="112"/>
                </a:lnTo>
                <a:lnTo>
                  <a:pt x="296" y="128"/>
                </a:lnTo>
                <a:lnTo>
                  <a:pt x="280" y="184"/>
                </a:lnTo>
                <a:lnTo>
                  <a:pt x="272" y="248"/>
                </a:lnTo>
                <a:lnTo>
                  <a:pt x="288" y="288"/>
                </a:lnTo>
                <a:lnTo>
                  <a:pt x="264" y="360"/>
                </a:lnTo>
                <a:lnTo>
                  <a:pt x="272" y="376"/>
                </a:lnTo>
                <a:lnTo>
                  <a:pt x="288" y="432"/>
                </a:lnTo>
                <a:lnTo>
                  <a:pt x="320" y="480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33"/>
          <p:cNvSpPr>
            <a:spLocks/>
          </p:cNvSpPr>
          <p:nvPr/>
        </p:nvSpPr>
        <p:spPr bwMode="auto">
          <a:xfrm>
            <a:off x="3062288" y="3387725"/>
            <a:ext cx="261937" cy="431800"/>
          </a:xfrm>
          <a:custGeom>
            <a:avLst/>
            <a:gdLst>
              <a:gd name="T0" fmla="*/ 176 w 177"/>
              <a:gd name="T1" fmla="*/ 120 h 313"/>
              <a:gd name="T2" fmla="*/ 160 w 177"/>
              <a:gd name="T3" fmla="*/ 104 h 313"/>
              <a:gd name="T4" fmla="*/ 120 w 177"/>
              <a:gd name="T5" fmla="*/ 88 h 313"/>
              <a:gd name="T6" fmla="*/ 136 w 177"/>
              <a:gd name="T7" fmla="*/ 32 h 313"/>
              <a:gd name="T8" fmla="*/ 128 w 177"/>
              <a:gd name="T9" fmla="*/ 0 h 313"/>
              <a:gd name="T10" fmla="*/ 72 w 177"/>
              <a:gd name="T11" fmla="*/ 56 h 313"/>
              <a:gd name="T12" fmla="*/ 64 w 177"/>
              <a:gd name="T13" fmla="*/ 112 h 313"/>
              <a:gd name="T14" fmla="*/ 40 w 177"/>
              <a:gd name="T15" fmla="*/ 120 h 313"/>
              <a:gd name="T16" fmla="*/ 8 w 177"/>
              <a:gd name="T17" fmla="*/ 144 h 313"/>
              <a:gd name="T18" fmla="*/ 0 w 177"/>
              <a:gd name="T19" fmla="*/ 168 h 313"/>
              <a:gd name="T20" fmla="*/ 40 w 177"/>
              <a:gd name="T21" fmla="*/ 192 h 313"/>
              <a:gd name="T22" fmla="*/ 40 w 177"/>
              <a:gd name="T23" fmla="*/ 224 h 313"/>
              <a:gd name="T24" fmla="*/ 48 w 177"/>
              <a:gd name="T25" fmla="*/ 240 h 313"/>
              <a:gd name="T26" fmla="*/ 40 w 177"/>
              <a:gd name="T27" fmla="*/ 264 h 313"/>
              <a:gd name="T28" fmla="*/ 48 w 177"/>
              <a:gd name="T29" fmla="*/ 280 h 313"/>
              <a:gd name="T30" fmla="*/ 96 w 177"/>
              <a:gd name="T31" fmla="*/ 312 h 313"/>
              <a:gd name="T32" fmla="*/ 112 w 177"/>
              <a:gd name="T33" fmla="*/ 312 h 313"/>
              <a:gd name="T34" fmla="*/ 112 w 177"/>
              <a:gd name="T35" fmla="*/ 296 h 313"/>
              <a:gd name="T36" fmla="*/ 128 w 177"/>
              <a:gd name="T37" fmla="*/ 272 h 313"/>
              <a:gd name="T38" fmla="*/ 120 w 177"/>
              <a:gd name="T39" fmla="*/ 240 h 313"/>
              <a:gd name="T40" fmla="*/ 112 w 177"/>
              <a:gd name="T41" fmla="*/ 240 h 313"/>
              <a:gd name="T42" fmla="*/ 104 w 177"/>
              <a:gd name="T43" fmla="*/ 208 h 313"/>
              <a:gd name="T44" fmla="*/ 120 w 177"/>
              <a:gd name="T45" fmla="*/ 208 h 313"/>
              <a:gd name="T46" fmla="*/ 120 w 177"/>
              <a:gd name="T47" fmla="*/ 176 h 313"/>
              <a:gd name="T48" fmla="*/ 136 w 177"/>
              <a:gd name="T49" fmla="*/ 176 h 313"/>
              <a:gd name="T50" fmla="*/ 152 w 177"/>
              <a:gd name="T51" fmla="*/ 184 h 313"/>
              <a:gd name="T52" fmla="*/ 160 w 177"/>
              <a:gd name="T53" fmla="*/ 136 h 313"/>
              <a:gd name="T54" fmla="*/ 176 w 177"/>
              <a:gd name="T55" fmla="*/ 120 h 313"/>
              <a:gd name="T56" fmla="*/ 0 w 177"/>
              <a:gd name="T57" fmla="*/ 0 h 313"/>
              <a:gd name="T58" fmla="*/ 177 w 177"/>
              <a:gd name="T59" fmla="*/ 313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T56" t="T57" r="T58" b="T59"/>
            <a:pathLst>
              <a:path w="177" h="313">
                <a:moveTo>
                  <a:pt x="176" y="120"/>
                </a:moveTo>
                <a:lnTo>
                  <a:pt x="160" y="104"/>
                </a:lnTo>
                <a:lnTo>
                  <a:pt x="120" y="88"/>
                </a:lnTo>
                <a:lnTo>
                  <a:pt x="136" y="32"/>
                </a:lnTo>
                <a:lnTo>
                  <a:pt x="128" y="0"/>
                </a:lnTo>
                <a:lnTo>
                  <a:pt x="72" y="56"/>
                </a:lnTo>
                <a:lnTo>
                  <a:pt x="64" y="112"/>
                </a:lnTo>
                <a:lnTo>
                  <a:pt x="40" y="120"/>
                </a:lnTo>
                <a:lnTo>
                  <a:pt x="8" y="144"/>
                </a:lnTo>
                <a:lnTo>
                  <a:pt x="0" y="168"/>
                </a:lnTo>
                <a:lnTo>
                  <a:pt x="40" y="192"/>
                </a:lnTo>
                <a:lnTo>
                  <a:pt x="40" y="224"/>
                </a:lnTo>
                <a:lnTo>
                  <a:pt x="48" y="240"/>
                </a:lnTo>
                <a:lnTo>
                  <a:pt x="40" y="264"/>
                </a:lnTo>
                <a:lnTo>
                  <a:pt x="48" y="280"/>
                </a:lnTo>
                <a:lnTo>
                  <a:pt x="96" y="312"/>
                </a:lnTo>
                <a:lnTo>
                  <a:pt x="112" y="312"/>
                </a:lnTo>
                <a:lnTo>
                  <a:pt x="112" y="296"/>
                </a:lnTo>
                <a:lnTo>
                  <a:pt x="128" y="272"/>
                </a:lnTo>
                <a:lnTo>
                  <a:pt x="120" y="240"/>
                </a:lnTo>
                <a:lnTo>
                  <a:pt x="112" y="240"/>
                </a:lnTo>
                <a:lnTo>
                  <a:pt x="104" y="208"/>
                </a:lnTo>
                <a:lnTo>
                  <a:pt x="120" y="208"/>
                </a:lnTo>
                <a:lnTo>
                  <a:pt x="120" y="176"/>
                </a:lnTo>
                <a:lnTo>
                  <a:pt x="136" y="176"/>
                </a:lnTo>
                <a:lnTo>
                  <a:pt x="152" y="184"/>
                </a:lnTo>
                <a:lnTo>
                  <a:pt x="160" y="136"/>
                </a:lnTo>
                <a:lnTo>
                  <a:pt x="176" y="120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34"/>
          <p:cNvSpPr>
            <a:spLocks/>
          </p:cNvSpPr>
          <p:nvPr/>
        </p:nvSpPr>
        <p:spPr bwMode="auto">
          <a:xfrm>
            <a:off x="2125663" y="2959100"/>
            <a:ext cx="1277937" cy="1155700"/>
          </a:xfrm>
          <a:custGeom>
            <a:avLst/>
            <a:gdLst>
              <a:gd name="T0" fmla="*/ 632 w 857"/>
              <a:gd name="T1" fmla="*/ 480 h 841"/>
              <a:gd name="T2" fmla="*/ 672 w 857"/>
              <a:gd name="T3" fmla="*/ 536 h 841"/>
              <a:gd name="T4" fmla="*/ 672 w 857"/>
              <a:gd name="T5" fmla="*/ 568 h 841"/>
              <a:gd name="T6" fmla="*/ 736 w 857"/>
              <a:gd name="T7" fmla="*/ 624 h 841"/>
              <a:gd name="T8" fmla="*/ 744 w 857"/>
              <a:gd name="T9" fmla="*/ 600 h 841"/>
              <a:gd name="T10" fmla="*/ 752 w 857"/>
              <a:gd name="T11" fmla="*/ 552 h 841"/>
              <a:gd name="T12" fmla="*/ 736 w 857"/>
              <a:gd name="T13" fmla="*/ 520 h 841"/>
              <a:gd name="T14" fmla="*/ 752 w 857"/>
              <a:gd name="T15" fmla="*/ 488 h 841"/>
              <a:gd name="T16" fmla="*/ 800 w 857"/>
              <a:gd name="T17" fmla="*/ 512 h 841"/>
              <a:gd name="T18" fmla="*/ 856 w 857"/>
              <a:gd name="T19" fmla="*/ 552 h 841"/>
              <a:gd name="T20" fmla="*/ 800 w 857"/>
              <a:gd name="T21" fmla="*/ 632 h 841"/>
              <a:gd name="T22" fmla="*/ 776 w 857"/>
              <a:gd name="T23" fmla="*/ 664 h 841"/>
              <a:gd name="T24" fmla="*/ 736 w 857"/>
              <a:gd name="T25" fmla="*/ 648 h 841"/>
              <a:gd name="T26" fmla="*/ 704 w 857"/>
              <a:gd name="T27" fmla="*/ 752 h 841"/>
              <a:gd name="T28" fmla="*/ 696 w 857"/>
              <a:gd name="T29" fmla="*/ 776 h 841"/>
              <a:gd name="T30" fmla="*/ 688 w 857"/>
              <a:gd name="T31" fmla="*/ 808 h 841"/>
              <a:gd name="T32" fmla="*/ 632 w 857"/>
              <a:gd name="T33" fmla="*/ 840 h 841"/>
              <a:gd name="T34" fmla="*/ 592 w 857"/>
              <a:gd name="T35" fmla="*/ 760 h 841"/>
              <a:gd name="T36" fmla="*/ 576 w 857"/>
              <a:gd name="T37" fmla="*/ 752 h 841"/>
              <a:gd name="T38" fmla="*/ 528 w 857"/>
              <a:gd name="T39" fmla="*/ 696 h 841"/>
              <a:gd name="T40" fmla="*/ 496 w 857"/>
              <a:gd name="T41" fmla="*/ 712 h 841"/>
              <a:gd name="T42" fmla="*/ 488 w 857"/>
              <a:gd name="T43" fmla="*/ 728 h 841"/>
              <a:gd name="T44" fmla="*/ 480 w 857"/>
              <a:gd name="T45" fmla="*/ 776 h 841"/>
              <a:gd name="T46" fmla="*/ 464 w 857"/>
              <a:gd name="T47" fmla="*/ 744 h 841"/>
              <a:gd name="T48" fmla="*/ 416 w 857"/>
              <a:gd name="T49" fmla="*/ 728 h 841"/>
              <a:gd name="T50" fmla="*/ 408 w 857"/>
              <a:gd name="T51" fmla="*/ 688 h 841"/>
              <a:gd name="T52" fmla="*/ 456 w 857"/>
              <a:gd name="T53" fmla="*/ 696 h 841"/>
              <a:gd name="T54" fmla="*/ 488 w 857"/>
              <a:gd name="T55" fmla="*/ 672 h 841"/>
              <a:gd name="T56" fmla="*/ 464 w 857"/>
              <a:gd name="T57" fmla="*/ 640 h 841"/>
              <a:gd name="T58" fmla="*/ 504 w 857"/>
              <a:gd name="T59" fmla="*/ 600 h 841"/>
              <a:gd name="T60" fmla="*/ 536 w 857"/>
              <a:gd name="T61" fmla="*/ 568 h 841"/>
              <a:gd name="T62" fmla="*/ 480 w 857"/>
              <a:gd name="T63" fmla="*/ 408 h 841"/>
              <a:gd name="T64" fmla="*/ 408 w 857"/>
              <a:gd name="T65" fmla="*/ 360 h 841"/>
              <a:gd name="T66" fmla="*/ 344 w 857"/>
              <a:gd name="T67" fmla="*/ 336 h 841"/>
              <a:gd name="T68" fmla="*/ 280 w 857"/>
              <a:gd name="T69" fmla="*/ 312 h 841"/>
              <a:gd name="T70" fmla="*/ 208 w 857"/>
              <a:gd name="T71" fmla="*/ 336 h 841"/>
              <a:gd name="T72" fmla="*/ 48 w 857"/>
              <a:gd name="T73" fmla="*/ 240 h 841"/>
              <a:gd name="T74" fmla="*/ 8 w 857"/>
              <a:gd name="T75" fmla="*/ 160 h 841"/>
              <a:gd name="T76" fmla="*/ 48 w 857"/>
              <a:gd name="T77" fmla="*/ 152 h 841"/>
              <a:gd name="T78" fmla="*/ 112 w 857"/>
              <a:gd name="T79" fmla="*/ 96 h 841"/>
              <a:gd name="T80" fmla="*/ 136 w 857"/>
              <a:gd name="T81" fmla="*/ 64 h 841"/>
              <a:gd name="T82" fmla="*/ 216 w 857"/>
              <a:gd name="T83" fmla="*/ 32 h 841"/>
              <a:gd name="T84" fmla="*/ 232 w 857"/>
              <a:gd name="T85" fmla="*/ 0 h 841"/>
              <a:gd name="T86" fmla="*/ 288 w 857"/>
              <a:gd name="T87" fmla="*/ 72 h 841"/>
              <a:gd name="T88" fmla="*/ 296 w 857"/>
              <a:gd name="T89" fmla="*/ 128 h 841"/>
              <a:gd name="T90" fmla="*/ 312 w 857"/>
              <a:gd name="T91" fmla="*/ 176 h 841"/>
              <a:gd name="T92" fmla="*/ 336 w 857"/>
              <a:gd name="T93" fmla="*/ 192 h 841"/>
              <a:gd name="T94" fmla="*/ 408 w 857"/>
              <a:gd name="T95" fmla="*/ 176 h 841"/>
              <a:gd name="T96" fmla="*/ 408 w 857"/>
              <a:gd name="T97" fmla="*/ 216 h 841"/>
              <a:gd name="T98" fmla="*/ 384 w 857"/>
              <a:gd name="T99" fmla="*/ 256 h 841"/>
              <a:gd name="T100" fmla="*/ 432 w 857"/>
              <a:gd name="T101" fmla="*/ 328 h 841"/>
              <a:gd name="T102" fmla="*/ 496 w 857"/>
              <a:gd name="T103" fmla="*/ 344 h 841"/>
              <a:gd name="T104" fmla="*/ 528 w 857"/>
              <a:gd name="T105" fmla="*/ 320 h 841"/>
              <a:gd name="T106" fmla="*/ 584 w 857"/>
              <a:gd name="T107" fmla="*/ 320 h 841"/>
              <a:gd name="T108" fmla="*/ 624 w 857"/>
              <a:gd name="T109" fmla="*/ 336 h 841"/>
              <a:gd name="T110" fmla="*/ 576 w 857"/>
              <a:gd name="T111" fmla="*/ 392 h 841"/>
              <a:gd name="T112" fmla="*/ 600 w 857"/>
              <a:gd name="T113" fmla="*/ 456 h 841"/>
              <a:gd name="T114" fmla="*/ 0 w 857"/>
              <a:gd name="T115" fmla="*/ 0 h 841"/>
              <a:gd name="T116" fmla="*/ 857 w 857"/>
              <a:gd name="T117" fmla="*/ 841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T114" t="T115" r="T116" b="T117"/>
            <a:pathLst>
              <a:path w="857" h="841">
                <a:moveTo>
                  <a:pt x="640" y="456"/>
                </a:moveTo>
                <a:lnTo>
                  <a:pt x="632" y="480"/>
                </a:lnTo>
                <a:lnTo>
                  <a:pt x="680" y="504"/>
                </a:lnTo>
                <a:lnTo>
                  <a:pt x="672" y="536"/>
                </a:lnTo>
                <a:lnTo>
                  <a:pt x="680" y="544"/>
                </a:lnTo>
                <a:lnTo>
                  <a:pt x="672" y="568"/>
                </a:lnTo>
                <a:lnTo>
                  <a:pt x="680" y="592"/>
                </a:lnTo>
                <a:lnTo>
                  <a:pt x="736" y="624"/>
                </a:lnTo>
                <a:lnTo>
                  <a:pt x="744" y="624"/>
                </a:lnTo>
                <a:lnTo>
                  <a:pt x="744" y="600"/>
                </a:lnTo>
                <a:lnTo>
                  <a:pt x="760" y="584"/>
                </a:lnTo>
                <a:lnTo>
                  <a:pt x="752" y="552"/>
                </a:lnTo>
                <a:lnTo>
                  <a:pt x="736" y="544"/>
                </a:lnTo>
                <a:lnTo>
                  <a:pt x="736" y="520"/>
                </a:lnTo>
                <a:lnTo>
                  <a:pt x="752" y="520"/>
                </a:lnTo>
                <a:lnTo>
                  <a:pt x="752" y="488"/>
                </a:lnTo>
                <a:lnTo>
                  <a:pt x="784" y="496"/>
                </a:lnTo>
                <a:lnTo>
                  <a:pt x="800" y="512"/>
                </a:lnTo>
                <a:lnTo>
                  <a:pt x="840" y="536"/>
                </a:lnTo>
                <a:lnTo>
                  <a:pt x="856" y="552"/>
                </a:lnTo>
                <a:lnTo>
                  <a:pt x="848" y="632"/>
                </a:lnTo>
                <a:lnTo>
                  <a:pt x="800" y="632"/>
                </a:lnTo>
                <a:lnTo>
                  <a:pt x="800" y="664"/>
                </a:lnTo>
                <a:lnTo>
                  <a:pt x="776" y="664"/>
                </a:lnTo>
                <a:lnTo>
                  <a:pt x="776" y="648"/>
                </a:lnTo>
                <a:lnTo>
                  <a:pt x="736" y="648"/>
                </a:lnTo>
                <a:lnTo>
                  <a:pt x="736" y="760"/>
                </a:lnTo>
                <a:lnTo>
                  <a:pt x="704" y="752"/>
                </a:lnTo>
                <a:lnTo>
                  <a:pt x="688" y="768"/>
                </a:lnTo>
                <a:lnTo>
                  <a:pt x="696" y="776"/>
                </a:lnTo>
                <a:lnTo>
                  <a:pt x="704" y="800"/>
                </a:lnTo>
                <a:lnTo>
                  <a:pt x="688" y="808"/>
                </a:lnTo>
                <a:lnTo>
                  <a:pt x="664" y="840"/>
                </a:lnTo>
                <a:lnTo>
                  <a:pt x="632" y="840"/>
                </a:lnTo>
                <a:lnTo>
                  <a:pt x="608" y="816"/>
                </a:lnTo>
                <a:lnTo>
                  <a:pt x="592" y="760"/>
                </a:lnTo>
                <a:lnTo>
                  <a:pt x="592" y="752"/>
                </a:lnTo>
                <a:lnTo>
                  <a:pt x="576" y="752"/>
                </a:lnTo>
                <a:lnTo>
                  <a:pt x="544" y="736"/>
                </a:lnTo>
                <a:lnTo>
                  <a:pt x="528" y="696"/>
                </a:lnTo>
                <a:lnTo>
                  <a:pt x="512" y="704"/>
                </a:lnTo>
                <a:lnTo>
                  <a:pt x="496" y="712"/>
                </a:lnTo>
                <a:lnTo>
                  <a:pt x="488" y="712"/>
                </a:lnTo>
                <a:lnTo>
                  <a:pt x="488" y="728"/>
                </a:lnTo>
                <a:lnTo>
                  <a:pt x="496" y="752"/>
                </a:lnTo>
                <a:lnTo>
                  <a:pt x="480" y="776"/>
                </a:lnTo>
                <a:lnTo>
                  <a:pt x="448" y="768"/>
                </a:lnTo>
                <a:lnTo>
                  <a:pt x="464" y="744"/>
                </a:lnTo>
                <a:lnTo>
                  <a:pt x="448" y="736"/>
                </a:lnTo>
                <a:lnTo>
                  <a:pt x="416" y="728"/>
                </a:lnTo>
                <a:lnTo>
                  <a:pt x="400" y="704"/>
                </a:lnTo>
                <a:lnTo>
                  <a:pt x="408" y="688"/>
                </a:lnTo>
                <a:lnTo>
                  <a:pt x="424" y="688"/>
                </a:lnTo>
                <a:lnTo>
                  <a:pt x="456" y="696"/>
                </a:lnTo>
                <a:lnTo>
                  <a:pt x="480" y="680"/>
                </a:lnTo>
                <a:lnTo>
                  <a:pt x="488" y="672"/>
                </a:lnTo>
                <a:lnTo>
                  <a:pt x="464" y="664"/>
                </a:lnTo>
                <a:lnTo>
                  <a:pt x="464" y="640"/>
                </a:lnTo>
                <a:lnTo>
                  <a:pt x="496" y="632"/>
                </a:lnTo>
                <a:lnTo>
                  <a:pt x="504" y="600"/>
                </a:lnTo>
                <a:lnTo>
                  <a:pt x="528" y="600"/>
                </a:lnTo>
                <a:lnTo>
                  <a:pt x="536" y="568"/>
                </a:lnTo>
                <a:lnTo>
                  <a:pt x="520" y="480"/>
                </a:lnTo>
                <a:lnTo>
                  <a:pt x="480" y="408"/>
                </a:lnTo>
                <a:lnTo>
                  <a:pt x="480" y="432"/>
                </a:lnTo>
                <a:lnTo>
                  <a:pt x="408" y="360"/>
                </a:lnTo>
                <a:lnTo>
                  <a:pt x="392" y="368"/>
                </a:lnTo>
                <a:lnTo>
                  <a:pt x="344" y="336"/>
                </a:lnTo>
                <a:lnTo>
                  <a:pt x="336" y="304"/>
                </a:lnTo>
                <a:lnTo>
                  <a:pt x="280" y="312"/>
                </a:lnTo>
                <a:lnTo>
                  <a:pt x="224" y="288"/>
                </a:lnTo>
                <a:lnTo>
                  <a:pt x="208" y="336"/>
                </a:lnTo>
                <a:lnTo>
                  <a:pt x="136" y="280"/>
                </a:lnTo>
                <a:lnTo>
                  <a:pt x="48" y="240"/>
                </a:lnTo>
                <a:lnTo>
                  <a:pt x="0" y="248"/>
                </a:lnTo>
                <a:lnTo>
                  <a:pt x="8" y="160"/>
                </a:lnTo>
                <a:lnTo>
                  <a:pt x="24" y="144"/>
                </a:lnTo>
                <a:lnTo>
                  <a:pt x="48" y="152"/>
                </a:lnTo>
                <a:lnTo>
                  <a:pt x="72" y="112"/>
                </a:lnTo>
                <a:lnTo>
                  <a:pt x="112" y="96"/>
                </a:lnTo>
                <a:lnTo>
                  <a:pt x="136" y="80"/>
                </a:lnTo>
                <a:lnTo>
                  <a:pt x="136" y="64"/>
                </a:lnTo>
                <a:lnTo>
                  <a:pt x="200" y="64"/>
                </a:lnTo>
                <a:lnTo>
                  <a:pt x="216" y="32"/>
                </a:lnTo>
                <a:lnTo>
                  <a:pt x="216" y="8"/>
                </a:lnTo>
                <a:lnTo>
                  <a:pt x="232" y="0"/>
                </a:lnTo>
                <a:lnTo>
                  <a:pt x="272" y="8"/>
                </a:lnTo>
                <a:lnTo>
                  <a:pt x="288" y="72"/>
                </a:lnTo>
                <a:lnTo>
                  <a:pt x="288" y="104"/>
                </a:lnTo>
                <a:lnTo>
                  <a:pt x="296" y="128"/>
                </a:lnTo>
                <a:lnTo>
                  <a:pt x="312" y="152"/>
                </a:lnTo>
                <a:lnTo>
                  <a:pt x="312" y="176"/>
                </a:lnTo>
                <a:lnTo>
                  <a:pt x="320" y="192"/>
                </a:lnTo>
                <a:lnTo>
                  <a:pt x="336" y="192"/>
                </a:lnTo>
                <a:lnTo>
                  <a:pt x="336" y="168"/>
                </a:lnTo>
                <a:lnTo>
                  <a:pt x="408" y="176"/>
                </a:lnTo>
                <a:lnTo>
                  <a:pt x="408" y="200"/>
                </a:lnTo>
                <a:lnTo>
                  <a:pt x="408" y="216"/>
                </a:lnTo>
                <a:lnTo>
                  <a:pt x="384" y="240"/>
                </a:lnTo>
                <a:lnTo>
                  <a:pt x="384" y="256"/>
                </a:lnTo>
                <a:lnTo>
                  <a:pt x="432" y="304"/>
                </a:lnTo>
                <a:lnTo>
                  <a:pt x="432" y="328"/>
                </a:lnTo>
                <a:lnTo>
                  <a:pt x="488" y="352"/>
                </a:lnTo>
                <a:lnTo>
                  <a:pt x="496" y="344"/>
                </a:lnTo>
                <a:lnTo>
                  <a:pt x="488" y="312"/>
                </a:lnTo>
                <a:lnTo>
                  <a:pt x="528" y="320"/>
                </a:lnTo>
                <a:lnTo>
                  <a:pt x="536" y="320"/>
                </a:lnTo>
                <a:lnTo>
                  <a:pt x="584" y="320"/>
                </a:lnTo>
                <a:lnTo>
                  <a:pt x="608" y="312"/>
                </a:lnTo>
                <a:lnTo>
                  <a:pt x="624" y="336"/>
                </a:lnTo>
                <a:lnTo>
                  <a:pt x="584" y="368"/>
                </a:lnTo>
                <a:lnTo>
                  <a:pt x="576" y="392"/>
                </a:lnTo>
                <a:lnTo>
                  <a:pt x="568" y="416"/>
                </a:lnTo>
                <a:lnTo>
                  <a:pt x="600" y="456"/>
                </a:lnTo>
                <a:lnTo>
                  <a:pt x="640" y="456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35"/>
          <p:cNvSpPr>
            <a:spLocks/>
          </p:cNvSpPr>
          <p:nvPr/>
        </p:nvSpPr>
        <p:spPr bwMode="auto">
          <a:xfrm>
            <a:off x="2530475" y="1892300"/>
            <a:ext cx="2124075" cy="1706563"/>
          </a:xfrm>
          <a:custGeom>
            <a:avLst/>
            <a:gdLst>
              <a:gd name="T0" fmla="*/ 16 w 1425"/>
              <a:gd name="T1" fmla="*/ 896 h 1241"/>
              <a:gd name="T2" fmla="*/ 64 w 1425"/>
              <a:gd name="T3" fmla="*/ 968 h 1241"/>
              <a:gd name="T4" fmla="*/ 136 w 1425"/>
              <a:gd name="T5" fmla="*/ 976 h 1241"/>
              <a:gd name="T6" fmla="*/ 112 w 1425"/>
              <a:gd name="T7" fmla="*/ 1032 h 1241"/>
              <a:gd name="T8" fmla="*/ 216 w 1425"/>
              <a:gd name="T9" fmla="*/ 1128 h 1241"/>
              <a:gd name="T10" fmla="*/ 256 w 1425"/>
              <a:gd name="T11" fmla="*/ 1096 h 1241"/>
              <a:gd name="T12" fmla="*/ 352 w 1425"/>
              <a:gd name="T13" fmla="*/ 1104 h 1241"/>
              <a:gd name="T14" fmla="*/ 328 w 1425"/>
              <a:gd name="T15" fmla="*/ 1240 h 1241"/>
              <a:gd name="T16" fmla="*/ 424 w 1425"/>
              <a:gd name="T17" fmla="*/ 1200 h 1241"/>
              <a:gd name="T18" fmla="*/ 496 w 1425"/>
              <a:gd name="T19" fmla="*/ 1112 h 1241"/>
              <a:gd name="T20" fmla="*/ 560 w 1425"/>
              <a:gd name="T21" fmla="*/ 1224 h 1241"/>
              <a:gd name="T22" fmla="*/ 600 w 1425"/>
              <a:gd name="T23" fmla="*/ 1200 h 1241"/>
              <a:gd name="T24" fmla="*/ 664 w 1425"/>
              <a:gd name="T25" fmla="*/ 1112 h 1241"/>
              <a:gd name="T26" fmla="*/ 704 w 1425"/>
              <a:gd name="T27" fmla="*/ 1096 h 1241"/>
              <a:gd name="T28" fmla="*/ 736 w 1425"/>
              <a:gd name="T29" fmla="*/ 1096 h 1241"/>
              <a:gd name="T30" fmla="*/ 800 w 1425"/>
              <a:gd name="T31" fmla="*/ 1024 h 1241"/>
              <a:gd name="T32" fmla="*/ 864 w 1425"/>
              <a:gd name="T33" fmla="*/ 1008 h 1241"/>
              <a:gd name="T34" fmla="*/ 896 w 1425"/>
              <a:gd name="T35" fmla="*/ 920 h 1241"/>
              <a:gd name="T36" fmla="*/ 944 w 1425"/>
              <a:gd name="T37" fmla="*/ 912 h 1241"/>
              <a:gd name="T38" fmla="*/ 1008 w 1425"/>
              <a:gd name="T39" fmla="*/ 872 h 1241"/>
              <a:gd name="T40" fmla="*/ 1088 w 1425"/>
              <a:gd name="T41" fmla="*/ 824 h 1241"/>
              <a:gd name="T42" fmla="*/ 1128 w 1425"/>
              <a:gd name="T43" fmla="*/ 920 h 1241"/>
              <a:gd name="T44" fmla="*/ 1176 w 1425"/>
              <a:gd name="T45" fmla="*/ 888 h 1241"/>
              <a:gd name="T46" fmla="*/ 1176 w 1425"/>
              <a:gd name="T47" fmla="*/ 840 h 1241"/>
              <a:gd name="T48" fmla="*/ 1352 w 1425"/>
              <a:gd name="T49" fmla="*/ 784 h 1241"/>
              <a:gd name="T50" fmla="*/ 1376 w 1425"/>
              <a:gd name="T51" fmla="*/ 728 h 1241"/>
              <a:gd name="T52" fmla="*/ 1312 w 1425"/>
              <a:gd name="T53" fmla="*/ 672 h 1241"/>
              <a:gd name="T54" fmla="*/ 1264 w 1425"/>
              <a:gd name="T55" fmla="*/ 560 h 1241"/>
              <a:gd name="T56" fmla="*/ 1336 w 1425"/>
              <a:gd name="T57" fmla="*/ 560 h 1241"/>
              <a:gd name="T58" fmla="*/ 1352 w 1425"/>
              <a:gd name="T59" fmla="*/ 472 h 1241"/>
              <a:gd name="T60" fmla="*/ 1296 w 1425"/>
              <a:gd name="T61" fmla="*/ 432 h 1241"/>
              <a:gd name="T62" fmla="*/ 1392 w 1425"/>
              <a:gd name="T63" fmla="*/ 296 h 1241"/>
              <a:gd name="T64" fmla="*/ 1424 w 1425"/>
              <a:gd name="T65" fmla="*/ 128 h 1241"/>
              <a:gd name="T66" fmla="*/ 1344 w 1425"/>
              <a:gd name="T67" fmla="*/ 128 h 1241"/>
              <a:gd name="T68" fmla="*/ 1264 w 1425"/>
              <a:gd name="T69" fmla="*/ 72 h 1241"/>
              <a:gd name="T70" fmla="*/ 1192 w 1425"/>
              <a:gd name="T71" fmla="*/ 64 h 1241"/>
              <a:gd name="T72" fmla="*/ 1168 w 1425"/>
              <a:gd name="T73" fmla="*/ 0 h 1241"/>
              <a:gd name="T74" fmla="*/ 1160 w 1425"/>
              <a:gd name="T75" fmla="*/ 64 h 1241"/>
              <a:gd name="T76" fmla="*/ 1128 w 1425"/>
              <a:gd name="T77" fmla="*/ 168 h 1241"/>
              <a:gd name="T78" fmla="*/ 1120 w 1425"/>
              <a:gd name="T79" fmla="*/ 240 h 1241"/>
              <a:gd name="T80" fmla="*/ 992 w 1425"/>
              <a:gd name="T81" fmla="*/ 280 h 1241"/>
              <a:gd name="T82" fmla="*/ 992 w 1425"/>
              <a:gd name="T83" fmla="*/ 432 h 1241"/>
              <a:gd name="T84" fmla="*/ 1056 w 1425"/>
              <a:gd name="T85" fmla="*/ 416 h 1241"/>
              <a:gd name="T86" fmla="*/ 1136 w 1425"/>
              <a:gd name="T87" fmla="*/ 448 h 1241"/>
              <a:gd name="T88" fmla="*/ 1136 w 1425"/>
              <a:gd name="T89" fmla="*/ 504 h 1241"/>
              <a:gd name="T90" fmla="*/ 1040 w 1425"/>
              <a:gd name="T91" fmla="*/ 536 h 1241"/>
              <a:gd name="T92" fmla="*/ 992 w 1425"/>
              <a:gd name="T93" fmla="*/ 592 h 1241"/>
              <a:gd name="T94" fmla="*/ 864 w 1425"/>
              <a:gd name="T95" fmla="*/ 664 h 1241"/>
              <a:gd name="T96" fmla="*/ 760 w 1425"/>
              <a:gd name="T97" fmla="*/ 648 h 1241"/>
              <a:gd name="T98" fmla="*/ 768 w 1425"/>
              <a:gd name="T99" fmla="*/ 752 h 1241"/>
              <a:gd name="T100" fmla="*/ 640 w 1425"/>
              <a:gd name="T101" fmla="*/ 848 h 1241"/>
              <a:gd name="T102" fmla="*/ 456 w 1425"/>
              <a:gd name="T103" fmla="*/ 880 h 1241"/>
              <a:gd name="T104" fmla="*/ 352 w 1425"/>
              <a:gd name="T105" fmla="*/ 888 h 1241"/>
              <a:gd name="T106" fmla="*/ 248 w 1425"/>
              <a:gd name="T107" fmla="*/ 864 h 1241"/>
              <a:gd name="T108" fmla="*/ 96 w 1425"/>
              <a:gd name="T109" fmla="*/ 816 h 1241"/>
              <a:gd name="T110" fmla="*/ 0 w 1425"/>
              <a:gd name="T111" fmla="*/ 0 h 1241"/>
              <a:gd name="T112" fmla="*/ 1425 w 1425"/>
              <a:gd name="T113" fmla="*/ 1241 h 1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T110" t="T111" r="T112" b="T113"/>
            <a:pathLst>
              <a:path w="1425" h="1241">
                <a:moveTo>
                  <a:pt x="0" y="784"/>
                </a:moveTo>
                <a:lnTo>
                  <a:pt x="16" y="848"/>
                </a:lnTo>
                <a:lnTo>
                  <a:pt x="16" y="896"/>
                </a:lnTo>
                <a:lnTo>
                  <a:pt x="40" y="928"/>
                </a:lnTo>
                <a:lnTo>
                  <a:pt x="48" y="968"/>
                </a:lnTo>
                <a:lnTo>
                  <a:pt x="64" y="968"/>
                </a:lnTo>
                <a:lnTo>
                  <a:pt x="64" y="944"/>
                </a:lnTo>
                <a:lnTo>
                  <a:pt x="136" y="952"/>
                </a:lnTo>
                <a:lnTo>
                  <a:pt x="136" y="976"/>
                </a:lnTo>
                <a:lnTo>
                  <a:pt x="136" y="992"/>
                </a:lnTo>
                <a:lnTo>
                  <a:pt x="112" y="1016"/>
                </a:lnTo>
                <a:lnTo>
                  <a:pt x="112" y="1032"/>
                </a:lnTo>
                <a:lnTo>
                  <a:pt x="160" y="1080"/>
                </a:lnTo>
                <a:lnTo>
                  <a:pt x="160" y="1104"/>
                </a:lnTo>
                <a:lnTo>
                  <a:pt x="216" y="1128"/>
                </a:lnTo>
                <a:lnTo>
                  <a:pt x="224" y="1120"/>
                </a:lnTo>
                <a:lnTo>
                  <a:pt x="216" y="1088"/>
                </a:lnTo>
                <a:lnTo>
                  <a:pt x="256" y="1096"/>
                </a:lnTo>
                <a:lnTo>
                  <a:pt x="264" y="1096"/>
                </a:lnTo>
                <a:lnTo>
                  <a:pt x="336" y="1088"/>
                </a:lnTo>
                <a:lnTo>
                  <a:pt x="352" y="1104"/>
                </a:lnTo>
                <a:lnTo>
                  <a:pt x="312" y="1144"/>
                </a:lnTo>
                <a:lnTo>
                  <a:pt x="296" y="1192"/>
                </a:lnTo>
                <a:lnTo>
                  <a:pt x="328" y="1240"/>
                </a:lnTo>
                <a:lnTo>
                  <a:pt x="376" y="1232"/>
                </a:lnTo>
                <a:lnTo>
                  <a:pt x="400" y="1208"/>
                </a:lnTo>
                <a:lnTo>
                  <a:pt x="424" y="1200"/>
                </a:lnTo>
                <a:lnTo>
                  <a:pt x="432" y="1136"/>
                </a:lnTo>
                <a:lnTo>
                  <a:pt x="488" y="1088"/>
                </a:lnTo>
                <a:lnTo>
                  <a:pt x="496" y="1112"/>
                </a:lnTo>
                <a:lnTo>
                  <a:pt x="480" y="1176"/>
                </a:lnTo>
                <a:lnTo>
                  <a:pt x="520" y="1192"/>
                </a:lnTo>
                <a:lnTo>
                  <a:pt x="560" y="1224"/>
                </a:lnTo>
                <a:lnTo>
                  <a:pt x="576" y="1224"/>
                </a:lnTo>
                <a:lnTo>
                  <a:pt x="592" y="1224"/>
                </a:lnTo>
                <a:lnTo>
                  <a:pt x="600" y="1200"/>
                </a:lnTo>
                <a:lnTo>
                  <a:pt x="616" y="1200"/>
                </a:lnTo>
                <a:lnTo>
                  <a:pt x="608" y="1168"/>
                </a:lnTo>
                <a:lnTo>
                  <a:pt x="664" y="1112"/>
                </a:lnTo>
                <a:lnTo>
                  <a:pt x="664" y="1096"/>
                </a:lnTo>
                <a:lnTo>
                  <a:pt x="696" y="1096"/>
                </a:lnTo>
                <a:lnTo>
                  <a:pt x="704" y="1096"/>
                </a:lnTo>
                <a:lnTo>
                  <a:pt x="712" y="1080"/>
                </a:lnTo>
                <a:lnTo>
                  <a:pt x="720" y="1080"/>
                </a:lnTo>
                <a:lnTo>
                  <a:pt x="736" y="1096"/>
                </a:lnTo>
                <a:lnTo>
                  <a:pt x="736" y="1072"/>
                </a:lnTo>
                <a:lnTo>
                  <a:pt x="760" y="1080"/>
                </a:lnTo>
                <a:lnTo>
                  <a:pt x="800" y="1024"/>
                </a:lnTo>
                <a:lnTo>
                  <a:pt x="832" y="1016"/>
                </a:lnTo>
                <a:lnTo>
                  <a:pt x="848" y="1000"/>
                </a:lnTo>
                <a:lnTo>
                  <a:pt x="864" y="1008"/>
                </a:lnTo>
                <a:lnTo>
                  <a:pt x="896" y="1000"/>
                </a:lnTo>
                <a:lnTo>
                  <a:pt x="872" y="928"/>
                </a:lnTo>
                <a:lnTo>
                  <a:pt x="896" y="920"/>
                </a:lnTo>
                <a:lnTo>
                  <a:pt x="896" y="888"/>
                </a:lnTo>
                <a:lnTo>
                  <a:pt x="928" y="872"/>
                </a:lnTo>
                <a:lnTo>
                  <a:pt x="944" y="912"/>
                </a:lnTo>
                <a:lnTo>
                  <a:pt x="984" y="888"/>
                </a:lnTo>
                <a:lnTo>
                  <a:pt x="1000" y="896"/>
                </a:lnTo>
                <a:lnTo>
                  <a:pt x="1008" y="872"/>
                </a:lnTo>
                <a:lnTo>
                  <a:pt x="1040" y="880"/>
                </a:lnTo>
                <a:lnTo>
                  <a:pt x="1040" y="840"/>
                </a:lnTo>
                <a:lnTo>
                  <a:pt x="1088" y="824"/>
                </a:lnTo>
                <a:lnTo>
                  <a:pt x="1112" y="864"/>
                </a:lnTo>
                <a:lnTo>
                  <a:pt x="1112" y="904"/>
                </a:lnTo>
                <a:lnTo>
                  <a:pt x="1128" y="920"/>
                </a:lnTo>
                <a:lnTo>
                  <a:pt x="1160" y="912"/>
                </a:lnTo>
                <a:lnTo>
                  <a:pt x="1176" y="912"/>
                </a:lnTo>
                <a:lnTo>
                  <a:pt x="1176" y="888"/>
                </a:lnTo>
                <a:lnTo>
                  <a:pt x="1176" y="864"/>
                </a:lnTo>
                <a:lnTo>
                  <a:pt x="1160" y="832"/>
                </a:lnTo>
                <a:lnTo>
                  <a:pt x="1176" y="840"/>
                </a:lnTo>
                <a:lnTo>
                  <a:pt x="1200" y="872"/>
                </a:lnTo>
                <a:lnTo>
                  <a:pt x="1328" y="776"/>
                </a:lnTo>
                <a:lnTo>
                  <a:pt x="1352" y="784"/>
                </a:lnTo>
                <a:lnTo>
                  <a:pt x="1392" y="752"/>
                </a:lnTo>
                <a:lnTo>
                  <a:pt x="1392" y="728"/>
                </a:lnTo>
                <a:lnTo>
                  <a:pt x="1376" y="728"/>
                </a:lnTo>
                <a:lnTo>
                  <a:pt x="1376" y="688"/>
                </a:lnTo>
                <a:lnTo>
                  <a:pt x="1352" y="640"/>
                </a:lnTo>
                <a:lnTo>
                  <a:pt x="1312" y="672"/>
                </a:lnTo>
                <a:lnTo>
                  <a:pt x="1288" y="616"/>
                </a:lnTo>
                <a:lnTo>
                  <a:pt x="1296" y="592"/>
                </a:lnTo>
                <a:lnTo>
                  <a:pt x="1264" y="560"/>
                </a:lnTo>
                <a:lnTo>
                  <a:pt x="1272" y="536"/>
                </a:lnTo>
                <a:lnTo>
                  <a:pt x="1312" y="560"/>
                </a:lnTo>
                <a:lnTo>
                  <a:pt x="1336" y="560"/>
                </a:lnTo>
                <a:lnTo>
                  <a:pt x="1328" y="512"/>
                </a:lnTo>
                <a:lnTo>
                  <a:pt x="1328" y="488"/>
                </a:lnTo>
                <a:lnTo>
                  <a:pt x="1352" y="472"/>
                </a:lnTo>
                <a:lnTo>
                  <a:pt x="1352" y="456"/>
                </a:lnTo>
                <a:lnTo>
                  <a:pt x="1320" y="472"/>
                </a:lnTo>
                <a:lnTo>
                  <a:pt x="1296" y="432"/>
                </a:lnTo>
                <a:lnTo>
                  <a:pt x="1368" y="336"/>
                </a:lnTo>
                <a:lnTo>
                  <a:pt x="1384" y="360"/>
                </a:lnTo>
                <a:lnTo>
                  <a:pt x="1392" y="296"/>
                </a:lnTo>
                <a:lnTo>
                  <a:pt x="1408" y="272"/>
                </a:lnTo>
                <a:lnTo>
                  <a:pt x="1400" y="216"/>
                </a:lnTo>
                <a:lnTo>
                  <a:pt x="1424" y="128"/>
                </a:lnTo>
                <a:lnTo>
                  <a:pt x="1384" y="88"/>
                </a:lnTo>
                <a:lnTo>
                  <a:pt x="1360" y="120"/>
                </a:lnTo>
                <a:lnTo>
                  <a:pt x="1344" y="128"/>
                </a:lnTo>
                <a:lnTo>
                  <a:pt x="1296" y="144"/>
                </a:lnTo>
                <a:lnTo>
                  <a:pt x="1280" y="120"/>
                </a:lnTo>
                <a:lnTo>
                  <a:pt x="1264" y="72"/>
                </a:lnTo>
                <a:lnTo>
                  <a:pt x="1240" y="56"/>
                </a:lnTo>
                <a:lnTo>
                  <a:pt x="1224" y="72"/>
                </a:lnTo>
                <a:lnTo>
                  <a:pt x="1192" y="64"/>
                </a:lnTo>
                <a:lnTo>
                  <a:pt x="1208" y="32"/>
                </a:lnTo>
                <a:lnTo>
                  <a:pt x="1200" y="0"/>
                </a:lnTo>
                <a:lnTo>
                  <a:pt x="1168" y="0"/>
                </a:lnTo>
                <a:lnTo>
                  <a:pt x="1128" y="40"/>
                </a:lnTo>
                <a:lnTo>
                  <a:pt x="1128" y="56"/>
                </a:lnTo>
                <a:lnTo>
                  <a:pt x="1160" y="64"/>
                </a:lnTo>
                <a:lnTo>
                  <a:pt x="1168" y="88"/>
                </a:lnTo>
                <a:lnTo>
                  <a:pt x="1136" y="136"/>
                </a:lnTo>
                <a:lnTo>
                  <a:pt x="1128" y="168"/>
                </a:lnTo>
                <a:lnTo>
                  <a:pt x="1112" y="200"/>
                </a:lnTo>
                <a:lnTo>
                  <a:pt x="1112" y="232"/>
                </a:lnTo>
                <a:lnTo>
                  <a:pt x="1120" y="240"/>
                </a:lnTo>
                <a:lnTo>
                  <a:pt x="1056" y="288"/>
                </a:lnTo>
                <a:lnTo>
                  <a:pt x="1016" y="280"/>
                </a:lnTo>
                <a:lnTo>
                  <a:pt x="992" y="280"/>
                </a:lnTo>
                <a:lnTo>
                  <a:pt x="944" y="416"/>
                </a:lnTo>
                <a:lnTo>
                  <a:pt x="960" y="432"/>
                </a:lnTo>
                <a:lnTo>
                  <a:pt x="992" y="432"/>
                </a:lnTo>
                <a:lnTo>
                  <a:pt x="1032" y="432"/>
                </a:lnTo>
                <a:lnTo>
                  <a:pt x="1040" y="440"/>
                </a:lnTo>
                <a:lnTo>
                  <a:pt x="1056" y="416"/>
                </a:lnTo>
                <a:lnTo>
                  <a:pt x="1080" y="408"/>
                </a:lnTo>
                <a:lnTo>
                  <a:pt x="1104" y="416"/>
                </a:lnTo>
                <a:lnTo>
                  <a:pt x="1136" y="448"/>
                </a:lnTo>
                <a:lnTo>
                  <a:pt x="1160" y="480"/>
                </a:lnTo>
                <a:lnTo>
                  <a:pt x="1160" y="512"/>
                </a:lnTo>
                <a:lnTo>
                  <a:pt x="1136" y="504"/>
                </a:lnTo>
                <a:lnTo>
                  <a:pt x="1088" y="520"/>
                </a:lnTo>
                <a:lnTo>
                  <a:pt x="1048" y="520"/>
                </a:lnTo>
                <a:lnTo>
                  <a:pt x="1040" y="536"/>
                </a:lnTo>
                <a:lnTo>
                  <a:pt x="1016" y="536"/>
                </a:lnTo>
                <a:lnTo>
                  <a:pt x="992" y="560"/>
                </a:lnTo>
                <a:lnTo>
                  <a:pt x="992" y="592"/>
                </a:lnTo>
                <a:lnTo>
                  <a:pt x="968" y="608"/>
                </a:lnTo>
                <a:lnTo>
                  <a:pt x="912" y="616"/>
                </a:lnTo>
                <a:lnTo>
                  <a:pt x="864" y="664"/>
                </a:lnTo>
                <a:lnTo>
                  <a:pt x="800" y="664"/>
                </a:lnTo>
                <a:lnTo>
                  <a:pt x="784" y="648"/>
                </a:lnTo>
                <a:lnTo>
                  <a:pt x="760" y="648"/>
                </a:lnTo>
                <a:lnTo>
                  <a:pt x="752" y="680"/>
                </a:lnTo>
                <a:lnTo>
                  <a:pt x="728" y="704"/>
                </a:lnTo>
                <a:lnTo>
                  <a:pt x="768" y="752"/>
                </a:lnTo>
                <a:lnTo>
                  <a:pt x="720" y="784"/>
                </a:lnTo>
                <a:lnTo>
                  <a:pt x="696" y="824"/>
                </a:lnTo>
                <a:lnTo>
                  <a:pt x="640" y="848"/>
                </a:lnTo>
                <a:lnTo>
                  <a:pt x="560" y="856"/>
                </a:lnTo>
                <a:lnTo>
                  <a:pt x="496" y="864"/>
                </a:lnTo>
                <a:lnTo>
                  <a:pt x="456" y="880"/>
                </a:lnTo>
                <a:lnTo>
                  <a:pt x="408" y="912"/>
                </a:lnTo>
                <a:lnTo>
                  <a:pt x="384" y="912"/>
                </a:lnTo>
                <a:lnTo>
                  <a:pt x="352" y="888"/>
                </a:lnTo>
                <a:lnTo>
                  <a:pt x="312" y="888"/>
                </a:lnTo>
                <a:lnTo>
                  <a:pt x="280" y="864"/>
                </a:lnTo>
                <a:lnTo>
                  <a:pt x="248" y="864"/>
                </a:lnTo>
                <a:lnTo>
                  <a:pt x="224" y="824"/>
                </a:lnTo>
                <a:lnTo>
                  <a:pt x="160" y="816"/>
                </a:lnTo>
                <a:lnTo>
                  <a:pt x="96" y="816"/>
                </a:lnTo>
                <a:lnTo>
                  <a:pt x="64" y="792"/>
                </a:lnTo>
                <a:lnTo>
                  <a:pt x="0" y="784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36"/>
          <p:cNvSpPr>
            <a:spLocks/>
          </p:cNvSpPr>
          <p:nvPr/>
        </p:nvSpPr>
        <p:spPr bwMode="auto">
          <a:xfrm>
            <a:off x="576263" y="2179638"/>
            <a:ext cx="1897062" cy="1419225"/>
          </a:xfrm>
          <a:custGeom>
            <a:avLst/>
            <a:gdLst>
              <a:gd name="T0" fmla="*/ 1256 w 1273"/>
              <a:gd name="T1" fmla="*/ 576 h 1033"/>
              <a:gd name="T2" fmla="*/ 1240 w 1273"/>
              <a:gd name="T3" fmla="*/ 632 h 1033"/>
              <a:gd name="T4" fmla="*/ 1176 w 1273"/>
              <a:gd name="T5" fmla="*/ 632 h 1033"/>
              <a:gd name="T6" fmla="*/ 1152 w 1273"/>
              <a:gd name="T7" fmla="*/ 664 h 1033"/>
              <a:gd name="T8" fmla="*/ 1080 w 1273"/>
              <a:gd name="T9" fmla="*/ 720 h 1033"/>
              <a:gd name="T10" fmla="*/ 1048 w 1273"/>
              <a:gd name="T11" fmla="*/ 728 h 1033"/>
              <a:gd name="T12" fmla="*/ 936 w 1273"/>
              <a:gd name="T13" fmla="*/ 824 h 1033"/>
              <a:gd name="T14" fmla="*/ 880 w 1273"/>
              <a:gd name="T15" fmla="*/ 880 h 1033"/>
              <a:gd name="T16" fmla="*/ 920 w 1273"/>
              <a:gd name="T17" fmla="*/ 944 h 1033"/>
              <a:gd name="T18" fmla="*/ 888 w 1273"/>
              <a:gd name="T19" fmla="*/ 992 h 1033"/>
              <a:gd name="T20" fmla="*/ 896 w 1273"/>
              <a:gd name="T21" fmla="*/ 1032 h 1033"/>
              <a:gd name="T22" fmla="*/ 840 w 1273"/>
              <a:gd name="T23" fmla="*/ 1016 h 1033"/>
              <a:gd name="T24" fmla="*/ 808 w 1273"/>
              <a:gd name="T25" fmla="*/ 1000 h 1033"/>
              <a:gd name="T26" fmla="*/ 736 w 1273"/>
              <a:gd name="T27" fmla="*/ 960 h 1033"/>
              <a:gd name="T28" fmla="*/ 600 w 1273"/>
              <a:gd name="T29" fmla="*/ 984 h 1033"/>
              <a:gd name="T30" fmla="*/ 512 w 1273"/>
              <a:gd name="T31" fmla="*/ 992 h 1033"/>
              <a:gd name="T32" fmla="*/ 432 w 1273"/>
              <a:gd name="T33" fmla="*/ 952 h 1033"/>
              <a:gd name="T34" fmla="*/ 368 w 1273"/>
              <a:gd name="T35" fmla="*/ 960 h 1033"/>
              <a:gd name="T36" fmla="*/ 272 w 1273"/>
              <a:gd name="T37" fmla="*/ 928 h 1033"/>
              <a:gd name="T38" fmla="*/ 216 w 1273"/>
              <a:gd name="T39" fmla="*/ 984 h 1033"/>
              <a:gd name="T40" fmla="*/ 152 w 1273"/>
              <a:gd name="T41" fmla="*/ 944 h 1033"/>
              <a:gd name="T42" fmla="*/ 104 w 1273"/>
              <a:gd name="T43" fmla="*/ 864 h 1033"/>
              <a:gd name="T44" fmla="*/ 56 w 1273"/>
              <a:gd name="T45" fmla="*/ 800 h 1033"/>
              <a:gd name="T46" fmla="*/ 64 w 1273"/>
              <a:gd name="T47" fmla="*/ 776 h 1033"/>
              <a:gd name="T48" fmla="*/ 40 w 1273"/>
              <a:gd name="T49" fmla="*/ 712 h 1033"/>
              <a:gd name="T50" fmla="*/ 0 w 1273"/>
              <a:gd name="T51" fmla="*/ 688 h 1033"/>
              <a:gd name="T52" fmla="*/ 32 w 1273"/>
              <a:gd name="T53" fmla="*/ 688 h 1033"/>
              <a:gd name="T54" fmla="*/ 32 w 1273"/>
              <a:gd name="T55" fmla="*/ 616 h 1033"/>
              <a:gd name="T56" fmla="*/ 24 w 1273"/>
              <a:gd name="T57" fmla="*/ 568 h 1033"/>
              <a:gd name="T58" fmla="*/ 0 w 1273"/>
              <a:gd name="T59" fmla="*/ 520 h 1033"/>
              <a:gd name="T60" fmla="*/ 88 w 1273"/>
              <a:gd name="T61" fmla="*/ 464 h 1033"/>
              <a:gd name="T62" fmla="*/ 136 w 1273"/>
              <a:gd name="T63" fmla="*/ 456 h 1033"/>
              <a:gd name="T64" fmla="*/ 152 w 1273"/>
              <a:gd name="T65" fmla="*/ 480 h 1033"/>
              <a:gd name="T66" fmla="*/ 200 w 1273"/>
              <a:gd name="T67" fmla="*/ 480 h 1033"/>
              <a:gd name="T68" fmla="*/ 304 w 1273"/>
              <a:gd name="T69" fmla="*/ 456 h 1033"/>
              <a:gd name="T70" fmla="*/ 416 w 1273"/>
              <a:gd name="T71" fmla="*/ 424 h 1033"/>
              <a:gd name="T72" fmla="*/ 424 w 1273"/>
              <a:gd name="T73" fmla="*/ 376 h 1033"/>
              <a:gd name="T74" fmla="*/ 472 w 1273"/>
              <a:gd name="T75" fmla="*/ 232 h 1033"/>
              <a:gd name="T76" fmla="*/ 456 w 1273"/>
              <a:gd name="T77" fmla="*/ 200 h 1033"/>
              <a:gd name="T78" fmla="*/ 592 w 1273"/>
              <a:gd name="T79" fmla="*/ 224 h 1033"/>
              <a:gd name="T80" fmla="*/ 664 w 1273"/>
              <a:gd name="T81" fmla="*/ 96 h 1033"/>
              <a:gd name="T82" fmla="*/ 784 w 1273"/>
              <a:gd name="T83" fmla="*/ 128 h 1033"/>
              <a:gd name="T84" fmla="*/ 784 w 1273"/>
              <a:gd name="T85" fmla="*/ 80 h 1033"/>
              <a:gd name="T86" fmla="*/ 840 w 1273"/>
              <a:gd name="T87" fmla="*/ 40 h 1033"/>
              <a:gd name="T88" fmla="*/ 880 w 1273"/>
              <a:gd name="T89" fmla="*/ 0 h 1033"/>
              <a:gd name="T90" fmla="*/ 928 w 1273"/>
              <a:gd name="T91" fmla="*/ 16 h 1033"/>
              <a:gd name="T92" fmla="*/ 928 w 1273"/>
              <a:gd name="T93" fmla="*/ 48 h 1033"/>
              <a:gd name="T94" fmla="*/ 960 w 1273"/>
              <a:gd name="T95" fmla="*/ 112 h 1033"/>
              <a:gd name="T96" fmla="*/ 1024 w 1273"/>
              <a:gd name="T97" fmla="*/ 144 h 1033"/>
              <a:gd name="T98" fmla="*/ 1040 w 1273"/>
              <a:gd name="T99" fmla="*/ 248 h 1033"/>
              <a:gd name="T100" fmla="*/ 1016 w 1273"/>
              <a:gd name="T101" fmla="*/ 336 h 1033"/>
              <a:gd name="T102" fmla="*/ 1112 w 1273"/>
              <a:gd name="T103" fmla="*/ 368 h 1033"/>
              <a:gd name="T104" fmla="*/ 1208 w 1273"/>
              <a:gd name="T105" fmla="*/ 440 h 1033"/>
              <a:gd name="T106" fmla="*/ 1232 w 1273"/>
              <a:gd name="T107" fmla="*/ 480 h 1033"/>
              <a:gd name="T108" fmla="*/ 1272 w 1273"/>
              <a:gd name="T109" fmla="*/ 568 h 1033"/>
              <a:gd name="T110" fmla="*/ 0 w 1273"/>
              <a:gd name="T111" fmla="*/ 0 h 1033"/>
              <a:gd name="T112" fmla="*/ 1273 w 1273"/>
              <a:gd name="T113" fmla="*/ 1033 h 10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T110" t="T111" r="T112" b="T113"/>
            <a:pathLst>
              <a:path w="1273" h="1033">
                <a:moveTo>
                  <a:pt x="1272" y="568"/>
                </a:moveTo>
                <a:lnTo>
                  <a:pt x="1256" y="576"/>
                </a:lnTo>
                <a:lnTo>
                  <a:pt x="1256" y="600"/>
                </a:lnTo>
                <a:lnTo>
                  <a:pt x="1240" y="632"/>
                </a:lnTo>
                <a:lnTo>
                  <a:pt x="1208" y="632"/>
                </a:lnTo>
                <a:lnTo>
                  <a:pt x="1176" y="632"/>
                </a:lnTo>
                <a:lnTo>
                  <a:pt x="1176" y="648"/>
                </a:lnTo>
                <a:lnTo>
                  <a:pt x="1152" y="664"/>
                </a:lnTo>
                <a:lnTo>
                  <a:pt x="1112" y="680"/>
                </a:lnTo>
                <a:lnTo>
                  <a:pt x="1080" y="720"/>
                </a:lnTo>
                <a:lnTo>
                  <a:pt x="1064" y="712"/>
                </a:lnTo>
                <a:lnTo>
                  <a:pt x="1048" y="728"/>
                </a:lnTo>
                <a:lnTo>
                  <a:pt x="1040" y="816"/>
                </a:lnTo>
                <a:lnTo>
                  <a:pt x="936" y="824"/>
                </a:lnTo>
                <a:lnTo>
                  <a:pt x="888" y="840"/>
                </a:lnTo>
                <a:lnTo>
                  <a:pt x="880" y="880"/>
                </a:lnTo>
                <a:lnTo>
                  <a:pt x="920" y="928"/>
                </a:lnTo>
                <a:lnTo>
                  <a:pt x="920" y="944"/>
                </a:lnTo>
                <a:lnTo>
                  <a:pt x="888" y="968"/>
                </a:lnTo>
                <a:lnTo>
                  <a:pt x="888" y="992"/>
                </a:lnTo>
                <a:lnTo>
                  <a:pt x="896" y="1000"/>
                </a:lnTo>
                <a:lnTo>
                  <a:pt x="896" y="1032"/>
                </a:lnTo>
                <a:lnTo>
                  <a:pt x="840" y="1008"/>
                </a:lnTo>
                <a:lnTo>
                  <a:pt x="840" y="1016"/>
                </a:lnTo>
                <a:lnTo>
                  <a:pt x="816" y="1016"/>
                </a:lnTo>
                <a:lnTo>
                  <a:pt x="808" y="1000"/>
                </a:lnTo>
                <a:lnTo>
                  <a:pt x="760" y="976"/>
                </a:lnTo>
                <a:lnTo>
                  <a:pt x="736" y="960"/>
                </a:lnTo>
                <a:lnTo>
                  <a:pt x="624" y="968"/>
                </a:lnTo>
                <a:lnTo>
                  <a:pt x="600" y="984"/>
                </a:lnTo>
                <a:lnTo>
                  <a:pt x="528" y="984"/>
                </a:lnTo>
                <a:lnTo>
                  <a:pt x="512" y="992"/>
                </a:lnTo>
                <a:lnTo>
                  <a:pt x="440" y="984"/>
                </a:lnTo>
                <a:lnTo>
                  <a:pt x="432" y="952"/>
                </a:lnTo>
                <a:lnTo>
                  <a:pt x="384" y="944"/>
                </a:lnTo>
                <a:lnTo>
                  <a:pt x="368" y="960"/>
                </a:lnTo>
                <a:lnTo>
                  <a:pt x="296" y="928"/>
                </a:lnTo>
                <a:lnTo>
                  <a:pt x="272" y="928"/>
                </a:lnTo>
                <a:lnTo>
                  <a:pt x="248" y="968"/>
                </a:lnTo>
                <a:lnTo>
                  <a:pt x="216" y="984"/>
                </a:lnTo>
                <a:lnTo>
                  <a:pt x="176" y="976"/>
                </a:lnTo>
                <a:lnTo>
                  <a:pt x="152" y="944"/>
                </a:lnTo>
                <a:lnTo>
                  <a:pt x="152" y="872"/>
                </a:lnTo>
                <a:lnTo>
                  <a:pt x="104" y="864"/>
                </a:lnTo>
                <a:lnTo>
                  <a:pt x="72" y="816"/>
                </a:lnTo>
                <a:lnTo>
                  <a:pt x="56" y="800"/>
                </a:lnTo>
                <a:lnTo>
                  <a:pt x="48" y="784"/>
                </a:lnTo>
                <a:lnTo>
                  <a:pt x="64" y="776"/>
                </a:lnTo>
                <a:lnTo>
                  <a:pt x="64" y="752"/>
                </a:lnTo>
                <a:lnTo>
                  <a:pt x="40" y="712"/>
                </a:lnTo>
                <a:lnTo>
                  <a:pt x="16" y="704"/>
                </a:lnTo>
                <a:lnTo>
                  <a:pt x="0" y="688"/>
                </a:lnTo>
                <a:lnTo>
                  <a:pt x="16" y="680"/>
                </a:lnTo>
                <a:lnTo>
                  <a:pt x="32" y="688"/>
                </a:lnTo>
                <a:lnTo>
                  <a:pt x="40" y="672"/>
                </a:lnTo>
                <a:lnTo>
                  <a:pt x="32" y="616"/>
                </a:lnTo>
                <a:lnTo>
                  <a:pt x="48" y="592"/>
                </a:lnTo>
                <a:lnTo>
                  <a:pt x="24" y="568"/>
                </a:lnTo>
                <a:lnTo>
                  <a:pt x="0" y="568"/>
                </a:lnTo>
                <a:lnTo>
                  <a:pt x="0" y="520"/>
                </a:lnTo>
                <a:lnTo>
                  <a:pt x="48" y="464"/>
                </a:lnTo>
                <a:lnTo>
                  <a:pt x="88" y="464"/>
                </a:lnTo>
                <a:lnTo>
                  <a:pt x="112" y="448"/>
                </a:lnTo>
                <a:lnTo>
                  <a:pt x="136" y="456"/>
                </a:lnTo>
                <a:lnTo>
                  <a:pt x="144" y="448"/>
                </a:lnTo>
                <a:lnTo>
                  <a:pt x="152" y="480"/>
                </a:lnTo>
                <a:lnTo>
                  <a:pt x="168" y="472"/>
                </a:lnTo>
                <a:lnTo>
                  <a:pt x="200" y="480"/>
                </a:lnTo>
                <a:lnTo>
                  <a:pt x="208" y="456"/>
                </a:lnTo>
                <a:lnTo>
                  <a:pt x="304" y="456"/>
                </a:lnTo>
                <a:lnTo>
                  <a:pt x="320" y="432"/>
                </a:lnTo>
                <a:lnTo>
                  <a:pt x="416" y="424"/>
                </a:lnTo>
                <a:lnTo>
                  <a:pt x="424" y="408"/>
                </a:lnTo>
                <a:lnTo>
                  <a:pt x="424" y="376"/>
                </a:lnTo>
                <a:lnTo>
                  <a:pt x="464" y="352"/>
                </a:lnTo>
                <a:lnTo>
                  <a:pt x="472" y="232"/>
                </a:lnTo>
                <a:lnTo>
                  <a:pt x="456" y="224"/>
                </a:lnTo>
                <a:lnTo>
                  <a:pt x="456" y="200"/>
                </a:lnTo>
                <a:lnTo>
                  <a:pt x="576" y="208"/>
                </a:lnTo>
                <a:lnTo>
                  <a:pt x="592" y="224"/>
                </a:lnTo>
                <a:lnTo>
                  <a:pt x="608" y="176"/>
                </a:lnTo>
                <a:lnTo>
                  <a:pt x="664" y="96"/>
                </a:lnTo>
                <a:lnTo>
                  <a:pt x="744" y="136"/>
                </a:lnTo>
                <a:lnTo>
                  <a:pt x="784" y="128"/>
                </a:lnTo>
                <a:lnTo>
                  <a:pt x="792" y="104"/>
                </a:lnTo>
                <a:lnTo>
                  <a:pt x="784" y="80"/>
                </a:lnTo>
                <a:lnTo>
                  <a:pt x="816" y="48"/>
                </a:lnTo>
                <a:lnTo>
                  <a:pt x="840" y="40"/>
                </a:lnTo>
                <a:lnTo>
                  <a:pt x="872" y="24"/>
                </a:lnTo>
                <a:lnTo>
                  <a:pt x="880" y="0"/>
                </a:lnTo>
                <a:lnTo>
                  <a:pt x="928" y="8"/>
                </a:lnTo>
                <a:lnTo>
                  <a:pt x="928" y="16"/>
                </a:lnTo>
                <a:lnTo>
                  <a:pt x="912" y="32"/>
                </a:lnTo>
                <a:lnTo>
                  <a:pt x="928" y="48"/>
                </a:lnTo>
                <a:lnTo>
                  <a:pt x="936" y="72"/>
                </a:lnTo>
                <a:lnTo>
                  <a:pt x="960" y="112"/>
                </a:lnTo>
                <a:lnTo>
                  <a:pt x="984" y="120"/>
                </a:lnTo>
                <a:lnTo>
                  <a:pt x="1024" y="144"/>
                </a:lnTo>
                <a:lnTo>
                  <a:pt x="1024" y="200"/>
                </a:lnTo>
                <a:lnTo>
                  <a:pt x="1040" y="248"/>
                </a:lnTo>
                <a:lnTo>
                  <a:pt x="1008" y="304"/>
                </a:lnTo>
                <a:lnTo>
                  <a:pt x="1016" y="336"/>
                </a:lnTo>
                <a:lnTo>
                  <a:pt x="1048" y="360"/>
                </a:lnTo>
                <a:lnTo>
                  <a:pt x="1112" y="368"/>
                </a:lnTo>
                <a:lnTo>
                  <a:pt x="1160" y="392"/>
                </a:lnTo>
                <a:lnTo>
                  <a:pt x="1208" y="440"/>
                </a:lnTo>
                <a:lnTo>
                  <a:pt x="1232" y="440"/>
                </a:lnTo>
                <a:lnTo>
                  <a:pt x="1232" y="480"/>
                </a:lnTo>
                <a:lnTo>
                  <a:pt x="1248" y="520"/>
                </a:lnTo>
                <a:lnTo>
                  <a:pt x="1272" y="568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37"/>
          <p:cNvSpPr>
            <a:spLocks/>
          </p:cNvSpPr>
          <p:nvPr/>
        </p:nvSpPr>
        <p:spPr bwMode="auto">
          <a:xfrm>
            <a:off x="4524375" y="4784725"/>
            <a:ext cx="190500" cy="355600"/>
          </a:xfrm>
          <a:custGeom>
            <a:avLst/>
            <a:gdLst>
              <a:gd name="T0" fmla="*/ 24 w 129"/>
              <a:gd name="T1" fmla="*/ 232 h 257"/>
              <a:gd name="T2" fmla="*/ 32 w 129"/>
              <a:gd name="T3" fmla="*/ 248 h 257"/>
              <a:gd name="T4" fmla="*/ 56 w 129"/>
              <a:gd name="T5" fmla="*/ 256 h 257"/>
              <a:gd name="T6" fmla="*/ 64 w 129"/>
              <a:gd name="T7" fmla="*/ 224 h 257"/>
              <a:gd name="T8" fmla="*/ 104 w 129"/>
              <a:gd name="T9" fmla="*/ 184 h 257"/>
              <a:gd name="T10" fmla="*/ 104 w 129"/>
              <a:gd name="T11" fmla="*/ 128 h 257"/>
              <a:gd name="T12" fmla="*/ 120 w 129"/>
              <a:gd name="T13" fmla="*/ 96 h 257"/>
              <a:gd name="T14" fmla="*/ 128 w 129"/>
              <a:gd name="T15" fmla="*/ 72 h 257"/>
              <a:gd name="T16" fmla="*/ 112 w 129"/>
              <a:gd name="T17" fmla="*/ 56 h 257"/>
              <a:gd name="T18" fmla="*/ 104 w 129"/>
              <a:gd name="T19" fmla="*/ 0 h 257"/>
              <a:gd name="T20" fmla="*/ 64 w 129"/>
              <a:gd name="T21" fmla="*/ 24 h 257"/>
              <a:gd name="T22" fmla="*/ 48 w 129"/>
              <a:gd name="T23" fmla="*/ 24 h 257"/>
              <a:gd name="T24" fmla="*/ 56 w 129"/>
              <a:gd name="T25" fmla="*/ 40 h 257"/>
              <a:gd name="T26" fmla="*/ 24 w 129"/>
              <a:gd name="T27" fmla="*/ 72 h 257"/>
              <a:gd name="T28" fmla="*/ 24 w 129"/>
              <a:gd name="T29" fmla="*/ 112 h 257"/>
              <a:gd name="T30" fmla="*/ 0 w 129"/>
              <a:gd name="T31" fmla="*/ 136 h 257"/>
              <a:gd name="T32" fmla="*/ 8 w 129"/>
              <a:gd name="T33" fmla="*/ 168 h 257"/>
              <a:gd name="T34" fmla="*/ 16 w 129"/>
              <a:gd name="T35" fmla="*/ 224 h 257"/>
              <a:gd name="T36" fmla="*/ 24 w 129"/>
              <a:gd name="T37" fmla="*/ 232 h 257"/>
              <a:gd name="T38" fmla="*/ 0 w 129"/>
              <a:gd name="T39" fmla="*/ 0 h 257"/>
              <a:gd name="T40" fmla="*/ 129 w 129"/>
              <a:gd name="T41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T38" t="T39" r="T40" b="T41"/>
            <a:pathLst>
              <a:path w="129" h="257">
                <a:moveTo>
                  <a:pt x="24" y="232"/>
                </a:moveTo>
                <a:lnTo>
                  <a:pt x="32" y="248"/>
                </a:lnTo>
                <a:lnTo>
                  <a:pt x="56" y="256"/>
                </a:lnTo>
                <a:lnTo>
                  <a:pt x="64" y="224"/>
                </a:lnTo>
                <a:lnTo>
                  <a:pt x="104" y="184"/>
                </a:lnTo>
                <a:lnTo>
                  <a:pt x="104" y="128"/>
                </a:lnTo>
                <a:lnTo>
                  <a:pt x="120" y="96"/>
                </a:lnTo>
                <a:lnTo>
                  <a:pt x="128" y="72"/>
                </a:lnTo>
                <a:lnTo>
                  <a:pt x="112" y="56"/>
                </a:lnTo>
                <a:lnTo>
                  <a:pt x="104" y="0"/>
                </a:lnTo>
                <a:lnTo>
                  <a:pt x="64" y="24"/>
                </a:lnTo>
                <a:lnTo>
                  <a:pt x="48" y="24"/>
                </a:lnTo>
                <a:lnTo>
                  <a:pt x="56" y="40"/>
                </a:lnTo>
                <a:lnTo>
                  <a:pt x="24" y="72"/>
                </a:lnTo>
                <a:lnTo>
                  <a:pt x="24" y="112"/>
                </a:lnTo>
                <a:lnTo>
                  <a:pt x="0" y="136"/>
                </a:lnTo>
                <a:lnTo>
                  <a:pt x="8" y="168"/>
                </a:lnTo>
                <a:lnTo>
                  <a:pt x="16" y="224"/>
                </a:lnTo>
                <a:lnTo>
                  <a:pt x="24" y="232"/>
                </a:lnTo>
              </a:path>
            </a:pathLst>
          </a:custGeom>
          <a:solidFill>
            <a:srgbClr val="00C898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809697" y="2809816"/>
            <a:ext cx="1872208" cy="270669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37" name="矩形 36"/>
          <p:cNvSpPr/>
          <p:nvPr/>
        </p:nvSpPr>
        <p:spPr>
          <a:xfrm>
            <a:off x="7809697" y="3232488"/>
            <a:ext cx="2664296" cy="270669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38" name="矩形 37"/>
          <p:cNvSpPr/>
          <p:nvPr/>
        </p:nvSpPr>
        <p:spPr>
          <a:xfrm>
            <a:off x="7809697" y="3651935"/>
            <a:ext cx="2376264" cy="270669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39" name="矩形 38"/>
          <p:cNvSpPr/>
          <p:nvPr/>
        </p:nvSpPr>
        <p:spPr>
          <a:xfrm>
            <a:off x="10451817" y="2220112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897929" y="2694835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618009" y="3167767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40%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277019" y="3605917"/>
            <a:ext cx="2213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779786" y="1792155"/>
            <a:ext cx="26057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业务覆盖范围</a:t>
            </a:r>
          </a:p>
        </p:txBody>
      </p:sp>
      <p:sp>
        <p:nvSpPr>
          <p:cNvPr id="44" name="矩形 43"/>
          <p:cNvSpPr/>
          <p:nvPr/>
        </p:nvSpPr>
        <p:spPr>
          <a:xfrm>
            <a:off x="5798836" y="2272243"/>
            <a:ext cx="1614544" cy="1902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请输入您的内容，或通过右键选择只保留文本来粘贴您的内容。请输入您的内容，或通过右键选择只保留文本来粘贴您的内容。</a:t>
            </a:r>
          </a:p>
        </p:txBody>
      </p:sp>
      <p:sp>
        <p:nvSpPr>
          <p:cNvPr id="45" name="文本框 3"/>
          <p:cNvSpPr txBox="1"/>
          <p:nvPr/>
        </p:nvSpPr>
        <p:spPr>
          <a:xfrm>
            <a:off x="1558702" y="404664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营销网络</a:t>
            </a:r>
          </a:p>
        </p:txBody>
      </p:sp>
      <p:sp>
        <p:nvSpPr>
          <p:cNvPr id="46" name="矩形 45"/>
          <p:cNvSpPr/>
          <p:nvPr/>
        </p:nvSpPr>
        <p:spPr>
          <a:xfrm>
            <a:off x="7809697" y="2360554"/>
            <a:ext cx="2376264" cy="270669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pic>
        <p:nvPicPr>
          <p:cNvPr id="47" name="图片 46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317" y="4754741"/>
            <a:ext cx="1566764" cy="1043923"/>
          </a:xfrm>
          <a:prstGeom prst="roundRect">
            <a:avLst/>
          </a:prstGeom>
          <a:ln w="28575">
            <a:solidFill>
              <a:srgbClr val="00A1DA"/>
            </a:solidFill>
          </a:ln>
        </p:spPr>
      </p:pic>
      <p:pic>
        <p:nvPicPr>
          <p:cNvPr id="48" name="Picture 3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69882" y="4678333"/>
            <a:ext cx="1565884" cy="1043923"/>
          </a:xfrm>
          <a:prstGeom prst="roundRect">
            <a:avLst/>
          </a:prstGeom>
          <a:noFill/>
          <a:ln w="28575">
            <a:solidFill>
              <a:srgbClr val="00A1D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图片 49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343" y="4718814"/>
            <a:ext cx="1578215" cy="1047211"/>
          </a:xfrm>
          <a:prstGeom prst="roundRect">
            <a:avLst/>
          </a:prstGeom>
          <a:ln w="28575">
            <a:solidFill>
              <a:srgbClr val="00A1DA"/>
            </a:solidFill>
          </a:ln>
        </p:spPr>
      </p:pic>
    </p:spTree>
    <p:extLst>
      <p:ext uri="{BB962C8B-B14F-4D97-AF65-F5344CB8AC3E}">
        <p14:creationId xmlns:p14="http://schemas.microsoft.com/office/powerpoint/2010/main" val="2908498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25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75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75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75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75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75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75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75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75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675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925"/>
                            </p:stCondLst>
                            <p:childTnLst>
                              <p:par>
                                <p:cTn id="5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175"/>
                            </p:stCondLst>
                            <p:childTnLst>
                              <p:par>
                                <p:cTn id="6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3"/>
          <p:cNvSpPr txBox="1"/>
          <p:nvPr/>
        </p:nvSpPr>
        <p:spPr>
          <a:xfrm>
            <a:off x="5212596" y="1843289"/>
            <a:ext cx="5770398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谢谢聆听</a:t>
            </a:r>
            <a:endParaRPr lang="zh-CN" altLang="en-US" sz="7200" b="1" dirty="0">
              <a:gradFill flip="none" rotWithShape="1">
                <a:gsLst>
                  <a:gs pos="0">
                    <a:srgbClr val="04B5EC"/>
                  </a:gs>
                  <a:gs pos="100000">
                    <a:srgbClr val="00C88A"/>
                  </a:gs>
                </a:gsLst>
                <a:lin ang="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6239222" y="4124489"/>
            <a:ext cx="2456109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精美大气  修改便捷 </a:t>
            </a:r>
            <a:endParaRPr lang="en-US" altLang="zh-CN" sz="2000" b="1" dirty="0">
              <a:gradFill flip="none" rotWithShape="1">
                <a:gsLst>
                  <a:gs pos="0">
                    <a:srgbClr val="04B5EC"/>
                  </a:gs>
                  <a:gs pos="100000">
                    <a:srgbClr val="00C88A"/>
                  </a:gs>
                </a:gsLst>
                <a:lin ang="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420018" y="-401073"/>
            <a:ext cx="0" cy="0"/>
          </a:xfrm>
          <a:prstGeom prst="line">
            <a:avLst/>
          </a:prstGeom>
          <a:ln w="1016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 flipH="1">
            <a:off x="11700569" y="5723644"/>
            <a:ext cx="508894" cy="1134356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流程图: 决策 10"/>
          <p:cNvSpPr/>
          <p:nvPr/>
        </p:nvSpPr>
        <p:spPr>
          <a:xfrm>
            <a:off x="915035" y="1133444"/>
            <a:ext cx="4040168" cy="3830493"/>
          </a:xfrm>
          <a:prstGeom prst="flowChartDecisi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241300" dist="266700" dir="13500000">
              <a:prstClr val="black">
                <a:alpha val="3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流程图: 决策 39"/>
          <p:cNvSpPr/>
          <p:nvPr/>
        </p:nvSpPr>
        <p:spPr>
          <a:xfrm>
            <a:off x="3136761" y="-41747"/>
            <a:ext cx="2204848" cy="2090422"/>
          </a:xfrm>
          <a:prstGeom prst="flowChartDecision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流程图: 决策 40"/>
          <p:cNvSpPr/>
          <p:nvPr/>
        </p:nvSpPr>
        <p:spPr>
          <a:xfrm>
            <a:off x="-1155988" y="-743703"/>
            <a:ext cx="3797678" cy="3600587"/>
          </a:xfrm>
          <a:prstGeom prst="flowChartDecision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 rot="4680755">
            <a:off x="3856184" y="4430225"/>
            <a:ext cx="567268" cy="567268"/>
          </a:xfrm>
          <a:prstGeom prst="rtTriangle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直角三角形 41"/>
          <p:cNvSpPr/>
          <p:nvPr/>
        </p:nvSpPr>
        <p:spPr>
          <a:xfrm rot="15485977">
            <a:off x="4412419" y="3904937"/>
            <a:ext cx="567268" cy="567268"/>
          </a:xfrm>
          <a:prstGeom prst="rtTriangle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流程图: 决策 44"/>
          <p:cNvSpPr/>
          <p:nvPr/>
        </p:nvSpPr>
        <p:spPr>
          <a:xfrm>
            <a:off x="-1600438" y="2334760"/>
            <a:ext cx="2964358" cy="2810515"/>
          </a:xfrm>
          <a:prstGeom prst="flowChartDecision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直角三角形 47"/>
          <p:cNvSpPr/>
          <p:nvPr/>
        </p:nvSpPr>
        <p:spPr>
          <a:xfrm rot="18571015">
            <a:off x="4168527" y="5801728"/>
            <a:ext cx="382997" cy="382997"/>
          </a:xfrm>
          <a:prstGeom prst="rtTriangle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直角三角形 48"/>
          <p:cNvSpPr/>
          <p:nvPr/>
        </p:nvSpPr>
        <p:spPr>
          <a:xfrm rot="18571015">
            <a:off x="5213802" y="2210939"/>
            <a:ext cx="382997" cy="382997"/>
          </a:xfrm>
          <a:prstGeom prst="rtTriangle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5"/>
          <p:cNvSpPr txBox="1"/>
          <p:nvPr/>
        </p:nvSpPr>
        <p:spPr>
          <a:xfrm>
            <a:off x="6267139" y="4609381"/>
            <a:ext cx="3561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细圆简体" pitchFamily="2" charset="-122"/>
                <a:ea typeface="方正细圆简体" pitchFamily="2" charset="-122"/>
              </a:rPr>
              <a:t>Talents come from diligence, </a:t>
            </a:r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细圆简体" pitchFamily="2" charset="-122"/>
                <a:ea typeface="方正细圆简体" pitchFamily="2" charset="-122"/>
              </a:rPr>
              <a:t>and knowledge is gained by accumulation.</a:t>
            </a:r>
            <a:endParaRPr lang="en-US" altLang="zh-CN" sz="1400" b="1" spc="600" dirty="0">
              <a:solidFill>
                <a:schemeClr val="bg1">
                  <a:lumMod val="50000"/>
                </a:schemeClr>
              </a:solidFill>
              <a:latin typeface="方正细圆简体" pitchFamily="2" charset="-122"/>
              <a:ea typeface="方正细圆简体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流程图: 决策 50"/>
          <p:cNvSpPr/>
          <p:nvPr/>
        </p:nvSpPr>
        <p:spPr>
          <a:xfrm>
            <a:off x="1764060" y="5373216"/>
            <a:ext cx="2496329" cy="2366776"/>
          </a:xfrm>
          <a:prstGeom prst="flowChartDecision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流程图: 决策 53"/>
          <p:cNvSpPr/>
          <p:nvPr/>
        </p:nvSpPr>
        <p:spPr>
          <a:xfrm>
            <a:off x="168931" y="3968039"/>
            <a:ext cx="2635914" cy="2499117"/>
          </a:xfrm>
          <a:prstGeom prst="flowChartDecisi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241300" dist="266700" dir="13500000">
              <a:prstClr val="black">
                <a:alpha val="3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706872" y="628304"/>
            <a:ext cx="3046413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US" altLang="zh-CN" sz="4400" b="1" dirty="0">
                <a:solidFill>
                  <a:prstClr val="white"/>
                </a:solidFill>
              </a:rPr>
              <a:t>LOGO</a:t>
            </a:r>
            <a:endParaRPr lang="zh-CN" altLang="en-US" sz="4400" b="1" dirty="0">
              <a:solidFill>
                <a:prstClr val="white"/>
              </a:solidFill>
            </a:endParaRPr>
          </a:p>
        </p:txBody>
      </p:sp>
      <p:sp>
        <p:nvSpPr>
          <p:cNvPr id="21" name="文本框 3"/>
          <p:cNvSpPr txBox="1"/>
          <p:nvPr/>
        </p:nvSpPr>
        <p:spPr>
          <a:xfrm>
            <a:off x="5212596" y="2962812"/>
            <a:ext cx="5770398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 smtClean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THANKS</a:t>
            </a:r>
            <a:endParaRPr lang="zh-CN" altLang="en-US" sz="6600" b="1" dirty="0">
              <a:gradFill flip="none" rotWithShape="1">
                <a:gsLst>
                  <a:gs pos="0">
                    <a:srgbClr val="04B5EC"/>
                  </a:gs>
                  <a:gs pos="100000">
                    <a:srgbClr val="00C88A"/>
                  </a:gs>
                </a:gsLst>
                <a:lin ang="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769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7" dur="4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8" dur="4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11" dur="4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12" dur="4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15" dur="4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16" dur="4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19" dur="4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20" dur="4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23" dur="4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24" dur="4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27" dur="4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28" dur="4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31" dur="4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32" dur="4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35" dur="4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36" dur="4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39" dur="4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40" dur="4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43" dur="4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44" dur="4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975"/>
                                </p:stCondLst>
                                <p:childTnLst>
                                  <p:par>
                                    <p:cTn id="5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825"/>
                                </p:stCondLst>
                                <p:childTnLst>
                                  <p:par>
                                    <p:cTn id="6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50" tmFilter="0,0; .5, 1; 1, 1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8550"/>
                                </p:stCondLst>
                                <p:childTnLst>
                                  <p:par>
                                    <p:cTn id="71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3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9050"/>
                                </p:stCondLst>
                                <p:childTnLst>
                                  <p:par>
                                    <p:cTn id="7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 tmFilter="0, 0; .2, .5; .8, .5; 1, 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7" dur="250" autoRev="1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9550"/>
                                </p:stCondLst>
                                <p:childTnLst>
                                  <p:par>
                                    <p:cTn id="79" presetID="2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1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0050"/>
                                </p:stCondLst>
                                <p:childTnLst>
                                  <p:par>
                                    <p:cTn id="83" presetID="2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0550"/>
                                </p:stCondLst>
                                <p:childTnLst>
                                  <p:par>
                                    <p:cTn id="8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8" grpId="0"/>
          <p:bldP spid="11" grpId="0" animBg="1"/>
          <p:bldP spid="11" grpId="1" animBg="1"/>
          <p:bldP spid="11" grpId="2" animBg="1"/>
          <p:bldP spid="40" grpId="0" animBg="1"/>
          <p:bldP spid="41" grpId="0" animBg="1"/>
          <p:bldP spid="12" grpId="0" animBg="1"/>
          <p:bldP spid="42" grpId="0" animBg="1"/>
          <p:bldP spid="45" grpId="0" animBg="1"/>
          <p:bldP spid="48" grpId="0" animBg="1"/>
          <p:bldP spid="49" grpId="0" animBg="1"/>
          <p:bldP spid="50" grpId="0"/>
          <p:bldP spid="51" grpId="0" animBg="1"/>
          <p:bldP spid="54" grpId="0" animBg="1"/>
          <p:bldP spid="54" grpId="1" animBg="1"/>
          <p:bldP spid="54" grpId="2" animBg="1"/>
          <p:bldP spid="20" grpId="0"/>
          <p:bldP spid="2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4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4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4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4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4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975"/>
                                </p:stCondLst>
                                <p:childTnLst>
                                  <p:par>
                                    <p:cTn id="5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825"/>
                                </p:stCondLst>
                                <p:childTnLst>
                                  <p:par>
                                    <p:cTn id="6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50" tmFilter="0,0; .5, 1; 1, 1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8550"/>
                                </p:stCondLst>
                                <p:childTnLst>
                                  <p:par>
                                    <p:cTn id="71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3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9050"/>
                                </p:stCondLst>
                                <p:childTnLst>
                                  <p:par>
                                    <p:cTn id="7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 tmFilter="0, 0; .2, .5; .8, .5; 1, 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7" dur="250" autoRev="1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9550"/>
                                </p:stCondLst>
                                <p:childTnLst>
                                  <p:par>
                                    <p:cTn id="79" presetID="2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1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0050"/>
                                </p:stCondLst>
                                <p:childTnLst>
                                  <p:par>
                                    <p:cTn id="83" presetID="26" presetClass="emp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0550"/>
                                </p:stCondLst>
                                <p:childTnLst>
                                  <p:par>
                                    <p:cTn id="8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8" grpId="0"/>
          <p:bldP spid="11" grpId="0" animBg="1"/>
          <p:bldP spid="11" grpId="1" animBg="1"/>
          <p:bldP spid="11" grpId="2" animBg="1"/>
          <p:bldP spid="40" grpId="0" animBg="1"/>
          <p:bldP spid="41" grpId="0" animBg="1"/>
          <p:bldP spid="12" grpId="0" animBg="1"/>
          <p:bldP spid="42" grpId="0" animBg="1"/>
          <p:bldP spid="45" grpId="0" animBg="1"/>
          <p:bldP spid="48" grpId="0" animBg="1"/>
          <p:bldP spid="49" grpId="0" animBg="1"/>
          <p:bldP spid="50" grpId="0"/>
          <p:bldP spid="51" grpId="0" animBg="1"/>
          <p:bldP spid="54" grpId="0" animBg="1"/>
          <p:bldP spid="54" grpId="1" animBg="1"/>
          <p:bldP spid="54" grpId="2" animBg="1"/>
          <p:bldP spid="20" grpId="0"/>
          <p:bldP spid="21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12E4D2A-1CE1-4801-9486-CC28E5122AC0}"/>
              </a:ext>
            </a:extLst>
          </p:cNvPr>
          <p:cNvGrpSpPr/>
          <p:nvPr/>
        </p:nvGrpSpPr>
        <p:grpSpPr>
          <a:xfrm>
            <a:off x="1484524" y="1891887"/>
            <a:ext cx="9221365" cy="3074226"/>
            <a:chOff x="1687670" y="1457874"/>
            <a:chExt cx="9221365" cy="3074226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236C011A-9C24-4005-8A66-4EEC2A858681}"/>
                </a:ext>
              </a:extLst>
            </p:cNvPr>
            <p:cNvSpPr/>
            <p:nvPr/>
          </p:nvSpPr>
          <p:spPr>
            <a:xfrm>
              <a:off x="2805181" y="1457874"/>
              <a:ext cx="8103854" cy="3074226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4EA4DD"/>
                </a:solidFill>
                <a:latin typeface="微软雅黑"/>
                <a:ea typeface="微软雅黑"/>
              </a:endParaRPr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C33CA8E6-0572-4B10-BAAA-28ECA03BB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7670" y="1744524"/>
              <a:ext cx="2509710" cy="2509710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5C872C75-D86E-47B8-8AE0-3D11B63DFE8C}"/>
                </a:ext>
              </a:extLst>
            </p:cNvPr>
            <p:cNvSpPr txBox="1"/>
            <p:nvPr/>
          </p:nvSpPr>
          <p:spPr>
            <a:xfrm>
              <a:off x="5427911" y="1891048"/>
              <a:ext cx="3815927" cy="2061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09">
                <a:lnSpc>
                  <a:spcPct val="200000"/>
                </a:lnSpc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该模板一共</a:t>
              </a:r>
              <a:r>
                <a:rPr lang="en-US" altLang="zh-CN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</a:t>
              </a: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页，获取完整版。</a:t>
              </a:r>
              <a:endPara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914309">
                <a:lnSpc>
                  <a:spcPct val="200000"/>
                </a:lnSpc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请扫描上方二维码，关注“精美</a:t>
              </a:r>
              <a:r>
                <a:rPr lang="en-US" altLang="zh-CN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模板”</a:t>
              </a:r>
              <a:endPara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914309">
                <a:lnSpc>
                  <a:spcPct val="200000"/>
                </a:lnSpc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回复“</a:t>
              </a:r>
              <a:r>
                <a:rPr lang="en-US" altLang="zh-CN" sz="1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0809</a:t>
              </a: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”，即可免费下载。</a:t>
              </a:r>
              <a:endPara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914309">
                <a:lnSpc>
                  <a:spcPct val="200000"/>
                </a:lnSpc>
              </a:pPr>
              <a:r>
                <a:rPr lang="en-US" altLang="zh-CN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1598</a:t>
              </a: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套对应回复“</a:t>
              </a:r>
              <a:r>
                <a:rPr lang="en-US" altLang="zh-CN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1598</a:t>
              </a: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425EF69-9CDF-48B2-952C-780371B00928}"/>
              </a:ext>
            </a:extLst>
          </p:cNvPr>
          <p:cNvSpPr/>
          <p:nvPr/>
        </p:nvSpPr>
        <p:spPr>
          <a:xfrm>
            <a:off x="3148632" y="5661248"/>
            <a:ext cx="6095206" cy="64624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4309"/>
            <a:r>
              <a:rPr lang="en-US" altLang="zh-CN" dirty="0">
                <a:solidFill>
                  <a:srgbClr val="44546A">
                    <a:lumMod val="25000"/>
                  </a:srgbClr>
                </a:solidFill>
                <a:latin typeface="等线" panose="020F0502020204030204"/>
                <a:ea typeface="等线" panose="02010600030101010101" pitchFamily="2" charset="-122"/>
              </a:rPr>
              <a:t>1598</a:t>
            </a:r>
            <a:r>
              <a:rPr lang="zh-CN" altLang="en-US" dirty="0">
                <a:solidFill>
                  <a:srgbClr val="44546A">
                    <a:lumMod val="25000"/>
                  </a:srgbClr>
                </a:solidFill>
                <a:latin typeface="等线" panose="020F0502020204030204"/>
                <a:ea typeface="等线" panose="02010600030101010101" pitchFamily="2" charset="-122"/>
              </a:rPr>
              <a:t>套模板免费下载地址：</a:t>
            </a:r>
            <a:r>
              <a:rPr lang="en-US" altLang="zh-CN" dirty="0">
                <a:solidFill>
                  <a:srgbClr val="44546A">
                    <a:lumMod val="25000"/>
                  </a:srgbClr>
                </a:solidFill>
                <a:latin typeface="等线" panose="020F0502020204030204"/>
                <a:ea typeface="等线" panose="02010600030101010101" pitchFamily="2" charset="-122"/>
              </a:rPr>
              <a:t>http://mp.weixin.qq.com/s/bhnaDzj_ay8cY4GU987vZg</a:t>
            </a:r>
          </a:p>
        </p:txBody>
      </p:sp>
    </p:spTree>
    <p:extLst>
      <p:ext uri="{BB962C8B-B14F-4D97-AF65-F5344CB8AC3E}">
        <p14:creationId xmlns:p14="http://schemas.microsoft.com/office/powerpoint/2010/main" val="194362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F4DD026-CE50-4915-A73B-3627035E1C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49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77A2928-E1B9-428F-87BF-D6E0155E33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73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78E68E8-EAF5-4B8C-A12D-EB6F733F19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8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/>
          <p:cNvSpPr>
            <a:spLocks/>
          </p:cNvSpPr>
          <p:nvPr/>
        </p:nvSpPr>
        <p:spPr bwMode="auto">
          <a:xfrm rot="5400000">
            <a:off x="5492283" y="991290"/>
            <a:ext cx="1284485" cy="1159135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3717032"/>
            <a:ext cx="12190413" cy="3140968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3142878" y="4110171"/>
            <a:ext cx="5770398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WELCOME</a:t>
            </a:r>
            <a:endParaRPr lang="zh-CN" altLang="en-US" sz="4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8"/>
          <p:cNvSpPr>
            <a:spLocks noChangeArrowheads="1"/>
          </p:cNvSpPr>
          <p:nvPr/>
        </p:nvSpPr>
        <p:spPr bwMode="auto">
          <a:xfrm>
            <a:off x="1486694" y="4981994"/>
            <a:ext cx="9505056" cy="136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您的文本内容，语言尽可能精炼，可根据实际情况调整文本框大小，或者字体的大小。在此处添加您的文本内容，语言尽可能精炼，可根据实际情况调整文本框大小，或者字体的大小。在此处添加您的文本内容，语言尽可能精炼，可根据实际情况调整文本框大小，或者字体的大小。 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486694" y="4509120"/>
            <a:ext cx="2592288" cy="0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039422" y="4505079"/>
            <a:ext cx="2952328" cy="0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5"/>
          <p:cNvSpPr>
            <a:spLocks/>
          </p:cNvSpPr>
          <p:nvPr/>
        </p:nvSpPr>
        <p:spPr bwMode="auto">
          <a:xfrm rot="5400000">
            <a:off x="6082379" y="2035739"/>
            <a:ext cx="1284485" cy="1159135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 rot="5400000">
            <a:off x="4846200" y="2019502"/>
            <a:ext cx="1284485" cy="1159135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21003" y="1309247"/>
            <a:ext cx="3046413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US" altLang="zh-CN" sz="2800" b="1" dirty="0">
                <a:solidFill>
                  <a:prstClr val="white"/>
                </a:solidFill>
              </a:rPr>
              <a:t>LOGO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18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" grpId="0" animBg="1"/>
      <p:bldP spid="8" grpId="0"/>
      <p:bldP spid="17" grpId="0"/>
      <p:bldP spid="14" grpId="0" animBg="1"/>
      <p:bldP spid="15" grpId="0" animBg="1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F191EF1-B770-4F12-AD9E-86C4D723B2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0029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3CB0EE10-EA3F-4EA0-9D11-031433A13C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38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1DE8088-31B1-458D-AAB7-33A1C532FB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60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EC6DE08-62C1-4864-B5A4-E714B4A634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16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E5A46C0D-2099-4C11-AF3D-5F9E42EF9A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28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E76C1265-9C89-4180-8621-CFB64DA97B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45717"/>
      </p:ext>
    </p:extLst>
  </p:cSld>
  <p:clrMapOvr>
    <a:masterClrMapping/>
  </p:clrMapOvr>
  <p:transition spd="slow">
    <p:pull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4248C71-0F52-455B-84C2-6368C8D84B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06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CC95180E-22B9-4EB2-B089-BCB4D7EC7F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99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FAF09B4-6C99-4258-AF9C-F636D9FAA3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87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8A28A47-ADE5-4108-A206-155AD77234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1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rot="198227">
            <a:off x="-49555" y="2954307"/>
            <a:ext cx="12256069" cy="865720"/>
          </a:xfrm>
          <a:custGeom>
            <a:avLst/>
            <a:gdLst>
              <a:gd name="connsiteX0" fmla="*/ 20526 w 12256069"/>
              <a:gd name="connsiteY0" fmla="*/ 79640 h 865720"/>
              <a:gd name="connsiteX1" fmla="*/ 165669 w 12256069"/>
              <a:gd name="connsiteY1" fmla="*/ 253811 h 865720"/>
              <a:gd name="connsiteX2" fmla="*/ 1239726 w 12256069"/>
              <a:gd name="connsiteY2" fmla="*/ 863411 h 865720"/>
              <a:gd name="connsiteX3" fmla="*/ 2995955 w 12256069"/>
              <a:gd name="connsiteY3" fmla="*/ 7068 h 865720"/>
              <a:gd name="connsiteX4" fmla="*/ 4636069 w 12256069"/>
              <a:gd name="connsiteY4" fmla="*/ 544097 h 865720"/>
              <a:gd name="connsiteX5" fmla="*/ 6029441 w 12256069"/>
              <a:gd name="connsiteY5" fmla="*/ 573125 h 865720"/>
              <a:gd name="connsiteX6" fmla="*/ 7234126 w 12256069"/>
              <a:gd name="connsiteY6" fmla="*/ 7068 h 865720"/>
              <a:gd name="connsiteX7" fmla="*/ 8627498 w 12256069"/>
              <a:gd name="connsiteY7" fmla="*/ 457011 h 865720"/>
              <a:gd name="connsiteX8" fmla="*/ 9875726 w 12256069"/>
              <a:gd name="connsiteY8" fmla="*/ 7068 h 865720"/>
              <a:gd name="connsiteX9" fmla="*/ 11225555 w 12256069"/>
              <a:gd name="connsiteY9" fmla="*/ 195754 h 865720"/>
              <a:gd name="connsiteX10" fmla="*/ 11835155 w 12256069"/>
              <a:gd name="connsiteY10" fmla="*/ 384440 h 865720"/>
              <a:gd name="connsiteX11" fmla="*/ 12256069 w 12256069"/>
              <a:gd name="connsiteY11" fmla="*/ 398954 h 86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56069" h="865720">
                <a:moveTo>
                  <a:pt x="20526" y="79640"/>
                </a:moveTo>
                <a:cubicBezTo>
                  <a:pt x="-8503" y="101411"/>
                  <a:pt x="-37531" y="123183"/>
                  <a:pt x="165669" y="253811"/>
                </a:cubicBezTo>
                <a:cubicBezTo>
                  <a:pt x="368869" y="384440"/>
                  <a:pt x="768012" y="904535"/>
                  <a:pt x="1239726" y="863411"/>
                </a:cubicBezTo>
                <a:cubicBezTo>
                  <a:pt x="1711440" y="822287"/>
                  <a:pt x="2429898" y="60287"/>
                  <a:pt x="2995955" y="7068"/>
                </a:cubicBezTo>
                <a:cubicBezTo>
                  <a:pt x="3562012" y="-46151"/>
                  <a:pt x="4130488" y="449754"/>
                  <a:pt x="4636069" y="544097"/>
                </a:cubicBezTo>
                <a:cubicBezTo>
                  <a:pt x="5141650" y="638440"/>
                  <a:pt x="5596432" y="662630"/>
                  <a:pt x="6029441" y="573125"/>
                </a:cubicBezTo>
                <a:cubicBezTo>
                  <a:pt x="6462450" y="483620"/>
                  <a:pt x="6801117" y="26420"/>
                  <a:pt x="7234126" y="7068"/>
                </a:cubicBezTo>
                <a:cubicBezTo>
                  <a:pt x="7667136" y="-12284"/>
                  <a:pt x="8187231" y="457011"/>
                  <a:pt x="8627498" y="457011"/>
                </a:cubicBezTo>
                <a:cubicBezTo>
                  <a:pt x="9067765" y="457011"/>
                  <a:pt x="9442717" y="50611"/>
                  <a:pt x="9875726" y="7068"/>
                </a:cubicBezTo>
                <a:cubicBezTo>
                  <a:pt x="10308736" y="-36475"/>
                  <a:pt x="10898984" y="132859"/>
                  <a:pt x="11225555" y="195754"/>
                </a:cubicBezTo>
                <a:cubicBezTo>
                  <a:pt x="11552126" y="258649"/>
                  <a:pt x="11663403" y="350573"/>
                  <a:pt x="11835155" y="384440"/>
                </a:cubicBezTo>
                <a:cubicBezTo>
                  <a:pt x="12006907" y="418307"/>
                  <a:pt x="12256069" y="398954"/>
                  <a:pt x="12256069" y="398954"/>
                </a:cubicBezTo>
              </a:path>
            </a:pathLst>
          </a:custGeom>
          <a:ln>
            <a:solidFill>
              <a:srgbClr val="00C8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1338589" flipV="1">
            <a:off x="-25474" y="2994928"/>
            <a:ext cx="12256069" cy="434071"/>
          </a:xfrm>
          <a:custGeom>
            <a:avLst/>
            <a:gdLst>
              <a:gd name="connsiteX0" fmla="*/ 20526 w 12256069"/>
              <a:gd name="connsiteY0" fmla="*/ 79640 h 865720"/>
              <a:gd name="connsiteX1" fmla="*/ 165669 w 12256069"/>
              <a:gd name="connsiteY1" fmla="*/ 253811 h 865720"/>
              <a:gd name="connsiteX2" fmla="*/ 1239726 w 12256069"/>
              <a:gd name="connsiteY2" fmla="*/ 863411 h 865720"/>
              <a:gd name="connsiteX3" fmla="*/ 2995955 w 12256069"/>
              <a:gd name="connsiteY3" fmla="*/ 7068 h 865720"/>
              <a:gd name="connsiteX4" fmla="*/ 4636069 w 12256069"/>
              <a:gd name="connsiteY4" fmla="*/ 544097 h 865720"/>
              <a:gd name="connsiteX5" fmla="*/ 6029441 w 12256069"/>
              <a:gd name="connsiteY5" fmla="*/ 573125 h 865720"/>
              <a:gd name="connsiteX6" fmla="*/ 7234126 w 12256069"/>
              <a:gd name="connsiteY6" fmla="*/ 7068 h 865720"/>
              <a:gd name="connsiteX7" fmla="*/ 8627498 w 12256069"/>
              <a:gd name="connsiteY7" fmla="*/ 457011 h 865720"/>
              <a:gd name="connsiteX8" fmla="*/ 9875726 w 12256069"/>
              <a:gd name="connsiteY8" fmla="*/ 7068 h 865720"/>
              <a:gd name="connsiteX9" fmla="*/ 11225555 w 12256069"/>
              <a:gd name="connsiteY9" fmla="*/ 195754 h 865720"/>
              <a:gd name="connsiteX10" fmla="*/ 11835155 w 12256069"/>
              <a:gd name="connsiteY10" fmla="*/ 384440 h 865720"/>
              <a:gd name="connsiteX11" fmla="*/ 12256069 w 12256069"/>
              <a:gd name="connsiteY11" fmla="*/ 398954 h 86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56069" h="865720">
                <a:moveTo>
                  <a:pt x="20526" y="79640"/>
                </a:moveTo>
                <a:cubicBezTo>
                  <a:pt x="-8503" y="101411"/>
                  <a:pt x="-37531" y="123183"/>
                  <a:pt x="165669" y="253811"/>
                </a:cubicBezTo>
                <a:cubicBezTo>
                  <a:pt x="368869" y="384440"/>
                  <a:pt x="768012" y="904535"/>
                  <a:pt x="1239726" y="863411"/>
                </a:cubicBezTo>
                <a:cubicBezTo>
                  <a:pt x="1711440" y="822287"/>
                  <a:pt x="2429898" y="60287"/>
                  <a:pt x="2995955" y="7068"/>
                </a:cubicBezTo>
                <a:cubicBezTo>
                  <a:pt x="3562012" y="-46151"/>
                  <a:pt x="4130488" y="449754"/>
                  <a:pt x="4636069" y="544097"/>
                </a:cubicBezTo>
                <a:cubicBezTo>
                  <a:pt x="5141650" y="638440"/>
                  <a:pt x="5596432" y="662630"/>
                  <a:pt x="6029441" y="573125"/>
                </a:cubicBezTo>
                <a:cubicBezTo>
                  <a:pt x="6462450" y="483620"/>
                  <a:pt x="6801117" y="26420"/>
                  <a:pt x="7234126" y="7068"/>
                </a:cubicBezTo>
                <a:cubicBezTo>
                  <a:pt x="7667136" y="-12284"/>
                  <a:pt x="8187231" y="457011"/>
                  <a:pt x="8627498" y="457011"/>
                </a:cubicBezTo>
                <a:cubicBezTo>
                  <a:pt x="9067765" y="457011"/>
                  <a:pt x="9442717" y="50611"/>
                  <a:pt x="9875726" y="7068"/>
                </a:cubicBezTo>
                <a:cubicBezTo>
                  <a:pt x="10308736" y="-36475"/>
                  <a:pt x="10898984" y="132859"/>
                  <a:pt x="11225555" y="195754"/>
                </a:cubicBezTo>
                <a:cubicBezTo>
                  <a:pt x="11552126" y="258649"/>
                  <a:pt x="11663403" y="350573"/>
                  <a:pt x="11835155" y="384440"/>
                </a:cubicBezTo>
                <a:cubicBezTo>
                  <a:pt x="12006907" y="418307"/>
                  <a:pt x="12256069" y="398954"/>
                  <a:pt x="12256069" y="398954"/>
                </a:cubicBezTo>
              </a:path>
            </a:pathLst>
          </a:custGeom>
          <a:ln>
            <a:solidFill>
              <a:srgbClr val="04B5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29246" y="435639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公司介绍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36229" y="435639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产品及服务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44541" y="435639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文化及荣誉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099188" y="435639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规划及未来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3"/>
          <p:cNvSpPr txBox="1"/>
          <p:nvPr/>
        </p:nvSpPr>
        <p:spPr>
          <a:xfrm>
            <a:off x="4511030" y="758695"/>
            <a:ext cx="3149852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21" name="矩形 20"/>
          <p:cNvSpPr/>
          <p:nvPr/>
        </p:nvSpPr>
        <p:spPr>
          <a:xfrm>
            <a:off x="4790560" y="1630541"/>
            <a:ext cx="276902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ctr"/>
            <a:r>
              <a:rPr lang="en-US" altLang="zh-CN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CONTENTS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486694" y="2665507"/>
            <a:ext cx="1297399" cy="1284485"/>
            <a:chOff x="1486694" y="2665507"/>
            <a:chExt cx="1297399" cy="1284485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 rot="5400000">
              <a:off x="1476182" y="2728182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b="1" dirty="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486694" y="3047437"/>
              <a:ext cx="1297399" cy="432705"/>
            </a:xfrm>
            <a:prstGeom prst="rect">
              <a:avLst/>
            </a:prstGeom>
            <a:noFill/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b="1" dirty="0"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222998" y="2665507"/>
            <a:ext cx="1297399" cy="1284485"/>
            <a:chOff x="4222998" y="2665507"/>
            <a:chExt cx="1297399" cy="1284485"/>
          </a:xfrm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 rot="5400000">
              <a:off x="4226425" y="2728182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b="1" dirty="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222998" y="3078969"/>
              <a:ext cx="1297399" cy="432705"/>
            </a:xfrm>
            <a:prstGeom prst="rect">
              <a:avLst/>
            </a:prstGeom>
            <a:noFill/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b="1" dirty="0"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959302" y="2689493"/>
            <a:ext cx="1297399" cy="1284485"/>
            <a:chOff x="6959302" y="2689493"/>
            <a:chExt cx="1297399" cy="1284485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 rot="5400000">
              <a:off x="6967655" y="2752168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b="1" dirty="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959302" y="3068303"/>
              <a:ext cx="1297399" cy="432705"/>
            </a:xfrm>
            <a:prstGeom prst="rect">
              <a:avLst/>
            </a:prstGeom>
            <a:noFill/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b="1" dirty="0"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479582" y="2562069"/>
            <a:ext cx="1297399" cy="1284485"/>
            <a:chOff x="9479582" y="2562069"/>
            <a:chExt cx="1297399" cy="1284485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 rot="5400000">
              <a:off x="9456528" y="2624744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b="1" dirty="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9479582" y="2996952"/>
              <a:ext cx="1297399" cy="432705"/>
            </a:xfrm>
            <a:prstGeom prst="rect">
              <a:avLst/>
            </a:prstGeom>
            <a:noFill/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b="1" dirty="0"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7427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3" grpId="0" animBg="1"/>
      <p:bldP spid="10" grpId="0"/>
      <p:bldP spid="12" grpId="0"/>
      <p:bldP spid="13" grpId="0"/>
      <p:bldP spid="14" grpId="0"/>
      <p:bldP spid="20" grpId="0"/>
      <p:bldP spid="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0C7BEE7-2A42-4434-A91D-3DE5DAE3D1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04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E463CC1-609D-4366-9B9F-1092C74AB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95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3C2538CA-C8C5-4B10-96B0-D9BDE9ED45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66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63F0C90-1990-4F06-B805-10D013EDAB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67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CA2CEE8-7E7C-4B5B-9F2C-23BC38E1D0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202766"/>
      </p:ext>
    </p:extLst>
  </p:cSld>
  <p:clrMapOvr>
    <a:masterClrMapping/>
  </p:clrMapOvr>
  <p:transition spd="slow">
    <p:pull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D57F4C77-7D15-4D2A-B039-D8EBC92163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01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218916DD-5EA6-4E39-BEC9-F9A2D389B5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196916"/>
      </p:ext>
    </p:extLst>
  </p:cSld>
  <p:clrMapOvr>
    <a:masterClrMapping/>
  </p:clrMapOvr>
  <p:transition spd="slow">
    <p:wheel spokes="1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33802D6E-5527-444F-8DD7-4BC67E837D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94558"/>
      </p:ext>
    </p:extLst>
  </p:cSld>
  <p:clrMapOvr>
    <a:masterClrMapping/>
  </p:clrMapOvr>
  <p:transition spd="slow">
    <p:cover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94806" y="3212976"/>
            <a:ext cx="4861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精美</a:t>
            </a:r>
            <a:r>
              <a:rPr lang="en-US" altLang="zh-CN" dirty="0" smtClean="0"/>
              <a:t>PPT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2373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3"/>
          <p:cNvSpPr txBox="1"/>
          <p:nvPr/>
        </p:nvSpPr>
        <p:spPr>
          <a:xfrm>
            <a:off x="9196780" y="5331227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业务介绍</a:t>
            </a:r>
          </a:p>
        </p:txBody>
      </p:sp>
      <p:sp>
        <p:nvSpPr>
          <p:cNvPr id="30" name="任意多边形 29"/>
          <p:cNvSpPr/>
          <p:nvPr/>
        </p:nvSpPr>
        <p:spPr>
          <a:xfrm rot="198227">
            <a:off x="-49555" y="2954307"/>
            <a:ext cx="12256069" cy="865720"/>
          </a:xfrm>
          <a:custGeom>
            <a:avLst/>
            <a:gdLst>
              <a:gd name="connsiteX0" fmla="*/ 20526 w 12256069"/>
              <a:gd name="connsiteY0" fmla="*/ 79640 h 865720"/>
              <a:gd name="connsiteX1" fmla="*/ 165669 w 12256069"/>
              <a:gd name="connsiteY1" fmla="*/ 253811 h 865720"/>
              <a:gd name="connsiteX2" fmla="*/ 1239726 w 12256069"/>
              <a:gd name="connsiteY2" fmla="*/ 863411 h 865720"/>
              <a:gd name="connsiteX3" fmla="*/ 2995955 w 12256069"/>
              <a:gd name="connsiteY3" fmla="*/ 7068 h 865720"/>
              <a:gd name="connsiteX4" fmla="*/ 4636069 w 12256069"/>
              <a:gd name="connsiteY4" fmla="*/ 544097 h 865720"/>
              <a:gd name="connsiteX5" fmla="*/ 6029441 w 12256069"/>
              <a:gd name="connsiteY5" fmla="*/ 573125 h 865720"/>
              <a:gd name="connsiteX6" fmla="*/ 7234126 w 12256069"/>
              <a:gd name="connsiteY6" fmla="*/ 7068 h 865720"/>
              <a:gd name="connsiteX7" fmla="*/ 8627498 w 12256069"/>
              <a:gd name="connsiteY7" fmla="*/ 457011 h 865720"/>
              <a:gd name="connsiteX8" fmla="*/ 9875726 w 12256069"/>
              <a:gd name="connsiteY8" fmla="*/ 7068 h 865720"/>
              <a:gd name="connsiteX9" fmla="*/ 11225555 w 12256069"/>
              <a:gd name="connsiteY9" fmla="*/ 195754 h 865720"/>
              <a:gd name="connsiteX10" fmla="*/ 11835155 w 12256069"/>
              <a:gd name="connsiteY10" fmla="*/ 384440 h 865720"/>
              <a:gd name="connsiteX11" fmla="*/ 12256069 w 12256069"/>
              <a:gd name="connsiteY11" fmla="*/ 398954 h 86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56069" h="865720">
                <a:moveTo>
                  <a:pt x="20526" y="79640"/>
                </a:moveTo>
                <a:cubicBezTo>
                  <a:pt x="-8503" y="101411"/>
                  <a:pt x="-37531" y="123183"/>
                  <a:pt x="165669" y="253811"/>
                </a:cubicBezTo>
                <a:cubicBezTo>
                  <a:pt x="368869" y="384440"/>
                  <a:pt x="768012" y="904535"/>
                  <a:pt x="1239726" y="863411"/>
                </a:cubicBezTo>
                <a:cubicBezTo>
                  <a:pt x="1711440" y="822287"/>
                  <a:pt x="2429898" y="60287"/>
                  <a:pt x="2995955" y="7068"/>
                </a:cubicBezTo>
                <a:cubicBezTo>
                  <a:pt x="3562012" y="-46151"/>
                  <a:pt x="4130488" y="449754"/>
                  <a:pt x="4636069" y="544097"/>
                </a:cubicBezTo>
                <a:cubicBezTo>
                  <a:pt x="5141650" y="638440"/>
                  <a:pt x="5596432" y="662630"/>
                  <a:pt x="6029441" y="573125"/>
                </a:cubicBezTo>
                <a:cubicBezTo>
                  <a:pt x="6462450" y="483620"/>
                  <a:pt x="6801117" y="26420"/>
                  <a:pt x="7234126" y="7068"/>
                </a:cubicBezTo>
                <a:cubicBezTo>
                  <a:pt x="7667136" y="-12284"/>
                  <a:pt x="8187231" y="457011"/>
                  <a:pt x="8627498" y="457011"/>
                </a:cubicBezTo>
                <a:cubicBezTo>
                  <a:pt x="9067765" y="457011"/>
                  <a:pt x="9442717" y="50611"/>
                  <a:pt x="9875726" y="7068"/>
                </a:cubicBezTo>
                <a:cubicBezTo>
                  <a:pt x="10308736" y="-36475"/>
                  <a:pt x="10898984" y="132859"/>
                  <a:pt x="11225555" y="195754"/>
                </a:cubicBezTo>
                <a:cubicBezTo>
                  <a:pt x="11552126" y="258649"/>
                  <a:pt x="11663403" y="350573"/>
                  <a:pt x="11835155" y="384440"/>
                </a:cubicBezTo>
                <a:cubicBezTo>
                  <a:pt x="12006907" y="418307"/>
                  <a:pt x="12256069" y="398954"/>
                  <a:pt x="12256069" y="398954"/>
                </a:cubicBezTo>
              </a:path>
            </a:pathLst>
          </a:custGeom>
          <a:ln>
            <a:solidFill>
              <a:srgbClr val="00C8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21338589" flipV="1">
            <a:off x="-25474" y="2994928"/>
            <a:ext cx="12256069" cy="434071"/>
          </a:xfrm>
          <a:custGeom>
            <a:avLst/>
            <a:gdLst>
              <a:gd name="connsiteX0" fmla="*/ 20526 w 12256069"/>
              <a:gd name="connsiteY0" fmla="*/ 79640 h 865720"/>
              <a:gd name="connsiteX1" fmla="*/ 165669 w 12256069"/>
              <a:gd name="connsiteY1" fmla="*/ 253811 h 865720"/>
              <a:gd name="connsiteX2" fmla="*/ 1239726 w 12256069"/>
              <a:gd name="connsiteY2" fmla="*/ 863411 h 865720"/>
              <a:gd name="connsiteX3" fmla="*/ 2995955 w 12256069"/>
              <a:gd name="connsiteY3" fmla="*/ 7068 h 865720"/>
              <a:gd name="connsiteX4" fmla="*/ 4636069 w 12256069"/>
              <a:gd name="connsiteY4" fmla="*/ 544097 h 865720"/>
              <a:gd name="connsiteX5" fmla="*/ 6029441 w 12256069"/>
              <a:gd name="connsiteY5" fmla="*/ 573125 h 865720"/>
              <a:gd name="connsiteX6" fmla="*/ 7234126 w 12256069"/>
              <a:gd name="connsiteY6" fmla="*/ 7068 h 865720"/>
              <a:gd name="connsiteX7" fmla="*/ 8627498 w 12256069"/>
              <a:gd name="connsiteY7" fmla="*/ 457011 h 865720"/>
              <a:gd name="connsiteX8" fmla="*/ 9875726 w 12256069"/>
              <a:gd name="connsiteY8" fmla="*/ 7068 h 865720"/>
              <a:gd name="connsiteX9" fmla="*/ 11225555 w 12256069"/>
              <a:gd name="connsiteY9" fmla="*/ 195754 h 865720"/>
              <a:gd name="connsiteX10" fmla="*/ 11835155 w 12256069"/>
              <a:gd name="connsiteY10" fmla="*/ 384440 h 865720"/>
              <a:gd name="connsiteX11" fmla="*/ 12256069 w 12256069"/>
              <a:gd name="connsiteY11" fmla="*/ 398954 h 86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56069" h="865720">
                <a:moveTo>
                  <a:pt x="20526" y="79640"/>
                </a:moveTo>
                <a:cubicBezTo>
                  <a:pt x="-8503" y="101411"/>
                  <a:pt x="-37531" y="123183"/>
                  <a:pt x="165669" y="253811"/>
                </a:cubicBezTo>
                <a:cubicBezTo>
                  <a:pt x="368869" y="384440"/>
                  <a:pt x="768012" y="904535"/>
                  <a:pt x="1239726" y="863411"/>
                </a:cubicBezTo>
                <a:cubicBezTo>
                  <a:pt x="1711440" y="822287"/>
                  <a:pt x="2429898" y="60287"/>
                  <a:pt x="2995955" y="7068"/>
                </a:cubicBezTo>
                <a:cubicBezTo>
                  <a:pt x="3562012" y="-46151"/>
                  <a:pt x="4130488" y="449754"/>
                  <a:pt x="4636069" y="544097"/>
                </a:cubicBezTo>
                <a:cubicBezTo>
                  <a:pt x="5141650" y="638440"/>
                  <a:pt x="5596432" y="662630"/>
                  <a:pt x="6029441" y="573125"/>
                </a:cubicBezTo>
                <a:cubicBezTo>
                  <a:pt x="6462450" y="483620"/>
                  <a:pt x="6801117" y="26420"/>
                  <a:pt x="7234126" y="7068"/>
                </a:cubicBezTo>
                <a:cubicBezTo>
                  <a:pt x="7667136" y="-12284"/>
                  <a:pt x="8187231" y="457011"/>
                  <a:pt x="8627498" y="457011"/>
                </a:cubicBezTo>
                <a:cubicBezTo>
                  <a:pt x="9067765" y="457011"/>
                  <a:pt x="9442717" y="50611"/>
                  <a:pt x="9875726" y="7068"/>
                </a:cubicBezTo>
                <a:cubicBezTo>
                  <a:pt x="10308736" y="-36475"/>
                  <a:pt x="10898984" y="132859"/>
                  <a:pt x="11225555" y="195754"/>
                </a:cubicBezTo>
                <a:cubicBezTo>
                  <a:pt x="11552126" y="258649"/>
                  <a:pt x="11663403" y="350573"/>
                  <a:pt x="11835155" y="384440"/>
                </a:cubicBezTo>
                <a:cubicBezTo>
                  <a:pt x="12006907" y="418307"/>
                  <a:pt x="12256069" y="398954"/>
                  <a:pt x="12256069" y="398954"/>
                </a:cubicBezTo>
              </a:path>
            </a:pathLst>
          </a:custGeom>
          <a:ln>
            <a:solidFill>
              <a:srgbClr val="04B5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5"/>
          <p:cNvSpPr>
            <a:spLocks/>
          </p:cNvSpPr>
          <p:nvPr/>
        </p:nvSpPr>
        <p:spPr bwMode="auto">
          <a:xfrm rot="5400000">
            <a:off x="4466762" y="1526764"/>
            <a:ext cx="3271596" cy="2952328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429779" y="1888328"/>
            <a:ext cx="1297399" cy="432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/>
              <a:t>01</a:t>
            </a:r>
            <a:endParaRPr lang="zh-CN" altLang="en-US" sz="3200" b="1" dirty="0"/>
          </a:p>
        </p:txBody>
      </p:sp>
      <p:sp>
        <p:nvSpPr>
          <p:cNvPr id="22" name="文本框 3"/>
          <p:cNvSpPr txBox="1"/>
          <p:nvPr/>
        </p:nvSpPr>
        <p:spPr>
          <a:xfrm>
            <a:off x="4782685" y="2564904"/>
            <a:ext cx="4552881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BFCF2"/>
                </a:solidFill>
                <a:latin typeface="微软雅黑" pitchFamily="34" charset="-122"/>
                <a:ea typeface="微软雅黑" pitchFamily="34" charset="-122"/>
              </a:rPr>
              <a:t>公司介绍</a:t>
            </a:r>
          </a:p>
        </p:txBody>
      </p:sp>
      <p:sp>
        <p:nvSpPr>
          <p:cNvPr id="2" name="矩形 1"/>
          <p:cNvSpPr/>
          <p:nvPr/>
        </p:nvSpPr>
        <p:spPr>
          <a:xfrm>
            <a:off x="1270670" y="5343599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公司概述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52198" y="5343599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发展历程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33725" y="5331227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分支机构</a:t>
            </a:r>
          </a:p>
        </p:txBody>
      </p:sp>
      <p:sp>
        <p:nvSpPr>
          <p:cNvPr id="5" name="矩形 4"/>
          <p:cNvSpPr/>
          <p:nvPr/>
        </p:nvSpPr>
        <p:spPr>
          <a:xfrm>
            <a:off x="7215252" y="5331227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490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5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 animBg="1"/>
      <p:bldP spid="31" grpId="0" animBg="1"/>
      <p:bldP spid="40" grpId="0" animBg="1"/>
      <p:bldP spid="45" grpId="0"/>
      <p:bldP spid="22" grpId="0"/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4005064"/>
            <a:ext cx="12190413" cy="2852936"/>
          </a:xfrm>
          <a:prstGeom prst="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58702" y="404664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公司介绍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87494" y="1817536"/>
            <a:ext cx="2304256" cy="1536171"/>
          </a:xfrm>
          <a:prstGeom prst="round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66655" y="1786653"/>
            <a:ext cx="2304256" cy="1536170"/>
          </a:xfrm>
          <a:prstGeom prst="round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:\PPT加油\免版权\buildings-984195_960_7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310" y="1786653"/>
            <a:ext cx="2304256" cy="1536171"/>
          </a:xfrm>
          <a:prstGeom prst="round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圆角矩形 7"/>
          <p:cNvSpPr/>
          <p:nvPr/>
        </p:nvSpPr>
        <p:spPr>
          <a:xfrm>
            <a:off x="6186494" y="1788564"/>
            <a:ext cx="2304256" cy="1536170"/>
          </a:xfrm>
          <a:prstGeom prst="roundRect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4566" y="2094177"/>
            <a:ext cx="1656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</a:rPr>
              <a:t>logo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5932" y="4440500"/>
            <a:ext cx="26057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某集团有限公司</a:t>
            </a:r>
          </a:p>
        </p:txBody>
      </p:sp>
      <p:sp>
        <p:nvSpPr>
          <p:cNvPr id="13" name="矩形 12"/>
          <p:cNvSpPr/>
          <p:nvPr/>
        </p:nvSpPr>
        <p:spPr>
          <a:xfrm>
            <a:off x="1340334" y="4869160"/>
            <a:ext cx="9795432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右键点击图片，选择“更改图片”即可更换成您的图片，右键点击图片，选择“更换图片”即可更换成您的图片。右键点击图片，选择“更改图片”即可更换成您的图片，右键点击图片，选择“更换图片”即可更换成您的图片。 。右键点击图片，选择“更改图片”即可更换成您的图片，右键点击图片，选择“更换图片”即可更换成您的图片。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718942" y="4640555"/>
            <a:ext cx="72728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5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5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5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100"/>
                            </p:stCondLst>
                            <p:childTnLst>
                              <p:par>
                                <p:cTn id="4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6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1486694" y="404664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公司介绍</a:t>
            </a:r>
          </a:p>
        </p:txBody>
      </p:sp>
      <p:pic>
        <p:nvPicPr>
          <p:cNvPr id="3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9515" y="2024973"/>
            <a:ext cx="2129267" cy="3193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7769" y="2026268"/>
            <a:ext cx="2129268" cy="3193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7425108" y="2564904"/>
            <a:ext cx="26057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某集团有限公司</a:t>
            </a:r>
          </a:p>
        </p:txBody>
      </p:sp>
      <p:sp>
        <p:nvSpPr>
          <p:cNvPr id="7" name="矩形 6"/>
          <p:cNvSpPr/>
          <p:nvPr/>
        </p:nvSpPr>
        <p:spPr>
          <a:xfrm>
            <a:off x="7353050" y="3144655"/>
            <a:ext cx="45365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右键点击图片，选择“更改图片”即可更换成您的图片，右键点击图片，选择“更换图片”即可更换成您的图片。右键点击图片，选择“更改图片”即可更换成您的图片，右键点击图片，选择“更换图片”即可更换成您的图片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27054" y="2026268"/>
            <a:ext cx="2129268" cy="3193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9" name="组合 58"/>
          <p:cNvGrpSpPr/>
          <p:nvPr/>
        </p:nvGrpSpPr>
        <p:grpSpPr>
          <a:xfrm>
            <a:off x="7425108" y="4581128"/>
            <a:ext cx="775209" cy="637746"/>
            <a:chOff x="7425108" y="4581128"/>
            <a:chExt cx="775209" cy="637746"/>
          </a:xfrm>
        </p:grpSpPr>
        <p:sp>
          <p:nvSpPr>
            <p:cNvPr id="9" name="矩形 8"/>
            <p:cNvSpPr/>
            <p:nvPr/>
          </p:nvSpPr>
          <p:spPr>
            <a:xfrm>
              <a:off x="7425108" y="4581128"/>
              <a:ext cx="775209" cy="637746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557592" y="4674845"/>
              <a:ext cx="524393" cy="445522"/>
              <a:chOff x="3351213" y="1103313"/>
              <a:chExt cx="5467350" cy="4645026"/>
            </a:xfrm>
            <a:solidFill>
              <a:schemeClr val="bg1"/>
            </a:solidFill>
          </p:grpSpPr>
          <p:sp>
            <p:nvSpPr>
              <p:cNvPr id="14" name="Freeform 22"/>
              <p:cNvSpPr>
                <a:spLocks/>
              </p:cNvSpPr>
              <p:nvPr/>
            </p:nvSpPr>
            <p:spPr bwMode="auto">
              <a:xfrm>
                <a:off x="8081963" y="4530726"/>
                <a:ext cx="736600" cy="833438"/>
              </a:xfrm>
              <a:custGeom>
                <a:avLst/>
                <a:gdLst>
                  <a:gd name="T0" fmla="*/ 0 w 196"/>
                  <a:gd name="T1" fmla="*/ 59 h 222"/>
                  <a:gd name="T2" fmla="*/ 85 w 196"/>
                  <a:gd name="T3" fmla="*/ 0 h 222"/>
                  <a:gd name="T4" fmla="*/ 196 w 196"/>
                  <a:gd name="T5" fmla="*/ 89 h 222"/>
                  <a:gd name="T6" fmla="*/ 196 w 196"/>
                  <a:gd name="T7" fmla="*/ 222 h 222"/>
                  <a:gd name="T8" fmla="*/ 14 w 196"/>
                  <a:gd name="T9" fmla="*/ 222 h 222"/>
                  <a:gd name="T10" fmla="*/ 36 w 196"/>
                  <a:gd name="T11" fmla="*/ 189 h 222"/>
                  <a:gd name="T12" fmla="*/ 0 w 196"/>
                  <a:gd name="T13" fmla="*/ 59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6" h="222">
                    <a:moveTo>
                      <a:pt x="0" y="59"/>
                    </a:moveTo>
                    <a:cubicBezTo>
                      <a:pt x="38" y="56"/>
                      <a:pt x="70" y="33"/>
                      <a:pt x="85" y="0"/>
                    </a:cubicBezTo>
                    <a:cubicBezTo>
                      <a:pt x="139" y="15"/>
                      <a:pt x="196" y="42"/>
                      <a:pt x="196" y="89"/>
                    </a:cubicBezTo>
                    <a:cubicBezTo>
                      <a:pt x="196" y="179"/>
                      <a:pt x="196" y="222"/>
                      <a:pt x="196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36" y="189"/>
                      <a:pt x="36" y="189"/>
                      <a:pt x="36" y="189"/>
                    </a:cubicBezTo>
                    <a:lnTo>
                      <a:pt x="0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23"/>
              <p:cNvSpPr>
                <a:spLocks/>
              </p:cNvSpPr>
              <p:nvPr/>
            </p:nvSpPr>
            <p:spPr bwMode="auto">
              <a:xfrm>
                <a:off x="7585076" y="4530726"/>
                <a:ext cx="439738" cy="833438"/>
              </a:xfrm>
              <a:custGeom>
                <a:avLst/>
                <a:gdLst>
                  <a:gd name="T0" fmla="*/ 32 w 117"/>
                  <a:gd name="T1" fmla="*/ 0 h 222"/>
                  <a:gd name="T2" fmla="*/ 117 w 117"/>
                  <a:gd name="T3" fmla="*/ 59 h 222"/>
                  <a:gd name="T4" fmla="*/ 81 w 117"/>
                  <a:gd name="T5" fmla="*/ 189 h 222"/>
                  <a:gd name="T6" fmla="*/ 103 w 117"/>
                  <a:gd name="T7" fmla="*/ 222 h 222"/>
                  <a:gd name="T8" fmla="*/ 14 w 117"/>
                  <a:gd name="T9" fmla="*/ 222 h 222"/>
                  <a:gd name="T10" fmla="*/ 14 w 117"/>
                  <a:gd name="T11" fmla="*/ 65 h 222"/>
                  <a:gd name="T12" fmla="*/ 0 w 117"/>
                  <a:gd name="T13" fmla="*/ 10 h 222"/>
                  <a:gd name="T14" fmla="*/ 32 w 117"/>
                  <a:gd name="T15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222">
                    <a:moveTo>
                      <a:pt x="32" y="0"/>
                    </a:moveTo>
                    <a:cubicBezTo>
                      <a:pt x="47" y="33"/>
                      <a:pt x="79" y="56"/>
                      <a:pt x="117" y="59"/>
                    </a:cubicBezTo>
                    <a:cubicBezTo>
                      <a:pt x="81" y="189"/>
                      <a:pt x="81" y="189"/>
                      <a:pt x="81" y="189"/>
                    </a:cubicBezTo>
                    <a:cubicBezTo>
                      <a:pt x="103" y="222"/>
                      <a:pt x="103" y="222"/>
                      <a:pt x="103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14" y="181"/>
                      <a:pt x="14" y="129"/>
                      <a:pt x="14" y="65"/>
                    </a:cubicBezTo>
                    <a:cubicBezTo>
                      <a:pt x="14" y="45"/>
                      <a:pt x="9" y="27"/>
                      <a:pt x="0" y="10"/>
                    </a:cubicBezTo>
                    <a:cubicBezTo>
                      <a:pt x="10" y="6"/>
                      <a:pt x="21" y="3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4"/>
              <p:cNvSpPr>
                <a:spLocks noEditPoints="1"/>
              </p:cNvSpPr>
              <p:nvPr/>
            </p:nvSpPr>
            <p:spPr bwMode="auto">
              <a:xfrm>
                <a:off x="7615238" y="3722688"/>
                <a:ext cx="857250" cy="860425"/>
              </a:xfrm>
              <a:custGeom>
                <a:avLst/>
                <a:gdLst>
                  <a:gd name="T0" fmla="*/ 114 w 228"/>
                  <a:gd name="T1" fmla="*/ 229 h 229"/>
                  <a:gd name="T2" fmla="*/ 0 w 228"/>
                  <a:gd name="T3" fmla="*/ 115 h 229"/>
                  <a:gd name="T4" fmla="*/ 114 w 228"/>
                  <a:gd name="T5" fmla="*/ 0 h 229"/>
                  <a:gd name="T6" fmla="*/ 228 w 228"/>
                  <a:gd name="T7" fmla="*/ 115 h 229"/>
                  <a:gd name="T8" fmla="*/ 114 w 228"/>
                  <a:gd name="T9" fmla="*/ 229 h 229"/>
                  <a:gd name="T10" fmla="*/ 208 w 228"/>
                  <a:gd name="T11" fmla="*/ 111 h 229"/>
                  <a:gd name="T12" fmla="*/ 178 w 228"/>
                  <a:gd name="T13" fmla="*/ 46 h 229"/>
                  <a:gd name="T14" fmla="*/ 186 w 228"/>
                  <a:gd name="T15" fmla="*/ 91 h 229"/>
                  <a:gd name="T16" fmla="*/ 136 w 228"/>
                  <a:gd name="T17" fmla="*/ 193 h 229"/>
                  <a:gd name="T18" fmla="*/ 208 w 228"/>
                  <a:gd name="T19" fmla="*/ 11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8" h="229">
                    <a:moveTo>
                      <a:pt x="114" y="229"/>
                    </a:moveTo>
                    <a:cubicBezTo>
                      <a:pt x="51" y="229"/>
                      <a:pt x="0" y="178"/>
                      <a:pt x="0" y="115"/>
                    </a:cubicBezTo>
                    <a:cubicBezTo>
                      <a:pt x="0" y="52"/>
                      <a:pt x="51" y="0"/>
                      <a:pt x="114" y="0"/>
                    </a:cubicBezTo>
                    <a:cubicBezTo>
                      <a:pt x="177" y="0"/>
                      <a:pt x="228" y="52"/>
                      <a:pt x="228" y="115"/>
                    </a:cubicBezTo>
                    <a:cubicBezTo>
                      <a:pt x="228" y="178"/>
                      <a:pt x="177" y="229"/>
                      <a:pt x="114" y="229"/>
                    </a:cubicBezTo>
                    <a:close/>
                    <a:moveTo>
                      <a:pt x="208" y="111"/>
                    </a:moveTo>
                    <a:cubicBezTo>
                      <a:pt x="208" y="85"/>
                      <a:pt x="196" y="62"/>
                      <a:pt x="178" y="46"/>
                    </a:cubicBezTo>
                    <a:cubicBezTo>
                      <a:pt x="183" y="60"/>
                      <a:pt x="186" y="76"/>
                      <a:pt x="186" y="91"/>
                    </a:cubicBezTo>
                    <a:cubicBezTo>
                      <a:pt x="186" y="133"/>
                      <a:pt x="166" y="170"/>
                      <a:pt x="136" y="193"/>
                    </a:cubicBezTo>
                    <a:cubicBezTo>
                      <a:pt x="177" y="188"/>
                      <a:pt x="208" y="153"/>
                      <a:pt x="208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5"/>
              <p:cNvSpPr>
                <a:spLocks/>
              </p:cNvSpPr>
              <p:nvPr/>
            </p:nvSpPr>
            <p:spPr bwMode="auto">
              <a:xfrm>
                <a:off x="6157913" y="4222751"/>
                <a:ext cx="1352550" cy="1525588"/>
              </a:xfrm>
              <a:custGeom>
                <a:avLst/>
                <a:gdLst>
                  <a:gd name="T0" fmla="*/ 157 w 360"/>
                  <a:gd name="T1" fmla="*/ 0 h 406"/>
                  <a:gd name="T2" fmla="*/ 360 w 360"/>
                  <a:gd name="T3" fmla="*/ 162 h 406"/>
                  <a:gd name="T4" fmla="*/ 360 w 360"/>
                  <a:gd name="T5" fmla="*/ 406 h 406"/>
                  <a:gd name="T6" fmla="*/ 26 w 360"/>
                  <a:gd name="T7" fmla="*/ 406 h 406"/>
                  <a:gd name="T8" fmla="*/ 65 w 360"/>
                  <a:gd name="T9" fmla="*/ 344 h 406"/>
                  <a:gd name="T10" fmla="*/ 0 w 360"/>
                  <a:gd name="T11" fmla="*/ 107 h 406"/>
                  <a:gd name="T12" fmla="*/ 157 w 360"/>
                  <a:gd name="T13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0" h="406">
                    <a:moveTo>
                      <a:pt x="157" y="0"/>
                    </a:moveTo>
                    <a:cubicBezTo>
                      <a:pt x="255" y="27"/>
                      <a:pt x="360" y="75"/>
                      <a:pt x="360" y="162"/>
                    </a:cubicBezTo>
                    <a:cubicBezTo>
                      <a:pt x="360" y="326"/>
                      <a:pt x="360" y="406"/>
                      <a:pt x="360" y="406"/>
                    </a:cubicBezTo>
                    <a:cubicBezTo>
                      <a:pt x="26" y="406"/>
                      <a:pt x="26" y="406"/>
                      <a:pt x="26" y="406"/>
                    </a:cubicBezTo>
                    <a:cubicBezTo>
                      <a:pt x="65" y="344"/>
                      <a:pt x="65" y="344"/>
                      <a:pt x="65" y="344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69" y="102"/>
                      <a:pt x="128" y="60"/>
                      <a:pt x="1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6"/>
              <p:cNvSpPr>
                <a:spLocks/>
              </p:cNvSpPr>
              <p:nvPr/>
            </p:nvSpPr>
            <p:spPr bwMode="auto">
              <a:xfrm>
                <a:off x="6529388" y="30607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7"/>
              <p:cNvSpPr>
                <a:spLocks/>
              </p:cNvSpPr>
              <p:nvPr/>
            </p:nvSpPr>
            <p:spPr bwMode="auto">
              <a:xfrm>
                <a:off x="4703763" y="4222751"/>
                <a:ext cx="1352550" cy="1525588"/>
              </a:xfrm>
              <a:custGeom>
                <a:avLst/>
                <a:gdLst>
                  <a:gd name="T0" fmla="*/ 0 w 360"/>
                  <a:gd name="T1" fmla="*/ 406 h 406"/>
                  <a:gd name="T2" fmla="*/ 0 w 360"/>
                  <a:gd name="T3" fmla="*/ 162 h 406"/>
                  <a:gd name="T4" fmla="*/ 203 w 360"/>
                  <a:gd name="T5" fmla="*/ 0 h 406"/>
                  <a:gd name="T6" fmla="*/ 360 w 360"/>
                  <a:gd name="T7" fmla="*/ 107 h 406"/>
                  <a:gd name="T8" fmla="*/ 295 w 360"/>
                  <a:gd name="T9" fmla="*/ 344 h 406"/>
                  <a:gd name="T10" fmla="*/ 334 w 360"/>
                  <a:gd name="T11" fmla="*/ 406 h 406"/>
                  <a:gd name="T12" fmla="*/ 0 w 360"/>
                  <a:gd name="T13" fmla="*/ 406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0" h="406">
                    <a:moveTo>
                      <a:pt x="0" y="406"/>
                    </a:moveTo>
                    <a:cubicBezTo>
                      <a:pt x="0" y="406"/>
                      <a:pt x="0" y="326"/>
                      <a:pt x="0" y="162"/>
                    </a:cubicBezTo>
                    <a:cubicBezTo>
                      <a:pt x="0" y="75"/>
                      <a:pt x="105" y="27"/>
                      <a:pt x="203" y="0"/>
                    </a:cubicBezTo>
                    <a:cubicBezTo>
                      <a:pt x="232" y="60"/>
                      <a:pt x="291" y="102"/>
                      <a:pt x="360" y="107"/>
                    </a:cubicBezTo>
                    <a:cubicBezTo>
                      <a:pt x="295" y="344"/>
                      <a:pt x="295" y="344"/>
                      <a:pt x="295" y="344"/>
                    </a:cubicBezTo>
                    <a:cubicBezTo>
                      <a:pt x="334" y="406"/>
                      <a:pt x="334" y="406"/>
                      <a:pt x="334" y="406"/>
                    </a:cubicBezTo>
                    <a:lnTo>
                      <a:pt x="0" y="4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8"/>
              <p:cNvSpPr>
                <a:spLocks/>
              </p:cNvSpPr>
              <p:nvPr/>
            </p:nvSpPr>
            <p:spPr bwMode="auto">
              <a:xfrm>
                <a:off x="5454651" y="1103313"/>
                <a:ext cx="3322638" cy="1690688"/>
              </a:xfrm>
              <a:custGeom>
                <a:avLst/>
                <a:gdLst>
                  <a:gd name="T0" fmla="*/ 137 w 884"/>
                  <a:gd name="T1" fmla="*/ 396 h 450"/>
                  <a:gd name="T2" fmla="*/ 10 w 884"/>
                  <a:gd name="T3" fmla="*/ 450 h 450"/>
                  <a:gd name="T4" fmla="*/ 0 w 884"/>
                  <a:gd name="T5" fmla="*/ 437 h 450"/>
                  <a:gd name="T6" fmla="*/ 349 w 884"/>
                  <a:gd name="T7" fmla="*/ 157 h 450"/>
                  <a:gd name="T8" fmla="*/ 450 w 884"/>
                  <a:gd name="T9" fmla="*/ 335 h 450"/>
                  <a:gd name="T10" fmla="*/ 620 w 884"/>
                  <a:gd name="T11" fmla="*/ 190 h 450"/>
                  <a:gd name="T12" fmla="*/ 484 w 884"/>
                  <a:gd name="T13" fmla="*/ 112 h 450"/>
                  <a:gd name="T14" fmla="*/ 884 w 884"/>
                  <a:gd name="T15" fmla="*/ 0 h 450"/>
                  <a:gd name="T16" fmla="*/ 744 w 884"/>
                  <a:gd name="T17" fmla="*/ 391 h 450"/>
                  <a:gd name="T18" fmla="*/ 662 w 884"/>
                  <a:gd name="T19" fmla="*/ 225 h 450"/>
                  <a:gd name="T20" fmla="*/ 435 w 884"/>
                  <a:gd name="T21" fmla="*/ 418 h 450"/>
                  <a:gd name="T22" fmla="*/ 334 w 884"/>
                  <a:gd name="T23" fmla="*/ 238 h 450"/>
                  <a:gd name="T24" fmla="*/ 137 w 884"/>
                  <a:gd name="T25" fmla="*/ 396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4" h="450">
                    <a:moveTo>
                      <a:pt x="137" y="396"/>
                    </a:moveTo>
                    <a:cubicBezTo>
                      <a:pt x="89" y="402"/>
                      <a:pt x="46" y="421"/>
                      <a:pt x="10" y="450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349" y="157"/>
                      <a:pt x="349" y="157"/>
                      <a:pt x="349" y="157"/>
                    </a:cubicBezTo>
                    <a:cubicBezTo>
                      <a:pt x="450" y="335"/>
                      <a:pt x="450" y="335"/>
                      <a:pt x="450" y="335"/>
                    </a:cubicBezTo>
                    <a:cubicBezTo>
                      <a:pt x="620" y="190"/>
                      <a:pt x="620" y="190"/>
                      <a:pt x="620" y="190"/>
                    </a:cubicBezTo>
                    <a:cubicBezTo>
                      <a:pt x="484" y="112"/>
                      <a:pt x="484" y="112"/>
                      <a:pt x="484" y="112"/>
                    </a:cubicBezTo>
                    <a:cubicBezTo>
                      <a:pt x="884" y="0"/>
                      <a:pt x="884" y="0"/>
                      <a:pt x="884" y="0"/>
                    </a:cubicBezTo>
                    <a:cubicBezTo>
                      <a:pt x="744" y="391"/>
                      <a:pt x="744" y="391"/>
                      <a:pt x="744" y="391"/>
                    </a:cubicBezTo>
                    <a:cubicBezTo>
                      <a:pt x="662" y="225"/>
                      <a:pt x="662" y="225"/>
                      <a:pt x="662" y="225"/>
                    </a:cubicBezTo>
                    <a:cubicBezTo>
                      <a:pt x="435" y="418"/>
                      <a:pt x="435" y="418"/>
                      <a:pt x="435" y="418"/>
                    </a:cubicBezTo>
                    <a:cubicBezTo>
                      <a:pt x="334" y="238"/>
                      <a:pt x="334" y="238"/>
                      <a:pt x="334" y="238"/>
                    </a:cubicBezTo>
                    <a:lnTo>
                      <a:pt x="137" y="3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9"/>
              <p:cNvSpPr>
                <a:spLocks/>
              </p:cNvSpPr>
              <p:nvPr/>
            </p:nvSpPr>
            <p:spPr bwMode="auto">
              <a:xfrm>
                <a:off x="3351213" y="2474913"/>
                <a:ext cx="2141538" cy="1333500"/>
              </a:xfrm>
              <a:custGeom>
                <a:avLst/>
                <a:gdLst>
                  <a:gd name="T0" fmla="*/ 492 w 570"/>
                  <a:gd name="T1" fmla="*/ 196 h 355"/>
                  <a:gd name="T2" fmla="*/ 415 w 570"/>
                  <a:gd name="T3" fmla="*/ 258 h 355"/>
                  <a:gd name="T4" fmla="*/ 323 w 570"/>
                  <a:gd name="T5" fmla="*/ 86 h 355"/>
                  <a:gd name="T6" fmla="*/ 59 w 570"/>
                  <a:gd name="T7" fmla="*/ 334 h 355"/>
                  <a:gd name="T8" fmla="*/ 10 w 570"/>
                  <a:gd name="T9" fmla="*/ 344 h 355"/>
                  <a:gd name="T10" fmla="*/ 22 w 570"/>
                  <a:gd name="T11" fmla="*/ 295 h 355"/>
                  <a:gd name="T12" fmla="*/ 338 w 570"/>
                  <a:gd name="T13" fmla="*/ 0 h 355"/>
                  <a:gd name="T14" fmla="*/ 432 w 570"/>
                  <a:gd name="T15" fmla="*/ 176 h 355"/>
                  <a:gd name="T16" fmla="*/ 560 w 570"/>
                  <a:gd name="T17" fmla="*/ 72 h 355"/>
                  <a:gd name="T18" fmla="*/ 570 w 570"/>
                  <a:gd name="T19" fmla="*/ 85 h 355"/>
                  <a:gd name="T20" fmla="*/ 492 w 570"/>
                  <a:gd name="T21" fmla="*/ 196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0" h="355">
                    <a:moveTo>
                      <a:pt x="492" y="196"/>
                    </a:moveTo>
                    <a:cubicBezTo>
                      <a:pt x="415" y="258"/>
                      <a:pt x="415" y="258"/>
                      <a:pt x="415" y="258"/>
                    </a:cubicBezTo>
                    <a:cubicBezTo>
                      <a:pt x="323" y="86"/>
                      <a:pt x="323" y="86"/>
                      <a:pt x="323" y="86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42" y="350"/>
                      <a:pt x="20" y="355"/>
                      <a:pt x="10" y="344"/>
                    </a:cubicBezTo>
                    <a:cubicBezTo>
                      <a:pt x="0" y="333"/>
                      <a:pt x="5" y="312"/>
                      <a:pt x="22" y="295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432" y="176"/>
                      <a:pt x="432" y="176"/>
                      <a:pt x="432" y="176"/>
                    </a:cubicBezTo>
                    <a:cubicBezTo>
                      <a:pt x="560" y="72"/>
                      <a:pt x="560" y="72"/>
                      <a:pt x="560" y="72"/>
                    </a:cubicBezTo>
                    <a:cubicBezTo>
                      <a:pt x="570" y="85"/>
                      <a:pt x="570" y="85"/>
                      <a:pt x="570" y="85"/>
                    </a:cubicBezTo>
                    <a:cubicBezTo>
                      <a:pt x="535" y="114"/>
                      <a:pt x="507" y="152"/>
                      <a:pt x="492" y="1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30"/>
              <p:cNvSpPr>
                <a:spLocks noEditPoints="1"/>
              </p:cNvSpPr>
              <p:nvPr/>
            </p:nvSpPr>
            <p:spPr bwMode="auto">
              <a:xfrm>
                <a:off x="5305426" y="2744788"/>
                <a:ext cx="1570038" cy="1571625"/>
              </a:xfrm>
              <a:custGeom>
                <a:avLst/>
                <a:gdLst>
                  <a:gd name="T0" fmla="*/ 249 w 418"/>
                  <a:gd name="T1" fmla="*/ 352 h 418"/>
                  <a:gd name="T2" fmla="*/ 381 w 418"/>
                  <a:gd name="T3" fmla="*/ 201 h 418"/>
                  <a:gd name="T4" fmla="*/ 326 w 418"/>
                  <a:gd name="T5" fmla="*/ 84 h 418"/>
                  <a:gd name="T6" fmla="*/ 326 w 418"/>
                  <a:gd name="T7" fmla="*/ 84 h 418"/>
                  <a:gd name="T8" fmla="*/ 326 w 418"/>
                  <a:gd name="T9" fmla="*/ 84 h 418"/>
                  <a:gd name="T10" fmla="*/ 341 w 418"/>
                  <a:gd name="T11" fmla="*/ 166 h 418"/>
                  <a:gd name="T12" fmla="*/ 249 w 418"/>
                  <a:gd name="T13" fmla="*/ 352 h 418"/>
                  <a:gd name="T14" fmla="*/ 209 w 418"/>
                  <a:gd name="T15" fmla="*/ 418 h 418"/>
                  <a:gd name="T16" fmla="*/ 0 w 418"/>
                  <a:gd name="T17" fmla="*/ 209 h 418"/>
                  <a:gd name="T18" fmla="*/ 209 w 418"/>
                  <a:gd name="T19" fmla="*/ 0 h 418"/>
                  <a:gd name="T20" fmla="*/ 418 w 418"/>
                  <a:gd name="T21" fmla="*/ 209 h 418"/>
                  <a:gd name="T22" fmla="*/ 209 w 418"/>
                  <a:gd name="T23" fmla="*/ 418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18" h="418">
                    <a:moveTo>
                      <a:pt x="249" y="352"/>
                    </a:moveTo>
                    <a:cubicBezTo>
                      <a:pt x="324" y="342"/>
                      <a:pt x="381" y="279"/>
                      <a:pt x="381" y="201"/>
                    </a:cubicBezTo>
                    <a:cubicBezTo>
                      <a:pt x="381" y="154"/>
                      <a:pt x="360" y="112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35" y="109"/>
                      <a:pt x="341" y="137"/>
                      <a:pt x="341" y="166"/>
                    </a:cubicBezTo>
                    <a:cubicBezTo>
                      <a:pt x="341" y="242"/>
                      <a:pt x="305" y="309"/>
                      <a:pt x="249" y="352"/>
                    </a:cubicBezTo>
                    <a:close/>
                    <a:moveTo>
                      <a:pt x="209" y="418"/>
                    </a:moveTo>
                    <a:cubicBezTo>
                      <a:pt x="93" y="418"/>
                      <a:pt x="0" y="325"/>
                      <a:pt x="0" y="209"/>
                    </a:cubicBezTo>
                    <a:cubicBezTo>
                      <a:pt x="0" y="94"/>
                      <a:pt x="93" y="0"/>
                      <a:pt x="209" y="0"/>
                    </a:cubicBezTo>
                    <a:cubicBezTo>
                      <a:pt x="325" y="0"/>
                      <a:pt x="418" y="94"/>
                      <a:pt x="418" y="209"/>
                    </a:cubicBezTo>
                    <a:cubicBezTo>
                      <a:pt x="418" y="325"/>
                      <a:pt x="325" y="418"/>
                      <a:pt x="209" y="4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31"/>
              <p:cNvSpPr>
                <a:spLocks/>
              </p:cNvSpPr>
              <p:nvPr/>
            </p:nvSpPr>
            <p:spPr bwMode="auto">
              <a:xfrm>
                <a:off x="4181476" y="4541838"/>
                <a:ext cx="439738" cy="830263"/>
              </a:xfrm>
              <a:custGeom>
                <a:avLst/>
                <a:gdLst>
                  <a:gd name="T0" fmla="*/ 0 w 117"/>
                  <a:gd name="T1" fmla="*/ 58 h 221"/>
                  <a:gd name="T2" fmla="*/ 86 w 117"/>
                  <a:gd name="T3" fmla="*/ 0 h 221"/>
                  <a:gd name="T4" fmla="*/ 117 w 117"/>
                  <a:gd name="T5" fmla="*/ 10 h 221"/>
                  <a:gd name="T6" fmla="*/ 104 w 117"/>
                  <a:gd name="T7" fmla="*/ 65 h 221"/>
                  <a:gd name="T8" fmla="*/ 104 w 117"/>
                  <a:gd name="T9" fmla="*/ 221 h 221"/>
                  <a:gd name="T10" fmla="*/ 14 w 117"/>
                  <a:gd name="T11" fmla="*/ 221 h 221"/>
                  <a:gd name="T12" fmla="*/ 36 w 117"/>
                  <a:gd name="T13" fmla="*/ 188 h 221"/>
                  <a:gd name="T14" fmla="*/ 0 w 117"/>
                  <a:gd name="T15" fmla="*/ 58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221">
                    <a:moveTo>
                      <a:pt x="0" y="58"/>
                    </a:moveTo>
                    <a:cubicBezTo>
                      <a:pt x="38" y="56"/>
                      <a:pt x="70" y="32"/>
                      <a:pt x="86" y="0"/>
                    </a:cubicBezTo>
                    <a:cubicBezTo>
                      <a:pt x="96" y="3"/>
                      <a:pt x="107" y="6"/>
                      <a:pt x="117" y="10"/>
                    </a:cubicBezTo>
                    <a:cubicBezTo>
                      <a:pt x="108" y="26"/>
                      <a:pt x="104" y="45"/>
                      <a:pt x="104" y="65"/>
                    </a:cubicBezTo>
                    <a:cubicBezTo>
                      <a:pt x="104" y="128"/>
                      <a:pt x="104" y="180"/>
                      <a:pt x="104" y="221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36" y="188"/>
                      <a:pt x="36" y="188"/>
                      <a:pt x="36" y="188"/>
                    </a:cubicBezTo>
                    <a:lnTo>
                      <a:pt x="0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32"/>
              <p:cNvSpPr>
                <a:spLocks/>
              </p:cNvSpPr>
              <p:nvPr/>
            </p:nvSpPr>
            <p:spPr bwMode="auto">
              <a:xfrm>
                <a:off x="3387726" y="4541838"/>
                <a:ext cx="736600" cy="830263"/>
              </a:xfrm>
              <a:custGeom>
                <a:avLst/>
                <a:gdLst>
                  <a:gd name="T0" fmla="*/ 196 w 196"/>
                  <a:gd name="T1" fmla="*/ 58 h 221"/>
                  <a:gd name="T2" fmla="*/ 160 w 196"/>
                  <a:gd name="T3" fmla="*/ 188 h 221"/>
                  <a:gd name="T4" fmla="*/ 182 w 196"/>
                  <a:gd name="T5" fmla="*/ 221 h 221"/>
                  <a:gd name="T6" fmla="*/ 0 w 196"/>
                  <a:gd name="T7" fmla="*/ 221 h 221"/>
                  <a:gd name="T8" fmla="*/ 0 w 196"/>
                  <a:gd name="T9" fmla="*/ 88 h 221"/>
                  <a:gd name="T10" fmla="*/ 111 w 196"/>
                  <a:gd name="T11" fmla="*/ 0 h 221"/>
                  <a:gd name="T12" fmla="*/ 196 w 196"/>
                  <a:gd name="T13" fmla="*/ 58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6" h="221">
                    <a:moveTo>
                      <a:pt x="196" y="58"/>
                    </a:moveTo>
                    <a:cubicBezTo>
                      <a:pt x="160" y="188"/>
                      <a:pt x="160" y="188"/>
                      <a:pt x="160" y="188"/>
                    </a:cubicBezTo>
                    <a:cubicBezTo>
                      <a:pt x="182" y="221"/>
                      <a:pt x="182" y="221"/>
                      <a:pt x="182" y="221"/>
                    </a:cubicBezTo>
                    <a:cubicBezTo>
                      <a:pt x="0" y="221"/>
                      <a:pt x="0" y="221"/>
                      <a:pt x="0" y="221"/>
                    </a:cubicBezTo>
                    <a:cubicBezTo>
                      <a:pt x="0" y="221"/>
                      <a:pt x="0" y="178"/>
                      <a:pt x="0" y="88"/>
                    </a:cubicBezTo>
                    <a:cubicBezTo>
                      <a:pt x="0" y="41"/>
                      <a:pt x="57" y="14"/>
                      <a:pt x="111" y="0"/>
                    </a:cubicBezTo>
                    <a:cubicBezTo>
                      <a:pt x="126" y="32"/>
                      <a:pt x="158" y="56"/>
                      <a:pt x="196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33"/>
              <p:cNvSpPr>
                <a:spLocks/>
              </p:cNvSpPr>
              <p:nvPr/>
            </p:nvSpPr>
            <p:spPr bwMode="auto">
              <a:xfrm>
                <a:off x="3922713" y="39068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34"/>
              <p:cNvSpPr>
                <a:spLocks noEditPoints="1"/>
              </p:cNvSpPr>
              <p:nvPr/>
            </p:nvSpPr>
            <p:spPr bwMode="auto">
              <a:xfrm>
                <a:off x="3733801" y="3733801"/>
                <a:ext cx="857250" cy="860425"/>
              </a:xfrm>
              <a:custGeom>
                <a:avLst/>
                <a:gdLst>
                  <a:gd name="T0" fmla="*/ 50 w 228"/>
                  <a:gd name="T1" fmla="*/ 46 h 229"/>
                  <a:gd name="T2" fmla="*/ 20 w 228"/>
                  <a:gd name="T3" fmla="*/ 110 h 229"/>
                  <a:gd name="T4" fmla="*/ 92 w 228"/>
                  <a:gd name="T5" fmla="*/ 192 h 229"/>
                  <a:gd name="T6" fmla="*/ 42 w 228"/>
                  <a:gd name="T7" fmla="*/ 91 h 229"/>
                  <a:gd name="T8" fmla="*/ 50 w 228"/>
                  <a:gd name="T9" fmla="*/ 46 h 229"/>
                  <a:gd name="T10" fmla="*/ 50 w 228"/>
                  <a:gd name="T11" fmla="*/ 46 h 229"/>
                  <a:gd name="T12" fmla="*/ 114 w 228"/>
                  <a:gd name="T13" fmla="*/ 229 h 229"/>
                  <a:gd name="T14" fmla="*/ 0 w 228"/>
                  <a:gd name="T15" fmla="*/ 114 h 229"/>
                  <a:gd name="T16" fmla="*/ 114 w 228"/>
                  <a:gd name="T17" fmla="*/ 0 h 229"/>
                  <a:gd name="T18" fmla="*/ 228 w 228"/>
                  <a:gd name="T19" fmla="*/ 114 h 229"/>
                  <a:gd name="T20" fmla="*/ 114 w 228"/>
                  <a:gd name="T21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8" h="229">
                    <a:moveTo>
                      <a:pt x="50" y="46"/>
                    </a:moveTo>
                    <a:cubicBezTo>
                      <a:pt x="32" y="61"/>
                      <a:pt x="20" y="84"/>
                      <a:pt x="20" y="110"/>
                    </a:cubicBezTo>
                    <a:cubicBezTo>
                      <a:pt x="20" y="152"/>
                      <a:pt x="51" y="187"/>
                      <a:pt x="92" y="192"/>
                    </a:cubicBezTo>
                    <a:cubicBezTo>
                      <a:pt x="62" y="169"/>
                      <a:pt x="42" y="132"/>
                      <a:pt x="42" y="91"/>
                    </a:cubicBezTo>
                    <a:cubicBezTo>
                      <a:pt x="42" y="75"/>
                      <a:pt x="45" y="60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lose/>
                    <a:moveTo>
                      <a:pt x="114" y="229"/>
                    </a:moveTo>
                    <a:cubicBezTo>
                      <a:pt x="51" y="229"/>
                      <a:pt x="0" y="177"/>
                      <a:pt x="0" y="114"/>
                    </a:cubicBezTo>
                    <a:cubicBezTo>
                      <a:pt x="0" y="51"/>
                      <a:pt x="51" y="0"/>
                      <a:pt x="114" y="0"/>
                    </a:cubicBezTo>
                    <a:cubicBezTo>
                      <a:pt x="177" y="0"/>
                      <a:pt x="228" y="51"/>
                      <a:pt x="228" y="114"/>
                    </a:cubicBezTo>
                    <a:cubicBezTo>
                      <a:pt x="228" y="177"/>
                      <a:pt x="177" y="229"/>
                      <a:pt x="114" y="2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8340354" y="4581128"/>
            <a:ext cx="775209" cy="637746"/>
            <a:chOff x="8340354" y="4581128"/>
            <a:chExt cx="775209" cy="637746"/>
          </a:xfrm>
        </p:grpSpPr>
        <p:sp>
          <p:nvSpPr>
            <p:cNvPr id="10" name="矩形 9"/>
            <p:cNvSpPr/>
            <p:nvPr/>
          </p:nvSpPr>
          <p:spPr>
            <a:xfrm>
              <a:off x="8340354" y="4581128"/>
              <a:ext cx="775209" cy="637746"/>
            </a:xfrm>
            <a:prstGeom prst="rect">
              <a:avLst/>
            </a:prstGeom>
            <a:solidFill>
              <a:srgbClr val="00C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501499" y="4690042"/>
              <a:ext cx="443093" cy="457117"/>
              <a:chOff x="3613150" y="869950"/>
              <a:chExt cx="4965700" cy="5122863"/>
            </a:xfrm>
            <a:solidFill>
              <a:schemeClr val="bg1"/>
            </a:solidFill>
          </p:grpSpPr>
          <p:sp>
            <p:nvSpPr>
              <p:cNvPr id="28" name="Freeform 111"/>
              <p:cNvSpPr>
                <a:spLocks/>
              </p:cNvSpPr>
              <p:nvPr/>
            </p:nvSpPr>
            <p:spPr bwMode="auto">
              <a:xfrm>
                <a:off x="6578600" y="1433513"/>
                <a:ext cx="2000250" cy="3994150"/>
              </a:xfrm>
              <a:custGeom>
                <a:avLst/>
                <a:gdLst>
                  <a:gd name="T0" fmla="*/ 269 w 532"/>
                  <a:gd name="T1" fmla="*/ 903 h 1063"/>
                  <a:gd name="T2" fmla="*/ 73 w 532"/>
                  <a:gd name="T3" fmla="*/ 985 h 1063"/>
                  <a:gd name="T4" fmla="*/ 73 w 532"/>
                  <a:gd name="T5" fmla="*/ 1063 h 1063"/>
                  <a:gd name="T6" fmla="*/ 0 w 532"/>
                  <a:gd name="T7" fmla="*/ 1063 h 1063"/>
                  <a:gd name="T8" fmla="*/ 0 w 532"/>
                  <a:gd name="T9" fmla="*/ 949 h 1063"/>
                  <a:gd name="T10" fmla="*/ 418 w 532"/>
                  <a:gd name="T11" fmla="*/ 532 h 1063"/>
                  <a:gd name="T12" fmla="*/ 0 w 532"/>
                  <a:gd name="T13" fmla="*/ 114 h 1063"/>
                  <a:gd name="T14" fmla="*/ 0 w 532"/>
                  <a:gd name="T15" fmla="*/ 0 h 1063"/>
                  <a:gd name="T16" fmla="*/ 73 w 532"/>
                  <a:gd name="T17" fmla="*/ 0 h 1063"/>
                  <a:gd name="T18" fmla="*/ 73 w 532"/>
                  <a:gd name="T19" fmla="*/ 79 h 1063"/>
                  <a:gd name="T20" fmla="*/ 269 w 532"/>
                  <a:gd name="T21" fmla="*/ 160 h 1063"/>
                  <a:gd name="T22" fmla="*/ 325 w 532"/>
                  <a:gd name="T23" fmla="*/ 105 h 1063"/>
                  <a:gd name="T24" fmla="*/ 427 w 532"/>
                  <a:gd name="T25" fmla="*/ 207 h 1063"/>
                  <a:gd name="T26" fmla="*/ 372 w 532"/>
                  <a:gd name="T27" fmla="*/ 263 h 1063"/>
                  <a:gd name="T28" fmla="*/ 453 w 532"/>
                  <a:gd name="T29" fmla="*/ 459 h 1063"/>
                  <a:gd name="T30" fmla="*/ 532 w 532"/>
                  <a:gd name="T31" fmla="*/ 459 h 1063"/>
                  <a:gd name="T32" fmla="*/ 532 w 532"/>
                  <a:gd name="T33" fmla="*/ 604 h 1063"/>
                  <a:gd name="T34" fmla="*/ 453 w 532"/>
                  <a:gd name="T35" fmla="*/ 604 h 1063"/>
                  <a:gd name="T36" fmla="*/ 372 w 532"/>
                  <a:gd name="T37" fmla="*/ 800 h 1063"/>
                  <a:gd name="T38" fmla="*/ 427 w 532"/>
                  <a:gd name="T39" fmla="*/ 856 h 1063"/>
                  <a:gd name="T40" fmla="*/ 325 w 532"/>
                  <a:gd name="T41" fmla="*/ 959 h 1063"/>
                  <a:gd name="T42" fmla="*/ 269 w 532"/>
                  <a:gd name="T43" fmla="*/ 903 h 1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32" h="1063">
                    <a:moveTo>
                      <a:pt x="269" y="903"/>
                    </a:moveTo>
                    <a:cubicBezTo>
                      <a:pt x="212" y="945"/>
                      <a:pt x="146" y="973"/>
                      <a:pt x="73" y="985"/>
                    </a:cubicBezTo>
                    <a:cubicBezTo>
                      <a:pt x="73" y="1063"/>
                      <a:pt x="73" y="1063"/>
                      <a:pt x="73" y="1063"/>
                    </a:cubicBezTo>
                    <a:cubicBezTo>
                      <a:pt x="0" y="1063"/>
                      <a:pt x="0" y="1063"/>
                      <a:pt x="0" y="1063"/>
                    </a:cubicBezTo>
                    <a:cubicBezTo>
                      <a:pt x="0" y="949"/>
                      <a:pt x="0" y="949"/>
                      <a:pt x="0" y="949"/>
                    </a:cubicBezTo>
                    <a:cubicBezTo>
                      <a:pt x="231" y="949"/>
                      <a:pt x="418" y="762"/>
                      <a:pt x="418" y="532"/>
                    </a:cubicBezTo>
                    <a:cubicBezTo>
                      <a:pt x="418" y="301"/>
                      <a:pt x="231" y="114"/>
                      <a:pt x="0" y="1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146" y="90"/>
                      <a:pt x="212" y="119"/>
                      <a:pt x="269" y="160"/>
                    </a:cubicBezTo>
                    <a:cubicBezTo>
                      <a:pt x="325" y="105"/>
                      <a:pt x="325" y="105"/>
                      <a:pt x="325" y="105"/>
                    </a:cubicBezTo>
                    <a:cubicBezTo>
                      <a:pt x="427" y="207"/>
                      <a:pt x="427" y="207"/>
                      <a:pt x="427" y="207"/>
                    </a:cubicBezTo>
                    <a:cubicBezTo>
                      <a:pt x="372" y="263"/>
                      <a:pt x="372" y="263"/>
                      <a:pt x="372" y="263"/>
                    </a:cubicBezTo>
                    <a:cubicBezTo>
                      <a:pt x="413" y="320"/>
                      <a:pt x="442" y="386"/>
                      <a:pt x="453" y="459"/>
                    </a:cubicBezTo>
                    <a:cubicBezTo>
                      <a:pt x="532" y="459"/>
                      <a:pt x="532" y="459"/>
                      <a:pt x="532" y="459"/>
                    </a:cubicBezTo>
                    <a:cubicBezTo>
                      <a:pt x="532" y="604"/>
                      <a:pt x="532" y="604"/>
                      <a:pt x="532" y="604"/>
                    </a:cubicBezTo>
                    <a:cubicBezTo>
                      <a:pt x="453" y="604"/>
                      <a:pt x="453" y="604"/>
                      <a:pt x="453" y="604"/>
                    </a:cubicBezTo>
                    <a:cubicBezTo>
                      <a:pt x="442" y="677"/>
                      <a:pt x="413" y="744"/>
                      <a:pt x="372" y="800"/>
                    </a:cubicBezTo>
                    <a:cubicBezTo>
                      <a:pt x="427" y="856"/>
                      <a:pt x="427" y="856"/>
                      <a:pt x="427" y="856"/>
                    </a:cubicBezTo>
                    <a:cubicBezTo>
                      <a:pt x="325" y="959"/>
                      <a:pt x="325" y="959"/>
                      <a:pt x="325" y="959"/>
                    </a:cubicBezTo>
                    <a:lnTo>
                      <a:pt x="269" y="9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12"/>
              <p:cNvSpPr>
                <a:spLocks/>
              </p:cNvSpPr>
              <p:nvPr/>
            </p:nvSpPr>
            <p:spPr bwMode="auto">
              <a:xfrm>
                <a:off x="6578600" y="2482850"/>
                <a:ext cx="950913" cy="1897063"/>
              </a:xfrm>
              <a:custGeom>
                <a:avLst/>
                <a:gdLst>
                  <a:gd name="T0" fmla="*/ 216 w 253"/>
                  <a:gd name="T1" fmla="*/ 287 h 505"/>
                  <a:gd name="T2" fmla="*/ 177 w 253"/>
                  <a:gd name="T3" fmla="*/ 380 h 505"/>
                  <a:gd name="T4" fmla="*/ 203 w 253"/>
                  <a:gd name="T5" fmla="*/ 407 h 505"/>
                  <a:gd name="T6" fmla="*/ 154 w 253"/>
                  <a:gd name="T7" fmla="*/ 455 h 505"/>
                  <a:gd name="T8" fmla="*/ 128 w 253"/>
                  <a:gd name="T9" fmla="*/ 429 h 505"/>
                  <a:gd name="T10" fmla="*/ 35 w 253"/>
                  <a:gd name="T11" fmla="*/ 468 h 505"/>
                  <a:gd name="T12" fmla="*/ 35 w 253"/>
                  <a:gd name="T13" fmla="*/ 505 h 505"/>
                  <a:gd name="T14" fmla="*/ 0 w 253"/>
                  <a:gd name="T15" fmla="*/ 505 h 505"/>
                  <a:gd name="T16" fmla="*/ 0 w 253"/>
                  <a:gd name="T17" fmla="*/ 451 h 505"/>
                  <a:gd name="T18" fmla="*/ 199 w 253"/>
                  <a:gd name="T19" fmla="*/ 253 h 505"/>
                  <a:gd name="T20" fmla="*/ 0 w 253"/>
                  <a:gd name="T21" fmla="*/ 55 h 505"/>
                  <a:gd name="T22" fmla="*/ 0 w 253"/>
                  <a:gd name="T23" fmla="*/ 0 h 505"/>
                  <a:gd name="T24" fmla="*/ 35 w 253"/>
                  <a:gd name="T25" fmla="*/ 0 h 505"/>
                  <a:gd name="T26" fmla="*/ 35 w 253"/>
                  <a:gd name="T27" fmla="*/ 38 h 505"/>
                  <a:gd name="T28" fmla="*/ 128 w 253"/>
                  <a:gd name="T29" fmla="*/ 76 h 505"/>
                  <a:gd name="T30" fmla="*/ 154 w 253"/>
                  <a:gd name="T31" fmla="*/ 50 h 505"/>
                  <a:gd name="T32" fmla="*/ 203 w 253"/>
                  <a:gd name="T33" fmla="*/ 99 h 505"/>
                  <a:gd name="T34" fmla="*/ 177 w 253"/>
                  <a:gd name="T35" fmla="*/ 125 h 505"/>
                  <a:gd name="T36" fmla="*/ 216 w 253"/>
                  <a:gd name="T37" fmla="*/ 218 h 505"/>
                  <a:gd name="T38" fmla="*/ 253 w 253"/>
                  <a:gd name="T39" fmla="*/ 218 h 505"/>
                  <a:gd name="T40" fmla="*/ 253 w 253"/>
                  <a:gd name="T41" fmla="*/ 287 h 505"/>
                  <a:gd name="T42" fmla="*/ 216 w 253"/>
                  <a:gd name="T43" fmla="*/ 287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3" h="505">
                    <a:moveTo>
                      <a:pt x="216" y="287"/>
                    </a:moveTo>
                    <a:cubicBezTo>
                      <a:pt x="210" y="321"/>
                      <a:pt x="196" y="353"/>
                      <a:pt x="177" y="380"/>
                    </a:cubicBezTo>
                    <a:cubicBezTo>
                      <a:pt x="203" y="407"/>
                      <a:pt x="203" y="407"/>
                      <a:pt x="203" y="407"/>
                    </a:cubicBezTo>
                    <a:cubicBezTo>
                      <a:pt x="154" y="455"/>
                      <a:pt x="154" y="455"/>
                      <a:pt x="154" y="455"/>
                    </a:cubicBezTo>
                    <a:cubicBezTo>
                      <a:pt x="128" y="429"/>
                      <a:pt x="128" y="429"/>
                      <a:pt x="128" y="429"/>
                    </a:cubicBezTo>
                    <a:cubicBezTo>
                      <a:pt x="101" y="449"/>
                      <a:pt x="69" y="462"/>
                      <a:pt x="35" y="468"/>
                    </a:cubicBezTo>
                    <a:cubicBezTo>
                      <a:pt x="35" y="505"/>
                      <a:pt x="35" y="505"/>
                      <a:pt x="35" y="505"/>
                    </a:cubicBezTo>
                    <a:cubicBezTo>
                      <a:pt x="0" y="505"/>
                      <a:pt x="0" y="505"/>
                      <a:pt x="0" y="505"/>
                    </a:cubicBezTo>
                    <a:cubicBezTo>
                      <a:pt x="0" y="451"/>
                      <a:pt x="0" y="451"/>
                      <a:pt x="0" y="451"/>
                    </a:cubicBezTo>
                    <a:cubicBezTo>
                      <a:pt x="110" y="451"/>
                      <a:pt x="199" y="362"/>
                      <a:pt x="199" y="253"/>
                    </a:cubicBezTo>
                    <a:cubicBezTo>
                      <a:pt x="199" y="143"/>
                      <a:pt x="110" y="55"/>
                      <a:pt x="0" y="5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69" y="43"/>
                      <a:pt x="101" y="57"/>
                      <a:pt x="128" y="76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203" y="99"/>
                      <a:pt x="203" y="99"/>
                      <a:pt x="203" y="99"/>
                    </a:cubicBezTo>
                    <a:cubicBezTo>
                      <a:pt x="177" y="125"/>
                      <a:pt x="177" y="125"/>
                      <a:pt x="177" y="125"/>
                    </a:cubicBezTo>
                    <a:cubicBezTo>
                      <a:pt x="196" y="152"/>
                      <a:pt x="210" y="184"/>
                      <a:pt x="216" y="218"/>
                    </a:cubicBezTo>
                    <a:cubicBezTo>
                      <a:pt x="253" y="218"/>
                      <a:pt x="253" y="218"/>
                      <a:pt x="253" y="218"/>
                    </a:cubicBezTo>
                    <a:cubicBezTo>
                      <a:pt x="253" y="287"/>
                      <a:pt x="253" y="287"/>
                      <a:pt x="253" y="287"/>
                    </a:cubicBezTo>
                    <a:lnTo>
                      <a:pt x="216" y="2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Oval 113"/>
              <p:cNvSpPr>
                <a:spLocks noChangeArrowheads="1"/>
              </p:cNvSpPr>
              <p:nvPr/>
            </p:nvSpPr>
            <p:spPr bwMode="auto">
              <a:xfrm>
                <a:off x="5861050" y="3011488"/>
                <a:ext cx="835025" cy="838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14"/>
              <p:cNvSpPr>
                <a:spLocks/>
              </p:cNvSpPr>
              <p:nvPr/>
            </p:nvSpPr>
            <p:spPr bwMode="auto">
              <a:xfrm>
                <a:off x="4794250" y="1947863"/>
                <a:ext cx="1484313" cy="2970213"/>
              </a:xfrm>
              <a:custGeom>
                <a:avLst/>
                <a:gdLst>
                  <a:gd name="T0" fmla="*/ 341 w 395"/>
                  <a:gd name="T1" fmla="*/ 0 h 790"/>
                  <a:gd name="T2" fmla="*/ 395 w 395"/>
                  <a:gd name="T3" fmla="*/ 0 h 790"/>
                  <a:gd name="T4" fmla="*/ 395 w 395"/>
                  <a:gd name="T5" fmla="*/ 85 h 790"/>
                  <a:gd name="T6" fmla="*/ 85 w 395"/>
                  <a:gd name="T7" fmla="*/ 395 h 790"/>
                  <a:gd name="T8" fmla="*/ 395 w 395"/>
                  <a:gd name="T9" fmla="*/ 705 h 790"/>
                  <a:gd name="T10" fmla="*/ 395 w 395"/>
                  <a:gd name="T11" fmla="*/ 790 h 790"/>
                  <a:gd name="T12" fmla="*/ 341 w 395"/>
                  <a:gd name="T13" fmla="*/ 790 h 790"/>
                  <a:gd name="T14" fmla="*/ 341 w 395"/>
                  <a:gd name="T15" fmla="*/ 731 h 790"/>
                  <a:gd name="T16" fmla="*/ 195 w 395"/>
                  <a:gd name="T17" fmla="*/ 671 h 790"/>
                  <a:gd name="T18" fmla="*/ 154 w 395"/>
                  <a:gd name="T19" fmla="*/ 712 h 790"/>
                  <a:gd name="T20" fmla="*/ 78 w 395"/>
                  <a:gd name="T21" fmla="*/ 636 h 790"/>
                  <a:gd name="T22" fmla="*/ 119 w 395"/>
                  <a:gd name="T23" fmla="*/ 594 h 790"/>
                  <a:gd name="T24" fmla="*/ 58 w 395"/>
                  <a:gd name="T25" fmla="*/ 449 h 790"/>
                  <a:gd name="T26" fmla="*/ 0 w 395"/>
                  <a:gd name="T27" fmla="*/ 449 h 790"/>
                  <a:gd name="T28" fmla="*/ 0 w 395"/>
                  <a:gd name="T29" fmla="*/ 341 h 790"/>
                  <a:gd name="T30" fmla="*/ 58 w 395"/>
                  <a:gd name="T31" fmla="*/ 341 h 790"/>
                  <a:gd name="T32" fmla="*/ 119 w 395"/>
                  <a:gd name="T33" fmla="*/ 195 h 790"/>
                  <a:gd name="T34" fmla="*/ 78 w 395"/>
                  <a:gd name="T35" fmla="*/ 153 h 790"/>
                  <a:gd name="T36" fmla="*/ 154 w 395"/>
                  <a:gd name="T37" fmla="*/ 77 h 790"/>
                  <a:gd name="T38" fmla="*/ 195 w 395"/>
                  <a:gd name="T39" fmla="*/ 118 h 790"/>
                  <a:gd name="T40" fmla="*/ 341 w 395"/>
                  <a:gd name="T41" fmla="*/ 58 h 790"/>
                  <a:gd name="T42" fmla="*/ 341 w 395"/>
                  <a:gd name="T43" fmla="*/ 0 h 7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95" h="790">
                    <a:moveTo>
                      <a:pt x="341" y="0"/>
                    </a:moveTo>
                    <a:cubicBezTo>
                      <a:pt x="395" y="0"/>
                      <a:pt x="395" y="0"/>
                      <a:pt x="395" y="0"/>
                    </a:cubicBezTo>
                    <a:cubicBezTo>
                      <a:pt x="395" y="85"/>
                      <a:pt x="395" y="85"/>
                      <a:pt x="395" y="85"/>
                    </a:cubicBezTo>
                    <a:cubicBezTo>
                      <a:pt x="224" y="85"/>
                      <a:pt x="85" y="223"/>
                      <a:pt x="85" y="395"/>
                    </a:cubicBezTo>
                    <a:cubicBezTo>
                      <a:pt x="85" y="566"/>
                      <a:pt x="224" y="705"/>
                      <a:pt x="395" y="705"/>
                    </a:cubicBezTo>
                    <a:cubicBezTo>
                      <a:pt x="395" y="790"/>
                      <a:pt x="395" y="790"/>
                      <a:pt x="395" y="790"/>
                    </a:cubicBezTo>
                    <a:cubicBezTo>
                      <a:pt x="341" y="790"/>
                      <a:pt x="341" y="790"/>
                      <a:pt x="341" y="790"/>
                    </a:cubicBezTo>
                    <a:cubicBezTo>
                      <a:pt x="341" y="731"/>
                      <a:pt x="341" y="731"/>
                      <a:pt x="341" y="731"/>
                    </a:cubicBezTo>
                    <a:cubicBezTo>
                      <a:pt x="287" y="723"/>
                      <a:pt x="238" y="701"/>
                      <a:pt x="195" y="671"/>
                    </a:cubicBezTo>
                    <a:cubicBezTo>
                      <a:pt x="154" y="712"/>
                      <a:pt x="154" y="712"/>
                      <a:pt x="154" y="712"/>
                    </a:cubicBezTo>
                    <a:cubicBezTo>
                      <a:pt x="78" y="636"/>
                      <a:pt x="78" y="636"/>
                      <a:pt x="78" y="636"/>
                    </a:cubicBezTo>
                    <a:cubicBezTo>
                      <a:pt x="119" y="594"/>
                      <a:pt x="119" y="594"/>
                      <a:pt x="119" y="594"/>
                    </a:cubicBezTo>
                    <a:cubicBezTo>
                      <a:pt x="88" y="552"/>
                      <a:pt x="67" y="503"/>
                      <a:pt x="58" y="449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41"/>
                      <a:pt x="0" y="341"/>
                      <a:pt x="0" y="341"/>
                    </a:cubicBezTo>
                    <a:cubicBezTo>
                      <a:pt x="58" y="341"/>
                      <a:pt x="58" y="341"/>
                      <a:pt x="58" y="341"/>
                    </a:cubicBezTo>
                    <a:cubicBezTo>
                      <a:pt x="67" y="287"/>
                      <a:pt x="88" y="237"/>
                      <a:pt x="119" y="195"/>
                    </a:cubicBezTo>
                    <a:cubicBezTo>
                      <a:pt x="78" y="153"/>
                      <a:pt x="78" y="153"/>
                      <a:pt x="78" y="153"/>
                    </a:cubicBezTo>
                    <a:cubicBezTo>
                      <a:pt x="154" y="77"/>
                      <a:pt x="154" y="77"/>
                      <a:pt x="154" y="77"/>
                    </a:cubicBezTo>
                    <a:cubicBezTo>
                      <a:pt x="195" y="118"/>
                      <a:pt x="195" y="118"/>
                      <a:pt x="195" y="118"/>
                    </a:cubicBezTo>
                    <a:cubicBezTo>
                      <a:pt x="238" y="88"/>
                      <a:pt x="287" y="66"/>
                      <a:pt x="341" y="58"/>
                    </a:cubicBezTo>
                    <a:lnTo>
                      <a:pt x="3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15"/>
              <p:cNvSpPr>
                <a:spLocks/>
              </p:cNvSpPr>
              <p:nvPr/>
            </p:nvSpPr>
            <p:spPr bwMode="auto">
              <a:xfrm>
                <a:off x="3613150" y="869950"/>
                <a:ext cx="2563813" cy="5122863"/>
              </a:xfrm>
              <a:custGeom>
                <a:avLst/>
                <a:gdLst>
                  <a:gd name="T0" fmla="*/ 101 w 682"/>
                  <a:gd name="T1" fmla="*/ 588 h 1363"/>
                  <a:gd name="T2" fmla="*/ 205 w 682"/>
                  <a:gd name="T3" fmla="*/ 337 h 1363"/>
                  <a:gd name="T4" fmla="*/ 134 w 682"/>
                  <a:gd name="T5" fmla="*/ 265 h 1363"/>
                  <a:gd name="T6" fmla="*/ 266 w 682"/>
                  <a:gd name="T7" fmla="*/ 134 h 1363"/>
                  <a:gd name="T8" fmla="*/ 337 w 682"/>
                  <a:gd name="T9" fmla="*/ 205 h 1363"/>
                  <a:gd name="T10" fmla="*/ 589 w 682"/>
                  <a:gd name="T11" fmla="*/ 101 h 1363"/>
                  <a:gd name="T12" fmla="*/ 589 w 682"/>
                  <a:gd name="T13" fmla="*/ 0 h 1363"/>
                  <a:gd name="T14" fmla="*/ 682 w 682"/>
                  <a:gd name="T15" fmla="*/ 0 h 1363"/>
                  <a:gd name="T16" fmla="*/ 682 w 682"/>
                  <a:gd name="T17" fmla="*/ 146 h 1363"/>
                  <a:gd name="T18" fmla="*/ 147 w 682"/>
                  <a:gd name="T19" fmla="*/ 682 h 1363"/>
                  <a:gd name="T20" fmla="*/ 682 w 682"/>
                  <a:gd name="T21" fmla="*/ 1217 h 1363"/>
                  <a:gd name="T22" fmla="*/ 682 w 682"/>
                  <a:gd name="T23" fmla="*/ 1363 h 1363"/>
                  <a:gd name="T24" fmla="*/ 589 w 682"/>
                  <a:gd name="T25" fmla="*/ 1363 h 1363"/>
                  <a:gd name="T26" fmla="*/ 589 w 682"/>
                  <a:gd name="T27" fmla="*/ 1263 h 1363"/>
                  <a:gd name="T28" fmla="*/ 337 w 682"/>
                  <a:gd name="T29" fmla="*/ 1158 h 1363"/>
                  <a:gd name="T30" fmla="*/ 266 w 682"/>
                  <a:gd name="T31" fmla="*/ 1230 h 1363"/>
                  <a:gd name="T32" fmla="*/ 134 w 682"/>
                  <a:gd name="T33" fmla="*/ 1098 h 1363"/>
                  <a:gd name="T34" fmla="*/ 205 w 682"/>
                  <a:gd name="T35" fmla="*/ 1026 h 1363"/>
                  <a:gd name="T36" fmla="*/ 101 w 682"/>
                  <a:gd name="T37" fmla="*/ 775 h 1363"/>
                  <a:gd name="T38" fmla="*/ 0 w 682"/>
                  <a:gd name="T39" fmla="*/ 775 h 1363"/>
                  <a:gd name="T40" fmla="*/ 0 w 682"/>
                  <a:gd name="T41" fmla="*/ 588 h 1363"/>
                  <a:gd name="T42" fmla="*/ 101 w 682"/>
                  <a:gd name="T43" fmla="*/ 588 h 1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82" h="1363">
                    <a:moveTo>
                      <a:pt x="101" y="588"/>
                    </a:moveTo>
                    <a:cubicBezTo>
                      <a:pt x="116" y="495"/>
                      <a:pt x="152" y="410"/>
                      <a:pt x="205" y="337"/>
                    </a:cubicBezTo>
                    <a:cubicBezTo>
                      <a:pt x="134" y="265"/>
                      <a:pt x="134" y="265"/>
                      <a:pt x="134" y="265"/>
                    </a:cubicBezTo>
                    <a:cubicBezTo>
                      <a:pt x="266" y="134"/>
                      <a:pt x="266" y="134"/>
                      <a:pt x="266" y="134"/>
                    </a:cubicBezTo>
                    <a:cubicBezTo>
                      <a:pt x="337" y="205"/>
                      <a:pt x="337" y="205"/>
                      <a:pt x="337" y="205"/>
                    </a:cubicBezTo>
                    <a:cubicBezTo>
                      <a:pt x="410" y="152"/>
                      <a:pt x="496" y="115"/>
                      <a:pt x="589" y="101"/>
                    </a:cubicBezTo>
                    <a:cubicBezTo>
                      <a:pt x="589" y="0"/>
                      <a:pt x="589" y="0"/>
                      <a:pt x="589" y="0"/>
                    </a:cubicBezTo>
                    <a:cubicBezTo>
                      <a:pt x="682" y="0"/>
                      <a:pt x="682" y="0"/>
                      <a:pt x="682" y="0"/>
                    </a:cubicBezTo>
                    <a:cubicBezTo>
                      <a:pt x="682" y="146"/>
                      <a:pt x="682" y="146"/>
                      <a:pt x="682" y="146"/>
                    </a:cubicBezTo>
                    <a:cubicBezTo>
                      <a:pt x="386" y="146"/>
                      <a:pt x="147" y="386"/>
                      <a:pt x="147" y="682"/>
                    </a:cubicBezTo>
                    <a:cubicBezTo>
                      <a:pt x="147" y="977"/>
                      <a:pt x="386" y="1217"/>
                      <a:pt x="682" y="1217"/>
                    </a:cubicBezTo>
                    <a:cubicBezTo>
                      <a:pt x="682" y="1363"/>
                      <a:pt x="682" y="1363"/>
                      <a:pt x="682" y="1363"/>
                    </a:cubicBezTo>
                    <a:cubicBezTo>
                      <a:pt x="589" y="1363"/>
                      <a:pt x="589" y="1363"/>
                      <a:pt x="589" y="1363"/>
                    </a:cubicBezTo>
                    <a:cubicBezTo>
                      <a:pt x="589" y="1263"/>
                      <a:pt x="589" y="1263"/>
                      <a:pt x="589" y="1263"/>
                    </a:cubicBezTo>
                    <a:cubicBezTo>
                      <a:pt x="496" y="1248"/>
                      <a:pt x="410" y="1211"/>
                      <a:pt x="337" y="1158"/>
                    </a:cubicBezTo>
                    <a:cubicBezTo>
                      <a:pt x="266" y="1230"/>
                      <a:pt x="266" y="1230"/>
                      <a:pt x="266" y="1230"/>
                    </a:cubicBezTo>
                    <a:cubicBezTo>
                      <a:pt x="134" y="1098"/>
                      <a:pt x="134" y="1098"/>
                      <a:pt x="134" y="1098"/>
                    </a:cubicBezTo>
                    <a:cubicBezTo>
                      <a:pt x="205" y="1026"/>
                      <a:pt x="205" y="1026"/>
                      <a:pt x="205" y="1026"/>
                    </a:cubicBezTo>
                    <a:cubicBezTo>
                      <a:pt x="152" y="953"/>
                      <a:pt x="116" y="868"/>
                      <a:pt x="101" y="775"/>
                    </a:cubicBezTo>
                    <a:cubicBezTo>
                      <a:pt x="0" y="775"/>
                      <a:pt x="0" y="775"/>
                      <a:pt x="0" y="775"/>
                    </a:cubicBezTo>
                    <a:cubicBezTo>
                      <a:pt x="0" y="588"/>
                      <a:pt x="0" y="588"/>
                      <a:pt x="0" y="588"/>
                    </a:cubicBezTo>
                    <a:lnTo>
                      <a:pt x="101" y="5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9255601" y="4581128"/>
            <a:ext cx="775209" cy="637746"/>
            <a:chOff x="9255601" y="4581128"/>
            <a:chExt cx="775209" cy="637746"/>
          </a:xfrm>
        </p:grpSpPr>
        <p:sp>
          <p:nvSpPr>
            <p:cNvPr id="11" name="矩形 10"/>
            <p:cNvSpPr/>
            <p:nvPr/>
          </p:nvSpPr>
          <p:spPr>
            <a:xfrm>
              <a:off x="9255601" y="4581128"/>
              <a:ext cx="775209" cy="637746"/>
            </a:xfrm>
            <a:prstGeom prst="rect">
              <a:avLst/>
            </a:prstGeom>
            <a:solidFill>
              <a:srgbClr val="04B5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409069" y="4661308"/>
              <a:ext cx="468272" cy="478125"/>
              <a:chOff x="3810000" y="1108075"/>
              <a:chExt cx="4602163" cy="4699000"/>
            </a:xfrm>
            <a:solidFill>
              <a:schemeClr val="bg1"/>
            </a:solidFill>
          </p:grpSpPr>
          <p:sp>
            <p:nvSpPr>
              <p:cNvPr id="34" name="Rectangle 188"/>
              <p:cNvSpPr>
                <a:spLocks noChangeArrowheads="1"/>
              </p:cNvSpPr>
              <p:nvPr/>
            </p:nvSpPr>
            <p:spPr bwMode="auto">
              <a:xfrm>
                <a:off x="3810000" y="4749800"/>
                <a:ext cx="579438" cy="9334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89"/>
              <p:cNvSpPr>
                <a:spLocks/>
              </p:cNvSpPr>
              <p:nvPr/>
            </p:nvSpPr>
            <p:spPr bwMode="auto">
              <a:xfrm>
                <a:off x="4449763" y="4070350"/>
                <a:ext cx="3962400" cy="1736725"/>
              </a:xfrm>
              <a:custGeom>
                <a:avLst/>
                <a:gdLst>
                  <a:gd name="T0" fmla="*/ 0 w 1054"/>
                  <a:gd name="T1" fmla="*/ 201 h 462"/>
                  <a:gd name="T2" fmla="*/ 0 w 1054"/>
                  <a:gd name="T3" fmla="*/ 406 h 462"/>
                  <a:gd name="T4" fmla="*/ 263 w 1054"/>
                  <a:gd name="T5" fmla="*/ 432 h 462"/>
                  <a:gd name="T6" fmla="*/ 598 w 1054"/>
                  <a:gd name="T7" fmla="*/ 432 h 462"/>
                  <a:gd name="T8" fmla="*/ 801 w 1054"/>
                  <a:gd name="T9" fmla="*/ 354 h 462"/>
                  <a:gd name="T10" fmla="*/ 961 w 1054"/>
                  <a:gd name="T11" fmla="*/ 231 h 462"/>
                  <a:gd name="T12" fmla="*/ 1028 w 1054"/>
                  <a:gd name="T13" fmla="*/ 101 h 462"/>
                  <a:gd name="T14" fmla="*/ 1045 w 1054"/>
                  <a:gd name="T15" fmla="*/ 31 h 462"/>
                  <a:gd name="T16" fmla="*/ 972 w 1054"/>
                  <a:gd name="T17" fmla="*/ 33 h 462"/>
                  <a:gd name="T18" fmla="*/ 898 w 1054"/>
                  <a:gd name="T19" fmla="*/ 160 h 462"/>
                  <a:gd name="T20" fmla="*/ 723 w 1054"/>
                  <a:gd name="T21" fmla="*/ 257 h 462"/>
                  <a:gd name="T22" fmla="*/ 548 w 1054"/>
                  <a:gd name="T23" fmla="*/ 257 h 462"/>
                  <a:gd name="T24" fmla="*/ 447 w 1054"/>
                  <a:gd name="T25" fmla="*/ 209 h 462"/>
                  <a:gd name="T26" fmla="*/ 570 w 1054"/>
                  <a:gd name="T27" fmla="*/ 209 h 462"/>
                  <a:gd name="T28" fmla="*/ 667 w 1054"/>
                  <a:gd name="T29" fmla="*/ 141 h 462"/>
                  <a:gd name="T30" fmla="*/ 596 w 1054"/>
                  <a:gd name="T31" fmla="*/ 100 h 462"/>
                  <a:gd name="T32" fmla="*/ 536 w 1054"/>
                  <a:gd name="T33" fmla="*/ 100 h 462"/>
                  <a:gd name="T34" fmla="*/ 360 w 1054"/>
                  <a:gd name="T35" fmla="*/ 100 h 462"/>
                  <a:gd name="T36" fmla="*/ 289 w 1054"/>
                  <a:gd name="T37" fmla="*/ 119 h 462"/>
                  <a:gd name="T38" fmla="*/ 148 w 1054"/>
                  <a:gd name="T39" fmla="*/ 182 h 462"/>
                  <a:gd name="T40" fmla="*/ 49 w 1054"/>
                  <a:gd name="T41" fmla="*/ 201 h 462"/>
                  <a:gd name="T42" fmla="*/ 0 w 1054"/>
                  <a:gd name="T43" fmla="*/ 201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54" h="462">
                    <a:moveTo>
                      <a:pt x="0" y="201"/>
                    </a:moveTo>
                    <a:cubicBezTo>
                      <a:pt x="0" y="406"/>
                      <a:pt x="0" y="406"/>
                      <a:pt x="0" y="406"/>
                    </a:cubicBezTo>
                    <a:cubicBezTo>
                      <a:pt x="0" y="406"/>
                      <a:pt x="199" y="414"/>
                      <a:pt x="263" y="432"/>
                    </a:cubicBezTo>
                    <a:cubicBezTo>
                      <a:pt x="263" y="432"/>
                      <a:pt x="418" y="462"/>
                      <a:pt x="598" y="432"/>
                    </a:cubicBezTo>
                    <a:cubicBezTo>
                      <a:pt x="659" y="422"/>
                      <a:pt x="801" y="354"/>
                      <a:pt x="801" y="354"/>
                    </a:cubicBezTo>
                    <a:cubicBezTo>
                      <a:pt x="961" y="231"/>
                      <a:pt x="961" y="231"/>
                      <a:pt x="961" y="231"/>
                    </a:cubicBezTo>
                    <a:cubicBezTo>
                      <a:pt x="961" y="231"/>
                      <a:pt x="995" y="171"/>
                      <a:pt x="1028" y="101"/>
                    </a:cubicBezTo>
                    <a:cubicBezTo>
                      <a:pt x="1037" y="83"/>
                      <a:pt x="1054" y="51"/>
                      <a:pt x="1045" y="31"/>
                    </a:cubicBezTo>
                    <a:cubicBezTo>
                      <a:pt x="1031" y="0"/>
                      <a:pt x="992" y="13"/>
                      <a:pt x="972" y="33"/>
                    </a:cubicBezTo>
                    <a:cubicBezTo>
                      <a:pt x="898" y="160"/>
                      <a:pt x="898" y="160"/>
                      <a:pt x="898" y="160"/>
                    </a:cubicBezTo>
                    <a:cubicBezTo>
                      <a:pt x="723" y="257"/>
                      <a:pt x="723" y="257"/>
                      <a:pt x="723" y="257"/>
                    </a:cubicBezTo>
                    <a:cubicBezTo>
                      <a:pt x="723" y="257"/>
                      <a:pt x="622" y="257"/>
                      <a:pt x="548" y="257"/>
                    </a:cubicBezTo>
                    <a:cubicBezTo>
                      <a:pt x="473" y="257"/>
                      <a:pt x="447" y="209"/>
                      <a:pt x="447" y="209"/>
                    </a:cubicBezTo>
                    <a:cubicBezTo>
                      <a:pt x="447" y="209"/>
                      <a:pt x="495" y="209"/>
                      <a:pt x="570" y="209"/>
                    </a:cubicBezTo>
                    <a:cubicBezTo>
                      <a:pt x="644" y="209"/>
                      <a:pt x="667" y="194"/>
                      <a:pt x="667" y="141"/>
                    </a:cubicBezTo>
                    <a:cubicBezTo>
                      <a:pt x="667" y="89"/>
                      <a:pt x="596" y="100"/>
                      <a:pt x="596" y="100"/>
                    </a:cubicBezTo>
                    <a:cubicBezTo>
                      <a:pt x="536" y="100"/>
                      <a:pt x="536" y="100"/>
                      <a:pt x="536" y="100"/>
                    </a:cubicBezTo>
                    <a:cubicBezTo>
                      <a:pt x="536" y="100"/>
                      <a:pt x="406" y="100"/>
                      <a:pt x="360" y="100"/>
                    </a:cubicBezTo>
                    <a:cubicBezTo>
                      <a:pt x="315" y="100"/>
                      <a:pt x="289" y="119"/>
                      <a:pt x="289" y="119"/>
                    </a:cubicBezTo>
                    <a:cubicBezTo>
                      <a:pt x="148" y="182"/>
                      <a:pt x="148" y="182"/>
                      <a:pt x="148" y="182"/>
                    </a:cubicBezTo>
                    <a:cubicBezTo>
                      <a:pt x="148" y="182"/>
                      <a:pt x="99" y="201"/>
                      <a:pt x="49" y="201"/>
                    </a:cubicBezTo>
                    <a:cubicBezTo>
                      <a:pt x="0" y="201"/>
                      <a:pt x="0" y="201"/>
                      <a:pt x="0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90"/>
              <p:cNvSpPr>
                <a:spLocks/>
              </p:cNvSpPr>
              <p:nvPr/>
            </p:nvSpPr>
            <p:spPr bwMode="auto">
              <a:xfrm>
                <a:off x="4603750" y="2652713"/>
                <a:ext cx="1143000" cy="1162050"/>
              </a:xfrm>
              <a:custGeom>
                <a:avLst/>
                <a:gdLst>
                  <a:gd name="T0" fmla="*/ 360 w 720"/>
                  <a:gd name="T1" fmla="*/ 0 h 732"/>
                  <a:gd name="T2" fmla="*/ 0 w 720"/>
                  <a:gd name="T3" fmla="*/ 732 h 732"/>
                  <a:gd name="T4" fmla="*/ 365 w 720"/>
                  <a:gd name="T5" fmla="*/ 616 h 732"/>
                  <a:gd name="T6" fmla="*/ 720 w 720"/>
                  <a:gd name="T7" fmla="*/ 732 h 732"/>
                  <a:gd name="T8" fmla="*/ 360 w 720"/>
                  <a:gd name="T9" fmla="*/ 0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0" h="732">
                    <a:moveTo>
                      <a:pt x="360" y="0"/>
                    </a:moveTo>
                    <a:lnTo>
                      <a:pt x="0" y="732"/>
                    </a:lnTo>
                    <a:lnTo>
                      <a:pt x="365" y="616"/>
                    </a:lnTo>
                    <a:lnTo>
                      <a:pt x="720" y="732"/>
                    </a:lnTo>
                    <a:lnTo>
                      <a:pt x="3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Rectangle 191"/>
              <p:cNvSpPr>
                <a:spLocks noChangeArrowheads="1"/>
              </p:cNvSpPr>
              <p:nvPr/>
            </p:nvSpPr>
            <p:spPr bwMode="auto">
              <a:xfrm>
                <a:off x="5002213" y="4171950"/>
                <a:ext cx="349250" cy="1047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192"/>
              <p:cNvSpPr>
                <a:spLocks noChangeArrowheads="1"/>
              </p:cNvSpPr>
              <p:nvPr/>
            </p:nvSpPr>
            <p:spPr bwMode="auto">
              <a:xfrm>
                <a:off x="5002213" y="3983038"/>
                <a:ext cx="349250" cy="1174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93"/>
              <p:cNvSpPr>
                <a:spLocks/>
              </p:cNvSpPr>
              <p:nvPr/>
            </p:nvSpPr>
            <p:spPr bwMode="auto">
              <a:xfrm>
                <a:off x="5002213" y="3727450"/>
                <a:ext cx="349250" cy="184150"/>
              </a:xfrm>
              <a:custGeom>
                <a:avLst/>
                <a:gdLst>
                  <a:gd name="T0" fmla="*/ 0 w 220"/>
                  <a:gd name="T1" fmla="*/ 36 h 116"/>
                  <a:gd name="T2" fmla="*/ 0 w 220"/>
                  <a:gd name="T3" fmla="*/ 116 h 116"/>
                  <a:gd name="T4" fmla="*/ 220 w 220"/>
                  <a:gd name="T5" fmla="*/ 116 h 116"/>
                  <a:gd name="T6" fmla="*/ 220 w 220"/>
                  <a:gd name="T7" fmla="*/ 33 h 116"/>
                  <a:gd name="T8" fmla="*/ 116 w 220"/>
                  <a:gd name="T9" fmla="*/ 0 h 116"/>
                  <a:gd name="T10" fmla="*/ 0 w 220"/>
                  <a:gd name="T11" fmla="*/ 3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116">
                    <a:moveTo>
                      <a:pt x="0" y="36"/>
                    </a:moveTo>
                    <a:lnTo>
                      <a:pt x="0" y="116"/>
                    </a:lnTo>
                    <a:lnTo>
                      <a:pt x="220" y="116"/>
                    </a:lnTo>
                    <a:lnTo>
                      <a:pt x="220" y="33"/>
                    </a:lnTo>
                    <a:lnTo>
                      <a:pt x="116" y="0"/>
                    </a:lnTo>
                    <a:lnTo>
                      <a:pt x="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94"/>
              <p:cNvSpPr>
                <a:spLocks/>
              </p:cNvSpPr>
              <p:nvPr/>
            </p:nvSpPr>
            <p:spPr bwMode="auto">
              <a:xfrm>
                <a:off x="5765800" y="2024063"/>
                <a:ext cx="1141413" cy="1162050"/>
              </a:xfrm>
              <a:custGeom>
                <a:avLst/>
                <a:gdLst>
                  <a:gd name="T0" fmla="*/ 360 w 719"/>
                  <a:gd name="T1" fmla="*/ 0 h 732"/>
                  <a:gd name="T2" fmla="*/ 0 w 719"/>
                  <a:gd name="T3" fmla="*/ 732 h 732"/>
                  <a:gd name="T4" fmla="*/ 364 w 719"/>
                  <a:gd name="T5" fmla="*/ 616 h 732"/>
                  <a:gd name="T6" fmla="*/ 719 w 719"/>
                  <a:gd name="T7" fmla="*/ 732 h 732"/>
                  <a:gd name="T8" fmla="*/ 360 w 719"/>
                  <a:gd name="T9" fmla="*/ 0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9" h="732">
                    <a:moveTo>
                      <a:pt x="360" y="0"/>
                    </a:moveTo>
                    <a:lnTo>
                      <a:pt x="0" y="732"/>
                    </a:lnTo>
                    <a:lnTo>
                      <a:pt x="364" y="616"/>
                    </a:lnTo>
                    <a:lnTo>
                      <a:pt x="719" y="732"/>
                    </a:lnTo>
                    <a:lnTo>
                      <a:pt x="3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Rectangle 195"/>
              <p:cNvSpPr>
                <a:spLocks noChangeArrowheads="1"/>
              </p:cNvSpPr>
              <p:nvPr/>
            </p:nvSpPr>
            <p:spPr bwMode="auto">
              <a:xfrm>
                <a:off x="6164263" y="4171950"/>
                <a:ext cx="349250" cy="1016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Rectangle 196"/>
              <p:cNvSpPr>
                <a:spLocks noChangeArrowheads="1"/>
              </p:cNvSpPr>
              <p:nvPr/>
            </p:nvSpPr>
            <p:spPr bwMode="auto">
              <a:xfrm>
                <a:off x="6164263" y="3983038"/>
                <a:ext cx="349250" cy="1174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197"/>
              <p:cNvSpPr>
                <a:spLocks noChangeArrowheads="1"/>
              </p:cNvSpPr>
              <p:nvPr/>
            </p:nvSpPr>
            <p:spPr bwMode="auto">
              <a:xfrm>
                <a:off x="6164263" y="3790950"/>
                <a:ext cx="34925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Rectangle 198"/>
              <p:cNvSpPr>
                <a:spLocks noChangeArrowheads="1"/>
              </p:cNvSpPr>
              <p:nvPr/>
            </p:nvSpPr>
            <p:spPr bwMode="auto">
              <a:xfrm>
                <a:off x="6164263" y="3595688"/>
                <a:ext cx="34925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Rectangle 199"/>
              <p:cNvSpPr>
                <a:spLocks noChangeArrowheads="1"/>
              </p:cNvSpPr>
              <p:nvPr/>
            </p:nvSpPr>
            <p:spPr bwMode="auto">
              <a:xfrm>
                <a:off x="6164263" y="3408363"/>
                <a:ext cx="34925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00"/>
              <p:cNvSpPr>
                <a:spLocks/>
              </p:cNvSpPr>
              <p:nvPr/>
            </p:nvSpPr>
            <p:spPr bwMode="auto">
              <a:xfrm>
                <a:off x="6164263" y="3095625"/>
                <a:ext cx="349250" cy="241300"/>
              </a:xfrm>
              <a:custGeom>
                <a:avLst/>
                <a:gdLst>
                  <a:gd name="T0" fmla="*/ 0 w 220"/>
                  <a:gd name="T1" fmla="*/ 38 h 152"/>
                  <a:gd name="T2" fmla="*/ 0 w 220"/>
                  <a:gd name="T3" fmla="*/ 152 h 152"/>
                  <a:gd name="T4" fmla="*/ 220 w 220"/>
                  <a:gd name="T5" fmla="*/ 152 h 152"/>
                  <a:gd name="T6" fmla="*/ 220 w 220"/>
                  <a:gd name="T7" fmla="*/ 36 h 152"/>
                  <a:gd name="T8" fmla="*/ 116 w 220"/>
                  <a:gd name="T9" fmla="*/ 0 h 152"/>
                  <a:gd name="T10" fmla="*/ 0 w 220"/>
                  <a:gd name="T11" fmla="*/ 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152">
                    <a:moveTo>
                      <a:pt x="0" y="38"/>
                    </a:moveTo>
                    <a:lnTo>
                      <a:pt x="0" y="152"/>
                    </a:lnTo>
                    <a:lnTo>
                      <a:pt x="220" y="152"/>
                    </a:lnTo>
                    <a:lnTo>
                      <a:pt x="220" y="36"/>
                    </a:lnTo>
                    <a:lnTo>
                      <a:pt x="116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01"/>
              <p:cNvSpPr>
                <a:spLocks/>
              </p:cNvSpPr>
              <p:nvPr/>
            </p:nvSpPr>
            <p:spPr bwMode="auto">
              <a:xfrm>
                <a:off x="6870700" y="1108075"/>
                <a:ext cx="1143000" cy="1160463"/>
              </a:xfrm>
              <a:custGeom>
                <a:avLst/>
                <a:gdLst>
                  <a:gd name="T0" fmla="*/ 360 w 720"/>
                  <a:gd name="T1" fmla="*/ 0 h 731"/>
                  <a:gd name="T2" fmla="*/ 0 w 720"/>
                  <a:gd name="T3" fmla="*/ 731 h 731"/>
                  <a:gd name="T4" fmla="*/ 364 w 720"/>
                  <a:gd name="T5" fmla="*/ 615 h 731"/>
                  <a:gd name="T6" fmla="*/ 720 w 720"/>
                  <a:gd name="T7" fmla="*/ 731 h 731"/>
                  <a:gd name="T8" fmla="*/ 360 w 720"/>
                  <a:gd name="T9" fmla="*/ 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0" h="731">
                    <a:moveTo>
                      <a:pt x="360" y="0"/>
                    </a:moveTo>
                    <a:lnTo>
                      <a:pt x="0" y="731"/>
                    </a:lnTo>
                    <a:lnTo>
                      <a:pt x="364" y="615"/>
                    </a:lnTo>
                    <a:lnTo>
                      <a:pt x="720" y="731"/>
                    </a:lnTo>
                    <a:lnTo>
                      <a:pt x="3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Rectangle 202"/>
              <p:cNvSpPr>
                <a:spLocks noChangeArrowheads="1"/>
              </p:cNvSpPr>
              <p:nvPr/>
            </p:nvSpPr>
            <p:spPr bwMode="auto">
              <a:xfrm>
                <a:off x="7264400" y="4130675"/>
                <a:ext cx="354013" cy="142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203"/>
              <p:cNvSpPr>
                <a:spLocks noChangeArrowheads="1"/>
              </p:cNvSpPr>
              <p:nvPr/>
            </p:nvSpPr>
            <p:spPr bwMode="auto">
              <a:xfrm>
                <a:off x="7264400" y="3952875"/>
                <a:ext cx="354013" cy="1063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Rectangle 204"/>
              <p:cNvSpPr>
                <a:spLocks noChangeArrowheads="1"/>
              </p:cNvSpPr>
              <p:nvPr/>
            </p:nvSpPr>
            <p:spPr bwMode="auto">
              <a:xfrm>
                <a:off x="7264400" y="3760788"/>
                <a:ext cx="354013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Rectangle 205"/>
              <p:cNvSpPr>
                <a:spLocks noChangeArrowheads="1"/>
              </p:cNvSpPr>
              <p:nvPr/>
            </p:nvSpPr>
            <p:spPr bwMode="auto">
              <a:xfrm>
                <a:off x="7264400" y="3570288"/>
                <a:ext cx="354013" cy="1190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Rectangle 206"/>
              <p:cNvSpPr>
                <a:spLocks noChangeArrowheads="1"/>
              </p:cNvSpPr>
              <p:nvPr/>
            </p:nvSpPr>
            <p:spPr bwMode="auto">
              <a:xfrm>
                <a:off x="7264400" y="3378200"/>
                <a:ext cx="354013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Rectangle 207"/>
              <p:cNvSpPr>
                <a:spLocks noChangeArrowheads="1"/>
              </p:cNvSpPr>
              <p:nvPr/>
            </p:nvSpPr>
            <p:spPr bwMode="auto">
              <a:xfrm>
                <a:off x="7264400" y="3190875"/>
                <a:ext cx="354013" cy="1158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Rectangle 208"/>
              <p:cNvSpPr>
                <a:spLocks noChangeArrowheads="1"/>
              </p:cNvSpPr>
              <p:nvPr/>
            </p:nvSpPr>
            <p:spPr bwMode="auto">
              <a:xfrm>
                <a:off x="7264400" y="2998788"/>
                <a:ext cx="354013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209"/>
              <p:cNvSpPr>
                <a:spLocks noChangeArrowheads="1"/>
              </p:cNvSpPr>
              <p:nvPr/>
            </p:nvSpPr>
            <p:spPr bwMode="auto">
              <a:xfrm>
                <a:off x="7264400" y="2803525"/>
                <a:ext cx="354013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Rectangle 210"/>
              <p:cNvSpPr>
                <a:spLocks noChangeArrowheads="1"/>
              </p:cNvSpPr>
              <p:nvPr/>
            </p:nvSpPr>
            <p:spPr bwMode="auto">
              <a:xfrm>
                <a:off x="7264400" y="2614613"/>
                <a:ext cx="354013" cy="1174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11"/>
              <p:cNvSpPr>
                <a:spLocks/>
              </p:cNvSpPr>
              <p:nvPr/>
            </p:nvSpPr>
            <p:spPr bwMode="auto">
              <a:xfrm>
                <a:off x="7264400" y="2178050"/>
                <a:ext cx="354013" cy="365125"/>
              </a:xfrm>
              <a:custGeom>
                <a:avLst/>
                <a:gdLst>
                  <a:gd name="T0" fmla="*/ 0 w 223"/>
                  <a:gd name="T1" fmla="*/ 38 h 230"/>
                  <a:gd name="T2" fmla="*/ 0 w 223"/>
                  <a:gd name="T3" fmla="*/ 230 h 230"/>
                  <a:gd name="T4" fmla="*/ 223 w 223"/>
                  <a:gd name="T5" fmla="*/ 230 h 230"/>
                  <a:gd name="T6" fmla="*/ 223 w 223"/>
                  <a:gd name="T7" fmla="*/ 36 h 230"/>
                  <a:gd name="T8" fmla="*/ 116 w 223"/>
                  <a:gd name="T9" fmla="*/ 0 h 230"/>
                  <a:gd name="T10" fmla="*/ 0 w 223"/>
                  <a:gd name="T11" fmla="*/ 38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3" h="230">
                    <a:moveTo>
                      <a:pt x="0" y="38"/>
                    </a:moveTo>
                    <a:lnTo>
                      <a:pt x="0" y="230"/>
                    </a:lnTo>
                    <a:lnTo>
                      <a:pt x="223" y="230"/>
                    </a:lnTo>
                    <a:lnTo>
                      <a:pt x="223" y="36"/>
                    </a:lnTo>
                    <a:lnTo>
                      <a:pt x="116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10199662" y="4591454"/>
            <a:ext cx="775209" cy="637746"/>
            <a:chOff x="10199662" y="4591454"/>
            <a:chExt cx="775209" cy="637746"/>
          </a:xfrm>
        </p:grpSpPr>
        <p:sp>
          <p:nvSpPr>
            <p:cNvPr id="12" name="矩形 11"/>
            <p:cNvSpPr/>
            <p:nvPr/>
          </p:nvSpPr>
          <p:spPr>
            <a:xfrm>
              <a:off x="10199662" y="4591454"/>
              <a:ext cx="775209" cy="637746"/>
            </a:xfrm>
            <a:prstGeom prst="rect">
              <a:avLst/>
            </a:prstGeom>
            <a:solidFill>
              <a:srgbClr val="0091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Freeform 17"/>
            <p:cNvSpPr>
              <a:spLocks noEditPoints="1"/>
            </p:cNvSpPr>
            <p:nvPr/>
          </p:nvSpPr>
          <p:spPr bwMode="auto">
            <a:xfrm rot="20811102">
              <a:off x="10268756" y="4801152"/>
              <a:ext cx="667500" cy="258758"/>
            </a:xfrm>
            <a:custGeom>
              <a:avLst/>
              <a:gdLst>
                <a:gd name="T0" fmla="*/ 54 w 415"/>
                <a:gd name="T1" fmla="*/ 102 h 159"/>
                <a:gd name="T2" fmla="*/ 0 w 415"/>
                <a:gd name="T3" fmla="*/ 105 h 159"/>
                <a:gd name="T4" fmla="*/ 30 w 415"/>
                <a:gd name="T5" fmla="*/ 90 h 159"/>
                <a:gd name="T6" fmla="*/ 31 w 415"/>
                <a:gd name="T7" fmla="*/ 90 h 159"/>
                <a:gd name="T8" fmla="*/ 67 w 415"/>
                <a:gd name="T9" fmla="*/ 96 h 159"/>
                <a:gd name="T10" fmla="*/ 54 w 415"/>
                <a:gd name="T11" fmla="*/ 102 h 159"/>
                <a:gd name="T12" fmla="*/ 314 w 415"/>
                <a:gd name="T13" fmla="*/ 37 h 159"/>
                <a:gd name="T14" fmla="*/ 326 w 415"/>
                <a:gd name="T15" fmla="*/ 38 h 159"/>
                <a:gd name="T16" fmla="*/ 332 w 415"/>
                <a:gd name="T17" fmla="*/ 21 h 159"/>
                <a:gd name="T18" fmla="*/ 319 w 415"/>
                <a:gd name="T19" fmla="*/ 2 h 159"/>
                <a:gd name="T20" fmla="*/ 298 w 415"/>
                <a:gd name="T21" fmla="*/ 0 h 159"/>
                <a:gd name="T22" fmla="*/ 283 w 415"/>
                <a:gd name="T23" fmla="*/ 20 h 159"/>
                <a:gd name="T24" fmla="*/ 314 w 415"/>
                <a:gd name="T25" fmla="*/ 37 h 159"/>
                <a:gd name="T26" fmla="*/ 397 w 415"/>
                <a:gd name="T27" fmla="*/ 56 h 159"/>
                <a:gd name="T28" fmla="*/ 397 w 415"/>
                <a:gd name="T29" fmla="*/ 75 h 159"/>
                <a:gd name="T30" fmla="*/ 415 w 415"/>
                <a:gd name="T31" fmla="*/ 66 h 159"/>
                <a:gd name="T32" fmla="*/ 397 w 415"/>
                <a:gd name="T33" fmla="*/ 56 h 159"/>
                <a:gd name="T34" fmla="*/ 385 w 415"/>
                <a:gd name="T35" fmla="*/ 77 h 159"/>
                <a:gd name="T36" fmla="*/ 295 w 415"/>
                <a:gd name="T37" fmla="*/ 103 h 159"/>
                <a:gd name="T38" fmla="*/ 292 w 415"/>
                <a:gd name="T39" fmla="*/ 103 h 159"/>
                <a:gd name="T40" fmla="*/ 181 w 415"/>
                <a:gd name="T41" fmla="*/ 151 h 159"/>
                <a:gd name="T42" fmla="*/ 86 w 415"/>
                <a:gd name="T43" fmla="*/ 154 h 159"/>
                <a:gd name="T44" fmla="*/ 160 w 415"/>
                <a:gd name="T45" fmla="*/ 113 h 159"/>
                <a:gd name="T46" fmla="*/ 170 w 415"/>
                <a:gd name="T47" fmla="*/ 99 h 159"/>
                <a:gd name="T48" fmla="*/ 33 w 415"/>
                <a:gd name="T49" fmla="*/ 78 h 159"/>
                <a:gd name="T50" fmla="*/ 2 w 415"/>
                <a:gd name="T51" fmla="*/ 3 h 159"/>
                <a:gd name="T52" fmla="*/ 18 w 415"/>
                <a:gd name="T53" fmla="*/ 3 h 159"/>
                <a:gd name="T54" fmla="*/ 47 w 415"/>
                <a:gd name="T55" fmla="*/ 14 h 159"/>
                <a:gd name="T56" fmla="*/ 69 w 415"/>
                <a:gd name="T57" fmla="*/ 36 h 159"/>
                <a:gd name="T58" fmla="*/ 123 w 415"/>
                <a:gd name="T59" fmla="*/ 51 h 159"/>
                <a:gd name="T60" fmla="*/ 235 w 415"/>
                <a:gd name="T61" fmla="*/ 24 h 159"/>
                <a:gd name="T62" fmla="*/ 310 w 415"/>
                <a:gd name="T63" fmla="*/ 48 h 159"/>
                <a:gd name="T64" fmla="*/ 385 w 415"/>
                <a:gd name="T65" fmla="*/ 55 h 159"/>
                <a:gd name="T66" fmla="*/ 385 w 415"/>
                <a:gd name="T67" fmla="*/ 77 h 159"/>
                <a:gd name="T68" fmla="*/ 301 w 415"/>
                <a:gd name="T69" fmla="*/ 56 h 159"/>
                <a:gd name="T70" fmla="*/ 239 w 415"/>
                <a:gd name="T71" fmla="*/ 36 h 159"/>
                <a:gd name="T72" fmla="*/ 209 w 415"/>
                <a:gd name="T73" fmla="*/ 41 h 159"/>
                <a:gd name="T74" fmla="*/ 259 w 415"/>
                <a:gd name="T75" fmla="*/ 69 h 159"/>
                <a:gd name="T76" fmla="*/ 301 w 415"/>
                <a:gd name="T77" fmla="*/ 5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5" h="159">
                  <a:moveTo>
                    <a:pt x="54" y="102"/>
                  </a:moveTo>
                  <a:cubicBezTo>
                    <a:pt x="34" y="110"/>
                    <a:pt x="0" y="105"/>
                    <a:pt x="0" y="105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1" y="90"/>
                    <a:pt x="46" y="93"/>
                    <a:pt x="67" y="96"/>
                  </a:cubicBezTo>
                  <a:cubicBezTo>
                    <a:pt x="64" y="98"/>
                    <a:pt x="59" y="100"/>
                    <a:pt x="54" y="102"/>
                  </a:cubicBezTo>
                  <a:close/>
                  <a:moveTo>
                    <a:pt x="314" y="37"/>
                  </a:moveTo>
                  <a:cubicBezTo>
                    <a:pt x="317" y="37"/>
                    <a:pt x="321" y="37"/>
                    <a:pt x="326" y="38"/>
                  </a:cubicBezTo>
                  <a:cubicBezTo>
                    <a:pt x="328" y="35"/>
                    <a:pt x="330" y="29"/>
                    <a:pt x="332" y="21"/>
                  </a:cubicBezTo>
                  <a:cubicBezTo>
                    <a:pt x="336" y="10"/>
                    <a:pt x="328" y="4"/>
                    <a:pt x="319" y="2"/>
                  </a:cubicBezTo>
                  <a:cubicBezTo>
                    <a:pt x="306" y="1"/>
                    <a:pt x="298" y="0"/>
                    <a:pt x="298" y="0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99" y="26"/>
                    <a:pt x="309" y="33"/>
                    <a:pt x="314" y="37"/>
                  </a:cubicBezTo>
                  <a:close/>
                  <a:moveTo>
                    <a:pt x="397" y="56"/>
                  </a:moveTo>
                  <a:cubicBezTo>
                    <a:pt x="397" y="75"/>
                    <a:pt x="397" y="75"/>
                    <a:pt x="397" y="75"/>
                  </a:cubicBezTo>
                  <a:cubicBezTo>
                    <a:pt x="407" y="74"/>
                    <a:pt x="415" y="70"/>
                    <a:pt x="415" y="66"/>
                  </a:cubicBezTo>
                  <a:cubicBezTo>
                    <a:pt x="415" y="62"/>
                    <a:pt x="407" y="57"/>
                    <a:pt x="397" y="56"/>
                  </a:cubicBezTo>
                  <a:close/>
                  <a:moveTo>
                    <a:pt x="385" y="77"/>
                  </a:moveTo>
                  <a:cubicBezTo>
                    <a:pt x="385" y="77"/>
                    <a:pt x="371" y="103"/>
                    <a:pt x="295" y="103"/>
                  </a:cubicBezTo>
                  <a:cubicBezTo>
                    <a:pt x="294" y="103"/>
                    <a:pt x="293" y="103"/>
                    <a:pt x="292" y="103"/>
                  </a:cubicBezTo>
                  <a:cubicBezTo>
                    <a:pt x="270" y="113"/>
                    <a:pt x="194" y="146"/>
                    <a:pt x="181" y="151"/>
                  </a:cubicBezTo>
                  <a:cubicBezTo>
                    <a:pt x="161" y="159"/>
                    <a:pt x="137" y="159"/>
                    <a:pt x="86" y="154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67" y="107"/>
                    <a:pt x="172" y="103"/>
                    <a:pt x="170" y="99"/>
                  </a:cubicBezTo>
                  <a:cubicBezTo>
                    <a:pt x="107" y="91"/>
                    <a:pt x="33" y="78"/>
                    <a:pt x="33" y="78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1" y="3"/>
                    <a:pt x="18" y="3"/>
                  </a:cubicBezTo>
                  <a:cubicBezTo>
                    <a:pt x="29" y="3"/>
                    <a:pt x="38" y="5"/>
                    <a:pt x="47" y="14"/>
                  </a:cubicBezTo>
                  <a:cubicBezTo>
                    <a:pt x="52" y="19"/>
                    <a:pt x="59" y="27"/>
                    <a:pt x="69" y="36"/>
                  </a:cubicBezTo>
                  <a:cubicBezTo>
                    <a:pt x="86" y="54"/>
                    <a:pt x="99" y="58"/>
                    <a:pt x="123" y="51"/>
                  </a:cubicBezTo>
                  <a:cubicBezTo>
                    <a:pt x="159" y="41"/>
                    <a:pt x="208" y="24"/>
                    <a:pt x="235" y="24"/>
                  </a:cubicBezTo>
                  <a:cubicBezTo>
                    <a:pt x="284" y="24"/>
                    <a:pt x="310" y="48"/>
                    <a:pt x="310" y="48"/>
                  </a:cubicBezTo>
                  <a:cubicBezTo>
                    <a:pt x="310" y="48"/>
                    <a:pt x="374" y="53"/>
                    <a:pt x="385" y="55"/>
                  </a:cubicBezTo>
                  <a:cubicBezTo>
                    <a:pt x="385" y="58"/>
                    <a:pt x="385" y="77"/>
                    <a:pt x="385" y="77"/>
                  </a:cubicBezTo>
                  <a:close/>
                  <a:moveTo>
                    <a:pt x="301" y="56"/>
                  </a:moveTo>
                  <a:cubicBezTo>
                    <a:pt x="298" y="54"/>
                    <a:pt x="277" y="37"/>
                    <a:pt x="239" y="36"/>
                  </a:cubicBezTo>
                  <a:cubicBezTo>
                    <a:pt x="232" y="36"/>
                    <a:pt x="221" y="38"/>
                    <a:pt x="209" y="41"/>
                  </a:cubicBezTo>
                  <a:cubicBezTo>
                    <a:pt x="221" y="60"/>
                    <a:pt x="235" y="69"/>
                    <a:pt x="259" y="69"/>
                  </a:cubicBezTo>
                  <a:cubicBezTo>
                    <a:pt x="276" y="70"/>
                    <a:pt x="291" y="65"/>
                    <a:pt x="301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3215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5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5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5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5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右箭头 16"/>
          <p:cNvSpPr/>
          <p:nvPr/>
        </p:nvSpPr>
        <p:spPr>
          <a:xfrm>
            <a:off x="1588" y="3932449"/>
            <a:ext cx="9615487" cy="393700"/>
          </a:xfrm>
          <a:prstGeom prst="rightArrow">
            <a:avLst/>
          </a:prstGeom>
          <a:solidFill>
            <a:srgbClr val="0091C4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圆角右箭头 17"/>
          <p:cNvSpPr/>
          <p:nvPr/>
        </p:nvSpPr>
        <p:spPr>
          <a:xfrm rot="5400000" flipH="1">
            <a:off x="3860007" y="-637170"/>
            <a:ext cx="711200" cy="8428037"/>
          </a:xfrm>
          <a:prstGeom prst="bentArrow">
            <a:avLst/>
          </a:prstGeom>
          <a:gradFill flip="none" rotWithShape="1">
            <a:gsLst>
              <a:gs pos="100000">
                <a:srgbClr val="00C898"/>
              </a:gs>
              <a:gs pos="0">
                <a:srgbClr val="04B5EC"/>
              </a:gs>
            </a:gsLst>
            <a:lin ang="0" scaled="1"/>
            <a:tileRect/>
          </a:gra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" name="圆角右箭头 18"/>
          <p:cNvSpPr/>
          <p:nvPr/>
        </p:nvSpPr>
        <p:spPr>
          <a:xfrm rot="16200000" flipH="1" flipV="1">
            <a:off x="3382170" y="945567"/>
            <a:ext cx="709612" cy="7470775"/>
          </a:xfrm>
          <a:prstGeom prst="bentArrow">
            <a:avLst/>
          </a:prstGeom>
          <a:solidFill>
            <a:srgbClr val="04B5EC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" name="圆角右箭头 19"/>
          <p:cNvSpPr/>
          <p:nvPr/>
        </p:nvSpPr>
        <p:spPr>
          <a:xfrm rot="5400000" flipH="1">
            <a:off x="2524919" y="696330"/>
            <a:ext cx="711200" cy="5761038"/>
          </a:xfrm>
          <a:prstGeom prst="bentArrow">
            <a:avLst/>
          </a:prstGeom>
          <a:solidFill>
            <a:srgbClr val="00C898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3" name="圆角右箭头 22"/>
          <p:cNvSpPr/>
          <p:nvPr/>
        </p:nvSpPr>
        <p:spPr>
          <a:xfrm rot="5400000" flipH="1">
            <a:off x="1128713" y="2073486"/>
            <a:ext cx="711200" cy="3006725"/>
          </a:xfrm>
          <a:prstGeom prst="bentArrow">
            <a:avLst/>
          </a:prstGeom>
          <a:solidFill>
            <a:srgbClr val="92D050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6" name="圆角右箭头 35"/>
          <p:cNvSpPr/>
          <p:nvPr/>
        </p:nvSpPr>
        <p:spPr>
          <a:xfrm rot="16200000" flipH="1" flipV="1">
            <a:off x="2057401" y="2268748"/>
            <a:ext cx="709612" cy="4824413"/>
          </a:xfrm>
          <a:prstGeom prst="bentArrow">
            <a:avLst/>
          </a:prstGeom>
          <a:solidFill>
            <a:srgbClr val="00C898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8" name="文本框 3"/>
          <p:cNvSpPr txBox="1"/>
          <p:nvPr/>
        </p:nvSpPr>
        <p:spPr>
          <a:xfrm>
            <a:off x="1486694" y="428328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发展历程</a:t>
            </a:r>
          </a:p>
        </p:txBody>
      </p:sp>
      <p:sp>
        <p:nvSpPr>
          <p:cNvPr id="39" name="矩形 38"/>
          <p:cNvSpPr/>
          <p:nvPr/>
        </p:nvSpPr>
        <p:spPr>
          <a:xfrm>
            <a:off x="9335566" y="3426043"/>
            <a:ext cx="26057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某集团有限公司</a:t>
            </a:r>
          </a:p>
        </p:txBody>
      </p:sp>
      <p:sp>
        <p:nvSpPr>
          <p:cNvPr id="40" name="矩形 39"/>
          <p:cNvSpPr/>
          <p:nvPr/>
        </p:nvSpPr>
        <p:spPr>
          <a:xfrm>
            <a:off x="9721080" y="3859491"/>
            <a:ext cx="222018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请输入您的内容，或通过右键选择只保留文本来粘贴您的内容。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29680" y="4971095"/>
            <a:ext cx="13028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2001</a:t>
            </a:r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  <p:sp>
        <p:nvSpPr>
          <p:cNvPr id="42" name="矩形 41"/>
          <p:cNvSpPr/>
          <p:nvPr/>
        </p:nvSpPr>
        <p:spPr>
          <a:xfrm>
            <a:off x="922690" y="5297374"/>
            <a:ext cx="222018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213764" y="2105633"/>
            <a:ext cx="13028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  <p:sp>
        <p:nvSpPr>
          <p:cNvPr id="44" name="矩形 43"/>
          <p:cNvSpPr/>
          <p:nvPr/>
        </p:nvSpPr>
        <p:spPr>
          <a:xfrm>
            <a:off x="2206774" y="2431912"/>
            <a:ext cx="222018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377952" y="4943872"/>
            <a:ext cx="13028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  <p:sp>
        <p:nvSpPr>
          <p:cNvPr id="46" name="矩形 45"/>
          <p:cNvSpPr/>
          <p:nvPr/>
        </p:nvSpPr>
        <p:spPr>
          <a:xfrm>
            <a:off x="3370962" y="5270151"/>
            <a:ext cx="222018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553685" y="2121749"/>
            <a:ext cx="13028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  <p:sp>
        <p:nvSpPr>
          <p:cNvPr id="48" name="矩形 47"/>
          <p:cNvSpPr/>
          <p:nvPr/>
        </p:nvSpPr>
        <p:spPr>
          <a:xfrm>
            <a:off x="4546695" y="2448028"/>
            <a:ext cx="222018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970240" y="4943872"/>
            <a:ext cx="13028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  <p:sp>
        <p:nvSpPr>
          <p:cNvPr id="50" name="矩形 49"/>
          <p:cNvSpPr/>
          <p:nvPr/>
        </p:nvSpPr>
        <p:spPr>
          <a:xfrm>
            <a:off x="5963250" y="5270151"/>
            <a:ext cx="222018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218561" y="2105633"/>
            <a:ext cx="13028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  <p:sp>
        <p:nvSpPr>
          <p:cNvPr id="52" name="矩形 51"/>
          <p:cNvSpPr/>
          <p:nvPr/>
        </p:nvSpPr>
        <p:spPr>
          <a:xfrm>
            <a:off x="7211571" y="2431912"/>
            <a:ext cx="222018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圆角右箭头 52"/>
          <p:cNvSpPr/>
          <p:nvPr/>
        </p:nvSpPr>
        <p:spPr>
          <a:xfrm rot="16200000" flipH="1" flipV="1">
            <a:off x="726282" y="3657017"/>
            <a:ext cx="709612" cy="2162175"/>
          </a:xfrm>
          <a:prstGeom prst="bentArrow">
            <a:avLst/>
          </a:prstGeom>
          <a:solidFill>
            <a:srgbClr val="92D050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57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5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5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9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8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1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600"/>
                            </p:stCondLst>
                            <p:childTnLst>
                              <p:par>
                                <p:cTn id="7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95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700"/>
                            </p:stCondLst>
                            <p:childTnLst>
                              <p:par>
                                <p:cTn id="8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50"/>
                            </p:stCondLst>
                            <p:childTnLst>
                              <p:par>
                                <p:cTn id="9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3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800"/>
                            </p:stCondLst>
                            <p:childTnLst>
                              <p:par>
                                <p:cTn id="9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150"/>
                            </p:stCondLst>
                            <p:childTnLst>
                              <p:par>
                                <p:cTn id="10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3" grpId="0" animBg="1"/>
      <p:bldP spid="36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4388090" y="2466975"/>
            <a:ext cx="3286125" cy="1158875"/>
            <a:chOff x="3038475" y="2625725"/>
            <a:chExt cx="3286125" cy="1158875"/>
          </a:xfrm>
        </p:grpSpPr>
        <p:sp>
          <p:nvSpPr>
            <p:cNvPr id="2" name="任意多边形 47"/>
            <p:cNvSpPr>
              <a:spLocks/>
            </p:cNvSpPr>
            <p:nvPr/>
          </p:nvSpPr>
          <p:spPr bwMode="auto">
            <a:xfrm rot="21480000" flipH="1">
              <a:off x="3038475" y="2651125"/>
              <a:ext cx="1901825" cy="1133475"/>
            </a:xfrm>
            <a:custGeom>
              <a:avLst/>
              <a:gdLst>
                <a:gd name="T0" fmla="*/ 0 w 2262142"/>
                <a:gd name="T1" fmla="*/ 0 h 1396256"/>
                <a:gd name="T2" fmla="*/ 74770 w 2262142"/>
                <a:gd name="T3" fmla="*/ 1396256 h 1396256"/>
                <a:gd name="T4" fmla="*/ 2262142 w 2262142"/>
                <a:gd name="T5" fmla="*/ 1396256 h 1396256"/>
                <a:gd name="T6" fmla="*/ 0 w 2262142"/>
                <a:gd name="T7" fmla="*/ 0 h 1396256"/>
                <a:gd name="T8" fmla="*/ 2262142 w 2262142"/>
                <a:gd name="T9" fmla="*/ 1396256 h 1396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2262142" h="1396256">
                  <a:moveTo>
                    <a:pt x="0" y="0"/>
                  </a:moveTo>
                  <a:lnTo>
                    <a:pt x="74770" y="1396256"/>
                  </a:lnTo>
                  <a:lnTo>
                    <a:pt x="2262142" y="1396256"/>
                  </a:lnTo>
                  <a:close/>
                </a:path>
              </a:pathLst>
            </a:custGeom>
            <a:solidFill>
              <a:srgbClr val="04B5EC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" name="任意多边形 51"/>
            <p:cNvSpPr>
              <a:spLocks/>
            </p:cNvSpPr>
            <p:nvPr/>
          </p:nvSpPr>
          <p:spPr bwMode="auto">
            <a:xfrm>
              <a:off x="4895850" y="2625725"/>
              <a:ext cx="1428750" cy="1133475"/>
            </a:xfrm>
            <a:custGeom>
              <a:avLst/>
              <a:gdLst>
                <a:gd name="T0" fmla="*/ 0 w 1699399"/>
                <a:gd name="T1" fmla="*/ 0 h 1344593"/>
                <a:gd name="T2" fmla="*/ 1475296 w 1699399"/>
                <a:gd name="T3" fmla="*/ 0 h 1344593"/>
                <a:gd name="T4" fmla="*/ 1699399 w 1699399"/>
                <a:gd name="T5" fmla="*/ 224103 h 1344593"/>
                <a:gd name="T6" fmla="*/ 1699399 w 1699399"/>
                <a:gd name="T7" fmla="*/ 1120490 h 1344593"/>
                <a:gd name="T8" fmla="*/ 1475296 w 1699399"/>
                <a:gd name="T9" fmla="*/ 1344593 h 1344593"/>
                <a:gd name="T10" fmla="*/ 0 w 1699399"/>
                <a:gd name="T11" fmla="*/ 1344593 h 1344593"/>
                <a:gd name="T12" fmla="*/ 0 w 1699399"/>
                <a:gd name="T13" fmla="*/ 0 h 1344593"/>
                <a:gd name="T14" fmla="*/ 1699399 w 1699399"/>
                <a:gd name="T15" fmla="*/ 1344593 h 1344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1699399" h="1344593">
                  <a:moveTo>
                    <a:pt x="0" y="0"/>
                  </a:moveTo>
                  <a:lnTo>
                    <a:pt x="1475296" y="0"/>
                  </a:lnTo>
                  <a:cubicBezTo>
                    <a:pt x="1599065" y="0"/>
                    <a:pt x="1699399" y="100334"/>
                    <a:pt x="1699399" y="224103"/>
                  </a:cubicBezTo>
                  <a:lnTo>
                    <a:pt x="1699399" y="1120490"/>
                  </a:lnTo>
                  <a:cubicBezTo>
                    <a:pt x="1699399" y="1244259"/>
                    <a:pt x="1599065" y="1344593"/>
                    <a:pt x="1475296" y="1344593"/>
                  </a:cubicBezTo>
                  <a:lnTo>
                    <a:pt x="0" y="1344593"/>
                  </a:lnTo>
                  <a:close/>
                </a:path>
              </a:pathLst>
            </a:custGeom>
            <a:solidFill>
              <a:srgbClr val="00A1DA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88090" y="3683000"/>
            <a:ext cx="3268663" cy="1146175"/>
            <a:chOff x="3038475" y="3841750"/>
            <a:chExt cx="3268663" cy="1146175"/>
          </a:xfrm>
        </p:grpSpPr>
        <p:sp>
          <p:nvSpPr>
            <p:cNvPr id="4" name="任意多边形 63"/>
            <p:cNvSpPr>
              <a:spLocks/>
            </p:cNvSpPr>
            <p:nvPr/>
          </p:nvSpPr>
          <p:spPr bwMode="auto">
            <a:xfrm rot="120000" flipH="1" flipV="1">
              <a:off x="3038475" y="3841750"/>
              <a:ext cx="1901825" cy="1128713"/>
            </a:xfrm>
            <a:custGeom>
              <a:avLst/>
              <a:gdLst>
                <a:gd name="T0" fmla="*/ 1901961 w 1901961"/>
                <a:gd name="T1" fmla="*/ 1128526 h 1128526"/>
                <a:gd name="T2" fmla="*/ 62575 w 1901961"/>
                <a:gd name="T3" fmla="*/ 1128526 h 1128526"/>
                <a:gd name="T4" fmla="*/ 0 w 1901961"/>
                <a:gd name="T5" fmla="*/ 290 h 1128526"/>
                <a:gd name="T6" fmla="*/ 8289 w 1901961"/>
                <a:gd name="T7" fmla="*/ 0 h 1128526"/>
                <a:gd name="T8" fmla="*/ 0 w 1901961"/>
                <a:gd name="T9" fmla="*/ 0 h 1128526"/>
                <a:gd name="T10" fmla="*/ 1901961 w 1901961"/>
                <a:gd name="T11" fmla="*/ 1128526 h 1128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1901961" h="1128526">
                  <a:moveTo>
                    <a:pt x="1901961" y="1128526"/>
                  </a:moveTo>
                  <a:lnTo>
                    <a:pt x="62575" y="1128526"/>
                  </a:lnTo>
                  <a:lnTo>
                    <a:pt x="0" y="290"/>
                  </a:lnTo>
                  <a:lnTo>
                    <a:pt x="8289" y="0"/>
                  </a:lnTo>
                  <a:close/>
                </a:path>
              </a:pathLst>
            </a:custGeom>
            <a:solidFill>
              <a:srgbClr val="00C898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" name="任意多边形 53"/>
            <p:cNvSpPr>
              <a:spLocks/>
            </p:cNvSpPr>
            <p:nvPr/>
          </p:nvSpPr>
          <p:spPr bwMode="auto">
            <a:xfrm flipV="1">
              <a:off x="4878388" y="3867150"/>
              <a:ext cx="1428750" cy="1120775"/>
            </a:xfrm>
            <a:custGeom>
              <a:avLst/>
              <a:gdLst>
                <a:gd name="T0" fmla="*/ 0 w 1699399"/>
                <a:gd name="T1" fmla="*/ 0 h 1344593"/>
                <a:gd name="T2" fmla="*/ 1475296 w 1699399"/>
                <a:gd name="T3" fmla="*/ 0 h 1344593"/>
                <a:gd name="T4" fmla="*/ 1699399 w 1699399"/>
                <a:gd name="T5" fmla="*/ 224103 h 1344593"/>
                <a:gd name="T6" fmla="*/ 1699399 w 1699399"/>
                <a:gd name="T7" fmla="*/ 1120490 h 1344593"/>
                <a:gd name="T8" fmla="*/ 1475296 w 1699399"/>
                <a:gd name="T9" fmla="*/ 1344593 h 1344593"/>
                <a:gd name="T10" fmla="*/ 0 w 1699399"/>
                <a:gd name="T11" fmla="*/ 1344593 h 1344593"/>
                <a:gd name="T12" fmla="*/ 0 w 1699399"/>
                <a:gd name="T13" fmla="*/ 0 h 1344593"/>
                <a:gd name="T14" fmla="*/ 1699399 w 1699399"/>
                <a:gd name="T15" fmla="*/ 1344593 h 1344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1699399" h="1344593">
                  <a:moveTo>
                    <a:pt x="0" y="0"/>
                  </a:moveTo>
                  <a:lnTo>
                    <a:pt x="1475296" y="0"/>
                  </a:lnTo>
                  <a:cubicBezTo>
                    <a:pt x="1599065" y="0"/>
                    <a:pt x="1699399" y="100334"/>
                    <a:pt x="1699399" y="224103"/>
                  </a:cubicBezTo>
                  <a:lnTo>
                    <a:pt x="1699399" y="1120490"/>
                  </a:lnTo>
                  <a:cubicBezTo>
                    <a:pt x="1699399" y="1244259"/>
                    <a:pt x="1599065" y="1344593"/>
                    <a:pt x="1475296" y="1344593"/>
                  </a:cubicBezTo>
                  <a:lnTo>
                    <a:pt x="0" y="1344593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857865" y="4378325"/>
            <a:ext cx="3798888" cy="1693863"/>
            <a:chOff x="2508250" y="4537075"/>
            <a:chExt cx="3798888" cy="1693863"/>
          </a:xfrm>
        </p:grpSpPr>
        <p:sp>
          <p:nvSpPr>
            <p:cNvPr id="6" name="任意多边形 55"/>
            <p:cNvSpPr>
              <a:spLocks/>
            </p:cNvSpPr>
            <p:nvPr/>
          </p:nvSpPr>
          <p:spPr bwMode="auto">
            <a:xfrm rot="13105210" flipV="1">
              <a:off x="2508250" y="4537075"/>
              <a:ext cx="3000375" cy="879475"/>
            </a:xfrm>
            <a:custGeom>
              <a:avLst/>
              <a:gdLst>
                <a:gd name="T0" fmla="*/ 0 w 3567861"/>
                <a:gd name="T1" fmla="*/ 1045825 h 1045825"/>
                <a:gd name="T2" fmla="*/ 829510 w 3567861"/>
                <a:gd name="T3" fmla="*/ 0 h 1045825"/>
                <a:gd name="T4" fmla="*/ 3567861 w 3567861"/>
                <a:gd name="T5" fmla="*/ 116658 h 1045825"/>
                <a:gd name="T6" fmla="*/ 0 w 3567861"/>
                <a:gd name="T7" fmla="*/ 1045825 h 1045825"/>
                <a:gd name="T8" fmla="*/ 0 w 3567861"/>
                <a:gd name="T9" fmla="*/ 0 h 1045825"/>
                <a:gd name="T10" fmla="*/ 3567861 w 3567861"/>
                <a:gd name="T11" fmla="*/ 1045825 h 1045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3567861" h="1045825">
                  <a:moveTo>
                    <a:pt x="0" y="1045825"/>
                  </a:moveTo>
                  <a:lnTo>
                    <a:pt x="829510" y="0"/>
                  </a:lnTo>
                  <a:lnTo>
                    <a:pt x="3567861" y="116658"/>
                  </a:lnTo>
                  <a:cubicBezTo>
                    <a:pt x="2354936" y="465266"/>
                    <a:pt x="1212925" y="697217"/>
                    <a:pt x="0" y="1045825"/>
                  </a:cubicBezTo>
                  <a:close/>
                </a:path>
              </a:pathLst>
            </a:custGeom>
            <a:solidFill>
              <a:srgbClr val="00D3F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7" name="任意多边形 56"/>
            <p:cNvSpPr>
              <a:spLocks/>
            </p:cNvSpPr>
            <p:nvPr/>
          </p:nvSpPr>
          <p:spPr bwMode="auto">
            <a:xfrm flipV="1">
              <a:off x="4878388" y="5114925"/>
              <a:ext cx="1428750" cy="1116013"/>
            </a:xfrm>
            <a:custGeom>
              <a:avLst/>
              <a:gdLst>
                <a:gd name="T0" fmla="*/ 0 w 1699399"/>
                <a:gd name="T1" fmla="*/ 0 h 1344593"/>
                <a:gd name="T2" fmla="*/ 1475296 w 1699399"/>
                <a:gd name="T3" fmla="*/ 0 h 1344593"/>
                <a:gd name="T4" fmla="*/ 1699399 w 1699399"/>
                <a:gd name="T5" fmla="*/ 224103 h 1344593"/>
                <a:gd name="T6" fmla="*/ 1699399 w 1699399"/>
                <a:gd name="T7" fmla="*/ 1120490 h 1344593"/>
                <a:gd name="T8" fmla="*/ 1475296 w 1699399"/>
                <a:gd name="T9" fmla="*/ 1344593 h 1344593"/>
                <a:gd name="T10" fmla="*/ 0 w 1699399"/>
                <a:gd name="T11" fmla="*/ 1344593 h 1344593"/>
                <a:gd name="T12" fmla="*/ 0 w 1699399"/>
                <a:gd name="T13" fmla="*/ 0 h 1344593"/>
                <a:gd name="T14" fmla="*/ 1699399 w 1699399"/>
                <a:gd name="T15" fmla="*/ 1344593 h 1344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1699399" h="1344593">
                  <a:moveTo>
                    <a:pt x="0" y="0"/>
                  </a:moveTo>
                  <a:lnTo>
                    <a:pt x="1475296" y="0"/>
                  </a:lnTo>
                  <a:cubicBezTo>
                    <a:pt x="1599065" y="0"/>
                    <a:pt x="1699399" y="100334"/>
                    <a:pt x="1699399" y="224103"/>
                  </a:cubicBezTo>
                  <a:lnTo>
                    <a:pt x="1699399" y="1120490"/>
                  </a:lnTo>
                  <a:cubicBezTo>
                    <a:pt x="1699399" y="1244259"/>
                    <a:pt x="1599065" y="1344593"/>
                    <a:pt x="1475296" y="1344593"/>
                  </a:cubicBezTo>
                  <a:lnTo>
                    <a:pt x="0" y="1344593"/>
                  </a:lnTo>
                  <a:close/>
                </a:path>
              </a:pathLst>
            </a:custGeom>
            <a:solidFill>
              <a:srgbClr val="00A1D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00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857865" y="1216025"/>
            <a:ext cx="3816350" cy="1701800"/>
            <a:chOff x="2508250" y="1374775"/>
            <a:chExt cx="3816350" cy="1701800"/>
          </a:xfrm>
        </p:grpSpPr>
        <p:sp>
          <p:nvSpPr>
            <p:cNvPr id="8" name="任意多边形 58"/>
            <p:cNvSpPr>
              <a:spLocks/>
            </p:cNvSpPr>
            <p:nvPr/>
          </p:nvSpPr>
          <p:spPr bwMode="auto">
            <a:xfrm rot="8494790">
              <a:off x="2508250" y="2197100"/>
              <a:ext cx="3000375" cy="879475"/>
            </a:xfrm>
            <a:custGeom>
              <a:avLst/>
              <a:gdLst>
                <a:gd name="T0" fmla="*/ 0 w 3567861"/>
                <a:gd name="T1" fmla="*/ 1045825 h 1045825"/>
                <a:gd name="T2" fmla="*/ 829510 w 3567861"/>
                <a:gd name="T3" fmla="*/ 0 h 1045825"/>
                <a:gd name="T4" fmla="*/ 3567861 w 3567861"/>
                <a:gd name="T5" fmla="*/ 116658 h 1045825"/>
                <a:gd name="T6" fmla="*/ 0 w 3567861"/>
                <a:gd name="T7" fmla="*/ 1045825 h 1045825"/>
                <a:gd name="T8" fmla="*/ 0 w 3567861"/>
                <a:gd name="T9" fmla="*/ 0 h 1045825"/>
                <a:gd name="T10" fmla="*/ 3567861 w 3567861"/>
                <a:gd name="T11" fmla="*/ 1045825 h 1045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3567861" h="1045825">
                  <a:moveTo>
                    <a:pt x="0" y="1045825"/>
                  </a:moveTo>
                  <a:lnTo>
                    <a:pt x="829510" y="0"/>
                  </a:lnTo>
                  <a:lnTo>
                    <a:pt x="3567861" y="116658"/>
                  </a:lnTo>
                  <a:cubicBezTo>
                    <a:pt x="2354936" y="465266"/>
                    <a:pt x="1212925" y="697217"/>
                    <a:pt x="0" y="1045825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" name="任意多边形 59"/>
            <p:cNvSpPr>
              <a:spLocks/>
            </p:cNvSpPr>
            <p:nvPr/>
          </p:nvSpPr>
          <p:spPr bwMode="auto">
            <a:xfrm>
              <a:off x="4895850" y="1374775"/>
              <a:ext cx="1428750" cy="1117600"/>
            </a:xfrm>
            <a:custGeom>
              <a:avLst/>
              <a:gdLst>
                <a:gd name="T0" fmla="*/ 0 w 1699399"/>
                <a:gd name="T1" fmla="*/ 0 h 1344593"/>
                <a:gd name="T2" fmla="*/ 1475296 w 1699399"/>
                <a:gd name="T3" fmla="*/ 0 h 1344593"/>
                <a:gd name="T4" fmla="*/ 1699399 w 1699399"/>
                <a:gd name="T5" fmla="*/ 224103 h 1344593"/>
                <a:gd name="T6" fmla="*/ 1699399 w 1699399"/>
                <a:gd name="T7" fmla="*/ 1120490 h 1344593"/>
                <a:gd name="T8" fmla="*/ 1475296 w 1699399"/>
                <a:gd name="T9" fmla="*/ 1344593 h 1344593"/>
                <a:gd name="T10" fmla="*/ 0 w 1699399"/>
                <a:gd name="T11" fmla="*/ 1344593 h 1344593"/>
                <a:gd name="T12" fmla="*/ 0 w 1699399"/>
                <a:gd name="T13" fmla="*/ 0 h 1344593"/>
                <a:gd name="T14" fmla="*/ 1699399 w 1699399"/>
                <a:gd name="T15" fmla="*/ 1344593 h 1344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1699399" h="1344593">
                  <a:moveTo>
                    <a:pt x="0" y="0"/>
                  </a:moveTo>
                  <a:lnTo>
                    <a:pt x="1475296" y="0"/>
                  </a:lnTo>
                  <a:cubicBezTo>
                    <a:pt x="1599065" y="0"/>
                    <a:pt x="1699399" y="100334"/>
                    <a:pt x="1699399" y="224103"/>
                  </a:cubicBezTo>
                  <a:lnTo>
                    <a:pt x="1699399" y="1120490"/>
                  </a:lnTo>
                  <a:cubicBezTo>
                    <a:pt x="1699399" y="1244259"/>
                    <a:pt x="1599065" y="1344593"/>
                    <a:pt x="1475296" y="1344593"/>
                  </a:cubicBezTo>
                  <a:lnTo>
                    <a:pt x="0" y="1344593"/>
                  </a:lnTo>
                  <a:close/>
                </a:path>
              </a:pathLst>
            </a:custGeom>
            <a:solidFill>
              <a:srgbClr val="74B230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0" name="组合 27"/>
          <p:cNvGrpSpPr>
            <a:grpSpLocks/>
          </p:cNvGrpSpPr>
          <p:nvPr/>
        </p:nvGrpSpPr>
        <p:grpSpPr bwMode="auto">
          <a:xfrm>
            <a:off x="3065703" y="3082925"/>
            <a:ext cx="1368425" cy="1374775"/>
            <a:chOff x="0" y="0"/>
            <a:chExt cx="1375837" cy="1380067"/>
          </a:xfrm>
          <a:solidFill>
            <a:schemeClr val="bg2">
              <a:lumMod val="50000"/>
            </a:schemeClr>
          </a:solidFill>
        </p:grpSpPr>
        <p:grpSp>
          <p:nvGrpSpPr>
            <p:cNvPr id="11" name="组合 25"/>
            <p:cNvGrpSpPr>
              <a:grpSpLocks/>
            </p:cNvGrpSpPr>
            <p:nvPr/>
          </p:nvGrpSpPr>
          <p:grpSpPr bwMode="auto">
            <a:xfrm>
              <a:off x="0" y="0"/>
              <a:ext cx="1375837" cy="1380067"/>
              <a:chOff x="0" y="0"/>
              <a:chExt cx="1375837" cy="1380067"/>
            </a:xfrm>
            <a:grpFill/>
          </p:grpSpPr>
          <p:sp>
            <p:nvSpPr>
              <p:cNvPr id="13" name="矩形 11"/>
              <p:cNvSpPr>
                <a:spLocks noChangeArrowheads="1"/>
              </p:cNvSpPr>
              <p:nvPr/>
            </p:nvSpPr>
            <p:spPr bwMode="auto">
              <a:xfrm>
                <a:off x="0" y="254000"/>
                <a:ext cx="795866" cy="626533"/>
              </a:xfrm>
              <a:prstGeom prst="rect">
                <a:avLst/>
              </a:prstGeom>
              <a:gradFill flip="none" rotWithShape="1">
                <a:gsLst>
                  <a:gs pos="100000">
                    <a:srgbClr val="00C898"/>
                  </a:gs>
                  <a:gs pos="0">
                    <a:srgbClr val="04B5EC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52400" dist="63500" dir="2700000" sx="101000" sy="101000" algn="tl" rotWithShape="0">
                  <a:prstClr val="black">
                    <a:alpha val="21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宋体" pitchFamily="2" charset="-122"/>
                </a:endParaRPr>
              </a:p>
            </p:txBody>
          </p:sp>
          <p:sp>
            <p:nvSpPr>
              <p:cNvPr id="14" name="矩形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59857" cy="254000"/>
              </a:xfrm>
              <a:prstGeom prst="rect">
                <a:avLst/>
              </a:prstGeom>
              <a:gradFill flip="none" rotWithShape="1">
                <a:gsLst>
                  <a:gs pos="100000">
                    <a:srgbClr val="00C898"/>
                  </a:gs>
                  <a:gs pos="0">
                    <a:srgbClr val="04B5EC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52400" dist="63500" dir="2700000" sx="101000" sy="101000" algn="tl" rotWithShape="0">
                  <a:prstClr val="black">
                    <a:alpha val="21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宋体" pitchFamily="2" charset="-122"/>
                </a:endParaRPr>
              </a:p>
            </p:txBody>
          </p:sp>
          <p:sp>
            <p:nvSpPr>
              <p:cNvPr id="15" name="矩形 13"/>
              <p:cNvSpPr>
                <a:spLocks noChangeArrowheads="1"/>
              </p:cNvSpPr>
              <p:nvPr/>
            </p:nvSpPr>
            <p:spPr bwMode="auto">
              <a:xfrm>
                <a:off x="829733" y="287867"/>
                <a:ext cx="295406" cy="567266"/>
              </a:xfrm>
              <a:prstGeom prst="rect">
                <a:avLst/>
              </a:prstGeom>
              <a:gradFill flip="none" rotWithShape="1">
                <a:gsLst>
                  <a:gs pos="100000">
                    <a:srgbClr val="00C898"/>
                  </a:gs>
                  <a:gs pos="0">
                    <a:srgbClr val="04B5EC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52400" dist="63500" dir="2700000" sx="101000" sy="101000" algn="tl" rotWithShape="0">
                  <a:prstClr val="black">
                    <a:alpha val="21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宋体" pitchFamily="2" charset="-122"/>
                </a:endParaRPr>
              </a:p>
            </p:txBody>
          </p:sp>
          <p:sp>
            <p:nvSpPr>
              <p:cNvPr id="16" name="任意多边形 18"/>
              <p:cNvSpPr>
                <a:spLocks/>
              </p:cNvSpPr>
              <p:nvPr/>
            </p:nvSpPr>
            <p:spPr bwMode="auto">
              <a:xfrm>
                <a:off x="1156761" y="143317"/>
                <a:ext cx="219076" cy="839485"/>
              </a:xfrm>
              <a:custGeom>
                <a:avLst/>
                <a:gdLst>
                  <a:gd name="T0" fmla="*/ 215619 w 215619"/>
                  <a:gd name="T1" fmla="*/ 0 h 839485"/>
                  <a:gd name="T2" fmla="*/ 215619 w 215619"/>
                  <a:gd name="T3" fmla="*/ 839485 h 839485"/>
                  <a:gd name="T4" fmla="*/ 0 w 215619"/>
                  <a:gd name="T5" fmla="*/ 691923 h 839485"/>
                  <a:gd name="T6" fmla="*/ 0 w 215619"/>
                  <a:gd name="T7" fmla="*/ 147562 h 839485"/>
                  <a:gd name="T8" fmla="*/ 0 w 215619"/>
                  <a:gd name="T9" fmla="*/ 0 h 839485"/>
                  <a:gd name="T10" fmla="*/ 215619 w 215619"/>
                  <a:gd name="T11" fmla="*/ 839485 h 839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5619" h="839485">
                    <a:moveTo>
                      <a:pt x="215619" y="0"/>
                    </a:moveTo>
                    <a:lnTo>
                      <a:pt x="215619" y="839485"/>
                    </a:lnTo>
                    <a:lnTo>
                      <a:pt x="0" y="691923"/>
                    </a:lnTo>
                    <a:lnTo>
                      <a:pt x="0" y="14756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00C898"/>
                  </a:gs>
                  <a:gs pos="0">
                    <a:srgbClr val="04B5EC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52400" dist="63500" dir="2700000" sx="101000" sy="101000" algn="tl" rotWithShape="0">
                  <a:prstClr val="black">
                    <a:alpha val="21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" name="任意多边形 21"/>
              <p:cNvSpPr>
                <a:spLocks/>
              </p:cNvSpPr>
              <p:nvPr/>
            </p:nvSpPr>
            <p:spPr bwMode="auto">
              <a:xfrm>
                <a:off x="92709" y="821266"/>
                <a:ext cx="431799" cy="558801"/>
              </a:xfrm>
              <a:custGeom>
                <a:avLst/>
                <a:gdLst>
                  <a:gd name="T0" fmla="*/ 62411 w 431799"/>
                  <a:gd name="T1" fmla="*/ 80767 h 558801"/>
                  <a:gd name="T2" fmla="*/ 62411 w 431799"/>
                  <a:gd name="T3" fmla="*/ 478032 h 558801"/>
                  <a:gd name="T4" fmla="*/ 369387 w 431799"/>
                  <a:gd name="T5" fmla="*/ 478032 h 558801"/>
                  <a:gd name="T6" fmla="*/ 369387 w 431799"/>
                  <a:gd name="T7" fmla="*/ 80767 h 558801"/>
                  <a:gd name="T8" fmla="*/ 0 w 431799"/>
                  <a:gd name="T9" fmla="*/ 0 h 558801"/>
                  <a:gd name="T10" fmla="*/ 431799 w 431799"/>
                  <a:gd name="T11" fmla="*/ 0 h 558801"/>
                  <a:gd name="T12" fmla="*/ 431799 w 431799"/>
                  <a:gd name="T13" fmla="*/ 558801 h 558801"/>
                  <a:gd name="T14" fmla="*/ 0 w 431799"/>
                  <a:gd name="T15" fmla="*/ 558801 h 558801"/>
                  <a:gd name="T16" fmla="*/ 0 w 431799"/>
                  <a:gd name="T17" fmla="*/ 0 h 558801"/>
                  <a:gd name="T18" fmla="*/ 431799 w 431799"/>
                  <a:gd name="T19" fmla="*/ 558801 h 558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431799" h="558801">
                    <a:moveTo>
                      <a:pt x="62411" y="80767"/>
                    </a:moveTo>
                    <a:lnTo>
                      <a:pt x="62411" y="478032"/>
                    </a:lnTo>
                    <a:lnTo>
                      <a:pt x="369387" y="478032"/>
                    </a:lnTo>
                    <a:lnTo>
                      <a:pt x="369387" y="80767"/>
                    </a:lnTo>
                    <a:close/>
                    <a:moveTo>
                      <a:pt x="0" y="0"/>
                    </a:moveTo>
                    <a:lnTo>
                      <a:pt x="431799" y="0"/>
                    </a:lnTo>
                    <a:lnTo>
                      <a:pt x="431799" y="558801"/>
                    </a:lnTo>
                    <a:lnTo>
                      <a:pt x="0" y="558801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00C898"/>
                  </a:gs>
                  <a:gs pos="0">
                    <a:srgbClr val="04B5EC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52400" dist="63500" dir="2700000" sx="101000" sy="101000" algn="tl" rotWithShape="0">
                  <a:prstClr val="black">
                    <a:alpha val="21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" name="椭圆 22"/>
              <p:cNvSpPr>
                <a:spLocks noChangeArrowheads="1"/>
              </p:cNvSpPr>
              <p:nvPr/>
            </p:nvSpPr>
            <p:spPr bwMode="auto">
              <a:xfrm>
                <a:off x="470600" y="1004001"/>
                <a:ext cx="376066" cy="37606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00C898"/>
                  </a:gs>
                  <a:gs pos="0">
                    <a:srgbClr val="04B5EC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52400" dist="63500" dir="2700000" sx="101000" sy="101000" algn="tl" rotWithShape="0">
                  <a:prstClr val="black">
                    <a:alpha val="21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宋体" pitchFamily="2" charset="-122"/>
                </a:endParaRPr>
              </a:p>
            </p:txBody>
          </p:sp>
          <p:sp>
            <p:nvSpPr>
              <p:cNvPr id="19" name="矩形 23"/>
              <p:cNvSpPr>
                <a:spLocks noChangeArrowheads="1"/>
              </p:cNvSpPr>
              <p:nvPr/>
            </p:nvSpPr>
            <p:spPr bwMode="auto">
              <a:xfrm>
                <a:off x="476797" y="812801"/>
                <a:ext cx="167786" cy="567266"/>
              </a:xfrm>
              <a:prstGeom prst="rect">
                <a:avLst/>
              </a:prstGeom>
              <a:gradFill flip="none" rotWithShape="1">
                <a:gsLst>
                  <a:gs pos="100000">
                    <a:srgbClr val="00C898"/>
                  </a:gs>
                  <a:gs pos="0">
                    <a:srgbClr val="04B5EC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52400" dist="63500" dir="2700000" sx="101000" sy="101000" algn="tl" rotWithShape="0">
                  <a:prstClr val="black">
                    <a:alpha val="21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宋体" pitchFamily="2" charset="-122"/>
                </a:endParaRPr>
              </a:p>
            </p:txBody>
          </p:sp>
        </p:grpSp>
        <p:sp>
          <p:nvSpPr>
            <p:cNvPr id="12" name="椭圆 26"/>
            <p:cNvSpPr>
              <a:spLocks noChangeAspect="1" noChangeArrowheads="1"/>
            </p:cNvSpPr>
            <p:nvPr/>
          </p:nvSpPr>
          <p:spPr bwMode="auto">
            <a:xfrm>
              <a:off x="535892" y="1071836"/>
              <a:ext cx="252000" cy="252000"/>
            </a:xfrm>
            <a:prstGeom prst="ellipse">
              <a:avLst/>
            </a:prstGeom>
            <a:gradFill flip="none" rotWithShape="1">
              <a:gsLst>
                <a:gs pos="100000">
                  <a:srgbClr val="00C898"/>
                </a:gs>
                <a:gs pos="0">
                  <a:srgbClr val="04B5EC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63500" dir="2700000" sx="101000" sy="101000" algn="tl" rotWithShape="0">
                <a:prstClr val="black">
                  <a:alpha val="21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宋体" pitchFamily="2" charset="-122"/>
              </a:endParaRPr>
            </a:p>
          </p:txBody>
        </p:sp>
      </p:grpSp>
      <p:sp>
        <p:nvSpPr>
          <p:cNvPr id="28" name="文本框 3"/>
          <p:cNvSpPr txBox="1"/>
          <p:nvPr/>
        </p:nvSpPr>
        <p:spPr>
          <a:xfrm>
            <a:off x="1558702" y="404664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产业结构</a:t>
            </a:r>
          </a:p>
        </p:txBody>
      </p:sp>
      <p:sp>
        <p:nvSpPr>
          <p:cNvPr id="33" name="矩形 32"/>
          <p:cNvSpPr/>
          <p:nvPr/>
        </p:nvSpPr>
        <p:spPr>
          <a:xfrm>
            <a:off x="8364648" y="1322474"/>
            <a:ext cx="2213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请添加您的内容</a:t>
            </a:r>
          </a:p>
        </p:txBody>
      </p:sp>
      <p:sp>
        <p:nvSpPr>
          <p:cNvPr id="34" name="矩形 33"/>
          <p:cNvSpPr/>
          <p:nvPr/>
        </p:nvSpPr>
        <p:spPr>
          <a:xfrm>
            <a:off x="8357658" y="1648753"/>
            <a:ext cx="261555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500283" y="1591603"/>
            <a:ext cx="11857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地产</a:t>
            </a:r>
          </a:p>
        </p:txBody>
      </p:sp>
      <p:sp>
        <p:nvSpPr>
          <p:cNvPr id="36" name="矩形 35"/>
          <p:cNvSpPr/>
          <p:nvPr/>
        </p:nvSpPr>
        <p:spPr>
          <a:xfrm>
            <a:off x="8397762" y="2502973"/>
            <a:ext cx="2213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请添加您的内容</a:t>
            </a:r>
          </a:p>
        </p:txBody>
      </p:sp>
      <p:sp>
        <p:nvSpPr>
          <p:cNvPr id="37" name="矩形 36"/>
          <p:cNvSpPr/>
          <p:nvPr/>
        </p:nvSpPr>
        <p:spPr>
          <a:xfrm>
            <a:off x="8390772" y="2829252"/>
            <a:ext cx="261555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533397" y="2772102"/>
            <a:ext cx="11857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金融</a:t>
            </a:r>
          </a:p>
        </p:txBody>
      </p:sp>
      <p:sp>
        <p:nvSpPr>
          <p:cNvPr id="39" name="矩形 38"/>
          <p:cNvSpPr/>
          <p:nvPr/>
        </p:nvSpPr>
        <p:spPr>
          <a:xfrm>
            <a:off x="8397762" y="3760026"/>
            <a:ext cx="2213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请添加您的内容</a:t>
            </a:r>
          </a:p>
        </p:txBody>
      </p:sp>
      <p:sp>
        <p:nvSpPr>
          <p:cNvPr id="40" name="矩形 39"/>
          <p:cNvSpPr/>
          <p:nvPr/>
        </p:nvSpPr>
        <p:spPr>
          <a:xfrm>
            <a:off x="8390772" y="4086305"/>
            <a:ext cx="261555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33397" y="4029155"/>
            <a:ext cx="11857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娱乐</a:t>
            </a:r>
          </a:p>
        </p:txBody>
      </p:sp>
      <p:sp>
        <p:nvSpPr>
          <p:cNvPr id="42" name="矩形 41"/>
          <p:cNvSpPr/>
          <p:nvPr/>
        </p:nvSpPr>
        <p:spPr>
          <a:xfrm>
            <a:off x="8416018" y="4983442"/>
            <a:ext cx="2213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请添加您的内容</a:t>
            </a:r>
          </a:p>
        </p:txBody>
      </p:sp>
      <p:sp>
        <p:nvSpPr>
          <p:cNvPr id="43" name="矩形 42"/>
          <p:cNvSpPr/>
          <p:nvPr/>
        </p:nvSpPr>
        <p:spPr>
          <a:xfrm>
            <a:off x="8409028" y="5309721"/>
            <a:ext cx="261555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51653" y="5252571"/>
            <a:ext cx="11857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汽车</a:t>
            </a:r>
          </a:p>
        </p:txBody>
      </p:sp>
      <p:sp>
        <p:nvSpPr>
          <p:cNvPr id="45" name="矩形 44"/>
          <p:cNvSpPr/>
          <p:nvPr/>
        </p:nvSpPr>
        <p:spPr>
          <a:xfrm>
            <a:off x="989628" y="3080984"/>
            <a:ext cx="18322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请添加内容</a:t>
            </a:r>
          </a:p>
        </p:txBody>
      </p:sp>
      <p:sp>
        <p:nvSpPr>
          <p:cNvPr id="46" name="矩形 45"/>
          <p:cNvSpPr/>
          <p:nvPr/>
        </p:nvSpPr>
        <p:spPr>
          <a:xfrm>
            <a:off x="910630" y="3537340"/>
            <a:ext cx="183919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295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5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8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85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50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950"/>
                            </p:stCondLst>
                            <p:childTnLst>
                              <p:par>
                                <p:cTn id="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2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700"/>
                            </p:stCondLst>
                            <p:childTnLst>
                              <p:par>
                                <p:cTn id="8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650"/>
                            </p:stCondLst>
                            <p:childTnLst>
                              <p:par>
                                <p:cTn id="9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/>
        </p:nvSpPr>
        <p:spPr>
          <a:xfrm>
            <a:off x="1191394" y="2183532"/>
            <a:ext cx="2520280" cy="1905000"/>
          </a:xfrm>
          <a:prstGeom prst="wav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KSO_Shape"/>
          <p:cNvSpPr/>
          <p:nvPr/>
        </p:nvSpPr>
        <p:spPr>
          <a:xfrm>
            <a:off x="3718942" y="2194198"/>
            <a:ext cx="2520280" cy="1905000"/>
          </a:xfrm>
          <a:prstGeom prst="wav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KSO_Shape"/>
          <p:cNvSpPr/>
          <p:nvPr/>
        </p:nvSpPr>
        <p:spPr>
          <a:xfrm>
            <a:off x="6220544" y="2194198"/>
            <a:ext cx="2520280" cy="1905000"/>
          </a:xfrm>
          <a:prstGeom prst="wav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KSO_Shape"/>
          <p:cNvSpPr/>
          <p:nvPr/>
        </p:nvSpPr>
        <p:spPr>
          <a:xfrm>
            <a:off x="8740402" y="2204864"/>
            <a:ext cx="2520280" cy="1905000"/>
          </a:xfrm>
          <a:prstGeom prst="wav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1486694" y="404664"/>
            <a:ext cx="216024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rgbClr val="04B5EC"/>
                    </a:gs>
                    <a:gs pos="100000">
                      <a:srgbClr val="00C88A"/>
                    </a:gs>
                  </a:gsLst>
                  <a:lin ang="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分支机构</a:t>
            </a:r>
          </a:p>
        </p:txBody>
      </p:sp>
      <p:sp>
        <p:nvSpPr>
          <p:cNvPr id="10" name="矩形 9"/>
          <p:cNvSpPr/>
          <p:nvPr/>
        </p:nvSpPr>
        <p:spPr>
          <a:xfrm>
            <a:off x="1793776" y="4797152"/>
            <a:ext cx="1550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请添加内容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1247402" y="5123431"/>
            <a:ext cx="225551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57534" y="5123431"/>
            <a:ext cx="225551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93186" y="4827079"/>
            <a:ext cx="1550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请添加内容</a:t>
            </a:r>
          </a:p>
        </p:txBody>
      </p:sp>
      <p:sp>
        <p:nvSpPr>
          <p:cNvPr id="17" name="矩形 16"/>
          <p:cNvSpPr/>
          <p:nvPr/>
        </p:nvSpPr>
        <p:spPr>
          <a:xfrm>
            <a:off x="6246812" y="5153358"/>
            <a:ext cx="225551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300096" y="4797152"/>
            <a:ext cx="1550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请添加内容</a:t>
            </a:r>
          </a:p>
        </p:txBody>
      </p:sp>
      <p:sp>
        <p:nvSpPr>
          <p:cNvPr id="19" name="矩形 18"/>
          <p:cNvSpPr/>
          <p:nvPr/>
        </p:nvSpPr>
        <p:spPr>
          <a:xfrm>
            <a:off x="8753722" y="5153358"/>
            <a:ext cx="225551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03908" y="4797152"/>
            <a:ext cx="1550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请添加内容</a:t>
            </a:r>
          </a:p>
        </p:txBody>
      </p:sp>
    </p:spTree>
    <p:extLst>
      <p:ext uri="{BB962C8B-B14F-4D97-AF65-F5344CB8AC3E}">
        <p14:creationId xmlns:p14="http://schemas.microsoft.com/office/powerpoint/2010/main" val="350766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5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5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8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1608</TotalTime>
  <Words>1391</Words>
  <Application>Microsoft Office PowerPoint</Application>
  <PresentationFormat>自定义</PresentationFormat>
  <Paragraphs>175</Paragraphs>
  <Slides>38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等线</vt:lpstr>
      <vt:lpstr>方正细圆简体</vt:lpstr>
      <vt:lpstr>宋体</vt:lpstr>
      <vt:lpstr>微软雅黑</vt:lpstr>
      <vt:lpstr>Arial</vt:lpstr>
      <vt:lpstr>Calibri</vt:lpstr>
      <vt:lpstr>Wingdings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精美PPT</dc:creator>
  <cp:keywords>www.51pptmoban.com</cp:keywords>
  <cp:lastModifiedBy>YANGS</cp:lastModifiedBy>
  <cp:revision>339</cp:revision>
  <dcterms:created xsi:type="dcterms:W3CDTF">2016-04-14T03:39:04Z</dcterms:created>
  <dcterms:modified xsi:type="dcterms:W3CDTF">2017-08-07T14:15:18Z</dcterms:modified>
</cp:coreProperties>
</file>