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396" r:id="rId2"/>
    <p:sldId id="397" r:id="rId3"/>
    <p:sldId id="398" r:id="rId4"/>
    <p:sldId id="401" r:id="rId5"/>
    <p:sldId id="404" r:id="rId6"/>
    <p:sldId id="406" r:id="rId7"/>
    <p:sldId id="407" r:id="rId8"/>
    <p:sldId id="392" r:id="rId9"/>
    <p:sldId id="409" r:id="rId10"/>
    <p:sldId id="410" r:id="rId11"/>
    <p:sldId id="408" r:id="rId12"/>
    <p:sldId id="415" r:id="rId13"/>
    <p:sldId id="393" r:id="rId14"/>
    <p:sldId id="416" r:id="rId15"/>
    <p:sldId id="417" r:id="rId16"/>
    <p:sldId id="418" r:id="rId17"/>
    <p:sldId id="422" r:id="rId18"/>
    <p:sldId id="424" r:id="rId19"/>
    <p:sldId id="394" r:id="rId20"/>
    <p:sldId id="426" r:id="rId21"/>
    <p:sldId id="427" r:id="rId22"/>
    <p:sldId id="428" r:id="rId23"/>
    <p:sldId id="429" r:id="rId24"/>
    <p:sldId id="399" r:id="rId25"/>
    <p:sldId id="430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4F2C"/>
    <a:srgbClr val="FF9700"/>
    <a:srgbClr val="92D050"/>
    <a:srgbClr val="2CAA83"/>
    <a:srgbClr val="942320"/>
    <a:srgbClr val="664838"/>
    <a:srgbClr val="258F6E"/>
    <a:srgbClr val="69A12B"/>
    <a:srgbClr val="7CBF33"/>
    <a:srgbClr val="C47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86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64A0DC"/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类别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类别 2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类别 3</c:v>
                </c:pt>
              </c:strCache>
            </c:strRef>
          </c:tx>
          <c:spPr>
            <a:solidFill>
              <a:schemeClr val="accent2"/>
            </a:solidFill>
            <a:effectLst/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类别 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0"/>
        <c:axId val="1197705552"/>
        <c:axId val="1276154672"/>
      </c:barChart>
      <c:catAx>
        <c:axId val="1197705552"/>
        <c:scaling>
          <c:orientation val="maxMin"/>
        </c:scaling>
        <c:delete val="1"/>
        <c:axPos val="l"/>
        <c:minorGridlines>
          <c:spPr>
            <a:ln>
              <a:solidFill>
                <a:prstClr val="black">
                  <a:tint val="50000"/>
                  <a:shade val="95000"/>
                  <a:satMod val="105000"/>
                </a:prstClr>
              </a:solidFill>
              <a:prstDash val="dash"/>
            </a:ln>
          </c:spPr>
        </c:minorGridlines>
        <c:numFmt formatCode="General" sourceLinked="0"/>
        <c:majorTickMark val="out"/>
        <c:minorTickMark val="none"/>
        <c:tickLblPos val="none"/>
        <c:crossAx val="1276154672"/>
        <c:crosses val="autoZero"/>
        <c:auto val="0"/>
        <c:lblAlgn val="ctr"/>
        <c:lblOffset val="100"/>
        <c:tickMarkSkip val="1"/>
        <c:noMultiLvlLbl val="0"/>
      </c:catAx>
      <c:valAx>
        <c:axId val="1276154672"/>
        <c:scaling>
          <c:orientation val="minMax"/>
        </c:scaling>
        <c:delete val="1"/>
        <c:axPos val="t"/>
        <c:majorGridlines>
          <c:spPr>
            <a:ln>
              <a:solidFill>
                <a:schemeClr val="bg1"/>
              </a:solidFill>
            </a:ln>
          </c:spPr>
        </c:majorGridlines>
        <c:numFmt formatCode="0.00%" sourceLinked="0"/>
        <c:majorTickMark val="cross"/>
        <c:minorTickMark val="none"/>
        <c:tickLblPos val="none"/>
        <c:crossAx val="1197705552"/>
        <c:crosses val="autoZero"/>
        <c:crossBetween val="between"/>
      </c:valAx>
      <c:spPr>
        <a:noFill/>
        <a:ln w="25400">
          <a:solidFill>
            <a:schemeClr val="bg1">
              <a:lumMod val="85000"/>
              <a:alpha val="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CE093-0987-4123-A19C-C73418D4581B}" type="datetimeFigureOut">
              <a:rPr lang="zh-CN" altLang="en-US" smtClean="0"/>
              <a:t>2017/8/7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390C9-E209-452A-AF2C-23D0DB5DF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632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2217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6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22341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2872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6150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407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3665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64326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19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7129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10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90649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03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017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0729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43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22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8216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96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622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3854" y="320452"/>
            <a:ext cx="8922642" cy="34954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第一部分  点击此处输入您的标题</a:t>
            </a:r>
            <a:endParaRPr lang="zh-CN" altLang="en-US" dirty="0"/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467632" y="502568"/>
            <a:ext cx="30056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5740729" y="502568"/>
            <a:ext cx="300563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 userDrawn="1"/>
        </p:nvGrpSpPr>
        <p:grpSpPr>
          <a:xfrm>
            <a:off x="8533896" y="4711836"/>
            <a:ext cx="609156" cy="288032"/>
            <a:chOff x="8424428" y="4716750"/>
            <a:chExt cx="609156" cy="288032"/>
          </a:xfrm>
          <a:solidFill>
            <a:srgbClr val="BFBFBF"/>
          </a:solidFill>
        </p:grpSpPr>
        <p:sp>
          <p:nvSpPr>
            <p:cNvPr id="7" name="圆角矩形 6"/>
            <p:cNvSpPr/>
            <p:nvPr userDrawn="1"/>
          </p:nvSpPr>
          <p:spPr>
            <a:xfrm>
              <a:off x="8424428" y="4716750"/>
              <a:ext cx="468052" cy="28803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8711004" y="4948014"/>
              <a:ext cx="322580" cy="56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10"/>
          <p:cNvSpPr txBox="1"/>
          <p:nvPr userDrawn="1"/>
        </p:nvSpPr>
        <p:spPr>
          <a:xfrm>
            <a:off x="8584982" y="4686575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15E71900-10A2-4CC6-8A82-1659C4480C15}" type="slidenum"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‹#›</a:t>
            </a:fld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47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651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44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 userDrawn="1"/>
        </p:nvSpPr>
        <p:spPr>
          <a:xfrm rot="5400000" flipH="1" flipV="1">
            <a:off x="8843297" y="4846297"/>
            <a:ext cx="613883" cy="12475"/>
          </a:xfrm>
          <a:custGeom>
            <a:avLst/>
            <a:gdLst>
              <a:gd name="connsiteX0" fmla="*/ 818511 w 818511"/>
              <a:gd name="connsiteY0" fmla="*/ 0 h 16633"/>
              <a:gd name="connsiteX1" fmla="*/ 818511 w 818511"/>
              <a:gd name="connsiteY1" fmla="*/ 16633 h 16633"/>
              <a:gd name="connsiteX2" fmla="*/ 0 w 818511"/>
              <a:gd name="connsiteY2" fmla="*/ 16633 h 16633"/>
              <a:gd name="connsiteX3" fmla="*/ 0 w 818511"/>
              <a:gd name="connsiteY3" fmla="*/ 0 h 16633"/>
              <a:gd name="connsiteX4" fmla="*/ 818511 w 818511"/>
              <a:gd name="connsiteY4" fmla="*/ 0 h 16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8511" h="16633">
                <a:moveTo>
                  <a:pt x="818511" y="0"/>
                </a:moveTo>
                <a:lnTo>
                  <a:pt x="818511" y="16633"/>
                </a:lnTo>
                <a:lnTo>
                  <a:pt x="0" y="16633"/>
                </a:lnTo>
                <a:lnTo>
                  <a:pt x="0" y="0"/>
                </a:lnTo>
                <a:lnTo>
                  <a:pt x="81851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7" name="任意多边形 16"/>
          <p:cNvSpPr/>
          <p:nvPr userDrawn="1"/>
        </p:nvSpPr>
        <p:spPr>
          <a:xfrm rot="5400000" flipH="1" flipV="1">
            <a:off x="8558985" y="4574459"/>
            <a:ext cx="613884" cy="556149"/>
          </a:xfrm>
          <a:custGeom>
            <a:avLst/>
            <a:gdLst>
              <a:gd name="connsiteX0" fmla="*/ 818511 w 818511"/>
              <a:gd name="connsiteY0" fmla="*/ 522329 h 741531"/>
              <a:gd name="connsiteX1" fmla="*/ 818511 w 818511"/>
              <a:gd name="connsiteY1" fmla="*/ 741531 h 741531"/>
              <a:gd name="connsiteX2" fmla="*/ 0 w 818511"/>
              <a:gd name="connsiteY2" fmla="*/ 741531 h 741531"/>
              <a:gd name="connsiteX3" fmla="*/ 0 w 818511"/>
              <a:gd name="connsiteY3" fmla="*/ 0 h 741531"/>
              <a:gd name="connsiteX4" fmla="*/ 818511 w 818511"/>
              <a:gd name="connsiteY4" fmla="*/ 522329 h 74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8511" h="741531">
                <a:moveTo>
                  <a:pt x="818511" y="522329"/>
                </a:moveTo>
                <a:lnTo>
                  <a:pt x="818511" y="741531"/>
                </a:lnTo>
                <a:lnTo>
                  <a:pt x="0" y="741531"/>
                </a:lnTo>
                <a:lnTo>
                  <a:pt x="0" y="0"/>
                </a:lnTo>
                <a:lnTo>
                  <a:pt x="818511" y="5223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6" name="TextBox 15"/>
          <p:cNvSpPr txBox="1"/>
          <p:nvPr userDrawn="1"/>
        </p:nvSpPr>
        <p:spPr>
          <a:xfrm>
            <a:off x="8784771" y="4816926"/>
            <a:ext cx="344585" cy="21350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algn="ctr"/>
            <a:fld id="{2EEF1883-7A0E-4F66-9932-E581691AD397}" type="slidenum">
              <a:rPr lang="zh-CN" altLang="en-US" sz="105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050" dirty="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050" b="0" dirty="0">
              <a:solidFill>
                <a:schemeClr val="bg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rot="5400000">
            <a:off x="43309" y="-125199"/>
            <a:ext cx="783422" cy="1033820"/>
          </a:xfrm>
          <a:custGeom>
            <a:avLst/>
            <a:gdLst>
              <a:gd name="connsiteX0" fmla="*/ 0 w 1044561"/>
              <a:gd name="connsiteY0" fmla="*/ 996287 h 1419369"/>
              <a:gd name="connsiteX1" fmla="*/ 0 w 1044561"/>
              <a:gd name="connsiteY1" fmla="*/ 0 h 1419369"/>
              <a:gd name="connsiteX2" fmla="*/ 1044561 w 1044561"/>
              <a:gd name="connsiteY2" fmla="*/ 686380 h 1419369"/>
              <a:gd name="connsiteX3" fmla="*/ 1044561 w 1044561"/>
              <a:gd name="connsiteY3" fmla="*/ 996287 h 1419369"/>
              <a:gd name="connsiteX4" fmla="*/ 0 w 1044561"/>
              <a:gd name="connsiteY4" fmla="*/ 1419369 h 1419369"/>
              <a:gd name="connsiteX5" fmla="*/ 0 w 1044561"/>
              <a:gd name="connsiteY5" fmla="*/ 996288 h 1419369"/>
              <a:gd name="connsiteX6" fmla="*/ 1044561 w 1044561"/>
              <a:gd name="connsiteY6" fmla="*/ 996288 h 1419369"/>
              <a:gd name="connsiteX7" fmla="*/ 1044561 w 1044561"/>
              <a:gd name="connsiteY7" fmla="*/ 1419369 h 141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561" h="1419369">
                <a:moveTo>
                  <a:pt x="0" y="996287"/>
                </a:moveTo>
                <a:lnTo>
                  <a:pt x="0" y="0"/>
                </a:lnTo>
                <a:lnTo>
                  <a:pt x="1044561" y="686380"/>
                </a:lnTo>
                <a:lnTo>
                  <a:pt x="1044561" y="996287"/>
                </a:lnTo>
                <a:close/>
                <a:moveTo>
                  <a:pt x="0" y="1419369"/>
                </a:moveTo>
                <a:lnTo>
                  <a:pt x="0" y="996288"/>
                </a:lnTo>
                <a:lnTo>
                  <a:pt x="1044561" y="996288"/>
                </a:lnTo>
                <a:lnTo>
                  <a:pt x="1044561" y="141936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28802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 rot="5400000">
            <a:off x="85217" y="-85217"/>
            <a:ext cx="798393" cy="968829"/>
          </a:xfrm>
          <a:custGeom>
            <a:avLst/>
            <a:gdLst>
              <a:gd name="connsiteX0" fmla="*/ 0 w 1064524"/>
              <a:gd name="connsiteY0" fmla="*/ 1291772 h 1291772"/>
              <a:gd name="connsiteX1" fmla="*/ 0 w 1064524"/>
              <a:gd name="connsiteY1" fmla="*/ 0 h 1291772"/>
              <a:gd name="connsiteX2" fmla="*/ 1064524 w 1064524"/>
              <a:gd name="connsiteY2" fmla="*/ 976727 h 1291772"/>
              <a:gd name="connsiteX3" fmla="*/ 1064524 w 1064524"/>
              <a:gd name="connsiteY3" fmla="*/ 1291772 h 1291772"/>
              <a:gd name="connsiteX4" fmla="*/ 0 w 1064524"/>
              <a:gd name="connsiteY4" fmla="*/ 1291772 h 129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524" h="1291772">
                <a:moveTo>
                  <a:pt x="0" y="1291772"/>
                </a:moveTo>
                <a:lnTo>
                  <a:pt x="0" y="0"/>
                </a:lnTo>
                <a:lnTo>
                  <a:pt x="1064524" y="976727"/>
                </a:lnTo>
                <a:lnTo>
                  <a:pt x="1064524" y="1291772"/>
                </a:lnTo>
                <a:lnTo>
                  <a:pt x="0" y="129177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78062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089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8" r:id="rId4"/>
    <p:sldLayoutId id="214748365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1.wdp"/><Relationship Id="rId9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6"/>
            <a:ext cx="9144000" cy="5145024"/>
          </a:xfrm>
          <a:prstGeom prst="rect">
            <a:avLst/>
          </a:prstGeom>
        </p:spPr>
      </p:pic>
      <p:sp>
        <p:nvSpPr>
          <p:cNvPr id="48" name="TextBox 74"/>
          <p:cNvSpPr txBox="1"/>
          <p:nvPr/>
        </p:nvSpPr>
        <p:spPr>
          <a:xfrm>
            <a:off x="2593498" y="2380315"/>
            <a:ext cx="46538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以上主题可修改  毒品宣传日  青春时尚  动感完美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75"/>
          <p:cNvSpPr txBox="1"/>
          <p:nvPr/>
        </p:nvSpPr>
        <p:spPr>
          <a:xfrm>
            <a:off x="2932533" y="2718869"/>
            <a:ext cx="397576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 year-end summary work summarizes the boutique PPT</a:t>
            </a:r>
          </a:p>
          <a:p>
            <a:pPr algn="ctr"/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About the summary text input or copy here2016 year-end summary work summarizes the boutique PPT</a:t>
            </a:r>
          </a:p>
          <a:p>
            <a:pPr algn="ctr"/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About the summary text input or copy here</a:t>
            </a:r>
          </a:p>
        </p:txBody>
      </p:sp>
      <p:sp>
        <p:nvSpPr>
          <p:cNvPr id="50" name="TextBox 77"/>
          <p:cNvSpPr txBox="1"/>
          <p:nvPr/>
        </p:nvSpPr>
        <p:spPr>
          <a:xfrm>
            <a:off x="1596430" y="1343166"/>
            <a:ext cx="66479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kern="600" dirty="0">
                <a:gradFill flip="none" rotWithShape="1">
                  <a:gsLst>
                    <a:gs pos="24000">
                      <a:srgbClr val="327FC2"/>
                    </a:gs>
                    <a:gs pos="44000">
                      <a:srgbClr val="D32190"/>
                    </a:gs>
                    <a:gs pos="73000">
                      <a:srgbClr val="DF175D"/>
                    </a:gs>
                    <a:gs pos="92000">
                      <a:srgbClr val="F67C05"/>
                    </a:gs>
                  </a:gsLst>
                  <a:lin ang="3000000" scaled="0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珍爱生命</a:t>
            </a:r>
            <a:r>
              <a:rPr lang="zh-CN" altLang="en-US" sz="6000" kern="600" dirty="0" smtClean="0">
                <a:gradFill flip="none" rotWithShape="1">
                  <a:gsLst>
                    <a:gs pos="24000">
                      <a:srgbClr val="327FC2"/>
                    </a:gs>
                    <a:gs pos="44000">
                      <a:srgbClr val="D32190"/>
                    </a:gs>
                    <a:gs pos="73000">
                      <a:srgbClr val="DF175D"/>
                    </a:gs>
                    <a:gs pos="92000">
                      <a:srgbClr val="F67C05"/>
                    </a:gs>
                  </a:gsLst>
                  <a:lin ang="3000000" scaled="0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 拒绝毒品</a:t>
            </a:r>
            <a:endParaRPr lang="zh-CN" altLang="en-US" sz="6000" kern="600" dirty="0">
              <a:gradFill flip="none" rotWithShape="1">
                <a:gsLst>
                  <a:gs pos="24000">
                    <a:srgbClr val="327FC2"/>
                  </a:gs>
                  <a:gs pos="44000">
                    <a:srgbClr val="D32190"/>
                  </a:gs>
                  <a:gs pos="73000">
                    <a:srgbClr val="DF175D"/>
                  </a:gs>
                  <a:gs pos="92000">
                    <a:srgbClr val="F67C05"/>
                  </a:gs>
                </a:gsLst>
                <a:lin ang="3000000" scaled="0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9860" y="2248014"/>
            <a:ext cx="1774140" cy="2700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13447" y="123478"/>
            <a:ext cx="1587851" cy="561692"/>
            <a:chOff x="0" y="209858"/>
            <a:chExt cx="1587851" cy="561692"/>
          </a:xfrm>
        </p:grpSpPr>
        <p:sp>
          <p:nvSpPr>
            <p:cNvPr id="53" name="等腰三角形 52"/>
            <p:cNvSpPr/>
            <p:nvPr/>
          </p:nvSpPr>
          <p:spPr>
            <a:xfrm rot="5400000">
              <a:off x="-37403" y="250666"/>
              <a:ext cx="542349" cy="467544"/>
            </a:xfrm>
            <a:prstGeom prst="triangle">
              <a:avLst/>
            </a:prstGeom>
            <a:solidFill>
              <a:srgbClr val="942320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  <p:sp>
          <p:nvSpPr>
            <p:cNvPr id="55" name="TextBox 90"/>
            <p:cNvSpPr txBox="1"/>
            <p:nvPr/>
          </p:nvSpPr>
          <p:spPr>
            <a:xfrm>
              <a:off x="467544" y="209858"/>
              <a:ext cx="1120307" cy="5616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2320"/>
                  </a:solidFill>
                  <a:effectLst/>
                  <a:uLnTx/>
                  <a:uFillTx/>
                </a:rPr>
                <a:t>LOGO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94232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42" y="771670"/>
            <a:ext cx="887798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1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50"/>
                            </p:stCondLst>
                            <p:childTnLst>
                              <p:par>
                                <p:cTn id="3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entagon 25"/>
          <p:cNvSpPr/>
          <p:nvPr/>
        </p:nvSpPr>
        <p:spPr>
          <a:xfrm flipH="1">
            <a:off x="5908511" y="1547581"/>
            <a:ext cx="3249802" cy="51846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94" name="TextBox 26"/>
          <p:cNvSpPr txBox="1"/>
          <p:nvPr/>
        </p:nvSpPr>
        <p:spPr>
          <a:xfrm flipH="1">
            <a:off x="6277522" y="1656774"/>
            <a:ext cx="1287077" cy="300076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500" dirty="0">
                <a:solidFill>
                  <a:schemeClr val="bg1">
                    <a:lumMod val="95000"/>
                  </a:schemeClr>
                </a:solidFill>
              </a:rPr>
              <a:t>输入关键字</a:t>
            </a:r>
            <a:endParaRPr lang="en-US" sz="15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1" name="Pentagon 28"/>
          <p:cNvSpPr/>
          <p:nvPr/>
        </p:nvSpPr>
        <p:spPr>
          <a:xfrm flipH="1">
            <a:off x="6412662" y="2181258"/>
            <a:ext cx="2731339" cy="518463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92" name="TextBox 29"/>
          <p:cNvSpPr txBox="1"/>
          <p:nvPr/>
        </p:nvSpPr>
        <p:spPr>
          <a:xfrm flipH="1">
            <a:off x="6846609" y="2290452"/>
            <a:ext cx="1335151" cy="300076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500" dirty="0"/>
              <a:t>输入关键字</a:t>
            </a:r>
            <a:endParaRPr lang="en-US" altLang="zh-CN" sz="1500" dirty="0"/>
          </a:p>
        </p:txBody>
      </p:sp>
      <p:sp>
        <p:nvSpPr>
          <p:cNvPr id="89" name="Pentagon 31"/>
          <p:cNvSpPr/>
          <p:nvPr/>
        </p:nvSpPr>
        <p:spPr>
          <a:xfrm flipH="1">
            <a:off x="6945436" y="2814935"/>
            <a:ext cx="2212876" cy="518463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90" name="TextBox 32"/>
          <p:cNvSpPr txBox="1"/>
          <p:nvPr/>
        </p:nvSpPr>
        <p:spPr>
          <a:xfrm flipH="1">
            <a:off x="7312756" y="2924129"/>
            <a:ext cx="1259576" cy="300076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500" dirty="0"/>
              <a:t>输入关键字</a:t>
            </a:r>
            <a:endParaRPr lang="en-US" altLang="zh-CN" sz="1500" dirty="0"/>
          </a:p>
        </p:txBody>
      </p:sp>
      <p:sp>
        <p:nvSpPr>
          <p:cNvPr id="87" name="Pentagon 34"/>
          <p:cNvSpPr/>
          <p:nvPr/>
        </p:nvSpPr>
        <p:spPr>
          <a:xfrm flipH="1">
            <a:off x="7564599" y="3448610"/>
            <a:ext cx="1579198" cy="518463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88" name="TextBox 35"/>
          <p:cNvSpPr txBox="1"/>
          <p:nvPr/>
        </p:nvSpPr>
        <p:spPr>
          <a:xfrm flipH="1">
            <a:off x="7928959" y="3557804"/>
            <a:ext cx="1214837" cy="300076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500" dirty="0"/>
              <a:t>输入关键字</a:t>
            </a:r>
            <a:endParaRPr lang="en-US" altLang="zh-CN" sz="1500" dirty="0"/>
          </a:p>
        </p:txBody>
      </p:sp>
      <p:graphicFrame>
        <p:nvGraphicFramePr>
          <p:cNvPr id="96" name="Chart 37"/>
          <p:cNvGraphicFramePr/>
          <p:nvPr>
            <p:extLst/>
          </p:nvPr>
        </p:nvGraphicFramePr>
        <p:xfrm>
          <a:off x="781406" y="2972683"/>
          <a:ext cx="5580463" cy="1594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9" name="矩形 98"/>
          <p:cNvSpPr/>
          <p:nvPr/>
        </p:nvSpPr>
        <p:spPr>
          <a:xfrm>
            <a:off x="817501" y="1162058"/>
            <a:ext cx="1806331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添加主要观点</a:t>
            </a:r>
            <a:endParaRPr lang="en-US" altLang="zh-CN" sz="165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47"/>
          <p:cNvSpPr>
            <a:spLocks noChangeArrowheads="1"/>
          </p:cNvSpPr>
          <p:nvPr/>
        </p:nvSpPr>
        <p:spPr bwMode="auto">
          <a:xfrm>
            <a:off x="817500" y="1525927"/>
            <a:ext cx="4690153" cy="128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spcAft>
                <a:spcPts val="375"/>
              </a:spcAft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375"/>
              </a:spcAft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10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9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9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9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9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9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3" grpId="1" animBg="1"/>
      <p:bldP spid="94" grpId="0"/>
      <p:bldP spid="94" grpId="1"/>
      <p:bldP spid="91" grpId="0" animBg="1"/>
      <p:bldP spid="91" grpId="1" animBg="1"/>
      <p:bldP spid="92" grpId="0"/>
      <p:bldP spid="92" grpId="1"/>
      <p:bldP spid="89" grpId="0" animBg="1"/>
      <p:bldP spid="89" grpId="1" animBg="1"/>
      <p:bldP spid="90" grpId="0"/>
      <p:bldP spid="90" grpId="1"/>
      <p:bldP spid="87" grpId="0" animBg="1"/>
      <p:bldP spid="87" grpId="1" animBg="1"/>
      <p:bldP spid="88" grpId="0"/>
      <p:bldP spid="88" grpId="1"/>
      <p:bldGraphic spid="96" grpId="0">
        <p:bldSub>
          <a:bldChart bld="series"/>
        </p:bldSub>
      </p:bldGraphic>
      <p:bldP spid="99" grpId="0"/>
      <p:bldP spid="100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547129" y="1279477"/>
            <a:ext cx="2202207" cy="2202207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8" name="椭圆 27"/>
          <p:cNvSpPr/>
          <p:nvPr/>
        </p:nvSpPr>
        <p:spPr>
          <a:xfrm flipH="1">
            <a:off x="5382899" y="1279477"/>
            <a:ext cx="2202207" cy="22022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椭圆 30"/>
          <p:cNvSpPr/>
          <p:nvPr/>
        </p:nvSpPr>
        <p:spPr>
          <a:xfrm>
            <a:off x="3470897" y="1279477"/>
            <a:ext cx="2202207" cy="2202207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2" name="组合 31"/>
          <p:cNvGrpSpPr/>
          <p:nvPr/>
        </p:nvGrpSpPr>
        <p:grpSpPr>
          <a:xfrm>
            <a:off x="4423885" y="1557775"/>
            <a:ext cx="296231" cy="386746"/>
            <a:chOff x="5811231" y="2445120"/>
            <a:chExt cx="446271" cy="582632"/>
          </a:xfrm>
          <a:solidFill>
            <a:schemeClr val="bg1"/>
          </a:solidFill>
        </p:grpSpPr>
        <p:sp>
          <p:nvSpPr>
            <p:cNvPr id="33" name="Freeform 37"/>
            <p:cNvSpPr>
              <a:spLocks noEditPoints="1"/>
            </p:cNvSpPr>
            <p:nvPr/>
          </p:nvSpPr>
          <p:spPr bwMode="auto">
            <a:xfrm>
              <a:off x="5811231" y="2445120"/>
              <a:ext cx="446271" cy="582632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auto">
            <a:xfrm>
              <a:off x="6004616" y="2841806"/>
              <a:ext cx="59502" cy="131403"/>
            </a:xfrm>
            <a:custGeom>
              <a:avLst/>
              <a:gdLst>
                <a:gd name="T0" fmla="*/ 7 w 14"/>
                <a:gd name="T1" fmla="*/ 0 h 32"/>
                <a:gd name="T2" fmla="*/ 0 w 14"/>
                <a:gd name="T3" fmla="*/ 7 h 32"/>
                <a:gd name="T4" fmla="*/ 0 w 14"/>
                <a:gd name="T5" fmla="*/ 25 h 32"/>
                <a:gd name="T6" fmla="*/ 7 w 14"/>
                <a:gd name="T7" fmla="*/ 32 h 32"/>
                <a:gd name="T8" fmla="*/ 14 w 14"/>
                <a:gd name="T9" fmla="*/ 25 h 32"/>
                <a:gd name="T10" fmla="*/ 14 w 14"/>
                <a:gd name="T11" fmla="*/ 7 h 32"/>
                <a:gd name="T12" fmla="*/ 7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3771438" y="2400898"/>
            <a:ext cx="1601126" cy="82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右键点击图片选择设置图片格式可直接替换图片，在此录入上述图表的综合描述说明。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3885279" y="2076417"/>
            <a:ext cx="1373443" cy="30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65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1438214" y="3998089"/>
            <a:ext cx="2420037" cy="63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右键点击图片选择设置图片格式可直接替换图片。您可以点击文字框输入，或复制粘贴。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1961512" y="3650338"/>
            <a:ext cx="1373443" cy="30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650" b="1" dirty="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5285750" y="3998089"/>
            <a:ext cx="2396506" cy="63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右键点击图片选择设置图片格式可直接替换图片。您可以点击文字框输入，或复制粘贴。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5797281" y="3650338"/>
            <a:ext cx="1373443" cy="30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650" b="1" dirty="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3600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 animBg="1"/>
      <p:bldP spid="31" grpId="0" animBg="1"/>
      <p:bldP spid="35" grpId="0"/>
      <p:bldP spid="36" grpId="0"/>
      <p:bldP spid="37" grpId="0"/>
      <p:bldP spid="38" grpId="0"/>
      <p:bldP spid="39" grpId="0"/>
      <p:bldP spid="40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835767" y="1779119"/>
            <a:ext cx="1231659" cy="1231659"/>
            <a:chOff x="6447689" y="2372159"/>
            <a:chExt cx="1642212" cy="1642212"/>
          </a:xfrm>
        </p:grpSpPr>
        <p:sp>
          <p:nvSpPr>
            <p:cNvPr id="83" name="Rectangle 34"/>
            <p:cNvSpPr/>
            <p:nvPr/>
          </p:nvSpPr>
          <p:spPr>
            <a:xfrm>
              <a:off x="6447689" y="2372159"/>
              <a:ext cx="1642212" cy="16422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/>
            </a:p>
          </p:txBody>
        </p:sp>
        <p:sp>
          <p:nvSpPr>
            <p:cNvPr id="43" name="Freeform 167"/>
            <p:cNvSpPr>
              <a:spLocks noEditPoints="1"/>
            </p:cNvSpPr>
            <p:nvPr/>
          </p:nvSpPr>
          <p:spPr bwMode="auto">
            <a:xfrm>
              <a:off x="6830607" y="2806635"/>
              <a:ext cx="902134" cy="773261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35766" y="3114540"/>
            <a:ext cx="1382568" cy="1382568"/>
            <a:chOff x="6447688" y="4152720"/>
            <a:chExt cx="1843424" cy="1843424"/>
          </a:xfrm>
        </p:grpSpPr>
        <p:sp>
          <p:nvSpPr>
            <p:cNvPr id="82" name="Rectangle 33"/>
            <p:cNvSpPr/>
            <p:nvPr/>
          </p:nvSpPr>
          <p:spPr>
            <a:xfrm>
              <a:off x="6447688" y="4152720"/>
              <a:ext cx="1843424" cy="18434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/>
            </a:p>
          </p:txBody>
        </p:sp>
        <p:sp>
          <p:nvSpPr>
            <p:cNvPr id="29" name="Freeform 26"/>
            <p:cNvSpPr>
              <a:spLocks noChangeAspect="1" noEditPoints="1"/>
            </p:cNvSpPr>
            <p:nvPr/>
          </p:nvSpPr>
          <p:spPr bwMode="auto">
            <a:xfrm>
              <a:off x="6862400" y="4586444"/>
              <a:ext cx="1014000" cy="975976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25668" y="1224962"/>
            <a:ext cx="1785817" cy="1785817"/>
            <a:chOff x="3900890" y="1633282"/>
            <a:chExt cx="2381089" cy="2381089"/>
          </a:xfrm>
        </p:grpSpPr>
        <p:sp>
          <p:nvSpPr>
            <p:cNvPr id="81" name="Rectangle 32"/>
            <p:cNvSpPr/>
            <p:nvPr/>
          </p:nvSpPr>
          <p:spPr>
            <a:xfrm>
              <a:off x="3900890" y="1633282"/>
              <a:ext cx="2381089" cy="23810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grpSp>
          <p:nvGrpSpPr>
            <p:cNvPr id="30" name="Group 82"/>
            <p:cNvGrpSpPr/>
            <p:nvPr/>
          </p:nvGrpSpPr>
          <p:grpSpPr>
            <a:xfrm>
              <a:off x="4509473" y="2161062"/>
              <a:ext cx="1163923" cy="1325528"/>
              <a:chOff x="812800" y="2719388"/>
              <a:chExt cx="1017588" cy="1158875"/>
            </a:xfrm>
            <a:solidFill>
              <a:schemeClr val="bg1"/>
            </a:solidFill>
          </p:grpSpPr>
          <p:sp>
            <p:nvSpPr>
              <p:cNvPr id="31" name="Freeform 35"/>
              <p:cNvSpPr>
                <a:spLocks noEditPoints="1"/>
              </p:cNvSpPr>
              <p:nvPr/>
            </p:nvSpPr>
            <p:spPr bwMode="auto">
              <a:xfrm>
                <a:off x="812800" y="2719388"/>
                <a:ext cx="1017588" cy="1158875"/>
              </a:xfrm>
              <a:custGeom>
                <a:avLst/>
                <a:gdLst>
                  <a:gd name="T0" fmla="*/ 56 w 112"/>
                  <a:gd name="T1" fmla="*/ 0 h 128"/>
                  <a:gd name="T2" fmla="*/ 0 w 112"/>
                  <a:gd name="T3" fmla="*/ 26 h 128"/>
                  <a:gd name="T4" fmla="*/ 0 w 112"/>
                  <a:gd name="T5" fmla="*/ 102 h 128"/>
                  <a:gd name="T6" fmla="*/ 56 w 112"/>
                  <a:gd name="T7" fmla="*/ 128 h 128"/>
                  <a:gd name="T8" fmla="*/ 112 w 112"/>
                  <a:gd name="T9" fmla="*/ 102 h 128"/>
                  <a:gd name="T10" fmla="*/ 112 w 112"/>
                  <a:gd name="T11" fmla="*/ 26 h 128"/>
                  <a:gd name="T12" fmla="*/ 56 w 112"/>
                  <a:gd name="T13" fmla="*/ 0 h 128"/>
                  <a:gd name="T14" fmla="*/ 104 w 112"/>
                  <a:gd name="T15" fmla="*/ 102 h 128"/>
                  <a:gd name="T16" fmla="*/ 56 w 112"/>
                  <a:gd name="T17" fmla="*/ 120 h 128"/>
                  <a:gd name="T18" fmla="*/ 8 w 112"/>
                  <a:gd name="T19" fmla="*/ 102 h 128"/>
                  <a:gd name="T20" fmla="*/ 8 w 112"/>
                  <a:gd name="T21" fmla="*/ 87 h 128"/>
                  <a:gd name="T22" fmla="*/ 56 w 112"/>
                  <a:gd name="T23" fmla="*/ 100 h 128"/>
                  <a:gd name="T24" fmla="*/ 104 w 112"/>
                  <a:gd name="T25" fmla="*/ 87 h 128"/>
                  <a:gd name="T26" fmla="*/ 104 w 112"/>
                  <a:gd name="T27" fmla="*/ 102 h 128"/>
                  <a:gd name="T28" fmla="*/ 104 w 112"/>
                  <a:gd name="T29" fmla="*/ 78 h 128"/>
                  <a:gd name="T30" fmla="*/ 104 w 112"/>
                  <a:gd name="T31" fmla="*/ 78 h 128"/>
                  <a:gd name="T32" fmla="*/ 104 w 112"/>
                  <a:gd name="T33" fmla="*/ 78 h 128"/>
                  <a:gd name="T34" fmla="*/ 56 w 112"/>
                  <a:gd name="T35" fmla="*/ 96 h 128"/>
                  <a:gd name="T36" fmla="*/ 8 w 112"/>
                  <a:gd name="T37" fmla="*/ 78 h 128"/>
                  <a:gd name="T38" fmla="*/ 8 w 112"/>
                  <a:gd name="T39" fmla="*/ 78 h 128"/>
                  <a:gd name="T40" fmla="*/ 8 w 112"/>
                  <a:gd name="T41" fmla="*/ 78 h 128"/>
                  <a:gd name="T42" fmla="*/ 8 w 112"/>
                  <a:gd name="T43" fmla="*/ 63 h 128"/>
                  <a:gd name="T44" fmla="*/ 56 w 112"/>
                  <a:gd name="T45" fmla="*/ 76 h 128"/>
                  <a:gd name="T46" fmla="*/ 104 w 112"/>
                  <a:gd name="T47" fmla="*/ 63 h 128"/>
                  <a:gd name="T48" fmla="*/ 104 w 112"/>
                  <a:gd name="T49" fmla="*/ 78 h 128"/>
                  <a:gd name="T50" fmla="*/ 104 w 112"/>
                  <a:gd name="T51" fmla="*/ 54 h 128"/>
                  <a:gd name="T52" fmla="*/ 104 w 112"/>
                  <a:gd name="T53" fmla="*/ 54 h 128"/>
                  <a:gd name="T54" fmla="*/ 104 w 112"/>
                  <a:gd name="T55" fmla="*/ 54 h 128"/>
                  <a:gd name="T56" fmla="*/ 56 w 112"/>
                  <a:gd name="T57" fmla="*/ 72 h 128"/>
                  <a:gd name="T58" fmla="*/ 8 w 112"/>
                  <a:gd name="T59" fmla="*/ 54 h 128"/>
                  <a:gd name="T60" fmla="*/ 8 w 112"/>
                  <a:gd name="T61" fmla="*/ 54 h 128"/>
                  <a:gd name="T62" fmla="*/ 8 w 112"/>
                  <a:gd name="T63" fmla="*/ 54 h 128"/>
                  <a:gd name="T64" fmla="*/ 8 w 112"/>
                  <a:gd name="T65" fmla="*/ 40 h 128"/>
                  <a:gd name="T66" fmla="*/ 56 w 112"/>
                  <a:gd name="T67" fmla="*/ 52 h 128"/>
                  <a:gd name="T68" fmla="*/ 104 w 112"/>
                  <a:gd name="T69" fmla="*/ 40 h 128"/>
                  <a:gd name="T70" fmla="*/ 104 w 112"/>
                  <a:gd name="T71" fmla="*/ 54 h 128"/>
                  <a:gd name="T72" fmla="*/ 56 w 112"/>
                  <a:gd name="T73" fmla="*/ 44 h 128"/>
                  <a:gd name="T74" fmla="*/ 8 w 112"/>
                  <a:gd name="T75" fmla="*/ 26 h 128"/>
                  <a:gd name="T76" fmla="*/ 56 w 112"/>
                  <a:gd name="T77" fmla="*/ 8 h 128"/>
                  <a:gd name="T78" fmla="*/ 104 w 112"/>
                  <a:gd name="T79" fmla="*/ 26 h 128"/>
                  <a:gd name="T80" fmla="*/ 56 w 112"/>
                  <a:gd name="T81" fmla="*/ 4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" h="128">
                    <a:moveTo>
                      <a:pt x="56" y="0"/>
                    </a:moveTo>
                    <a:cubicBezTo>
                      <a:pt x="29" y="0"/>
                      <a:pt x="0" y="8"/>
                      <a:pt x="0" y="2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20"/>
                      <a:pt x="29" y="128"/>
                      <a:pt x="56" y="128"/>
                    </a:cubicBezTo>
                    <a:cubicBezTo>
                      <a:pt x="83" y="128"/>
                      <a:pt x="112" y="120"/>
                      <a:pt x="112" y="102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8"/>
                      <a:pt x="83" y="0"/>
                      <a:pt x="56" y="0"/>
                    </a:cubicBezTo>
                    <a:close/>
                    <a:moveTo>
                      <a:pt x="104" y="102"/>
                    </a:moveTo>
                    <a:cubicBezTo>
                      <a:pt x="104" y="112"/>
                      <a:pt x="83" y="120"/>
                      <a:pt x="56" y="120"/>
                    </a:cubicBezTo>
                    <a:cubicBezTo>
                      <a:pt x="29" y="120"/>
                      <a:pt x="8" y="112"/>
                      <a:pt x="8" y="102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16" y="96"/>
                      <a:pt x="36" y="100"/>
                      <a:pt x="56" y="100"/>
                    </a:cubicBezTo>
                    <a:cubicBezTo>
                      <a:pt x="76" y="100"/>
                      <a:pt x="96" y="96"/>
                      <a:pt x="104" y="87"/>
                    </a:cubicBezTo>
                    <a:lnTo>
                      <a:pt x="104" y="102"/>
                    </a:lnTo>
                    <a:close/>
                    <a:moveTo>
                      <a:pt x="104" y="78"/>
                    </a:move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88"/>
                      <a:pt x="83" y="96"/>
                      <a:pt x="56" y="96"/>
                    </a:cubicBezTo>
                    <a:cubicBezTo>
                      <a:pt x="29" y="96"/>
                      <a:pt x="8" y="8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6" y="72"/>
                      <a:pt x="36" y="76"/>
                      <a:pt x="56" y="76"/>
                    </a:cubicBezTo>
                    <a:cubicBezTo>
                      <a:pt x="76" y="76"/>
                      <a:pt x="96" y="72"/>
                      <a:pt x="104" y="63"/>
                    </a:cubicBezTo>
                    <a:lnTo>
                      <a:pt x="104" y="78"/>
                    </a:lnTo>
                    <a:close/>
                    <a:moveTo>
                      <a:pt x="104" y="54"/>
                    </a:move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64"/>
                      <a:pt x="83" y="72"/>
                      <a:pt x="56" y="72"/>
                    </a:cubicBezTo>
                    <a:cubicBezTo>
                      <a:pt x="29" y="72"/>
                      <a:pt x="8" y="6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48"/>
                      <a:pt x="38" y="52"/>
                      <a:pt x="56" y="52"/>
                    </a:cubicBezTo>
                    <a:cubicBezTo>
                      <a:pt x="74" y="52"/>
                      <a:pt x="94" y="48"/>
                      <a:pt x="104" y="40"/>
                    </a:cubicBezTo>
                    <a:lnTo>
                      <a:pt x="104" y="54"/>
                    </a:lnTo>
                    <a:close/>
                    <a:moveTo>
                      <a:pt x="56" y="44"/>
                    </a:moveTo>
                    <a:cubicBezTo>
                      <a:pt x="29" y="44"/>
                      <a:pt x="8" y="36"/>
                      <a:pt x="8" y="26"/>
                    </a:cubicBezTo>
                    <a:cubicBezTo>
                      <a:pt x="8" y="16"/>
                      <a:pt x="29" y="8"/>
                      <a:pt x="56" y="8"/>
                    </a:cubicBezTo>
                    <a:cubicBezTo>
                      <a:pt x="83" y="8"/>
                      <a:pt x="104" y="16"/>
                      <a:pt x="104" y="26"/>
                    </a:cubicBezTo>
                    <a:cubicBezTo>
                      <a:pt x="104" y="36"/>
                      <a:pt x="83" y="44"/>
                      <a:pt x="5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2" name="Oval 36"/>
              <p:cNvSpPr>
                <a:spLocks noChangeArrowheads="1"/>
              </p:cNvSpPr>
              <p:nvPr/>
            </p:nvSpPr>
            <p:spPr bwMode="auto">
              <a:xfrm>
                <a:off x="1612900" y="3624263"/>
                <a:ext cx="71438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3" name="Oval 37"/>
              <p:cNvSpPr>
                <a:spLocks noChangeArrowheads="1"/>
              </p:cNvSpPr>
              <p:nvPr/>
            </p:nvSpPr>
            <p:spPr bwMode="auto">
              <a:xfrm>
                <a:off x="1612900" y="3406776"/>
                <a:ext cx="71438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4" name="Oval 38"/>
              <p:cNvSpPr>
                <a:spLocks noChangeArrowheads="1"/>
              </p:cNvSpPr>
              <p:nvPr/>
            </p:nvSpPr>
            <p:spPr bwMode="auto">
              <a:xfrm>
                <a:off x="1612900" y="3190876"/>
                <a:ext cx="71438" cy="71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486151" y="3101623"/>
            <a:ext cx="1225334" cy="1225334"/>
            <a:chOff x="4648201" y="4135496"/>
            <a:chExt cx="1633779" cy="1633779"/>
          </a:xfrm>
        </p:grpSpPr>
        <p:sp>
          <p:nvSpPr>
            <p:cNvPr id="84" name="Rectangle 37"/>
            <p:cNvSpPr/>
            <p:nvPr/>
          </p:nvSpPr>
          <p:spPr>
            <a:xfrm>
              <a:off x="4648201" y="4135496"/>
              <a:ext cx="1633779" cy="16337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>
                <a:solidFill>
                  <a:schemeClr val="accent1"/>
                </a:solidFill>
              </a:endParaRPr>
            </a:p>
          </p:txBody>
        </p:sp>
        <p:sp>
          <p:nvSpPr>
            <p:cNvPr id="35" name="Freeform 151"/>
            <p:cNvSpPr>
              <a:spLocks noEditPoints="1"/>
            </p:cNvSpPr>
            <p:nvPr/>
          </p:nvSpPr>
          <p:spPr bwMode="auto">
            <a:xfrm rot="20484176">
              <a:off x="4985848" y="4517851"/>
              <a:ext cx="926400" cy="93323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037720" y="1447635"/>
            <a:ext cx="1806331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algn="r"/>
            <a:r>
              <a:rPr lang="zh-CN" altLang="en-US" sz="165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829205" y="1775410"/>
            <a:ext cx="2014845" cy="95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86" name="Frame 39"/>
          <p:cNvSpPr/>
          <p:nvPr/>
        </p:nvSpPr>
        <p:spPr>
          <a:xfrm>
            <a:off x="4134957" y="2422800"/>
            <a:ext cx="1267354" cy="126735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609058" y="3159993"/>
            <a:ext cx="1806331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algn="r"/>
            <a:r>
              <a:rPr lang="zh-CN" altLang="en-US" sz="165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829205" y="3487768"/>
            <a:ext cx="2586183" cy="78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47" name="矩形 46"/>
          <p:cNvSpPr/>
          <p:nvPr/>
        </p:nvSpPr>
        <p:spPr>
          <a:xfrm>
            <a:off x="6302555" y="3172025"/>
            <a:ext cx="1806331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302555" y="3499799"/>
            <a:ext cx="2014845" cy="78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</a:p>
        </p:txBody>
      </p:sp>
      <p:sp>
        <p:nvSpPr>
          <p:cNvPr id="49" name="矩形 48"/>
          <p:cNvSpPr/>
          <p:nvPr/>
        </p:nvSpPr>
        <p:spPr>
          <a:xfrm>
            <a:off x="6134114" y="1858074"/>
            <a:ext cx="1806331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6134113" y="2185849"/>
            <a:ext cx="2168651" cy="78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在此录入上述图表的描述说明，在此录入上述图表的描述说明，在此录入上述图表的综合描述说明，在此录入上述图表的描述说明</a:t>
            </a:r>
          </a:p>
        </p:txBody>
      </p:sp>
      <p:sp>
        <p:nvSpPr>
          <p:cNvPr id="38" name="Frame 39"/>
          <p:cNvSpPr/>
          <p:nvPr/>
        </p:nvSpPr>
        <p:spPr>
          <a:xfrm>
            <a:off x="4134957" y="2422800"/>
            <a:ext cx="1267354" cy="1267354"/>
          </a:xfrm>
          <a:prstGeom prst="rect">
            <a:avLst/>
          </a:prstGeom>
          <a:solidFill>
            <a:srgbClr val="F4F4F4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>
              <a:solidFill>
                <a:schemeClr val="tx1"/>
              </a:solidFill>
            </a:endParaRPr>
          </a:p>
        </p:txBody>
      </p:sp>
      <p:sp>
        <p:nvSpPr>
          <p:cNvPr id="87" name="Rectangle 40"/>
          <p:cNvSpPr/>
          <p:nvPr/>
        </p:nvSpPr>
        <p:spPr>
          <a:xfrm>
            <a:off x="4390467" y="2678309"/>
            <a:ext cx="756333" cy="756333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2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00"/>
                            </p:stCondLst>
                            <p:childTnLst>
                              <p:par>
                                <p:cTn id="6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750" fill="hold"/>
                                        <p:tgtEl>
                                          <p:spTgt spid="8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1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86" grpId="0" animBg="1"/>
      <p:bldP spid="86" grpId="1" animBg="1"/>
      <p:bldP spid="86" grpId="2" animBg="1"/>
      <p:bldP spid="45" grpId="0"/>
      <p:bldP spid="46" grpId="0"/>
      <p:bldP spid="47" grpId="0"/>
      <p:bldP spid="48" grpId="0"/>
      <p:bldP spid="49" grpId="0"/>
      <p:bldP spid="50" grpId="0"/>
      <p:bldP spid="38" grpId="0" animBg="1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526893" y="0"/>
            <a:ext cx="0" cy="5143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lowchart: Decision 78"/>
          <p:cNvSpPr/>
          <p:nvPr/>
        </p:nvSpPr>
        <p:spPr>
          <a:xfrm>
            <a:off x="1844935" y="1635646"/>
            <a:ext cx="1375279" cy="1375279"/>
          </a:xfrm>
          <a:prstGeom prst="flowChartDecision">
            <a:avLst/>
          </a:prstGeom>
          <a:solidFill>
            <a:srgbClr val="FF970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Flowchart: Decision 79"/>
          <p:cNvSpPr/>
          <p:nvPr/>
        </p:nvSpPr>
        <p:spPr>
          <a:xfrm>
            <a:off x="1844935" y="1845926"/>
            <a:ext cx="1375279" cy="1375279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93"/>
          <p:cNvSpPr txBox="1"/>
          <p:nvPr/>
        </p:nvSpPr>
        <p:spPr>
          <a:xfrm>
            <a:off x="2150956" y="2173610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9700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4000" b="1" dirty="0">
              <a:solidFill>
                <a:srgbClr val="FF97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38"/>
          <p:cNvSpPr txBox="1"/>
          <p:nvPr/>
        </p:nvSpPr>
        <p:spPr>
          <a:xfrm>
            <a:off x="3742978" y="141962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9700"/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53" name="TextBox 18"/>
          <p:cNvSpPr txBox="1"/>
          <p:nvPr/>
        </p:nvSpPr>
        <p:spPr>
          <a:xfrm>
            <a:off x="3779912" y="1995686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完成项目汇总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19"/>
          <p:cNvSpPr txBox="1"/>
          <p:nvPr/>
        </p:nvSpPr>
        <p:spPr>
          <a:xfrm>
            <a:off x="5796136" y="1995686"/>
            <a:ext cx="1544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完成项目一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20"/>
          <p:cNvSpPr txBox="1"/>
          <p:nvPr/>
        </p:nvSpPr>
        <p:spPr>
          <a:xfrm>
            <a:off x="3779912" y="2360842"/>
            <a:ext cx="1544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完成项目二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21"/>
          <p:cNvSpPr txBox="1"/>
          <p:nvPr/>
        </p:nvSpPr>
        <p:spPr>
          <a:xfrm>
            <a:off x="5796136" y="2360842"/>
            <a:ext cx="1544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成功经分享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22"/>
          <p:cNvSpPr txBox="1"/>
          <p:nvPr/>
        </p:nvSpPr>
        <p:spPr>
          <a:xfrm>
            <a:off x="3758389" y="2895694"/>
            <a:ext cx="405397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文字尽量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言简意赅的描述本章节的基本内容即可在此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输入章节概述文本内容，文字尽量言简意赅的描述本章节的基本内容即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851920" y="2787774"/>
            <a:ext cx="38884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02142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50" grpId="0" animBg="1"/>
      <p:bldP spid="50" grpId="1" animBg="1"/>
      <p:bldP spid="50" grpId="2" animBg="1"/>
      <p:bldP spid="51" grpId="0"/>
      <p:bldP spid="52" grpId="0"/>
      <p:bldP spid="53" grpId="0"/>
      <p:bldP spid="55" grpId="0"/>
      <p:bldP spid="56" grpId="0"/>
      <p:bldP spid="57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064616" y="1248726"/>
            <a:ext cx="2294459" cy="128468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3424771" y="1248726"/>
            <a:ext cx="2294459" cy="128468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矩形 18"/>
          <p:cNvSpPr/>
          <p:nvPr/>
        </p:nvSpPr>
        <p:spPr>
          <a:xfrm>
            <a:off x="5784925" y="1248726"/>
            <a:ext cx="2294459" cy="128468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矩形 19"/>
          <p:cNvSpPr/>
          <p:nvPr/>
        </p:nvSpPr>
        <p:spPr>
          <a:xfrm>
            <a:off x="1064616" y="2610090"/>
            <a:ext cx="2294459" cy="1284684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1" name="矩形 20"/>
          <p:cNvSpPr/>
          <p:nvPr/>
        </p:nvSpPr>
        <p:spPr>
          <a:xfrm>
            <a:off x="3424771" y="2610090"/>
            <a:ext cx="2294459" cy="12846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>
            <a:off x="5784925" y="2610090"/>
            <a:ext cx="2294459" cy="1284684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4357688" y="2844590"/>
            <a:ext cx="428625" cy="428625"/>
            <a:chOff x="3926364" y="2939880"/>
            <a:chExt cx="571500" cy="571500"/>
          </a:xfrm>
        </p:grpSpPr>
        <p:sp>
          <p:nvSpPr>
            <p:cNvPr id="24" name="Rectangle 29"/>
            <p:cNvSpPr/>
            <p:nvPr/>
          </p:nvSpPr>
          <p:spPr>
            <a:xfrm>
              <a:off x="3926364" y="2939880"/>
              <a:ext cx="571500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 flipH="1">
              <a:off x="4017264" y="3067948"/>
              <a:ext cx="399429" cy="250217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3779481" y="3466150"/>
            <a:ext cx="1585039" cy="30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65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点击添加关键词</a:t>
            </a:r>
            <a:endParaRPr lang="en-US" altLang="zh-CN" sz="165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356014" y="4087708"/>
            <a:ext cx="6431973" cy="4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右键点击图片选择设置图片格式可直接替换图片。您可以点击文字框输入您的描述说明，或者通过复制粘贴。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91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3" presetClass="entr" presetSubtype="3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6" grpId="0"/>
      <p:bldP spid="27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975456" y="1248769"/>
            <a:ext cx="4759657" cy="178103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3" name="矩形 32"/>
          <p:cNvSpPr/>
          <p:nvPr/>
        </p:nvSpPr>
        <p:spPr>
          <a:xfrm>
            <a:off x="2572245" y="3029803"/>
            <a:ext cx="3162869" cy="1433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4" name="组合 33"/>
          <p:cNvGrpSpPr/>
          <p:nvPr/>
        </p:nvGrpSpPr>
        <p:grpSpPr>
          <a:xfrm>
            <a:off x="975457" y="3029803"/>
            <a:ext cx="1596788" cy="1433015"/>
            <a:chOff x="1327904" y="4039736"/>
            <a:chExt cx="2129051" cy="1910687"/>
          </a:xfrm>
        </p:grpSpPr>
        <p:sp>
          <p:nvSpPr>
            <p:cNvPr id="35" name="矩形 34"/>
            <p:cNvSpPr/>
            <p:nvPr/>
          </p:nvSpPr>
          <p:spPr>
            <a:xfrm>
              <a:off x="1327904" y="4039736"/>
              <a:ext cx="2129051" cy="19106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6" name="Freeform 232"/>
            <p:cNvSpPr>
              <a:spLocks noEditPoints="1"/>
            </p:cNvSpPr>
            <p:nvPr/>
          </p:nvSpPr>
          <p:spPr bwMode="auto">
            <a:xfrm>
              <a:off x="2043547" y="4687152"/>
              <a:ext cx="697765" cy="645108"/>
            </a:xfrm>
            <a:custGeom>
              <a:avLst/>
              <a:gdLst>
                <a:gd name="T0" fmla="*/ 42 w 67"/>
                <a:gd name="T1" fmla="*/ 22 h 62"/>
                <a:gd name="T2" fmla="*/ 27 w 67"/>
                <a:gd name="T3" fmla="*/ 37 h 62"/>
                <a:gd name="T4" fmla="*/ 42 w 67"/>
                <a:gd name="T5" fmla="*/ 52 h 62"/>
                <a:gd name="T6" fmla="*/ 56 w 67"/>
                <a:gd name="T7" fmla="*/ 37 h 62"/>
                <a:gd name="T8" fmla="*/ 42 w 67"/>
                <a:gd name="T9" fmla="*/ 22 h 62"/>
                <a:gd name="T10" fmla="*/ 42 w 67"/>
                <a:gd name="T11" fmla="*/ 47 h 62"/>
                <a:gd name="T12" fmla="*/ 31 w 67"/>
                <a:gd name="T13" fmla="*/ 37 h 62"/>
                <a:gd name="T14" fmla="*/ 42 w 67"/>
                <a:gd name="T15" fmla="*/ 26 h 62"/>
                <a:gd name="T16" fmla="*/ 52 w 67"/>
                <a:gd name="T17" fmla="*/ 37 h 62"/>
                <a:gd name="T18" fmla="*/ 42 w 67"/>
                <a:gd name="T19" fmla="*/ 47 h 62"/>
                <a:gd name="T20" fmla="*/ 57 w 67"/>
                <a:gd name="T21" fmla="*/ 12 h 62"/>
                <a:gd name="T22" fmla="*/ 10 w 67"/>
                <a:gd name="T23" fmla="*/ 12 h 62"/>
                <a:gd name="T24" fmla="*/ 0 w 67"/>
                <a:gd name="T25" fmla="*/ 23 h 62"/>
                <a:gd name="T26" fmla="*/ 0 w 67"/>
                <a:gd name="T27" fmla="*/ 52 h 62"/>
                <a:gd name="T28" fmla="*/ 10 w 67"/>
                <a:gd name="T29" fmla="*/ 62 h 62"/>
                <a:gd name="T30" fmla="*/ 57 w 67"/>
                <a:gd name="T31" fmla="*/ 62 h 62"/>
                <a:gd name="T32" fmla="*/ 67 w 67"/>
                <a:gd name="T33" fmla="*/ 52 h 62"/>
                <a:gd name="T34" fmla="*/ 67 w 67"/>
                <a:gd name="T35" fmla="*/ 23 h 62"/>
                <a:gd name="T36" fmla="*/ 57 w 67"/>
                <a:gd name="T37" fmla="*/ 12 h 62"/>
                <a:gd name="T38" fmla="*/ 23 w 67"/>
                <a:gd name="T39" fmla="*/ 22 h 62"/>
                <a:gd name="T40" fmla="*/ 9 w 67"/>
                <a:gd name="T41" fmla="*/ 22 h 62"/>
                <a:gd name="T42" fmla="*/ 9 w 67"/>
                <a:gd name="T43" fmla="*/ 18 h 62"/>
                <a:gd name="T44" fmla="*/ 23 w 67"/>
                <a:gd name="T45" fmla="*/ 18 h 62"/>
                <a:gd name="T46" fmla="*/ 23 w 67"/>
                <a:gd name="T47" fmla="*/ 22 h 62"/>
                <a:gd name="T48" fmla="*/ 42 w 67"/>
                <a:gd name="T49" fmla="*/ 55 h 62"/>
                <a:gd name="T50" fmla="*/ 23 w 67"/>
                <a:gd name="T51" fmla="*/ 37 h 62"/>
                <a:gd name="T52" fmla="*/ 42 w 67"/>
                <a:gd name="T53" fmla="*/ 18 h 62"/>
                <a:gd name="T54" fmla="*/ 60 w 67"/>
                <a:gd name="T55" fmla="*/ 37 h 62"/>
                <a:gd name="T56" fmla="*/ 42 w 67"/>
                <a:gd name="T57" fmla="*/ 55 h 62"/>
                <a:gd name="T58" fmla="*/ 43 w 67"/>
                <a:gd name="T59" fmla="*/ 0 h 62"/>
                <a:gd name="T60" fmla="*/ 23 w 67"/>
                <a:gd name="T61" fmla="*/ 0 h 62"/>
                <a:gd name="T62" fmla="*/ 23 w 67"/>
                <a:gd name="T63" fmla="*/ 10 h 62"/>
                <a:gd name="T64" fmla="*/ 43 w 67"/>
                <a:gd name="T65" fmla="*/ 10 h 62"/>
                <a:gd name="T66" fmla="*/ 43 w 67"/>
                <a:gd name="T6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62">
                  <a:moveTo>
                    <a:pt x="42" y="22"/>
                  </a:moveTo>
                  <a:cubicBezTo>
                    <a:pt x="33" y="22"/>
                    <a:pt x="27" y="29"/>
                    <a:pt x="27" y="37"/>
                  </a:cubicBezTo>
                  <a:cubicBezTo>
                    <a:pt x="27" y="45"/>
                    <a:pt x="33" y="52"/>
                    <a:pt x="42" y="52"/>
                  </a:cubicBezTo>
                  <a:cubicBezTo>
                    <a:pt x="50" y="52"/>
                    <a:pt x="56" y="45"/>
                    <a:pt x="56" y="37"/>
                  </a:cubicBezTo>
                  <a:cubicBezTo>
                    <a:pt x="56" y="29"/>
                    <a:pt x="50" y="22"/>
                    <a:pt x="42" y="22"/>
                  </a:cubicBezTo>
                  <a:close/>
                  <a:moveTo>
                    <a:pt x="42" y="47"/>
                  </a:moveTo>
                  <a:cubicBezTo>
                    <a:pt x="36" y="47"/>
                    <a:pt x="31" y="43"/>
                    <a:pt x="31" y="37"/>
                  </a:cubicBezTo>
                  <a:cubicBezTo>
                    <a:pt x="31" y="31"/>
                    <a:pt x="36" y="26"/>
                    <a:pt x="42" y="26"/>
                  </a:cubicBezTo>
                  <a:cubicBezTo>
                    <a:pt x="47" y="26"/>
                    <a:pt x="52" y="31"/>
                    <a:pt x="52" y="37"/>
                  </a:cubicBezTo>
                  <a:cubicBezTo>
                    <a:pt x="52" y="43"/>
                    <a:pt x="47" y="47"/>
                    <a:pt x="42" y="47"/>
                  </a:cubicBezTo>
                  <a:close/>
                  <a:moveTo>
                    <a:pt x="57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7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2"/>
                    <a:pt x="10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62" y="62"/>
                    <a:pt x="67" y="57"/>
                    <a:pt x="67" y="52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17"/>
                    <a:pt x="62" y="12"/>
                    <a:pt x="57" y="12"/>
                  </a:cubicBezTo>
                  <a:close/>
                  <a:moveTo>
                    <a:pt x="23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23" y="22"/>
                  </a:lnTo>
                  <a:close/>
                  <a:moveTo>
                    <a:pt x="42" y="55"/>
                  </a:moveTo>
                  <a:cubicBezTo>
                    <a:pt x="31" y="55"/>
                    <a:pt x="23" y="47"/>
                    <a:pt x="23" y="37"/>
                  </a:cubicBezTo>
                  <a:cubicBezTo>
                    <a:pt x="23" y="27"/>
                    <a:pt x="31" y="18"/>
                    <a:pt x="42" y="18"/>
                  </a:cubicBezTo>
                  <a:cubicBezTo>
                    <a:pt x="52" y="18"/>
                    <a:pt x="60" y="27"/>
                    <a:pt x="60" y="37"/>
                  </a:cubicBezTo>
                  <a:cubicBezTo>
                    <a:pt x="60" y="47"/>
                    <a:pt x="52" y="55"/>
                    <a:pt x="42" y="55"/>
                  </a:cubicBezTo>
                  <a:close/>
                  <a:moveTo>
                    <a:pt x="4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43" y="10"/>
                    <a:pt x="43" y="10"/>
                    <a:pt x="43" y="1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756491" y="3515364"/>
            <a:ext cx="2886502" cy="82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右键点击图片选择设置图片格式可直接替换图片，在此录入上述图表的综合描述说明。您可以点击文字框输入您的描述说明，或者通过复制粘贴。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2756491" y="3178808"/>
            <a:ext cx="1373443" cy="30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65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39" name="TextBox 13"/>
          <p:cNvSpPr txBox="1"/>
          <p:nvPr/>
        </p:nvSpPr>
        <p:spPr>
          <a:xfrm flipH="1">
            <a:off x="6011485" y="1204278"/>
            <a:ext cx="2090180" cy="323161"/>
          </a:xfrm>
          <a:prstGeom prst="rect">
            <a:avLst/>
          </a:prstGeom>
          <a:noFill/>
          <a:ln>
            <a:noFill/>
          </a:ln>
        </p:spPr>
        <p:txBody>
          <a:bodyPr wrap="square" lIns="68576" tIns="34288" rIns="68576" bIns="34288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/>
            <a:r>
              <a:rPr lang="zh-CN" altLang="en-US" sz="16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点击添加关键字</a:t>
            </a:r>
          </a:p>
        </p:txBody>
      </p:sp>
      <p:sp>
        <p:nvSpPr>
          <p:cNvPr id="40" name="TextBox 14"/>
          <p:cNvSpPr txBox="1"/>
          <p:nvPr/>
        </p:nvSpPr>
        <p:spPr>
          <a:xfrm>
            <a:off x="6011484" y="1543213"/>
            <a:ext cx="2415650" cy="110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1" name="图表 40"/>
          <p:cNvGraphicFramePr/>
          <p:nvPr>
            <p:extLst/>
          </p:nvPr>
        </p:nvGraphicFramePr>
        <p:xfrm>
          <a:off x="5939831" y="2400785"/>
          <a:ext cx="1300308" cy="1380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2" name="图表 41"/>
          <p:cNvGraphicFramePr/>
          <p:nvPr>
            <p:extLst/>
          </p:nvPr>
        </p:nvGraphicFramePr>
        <p:xfrm>
          <a:off x="7196339" y="2400785"/>
          <a:ext cx="1300308" cy="1380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3" name="TextBox 15"/>
          <p:cNvSpPr txBox="1"/>
          <p:nvPr/>
        </p:nvSpPr>
        <p:spPr>
          <a:xfrm>
            <a:off x="7250375" y="2917671"/>
            <a:ext cx="1192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21"/>
          <p:cNvSpPr txBox="1"/>
          <p:nvPr/>
        </p:nvSpPr>
        <p:spPr>
          <a:xfrm>
            <a:off x="5993867" y="2917671"/>
            <a:ext cx="1192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035547" y="3893808"/>
            <a:ext cx="495261" cy="495261"/>
            <a:chOff x="641132" y="4608587"/>
            <a:chExt cx="708547" cy="708547"/>
          </a:xfrm>
        </p:grpSpPr>
        <p:sp>
          <p:nvSpPr>
            <p:cNvPr id="46" name="椭圆 45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750137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6619031" y="3813079"/>
            <a:ext cx="1844197" cy="698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000">
              <a:lnSpc>
                <a:spcPct val="125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2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84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7" grpId="0"/>
          <p:bldP spid="38" grpId="0"/>
          <p:bldP spid="39" grpId="0"/>
          <p:bldP spid="40" grpId="0"/>
          <p:bldGraphic spid="41" grpId="0">
            <p:bldAsOne/>
          </p:bldGraphic>
          <p:bldGraphic spid="42" grpId="0">
            <p:bldAsOne/>
          </p:bldGraphic>
          <p:bldP spid="43" grpId="0"/>
          <p:bldP spid="44" grpId="0"/>
          <p:bldP spid="5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7" grpId="0"/>
          <p:bldP spid="38" grpId="0"/>
          <p:bldP spid="39" grpId="0"/>
          <p:bldP spid="40" grpId="0"/>
          <p:bldGraphic spid="41" grpId="0">
            <p:bldAsOne/>
          </p:bldGraphic>
          <p:bldGraphic spid="42" grpId="0">
            <p:bldAsOne/>
          </p:bldGraphic>
          <p:bldP spid="43" grpId="0"/>
          <p:bldP spid="44" grpId="0"/>
          <p:bldP spid="50" grpId="0"/>
          <p:bldP spid="21" grpId="0"/>
          <p:bldP spid="2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椭圆 70"/>
          <p:cNvSpPr/>
          <p:nvPr/>
        </p:nvSpPr>
        <p:spPr>
          <a:xfrm>
            <a:off x="1052746" y="1025420"/>
            <a:ext cx="1704110" cy="1704110"/>
          </a:xfrm>
          <a:prstGeom prst="ellipse">
            <a:avLst/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7" name="椭圆 76"/>
          <p:cNvSpPr/>
          <p:nvPr/>
        </p:nvSpPr>
        <p:spPr>
          <a:xfrm>
            <a:off x="2830879" y="1025420"/>
            <a:ext cx="1704110" cy="17041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2" name="椭圆 81"/>
          <p:cNvSpPr/>
          <p:nvPr/>
        </p:nvSpPr>
        <p:spPr>
          <a:xfrm>
            <a:off x="4609012" y="1025420"/>
            <a:ext cx="1704110" cy="1704110"/>
          </a:xfrm>
          <a:prstGeom prst="ellipse">
            <a:avLst/>
          </a:prstGeom>
          <a:blipFill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3" name="椭圆 82"/>
          <p:cNvSpPr/>
          <p:nvPr/>
        </p:nvSpPr>
        <p:spPr>
          <a:xfrm>
            <a:off x="6387145" y="1025420"/>
            <a:ext cx="1704110" cy="1704110"/>
          </a:xfrm>
          <a:prstGeom prst="ellipse">
            <a:avLst/>
          </a:prstGeom>
          <a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4" name="椭圆 83"/>
          <p:cNvSpPr/>
          <p:nvPr/>
        </p:nvSpPr>
        <p:spPr>
          <a:xfrm>
            <a:off x="1052746" y="2812656"/>
            <a:ext cx="1704110" cy="1704110"/>
          </a:xfrm>
          <a:prstGeom prst="ellipse">
            <a:avLst/>
          </a:prstGeom>
          <a:blipFill>
            <a:blip r:embed="rId7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5" name="椭圆 84"/>
          <p:cNvSpPr/>
          <p:nvPr/>
        </p:nvSpPr>
        <p:spPr>
          <a:xfrm>
            <a:off x="2830879" y="2812656"/>
            <a:ext cx="1704110" cy="1704110"/>
          </a:xfrm>
          <a:prstGeom prst="ellipse">
            <a:avLst/>
          </a:prstGeom>
          <a:blipFill>
            <a:blip r:embed="rId8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6" name="椭圆 85"/>
          <p:cNvSpPr/>
          <p:nvPr/>
        </p:nvSpPr>
        <p:spPr>
          <a:xfrm>
            <a:off x="4609012" y="2812656"/>
            <a:ext cx="1704110" cy="1704110"/>
          </a:xfrm>
          <a:prstGeom prst="ellipse">
            <a:avLst/>
          </a:prstGeom>
          <a:blipFill>
            <a:blip r:embed="rId9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7" name="椭圆 86"/>
          <p:cNvSpPr/>
          <p:nvPr/>
        </p:nvSpPr>
        <p:spPr>
          <a:xfrm>
            <a:off x="6387145" y="2812656"/>
            <a:ext cx="1704110" cy="17041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8" name="矩形 87"/>
          <p:cNvSpPr/>
          <p:nvPr/>
        </p:nvSpPr>
        <p:spPr>
          <a:xfrm>
            <a:off x="6611159" y="3035484"/>
            <a:ext cx="1363235" cy="1562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您的内容打在这里，或者通过复制您的文本后，在此框中选择粘贴，并选择只保留，</a:t>
            </a: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2923265" y="1659861"/>
            <a:ext cx="1515101" cy="82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右键点击图片选择设置图片格式可直接替换图片，在此录入上述图表的综合描述说明。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0" name="矩形 3"/>
          <p:cNvSpPr>
            <a:spLocks noChangeArrowheads="1"/>
          </p:cNvSpPr>
          <p:nvPr/>
        </p:nvSpPr>
        <p:spPr bwMode="auto">
          <a:xfrm>
            <a:off x="3205692" y="1291669"/>
            <a:ext cx="950250" cy="30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65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49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7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/>
      <p:bldP spid="89" grpId="0"/>
      <p:bldP spid="90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03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Group 137"/>
          <p:cNvGrpSpPr/>
          <p:nvPr/>
        </p:nvGrpSpPr>
        <p:grpSpPr>
          <a:xfrm>
            <a:off x="5609157" y="2263229"/>
            <a:ext cx="3534845" cy="1208245"/>
            <a:chOff x="5609156" y="2166976"/>
            <a:chExt cx="3534845" cy="1208245"/>
          </a:xfrm>
          <a:solidFill>
            <a:schemeClr val="accent1"/>
          </a:solidFill>
        </p:grpSpPr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5609156" y="2592638"/>
              <a:ext cx="338414" cy="78258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296"/>
                </a:cxn>
                <a:cxn ang="0">
                  <a:pos x="0" y="296"/>
                </a:cxn>
                <a:cxn ang="0">
                  <a:pos x="0" y="0"/>
                </a:cxn>
                <a:cxn ang="0">
                  <a:pos x="128" y="0"/>
                </a:cxn>
                <a:cxn ang="0">
                  <a:pos x="128" y="0"/>
                </a:cxn>
              </a:cxnLst>
              <a:rect l="0" t="0" r="r" b="b"/>
              <a:pathLst>
                <a:path w="128" h="296">
                  <a:moveTo>
                    <a:pt x="128" y="0"/>
                  </a:moveTo>
                  <a:lnTo>
                    <a:pt x="128" y="296"/>
                  </a:lnTo>
                  <a:lnTo>
                    <a:pt x="0" y="296"/>
                  </a:lnTo>
                  <a:lnTo>
                    <a:pt x="0" y="0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667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5609156" y="2166976"/>
              <a:ext cx="423018" cy="425663"/>
            </a:xfrm>
            <a:custGeom>
              <a:avLst/>
              <a:gdLst/>
              <a:ahLst/>
              <a:cxnLst>
                <a:cxn ang="0">
                  <a:pos x="299" y="0"/>
                </a:cxn>
                <a:cxn ang="0">
                  <a:pos x="299" y="239"/>
                </a:cxn>
                <a:cxn ang="0">
                  <a:pos x="257" y="257"/>
                </a:cxn>
                <a:cxn ang="0">
                  <a:pos x="239" y="300"/>
                </a:cxn>
                <a:cxn ang="0">
                  <a:pos x="239" y="300"/>
                </a:cxn>
                <a:cxn ang="0">
                  <a:pos x="0" y="300"/>
                </a:cxn>
                <a:cxn ang="0">
                  <a:pos x="0" y="300"/>
                </a:cxn>
                <a:cxn ang="0">
                  <a:pos x="87" y="89"/>
                </a:cxn>
                <a:cxn ang="0">
                  <a:pos x="299" y="0"/>
                </a:cxn>
              </a:cxnLst>
              <a:rect l="0" t="0" r="r" b="b"/>
              <a:pathLst>
                <a:path w="299" h="300">
                  <a:moveTo>
                    <a:pt x="299" y="0"/>
                  </a:moveTo>
                  <a:cubicBezTo>
                    <a:pt x="299" y="239"/>
                    <a:pt x="299" y="239"/>
                    <a:pt x="299" y="239"/>
                  </a:cubicBezTo>
                  <a:cubicBezTo>
                    <a:pt x="283" y="239"/>
                    <a:pt x="268" y="245"/>
                    <a:pt x="257" y="257"/>
                  </a:cubicBezTo>
                  <a:cubicBezTo>
                    <a:pt x="245" y="269"/>
                    <a:pt x="239" y="283"/>
                    <a:pt x="239" y="300"/>
                  </a:cubicBezTo>
                  <a:cubicBezTo>
                    <a:pt x="239" y="300"/>
                    <a:pt x="239" y="300"/>
                    <a:pt x="239" y="30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217"/>
                    <a:pt x="29" y="147"/>
                    <a:pt x="87" y="89"/>
                  </a:cubicBezTo>
                  <a:cubicBezTo>
                    <a:pt x="146" y="30"/>
                    <a:pt x="216" y="0"/>
                    <a:pt x="29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667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6032174" y="2166976"/>
              <a:ext cx="3111827" cy="338414"/>
            </a:xfrm>
            <a:custGeom>
              <a:avLst/>
              <a:gdLst/>
              <a:ahLst/>
              <a:cxnLst>
                <a:cxn ang="0">
                  <a:pos x="1177" y="128"/>
                </a:cxn>
                <a:cxn ang="0">
                  <a:pos x="0" y="128"/>
                </a:cxn>
                <a:cxn ang="0">
                  <a:pos x="0" y="0"/>
                </a:cxn>
                <a:cxn ang="0">
                  <a:pos x="1177" y="0"/>
                </a:cxn>
                <a:cxn ang="0">
                  <a:pos x="1177" y="128"/>
                </a:cxn>
                <a:cxn ang="0">
                  <a:pos x="1177" y="128"/>
                </a:cxn>
              </a:cxnLst>
              <a:rect l="0" t="0" r="r" b="b"/>
              <a:pathLst>
                <a:path w="1177" h="128">
                  <a:moveTo>
                    <a:pt x="1177" y="128"/>
                  </a:moveTo>
                  <a:lnTo>
                    <a:pt x="0" y="128"/>
                  </a:lnTo>
                  <a:lnTo>
                    <a:pt x="0" y="0"/>
                  </a:lnTo>
                  <a:lnTo>
                    <a:pt x="1177" y="0"/>
                  </a:lnTo>
                  <a:lnTo>
                    <a:pt x="1177" y="128"/>
                  </a:lnTo>
                  <a:lnTo>
                    <a:pt x="1177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667"/>
            </a:p>
          </p:txBody>
        </p:sp>
      </p:grpSp>
      <p:grpSp>
        <p:nvGrpSpPr>
          <p:cNvPr id="52" name="Group 71"/>
          <p:cNvGrpSpPr/>
          <p:nvPr/>
        </p:nvGrpSpPr>
        <p:grpSpPr>
          <a:xfrm>
            <a:off x="5268097" y="1924814"/>
            <a:ext cx="3875904" cy="1546659"/>
            <a:chOff x="5268097" y="2376729"/>
            <a:chExt cx="3875904" cy="1546659"/>
          </a:xfrm>
          <a:solidFill>
            <a:schemeClr val="accent3"/>
          </a:solidFill>
        </p:grpSpPr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5268097" y="3140805"/>
              <a:ext cx="341059" cy="782583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29" y="296"/>
                </a:cxn>
                <a:cxn ang="0">
                  <a:pos x="0" y="296"/>
                </a:cxn>
                <a:cxn ang="0">
                  <a:pos x="0" y="0"/>
                </a:cxn>
                <a:cxn ang="0">
                  <a:pos x="129" y="0"/>
                </a:cxn>
                <a:cxn ang="0">
                  <a:pos x="129" y="0"/>
                </a:cxn>
              </a:cxnLst>
              <a:rect l="0" t="0" r="r" b="b"/>
              <a:pathLst>
                <a:path w="129" h="296">
                  <a:moveTo>
                    <a:pt x="129" y="0"/>
                  </a:moveTo>
                  <a:lnTo>
                    <a:pt x="129" y="296"/>
                  </a:lnTo>
                  <a:lnTo>
                    <a:pt x="0" y="296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667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268097" y="2376729"/>
              <a:ext cx="764077" cy="764077"/>
            </a:xfrm>
            <a:custGeom>
              <a:avLst/>
              <a:gdLst/>
              <a:ahLst/>
              <a:cxnLst>
                <a:cxn ang="0">
                  <a:pos x="539" y="239"/>
                </a:cxn>
                <a:cxn ang="0">
                  <a:pos x="539" y="239"/>
                </a:cxn>
                <a:cxn ang="0">
                  <a:pos x="327" y="328"/>
                </a:cxn>
                <a:cxn ang="0">
                  <a:pos x="240" y="539"/>
                </a:cxn>
                <a:cxn ang="0">
                  <a:pos x="240" y="539"/>
                </a:cxn>
                <a:cxn ang="0">
                  <a:pos x="0" y="539"/>
                </a:cxn>
                <a:cxn ang="0">
                  <a:pos x="158" y="158"/>
                </a:cxn>
                <a:cxn ang="0">
                  <a:pos x="539" y="0"/>
                </a:cxn>
                <a:cxn ang="0">
                  <a:pos x="539" y="239"/>
                </a:cxn>
              </a:cxnLst>
              <a:rect l="0" t="0" r="r" b="b"/>
              <a:pathLst>
                <a:path w="539" h="539">
                  <a:moveTo>
                    <a:pt x="539" y="239"/>
                  </a:moveTo>
                  <a:cubicBezTo>
                    <a:pt x="539" y="239"/>
                    <a:pt x="539" y="239"/>
                    <a:pt x="539" y="239"/>
                  </a:cubicBezTo>
                  <a:cubicBezTo>
                    <a:pt x="456" y="239"/>
                    <a:pt x="386" y="269"/>
                    <a:pt x="327" y="328"/>
                  </a:cubicBezTo>
                  <a:cubicBezTo>
                    <a:pt x="269" y="386"/>
                    <a:pt x="240" y="456"/>
                    <a:pt x="240" y="539"/>
                  </a:cubicBezTo>
                  <a:cubicBezTo>
                    <a:pt x="240" y="539"/>
                    <a:pt x="240" y="539"/>
                    <a:pt x="240" y="539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390"/>
                    <a:pt x="52" y="263"/>
                    <a:pt x="158" y="158"/>
                  </a:cubicBezTo>
                  <a:cubicBezTo>
                    <a:pt x="263" y="53"/>
                    <a:pt x="390" y="0"/>
                    <a:pt x="539" y="0"/>
                  </a:cubicBezTo>
                  <a:lnTo>
                    <a:pt x="539" y="23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667"/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6032174" y="2376729"/>
              <a:ext cx="3111827" cy="338414"/>
            </a:xfrm>
            <a:custGeom>
              <a:avLst/>
              <a:gdLst/>
              <a:ahLst/>
              <a:cxnLst>
                <a:cxn ang="0">
                  <a:pos x="2202" y="239"/>
                </a:cxn>
                <a:cxn ang="0">
                  <a:pos x="0" y="23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2202" y="0"/>
                </a:cxn>
                <a:cxn ang="0">
                  <a:pos x="2202" y="239"/>
                </a:cxn>
              </a:cxnLst>
              <a:rect l="0" t="0" r="r" b="b"/>
              <a:pathLst>
                <a:path w="2202" h="239">
                  <a:moveTo>
                    <a:pt x="2202" y="239"/>
                  </a:moveTo>
                  <a:cubicBezTo>
                    <a:pt x="0" y="239"/>
                    <a:pt x="0" y="239"/>
                    <a:pt x="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202" y="0"/>
                    <a:pt x="2202" y="0"/>
                    <a:pt x="2202" y="0"/>
                  </a:cubicBezTo>
                  <a:lnTo>
                    <a:pt x="2202" y="23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667"/>
            </a:p>
          </p:txBody>
        </p:sp>
      </p:grpSp>
      <p:grpSp>
        <p:nvGrpSpPr>
          <p:cNvPr id="56" name="Group 70"/>
          <p:cNvGrpSpPr/>
          <p:nvPr/>
        </p:nvGrpSpPr>
        <p:grpSpPr>
          <a:xfrm>
            <a:off x="4884739" y="1538810"/>
            <a:ext cx="4259263" cy="1932663"/>
            <a:chOff x="4884738" y="1990725"/>
            <a:chExt cx="4259263" cy="1932663"/>
          </a:xfrm>
          <a:solidFill>
            <a:schemeClr val="accent1"/>
          </a:solidFill>
        </p:grpSpPr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4884738" y="3140805"/>
              <a:ext cx="383361" cy="782583"/>
            </a:xfrm>
            <a:custGeom>
              <a:avLst/>
              <a:gdLst/>
              <a:ahLst/>
              <a:cxnLst>
                <a:cxn ang="0">
                  <a:pos x="145" y="296"/>
                </a:cxn>
                <a:cxn ang="0">
                  <a:pos x="0" y="296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5" y="296"/>
                </a:cxn>
                <a:cxn ang="0">
                  <a:pos x="145" y="296"/>
                </a:cxn>
              </a:cxnLst>
              <a:rect l="0" t="0" r="r" b="b"/>
              <a:pathLst>
                <a:path w="145" h="296">
                  <a:moveTo>
                    <a:pt x="145" y="296"/>
                  </a:moveTo>
                  <a:lnTo>
                    <a:pt x="0" y="296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5" y="296"/>
                  </a:lnTo>
                  <a:lnTo>
                    <a:pt x="145" y="2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667"/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4884738" y="1990725"/>
              <a:ext cx="1147436" cy="1150081"/>
            </a:xfrm>
            <a:custGeom>
              <a:avLst/>
              <a:gdLst/>
              <a:ahLst/>
              <a:cxnLst>
                <a:cxn ang="0">
                  <a:pos x="430" y="430"/>
                </a:cxn>
                <a:cxn ang="0">
                  <a:pos x="272" y="811"/>
                </a:cxn>
                <a:cxn ang="0">
                  <a:pos x="0" y="811"/>
                </a:cxn>
                <a:cxn ang="0">
                  <a:pos x="238" y="238"/>
                </a:cxn>
                <a:cxn ang="0">
                  <a:pos x="811" y="0"/>
                </a:cxn>
                <a:cxn ang="0">
                  <a:pos x="811" y="272"/>
                </a:cxn>
                <a:cxn ang="0">
                  <a:pos x="430" y="430"/>
                </a:cxn>
              </a:cxnLst>
              <a:rect l="0" t="0" r="r" b="b"/>
              <a:pathLst>
                <a:path w="811" h="811">
                  <a:moveTo>
                    <a:pt x="430" y="430"/>
                  </a:moveTo>
                  <a:cubicBezTo>
                    <a:pt x="324" y="535"/>
                    <a:pt x="272" y="662"/>
                    <a:pt x="272" y="811"/>
                  </a:cubicBezTo>
                  <a:cubicBezTo>
                    <a:pt x="0" y="811"/>
                    <a:pt x="0" y="811"/>
                    <a:pt x="0" y="811"/>
                  </a:cubicBezTo>
                  <a:cubicBezTo>
                    <a:pt x="0" y="587"/>
                    <a:pt x="80" y="396"/>
                    <a:pt x="238" y="238"/>
                  </a:cubicBezTo>
                  <a:cubicBezTo>
                    <a:pt x="396" y="79"/>
                    <a:pt x="587" y="0"/>
                    <a:pt x="811" y="0"/>
                  </a:cubicBezTo>
                  <a:cubicBezTo>
                    <a:pt x="811" y="272"/>
                    <a:pt x="811" y="272"/>
                    <a:pt x="811" y="272"/>
                  </a:cubicBezTo>
                  <a:cubicBezTo>
                    <a:pt x="662" y="272"/>
                    <a:pt x="535" y="325"/>
                    <a:pt x="430" y="4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667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6032174" y="1990725"/>
              <a:ext cx="3111827" cy="386004"/>
            </a:xfrm>
            <a:custGeom>
              <a:avLst/>
              <a:gdLst/>
              <a:ahLst/>
              <a:cxnLst>
                <a:cxn ang="0">
                  <a:pos x="2202" y="272"/>
                </a:cxn>
                <a:cxn ang="0">
                  <a:pos x="26" y="272"/>
                </a:cxn>
                <a:cxn ang="0">
                  <a:pos x="0" y="271"/>
                </a:cxn>
                <a:cxn ang="0">
                  <a:pos x="0" y="0"/>
                </a:cxn>
                <a:cxn ang="0">
                  <a:pos x="2202" y="0"/>
                </a:cxn>
                <a:cxn ang="0">
                  <a:pos x="2202" y="272"/>
                </a:cxn>
              </a:cxnLst>
              <a:rect l="0" t="0" r="r" b="b"/>
              <a:pathLst>
                <a:path w="2202" h="272">
                  <a:moveTo>
                    <a:pt x="2202" y="272"/>
                  </a:moveTo>
                  <a:cubicBezTo>
                    <a:pt x="26" y="272"/>
                    <a:pt x="26" y="272"/>
                    <a:pt x="26" y="272"/>
                  </a:cubicBezTo>
                  <a:cubicBezTo>
                    <a:pt x="17" y="271"/>
                    <a:pt x="9" y="271"/>
                    <a:pt x="0" y="27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2" y="0"/>
                    <a:pt x="2202" y="0"/>
                    <a:pt x="2202" y="0"/>
                  </a:cubicBezTo>
                  <a:lnTo>
                    <a:pt x="2202" y="2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667"/>
            </a:p>
          </p:txBody>
        </p:sp>
      </p:grpSp>
      <p:cxnSp>
        <p:nvCxnSpPr>
          <p:cNvPr id="60" name="Straight Connector 79"/>
          <p:cNvCxnSpPr/>
          <p:nvPr/>
        </p:nvCxnSpPr>
        <p:spPr>
          <a:xfrm flipV="1">
            <a:off x="3592682" y="2282406"/>
            <a:ext cx="2008445" cy="91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108"/>
          <p:cNvCxnSpPr/>
          <p:nvPr/>
        </p:nvCxnSpPr>
        <p:spPr>
          <a:xfrm>
            <a:off x="782232" y="3947387"/>
            <a:ext cx="757953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Elbow Connector 120"/>
          <p:cNvCxnSpPr/>
          <p:nvPr/>
        </p:nvCxnSpPr>
        <p:spPr>
          <a:xfrm>
            <a:off x="3275410" y="1355871"/>
            <a:ext cx="2049953" cy="616191"/>
          </a:xfrm>
          <a:prstGeom prst="bentConnector3">
            <a:avLst>
              <a:gd name="adj1" fmla="val 14785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Elbow Connector 126"/>
          <p:cNvCxnSpPr>
            <a:endCxn id="118" idx="2"/>
          </p:cNvCxnSpPr>
          <p:nvPr/>
        </p:nvCxnSpPr>
        <p:spPr>
          <a:xfrm flipV="1">
            <a:off x="3275410" y="2580330"/>
            <a:ext cx="2440483" cy="657687"/>
          </a:xfrm>
          <a:prstGeom prst="bentConnector3">
            <a:avLst>
              <a:gd name="adj1" fmla="val 12532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76"/>
          <p:cNvSpPr>
            <a:spLocks noChangeAspect="1"/>
          </p:cNvSpPr>
          <p:nvPr/>
        </p:nvSpPr>
        <p:spPr>
          <a:xfrm>
            <a:off x="5325363" y="1889812"/>
            <a:ext cx="189341" cy="1893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Oval 80"/>
          <p:cNvSpPr>
            <a:spLocks noChangeAspect="1"/>
          </p:cNvSpPr>
          <p:nvPr/>
        </p:nvSpPr>
        <p:spPr>
          <a:xfrm>
            <a:off x="5506456" y="2187736"/>
            <a:ext cx="189341" cy="189339"/>
          </a:xfrm>
          <a:prstGeom prst="ellipse">
            <a:avLst/>
          </a:prstGeom>
          <a:solidFill>
            <a:schemeClr val="bg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8" name="Oval 83"/>
          <p:cNvSpPr>
            <a:spLocks noChangeAspect="1"/>
          </p:cNvSpPr>
          <p:nvPr/>
        </p:nvSpPr>
        <p:spPr>
          <a:xfrm>
            <a:off x="5715893" y="2485661"/>
            <a:ext cx="189341" cy="1893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Oval 133"/>
          <p:cNvSpPr/>
          <p:nvPr/>
        </p:nvSpPr>
        <p:spPr>
          <a:xfrm>
            <a:off x="4853979" y="3238018"/>
            <a:ext cx="466913" cy="46691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20" name="Oval 134"/>
          <p:cNvSpPr/>
          <p:nvPr/>
        </p:nvSpPr>
        <p:spPr>
          <a:xfrm>
            <a:off x="5192953" y="3238018"/>
            <a:ext cx="466913" cy="46691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21" name="Oval 135"/>
          <p:cNvSpPr/>
          <p:nvPr/>
        </p:nvSpPr>
        <p:spPr>
          <a:xfrm>
            <a:off x="5560500" y="3238018"/>
            <a:ext cx="466913" cy="46691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22" name="TextBox 59"/>
          <p:cNvSpPr txBox="1">
            <a:spLocks noChangeArrowheads="1"/>
          </p:cNvSpPr>
          <p:nvPr/>
        </p:nvSpPr>
        <p:spPr bwMode="auto">
          <a:xfrm flipH="1">
            <a:off x="6669247" y="1592171"/>
            <a:ext cx="1968804" cy="2769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zh-CN" altLang="en-US" sz="135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ko-KR" sz="1350" kern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59"/>
          <p:cNvSpPr txBox="1">
            <a:spLocks noChangeArrowheads="1"/>
          </p:cNvSpPr>
          <p:nvPr/>
        </p:nvSpPr>
        <p:spPr bwMode="auto">
          <a:xfrm flipH="1">
            <a:off x="6669247" y="1952881"/>
            <a:ext cx="1968804" cy="2769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zh-CN" altLang="en-US" sz="135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ko-KR" sz="1350" kern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TextBox 59"/>
          <p:cNvSpPr txBox="1">
            <a:spLocks noChangeArrowheads="1"/>
          </p:cNvSpPr>
          <p:nvPr/>
        </p:nvSpPr>
        <p:spPr bwMode="auto">
          <a:xfrm flipH="1">
            <a:off x="6669247" y="2288815"/>
            <a:ext cx="1968804" cy="2769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zh-CN" altLang="en-US" sz="135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ko-KR" sz="1350" kern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TextBox 59"/>
          <p:cNvSpPr txBox="1">
            <a:spLocks noChangeArrowheads="1"/>
          </p:cNvSpPr>
          <p:nvPr/>
        </p:nvSpPr>
        <p:spPr bwMode="auto">
          <a:xfrm flipH="1">
            <a:off x="806609" y="1127412"/>
            <a:ext cx="1913595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15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en-US" altLang="ko-KR" sz="15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" name="矩形 125"/>
          <p:cNvSpPr>
            <a:spLocks noChangeArrowheads="1"/>
          </p:cNvSpPr>
          <p:nvPr/>
        </p:nvSpPr>
        <p:spPr bwMode="auto">
          <a:xfrm>
            <a:off x="806609" y="1422670"/>
            <a:ext cx="2341862" cy="43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7" name="TextBox 59"/>
          <p:cNvSpPr txBox="1">
            <a:spLocks noChangeArrowheads="1"/>
          </p:cNvSpPr>
          <p:nvPr/>
        </p:nvSpPr>
        <p:spPr bwMode="auto">
          <a:xfrm flipH="1">
            <a:off x="806609" y="1988079"/>
            <a:ext cx="1913595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15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en-US" altLang="ko-KR" sz="15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806609" y="2283337"/>
            <a:ext cx="2341862" cy="43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9" name="TextBox 59"/>
          <p:cNvSpPr txBox="1">
            <a:spLocks noChangeArrowheads="1"/>
          </p:cNvSpPr>
          <p:nvPr/>
        </p:nvSpPr>
        <p:spPr bwMode="auto">
          <a:xfrm flipH="1">
            <a:off x="806609" y="2848747"/>
            <a:ext cx="1913595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15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en-US" altLang="ko-KR" sz="15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794578" y="3144005"/>
            <a:ext cx="2461862" cy="43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1" name="TextBox 107"/>
          <p:cNvSpPr txBox="1"/>
          <p:nvPr/>
        </p:nvSpPr>
        <p:spPr>
          <a:xfrm>
            <a:off x="738539" y="4053785"/>
            <a:ext cx="7666922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97026964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00"/>
                            </p:stCondLst>
                            <p:childTnLst>
                              <p:par>
                                <p:cTn id="6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00"/>
                            </p:stCondLst>
                            <p:childTnLst>
                              <p:par>
                                <p:cTn id="7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50"/>
                            </p:stCondLst>
                            <p:childTnLst>
                              <p:par>
                                <p:cTn id="8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5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50"/>
                            </p:stCondLst>
                            <p:childTnLst>
                              <p:par>
                                <p:cTn id="9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50"/>
                            </p:stCondLst>
                            <p:childTnLst>
                              <p:par>
                                <p:cTn id="10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50"/>
                            </p:stCondLst>
                            <p:childTnLst>
                              <p:par>
                                <p:cTn id="10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5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03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oup 113"/>
          <p:cNvGrpSpPr/>
          <p:nvPr/>
        </p:nvGrpSpPr>
        <p:grpSpPr>
          <a:xfrm>
            <a:off x="1" y="1419613"/>
            <a:ext cx="1597483" cy="518462"/>
            <a:chOff x="0" y="1419612"/>
            <a:chExt cx="1597483" cy="518462"/>
          </a:xfrm>
        </p:grpSpPr>
        <p:sp>
          <p:nvSpPr>
            <p:cNvPr id="38" name="Rectangle 38"/>
            <p:cNvSpPr/>
            <p:nvPr/>
          </p:nvSpPr>
          <p:spPr>
            <a:xfrm>
              <a:off x="0" y="1419612"/>
              <a:ext cx="1597483" cy="51846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 Placeholder 3"/>
            <p:cNvSpPr txBox="1">
              <a:spLocks/>
            </p:cNvSpPr>
            <p:nvPr/>
          </p:nvSpPr>
          <p:spPr>
            <a:xfrm>
              <a:off x="589208" y="1540343"/>
              <a:ext cx="732990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40" name="Group 114"/>
          <p:cNvGrpSpPr/>
          <p:nvPr/>
        </p:nvGrpSpPr>
        <p:grpSpPr>
          <a:xfrm>
            <a:off x="1" y="2245313"/>
            <a:ext cx="1597483" cy="518462"/>
            <a:chOff x="0" y="2226109"/>
            <a:chExt cx="1597483" cy="518462"/>
          </a:xfrm>
          <a:solidFill>
            <a:schemeClr val="bg2"/>
          </a:solidFill>
        </p:grpSpPr>
        <p:sp>
          <p:nvSpPr>
            <p:cNvPr id="41" name="Rectangle 40"/>
            <p:cNvSpPr/>
            <p:nvPr/>
          </p:nvSpPr>
          <p:spPr>
            <a:xfrm>
              <a:off x="0" y="2226109"/>
              <a:ext cx="1597483" cy="51846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Text Placeholder 3"/>
            <p:cNvSpPr txBox="1">
              <a:spLocks/>
            </p:cNvSpPr>
            <p:nvPr/>
          </p:nvSpPr>
          <p:spPr>
            <a:xfrm>
              <a:off x="575072" y="2346840"/>
              <a:ext cx="747126" cy="27699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45" name="Group 115"/>
          <p:cNvGrpSpPr/>
          <p:nvPr/>
        </p:nvGrpSpPr>
        <p:grpSpPr>
          <a:xfrm>
            <a:off x="1" y="3071014"/>
            <a:ext cx="1597483" cy="518462"/>
            <a:chOff x="0" y="3090216"/>
            <a:chExt cx="1597483" cy="518462"/>
          </a:xfrm>
        </p:grpSpPr>
        <p:sp>
          <p:nvSpPr>
            <p:cNvPr id="46" name="Rectangle 43"/>
            <p:cNvSpPr/>
            <p:nvPr/>
          </p:nvSpPr>
          <p:spPr>
            <a:xfrm>
              <a:off x="0" y="3090216"/>
              <a:ext cx="1597483" cy="518462"/>
            </a:xfrm>
            <a:prstGeom prst="rect">
              <a:avLst/>
            </a:prstGeom>
            <a:solidFill>
              <a:srgbClr val="3F4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575072" y="3210947"/>
              <a:ext cx="747126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48" name="Group 116"/>
          <p:cNvGrpSpPr/>
          <p:nvPr/>
        </p:nvGrpSpPr>
        <p:grpSpPr>
          <a:xfrm>
            <a:off x="1" y="3896715"/>
            <a:ext cx="1597483" cy="518462"/>
            <a:chOff x="0" y="3896714"/>
            <a:chExt cx="1597483" cy="518462"/>
          </a:xfrm>
          <a:solidFill>
            <a:srgbClr val="42C398"/>
          </a:solidFill>
        </p:grpSpPr>
        <p:sp>
          <p:nvSpPr>
            <p:cNvPr id="49" name="Rectangle 46"/>
            <p:cNvSpPr/>
            <p:nvPr/>
          </p:nvSpPr>
          <p:spPr>
            <a:xfrm>
              <a:off x="0" y="3896714"/>
              <a:ext cx="1597483" cy="518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Text Placeholder 3"/>
            <p:cNvSpPr txBox="1">
              <a:spLocks/>
            </p:cNvSpPr>
            <p:nvPr/>
          </p:nvSpPr>
          <p:spPr>
            <a:xfrm>
              <a:off x="575072" y="4017445"/>
              <a:ext cx="747125" cy="276999"/>
            </a:xfrm>
            <a:prstGeom prst="rect">
              <a:avLst/>
            </a:prstGeom>
            <a:grp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82" name="Freeform 37"/>
          <p:cNvSpPr/>
          <p:nvPr/>
        </p:nvSpPr>
        <p:spPr>
          <a:xfrm rot="16200000">
            <a:off x="1142522" y="1484075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83" name="Freeform 41"/>
          <p:cNvSpPr/>
          <p:nvPr/>
        </p:nvSpPr>
        <p:spPr>
          <a:xfrm rot="16200000">
            <a:off x="1142522" y="2309774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84" name="Freeform 44"/>
          <p:cNvSpPr/>
          <p:nvPr/>
        </p:nvSpPr>
        <p:spPr>
          <a:xfrm rot="16200000">
            <a:off x="1142522" y="3135475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85" name="Freeform 47"/>
          <p:cNvSpPr/>
          <p:nvPr/>
        </p:nvSpPr>
        <p:spPr>
          <a:xfrm rot="16200000">
            <a:off x="1142522" y="3961177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rgbClr val="2A8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92" name="Pentagon 39"/>
          <p:cNvSpPr/>
          <p:nvPr/>
        </p:nvSpPr>
        <p:spPr>
          <a:xfrm>
            <a:off x="1322199" y="1304396"/>
            <a:ext cx="3249802" cy="51846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95" name="Pentagon 42"/>
          <p:cNvSpPr/>
          <p:nvPr/>
        </p:nvSpPr>
        <p:spPr>
          <a:xfrm>
            <a:off x="1322199" y="2130096"/>
            <a:ext cx="2731339" cy="51846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98" name="Pentagon 45"/>
          <p:cNvSpPr/>
          <p:nvPr/>
        </p:nvSpPr>
        <p:spPr>
          <a:xfrm>
            <a:off x="1322200" y="2955796"/>
            <a:ext cx="2210298" cy="518462"/>
          </a:xfrm>
          <a:prstGeom prst="homePlate">
            <a:avLst/>
          </a:prstGeom>
          <a:solidFill>
            <a:srgbClr val="54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101" name="Pentagon 48"/>
          <p:cNvSpPr/>
          <p:nvPr/>
        </p:nvSpPr>
        <p:spPr>
          <a:xfrm>
            <a:off x="1322200" y="3781496"/>
            <a:ext cx="1676761" cy="51846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2436069" y="1398689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85095" y="1254265"/>
            <a:ext cx="3036822" cy="621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TextBox 59"/>
          <p:cNvSpPr txBox="1">
            <a:spLocks noChangeArrowheads="1"/>
          </p:cNvSpPr>
          <p:nvPr/>
        </p:nvSpPr>
        <p:spPr bwMode="auto">
          <a:xfrm flipH="1">
            <a:off x="1926783" y="2208678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9"/>
          <p:cNvSpPr txBox="1">
            <a:spLocks noChangeArrowheads="1"/>
          </p:cNvSpPr>
          <p:nvPr/>
        </p:nvSpPr>
        <p:spPr bwMode="auto">
          <a:xfrm flipH="1">
            <a:off x="1393229" y="3029110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9"/>
          <p:cNvSpPr txBox="1">
            <a:spLocks noChangeArrowheads="1"/>
          </p:cNvSpPr>
          <p:nvPr/>
        </p:nvSpPr>
        <p:spPr bwMode="auto">
          <a:xfrm flipH="1">
            <a:off x="956288" y="3867316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91121" y="2085882"/>
            <a:ext cx="594273" cy="594274"/>
            <a:chOff x="5556077" y="2781175"/>
            <a:chExt cx="792364" cy="792365"/>
          </a:xfrm>
        </p:grpSpPr>
        <p:sp>
          <p:nvSpPr>
            <p:cNvPr id="87" name="Oval 50"/>
            <p:cNvSpPr/>
            <p:nvPr/>
          </p:nvSpPr>
          <p:spPr>
            <a:xfrm>
              <a:off x="5556077" y="2781175"/>
              <a:ext cx="792364" cy="7923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57" name="组合 56"/>
            <p:cNvGrpSpPr>
              <a:grpSpLocks noChangeAspect="1"/>
            </p:cNvGrpSpPr>
            <p:nvPr/>
          </p:nvGrpSpPr>
          <p:grpSpPr>
            <a:xfrm>
              <a:off x="5805695" y="2930428"/>
              <a:ext cx="293129" cy="493858"/>
              <a:chOff x="6982613" y="4660429"/>
              <a:chExt cx="292099" cy="492124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6982613" y="4660429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7006425" y="4706468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7"/>
              <p:cNvSpPr>
                <a:spLocks/>
              </p:cNvSpPr>
              <p:nvPr/>
            </p:nvSpPr>
            <p:spPr bwMode="auto">
              <a:xfrm>
                <a:off x="7046112" y="4827118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124895" y="3756099"/>
            <a:ext cx="594273" cy="594274"/>
            <a:chOff x="4070275" y="5008132"/>
            <a:chExt cx="792364" cy="792365"/>
          </a:xfrm>
        </p:grpSpPr>
        <p:sp>
          <p:nvSpPr>
            <p:cNvPr id="89" name="Oval 57"/>
            <p:cNvSpPr/>
            <p:nvPr/>
          </p:nvSpPr>
          <p:spPr>
            <a:xfrm>
              <a:off x="4070275" y="5008132"/>
              <a:ext cx="792364" cy="7923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63" name="Freeform 12"/>
            <p:cNvSpPr>
              <a:spLocks noEditPoints="1"/>
            </p:cNvSpPr>
            <p:nvPr/>
          </p:nvSpPr>
          <p:spPr bwMode="auto">
            <a:xfrm>
              <a:off x="4313127" y="5192460"/>
              <a:ext cx="303041" cy="42834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06548" y="1268028"/>
            <a:ext cx="594273" cy="594274"/>
            <a:chOff x="6275397" y="1688395"/>
            <a:chExt cx="792364" cy="792365"/>
          </a:xfrm>
        </p:grpSpPr>
        <p:sp>
          <p:nvSpPr>
            <p:cNvPr id="86" name="Oval 49"/>
            <p:cNvSpPr/>
            <p:nvPr/>
          </p:nvSpPr>
          <p:spPr>
            <a:xfrm>
              <a:off x="6275397" y="1688395"/>
              <a:ext cx="792364" cy="792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414717" y="1849486"/>
              <a:ext cx="513724" cy="470183"/>
              <a:chOff x="2158354" y="2417495"/>
              <a:chExt cx="550987" cy="504288"/>
            </a:xfrm>
          </p:grpSpPr>
          <p:sp>
            <p:nvSpPr>
              <p:cNvPr id="67" name="Freeform 26"/>
              <p:cNvSpPr>
                <a:spLocks noEditPoints="1"/>
              </p:cNvSpPr>
              <p:nvPr/>
            </p:nvSpPr>
            <p:spPr bwMode="auto">
              <a:xfrm>
                <a:off x="2158354" y="2417495"/>
                <a:ext cx="357759" cy="359114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27"/>
              <p:cNvSpPr>
                <a:spLocks noEditPoints="1"/>
              </p:cNvSpPr>
              <p:nvPr/>
            </p:nvSpPr>
            <p:spPr bwMode="auto">
              <a:xfrm>
                <a:off x="2454892" y="2665819"/>
                <a:ext cx="254449" cy="255964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664985" y="2937288"/>
            <a:ext cx="594273" cy="594274"/>
            <a:chOff x="4899179" y="3916384"/>
            <a:chExt cx="792364" cy="792365"/>
          </a:xfrm>
        </p:grpSpPr>
        <p:sp>
          <p:nvSpPr>
            <p:cNvPr id="88" name="Oval 56"/>
            <p:cNvSpPr/>
            <p:nvPr/>
          </p:nvSpPr>
          <p:spPr>
            <a:xfrm>
              <a:off x="4899179" y="3916384"/>
              <a:ext cx="792364" cy="792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71" name="Freeform 41"/>
            <p:cNvSpPr>
              <a:spLocks noChangeAspect="1" noEditPoints="1"/>
            </p:cNvSpPr>
            <p:nvPr/>
          </p:nvSpPr>
          <p:spPr bwMode="auto">
            <a:xfrm>
              <a:off x="5072106" y="4133218"/>
              <a:ext cx="446510" cy="358697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4863755" y="2098710"/>
            <a:ext cx="3036822" cy="621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4342414" y="2948934"/>
            <a:ext cx="3036822" cy="621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3821073" y="3793378"/>
            <a:ext cx="3036822" cy="621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460743"/>
      </p:ext>
    </p:extLst>
  </p:cSld>
  <p:clrMapOvr>
    <a:masterClrMapping/>
  </p:clrMapOvr>
  <p:transition spd="slow">
    <p:pull dir="r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31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32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35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36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4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56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57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60" dur="3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61" dur="3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79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81" dur="3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82" dur="3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85" dur="3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86" dur="3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650"/>
                                </p:stCondLst>
                                <p:childTnLst>
                                  <p:par>
                                    <p:cTn id="9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04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106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107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110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111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/>
          <p:bldP spid="103" grpId="0"/>
          <p:bldP spid="82" grpId="0" animBg="1"/>
          <p:bldP spid="83" grpId="0" animBg="1"/>
          <p:bldP spid="84" grpId="0" animBg="1"/>
          <p:bldP spid="85" grpId="0" animBg="1"/>
          <p:bldP spid="92" grpId="0" animBg="1"/>
          <p:bldP spid="95" grpId="0" animBg="1"/>
          <p:bldP spid="98" grpId="0" animBg="1"/>
          <p:bldP spid="101" grpId="0" animBg="1"/>
          <p:bldP spid="50" grpId="0"/>
          <p:bldP spid="51" grpId="0"/>
          <p:bldP spid="52" grpId="0"/>
          <p:bldP spid="53" grpId="0"/>
          <p:bldP spid="54" grpId="0"/>
          <p:bldP spid="73" grpId="0"/>
          <p:bldP spid="74" grpId="0"/>
          <p:bldP spid="7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7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650"/>
                                </p:stCondLst>
                                <p:childTnLst>
                                  <p:par>
                                    <p:cTn id="9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0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/>
          <p:bldP spid="103" grpId="0"/>
          <p:bldP spid="82" grpId="0" animBg="1"/>
          <p:bldP spid="83" grpId="0" animBg="1"/>
          <p:bldP spid="84" grpId="0" animBg="1"/>
          <p:bldP spid="85" grpId="0" animBg="1"/>
          <p:bldP spid="92" grpId="0" animBg="1"/>
          <p:bldP spid="95" grpId="0" animBg="1"/>
          <p:bldP spid="98" grpId="0" animBg="1"/>
          <p:bldP spid="101" grpId="0" animBg="1"/>
          <p:bldP spid="50" grpId="0"/>
          <p:bldP spid="51" grpId="0"/>
          <p:bldP spid="52" grpId="0"/>
          <p:bldP spid="53" grpId="0"/>
          <p:bldP spid="54" grpId="0"/>
          <p:bldP spid="73" grpId="0"/>
          <p:bldP spid="74" grpId="0"/>
          <p:bldP spid="75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526893" y="0"/>
            <a:ext cx="0" cy="5143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lowchart: Decision 78"/>
          <p:cNvSpPr/>
          <p:nvPr/>
        </p:nvSpPr>
        <p:spPr>
          <a:xfrm>
            <a:off x="1844935" y="1635646"/>
            <a:ext cx="1375279" cy="1375279"/>
          </a:xfrm>
          <a:prstGeom prst="flowChartDecision">
            <a:avLst/>
          </a:prstGeom>
          <a:solidFill>
            <a:srgbClr val="94232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Flowchart: Decision 79"/>
          <p:cNvSpPr/>
          <p:nvPr/>
        </p:nvSpPr>
        <p:spPr>
          <a:xfrm>
            <a:off x="1844935" y="1845926"/>
            <a:ext cx="1375279" cy="1375279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93"/>
          <p:cNvSpPr txBox="1"/>
          <p:nvPr/>
        </p:nvSpPr>
        <p:spPr>
          <a:xfrm>
            <a:off x="2150956" y="2173610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942320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4000" b="1" dirty="0">
              <a:solidFill>
                <a:srgbClr val="9423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38"/>
          <p:cNvSpPr txBox="1"/>
          <p:nvPr/>
        </p:nvSpPr>
        <p:spPr>
          <a:xfrm>
            <a:off x="3742978" y="141962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942320"/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53" name="TextBox 12"/>
          <p:cNvSpPr txBox="1"/>
          <p:nvPr/>
        </p:nvSpPr>
        <p:spPr>
          <a:xfrm>
            <a:off x="3779912" y="1995686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认识上的不足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5796136" y="1995686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管理上的不足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3779912" y="2360842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其他不足之处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5"/>
          <p:cNvSpPr txBox="1"/>
          <p:nvPr/>
        </p:nvSpPr>
        <p:spPr>
          <a:xfrm>
            <a:off x="5796136" y="2360842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改善不足对策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6"/>
          <p:cNvSpPr txBox="1"/>
          <p:nvPr/>
        </p:nvSpPr>
        <p:spPr>
          <a:xfrm>
            <a:off x="3758389" y="2895694"/>
            <a:ext cx="405397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文字尽量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言简意赅的描述本章节的基本内容即可在此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输入章节概述文本内容，文字尽量言简意赅的描述本章节的基本内容即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851920" y="2787774"/>
            <a:ext cx="38884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46109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50" grpId="0" animBg="1"/>
      <p:bldP spid="50" grpId="1" animBg="1"/>
      <p:bldP spid="50" grpId="2" animBg="1"/>
      <p:bldP spid="51" grpId="0"/>
      <p:bldP spid="52" grpId="0"/>
      <p:bldP spid="53" grpId="0"/>
      <p:bldP spid="55" grpId="0"/>
      <p:bldP spid="56" grpId="0"/>
      <p:bldP spid="57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526893" y="0"/>
            <a:ext cx="0" cy="5143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lowchart: Decision 78"/>
          <p:cNvSpPr/>
          <p:nvPr/>
        </p:nvSpPr>
        <p:spPr>
          <a:xfrm>
            <a:off x="1844935" y="1635646"/>
            <a:ext cx="1375279" cy="1375279"/>
          </a:xfrm>
          <a:prstGeom prst="flowChartDecision">
            <a:avLst/>
          </a:prstGeom>
          <a:solidFill>
            <a:srgbClr val="2CAA83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Flowchart: Decision 79"/>
          <p:cNvSpPr/>
          <p:nvPr/>
        </p:nvSpPr>
        <p:spPr>
          <a:xfrm>
            <a:off x="1844935" y="1845926"/>
            <a:ext cx="1375279" cy="1375279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93"/>
          <p:cNvSpPr txBox="1"/>
          <p:nvPr/>
        </p:nvSpPr>
        <p:spPr>
          <a:xfrm>
            <a:off x="2075488" y="225933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2CAA83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2800" b="1" dirty="0">
              <a:solidFill>
                <a:srgbClr val="2CAA8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"/>
          <p:cNvSpPr txBox="1"/>
          <p:nvPr/>
        </p:nvSpPr>
        <p:spPr>
          <a:xfrm>
            <a:off x="5018564" y="1112337"/>
            <a:ext cx="156966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点击此处输入简洁章节描述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39"/>
          <p:cNvSpPr txBox="1"/>
          <p:nvPr/>
        </p:nvSpPr>
        <p:spPr>
          <a:xfrm>
            <a:off x="5018564" y="1794936"/>
            <a:ext cx="156966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点击此处输入简洁章节描述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43"/>
          <p:cNvSpPr txBox="1"/>
          <p:nvPr/>
        </p:nvSpPr>
        <p:spPr>
          <a:xfrm>
            <a:off x="5018564" y="2468831"/>
            <a:ext cx="156966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点击此处输入简洁章节描述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47"/>
          <p:cNvSpPr txBox="1"/>
          <p:nvPr/>
        </p:nvSpPr>
        <p:spPr>
          <a:xfrm>
            <a:off x="5018564" y="3126826"/>
            <a:ext cx="156966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工作存在不足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点击此处输入简洁章节描述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1"/>
          <p:cNvSpPr txBox="1"/>
          <p:nvPr/>
        </p:nvSpPr>
        <p:spPr>
          <a:xfrm>
            <a:off x="5018564" y="3784821"/>
            <a:ext cx="156966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点击此处输入简洁章节描述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090572" y="1635646"/>
            <a:ext cx="178568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090572" y="2302767"/>
            <a:ext cx="178568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090572" y="3002954"/>
            <a:ext cx="178568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5090572" y="3634657"/>
            <a:ext cx="178568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090572" y="4292652"/>
            <a:ext cx="178568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4231809" y="1009798"/>
            <a:ext cx="570731" cy="657995"/>
            <a:chOff x="4231809" y="1009798"/>
            <a:chExt cx="570731" cy="657995"/>
          </a:xfrm>
        </p:grpSpPr>
        <p:grpSp>
          <p:nvGrpSpPr>
            <p:cNvPr id="66" name="组合 65"/>
            <p:cNvGrpSpPr/>
            <p:nvPr/>
          </p:nvGrpSpPr>
          <p:grpSpPr>
            <a:xfrm>
              <a:off x="4231809" y="1009798"/>
              <a:ext cx="570731" cy="657995"/>
              <a:chOff x="4067944" y="489262"/>
              <a:chExt cx="1375279" cy="1585559"/>
            </a:xfrm>
          </p:grpSpPr>
          <p:sp>
            <p:nvSpPr>
              <p:cNvPr id="69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solidFill>
                <a:srgbClr val="2CAA83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7" name="TextBox 12"/>
            <p:cNvSpPr txBox="1"/>
            <p:nvPr/>
          </p:nvSpPr>
          <p:spPr>
            <a:xfrm>
              <a:off x="4310472" y="115146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2CAA83"/>
                  </a:solidFill>
                </a:rPr>
                <a:t>01</a:t>
              </a:r>
              <a:endParaRPr lang="zh-CN" altLang="en-US" sz="2000" b="1" dirty="0">
                <a:solidFill>
                  <a:srgbClr val="2CAA83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31809" y="1692397"/>
            <a:ext cx="570731" cy="657995"/>
            <a:chOff x="4231809" y="1692397"/>
            <a:chExt cx="570731" cy="657995"/>
          </a:xfrm>
        </p:grpSpPr>
        <p:grpSp>
          <p:nvGrpSpPr>
            <p:cNvPr id="72" name="组合 71"/>
            <p:cNvGrpSpPr/>
            <p:nvPr/>
          </p:nvGrpSpPr>
          <p:grpSpPr>
            <a:xfrm>
              <a:off x="4231809" y="1692397"/>
              <a:ext cx="570731" cy="657995"/>
              <a:chOff x="4067944" y="489262"/>
              <a:chExt cx="1375279" cy="1585559"/>
            </a:xfrm>
          </p:grpSpPr>
          <p:sp>
            <p:nvSpPr>
              <p:cNvPr id="74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solidFill>
                <a:srgbClr val="92D050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  <p:sp>
            <p:nvSpPr>
              <p:cNvPr id="75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3" name="TextBox 61"/>
            <p:cNvSpPr txBox="1"/>
            <p:nvPr/>
          </p:nvSpPr>
          <p:spPr>
            <a:xfrm>
              <a:off x="4310472" y="1855545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92D050"/>
                  </a:solidFill>
                </a:rPr>
                <a:t>02</a:t>
              </a:r>
              <a:endParaRPr lang="zh-CN" altLang="en-US" sz="20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231809" y="2366292"/>
            <a:ext cx="570731" cy="657995"/>
            <a:chOff x="4231809" y="2366292"/>
            <a:chExt cx="570731" cy="657995"/>
          </a:xfrm>
        </p:grpSpPr>
        <p:grpSp>
          <p:nvGrpSpPr>
            <p:cNvPr id="77" name="组合 76"/>
            <p:cNvGrpSpPr/>
            <p:nvPr/>
          </p:nvGrpSpPr>
          <p:grpSpPr>
            <a:xfrm>
              <a:off x="4231809" y="2366292"/>
              <a:ext cx="570731" cy="657995"/>
              <a:chOff x="4067944" y="489262"/>
              <a:chExt cx="1375279" cy="1585559"/>
            </a:xfrm>
          </p:grpSpPr>
          <p:sp>
            <p:nvSpPr>
              <p:cNvPr id="79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solidFill>
                <a:srgbClr val="FF9700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  <p:sp>
            <p:nvSpPr>
              <p:cNvPr id="80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8" name="TextBox 63"/>
            <p:cNvSpPr txBox="1"/>
            <p:nvPr/>
          </p:nvSpPr>
          <p:spPr>
            <a:xfrm>
              <a:off x="4310472" y="2531445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9700"/>
                  </a:solidFill>
                </a:rPr>
                <a:t>03</a:t>
              </a:r>
              <a:endParaRPr lang="zh-CN" altLang="en-US" sz="2000" b="1" dirty="0">
                <a:solidFill>
                  <a:srgbClr val="FF9700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231809" y="3024287"/>
            <a:ext cx="570731" cy="657995"/>
            <a:chOff x="4231809" y="3024287"/>
            <a:chExt cx="570731" cy="657995"/>
          </a:xfrm>
        </p:grpSpPr>
        <p:grpSp>
          <p:nvGrpSpPr>
            <p:cNvPr id="82" name="组合 81"/>
            <p:cNvGrpSpPr/>
            <p:nvPr/>
          </p:nvGrpSpPr>
          <p:grpSpPr>
            <a:xfrm>
              <a:off x="4231809" y="3024287"/>
              <a:ext cx="570731" cy="657995"/>
              <a:chOff x="4067944" y="489262"/>
              <a:chExt cx="1375279" cy="1585559"/>
            </a:xfrm>
          </p:grpSpPr>
          <p:sp>
            <p:nvSpPr>
              <p:cNvPr id="84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solidFill>
                <a:srgbClr val="942320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  <p:sp>
            <p:nvSpPr>
              <p:cNvPr id="85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3" name="TextBox 64"/>
            <p:cNvSpPr txBox="1"/>
            <p:nvPr/>
          </p:nvSpPr>
          <p:spPr>
            <a:xfrm>
              <a:off x="4310472" y="3180686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942320"/>
                  </a:solidFill>
                </a:rPr>
                <a:t>04</a:t>
              </a:r>
              <a:endParaRPr lang="zh-CN" altLang="en-US" sz="2000" b="1" dirty="0">
                <a:solidFill>
                  <a:srgbClr val="942320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231809" y="3682282"/>
            <a:ext cx="570731" cy="657995"/>
            <a:chOff x="4231809" y="3682282"/>
            <a:chExt cx="570731" cy="657995"/>
          </a:xfrm>
        </p:grpSpPr>
        <p:grpSp>
          <p:nvGrpSpPr>
            <p:cNvPr id="87" name="组合 86"/>
            <p:cNvGrpSpPr/>
            <p:nvPr/>
          </p:nvGrpSpPr>
          <p:grpSpPr>
            <a:xfrm>
              <a:off x="4231809" y="3682282"/>
              <a:ext cx="570731" cy="657995"/>
              <a:chOff x="4067944" y="489262"/>
              <a:chExt cx="1375279" cy="1585559"/>
            </a:xfrm>
          </p:grpSpPr>
          <p:sp>
            <p:nvSpPr>
              <p:cNvPr id="89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solidFill>
                <a:srgbClr val="664838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8" name="TextBox 65"/>
            <p:cNvSpPr txBox="1"/>
            <p:nvPr/>
          </p:nvSpPr>
          <p:spPr>
            <a:xfrm>
              <a:off x="4310472" y="3838681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664838"/>
                  </a:solidFill>
                </a:rPr>
                <a:t>05</a:t>
              </a:r>
              <a:endParaRPr lang="zh-CN" altLang="en-US" sz="2000" b="1" dirty="0">
                <a:solidFill>
                  <a:srgbClr val="66483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26200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75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50" grpId="0" animBg="1"/>
      <p:bldP spid="50" grpId="1" animBg="1"/>
      <p:bldP spid="50" grpId="2" animBg="1"/>
      <p:bldP spid="51" grpId="0"/>
      <p:bldP spid="52" grpId="0"/>
      <p:bldP spid="53" grpId="0"/>
      <p:bldP spid="55" grpId="0"/>
      <p:bldP spid="56" grpId="0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379553" y="2988206"/>
            <a:ext cx="7028054" cy="815251"/>
            <a:chOff x="1855445" y="3927410"/>
            <a:chExt cx="9370739" cy="1087001"/>
          </a:xfrm>
        </p:grpSpPr>
        <p:sp>
          <p:nvSpPr>
            <p:cNvPr id="93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5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6" name="TextBox 59"/>
          <p:cNvSpPr txBox="1">
            <a:spLocks noChangeArrowheads="1"/>
          </p:cNvSpPr>
          <p:nvPr/>
        </p:nvSpPr>
        <p:spPr bwMode="auto">
          <a:xfrm flipH="1">
            <a:off x="1898638" y="3069180"/>
            <a:ext cx="1796494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15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908874" y="3336287"/>
            <a:ext cx="5663075" cy="41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97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" y="2988208"/>
            <a:ext cx="1601407" cy="815250"/>
            <a:chOff x="1" y="3916719"/>
            <a:chExt cx="2135209" cy="1087000"/>
          </a:xfrm>
        </p:grpSpPr>
        <p:sp>
          <p:nvSpPr>
            <p:cNvPr id="66" name="任意多边形 65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59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4363" y="2055479"/>
            <a:ext cx="7028054" cy="815250"/>
            <a:chOff x="949774" y="2662385"/>
            <a:chExt cx="9370739" cy="1087000"/>
          </a:xfrm>
        </p:grpSpPr>
        <p:sp>
          <p:nvSpPr>
            <p:cNvPr id="81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7" name="TextBox 59"/>
          <p:cNvSpPr txBox="1">
            <a:spLocks noChangeArrowheads="1"/>
          </p:cNvSpPr>
          <p:nvPr/>
        </p:nvSpPr>
        <p:spPr bwMode="auto">
          <a:xfrm flipH="1">
            <a:off x="5418161" y="2138394"/>
            <a:ext cx="1796494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15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1551580" y="2405502"/>
            <a:ext cx="5663075" cy="41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97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5400000">
            <a:off x="8335112" y="2462069"/>
            <a:ext cx="4491" cy="207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530861" y="2055479"/>
            <a:ext cx="1612996" cy="815251"/>
            <a:chOff x="10041147" y="2673080"/>
            <a:chExt cx="2150661" cy="1087001"/>
          </a:xfrm>
        </p:grpSpPr>
        <p:sp>
          <p:nvSpPr>
            <p:cNvPr id="51" name="任意多边形 50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60" name="任意多边形 59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4363" y="3920933"/>
            <a:ext cx="7028054" cy="815250"/>
            <a:chOff x="949774" y="5192437"/>
            <a:chExt cx="9370739" cy="1087000"/>
          </a:xfrm>
        </p:grpSpPr>
        <p:sp>
          <p:nvSpPr>
            <p:cNvPr id="87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9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44" name="TextBox 59"/>
          <p:cNvSpPr txBox="1">
            <a:spLocks noChangeArrowheads="1"/>
          </p:cNvSpPr>
          <p:nvPr/>
        </p:nvSpPr>
        <p:spPr bwMode="auto">
          <a:xfrm flipH="1">
            <a:off x="5418161" y="3999964"/>
            <a:ext cx="1796494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15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1551580" y="4267072"/>
            <a:ext cx="5663075" cy="41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97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531005" y="3922217"/>
            <a:ext cx="1612996" cy="815251"/>
            <a:chOff x="10041340" y="5162064"/>
            <a:chExt cx="2150661" cy="1087001"/>
          </a:xfrm>
        </p:grpSpPr>
        <p:sp>
          <p:nvSpPr>
            <p:cNvPr id="69" name="任意多边形 68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61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79553" y="1122751"/>
            <a:ext cx="7028054" cy="815251"/>
            <a:chOff x="1855445" y="1397359"/>
            <a:chExt cx="9370739" cy="1087001"/>
          </a:xfrm>
        </p:grpSpPr>
        <p:sp>
          <p:nvSpPr>
            <p:cNvPr id="42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55" name="TextBox 59"/>
          <p:cNvSpPr txBox="1">
            <a:spLocks noChangeArrowheads="1"/>
          </p:cNvSpPr>
          <p:nvPr/>
        </p:nvSpPr>
        <p:spPr bwMode="auto">
          <a:xfrm flipH="1">
            <a:off x="1874575" y="1207609"/>
            <a:ext cx="1796494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15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1884811" y="1474717"/>
            <a:ext cx="5663075" cy="41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97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" y="1122752"/>
            <a:ext cx="1601407" cy="815250"/>
            <a:chOff x="1" y="1429445"/>
            <a:chExt cx="2135209" cy="1087000"/>
          </a:xfrm>
        </p:grpSpPr>
        <p:sp>
          <p:nvSpPr>
            <p:cNvPr id="45" name="任意多边形 44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400" dirty="0"/>
            </a:p>
          </p:txBody>
        </p:sp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69">
                <a:solidFill>
                  <a:schemeClr val="bg1"/>
                </a:solidFill>
              </a:endParaRPr>
            </a:p>
          </p:txBody>
        </p:sp>
      </p:grpSp>
      <p:sp>
        <p:nvSpPr>
          <p:cNvPr id="37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27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2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43" grpId="0"/>
          <p:bldP spid="57" grpId="0"/>
          <p:bldP spid="58" grpId="0"/>
          <p:bldP spid="44" grpId="0"/>
          <p:bldP spid="50" grpId="0"/>
          <p:bldP spid="55" grpId="0"/>
          <p:bldP spid="5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43" grpId="0"/>
          <p:bldP spid="57" grpId="0"/>
          <p:bldP spid="58" grpId="0"/>
          <p:bldP spid="44" grpId="0"/>
          <p:bldP spid="50" grpId="0"/>
          <p:bldP spid="55" grpId="0"/>
          <p:bldP spid="56" grpId="0"/>
          <p:bldP spid="37" grpId="0"/>
          <p:bldP spid="38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2"/>
          <p:cNvSpPr/>
          <p:nvPr/>
        </p:nvSpPr>
        <p:spPr>
          <a:xfrm>
            <a:off x="5940942" y="0"/>
            <a:ext cx="3203058" cy="51435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Rectangle 4"/>
          <p:cNvSpPr/>
          <p:nvPr/>
        </p:nvSpPr>
        <p:spPr>
          <a:xfrm>
            <a:off x="5940942" y="1153310"/>
            <a:ext cx="2060058" cy="137160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Rectangle 8"/>
          <p:cNvSpPr/>
          <p:nvPr/>
        </p:nvSpPr>
        <p:spPr>
          <a:xfrm>
            <a:off x="914400" y="1153310"/>
            <a:ext cx="502654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2" name="矩形 3"/>
          <p:cNvSpPr>
            <a:spLocks noChangeArrowheads="1"/>
          </p:cNvSpPr>
          <p:nvPr/>
        </p:nvSpPr>
        <p:spPr bwMode="auto">
          <a:xfrm>
            <a:off x="6295430" y="1484832"/>
            <a:ext cx="1369190" cy="737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5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点击此处添加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关键词</a:t>
            </a: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914401" y="3160196"/>
            <a:ext cx="2125055" cy="60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3417260" y="3160196"/>
            <a:ext cx="2125055" cy="60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914401" y="3836011"/>
            <a:ext cx="2125055" cy="60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3417260" y="3836011"/>
            <a:ext cx="2125055" cy="42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在此录入上述图表的综合描述说明，在此录入说明。</a:t>
            </a: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914401" y="2771335"/>
            <a:ext cx="4707553" cy="24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右键点击图片选择设置图片格式可直接替换图片，点击输入文字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193642" y="1440388"/>
            <a:ext cx="797442" cy="797442"/>
            <a:chOff x="1522613" y="1982971"/>
            <a:chExt cx="1063256" cy="1063256"/>
          </a:xfrm>
          <a:solidFill>
            <a:schemeClr val="accent3"/>
          </a:solidFill>
        </p:grpSpPr>
        <p:sp>
          <p:nvSpPr>
            <p:cNvPr id="77" name="Oval 9"/>
            <p:cNvSpPr/>
            <p:nvPr/>
          </p:nvSpPr>
          <p:spPr>
            <a:xfrm>
              <a:off x="1522613" y="1982971"/>
              <a:ext cx="1063256" cy="1063256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1796945" y="2299599"/>
              <a:ext cx="514592" cy="430001"/>
            </a:xfrm>
            <a:custGeom>
              <a:avLst/>
              <a:gdLst>
                <a:gd name="connsiteX0" fmla="*/ 259777 w 514592"/>
                <a:gd name="connsiteY0" fmla="*/ 74012 h 430001"/>
                <a:gd name="connsiteX1" fmla="*/ 328031 w 514592"/>
                <a:gd name="connsiteY1" fmla="*/ 276499 h 430001"/>
                <a:gd name="connsiteX2" fmla="*/ 384910 w 514592"/>
                <a:gd name="connsiteY2" fmla="*/ 139991 h 430001"/>
                <a:gd name="connsiteX3" fmla="*/ 437238 w 514592"/>
                <a:gd name="connsiteY3" fmla="*/ 262849 h 430001"/>
                <a:gd name="connsiteX4" fmla="*/ 409936 w 514592"/>
                <a:gd name="connsiteY4" fmla="*/ 267399 h 430001"/>
                <a:gd name="connsiteX5" fmla="*/ 384910 w 514592"/>
                <a:gd name="connsiteY5" fmla="*/ 208245 h 430001"/>
                <a:gd name="connsiteX6" fmla="*/ 325756 w 514592"/>
                <a:gd name="connsiteY6" fmla="*/ 353854 h 430001"/>
                <a:gd name="connsiteX7" fmla="*/ 257502 w 514592"/>
                <a:gd name="connsiteY7" fmla="*/ 146817 h 430001"/>
                <a:gd name="connsiteX8" fmla="*/ 193798 w 514592"/>
                <a:gd name="connsiteY8" fmla="*/ 283325 h 430001"/>
                <a:gd name="connsiteX9" fmla="*/ 139195 w 514592"/>
                <a:gd name="connsiteY9" fmla="*/ 219621 h 430001"/>
                <a:gd name="connsiteX10" fmla="*/ 102793 w 514592"/>
                <a:gd name="connsiteY10" fmla="*/ 244647 h 430001"/>
                <a:gd name="connsiteX11" fmla="*/ 93692 w 514592"/>
                <a:gd name="connsiteY11" fmla="*/ 251473 h 430001"/>
                <a:gd name="connsiteX12" fmla="*/ 75491 w 514592"/>
                <a:gd name="connsiteY12" fmla="*/ 237822 h 430001"/>
                <a:gd name="connsiteX13" fmla="*/ 146020 w 514592"/>
                <a:gd name="connsiteY13" fmla="*/ 187769 h 430001"/>
                <a:gd name="connsiteX14" fmla="*/ 186973 w 514592"/>
                <a:gd name="connsiteY14" fmla="*/ 237822 h 430001"/>
                <a:gd name="connsiteX15" fmla="*/ 48986 w 514592"/>
                <a:gd name="connsiteY15" fmla="*/ 48986 h 430001"/>
                <a:gd name="connsiteX16" fmla="*/ 48986 w 514592"/>
                <a:gd name="connsiteY16" fmla="*/ 381015 h 430001"/>
                <a:gd name="connsiteX17" fmla="*/ 465606 w 514592"/>
                <a:gd name="connsiteY17" fmla="*/ 381015 h 430001"/>
                <a:gd name="connsiteX18" fmla="*/ 465606 w 514592"/>
                <a:gd name="connsiteY18" fmla="*/ 48986 h 430001"/>
                <a:gd name="connsiteX19" fmla="*/ 0 w 514592"/>
                <a:gd name="connsiteY19" fmla="*/ 0 h 430001"/>
                <a:gd name="connsiteX20" fmla="*/ 514592 w 514592"/>
                <a:gd name="connsiteY20" fmla="*/ 0 h 430001"/>
                <a:gd name="connsiteX21" fmla="*/ 514592 w 514592"/>
                <a:gd name="connsiteY21" fmla="*/ 430001 h 430001"/>
                <a:gd name="connsiteX22" fmla="*/ 0 w 514592"/>
                <a:gd name="connsiteY22" fmla="*/ 430001 h 43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14592" h="430001">
                  <a:moveTo>
                    <a:pt x="259777" y="74012"/>
                  </a:moveTo>
                  <a:lnTo>
                    <a:pt x="328031" y="276499"/>
                  </a:lnTo>
                  <a:lnTo>
                    <a:pt x="384910" y="139991"/>
                  </a:lnTo>
                  <a:lnTo>
                    <a:pt x="437238" y="262849"/>
                  </a:lnTo>
                  <a:lnTo>
                    <a:pt x="409936" y="267399"/>
                  </a:lnTo>
                  <a:lnTo>
                    <a:pt x="384910" y="208245"/>
                  </a:lnTo>
                  <a:lnTo>
                    <a:pt x="325756" y="353854"/>
                  </a:lnTo>
                  <a:lnTo>
                    <a:pt x="257502" y="146817"/>
                  </a:lnTo>
                  <a:lnTo>
                    <a:pt x="193798" y="283325"/>
                  </a:lnTo>
                  <a:lnTo>
                    <a:pt x="139195" y="219621"/>
                  </a:lnTo>
                  <a:lnTo>
                    <a:pt x="102793" y="244647"/>
                  </a:lnTo>
                  <a:lnTo>
                    <a:pt x="93692" y="251473"/>
                  </a:lnTo>
                  <a:lnTo>
                    <a:pt x="75491" y="237822"/>
                  </a:lnTo>
                  <a:lnTo>
                    <a:pt x="146020" y="187769"/>
                  </a:lnTo>
                  <a:lnTo>
                    <a:pt x="186973" y="237822"/>
                  </a:lnTo>
                  <a:close/>
                  <a:moveTo>
                    <a:pt x="48986" y="48986"/>
                  </a:moveTo>
                  <a:lnTo>
                    <a:pt x="48986" y="381015"/>
                  </a:lnTo>
                  <a:lnTo>
                    <a:pt x="465606" y="381015"/>
                  </a:lnTo>
                  <a:lnTo>
                    <a:pt x="465606" y="48986"/>
                  </a:lnTo>
                  <a:close/>
                  <a:moveTo>
                    <a:pt x="0" y="0"/>
                  </a:moveTo>
                  <a:lnTo>
                    <a:pt x="514592" y="0"/>
                  </a:lnTo>
                  <a:lnTo>
                    <a:pt x="514592" y="430001"/>
                  </a:lnTo>
                  <a:lnTo>
                    <a:pt x="0" y="4300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864259" y="1440388"/>
            <a:ext cx="797442" cy="797442"/>
            <a:chOff x="6448853" y="1982971"/>
            <a:chExt cx="1063256" cy="1063256"/>
          </a:xfrm>
          <a:solidFill>
            <a:schemeClr val="accent3"/>
          </a:solidFill>
        </p:grpSpPr>
        <p:sp>
          <p:nvSpPr>
            <p:cNvPr id="80" name="Oval 9"/>
            <p:cNvSpPr/>
            <p:nvPr/>
          </p:nvSpPr>
          <p:spPr>
            <a:xfrm>
              <a:off x="6448853" y="1982971"/>
              <a:ext cx="1063256" cy="1063256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6714803" y="2299599"/>
              <a:ext cx="531356" cy="430001"/>
            </a:xfrm>
            <a:custGeom>
              <a:avLst/>
              <a:gdLst>
                <a:gd name="connsiteX0" fmla="*/ 427018 w 531356"/>
                <a:gd name="connsiteY0" fmla="*/ 301423 h 430001"/>
                <a:gd name="connsiteX1" fmla="*/ 453367 w 531356"/>
                <a:gd name="connsiteY1" fmla="*/ 328825 h 430001"/>
                <a:gd name="connsiteX2" fmla="*/ 427018 w 531356"/>
                <a:gd name="connsiteY2" fmla="*/ 356227 h 430001"/>
                <a:gd name="connsiteX3" fmla="*/ 400669 w 531356"/>
                <a:gd name="connsiteY3" fmla="*/ 328825 h 430001"/>
                <a:gd name="connsiteX4" fmla="*/ 427018 w 531356"/>
                <a:gd name="connsiteY4" fmla="*/ 301423 h 430001"/>
                <a:gd name="connsiteX5" fmla="*/ 104517 w 531356"/>
                <a:gd name="connsiteY5" fmla="*/ 301423 h 430001"/>
                <a:gd name="connsiteX6" fmla="*/ 132974 w 531356"/>
                <a:gd name="connsiteY6" fmla="*/ 328825 h 430001"/>
                <a:gd name="connsiteX7" fmla="*/ 104517 w 531356"/>
                <a:gd name="connsiteY7" fmla="*/ 356227 h 430001"/>
                <a:gd name="connsiteX8" fmla="*/ 76060 w 531356"/>
                <a:gd name="connsiteY8" fmla="*/ 328825 h 430001"/>
                <a:gd name="connsiteX9" fmla="*/ 104517 w 531356"/>
                <a:gd name="connsiteY9" fmla="*/ 301423 h 430001"/>
                <a:gd name="connsiteX10" fmla="*/ 230531 w 531356"/>
                <a:gd name="connsiteY10" fmla="*/ 212000 h 430001"/>
                <a:gd name="connsiteX11" fmla="*/ 230531 w 531356"/>
                <a:gd name="connsiteY11" fmla="*/ 281991 h 430001"/>
                <a:gd name="connsiteX12" fmla="*/ 300826 w 531356"/>
                <a:gd name="connsiteY12" fmla="*/ 281991 h 430001"/>
                <a:gd name="connsiteX13" fmla="*/ 300826 w 531356"/>
                <a:gd name="connsiteY13" fmla="*/ 212000 h 430001"/>
                <a:gd name="connsiteX14" fmla="*/ 194237 w 531356"/>
                <a:gd name="connsiteY14" fmla="*/ 111716 h 430001"/>
                <a:gd name="connsiteX15" fmla="*/ 337120 w 531356"/>
                <a:gd name="connsiteY15" fmla="*/ 111716 h 430001"/>
                <a:gd name="connsiteX16" fmla="*/ 337120 w 531356"/>
                <a:gd name="connsiteY16" fmla="*/ 318285 h 430001"/>
                <a:gd name="connsiteX17" fmla="*/ 194237 w 531356"/>
                <a:gd name="connsiteY17" fmla="*/ 318285 h 430001"/>
                <a:gd name="connsiteX18" fmla="*/ 427018 w 531356"/>
                <a:gd name="connsiteY18" fmla="*/ 71668 h 430001"/>
                <a:gd name="connsiteX19" fmla="*/ 453367 w 531356"/>
                <a:gd name="connsiteY19" fmla="*/ 100125 h 430001"/>
                <a:gd name="connsiteX20" fmla="*/ 427018 w 531356"/>
                <a:gd name="connsiteY20" fmla="*/ 128582 h 430001"/>
                <a:gd name="connsiteX21" fmla="*/ 400669 w 531356"/>
                <a:gd name="connsiteY21" fmla="*/ 100125 h 430001"/>
                <a:gd name="connsiteX22" fmla="*/ 427018 w 531356"/>
                <a:gd name="connsiteY22" fmla="*/ 71668 h 430001"/>
                <a:gd name="connsiteX23" fmla="*/ 104517 w 531356"/>
                <a:gd name="connsiteY23" fmla="*/ 71668 h 430001"/>
                <a:gd name="connsiteX24" fmla="*/ 132974 w 531356"/>
                <a:gd name="connsiteY24" fmla="*/ 100125 h 430001"/>
                <a:gd name="connsiteX25" fmla="*/ 104517 w 531356"/>
                <a:gd name="connsiteY25" fmla="*/ 128582 h 430001"/>
                <a:gd name="connsiteX26" fmla="*/ 76060 w 531356"/>
                <a:gd name="connsiteY26" fmla="*/ 100125 h 430001"/>
                <a:gd name="connsiteX27" fmla="*/ 104517 w 531356"/>
                <a:gd name="connsiteY27" fmla="*/ 71668 h 430001"/>
                <a:gd name="connsiteX28" fmla="*/ 44325 w 531356"/>
                <a:gd name="connsiteY28" fmla="*/ 44325 h 430001"/>
                <a:gd name="connsiteX29" fmla="*/ 44325 w 531356"/>
                <a:gd name="connsiteY29" fmla="*/ 385676 h 430001"/>
                <a:gd name="connsiteX30" fmla="*/ 487031 w 531356"/>
                <a:gd name="connsiteY30" fmla="*/ 385676 h 430001"/>
                <a:gd name="connsiteX31" fmla="*/ 487031 w 531356"/>
                <a:gd name="connsiteY31" fmla="*/ 44325 h 430001"/>
                <a:gd name="connsiteX32" fmla="*/ 0 w 531356"/>
                <a:gd name="connsiteY32" fmla="*/ 0 h 430001"/>
                <a:gd name="connsiteX33" fmla="*/ 531356 w 531356"/>
                <a:gd name="connsiteY33" fmla="*/ 0 h 430001"/>
                <a:gd name="connsiteX34" fmla="*/ 531356 w 531356"/>
                <a:gd name="connsiteY34" fmla="*/ 430001 h 430001"/>
                <a:gd name="connsiteX35" fmla="*/ 0 w 531356"/>
                <a:gd name="connsiteY35" fmla="*/ 430001 h 43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31356" h="430001">
                  <a:moveTo>
                    <a:pt x="427018" y="301423"/>
                  </a:moveTo>
                  <a:cubicBezTo>
                    <a:pt x="441570" y="301423"/>
                    <a:pt x="453367" y="313691"/>
                    <a:pt x="453367" y="328825"/>
                  </a:cubicBezTo>
                  <a:cubicBezTo>
                    <a:pt x="453367" y="343959"/>
                    <a:pt x="441570" y="356227"/>
                    <a:pt x="427018" y="356227"/>
                  </a:cubicBezTo>
                  <a:cubicBezTo>
                    <a:pt x="412466" y="356227"/>
                    <a:pt x="400669" y="343959"/>
                    <a:pt x="400669" y="328825"/>
                  </a:cubicBezTo>
                  <a:cubicBezTo>
                    <a:pt x="400669" y="313691"/>
                    <a:pt x="412466" y="301423"/>
                    <a:pt x="427018" y="301423"/>
                  </a:cubicBezTo>
                  <a:close/>
                  <a:moveTo>
                    <a:pt x="104517" y="301423"/>
                  </a:moveTo>
                  <a:cubicBezTo>
                    <a:pt x="120233" y="301423"/>
                    <a:pt x="132974" y="313691"/>
                    <a:pt x="132974" y="328825"/>
                  </a:cubicBezTo>
                  <a:cubicBezTo>
                    <a:pt x="132974" y="343959"/>
                    <a:pt x="120233" y="356227"/>
                    <a:pt x="104517" y="356227"/>
                  </a:cubicBezTo>
                  <a:cubicBezTo>
                    <a:pt x="88801" y="356227"/>
                    <a:pt x="76060" y="343959"/>
                    <a:pt x="76060" y="328825"/>
                  </a:cubicBezTo>
                  <a:cubicBezTo>
                    <a:pt x="76060" y="313691"/>
                    <a:pt x="88801" y="301423"/>
                    <a:pt x="104517" y="301423"/>
                  </a:cubicBezTo>
                  <a:close/>
                  <a:moveTo>
                    <a:pt x="230531" y="212000"/>
                  </a:moveTo>
                  <a:lnTo>
                    <a:pt x="230531" y="281991"/>
                  </a:lnTo>
                  <a:lnTo>
                    <a:pt x="300826" y="281991"/>
                  </a:lnTo>
                  <a:lnTo>
                    <a:pt x="300826" y="212000"/>
                  </a:lnTo>
                  <a:close/>
                  <a:moveTo>
                    <a:pt x="194237" y="111716"/>
                  </a:moveTo>
                  <a:lnTo>
                    <a:pt x="337120" y="111716"/>
                  </a:lnTo>
                  <a:lnTo>
                    <a:pt x="337120" y="318285"/>
                  </a:lnTo>
                  <a:lnTo>
                    <a:pt x="194237" y="318285"/>
                  </a:lnTo>
                  <a:close/>
                  <a:moveTo>
                    <a:pt x="427018" y="71668"/>
                  </a:moveTo>
                  <a:cubicBezTo>
                    <a:pt x="441570" y="71668"/>
                    <a:pt x="453367" y="84409"/>
                    <a:pt x="453367" y="100125"/>
                  </a:cubicBezTo>
                  <a:cubicBezTo>
                    <a:pt x="453367" y="115841"/>
                    <a:pt x="441570" y="128582"/>
                    <a:pt x="427018" y="128582"/>
                  </a:cubicBezTo>
                  <a:cubicBezTo>
                    <a:pt x="412466" y="128582"/>
                    <a:pt x="400669" y="115841"/>
                    <a:pt x="400669" y="100125"/>
                  </a:cubicBezTo>
                  <a:cubicBezTo>
                    <a:pt x="400669" y="84409"/>
                    <a:pt x="412466" y="71668"/>
                    <a:pt x="427018" y="71668"/>
                  </a:cubicBezTo>
                  <a:close/>
                  <a:moveTo>
                    <a:pt x="104517" y="71668"/>
                  </a:moveTo>
                  <a:cubicBezTo>
                    <a:pt x="120233" y="71668"/>
                    <a:pt x="132974" y="84409"/>
                    <a:pt x="132974" y="100125"/>
                  </a:cubicBezTo>
                  <a:cubicBezTo>
                    <a:pt x="132974" y="115841"/>
                    <a:pt x="120233" y="128582"/>
                    <a:pt x="104517" y="128582"/>
                  </a:cubicBezTo>
                  <a:cubicBezTo>
                    <a:pt x="88801" y="128582"/>
                    <a:pt x="76060" y="115841"/>
                    <a:pt x="76060" y="100125"/>
                  </a:cubicBezTo>
                  <a:cubicBezTo>
                    <a:pt x="76060" y="84409"/>
                    <a:pt x="88801" y="71668"/>
                    <a:pt x="104517" y="71668"/>
                  </a:cubicBezTo>
                  <a:close/>
                  <a:moveTo>
                    <a:pt x="44325" y="44325"/>
                  </a:moveTo>
                  <a:lnTo>
                    <a:pt x="44325" y="385676"/>
                  </a:lnTo>
                  <a:lnTo>
                    <a:pt x="487031" y="385676"/>
                  </a:lnTo>
                  <a:lnTo>
                    <a:pt x="487031" y="44325"/>
                  </a:lnTo>
                  <a:close/>
                  <a:moveTo>
                    <a:pt x="0" y="0"/>
                  </a:moveTo>
                  <a:lnTo>
                    <a:pt x="531356" y="0"/>
                  </a:lnTo>
                  <a:lnTo>
                    <a:pt x="531356" y="430001"/>
                  </a:lnTo>
                  <a:lnTo>
                    <a:pt x="0" y="4300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417180" y="1440388"/>
            <a:ext cx="797442" cy="797442"/>
            <a:chOff x="3314079" y="1982971"/>
            <a:chExt cx="1063256" cy="1063256"/>
          </a:xfrm>
          <a:solidFill>
            <a:schemeClr val="accent3"/>
          </a:solidFill>
        </p:grpSpPr>
        <p:sp>
          <p:nvSpPr>
            <p:cNvPr id="93" name="Oval 9"/>
            <p:cNvSpPr/>
            <p:nvPr/>
          </p:nvSpPr>
          <p:spPr>
            <a:xfrm>
              <a:off x="3314079" y="1982971"/>
              <a:ext cx="1063256" cy="1063256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94" name="Freeform 195"/>
            <p:cNvSpPr>
              <a:spLocks noChangeAspect="1" noEditPoints="1"/>
            </p:cNvSpPr>
            <p:nvPr/>
          </p:nvSpPr>
          <p:spPr bwMode="auto">
            <a:xfrm>
              <a:off x="3561147" y="2284242"/>
              <a:ext cx="569121" cy="460715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640719" y="1440388"/>
            <a:ext cx="797442" cy="797442"/>
            <a:chOff x="4924853" y="1982971"/>
            <a:chExt cx="1063256" cy="1063256"/>
          </a:xfrm>
          <a:solidFill>
            <a:schemeClr val="accent3"/>
          </a:solidFill>
        </p:grpSpPr>
        <p:sp>
          <p:nvSpPr>
            <p:cNvPr id="97" name="Oval 9"/>
            <p:cNvSpPr/>
            <p:nvPr/>
          </p:nvSpPr>
          <p:spPr>
            <a:xfrm>
              <a:off x="4924853" y="1982971"/>
              <a:ext cx="1063256" cy="1063256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99" name="任意多边形 98"/>
            <p:cNvSpPr>
              <a:spLocks noChangeArrowheads="1"/>
            </p:cNvSpPr>
            <p:nvPr/>
          </p:nvSpPr>
          <p:spPr bwMode="auto">
            <a:xfrm>
              <a:off x="5169814" y="2299599"/>
              <a:ext cx="573334" cy="430001"/>
            </a:xfrm>
            <a:custGeom>
              <a:avLst/>
              <a:gdLst>
                <a:gd name="connsiteX0" fmla="*/ 343544 w 573334"/>
                <a:gd name="connsiteY0" fmla="*/ 293493 h 430001"/>
                <a:gd name="connsiteX1" fmla="*/ 389047 w 573334"/>
                <a:gd name="connsiteY1" fmla="*/ 293493 h 430001"/>
                <a:gd name="connsiteX2" fmla="*/ 389047 w 573334"/>
                <a:gd name="connsiteY2" fmla="*/ 345822 h 430001"/>
                <a:gd name="connsiteX3" fmla="*/ 343544 w 573334"/>
                <a:gd name="connsiteY3" fmla="*/ 345822 h 430001"/>
                <a:gd name="connsiteX4" fmla="*/ 102379 w 573334"/>
                <a:gd name="connsiteY4" fmla="*/ 245714 h 430001"/>
                <a:gd name="connsiteX5" fmla="*/ 147882 w 573334"/>
                <a:gd name="connsiteY5" fmla="*/ 245714 h 430001"/>
                <a:gd name="connsiteX6" fmla="*/ 147882 w 573334"/>
                <a:gd name="connsiteY6" fmla="*/ 345820 h 430001"/>
                <a:gd name="connsiteX7" fmla="*/ 102379 w 573334"/>
                <a:gd name="connsiteY7" fmla="*/ 345820 h 430001"/>
                <a:gd name="connsiteX8" fmla="*/ 261639 w 573334"/>
                <a:gd name="connsiteY8" fmla="*/ 182011 h 430001"/>
                <a:gd name="connsiteX9" fmla="*/ 309418 w 573334"/>
                <a:gd name="connsiteY9" fmla="*/ 182011 h 430001"/>
                <a:gd name="connsiteX10" fmla="*/ 309418 w 573334"/>
                <a:gd name="connsiteY10" fmla="*/ 345821 h 430001"/>
                <a:gd name="connsiteX11" fmla="*/ 261639 w 573334"/>
                <a:gd name="connsiteY11" fmla="*/ 345821 h 430001"/>
                <a:gd name="connsiteX12" fmla="*/ 182010 w 573334"/>
                <a:gd name="connsiteY12" fmla="*/ 131958 h 430001"/>
                <a:gd name="connsiteX13" fmla="*/ 229789 w 573334"/>
                <a:gd name="connsiteY13" fmla="*/ 131958 h 430001"/>
                <a:gd name="connsiteX14" fmla="*/ 229789 w 573334"/>
                <a:gd name="connsiteY14" fmla="*/ 345821 h 430001"/>
                <a:gd name="connsiteX15" fmla="*/ 182010 w 573334"/>
                <a:gd name="connsiteY15" fmla="*/ 345821 h 430001"/>
                <a:gd name="connsiteX16" fmla="*/ 423174 w 573334"/>
                <a:gd name="connsiteY16" fmla="*/ 91005 h 430001"/>
                <a:gd name="connsiteX17" fmla="*/ 470953 w 573334"/>
                <a:gd name="connsiteY17" fmla="*/ 91005 h 430001"/>
                <a:gd name="connsiteX18" fmla="*/ 470953 w 573334"/>
                <a:gd name="connsiteY18" fmla="*/ 345820 h 430001"/>
                <a:gd name="connsiteX19" fmla="*/ 423174 w 573334"/>
                <a:gd name="connsiteY19" fmla="*/ 345820 h 430001"/>
                <a:gd name="connsiteX20" fmla="*/ 48990 w 573334"/>
                <a:gd name="connsiteY20" fmla="*/ 48990 h 430001"/>
                <a:gd name="connsiteX21" fmla="*/ 48990 w 573334"/>
                <a:gd name="connsiteY21" fmla="*/ 381011 h 430001"/>
                <a:gd name="connsiteX22" fmla="*/ 524344 w 573334"/>
                <a:gd name="connsiteY22" fmla="*/ 381011 h 430001"/>
                <a:gd name="connsiteX23" fmla="*/ 524344 w 573334"/>
                <a:gd name="connsiteY23" fmla="*/ 48990 h 430001"/>
                <a:gd name="connsiteX24" fmla="*/ 0 w 573334"/>
                <a:gd name="connsiteY24" fmla="*/ 0 h 430001"/>
                <a:gd name="connsiteX25" fmla="*/ 573334 w 573334"/>
                <a:gd name="connsiteY25" fmla="*/ 0 h 430001"/>
                <a:gd name="connsiteX26" fmla="*/ 573334 w 573334"/>
                <a:gd name="connsiteY26" fmla="*/ 430001 h 430001"/>
                <a:gd name="connsiteX27" fmla="*/ 0 w 573334"/>
                <a:gd name="connsiteY27" fmla="*/ 430001 h 43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3334" h="430001">
                  <a:moveTo>
                    <a:pt x="343544" y="293493"/>
                  </a:moveTo>
                  <a:lnTo>
                    <a:pt x="389047" y="293493"/>
                  </a:lnTo>
                  <a:lnTo>
                    <a:pt x="389047" y="345822"/>
                  </a:lnTo>
                  <a:lnTo>
                    <a:pt x="343544" y="345822"/>
                  </a:lnTo>
                  <a:close/>
                  <a:moveTo>
                    <a:pt x="102379" y="245714"/>
                  </a:moveTo>
                  <a:lnTo>
                    <a:pt x="147882" y="245714"/>
                  </a:lnTo>
                  <a:lnTo>
                    <a:pt x="147882" y="345820"/>
                  </a:lnTo>
                  <a:lnTo>
                    <a:pt x="102379" y="345820"/>
                  </a:lnTo>
                  <a:close/>
                  <a:moveTo>
                    <a:pt x="261639" y="182011"/>
                  </a:moveTo>
                  <a:lnTo>
                    <a:pt x="309418" y="182011"/>
                  </a:lnTo>
                  <a:lnTo>
                    <a:pt x="309418" y="345821"/>
                  </a:lnTo>
                  <a:lnTo>
                    <a:pt x="261639" y="345821"/>
                  </a:lnTo>
                  <a:close/>
                  <a:moveTo>
                    <a:pt x="182010" y="131958"/>
                  </a:moveTo>
                  <a:lnTo>
                    <a:pt x="229789" y="131958"/>
                  </a:lnTo>
                  <a:lnTo>
                    <a:pt x="229789" y="345821"/>
                  </a:lnTo>
                  <a:lnTo>
                    <a:pt x="182010" y="345821"/>
                  </a:lnTo>
                  <a:close/>
                  <a:moveTo>
                    <a:pt x="423174" y="91005"/>
                  </a:moveTo>
                  <a:lnTo>
                    <a:pt x="470953" y="91005"/>
                  </a:lnTo>
                  <a:lnTo>
                    <a:pt x="470953" y="345820"/>
                  </a:lnTo>
                  <a:lnTo>
                    <a:pt x="423174" y="345820"/>
                  </a:lnTo>
                  <a:close/>
                  <a:moveTo>
                    <a:pt x="48990" y="48990"/>
                  </a:moveTo>
                  <a:lnTo>
                    <a:pt x="48990" y="381011"/>
                  </a:lnTo>
                  <a:lnTo>
                    <a:pt x="524344" y="381011"/>
                  </a:lnTo>
                  <a:lnTo>
                    <a:pt x="524344" y="48990"/>
                  </a:lnTo>
                  <a:close/>
                  <a:moveTo>
                    <a:pt x="0" y="0"/>
                  </a:moveTo>
                  <a:lnTo>
                    <a:pt x="573334" y="0"/>
                  </a:lnTo>
                  <a:lnTo>
                    <a:pt x="573334" y="430001"/>
                  </a:lnTo>
                  <a:lnTo>
                    <a:pt x="0" y="4300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6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4907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5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61" grpId="0" animBg="1"/>
      <p:bldP spid="62" grpId="0"/>
      <p:bldP spid="64" grpId="0"/>
      <p:bldP spid="65" grpId="0"/>
      <p:bldP spid="69" grpId="0"/>
      <p:bldP spid="70" grpId="0"/>
      <p:bldP spid="72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10"/>
          <p:cNvSpPr/>
          <p:nvPr/>
        </p:nvSpPr>
        <p:spPr>
          <a:xfrm>
            <a:off x="914400" y="1200150"/>
            <a:ext cx="4340742" cy="3200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3" name="Rectangle 22"/>
          <p:cNvSpPr/>
          <p:nvPr/>
        </p:nvSpPr>
        <p:spPr>
          <a:xfrm>
            <a:off x="3875568" y="1889938"/>
            <a:ext cx="4354033" cy="11243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4063584" y="2321131"/>
            <a:ext cx="4009606" cy="63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右键点击图片选择设置图片格式可直接替换图片。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4063584" y="1978469"/>
            <a:ext cx="1373443" cy="30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65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87" name="TextBox 14"/>
          <p:cNvSpPr txBox="1"/>
          <p:nvPr/>
        </p:nvSpPr>
        <p:spPr>
          <a:xfrm>
            <a:off x="5533278" y="3277672"/>
            <a:ext cx="279257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0000" indent="-2430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70000" indent="-2430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在此录入上述图表的综合描述说明，在此录入图表的说明。</a:t>
            </a: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64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 animBg="1"/>
      <p:bldP spid="84" grpId="0"/>
      <p:bldP spid="86" grpId="0"/>
      <p:bldP spid="87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"/>
          <p:cNvSpPr/>
          <p:nvPr/>
        </p:nvSpPr>
        <p:spPr>
          <a:xfrm>
            <a:off x="0" y="1352547"/>
            <a:ext cx="9144000" cy="2059327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Rectangle 21"/>
          <p:cNvSpPr/>
          <p:nvPr/>
        </p:nvSpPr>
        <p:spPr>
          <a:xfrm>
            <a:off x="0" y="1352547"/>
            <a:ext cx="9144000" cy="2059327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8" name="组合 37"/>
          <p:cNvGrpSpPr/>
          <p:nvPr/>
        </p:nvGrpSpPr>
        <p:grpSpPr>
          <a:xfrm>
            <a:off x="1407474" y="2008699"/>
            <a:ext cx="508729" cy="508729"/>
            <a:chOff x="1749034" y="2518611"/>
            <a:chExt cx="678305" cy="67830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1749034" y="2518611"/>
              <a:ext cx="678305" cy="67830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>
              <a:off x="1876928" y="2640785"/>
              <a:ext cx="422517" cy="409893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69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87692" y="2008699"/>
            <a:ext cx="508729" cy="508729"/>
            <a:chOff x="7020885" y="2518611"/>
            <a:chExt cx="678305" cy="67830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2" name="矩形 41"/>
            <p:cNvSpPr/>
            <p:nvPr/>
          </p:nvSpPr>
          <p:spPr>
            <a:xfrm>
              <a:off x="7020885" y="2518611"/>
              <a:ext cx="678305" cy="678305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2A84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5" name="Freeform 118"/>
            <p:cNvSpPr>
              <a:spLocks noEditPoints="1"/>
            </p:cNvSpPr>
            <p:nvPr/>
          </p:nvSpPr>
          <p:spPr bwMode="auto">
            <a:xfrm>
              <a:off x="7146390" y="2647185"/>
              <a:ext cx="427294" cy="397093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A846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27800" y="2008699"/>
            <a:ext cx="508729" cy="508729"/>
            <a:chOff x="9504811" y="2518611"/>
            <a:chExt cx="678305" cy="67830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7" name="矩形 46"/>
            <p:cNvSpPr/>
            <p:nvPr/>
          </p:nvSpPr>
          <p:spPr>
            <a:xfrm>
              <a:off x="9504811" y="2518611"/>
              <a:ext cx="678305" cy="67830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8" name="Freeform 169"/>
            <p:cNvSpPr>
              <a:spLocks/>
            </p:cNvSpPr>
            <p:nvPr/>
          </p:nvSpPr>
          <p:spPr bwMode="auto">
            <a:xfrm>
              <a:off x="9653076" y="2657549"/>
              <a:ext cx="381775" cy="37636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347583" y="2008699"/>
            <a:ext cx="508729" cy="508729"/>
            <a:chOff x="4428623" y="2518611"/>
            <a:chExt cx="678305" cy="67830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1" name="矩形 60"/>
            <p:cNvSpPr/>
            <p:nvPr/>
          </p:nvSpPr>
          <p:spPr>
            <a:xfrm>
              <a:off x="4428623" y="2518611"/>
              <a:ext cx="678305" cy="67830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4524983" y="2663841"/>
              <a:ext cx="485585" cy="363780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825081" y="2876316"/>
            <a:ext cx="1673515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645407" y="2876316"/>
            <a:ext cx="1673515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765190" y="2876316"/>
            <a:ext cx="1673515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05299" y="2876316"/>
            <a:ext cx="1673515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14"/>
          <p:cNvSpPr txBox="1"/>
          <p:nvPr/>
        </p:nvSpPr>
        <p:spPr>
          <a:xfrm>
            <a:off x="816543" y="3648106"/>
            <a:ext cx="169058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8" name="TextBox 14"/>
          <p:cNvSpPr txBox="1"/>
          <p:nvPr/>
        </p:nvSpPr>
        <p:spPr>
          <a:xfrm>
            <a:off x="2756652" y="3648106"/>
            <a:ext cx="169058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TextBox 14"/>
          <p:cNvSpPr txBox="1"/>
          <p:nvPr/>
        </p:nvSpPr>
        <p:spPr>
          <a:xfrm>
            <a:off x="6636869" y="3648106"/>
            <a:ext cx="169058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0" name="TextBox 14"/>
          <p:cNvSpPr txBox="1"/>
          <p:nvPr/>
        </p:nvSpPr>
        <p:spPr>
          <a:xfrm>
            <a:off x="4696761" y="3648106"/>
            <a:ext cx="169058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7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3592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6"/>
            <a:ext cx="9144000" cy="5145024"/>
          </a:xfrm>
          <a:prstGeom prst="rect">
            <a:avLst/>
          </a:prstGeom>
        </p:spPr>
      </p:pic>
      <p:sp>
        <p:nvSpPr>
          <p:cNvPr id="48" name="TextBox 74"/>
          <p:cNvSpPr txBox="1"/>
          <p:nvPr/>
        </p:nvSpPr>
        <p:spPr>
          <a:xfrm>
            <a:off x="2593498" y="2380315"/>
            <a:ext cx="46538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以上主题可修改  毒品宣传日  青春时尚  动感完美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75"/>
          <p:cNvSpPr txBox="1"/>
          <p:nvPr/>
        </p:nvSpPr>
        <p:spPr>
          <a:xfrm>
            <a:off x="2932533" y="2718869"/>
            <a:ext cx="397576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 year-end summary work summarizes the boutique PPT</a:t>
            </a:r>
          </a:p>
          <a:p>
            <a:pPr algn="ctr"/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About the summary text input or copy here2016 year-end summary work summarizes the boutique PPT</a:t>
            </a:r>
          </a:p>
          <a:p>
            <a:pPr algn="ctr"/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About the summary text input or copy here</a:t>
            </a:r>
          </a:p>
        </p:txBody>
      </p:sp>
      <p:sp>
        <p:nvSpPr>
          <p:cNvPr id="50" name="TextBox 77"/>
          <p:cNvSpPr txBox="1"/>
          <p:nvPr/>
        </p:nvSpPr>
        <p:spPr>
          <a:xfrm>
            <a:off x="1596428" y="1343166"/>
            <a:ext cx="66479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kern="600" dirty="0" smtClean="0">
                <a:gradFill flip="none" rotWithShape="1">
                  <a:gsLst>
                    <a:gs pos="24000">
                      <a:srgbClr val="327FC2"/>
                    </a:gs>
                    <a:gs pos="44000">
                      <a:srgbClr val="D32190"/>
                    </a:gs>
                    <a:gs pos="73000">
                      <a:srgbClr val="DF175D"/>
                    </a:gs>
                    <a:gs pos="92000">
                      <a:srgbClr val="F67C05"/>
                    </a:gs>
                  </a:gsLst>
                  <a:lin ang="3000000" scaled="0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演示完毕 谢谢观赏</a:t>
            </a:r>
            <a:endParaRPr lang="zh-CN" altLang="en-US" sz="6000" kern="600" dirty="0">
              <a:gradFill flip="none" rotWithShape="1">
                <a:gsLst>
                  <a:gs pos="24000">
                    <a:srgbClr val="327FC2"/>
                  </a:gs>
                  <a:gs pos="44000">
                    <a:srgbClr val="D32190"/>
                  </a:gs>
                  <a:gs pos="73000">
                    <a:srgbClr val="DF175D"/>
                  </a:gs>
                  <a:gs pos="92000">
                    <a:srgbClr val="F67C05"/>
                  </a:gs>
                </a:gsLst>
                <a:lin ang="3000000" scaled="0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9860" y="2248014"/>
            <a:ext cx="1774140" cy="2700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13447" y="123478"/>
            <a:ext cx="1587851" cy="561692"/>
            <a:chOff x="0" y="209858"/>
            <a:chExt cx="1587851" cy="561692"/>
          </a:xfrm>
        </p:grpSpPr>
        <p:sp>
          <p:nvSpPr>
            <p:cNvPr id="53" name="等腰三角形 52"/>
            <p:cNvSpPr/>
            <p:nvPr/>
          </p:nvSpPr>
          <p:spPr>
            <a:xfrm rot="5400000">
              <a:off x="-37403" y="250666"/>
              <a:ext cx="542349" cy="467544"/>
            </a:xfrm>
            <a:prstGeom prst="triangle">
              <a:avLst/>
            </a:prstGeom>
            <a:solidFill>
              <a:srgbClr val="942320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  <p:sp>
          <p:nvSpPr>
            <p:cNvPr id="55" name="TextBox 90"/>
            <p:cNvSpPr txBox="1"/>
            <p:nvPr/>
          </p:nvSpPr>
          <p:spPr>
            <a:xfrm>
              <a:off x="467544" y="209858"/>
              <a:ext cx="1120307" cy="5616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2320"/>
                  </a:solidFill>
                  <a:effectLst/>
                  <a:uLnTx/>
                  <a:uFillTx/>
                </a:rPr>
                <a:t>LOGO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94232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42" y="771670"/>
            <a:ext cx="887798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1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50"/>
                            </p:stCondLst>
                            <p:childTnLst>
                              <p:par>
                                <p:cTn id="3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672" y="3363838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824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>
            <a:off x="2526893" y="0"/>
            <a:ext cx="0" cy="5143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lowchart: Decision 78"/>
          <p:cNvSpPr/>
          <p:nvPr/>
        </p:nvSpPr>
        <p:spPr>
          <a:xfrm>
            <a:off x="1844935" y="1635646"/>
            <a:ext cx="1375279" cy="1375279"/>
          </a:xfrm>
          <a:prstGeom prst="flowChartDecision">
            <a:avLst/>
          </a:prstGeom>
          <a:solidFill>
            <a:srgbClr val="2CAA83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Flowchart: Decision 79"/>
          <p:cNvSpPr/>
          <p:nvPr/>
        </p:nvSpPr>
        <p:spPr>
          <a:xfrm>
            <a:off x="1844935" y="1845926"/>
            <a:ext cx="1375279" cy="1375279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Box 93"/>
          <p:cNvSpPr txBox="1"/>
          <p:nvPr/>
        </p:nvSpPr>
        <p:spPr>
          <a:xfrm>
            <a:off x="2150956" y="2173610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2CAA83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000" b="1" dirty="0">
              <a:solidFill>
                <a:srgbClr val="2CAA8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38"/>
          <p:cNvSpPr txBox="1"/>
          <p:nvPr/>
        </p:nvSpPr>
        <p:spPr>
          <a:xfrm>
            <a:off x="3742978" y="141962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CAA83"/>
                </a:solidFill>
                <a:latin typeface="微软雅黑" pitchFamily="34" charset="-122"/>
                <a:ea typeface="微软雅黑" pitchFamily="34" charset="-122"/>
              </a:rPr>
              <a:t>年度工作概况</a:t>
            </a:r>
            <a:endParaRPr lang="zh-CN" altLang="en-US" sz="3200" b="1" dirty="0">
              <a:solidFill>
                <a:srgbClr val="2CAA8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52"/>
          <p:cNvSpPr txBox="1"/>
          <p:nvPr/>
        </p:nvSpPr>
        <p:spPr>
          <a:xfrm>
            <a:off x="3761180" y="2045374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53"/>
          <p:cNvSpPr txBox="1"/>
          <p:nvPr/>
        </p:nvSpPr>
        <p:spPr>
          <a:xfrm>
            <a:off x="5777404" y="2045374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具体工作明细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7"/>
          <p:cNvSpPr txBox="1"/>
          <p:nvPr/>
        </p:nvSpPr>
        <p:spPr>
          <a:xfrm>
            <a:off x="3761180" y="2410530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重点工作回顾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9"/>
          <p:cNvSpPr txBox="1"/>
          <p:nvPr/>
        </p:nvSpPr>
        <p:spPr>
          <a:xfrm>
            <a:off x="5777404" y="2410530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五项工作概述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66"/>
          <p:cNvSpPr txBox="1"/>
          <p:nvPr/>
        </p:nvSpPr>
        <p:spPr>
          <a:xfrm>
            <a:off x="3758389" y="2895694"/>
            <a:ext cx="405397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文字尽量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言简意赅的描述本章节的基本内容即可设计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在此输入章节概述文本内容，文字尽量言简意赅的描述本章节的基本内容即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3851920" y="2787774"/>
            <a:ext cx="38884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913774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3" grpId="0" animBg="1"/>
      <p:bldP spid="43" grpId="1" animBg="1"/>
      <p:bldP spid="43" grpId="2" animBg="1"/>
      <p:bldP spid="44" grpId="0"/>
      <p:bldP spid="45" grpId="0"/>
      <p:bldP spid="46" grpId="0"/>
      <p:bldP spid="47" grpId="0"/>
      <p:bldP spid="54" grpId="0"/>
      <p:bldP spid="58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3"/>
          <p:cNvSpPr txBox="1">
            <a:spLocks/>
          </p:cNvSpPr>
          <p:nvPr/>
        </p:nvSpPr>
        <p:spPr>
          <a:xfrm>
            <a:off x="1784521" y="2665137"/>
            <a:ext cx="718145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4378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399,834</a:t>
            </a:r>
            <a:r>
              <a:rPr lang="en-US" altLang="zh-CN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>
            <a:off x="3649535" y="2665137"/>
            <a:ext cx="812723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4378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487</a:t>
            </a:r>
            <a:r>
              <a:rPr lang="en-US" altLang="zh-CN" sz="1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3,834K</a:t>
            </a: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5609527" y="2665137"/>
            <a:ext cx="812723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4378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5258,487</a:t>
            </a:r>
            <a:r>
              <a:rPr lang="en-US" altLang="zh-CN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7569517" y="2665137"/>
            <a:ext cx="718145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4378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258,487</a:t>
            </a:r>
            <a:r>
              <a:rPr lang="en-US" altLang="zh-CN" sz="1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Straight Connector 88"/>
          <p:cNvCxnSpPr/>
          <p:nvPr/>
        </p:nvCxnSpPr>
        <p:spPr>
          <a:xfrm flipH="1">
            <a:off x="957998" y="2895565"/>
            <a:ext cx="722800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8"/>
          <p:cNvSpPr>
            <a:spLocks noChangeAspect="1"/>
          </p:cNvSpPr>
          <p:nvPr/>
        </p:nvSpPr>
        <p:spPr>
          <a:xfrm>
            <a:off x="1074396" y="1282512"/>
            <a:ext cx="1215000" cy="12150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54" name="Group 94"/>
          <p:cNvGrpSpPr/>
          <p:nvPr/>
        </p:nvGrpSpPr>
        <p:grpSpPr>
          <a:xfrm>
            <a:off x="1609626" y="2514388"/>
            <a:ext cx="144542" cy="711197"/>
            <a:chOff x="1690019" y="2064423"/>
            <a:chExt cx="144542" cy="711197"/>
          </a:xfrm>
        </p:grpSpPr>
        <p:cxnSp>
          <p:nvCxnSpPr>
            <p:cNvPr id="55" name="Straight Connector 75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3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/>
            </a:p>
          </p:txBody>
        </p:sp>
      </p:grpSp>
      <p:sp>
        <p:nvSpPr>
          <p:cNvPr id="61" name="Oval 109"/>
          <p:cNvSpPr>
            <a:spLocks noChangeAspect="1"/>
          </p:cNvSpPr>
          <p:nvPr/>
        </p:nvSpPr>
        <p:spPr>
          <a:xfrm>
            <a:off x="2894066" y="1066512"/>
            <a:ext cx="1431000" cy="143100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62" name="Group 110"/>
          <p:cNvGrpSpPr/>
          <p:nvPr/>
        </p:nvGrpSpPr>
        <p:grpSpPr>
          <a:xfrm>
            <a:off x="3537295" y="2514388"/>
            <a:ext cx="144542" cy="711197"/>
            <a:chOff x="1690019" y="2064423"/>
            <a:chExt cx="144542" cy="711197"/>
          </a:xfrm>
        </p:grpSpPr>
        <p:cxnSp>
          <p:nvCxnSpPr>
            <p:cNvPr id="67" name="Straight Connector 111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val 11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/>
            </a:p>
          </p:txBody>
        </p:sp>
      </p:grpSp>
      <p:sp>
        <p:nvSpPr>
          <p:cNvPr id="69" name="Oval 127"/>
          <p:cNvSpPr>
            <a:spLocks noChangeAspect="1"/>
          </p:cNvSpPr>
          <p:nvPr/>
        </p:nvSpPr>
        <p:spPr>
          <a:xfrm>
            <a:off x="4822340" y="1066512"/>
            <a:ext cx="1431000" cy="143100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74" name="Group 128"/>
          <p:cNvGrpSpPr/>
          <p:nvPr/>
        </p:nvGrpSpPr>
        <p:grpSpPr>
          <a:xfrm>
            <a:off x="5464965" y="2514388"/>
            <a:ext cx="144542" cy="711197"/>
            <a:chOff x="1690019" y="2064423"/>
            <a:chExt cx="144542" cy="711197"/>
          </a:xfrm>
        </p:grpSpPr>
        <p:cxnSp>
          <p:nvCxnSpPr>
            <p:cNvPr id="75" name="Straight Connector 129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Oval 130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/>
            </a:p>
          </p:txBody>
        </p:sp>
      </p:grpSp>
      <p:sp>
        <p:nvSpPr>
          <p:cNvPr id="81" name="Oval 145"/>
          <p:cNvSpPr>
            <a:spLocks noChangeAspect="1"/>
          </p:cNvSpPr>
          <p:nvPr/>
        </p:nvSpPr>
        <p:spPr>
          <a:xfrm>
            <a:off x="6857405" y="1282512"/>
            <a:ext cx="1215000" cy="121500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82" name="Group 146"/>
          <p:cNvGrpSpPr/>
          <p:nvPr/>
        </p:nvGrpSpPr>
        <p:grpSpPr>
          <a:xfrm>
            <a:off x="7392634" y="2514388"/>
            <a:ext cx="144542" cy="711197"/>
            <a:chOff x="1690019" y="2064423"/>
            <a:chExt cx="144542" cy="711197"/>
          </a:xfrm>
        </p:grpSpPr>
        <p:cxnSp>
          <p:nvCxnSpPr>
            <p:cNvPr id="83" name="Straight Connector 147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Oval 148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/>
            </a:p>
          </p:txBody>
        </p:sp>
      </p:grpSp>
      <p:sp>
        <p:nvSpPr>
          <p:cNvPr id="85" name="矩形 84"/>
          <p:cNvSpPr/>
          <p:nvPr/>
        </p:nvSpPr>
        <p:spPr>
          <a:xfrm>
            <a:off x="977863" y="3313790"/>
            <a:ext cx="1408064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846380" y="3684109"/>
            <a:ext cx="1671034" cy="78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7" name="矩形 86"/>
          <p:cNvSpPr/>
          <p:nvPr/>
        </p:nvSpPr>
        <p:spPr>
          <a:xfrm>
            <a:off x="6760873" y="3313790"/>
            <a:ext cx="1408064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6629388" y="3684109"/>
            <a:ext cx="1671034" cy="78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2905534" y="3313790"/>
            <a:ext cx="1408064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2774049" y="3684109"/>
            <a:ext cx="1671034" cy="78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4833203" y="3313790"/>
            <a:ext cx="1408064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5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4702324" y="3684109"/>
            <a:ext cx="1671034" cy="78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3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94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68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7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50"/>
                            </p:stCondLst>
                            <p:childTnLst>
                              <p:par>
                                <p:cTn id="7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5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5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5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400"/>
                            </p:stCondLst>
                            <p:childTnLst>
                              <p:par>
                                <p:cTn id="10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53" grpId="0" animBg="1"/>
      <p:bldP spid="61" grpId="0" animBg="1"/>
      <p:bldP spid="69" grpId="0" animBg="1"/>
      <p:bldP spid="81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805469" y="168674"/>
            <a:ext cx="1379210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SWOT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分析</a:t>
            </a:r>
          </a:p>
        </p:txBody>
      </p:sp>
      <p:sp>
        <p:nvSpPr>
          <p:cNvPr id="3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25"/>
          <p:cNvSpPr/>
          <p:nvPr/>
        </p:nvSpPr>
        <p:spPr>
          <a:xfrm>
            <a:off x="1500505" y="1244063"/>
            <a:ext cx="3044315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Rectangle 26"/>
          <p:cNvSpPr/>
          <p:nvPr/>
        </p:nvSpPr>
        <p:spPr>
          <a:xfrm>
            <a:off x="4599181" y="1244063"/>
            <a:ext cx="3044315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Rectangle 27"/>
          <p:cNvSpPr/>
          <p:nvPr/>
        </p:nvSpPr>
        <p:spPr>
          <a:xfrm>
            <a:off x="1500505" y="2659971"/>
            <a:ext cx="3044315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Rectangle 28"/>
          <p:cNvSpPr/>
          <p:nvPr/>
        </p:nvSpPr>
        <p:spPr>
          <a:xfrm>
            <a:off x="4599181" y="2659971"/>
            <a:ext cx="3044315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Rectangle 32"/>
          <p:cNvSpPr/>
          <p:nvPr/>
        </p:nvSpPr>
        <p:spPr>
          <a:xfrm>
            <a:off x="4053385" y="2659971"/>
            <a:ext cx="491435" cy="4286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>
                    <a:lumMod val="95000"/>
                  </a:schemeClr>
                </a:solidFill>
              </a:rPr>
              <a:t>O</a:t>
            </a:r>
          </a:p>
        </p:txBody>
      </p:sp>
      <p:sp>
        <p:nvSpPr>
          <p:cNvPr id="20" name="Rectangle 29"/>
          <p:cNvSpPr/>
          <p:nvPr/>
        </p:nvSpPr>
        <p:spPr>
          <a:xfrm>
            <a:off x="4053385" y="2187038"/>
            <a:ext cx="491435" cy="428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>
                    <a:lumMod val="95000"/>
                  </a:schemeClr>
                </a:solidFill>
              </a:rPr>
              <a:t>S</a:t>
            </a:r>
          </a:p>
        </p:txBody>
      </p:sp>
      <p:sp>
        <p:nvSpPr>
          <p:cNvPr id="23" name="Rectangle 31"/>
          <p:cNvSpPr/>
          <p:nvPr/>
        </p:nvSpPr>
        <p:spPr>
          <a:xfrm>
            <a:off x="4599182" y="2659971"/>
            <a:ext cx="491400" cy="428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>
                    <a:lumMod val="95000"/>
                  </a:schemeClr>
                </a:solidFill>
              </a:rPr>
              <a:t>T</a:t>
            </a:r>
          </a:p>
        </p:txBody>
      </p:sp>
      <p:sp>
        <p:nvSpPr>
          <p:cNvPr id="26" name="Rectangle 30"/>
          <p:cNvSpPr/>
          <p:nvPr/>
        </p:nvSpPr>
        <p:spPr>
          <a:xfrm>
            <a:off x="4599182" y="2187038"/>
            <a:ext cx="491400" cy="4286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>
                    <a:lumMod val="95000"/>
                  </a:schemeClr>
                </a:solidFill>
              </a:rPr>
              <a:t>W</a:t>
            </a: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3295933" y="2179439"/>
            <a:ext cx="620150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优势</a:t>
            </a:r>
            <a:endParaRPr lang="en-US" altLang="ko-KR" sz="15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682217" y="1443805"/>
            <a:ext cx="2818633" cy="75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975" dirty="0">
              <a:solidFill>
                <a:schemeClr val="bg1"/>
              </a:solidFill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3295933" y="2825458"/>
            <a:ext cx="620150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劣势</a:t>
            </a:r>
            <a:endParaRPr lang="en-US" altLang="ko-KR" sz="15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682217" y="3133360"/>
            <a:ext cx="2818633" cy="75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975" dirty="0">
              <a:solidFill>
                <a:schemeClr val="bg1"/>
              </a:solidFill>
            </a:endParaRPr>
          </a:p>
        </p:txBody>
      </p: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5246999" y="2179439"/>
            <a:ext cx="618126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r" eaLnBrk="0" hangingPunct="0"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/>
            <a:r>
              <a:rPr lang="zh-CN" altLang="en-US" sz="1500" dirty="0"/>
              <a:t>机会</a:t>
            </a:r>
            <a:endParaRPr lang="en-US" altLang="ko-KR" sz="1500" dirty="0"/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716294" y="1443805"/>
            <a:ext cx="2746981" cy="75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975" dirty="0">
              <a:solidFill>
                <a:schemeClr val="bg1"/>
              </a:solidFill>
            </a:endParaRPr>
          </a:p>
        </p:txBody>
      </p:sp>
      <p:sp>
        <p:nvSpPr>
          <p:cNvPr id="37" name="TextBox 59"/>
          <p:cNvSpPr txBox="1">
            <a:spLocks noChangeArrowheads="1"/>
          </p:cNvSpPr>
          <p:nvPr/>
        </p:nvSpPr>
        <p:spPr bwMode="auto">
          <a:xfrm flipH="1">
            <a:off x="5246999" y="2825458"/>
            <a:ext cx="618126" cy="30007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eaLnBrk="0" hangingPunct="0"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1500" dirty="0"/>
              <a:t>挑战</a:t>
            </a:r>
            <a:endParaRPr lang="en-US" altLang="ko-KR" sz="1500" dirty="0"/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716294" y="3133360"/>
            <a:ext cx="2746981" cy="75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975" dirty="0">
              <a:solidFill>
                <a:schemeClr val="bg1"/>
              </a:solidFill>
            </a:endParaRPr>
          </a:p>
        </p:txBody>
      </p:sp>
      <p:sp>
        <p:nvSpPr>
          <p:cNvPr id="39" name="TextBox 107"/>
          <p:cNvSpPr txBox="1"/>
          <p:nvPr/>
        </p:nvSpPr>
        <p:spPr>
          <a:xfrm>
            <a:off x="776086" y="4252877"/>
            <a:ext cx="7591831" cy="45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99829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1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85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 animBg="1"/>
      <p:bldP spid="13" grpId="0" animBg="1"/>
      <p:bldP spid="14" grpId="0" animBg="1"/>
      <p:bldP spid="15" grpId="0" animBg="1"/>
      <p:bldP spid="17" grpId="0" animBg="1"/>
      <p:bldP spid="20" grpId="0" animBg="1"/>
      <p:bldP spid="23" grpId="0" animBg="1"/>
      <p:bldP spid="26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229" y="1963564"/>
            <a:ext cx="9135542" cy="101235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7" b="1" dirty="0">
              <a:solidFill>
                <a:schemeClr val="tx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aphicFrame>
        <p:nvGraphicFramePr>
          <p:cNvPr id="18" name="图表 17"/>
          <p:cNvGraphicFramePr/>
          <p:nvPr>
            <p:extLst/>
          </p:nvPr>
        </p:nvGraphicFramePr>
        <p:xfrm>
          <a:off x="347995" y="1468567"/>
          <a:ext cx="1871318" cy="1986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图表 18"/>
          <p:cNvGraphicFramePr/>
          <p:nvPr>
            <p:extLst/>
          </p:nvPr>
        </p:nvGraphicFramePr>
        <p:xfrm>
          <a:off x="2515382" y="1468567"/>
          <a:ext cx="1871318" cy="1986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图表 19"/>
          <p:cNvGraphicFramePr/>
          <p:nvPr>
            <p:extLst/>
          </p:nvPr>
        </p:nvGraphicFramePr>
        <p:xfrm>
          <a:off x="4682770" y="1468567"/>
          <a:ext cx="1871318" cy="1986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图表 20"/>
          <p:cNvGraphicFramePr/>
          <p:nvPr>
            <p:extLst/>
          </p:nvPr>
        </p:nvGraphicFramePr>
        <p:xfrm>
          <a:off x="6850158" y="1468567"/>
          <a:ext cx="1871318" cy="1986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TextBox 9"/>
          <p:cNvSpPr txBox="1"/>
          <p:nvPr/>
        </p:nvSpPr>
        <p:spPr>
          <a:xfrm>
            <a:off x="7188448" y="2272605"/>
            <a:ext cx="1192237" cy="39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8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199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2850730" y="2272605"/>
            <a:ext cx="1192237" cy="39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8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99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1"/>
          <p:cNvSpPr txBox="1"/>
          <p:nvPr/>
        </p:nvSpPr>
        <p:spPr>
          <a:xfrm>
            <a:off x="681871" y="2272605"/>
            <a:ext cx="1192237" cy="39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8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199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5019589" y="2259922"/>
            <a:ext cx="1192237" cy="39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8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199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42"/>
          <p:cNvSpPr txBox="1"/>
          <p:nvPr/>
        </p:nvSpPr>
        <p:spPr>
          <a:xfrm>
            <a:off x="788598" y="3472032"/>
            <a:ext cx="9901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accent2"/>
                </a:solidFill>
              </a:rPr>
              <a:t>添加标题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11062" y="3791035"/>
            <a:ext cx="1745185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8" name="TextBox 42"/>
          <p:cNvSpPr txBox="1"/>
          <p:nvPr/>
        </p:nvSpPr>
        <p:spPr>
          <a:xfrm>
            <a:off x="2955986" y="3472032"/>
            <a:ext cx="9901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578449" y="3791035"/>
            <a:ext cx="1745185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0" name="TextBox 42"/>
          <p:cNvSpPr txBox="1"/>
          <p:nvPr/>
        </p:nvSpPr>
        <p:spPr>
          <a:xfrm>
            <a:off x="5123373" y="3472032"/>
            <a:ext cx="9901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accent2"/>
                </a:solidFill>
              </a:rPr>
              <a:t>添加标题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745837" y="3791035"/>
            <a:ext cx="1745185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2" name="TextBox 42"/>
          <p:cNvSpPr txBox="1"/>
          <p:nvPr/>
        </p:nvSpPr>
        <p:spPr>
          <a:xfrm>
            <a:off x="7290761" y="3472032"/>
            <a:ext cx="9901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913225" y="3791035"/>
            <a:ext cx="1745185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3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81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Graphic spid="18" grpId="0">
        <p:bldAsOne/>
      </p:bldGraphic>
      <p:bldGraphic spid="19" grpId="0">
        <p:bldAsOne/>
      </p:bldGraphic>
      <p:bldGraphic spid="20" grpId="0">
        <p:bldAsOne/>
      </p:bldGraphic>
      <p:bldGraphic spid="21" grpId="0">
        <p:bldAsOne/>
      </p:bldGraphic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247"/>
          <p:cNvCxnSpPr/>
          <p:nvPr/>
        </p:nvCxnSpPr>
        <p:spPr>
          <a:xfrm>
            <a:off x="782232" y="4108206"/>
            <a:ext cx="757953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74"/>
          <p:cNvGrpSpPr/>
          <p:nvPr/>
        </p:nvGrpSpPr>
        <p:grpSpPr>
          <a:xfrm>
            <a:off x="1634044" y="1304396"/>
            <a:ext cx="921712" cy="2592315"/>
            <a:chOff x="1634044" y="1304396"/>
            <a:chExt cx="921712" cy="2592315"/>
          </a:xfrm>
        </p:grpSpPr>
        <p:sp>
          <p:nvSpPr>
            <p:cNvPr id="4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/>
            </a:p>
          </p:txBody>
        </p:sp>
        <p:grpSp>
          <p:nvGrpSpPr>
            <p:cNvPr id="4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4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0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46" name="Group 61"/>
            <p:cNvGrpSpPr/>
            <p:nvPr/>
          </p:nvGrpSpPr>
          <p:grpSpPr>
            <a:xfrm>
              <a:off x="1704409" y="1477217"/>
              <a:ext cx="780984" cy="2108391"/>
              <a:chOff x="1704409" y="1477217"/>
              <a:chExt cx="780984" cy="2108391"/>
            </a:xfrm>
          </p:grpSpPr>
          <p:sp>
            <p:nvSpPr>
              <p:cNvPr id="47" name="Text Placeholder 3"/>
              <p:cNvSpPr txBox="1">
                <a:spLocks/>
              </p:cNvSpPr>
              <p:nvPr/>
            </p:nvSpPr>
            <p:spPr>
              <a:xfrm>
                <a:off x="1907297" y="3262443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4378">
                  <a:spcBef>
                    <a:spcPct val="20000"/>
                  </a:spcBef>
                  <a:defRPr/>
                </a:pPr>
                <a:r>
                  <a:rPr lang="zh-CN" altLang="en-US" sz="10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60"/>
              <p:cNvSpPr/>
              <p:nvPr/>
            </p:nvSpPr>
            <p:spPr>
              <a:xfrm>
                <a:off x="1704409" y="1477217"/>
                <a:ext cx="780984" cy="502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378">
                  <a:spcBef>
                    <a:spcPct val="20000"/>
                  </a:spcBef>
                  <a:defRPr/>
                </a:pPr>
                <a:r>
                  <a:rPr lang="en-US" sz="2667" b="1" dirty="0">
                    <a:solidFill>
                      <a:schemeClr val="bg1"/>
                    </a:solidFill>
                  </a:rPr>
                  <a:t>90%</a:t>
                </a:r>
              </a:p>
            </p:txBody>
          </p:sp>
        </p:grpSp>
      </p:grpSp>
      <p:grpSp>
        <p:nvGrpSpPr>
          <p:cNvPr id="51" name="Group 75"/>
          <p:cNvGrpSpPr/>
          <p:nvPr/>
        </p:nvGrpSpPr>
        <p:grpSpPr>
          <a:xfrm>
            <a:off x="2872594" y="1707646"/>
            <a:ext cx="921712" cy="2189066"/>
            <a:chOff x="2872594" y="1707645"/>
            <a:chExt cx="921712" cy="2189066"/>
          </a:xfrm>
        </p:grpSpPr>
        <p:sp>
          <p:nvSpPr>
            <p:cNvPr id="52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/>
            </a:p>
          </p:txBody>
        </p:sp>
        <p:grpSp>
          <p:nvGrpSpPr>
            <p:cNvPr id="53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57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58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54" name="Group 62"/>
            <p:cNvGrpSpPr/>
            <p:nvPr/>
          </p:nvGrpSpPr>
          <p:grpSpPr>
            <a:xfrm>
              <a:off x="2937674" y="1825998"/>
              <a:ext cx="780984" cy="1759609"/>
              <a:chOff x="1704409" y="1750267"/>
              <a:chExt cx="780984" cy="1759609"/>
            </a:xfrm>
          </p:grpSpPr>
          <p:sp>
            <p:nvSpPr>
              <p:cNvPr id="55" name="Text Placeholder 3"/>
              <p:cNvSpPr txBox="1">
                <a:spLocks/>
              </p:cNvSpPr>
              <p:nvPr/>
            </p:nvSpPr>
            <p:spPr>
              <a:xfrm>
                <a:off x="1911900" y="3186711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4378">
                  <a:spcBef>
                    <a:spcPct val="20000"/>
                  </a:spcBef>
                  <a:defRPr/>
                </a:pPr>
                <a:r>
                  <a:rPr lang="zh-CN" altLang="en-US" sz="10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Rectangle 64"/>
              <p:cNvSpPr/>
              <p:nvPr/>
            </p:nvSpPr>
            <p:spPr>
              <a:xfrm>
                <a:off x="1704409" y="1750267"/>
                <a:ext cx="780984" cy="502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378">
                  <a:spcBef>
                    <a:spcPct val="20000"/>
                  </a:spcBef>
                  <a:defRPr/>
                </a:pPr>
                <a:r>
                  <a:rPr lang="en-US" sz="2667" b="1" dirty="0">
                    <a:solidFill>
                      <a:schemeClr val="bg1"/>
                    </a:solidFill>
                  </a:rPr>
                  <a:t>80%</a:t>
                </a:r>
              </a:p>
            </p:txBody>
          </p:sp>
        </p:grpSp>
      </p:grpSp>
      <p:grpSp>
        <p:nvGrpSpPr>
          <p:cNvPr id="59" name="Group 76"/>
          <p:cNvGrpSpPr/>
          <p:nvPr/>
        </p:nvGrpSpPr>
        <p:grpSpPr>
          <a:xfrm>
            <a:off x="4096244" y="728327"/>
            <a:ext cx="954107" cy="3168385"/>
            <a:chOff x="4091621" y="728326"/>
            <a:chExt cx="954107" cy="3168385"/>
          </a:xfrm>
        </p:grpSpPr>
        <p:sp>
          <p:nvSpPr>
            <p:cNvPr id="60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/>
            </a:p>
          </p:txBody>
        </p:sp>
        <p:grpSp>
          <p:nvGrpSpPr>
            <p:cNvPr id="61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65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6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rgbClr val="FF3F3F"/>
                  </a:solidFill>
                </a:endParaRPr>
              </a:p>
            </p:txBody>
          </p:sp>
        </p:grpSp>
        <p:grpSp>
          <p:nvGrpSpPr>
            <p:cNvPr id="62" name="Group 65"/>
            <p:cNvGrpSpPr/>
            <p:nvPr/>
          </p:nvGrpSpPr>
          <p:grpSpPr>
            <a:xfrm>
              <a:off x="4091621" y="958754"/>
              <a:ext cx="954107" cy="2626852"/>
              <a:chOff x="1623384" y="1174197"/>
              <a:chExt cx="954107" cy="2626852"/>
            </a:xfrm>
          </p:grpSpPr>
          <p:sp>
            <p:nvSpPr>
              <p:cNvPr id="63" name="Text Placeholder 3"/>
              <p:cNvSpPr txBox="1">
                <a:spLocks/>
              </p:cNvSpPr>
              <p:nvPr/>
            </p:nvSpPr>
            <p:spPr>
              <a:xfrm>
                <a:off x="1924450" y="3477884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4378">
                  <a:spcBef>
                    <a:spcPct val="20000"/>
                  </a:spcBef>
                  <a:defRPr/>
                </a:pPr>
                <a:r>
                  <a:rPr lang="zh-CN" altLang="en-US" sz="10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Rectangle 67"/>
              <p:cNvSpPr/>
              <p:nvPr/>
            </p:nvSpPr>
            <p:spPr>
              <a:xfrm>
                <a:off x="1623384" y="1174197"/>
                <a:ext cx="954107" cy="502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378">
                  <a:spcBef>
                    <a:spcPct val="20000"/>
                  </a:spcBef>
                  <a:defRPr/>
                </a:pPr>
                <a:r>
                  <a:rPr lang="en-US" sz="2667" b="1" dirty="0">
                    <a:solidFill>
                      <a:schemeClr val="bg1"/>
                    </a:solidFill>
                  </a:rPr>
                  <a:t>100%</a:t>
                </a:r>
              </a:p>
            </p:txBody>
          </p:sp>
        </p:grpSp>
      </p:grpSp>
      <p:grpSp>
        <p:nvGrpSpPr>
          <p:cNvPr id="67" name="Group 79"/>
          <p:cNvGrpSpPr/>
          <p:nvPr/>
        </p:nvGrpSpPr>
        <p:grpSpPr>
          <a:xfrm>
            <a:off x="6588244" y="1304396"/>
            <a:ext cx="921712" cy="2592315"/>
            <a:chOff x="6588245" y="1304396"/>
            <a:chExt cx="921712" cy="2592315"/>
          </a:xfrm>
        </p:grpSpPr>
        <p:sp>
          <p:nvSpPr>
            <p:cNvPr id="68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/>
            </a:p>
          </p:txBody>
        </p:sp>
        <p:grpSp>
          <p:nvGrpSpPr>
            <p:cNvPr id="69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73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70" name="Group 68"/>
            <p:cNvGrpSpPr/>
            <p:nvPr/>
          </p:nvGrpSpPr>
          <p:grpSpPr>
            <a:xfrm>
              <a:off x="6653325" y="1477217"/>
              <a:ext cx="780984" cy="2108389"/>
              <a:chOff x="1704409" y="1477217"/>
              <a:chExt cx="780984" cy="2108389"/>
            </a:xfrm>
          </p:grpSpPr>
          <p:sp>
            <p:nvSpPr>
              <p:cNvPr id="71" name="Text Placeholder 3"/>
              <p:cNvSpPr txBox="1">
                <a:spLocks/>
              </p:cNvSpPr>
              <p:nvPr/>
            </p:nvSpPr>
            <p:spPr>
              <a:xfrm>
                <a:off x="1950645" y="3262441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4378">
                  <a:spcBef>
                    <a:spcPct val="20000"/>
                  </a:spcBef>
                  <a:defRPr/>
                </a:pPr>
                <a:r>
                  <a:rPr lang="zh-CN" altLang="en-US" sz="10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Rectangle 70"/>
              <p:cNvSpPr/>
              <p:nvPr/>
            </p:nvSpPr>
            <p:spPr>
              <a:xfrm>
                <a:off x="1704409" y="1477217"/>
                <a:ext cx="780984" cy="502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378">
                  <a:spcBef>
                    <a:spcPct val="20000"/>
                  </a:spcBef>
                  <a:defRPr/>
                </a:pPr>
                <a:r>
                  <a:rPr lang="en-US" sz="2667" b="1" dirty="0">
                    <a:solidFill>
                      <a:schemeClr val="bg1"/>
                    </a:solidFill>
                  </a:rPr>
                  <a:t>90%</a:t>
                </a:r>
              </a:p>
            </p:txBody>
          </p:sp>
        </p:grpSp>
      </p:grpSp>
      <p:grpSp>
        <p:nvGrpSpPr>
          <p:cNvPr id="75" name="Group 78"/>
          <p:cNvGrpSpPr/>
          <p:nvPr/>
        </p:nvGrpSpPr>
        <p:grpSpPr>
          <a:xfrm>
            <a:off x="5349694" y="1880467"/>
            <a:ext cx="921712" cy="1997312"/>
            <a:chOff x="5349694" y="1880466"/>
            <a:chExt cx="921712" cy="1997312"/>
          </a:xfrm>
        </p:grpSpPr>
        <p:sp>
          <p:nvSpPr>
            <p:cNvPr id="76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7" dirty="0"/>
            </a:p>
          </p:txBody>
        </p:sp>
        <p:grpSp>
          <p:nvGrpSpPr>
            <p:cNvPr id="77" name="Group 77"/>
            <p:cNvGrpSpPr/>
            <p:nvPr/>
          </p:nvGrpSpPr>
          <p:grpSpPr>
            <a:xfrm>
              <a:off x="5417894" y="1960262"/>
              <a:ext cx="784076" cy="1840285"/>
              <a:chOff x="5417894" y="1960262"/>
              <a:chExt cx="784076" cy="1840285"/>
            </a:xfrm>
          </p:grpSpPr>
          <p:grpSp>
            <p:nvGrpSpPr>
              <p:cNvPr id="78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101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7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79" name="Group 71"/>
              <p:cNvGrpSpPr/>
              <p:nvPr/>
            </p:nvGrpSpPr>
            <p:grpSpPr>
              <a:xfrm>
                <a:off x="5417894" y="1960262"/>
                <a:ext cx="780984" cy="1610450"/>
                <a:chOff x="1704408" y="1865481"/>
                <a:chExt cx="780984" cy="1610450"/>
              </a:xfrm>
            </p:grpSpPr>
            <p:sp>
              <p:nvSpPr>
                <p:cNvPr id="80" name="Text Placeholder 3"/>
                <p:cNvSpPr txBox="1">
                  <a:spLocks/>
                </p:cNvSpPr>
                <p:nvPr/>
              </p:nvSpPr>
              <p:spPr>
                <a:xfrm>
                  <a:off x="1953286" y="3152766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914378">
                    <a:spcBef>
                      <a:spcPct val="20000"/>
                    </a:spcBef>
                    <a:defRPr/>
                  </a:pPr>
                  <a:r>
                    <a:rPr lang="zh-CN" altLang="en-US" sz="105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0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5" name="Rectangle 73"/>
                <p:cNvSpPr/>
                <p:nvPr/>
              </p:nvSpPr>
              <p:spPr>
                <a:xfrm>
                  <a:off x="1704408" y="1865481"/>
                  <a:ext cx="780984" cy="50276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914378">
                    <a:spcBef>
                      <a:spcPct val="20000"/>
                    </a:spcBef>
                    <a:defRPr/>
                  </a:pPr>
                  <a:r>
                    <a:rPr lang="en-US" sz="2667" b="1" dirty="0">
                      <a:solidFill>
                        <a:schemeClr val="bg1"/>
                      </a:solidFill>
                    </a:rPr>
                    <a:t>70%</a:t>
                  </a:r>
                </a:p>
              </p:txBody>
            </p:sp>
          </p:grpSp>
        </p:grpSp>
      </p:grpSp>
      <p:sp>
        <p:nvSpPr>
          <p:cNvPr id="108" name="TextBox 107"/>
          <p:cNvSpPr txBox="1"/>
          <p:nvPr/>
        </p:nvSpPr>
        <p:spPr>
          <a:xfrm>
            <a:off x="776086" y="4209237"/>
            <a:ext cx="7591831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09" name="文本框 13"/>
          <p:cNvSpPr txBox="1"/>
          <p:nvPr/>
        </p:nvSpPr>
        <p:spPr>
          <a:xfrm>
            <a:off x="1703480" y="2096012"/>
            <a:ext cx="804502" cy="609392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110" name="文本框 13"/>
          <p:cNvSpPr txBox="1"/>
          <p:nvPr/>
        </p:nvSpPr>
        <p:spPr>
          <a:xfrm>
            <a:off x="2931199" y="2394646"/>
            <a:ext cx="793671" cy="609392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111" name="文本框 13"/>
          <p:cNvSpPr txBox="1"/>
          <p:nvPr/>
        </p:nvSpPr>
        <p:spPr>
          <a:xfrm>
            <a:off x="6652946" y="2096012"/>
            <a:ext cx="804502" cy="609392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112" name="文本框 13"/>
          <p:cNvSpPr txBox="1"/>
          <p:nvPr/>
        </p:nvSpPr>
        <p:spPr>
          <a:xfrm>
            <a:off x="5422684" y="2394646"/>
            <a:ext cx="793671" cy="609392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113" name="文本框 13"/>
          <p:cNvSpPr txBox="1"/>
          <p:nvPr/>
        </p:nvSpPr>
        <p:spPr>
          <a:xfrm>
            <a:off x="4171688" y="1541511"/>
            <a:ext cx="793671" cy="1329589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7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82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76135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110" grpId="0"/>
      <p:bldP spid="111" grpId="0"/>
      <p:bldP spid="112" grpId="0"/>
      <p:bldP spid="113" grpId="0"/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526893" y="0"/>
            <a:ext cx="0" cy="5143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lowchart: Decision 78"/>
          <p:cNvSpPr/>
          <p:nvPr/>
        </p:nvSpPr>
        <p:spPr>
          <a:xfrm>
            <a:off x="1844935" y="1635646"/>
            <a:ext cx="1375279" cy="1375279"/>
          </a:xfrm>
          <a:prstGeom prst="flowChartDecision">
            <a:avLst/>
          </a:prstGeom>
          <a:solidFill>
            <a:srgbClr val="92D05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Flowchart: Decision 79"/>
          <p:cNvSpPr/>
          <p:nvPr/>
        </p:nvSpPr>
        <p:spPr>
          <a:xfrm>
            <a:off x="1844935" y="1845926"/>
            <a:ext cx="1375279" cy="1375279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93"/>
          <p:cNvSpPr txBox="1"/>
          <p:nvPr/>
        </p:nvSpPr>
        <p:spPr>
          <a:xfrm>
            <a:off x="2150956" y="2173610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4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38"/>
          <p:cNvSpPr txBox="1"/>
          <p:nvPr/>
        </p:nvSpPr>
        <p:spPr>
          <a:xfrm>
            <a:off x="3742978" y="141962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53" name="TextBox 12"/>
          <p:cNvSpPr txBox="1"/>
          <p:nvPr/>
        </p:nvSpPr>
        <p:spPr>
          <a:xfrm>
            <a:off x="3779912" y="2042833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与上年度对比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5796136" y="2042833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二项重点工作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3779912" y="2407989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四项重点工作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5"/>
          <p:cNvSpPr txBox="1"/>
          <p:nvPr/>
        </p:nvSpPr>
        <p:spPr>
          <a:xfrm>
            <a:off x="5796136" y="2407989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工作中的提升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6"/>
          <p:cNvSpPr txBox="1"/>
          <p:nvPr/>
        </p:nvSpPr>
        <p:spPr>
          <a:xfrm>
            <a:off x="3758389" y="2895694"/>
            <a:ext cx="405397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文字尽量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言简意赅的描述本章节的基本内容即可在此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输入章节概述文本内容，文字尽量言简意赅的描述本章节的基本内容即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851920" y="2787774"/>
            <a:ext cx="38884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407356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50" grpId="0" animBg="1"/>
      <p:bldP spid="50" grpId="1" animBg="1"/>
      <p:bldP spid="50" grpId="2" animBg="1"/>
      <p:bldP spid="51" grpId="0"/>
      <p:bldP spid="52" grpId="0"/>
      <p:bldP spid="53" grpId="0"/>
      <p:bldP spid="55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entagon 35"/>
          <p:cNvSpPr/>
          <p:nvPr/>
        </p:nvSpPr>
        <p:spPr>
          <a:xfrm>
            <a:off x="890254" y="1503842"/>
            <a:ext cx="1397531" cy="1225836"/>
          </a:xfrm>
          <a:prstGeom prst="homePlate">
            <a:avLst>
              <a:gd name="adj" fmla="val 29885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16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Pentagon 66"/>
          <p:cNvSpPr/>
          <p:nvPr/>
        </p:nvSpPr>
        <p:spPr>
          <a:xfrm>
            <a:off x="2418908" y="2786089"/>
            <a:ext cx="1397531" cy="1225836"/>
          </a:xfrm>
          <a:prstGeom prst="homePlate">
            <a:avLst>
              <a:gd name="adj" fmla="val 2820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5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65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Pentagon 69"/>
          <p:cNvSpPr/>
          <p:nvPr/>
        </p:nvSpPr>
        <p:spPr>
          <a:xfrm>
            <a:off x="3947562" y="1503842"/>
            <a:ext cx="1397531" cy="1225836"/>
          </a:xfrm>
          <a:prstGeom prst="homePlate">
            <a:avLst>
              <a:gd name="adj" fmla="val 307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6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Pentagon 70"/>
          <p:cNvSpPr/>
          <p:nvPr/>
        </p:nvSpPr>
        <p:spPr>
          <a:xfrm>
            <a:off x="5476216" y="2786089"/>
            <a:ext cx="1397531" cy="1225836"/>
          </a:xfrm>
          <a:prstGeom prst="homePlate">
            <a:avLst>
              <a:gd name="adj" fmla="val 2988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5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65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Pentagon 71"/>
          <p:cNvSpPr/>
          <p:nvPr/>
        </p:nvSpPr>
        <p:spPr>
          <a:xfrm>
            <a:off x="7004869" y="1503842"/>
            <a:ext cx="1397531" cy="1225836"/>
          </a:xfrm>
          <a:prstGeom prst="homePlate">
            <a:avLst>
              <a:gd name="adj" fmla="val 29885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6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75"/>
          <p:cNvSpPr txBox="1"/>
          <p:nvPr/>
        </p:nvSpPr>
        <p:spPr>
          <a:xfrm>
            <a:off x="2822136" y="1731103"/>
            <a:ext cx="65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7" name="TextBox 82"/>
          <p:cNvSpPr txBox="1"/>
          <p:nvPr/>
        </p:nvSpPr>
        <p:spPr>
          <a:xfrm>
            <a:off x="2417569" y="1608930"/>
            <a:ext cx="1397531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8" name="TextBox 31"/>
          <p:cNvSpPr txBox="1"/>
          <p:nvPr/>
        </p:nvSpPr>
        <p:spPr>
          <a:xfrm>
            <a:off x="5475768" y="1608930"/>
            <a:ext cx="1397531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9" name="TextBox 32"/>
          <p:cNvSpPr txBox="1"/>
          <p:nvPr/>
        </p:nvSpPr>
        <p:spPr>
          <a:xfrm>
            <a:off x="890254" y="2880334"/>
            <a:ext cx="1395746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0" name="TextBox 33"/>
          <p:cNvSpPr txBox="1"/>
          <p:nvPr/>
        </p:nvSpPr>
        <p:spPr>
          <a:xfrm>
            <a:off x="3946669" y="2880334"/>
            <a:ext cx="1397531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1" name="TextBox 34"/>
          <p:cNvSpPr txBox="1"/>
          <p:nvPr/>
        </p:nvSpPr>
        <p:spPr>
          <a:xfrm>
            <a:off x="7004868" y="2880334"/>
            <a:ext cx="1397531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805469" y="168674"/>
            <a:ext cx="1985145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37"/>
          <p:cNvSpPr txBox="1"/>
          <p:nvPr/>
        </p:nvSpPr>
        <p:spPr>
          <a:xfrm>
            <a:off x="805469" y="569863"/>
            <a:ext cx="1731005" cy="25391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2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00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87" grpId="0"/>
      <p:bldP spid="88" grpId="0"/>
      <p:bldP spid="89" grpId="0"/>
      <p:bldP spid="90" grpId="0"/>
      <p:bldP spid="91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</TotalTime>
  <Words>4322</Words>
  <Application>Microsoft Office PowerPoint</Application>
  <PresentationFormat>全屏显示(16:9)</PresentationFormat>
  <Paragraphs>264</Paragraphs>
  <Slides>25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 Unicode MS</vt:lpstr>
      <vt:lpstr>FontAwesome</vt:lpstr>
      <vt:lpstr>方正兰亭黑简体</vt:lpstr>
      <vt:lpstr>宋体</vt:lpstr>
      <vt:lpstr>微软雅黑</vt:lpstr>
      <vt:lpstr>禹卫书法行书简体
</vt:lpstr>
      <vt:lpstr>Arial</vt:lpstr>
      <vt:lpstr>Calibri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禁毒教育</dc:title>
  <dc:creator>user</dc:creator>
  <cp:keywords>user</cp:keywords>
  <cp:lastModifiedBy>YANGS</cp:lastModifiedBy>
  <cp:revision>419</cp:revision>
  <dcterms:created xsi:type="dcterms:W3CDTF">2015-08-22T03:26:29Z</dcterms:created>
  <dcterms:modified xsi:type="dcterms:W3CDTF">2017-08-07T13:46:55Z</dcterms:modified>
</cp:coreProperties>
</file>