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60" r:id="rId3"/>
    <p:sldId id="261" r:id="rId4"/>
    <p:sldId id="262" r:id="rId5"/>
    <p:sldId id="276" r:id="rId6"/>
    <p:sldId id="267" r:id="rId7"/>
    <p:sldId id="275" r:id="rId8"/>
    <p:sldId id="279" r:id="rId9"/>
    <p:sldId id="274" r:id="rId10"/>
    <p:sldId id="273" r:id="rId11"/>
    <p:sldId id="269" r:id="rId12"/>
    <p:sldId id="278" r:id="rId13"/>
    <p:sldId id="28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5" pos="7673" userDrawn="1">
          <p15:clr>
            <a:srgbClr val="A4A3A4"/>
          </p15:clr>
        </p15:guide>
        <p15:guide id="227" pos="756" userDrawn="1">
          <p15:clr>
            <a:srgbClr val="A4A3A4"/>
          </p15:clr>
        </p15:guide>
        <p15:guide id="284" pos="6902" userDrawn="1">
          <p15:clr>
            <a:srgbClr val="A4A3A4"/>
          </p15:clr>
        </p15:guide>
        <p15:guide id="297" userDrawn="1">
          <p15:clr>
            <a:srgbClr val="A4A3A4"/>
          </p15:clr>
        </p15:guide>
        <p15:guide id="298" orient="horz" pos="4320" userDrawn="1">
          <p15:clr>
            <a:srgbClr val="A4A3A4"/>
          </p15:clr>
        </p15:guide>
        <p15:guide id="303" orient="horz" pos="504" userDrawn="1">
          <p15:clr>
            <a:srgbClr val="A4A3A4"/>
          </p15:clr>
        </p15:guide>
        <p15:guide id="305" pos="3500" userDrawn="1">
          <p15:clr>
            <a:srgbClr val="A4A3A4"/>
          </p15:clr>
        </p15:guide>
        <p15:guide id="306" pos="1323" userDrawn="1">
          <p15:clr>
            <a:srgbClr val="A4A3A4"/>
          </p15:clr>
        </p15:guide>
        <p15:guide id="307" pos="2933" userDrawn="1">
          <p15:clr>
            <a:srgbClr val="A4A3A4"/>
          </p15:clr>
        </p15:guide>
        <p15:guide id="311" orient="horz" pos="3816" userDrawn="1">
          <p15:clr>
            <a:srgbClr val="A4A3A4"/>
          </p15:clr>
        </p15:guide>
        <p15:guide id="313" orient="horz" pos="2160" userDrawn="1">
          <p15:clr>
            <a:srgbClr val="A4A3A4"/>
          </p15:clr>
        </p15:guide>
        <p15:guide id="314" orient="horz" pos="1003" userDrawn="1">
          <p15:clr>
            <a:srgbClr val="A4A3A4"/>
          </p15:clr>
        </p15:guide>
        <p15:guide id="315" orient="horz" pos="33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100"/>
    <a:srgbClr val="E3E3E3"/>
    <a:srgbClr val="EDEDEF"/>
    <a:srgbClr val="F0F2F5"/>
    <a:srgbClr val="EDE6FF"/>
    <a:srgbClr val="787878"/>
    <a:srgbClr val="D5D6DB"/>
    <a:srgbClr val="97AAE8"/>
    <a:srgbClr val="96969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238" autoAdjust="0"/>
  </p:normalViewPr>
  <p:slideViewPr>
    <p:cSldViewPr snapToGrid="0" showGuides="1">
      <p:cViewPr varScale="1">
        <p:scale>
          <a:sx n="74" d="100"/>
          <a:sy n="74" d="100"/>
        </p:scale>
        <p:origin x="576" y="66"/>
      </p:cViewPr>
      <p:guideLst>
        <p:guide pos="7673"/>
        <p:guide pos="756"/>
        <p:guide pos="6902"/>
        <p:guide/>
        <p:guide orient="horz" pos="4320"/>
        <p:guide orient="horz" pos="504"/>
        <p:guide pos="3500"/>
        <p:guide pos="1323"/>
        <p:guide pos="2933"/>
        <p:guide orient="horz" pos="3816"/>
        <p:guide orient="horz" pos="2160"/>
        <p:guide orient="horz" pos="1003"/>
        <p:guide orient="horz" pos="33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83B30D-4900-4173-A62C-3BEF5B06066E}" type="datetimeFigureOut">
              <a:rPr lang="zh-CN" altLang="en-US" smtClean="0"/>
              <a:t>2017/8/10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444670-D4D7-4C9C-A647-5ABA4E8D6ABC}" type="slidenum">
              <a:rPr lang="zh-CN" altLang="en-US" smtClean="0"/>
              <a:t>‹#›</a:t>
            </a:fld>
            <a:endParaRPr lang="zh-CN" altLang="en-US"/>
          </a:p>
        </p:txBody>
      </p:sp>
    </p:spTree>
    <p:extLst>
      <p:ext uri="{BB962C8B-B14F-4D97-AF65-F5344CB8AC3E}">
        <p14:creationId xmlns:p14="http://schemas.microsoft.com/office/powerpoint/2010/main" val="2515375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444670-D4D7-4C9C-A647-5ABA4E8D6ABC}" type="slidenum">
              <a:rPr lang="zh-CN" altLang="en-US" smtClean="0"/>
              <a:t>6</a:t>
            </a:fld>
            <a:endParaRPr lang="zh-CN" altLang="en-US"/>
          </a:p>
        </p:txBody>
      </p:sp>
    </p:spTree>
    <p:extLst>
      <p:ext uri="{BB962C8B-B14F-4D97-AF65-F5344CB8AC3E}">
        <p14:creationId xmlns:p14="http://schemas.microsoft.com/office/powerpoint/2010/main" val="3417059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DA444670-D4D7-4C9C-A647-5ABA4E8D6ABC}" type="slidenum">
              <a:rPr lang="zh-CN" altLang="en-US" smtClean="0"/>
              <a:t>9</a:t>
            </a:fld>
            <a:endParaRPr lang="zh-CN" altLang="en-US"/>
          </a:p>
        </p:txBody>
      </p:sp>
    </p:spTree>
    <p:extLst>
      <p:ext uri="{BB962C8B-B14F-4D97-AF65-F5344CB8AC3E}">
        <p14:creationId xmlns:p14="http://schemas.microsoft.com/office/powerpoint/2010/main" val="1425601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3517501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3389319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1553881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661097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556923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1886611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15879029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7141125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24711843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25064136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1197138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25794951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4063294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3897345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C82858F-D079-476C-BEFC-E197A2177CD1}"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2236017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571331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542618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923290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166863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264889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320959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9BAAD77-EDCC-4255-BC2A-3910F019A64D}" type="datetimeFigureOut">
              <a:rPr lang="zh-CN" altLang="en-US" smtClean="0"/>
              <a:t>2017/8/10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2883341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BAAD77-EDCC-4255-BC2A-3910F019A64D}" type="datetimeFigureOut">
              <a:rPr lang="zh-CN" altLang="en-US" smtClean="0"/>
              <a:t>2017/8/10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A20C2E-2C5C-46AB-BBA1-6E57E37ED489}" type="slidenum">
              <a:rPr lang="zh-CN" altLang="en-US" smtClean="0"/>
              <a:t>‹#›</a:t>
            </a:fld>
            <a:endParaRPr lang="zh-CN" altLang="en-US"/>
          </a:p>
        </p:txBody>
      </p:sp>
    </p:spTree>
    <p:extLst>
      <p:ext uri="{BB962C8B-B14F-4D97-AF65-F5344CB8AC3E}">
        <p14:creationId xmlns:p14="http://schemas.microsoft.com/office/powerpoint/2010/main" val="28007458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82858F-D079-476C-BEFC-E197A2177CD1}" type="datetimeFigureOut">
              <a:rPr lang="zh-CN" altLang="en-US" smtClean="0"/>
              <a:t>2017/8/10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D3B58B-0858-44A5-A8FB-84A4670D8AB0}" type="slidenum">
              <a:rPr lang="zh-CN" altLang="en-US" smtClean="0"/>
              <a:t>‹#›</a:t>
            </a:fld>
            <a:endParaRPr lang="zh-CN" altLang="en-US"/>
          </a:p>
        </p:txBody>
      </p:sp>
    </p:spTree>
    <p:extLst>
      <p:ext uri="{BB962C8B-B14F-4D97-AF65-F5344CB8AC3E}">
        <p14:creationId xmlns:p14="http://schemas.microsoft.com/office/powerpoint/2010/main" val="3316423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7501.html"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0">
              <a:schemeClr val="bg2">
                <a:lumMod val="75000"/>
              </a:schemeClr>
            </a:gs>
            <a:gs pos="100000">
              <a:schemeClr val="tx1"/>
            </a:gs>
            <a:gs pos="0">
              <a:schemeClr val="bg2">
                <a:lumMod val="2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t="6191" r="208"/>
          <a:stretch/>
        </p:blipFill>
        <p:spPr>
          <a:xfrm>
            <a:off x="-25400" y="0"/>
            <a:ext cx="12217400" cy="6858000"/>
          </a:xfrm>
          <a:prstGeom prst="rect">
            <a:avLst/>
          </a:prstGeom>
        </p:spPr>
      </p:pic>
      <p:sp>
        <p:nvSpPr>
          <p:cNvPr id="27" name="矩形 26"/>
          <p:cNvSpPr/>
          <p:nvPr/>
        </p:nvSpPr>
        <p:spPr>
          <a:xfrm>
            <a:off x="1104"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5486400" y="879901"/>
            <a:ext cx="1219200" cy="1213376"/>
            <a:chOff x="3652592" y="765848"/>
            <a:chExt cx="1662112" cy="1654175"/>
          </a:xfrm>
          <a:solidFill>
            <a:srgbClr val="E3E3E3"/>
          </a:solidFill>
        </p:grpSpPr>
        <p:sp>
          <p:nvSpPr>
            <p:cNvPr id="12" name="AutoShape 3"/>
            <p:cNvSpPr>
              <a:spLocks noChangeAspect="1" noChangeArrowheads="1" noTextEdit="1"/>
            </p:cNvSpPr>
            <p:nvPr/>
          </p:nvSpPr>
          <p:spPr bwMode="auto">
            <a:xfrm>
              <a:off x="3655767" y="769023"/>
              <a:ext cx="1658937" cy="1647825"/>
            </a:xfrm>
            <a:prstGeom prst="rect">
              <a:avLst/>
            </a:prstGeom>
            <a:grpFill/>
            <a:ln w="38100">
              <a:solidFill>
                <a:srgbClr val="FFC100"/>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a:off x="4717804" y="1829473"/>
              <a:ext cx="593725" cy="590550"/>
            </a:xfrm>
            <a:custGeom>
              <a:avLst/>
              <a:gdLst>
                <a:gd name="T0" fmla="*/ 336 w 374"/>
                <a:gd name="T1" fmla="*/ 0 h 372"/>
                <a:gd name="T2" fmla="*/ 335 w 374"/>
                <a:gd name="T3" fmla="*/ 2 h 372"/>
                <a:gd name="T4" fmla="*/ 328 w 374"/>
                <a:gd name="T5" fmla="*/ 332 h 372"/>
                <a:gd name="T6" fmla="*/ 4 w 374"/>
                <a:gd name="T7" fmla="*/ 332 h 372"/>
                <a:gd name="T8" fmla="*/ 0 w 374"/>
                <a:gd name="T9" fmla="*/ 334 h 372"/>
                <a:gd name="T10" fmla="*/ 374 w 374"/>
                <a:gd name="T11" fmla="*/ 372 h 372"/>
                <a:gd name="T12" fmla="*/ 336 w 374"/>
                <a:gd name="T13" fmla="*/ 0 h 372"/>
              </a:gdLst>
              <a:ahLst/>
              <a:cxnLst>
                <a:cxn ang="0">
                  <a:pos x="T0" y="T1"/>
                </a:cxn>
                <a:cxn ang="0">
                  <a:pos x="T2" y="T3"/>
                </a:cxn>
                <a:cxn ang="0">
                  <a:pos x="T4" y="T5"/>
                </a:cxn>
                <a:cxn ang="0">
                  <a:pos x="T6" y="T7"/>
                </a:cxn>
                <a:cxn ang="0">
                  <a:pos x="T8" y="T9"/>
                </a:cxn>
                <a:cxn ang="0">
                  <a:pos x="T10" y="T11"/>
                </a:cxn>
                <a:cxn ang="0">
                  <a:pos x="T12" y="T13"/>
                </a:cxn>
              </a:cxnLst>
              <a:rect l="0" t="0" r="r" b="b"/>
              <a:pathLst>
                <a:path w="374" h="372">
                  <a:moveTo>
                    <a:pt x="336" y="0"/>
                  </a:moveTo>
                  <a:lnTo>
                    <a:pt x="335" y="2"/>
                  </a:lnTo>
                  <a:lnTo>
                    <a:pt x="328" y="332"/>
                  </a:lnTo>
                  <a:lnTo>
                    <a:pt x="4" y="332"/>
                  </a:lnTo>
                  <a:lnTo>
                    <a:pt x="0" y="334"/>
                  </a:lnTo>
                  <a:lnTo>
                    <a:pt x="374" y="372"/>
                  </a:lnTo>
                  <a:lnTo>
                    <a:pt x="336" y="0"/>
                  </a:lnTo>
                  <a:close/>
                </a:path>
              </a:pathLst>
            </a:custGeom>
            <a:grpFill/>
            <a:ln w="38100">
              <a:solidFill>
                <a:srgbClr val="FFC1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6"/>
            <p:cNvSpPr>
              <a:spLocks/>
            </p:cNvSpPr>
            <p:nvPr/>
          </p:nvSpPr>
          <p:spPr bwMode="auto">
            <a:xfrm>
              <a:off x="4717804" y="1829473"/>
              <a:ext cx="593725" cy="590550"/>
            </a:xfrm>
            <a:custGeom>
              <a:avLst/>
              <a:gdLst>
                <a:gd name="T0" fmla="*/ 336 w 374"/>
                <a:gd name="T1" fmla="*/ 0 h 372"/>
                <a:gd name="T2" fmla="*/ 335 w 374"/>
                <a:gd name="T3" fmla="*/ 2 h 372"/>
                <a:gd name="T4" fmla="*/ 328 w 374"/>
                <a:gd name="T5" fmla="*/ 332 h 372"/>
                <a:gd name="T6" fmla="*/ 4 w 374"/>
                <a:gd name="T7" fmla="*/ 332 h 372"/>
                <a:gd name="T8" fmla="*/ 0 w 374"/>
                <a:gd name="T9" fmla="*/ 334 h 372"/>
                <a:gd name="T10" fmla="*/ 374 w 374"/>
                <a:gd name="T11" fmla="*/ 372 h 372"/>
                <a:gd name="T12" fmla="*/ 336 w 374"/>
                <a:gd name="T13" fmla="*/ 0 h 372"/>
              </a:gdLst>
              <a:ahLst/>
              <a:cxnLst>
                <a:cxn ang="0">
                  <a:pos x="T0" y="T1"/>
                </a:cxn>
                <a:cxn ang="0">
                  <a:pos x="T2" y="T3"/>
                </a:cxn>
                <a:cxn ang="0">
                  <a:pos x="T4" y="T5"/>
                </a:cxn>
                <a:cxn ang="0">
                  <a:pos x="T6" y="T7"/>
                </a:cxn>
                <a:cxn ang="0">
                  <a:pos x="T8" y="T9"/>
                </a:cxn>
                <a:cxn ang="0">
                  <a:pos x="T10" y="T11"/>
                </a:cxn>
                <a:cxn ang="0">
                  <a:pos x="T12" y="T13"/>
                </a:cxn>
              </a:cxnLst>
              <a:rect l="0" t="0" r="r" b="b"/>
              <a:pathLst>
                <a:path w="374" h="372">
                  <a:moveTo>
                    <a:pt x="336" y="0"/>
                  </a:moveTo>
                  <a:lnTo>
                    <a:pt x="335" y="2"/>
                  </a:lnTo>
                  <a:lnTo>
                    <a:pt x="328" y="332"/>
                  </a:lnTo>
                  <a:lnTo>
                    <a:pt x="4" y="332"/>
                  </a:lnTo>
                  <a:lnTo>
                    <a:pt x="0" y="334"/>
                  </a:lnTo>
                  <a:lnTo>
                    <a:pt x="374" y="372"/>
                  </a:lnTo>
                  <a:lnTo>
                    <a:pt x="336" y="0"/>
                  </a:lnTo>
                </a:path>
              </a:pathLst>
            </a:custGeom>
            <a:grpFill/>
            <a:ln w="38100">
              <a:solidFill>
                <a:srgbClr val="FFC1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3652592" y="765848"/>
              <a:ext cx="1601787" cy="1601788"/>
            </a:xfrm>
            <a:custGeom>
              <a:avLst/>
              <a:gdLst>
                <a:gd name="T0" fmla="*/ 345 w 1009"/>
                <a:gd name="T1" fmla="*/ 0 h 1009"/>
                <a:gd name="T2" fmla="*/ 0 w 1009"/>
                <a:gd name="T3" fmla="*/ 346 h 1009"/>
                <a:gd name="T4" fmla="*/ 664 w 1009"/>
                <a:gd name="T5" fmla="*/ 1009 h 1009"/>
                <a:gd name="T6" fmla="*/ 669 w 1009"/>
                <a:gd name="T7" fmla="*/ 1002 h 1009"/>
                <a:gd name="T8" fmla="*/ 669 w 1009"/>
                <a:gd name="T9" fmla="*/ 1002 h 1009"/>
                <a:gd name="T10" fmla="*/ 14 w 1009"/>
                <a:gd name="T11" fmla="*/ 346 h 1009"/>
                <a:gd name="T12" fmla="*/ 349 w 1009"/>
                <a:gd name="T13" fmla="*/ 12 h 1009"/>
                <a:gd name="T14" fmla="*/ 1006 w 1009"/>
                <a:gd name="T15" fmla="*/ 667 h 1009"/>
                <a:gd name="T16" fmla="*/ 1009 w 1009"/>
                <a:gd name="T17" fmla="*/ 663 h 1009"/>
                <a:gd name="T18" fmla="*/ 345 w 1009"/>
                <a:gd name="T19" fmla="*/ 0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1009">
                  <a:moveTo>
                    <a:pt x="345" y="0"/>
                  </a:moveTo>
                  <a:lnTo>
                    <a:pt x="0" y="346"/>
                  </a:lnTo>
                  <a:lnTo>
                    <a:pt x="664" y="1009"/>
                  </a:lnTo>
                  <a:lnTo>
                    <a:pt x="669" y="1002"/>
                  </a:lnTo>
                  <a:lnTo>
                    <a:pt x="669" y="1002"/>
                  </a:lnTo>
                  <a:lnTo>
                    <a:pt x="14" y="346"/>
                  </a:lnTo>
                  <a:lnTo>
                    <a:pt x="349" y="12"/>
                  </a:lnTo>
                  <a:lnTo>
                    <a:pt x="1006" y="667"/>
                  </a:lnTo>
                  <a:lnTo>
                    <a:pt x="1009" y="663"/>
                  </a:lnTo>
                  <a:lnTo>
                    <a:pt x="345" y="0"/>
                  </a:lnTo>
                  <a:close/>
                </a:path>
              </a:pathLst>
            </a:custGeom>
            <a:grpFill/>
            <a:ln w="38100">
              <a:solidFill>
                <a:srgbClr val="FFC1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3652592" y="765848"/>
              <a:ext cx="1601787" cy="1601788"/>
            </a:xfrm>
            <a:custGeom>
              <a:avLst/>
              <a:gdLst>
                <a:gd name="T0" fmla="*/ 345 w 1009"/>
                <a:gd name="T1" fmla="*/ 0 h 1009"/>
                <a:gd name="T2" fmla="*/ 0 w 1009"/>
                <a:gd name="T3" fmla="*/ 346 h 1009"/>
                <a:gd name="T4" fmla="*/ 664 w 1009"/>
                <a:gd name="T5" fmla="*/ 1009 h 1009"/>
                <a:gd name="T6" fmla="*/ 669 w 1009"/>
                <a:gd name="T7" fmla="*/ 1002 h 1009"/>
                <a:gd name="T8" fmla="*/ 669 w 1009"/>
                <a:gd name="T9" fmla="*/ 1002 h 1009"/>
                <a:gd name="T10" fmla="*/ 14 w 1009"/>
                <a:gd name="T11" fmla="*/ 346 h 1009"/>
                <a:gd name="T12" fmla="*/ 349 w 1009"/>
                <a:gd name="T13" fmla="*/ 12 h 1009"/>
                <a:gd name="T14" fmla="*/ 1006 w 1009"/>
                <a:gd name="T15" fmla="*/ 667 h 1009"/>
                <a:gd name="T16" fmla="*/ 1009 w 1009"/>
                <a:gd name="T17" fmla="*/ 663 h 1009"/>
                <a:gd name="T18" fmla="*/ 345 w 1009"/>
                <a:gd name="T19" fmla="*/ 0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1009">
                  <a:moveTo>
                    <a:pt x="345" y="0"/>
                  </a:moveTo>
                  <a:lnTo>
                    <a:pt x="0" y="346"/>
                  </a:lnTo>
                  <a:lnTo>
                    <a:pt x="664" y="1009"/>
                  </a:lnTo>
                  <a:lnTo>
                    <a:pt x="669" y="1002"/>
                  </a:lnTo>
                  <a:lnTo>
                    <a:pt x="669" y="1002"/>
                  </a:lnTo>
                  <a:lnTo>
                    <a:pt x="14" y="346"/>
                  </a:lnTo>
                  <a:lnTo>
                    <a:pt x="349" y="12"/>
                  </a:lnTo>
                  <a:lnTo>
                    <a:pt x="1006" y="667"/>
                  </a:lnTo>
                  <a:lnTo>
                    <a:pt x="1009" y="663"/>
                  </a:lnTo>
                  <a:lnTo>
                    <a:pt x="345" y="0"/>
                  </a:lnTo>
                </a:path>
              </a:pathLst>
            </a:custGeom>
            <a:grpFill/>
            <a:ln w="38100">
              <a:solidFill>
                <a:srgbClr val="FFC1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2513807" y="2384425"/>
            <a:ext cx="7164387" cy="2089150"/>
            <a:chOff x="3792538" y="2384425"/>
            <a:chExt cx="7164387" cy="2089150"/>
          </a:xfrm>
        </p:grpSpPr>
        <p:sp>
          <p:nvSpPr>
            <p:cNvPr id="28" name="矩形 27"/>
            <p:cNvSpPr/>
            <p:nvPr/>
          </p:nvSpPr>
          <p:spPr>
            <a:xfrm>
              <a:off x="3792538" y="2384425"/>
              <a:ext cx="7164387" cy="2089150"/>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0392" y="2481032"/>
              <a:ext cx="5628678" cy="1172629"/>
            </a:xfrm>
            <a:prstGeom prst="rect">
              <a:avLst/>
            </a:prstGeom>
            <a:noFill/>
          </p:spPr>
          <p:txBody>
            <a:bodyPr wrap="square" rtlCol="0">
              <a:spAutoFit/>
            </a:bodyPr>
            <a:lstStyle/>
            <a:p>
              <a:pPr>
                <a:lnSpc>
                  <a:spcPct val="130000"/>
                </a:lnSpc>
              </a:pPr>
              <a:r>
                <a:rPr lang="zh-CN" altLang="en-US" sz="5400" b="1" dirty="0">
                  <a:solidFill>
                    <a:schemeClr val="bg1"/>
                  </a:solidFill>
                  <a:latin typeface="微软雅黑" panose="020B0503020204020204" pitchFamily="34" charset="-122"/>
                  <a:ea typeface="微软雅黑" panose="020B0503020204020204" pitchFamily="34" charset="-122"/>
                </a:rPr>
                <a:t>工作汇报</a:t>
              </a:r>
              <a:r>
                <a:rPr lang="en-US" altLang="zh-CN" sz="5400" b="1" dirty="0">
                  <a:solidFill>
                    <a:schemeClr val="bg1"/>
                  </a:solidFill>
                  <a:latin typeface="微软雅黑" panose="020B0503020204020204" pitchFamily="34" charset="-122"/>
                  <a:ea typeface="微软雅黑" panose="020B0503020204020204" pitchFamily="34" charset="-122"/>
                </a:rPr>
                <a:t>PPT</a:t>
              </a:r>
              <a:r>
                <a:rPr lang="zh-CN" altLang="en-US" sz="5400" b="1" dirty="0">
                  <a:solidFill>
                    <a:schemeClr val="bg1"/>
                  </a:solidFill>
                  <a:latin typeface="微软雅黑" panose="020B0503020204020204" pitchFamily="34" charset="-122"/>
                  <a:ea typeface="微软雅黑" panose="020B0503020204020204" pitchFamily="34" charset="-122"/>
                </a:rPr>
                <a:t>模板</a:t>
              </a:r>
            </a:p>
          </p:txBody>
        </p:sp>
        <p:sp>
          <p:nvSpPr>
            <p:cNvPr id="5" name="文本框 4"/>
            <p:cNvSpPr txBox="1"/>
            <p:nvPr/>
          </p:nvSpPr>
          <p:spPr>
            <a:xfrm>
              <a:off x="5515221" y="3615486"/>
              <a:ext cx="3751104" cy="652486"/>
            </a:xfrm>
            <a:prstGeom prst="rect">
              <a:avLst/>
            </a:prstGeom>
            <a:noFill/>
          </p:spPr>
          <p:txBody>
            <a:bodyPr wrap="square" rtlCol="0">
              <a:spAutoFit/>
            </a:bodyPr>
            <a:lstStyle/>
            <a:p>
              <a:pPr>
                <a:lnSpc>
                  <a:spcPct val="130000"/>
                </a:lnSpc>
              </a:pPr>
              <a:r>
                <a:rPr lang="zh-CN" altLang="en-US" sz="2800" dirty="0">
                  <a:solidFill>
                    <a:schemeClr val="bg1"/>
                  </a:solidFill>
                  <a:latin typeface="微软雅黑" panose="020B0503020204020204" pitchFamily="34" charset="-122"/>
                  <a:ea typeface="微软雅黑" panose="020B0503020204020204" pitchFamily="34" charset="-122"/>
                </a:rPr>
                <a:t>汇报人：请在此处键入</a:t>
              </a:r>
            </a:p>
          </p:txBody>
        </p:sp>
      </p:grpSp>
    </p:spTree>
    <p:extLst>
      <p:ext uri="{BB962C8B-B14F-4D97-AF65-F5344CB8AC3E}">
        <p14:creationId xmlns:p14="http://schemas.microsoft.com/office/powerpoint/2010/main" val="12715137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0">
              <a:schemeClr val="bg2">
                <a:lumMod val="75000"/>
              </a:schemeClr>
            </a:gs>
            <a:gs pos="100000">
              <a:schemeClr val="tx1"/>
            </a:gs>
            <a:gs pos="0">
              <a:schemeClr val="bg2">
                <a:lumMod val="25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159" name="组合 158"/>
          <p:cNvGrpSpPr/>
          <p:nvPr/>
        </p:nvGrpSpPr>
        <p:grpSpPr>
          <a:xfrm>
            <a:off x="1881810" y="961472"/>
            <a:ext cx="8428380" cy="4935056"/>
            <a:chOff x="2266124" y="1205949"/>
            <a:chExt cx="7421216" cy="4345332"/>
          </a:xfrm>
        </p:grpSpPr>
        <p:sp>
          <p:nvSpPr>
            <p:cNvPr id="38" name="Freeform 27"/>
            <p:cNvSpPr>
              <a:spLocks/>
            </p:cNvSpPr>
            <p:nvPr/>
          </p:nvSpPr>
          <p:spPr bwMode="auto">
            <a:xfrm>
              <a:off x="2266124" y="2976838"/>
              <a:ext cx="57508" cy="35827"/>
            </a:xfrm>
            <a:custGeom>
              <a:avLst/>
              <a:gdLst>
                <a:gd name="T0" fmla="*/ 2 w 3"/>
                <a:gd name="T1" fmla="*/ 1 h 2"/>
                <a:gd name="T2" fmla="*/ 1 w 3"/>
                <a:gd name="T3" fmla="*/ 2 h 2"/>
                <a:gd name="T4" fmla="*/ 1 w 3"/>
                <a:gd name="T5" fmla="*/ 2 h 2"/>
                <a:gd name="T6" fmla="*/ 1 w 3"/>
                <a:gd name="T7" fmla="*/ 2 h 2"/>
                <a:gd name="T8" fmla="*/ 1 w 3"/>
                <a:gd name="T9" fmla="*/ 1 h 2"/>
                <a:gd name="T10" fmla="*/ 1 w 3"/>
                <a:gd name="T11" fmla="*/ 0 h 2"/>
                <a:gd name="T12" fmla="*/ 2 w 3"/>
                <a:gd name="T13" fmla="*/ 0 h 2"/>
                <a:gd name="T14" fmla="*/ 2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2" y="1"/>
                  </a:moveTo>
                  <a:cubicBezTo>
                    <a:pt x="2" y="2"/>
                    <a:pt x="2" y="1"/>
                    <a:pt x="1" y="2"/>
                  </a:cubicBezTo>
                  <a:cubicBezTo>
                    <a:pt x="1" y="2"/>
                    <a:pt x="1" y="2"/>
                    <a:pt x="1" y="2"/>
                  </a:cubicBezTo>
                  <a:cubicBezTo>
                    <a:pt x="1" y="2"/>
                    <a:pt x="0" y="2"/>
                    <a:pt x="1" y="2"/>
                  </a:cubicBezTo>
                  <a:cubicBezTo>
                    <a:pt x="0" y="2"/>
                    <a:pt x="0" y="1"/>
                    <a:pt x="1" y="1"/>
                  </a:cubicBezTo>
                  <a:cubicBezTo>
                    <a:pt x="1" y="1"/>
                    <a:pt x="1" y="1"/>
                    <a:pt x="1" y="0"/>
                  </a:cubicBezTo>
                  <a:cubicBezTo>
                    <a:pt x="1" y="0"/>
                    <a:pt x="2" y="0"/>
                    <a:pt x="2" y="0"/>
                  </a:cubicBezTo>
                  <a:cubicBezTo>
                    <a:pt x="3" y="0"/>
                    <a:pt x="3" y="1"/>
                    <a:pt x="2"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8"/>
            <p:cNvSpPr>
              <a:spLocks/>
            </p:cNvSpPr>
            <p:nvPr/>
          </p:nvSpPr>
          <p:spPr bwMode="auto">
            <a:xfrm>
              <a:off x="2266124" y="2189919"/>
              <a:ext cx="2748041" cy="3361362"/>
            </a:xfrm>
            <a:custGeom>
              <a:avLst/>
              <a:gdLst>
                <a:gd name="T0" fmla="*/ 108 w 144"/>
                <a:gd name="T1" fmla="*/ 181 h 188"/>
                <a:gd name="T2" fmla="*/ 113 w 144"/>
                <a:gd name="T3" fmla="*/ 166 h 188"/>
                <a:gd name="T4" fmla="*/ 120 w 144"/>
                <a:gd name="T5" fmla="*/ 155 h 188"/>
                <a:gd name="T6" fmla="*/ 138 w 144"/>
                <a:gd name="T7" fmla="*/ 137 h 188"/>
                <a:gd name="T8" fmla="*/ 139 w 144"/>
                <a:gd name="T9" fmla="*/ 118 h 188"/>
                <a:gd name="T10" fmla="*/ 128 w 144"/>
                <a:gd name="T11" fmla="*/ 112 h 188"/>
                <a:gd name="T12" fmla="*/ 109 w 144"/>
                <a:gd name="T13" fmla="*/ 103 h 188"/>
                <a:gd name="T14" fmla="*/ 98 w 144"/>
                <a:gd name="T15" fmla="*/ 104 h 188"/>
                <a:gd name="T16" fmla="*/ 87 w 144"/>
                <a:gd name="T17" fmla="*/ 95 h 188"/>
                <a:gd name="T18" fmla="*/ 79 w 144"/>
                <a:gd name="T19" fmla="*/ 81 h 188"/>
                <a:gd name="T20" fmla="*/ 93 w 144"/>
                <a:gd name="T21" fmla="*/ 84 h 188"/>
                <a:gd name="T22" fmla="*/ 99 w 144"/>
                <a:gd name="T23" fmla="*/ 69 h 188"/>
                <a:gd name="T24" fmla="*/ 113 w 144"/>
                <a:gd name="T25" fmla="*/ 59 h 188"/>
                <a:gd name="T26" fmla="*/ 116 w 144"/>
                <a:gd name="T27" fmla="*/ 59 h 188"/>
                <a:gd name="T28" fmla="*/ 105 w 144"/>
                <a:gd name="T29" fmla="*/ 57 h 188"/>
                <a:gd name="T30" fmla="*/ 119 w 144"/>
                <a:gd name="T31" fmla="*/ 45 h 188"/>
                <a:gd name="T32" fmla="*/ 114 w 144"/>
                <a:gd name="T33" fmla="*/ 34 h 188"/>
                <a:gd name="T34" fmla="*/ 106 w 144"/>
                <a:gd name="T35" fmla="*/ 30 h 188"/>
                <a:gd name="T36" fmla="*/ 98 w 144"/>
                <a:gd name="T37" fmla="*/ 38 h 188"/>
                <a:gd name="T38" fmla="*/ 94 w 144"/>
                <a:gd name="T39" fmla="*/ 48 h 188"/>
                <a:gd name="T40" fmla="*/ 80 w 144"/>
                <a:gd name="T41" fmla="*/ 35 h 188"/>
                <a:gd name="T42" fmla="*/ 86 w 144"/>
                <a:gd name="T43" fmla="*/ 20 h 188"/>
                <a:gd name="T44" fmla="*/ 93 w 144"/>
                <a:gd name="T45" fmla="*/ 12 h 188"/>
                <a:gd name="T46" fmla="*/ 86 w 144"/>
                <a:gd name="T47" fmla="*/ 13 h 188"/>
                <a:gd name="T48" fmla="*/ 82 w 144"/>
                <a:gd name="T49" fmla="*/ 5 h 188"/>
                <a:gd name="T50" fmla="*/ 80 w 144"/>
                <a:gd name="T51" fmla="*/ 12 h 188"/>
                <a:gd name="T52" fmla="*/ 68 w 144"/>
                <a:gd name="T53" fmla="*/ 11 h 188"/>
                <a:gd name="T54" fmla="*/ 58 w 144"/>
                <a:gd name="T55" fmla="*/ 12 h 188"/>
                <a:gd name="T56" fmla="*/ 46 w 144"/>
                <a:gd name="T57" fmla="*/ 9 h 188"/>
                <a:gd name="T58" fmla="*/ 39 w 144"/>
                <a:gd name="T59" fmla="*/ 7 h 188"/>
                <a:gd name="T60" fmla="*/ 29 w 144"/>
                <a:gd name="T61" fmla="*/ 8 h 188"/>
                <a:gd name="T62" fmla="*/ 16 w 144"/>
                <a:gd name="T63" fmla="*/ 4 h 188"/>
                <a:gd name="T64" fmla="*/ 9 w 144"/>
                <a:gd name="T65" fmla="*/ 5 h 188"/>
                <a:gd name="T66" fmla="*/ 5 w 144"/>
                <a:gd name="T67" fmla="*/ 15 h 188"/>
                <a:gd name="T68" fmla="*/ 1 w 144"/>
                <a:gd name="T69" fmla="*/ 20 h 188"/>
                <a:gd name="T70" fmla="*/ 6 w 144"/>
                <a:gd name="T71" fmla="*/ 25 h 188"/>
                <a:gd name="T72" fmla="*/ 7 w 144"/>
                <a:gd name="T73" fmla="*/ 31 h 188"/>
                <a:gd name="T74" fmla="*/ 12 w 144"/>
                <a:gd name="T75" fmla="*/ 35 h 188"/>
                <a:gd name="T76" fmla="*/ 5 w 144"/>
                <a:gd name="T77" fmla="*/ 43 h 188"/>
                <a:gd name="T78" fmla="*/ 16 w 144"/>
                <a:gd name="T79" fmla="*/ 35 h 188"/>
                <a:gd name="T80" fmla="*/ 18 w 144"/>
                <a:gd name="T81" fmla="*/ 34 h 188"/>
                <a:gd name="T82" fmla="*/ 31 w 144"/>
                <a:gd name="T83" fmla="*/ 34 h 188"/>
                <a:gd name="T84" fmla="*/ 35 w 144"/>
                <a:gd name="T85" fmla="*/ 38 h 188"/>
                <a:gd name="T86" fmla="*/ 42 w 144"/>
                <a:gd name="T87" fmla="*/ 46 h 188"/>
                <a:gd name="T88" fmla="*/ 47 w 144"/>
                <a:gd name="T89" fmla="*/ 54 h 188"/>
                <a:gd name="T90" fmla="*/ 50 w 144"/>
                <a:gd name="T91" fmla="*/ 72 h 188"/>
                <a:gd name="T92" fmla="*/ 60 w 144"/>
                <a:gd name="T93" fmla="*/ 85 h 188"/>
                <a:gd name="T94" fmla="*/ 61 w 144"/>
                <a:gd name="T95" fmla="*/ 81 h 188"/>
                <a:gd name="T96" fmla="*/ 70 w 144"/>
                <a:gd name="T97" fmla="*/ 93 h 188"/>
                <a:gd name="T98" fmla="*/ 87 w 144"/>
                <a:gd name="T99" fmla="*/ 100 h 188"/>
                <a:gd name="T100" fmla="*/ 96 w 144"/>
                <a:gd name="T101" fmla="*/ 106 h 188"/>
                <a:gd name="T102" fmla="*/ 95 w 144"/>
                <a:gd name="T103" fmla="*/ 117 h 188"/>
                <a:gd name="T104" fmla="*/ 99 w 144"/>
                <a:gd name="T105" fmla="*/ 129 h 188"/>
                <a:gd name="T106" fmla="*/ 105 w 144"/>
                <a:gd name="T107" fmla="*/ 145 h 188"/>
                <a:gd name="T108" fmla="*/ 102 w 144"/>
                <a:gd name="T109" fmla="*/ 165 h 188"/>
                <a:gd name="T110" fmla="*/ 103 w 144"/>
                <a:gd name="T111" fmla="*/ 170 h 188"/>
                <a:gd name="T112" fmla="*/ 101 w 144"/>
                <a:gd name="T113" fmla="*/ 178 h 188"/>
                <a:gd name="T114" fmla="*/ 103 w 144"/>
                <a:gd name="T115" fmla="*/ 183 h 188"/>
                <a:gd name="T116" fmla="*/ 106 w 144"/>
                <a:gd name="T117" fmla="*/ 18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4" h="188">
                  <a:moveTo>
                    <a:pt x="111" y="186"/>
                  </a:moveTo>
                  <a:cubicBezTo>
                    <a:pt x="111" y="186"/>
                    <a:pt x="111" y="186"/>
                    <a:pt x="112" y="185"/>
                  </a:cubicBezTo>
                  <a:cubicBezTo>
                    <a:pt x="112" y="185"/>
                    <a:pt x="112" y="185"/>
                    <a:pt x="112" y="185"/>
                  </a:cubicBezTo>
                  <a:cubicBezTo>
                    <a:pt x="112" y="185"/>
                    <a:pt x="112" y="185"/>
                    <a:pt x="112" y="185"/>
                  </a:cubicBezTo>
                  <a:cubicBezTo>
                    <a:pt x="112" y="185"/>
                    <a:pt x="112" y="185"/>
                    <a:pt x="112" y="185"/>
                  </a:cubicBezTo>
                  <a:cubicBezTo>
                    <a:pt x="112" y="185"/>
                    <a:pt x="112" y="185"/>
                    <a:pt x="112" y="185"/>
                  </a:cubicBezTo>
                  <a:cubicBezTo>
                    <a:pt x="111" y="185"/>
                    <a:pt x="111" y="185"/>
                    <a:pt x="111" y="185"/>
                  </a:cubicBezTo>
                  <a:cubicBezTo>
                    <a:pt x="110" y="184"/>
                    <a:pt x="110" y="184"/>
                    <a:pt x="109" y="184"/>
                  </a:cubicBezTo>
                  <a:cubicBezTo>
                    <a:pt x="109" y="183"/>
                    <a:pt x="109" y="183"/>
                    <a:pt x="108" y="182"/>
                  </a:cubicBezTo>
                  <a:cubicBezTo>
                    <a:pt x="108" y="182"/>
                    <a:pt x="108" y="182"/>
                    <a:pt x="108" y="182"/>
                  </a:cubicBezTo>
                  <a:cubicBezTo>
                    <a:pt x="108" y="181"/>
                    <a:pt x="108" y="181"/>
                    <a:pt x="108" y="181"/>
                  </a:cubicBezTo>
                  <a:cubicBezTo>
                    <a:pt x="108" y="180"/>
                    <a:pt x="107" y="180"/>
                    <a:pt x="108" y="178"/>
                  </a:cubicBezTo>
                  <a:cubicBezTo>
                    <a:pt x="108" y="178"/>
                    <a:pt x="108" y="178"/>
                    <a:pt x="109" y="177"/>
                  </a:cubicBezTo>
                  <a:cubicBezTo>
                    <a:pt x="109" y="176"/>
                    <a:pt x="109" y="176"/>
                    <a:pt x="110" y="176"/>
                  </a:cubicBezTo>
                  <a:cubicBezTo>
                    <a:pt x="110" y="175"/>
                    <a:pt x="112" y="174"/>
                    <a:pt x="111" y="173"/>
                  </a:cubicBezTo>
                  <a:cubicBezTo>
                    <a:pt x="111" y="172"/>
                    <a:pt x="110" y="172"/>
                    <a:pt x="110" y="172"/>
                  </a:cubicBezTo>
                  <a:cubicBezTo>
                    <a:pt x="109" y="171"/>
                    <a:pt x="109" y="171"/>
                    <a:pt x="109" y="170"/>
                  </a:cubicBezTo>
                  <a:cubicBezTo>
                    <a:pt x="110" y="170"/>
                    <a:pt x="111" y="170"/>
                    <a:pt x="111" y="169"/>
                  </a:cubicBezTo>
                  <a:cubicBezTo>
                    <a:pt x="111" y="169"/>
                    <a:pt x="111" y="169"/>
                    <a:pt x="111" y="169"/>
                  </a:cubicBezTo>
                  <a:cubicBezTo>
                    <a:pt x="111" y="168"/>
                    <a:pt x="111" y="168"/>
                    <a:pt x="111" y="168"/>
                  </a:cubicBezTo>
                  <a:cubicBezTo>
                    <a:pt x="112" y="167"/>
                    <a:pt x="112" y="167"/>
                    <a:pt x="112" y="167"/>
                  </a:cubicBezTo>
                  <a:cubicBezTo>
                    <a:pt x="112" y="166"/>
                    <a:pt x="113" y="166"/>
                    <a:pt x="113" y="166"/>
                  </a:cubicBezTo>
                  <a:cubicBezTo>
                    <a:pt x="112" y="165"/>
                    <a:pt x="112" y="166"/>
                    <a:pt x="112" y="166"/>
                  </a:cubicBezTo>
                  <a:cubicBezTo>
                    <a:pt x="111" y="165"/>
                    <a:pt x="111" y="163"/>
                    <a:pt x="112" y="163"/>
                  </a:cubicBezTo>
                  <a:cubicBezTo>
                    <a:pt x="113" y="162"/>
                    <a:pt x="113" y="163"/>
                    <a:pt x="114" y="163"/>
                  </a:cubicBezTo>
                  <a:cubicBezTo>
                    <a:pt x="115" y="163"/>
                    <a:pt x="115" y="162"/>
                    <a:pt x="115" y="161"/>
                  </a:cubicBezTo>
                  <a:cubicBezTo>
                    <a:pt x="115" y="161"/>
                    <a:pt x="115" y="160"/>
                    <a:pt x="115" y="160"/>
                  </a:cubicBezTo>
                  <a:cubicBezTo>
                    <a:pt x="116" y="160"/>
                    <a:pt x="117" y="160"/>
                    <a:pt x="117" y="160"/>
                  </a:cubicBezTo>
                  <a:cubicBezTo>
                    <a:pt x="118" y="160"/>
                    <a:pt x="119" y="159"/>
                    <a:pt x="119" y="159"/>
                  </a:cubicBezTo>
                  <a:cubicBezTo>
                    <a:pt x="120" y="159"/>
                    <a:pt x="120" y="158"/>
                    <a:pt x="120" y="158"/>
                  </a:cubicBezTo>
                  <a:cubicBezTo>
                    <a:pt x="120" y="158"/>
                    <a:pt x="121" y="158"/>
                    <a:pt x="121" y="157"/>
                  </a:cubicBezTo>
                  <a:cubicBezTo>
                    <a:pt x="121" y="157"/>
                    <a:pt x="121" y="156"/>
                    <a:pt x="121" y="156"/>
                  </a:cubicBezTo>
                  <a:cubicBezTo>
                    <a:pt x="121" y="155"/>
                    <a:pt x="120" y="155"/>
                    <a:pt x="120" y="155"/>
                  </a:cubicBezTo>
                  <a:cubicBezTo>
                    <a:pt x="119" y="154"/>
                    <a:pt x="119" y="154"/>
                    <a:pt x="119" y="154"/>
                  </a:cubicBezTo>
                  <a:cubicBezTo>
                    <a:pt x="120" y="153"/>
                    <a:pt x="122" y="154"/>
                    <a:pt x="122" y="155"/>
                  </a:cubicBezTo>
                  <a:cubicBezTo>
                    <a:pt x="124" y="155"/>
                    <a:pt x="124" y="154"/>
                    <a:pt x="124" y="153"/>
                  </a:cubicBezTo>
                  <a:cubicBezTo>
                    <a:pt x="125" y="152"/>
                    <a:pt x="125" y="151"/>
                    <a:pt x="126" y="150"/>
                  </a:cubicBezTo>
                  <a:cubicBezTo>
                    <a:pt x="127" y="149"/>
                    <a:pt x="128" y="149"/>
                    <a:pt x="129" y="148"/>
                  </a:cubicBezTo>
                  <a:cubicBezTo>
                    <a:pt x="129" y="147"/>
                    <a:pt x="129" y="146"/>
                    <a:pt x="129" y="144"/>
                  </a:cubicBezTo>
                  <a:cubicBezTo>
                    <a:pt x="130" y="143"/>
                    <a:pt x="130" y="142"/>
                    <a:pt x="131" y="142"/>
                  </a:cubicBezTo>
                  <a:cubicBezTo>
                    <a:pt x="132" y="141"/>
                    <a:pt x="133" y="140"/>
                    <a:pt x="134" y="140"/>
                  </a:cubicBezTo>
                  <a:cubicBezTo>
                    <a:pt x="135" y="140"/>
                    <a:pt x="135" y="140"/>
                    <a:pt x="136" y="140"/>
                  </a:cubicBezTo>
                  <a:cubicBezTo>
                    <a:pt x="136" y="139"/>
                    <a:pt x="137" y="139"/>
                    <a:pt x="137" y="139"/>
                  </a:cubicBezTo>
                  <a:cubicBezTo>
                    <a:pt x="137" y="138"/>
                    <a:pt x="138" y="138"/>
                    <a:pt x="138" y="137"/>
                  </a:cubicBezTo>
                  <a:cubicBezTo>
                    <a:pt x="138" y="137"/>
                    <a:pt x="139" y="136"/>
                    <a:pt x="139" y="136"/>
                  </a:cubicBezTo>
                  <a:cubicBezTo>
                    <a:pt x="139" y="135"/>
                    <a:pt x="139" y="135"/>
                    <a:pt x="139" y="134"/>
                  </a:cubicBezTo>
                  <a:cubicBezTo>
                    <a:pt x="140" y="133"/>
                    <a:pt x="140" y="132"/>
                    <a:pt x="140" y="131"/>
                  </a:cubicBezTo>
                  <a:cubicBezTo>
                    <a:pt x="140" y="129"/>
                    <a:pt x="140" y="128"/>
                    <a:pt x="141" y="127"/>
                  </a:cubicBezTo>
                  <a:cubicBezTo>
                    <a:pt x="142" y="126"/>
                    <a:pt x="143" y="126"/>
                    <a:pt x="144" y="125"/>
                  </a:cubicBezTo>
                  <a:cubicBezTo>
                    <a:pt x="144" y="125"/>
                    <a:pt x="144" y="124"/>
                    <a:pt x="144" y="123"/>
                  </a:cubicBezTo>
                  <a:cubicBezTo>
                    <a:pt x="144" y="123"/>
                    <a:pt x="144" y="122"/>
                    <a:pt x="144" y="122"/>
                  </a:cubicBezTo>
                  <a:cubicBezTo>
                    <a:pt x="144" y="121"/>
                    <a:pt x="144" y="120"/>
                    <a:pt x="144" y="120"/>
                  </a:cubicBezTo>
                  <a:cubicBezTo>
                    <a:pt x="143" y="120"/>
                    <a:pt x="143" y="120"/>
                    <a:pt x="142" y="119"/>
                  </a:cubicBezTo>
                  <a:cubicBezTo>
                    <a:pt x="142" y="119"/>
                    <a:pt x="141" y="119"/>
                    <a:pt x="140" y="119"/>
                  </a:cubicBezTo>
                  <a:cubicBezTo>
                    <a:pt x="140" y="118"/>
                    <a:pt x="139" y="118"/>
                    <a:pt x="139" y="118"/>
                  </a:cubicBezTo>
                  <a:cubicBezTo>
                    <a:pt x="138" y="117"/>
                    <a:pt x="138" y="117"/>
                    <a:pt x="137" y="117"/>
                  </a:cubicBezTo>
                  <a:cubicBezTo>
                    <a:pt x="136" y="117"/>
                    <a:pt x="136" y="117"/>
                    <a:pt x="135" y="117"/>
                  </a:cubicBezTo>
                  <a:cubicBezTo>
                    <a:pt x="134" y="117"/>
                    <a:pt x="134" y="116"/>
                    <a:pt x="134" y="116"/>
                  </a:cubicBezTo>
                  <a:cubicBezTo>
                    <a:pt x="133" y="116"/>
                    <a:pt x="132" y="115"/>
                    <a:pt x="132" y="115"/>
                  </a:cubicBezTo>
                  <a:cubicBezTo>
                    <a:pt x="131" y="115"/>
                    <a:pt x="131" y="115"/>
                    <a:pt x="130" y="116"/>
                  </a:cubicBezTo>
                  <a:cubicBezTo>
                    <a:pt x="130" y="116"/>
                    <a:pt x="130" y="117"/>
                    <a:pt x="129" y="117"/>
                  </a:cubicBezTo>
                  <a:cubicBezTo>
                    <a:pt x="129" y="116"/>
                    <a:pt x="130" y="115"/>
                    <a:pt x="130" y="115"/>
                  </a:cubicBezTo>
                  <a:cubicBezTo>
                    <a:pt x="130" y="115"/>
                    <a:pt x="129" y="114"/>
                    <a:pt x="128" y="114"/>
                  </a:cubicBezTo>
                  <a:cubicBezTo>
                    <a:pt x="128" y="114"/>
                    <a:pt x="128" y="115"/>
                    <a:pt x="127" y="115"/>
                  </a:cubicBezTo>
                  <a:cubicBezTo>
                    <a:pt x="126" y="116"/>
                    <a:pt x="126" y="115"/>
                    <a:pt x="127" y="114"/>
                  </a:cubicBezTo>
                  <a:cubicBezTo>
                    <a:pt x="128" y="113"/>
                    <a:pt x="128" y="113"/>
                    <a:pt x="128" y="112"/>
                  </a:cubicBezTo>
                  <a:cubicBezTo>
                    <a:pt x="127" y="111"/>
                    <a:pt x="126" y="110"/>
                    <a:pt x="126" y="109"/>
                  </a:cubicBezTo>
                  <a:cubicBezTo>
                    <a:pt x="125" y="108"/>
                    <a:pt x="123" y="107"/>
                    <a:pt x="122" y="108"/>
                  </a:cubicBezTo>
                  <a:cubicBezTo>
                    <a:pt x="122" y="108"/>
                    <a:pt x="121" y="108"/>
                    <a:pt x="121" y="108"/>
                  </a:cubicBezTo>
                  <a:cubicBezTo>
                    <a:pt x="120" y="107"/>
                    <a:pt x="120" y="107"/>
                    <a:pt x="120" y="106"/>
                  </a:cubicBezTo>
                  <a:cubicBezTo>
                    <a:pt x="119" y="106"/>
                    <a:pt x="119" y="105"/>
                    <a:pt x="118" y="105"/>
                  </a:cubicBezTo>
                  <a:cubicBezTo>
                    <a:pt x="117" y="105"/>
                    <a:pt x="117" y="105"/>
                    <a:pt x="117" y="104"/>
                  </a:cubicBezTo>
                  <a:cubicBezTo>
                    <a:pt x="117" y="104"/>
                    <a:pt x="116" y="104"/>
                    <a:pt x="116" y="104"/>
                  </a:cubicBezTo>
                  <a:cubicBezTo>
                    <a:pt x="115" y="103"/>
                    <a:pt x="115" y="103"/>
                    <a:pt x="114" y="103"/>
                  </a:cubicBezTo>
                  <a:cubicBezTo>
                    <a:pt x="113" y="102"/>
                    <a:pt x="113" y="103"/>
                    <a:pt x="112" y="103"/>
                  </a:cubicBezTo>
                  <a:cubicBezTo>
                    <a:pt x="111" y="103"/>
                    <a:pt x="111" y="103"/>
                    <a:pt x="110" y="103"/>
                  </a:cubicBezTo>
                  <a:cubicBezTo>
                    <a:pt x="110" y="103"/>
                    <a:pt x="109" y="103"/>
                    <a:pt x="109" y="103"/>
                  </a:cubicBezTo>
                  <a:cubicBezTo>
                    <a:pt x="108" y="103"/>
                    <a:pt x="108" y="102"/>
                    <a:pt x="108" y="102"/>
                  </a:cubicBezTo>
                  <a:cubicBezTo>
                    <a:pt x="107" y="102"/>
                    <a:pt x="106" y="101"/>
                    <a:pt x="106" y="102"/>
                  </a:cubicBezTo>
                  <a:cubicBezTo>
                    <a:pt x="105" y="102"/>
                    <a:pt x="105" y="102"/>
                    <a:pt x="105" y="102"/>
                  </a:cubicBezTo>
                  <a:cubicBezTo>
                    <a:pt x="105" y="103"/>
                    <a:pt x="106" y="105"/>
                    <a:pt x="105" y="104"/>
                  </a:cubicBezTo>
                  <a:cubicBezTo>
                    <a:pt x="104" y="104"/>
                    <a:pt x="105" y="101"/>
                    <a:pt x="105" y="100"/>
                  </a:cubicBezTo>
                  <a:cubicBezTo>
                    <a:pt x="105" y="100"/>
                    <a:pt x="103" y="101"/>
                    <a:pt x="102" y="101"/>
                  </a:cubicBezTo>
                  <a:cubicBezTo>
                    <a:pt x="102" y="101"/>
                    <a:pt x="101" y="101"/>
                    <a:pt x="101" y="102"/>
                  </a:cubicBezTo>
                  <a:cubicBezTo>
                    <a:pt x="100" y="102"/>
                    <a:pt x="101" y="102"/>
                    <a:pt x="100" y="103"/>
                  </a:cubicBezTo>
                  <a:cubicBezTo>
                    <a:pt x="100" y="103"/>
                    <a:pt x="100" y="104"/>
                    <a:pt x="100" y="104"/>
                  </a:cubicBezTo>
                  <a:cubicBezTo>
                    <a:pt x="100" y="105"/>
                    <a:pt x="100" y="105"/>
                    <a:pt x="99" y="105"/>
                  </a:cubicBezTo>
                  <a:cubicBezTo>
                    <a:pt x="98" y="105"/>
                    <a:pt x="98" y="104"/>
                    <a:pt x="98" y="104"/>
                  </a:cubicBezTo>
                  <a:cubicBezTo>
                    <a:pt x="98" y="104"/>
                    <a:pt x="97" y="104"/>
                    <a:pt x="96" y="104"/>
                  </a:cubicBezTo>
                  <a:cubicBezTo>
                    <a:pt x="96" y="104"/>
                    <a:pt x="95" y="104"/>
                    <a:pt x="95" y="104"/>
                  </a:cubicBezTo>
                  <a:cubicBezTo>
                    <a:pt x="94" y="104"/>
                    <a:pt x="94" y="105"/>
                    <a:pt x="93" y="104"/>
                  </a:cubicBezTo>
                  <a:cubicBezTo>
                    <a:pt x="93" y="103"/>
                    <a:pt x="92" y="102"/>
                    <a:pt x="92" y="101"/>
                  </a:cubicBezTo>
                  <a:cubicBezTo>
                    <a:pt x="92" y="100"/>
                    <a:pt x="92" y="99"/>
                    <a:pt x="92" y="98"/>
                  </a:cubicBezTo>
                  <a:cubicBezTo>
                    <a:pt x="92" y="97"/>
                    <a:pt x="90" y="97"/>
                    <a:pt x="90" y="97"/>
                  </a:cubicBezTo>
                  <a:cubicBezTo>
                    <a:pt x="90" y="97"/>
                    <a:pt x="89" y="96"/>
                    <a:pt x="89" y="96"/>
                  </a:cubicBezTo>
                  <a:cubicBezTo>
                    <a:pt x="89" y="96"/>
                    <a:pt x="88" y="96"/>
                    <a:pt x="88" y="96"/>
                  </a:cubicBezTo>
                  <a:cubicBezTo>
                    <a:pt x="87" y="97"/>
                    <a:pt x="86" y="97"/>
                    <a:pt x="86" y="97"/>
                  </a:cubicBezTo>
                  <a:cubicBezTo>
                    <a:pt x="86" y="97"/>
                    <a:pt x="86" y="96"/>
                    <a:pt x="86" y="96"/>
                  </a:cubicBezTo>
                  <a:cubicBezTo>
                    <a:pt x="87" y="95"/>
                    <a:pt x="87" y="95"/>
                    <a:pt x="87" y="95"/>
                  </a:cubicBezTo>
                  <a:cubicBezTo>
                    <a:pt x="87" y="93"/>
                    <a:pt x="89" y="90"/>
                    <a:pt x="86" y="90"/>
                  </a:cubicBezTo>
                  <a:cubicBezTo>
                    <a:pt x="86" y="90"/>
                    <a:pt x="85" y="90"/>
                    <a:pt x="84" y="90"/>
                  </a:cubicBezTo>
                  <a:cubicBezTo>
                    <a:pt x="84" y="91"/>
                    <a:pt x="84" y="91"/>
                    <a:pt x="84" y="92"/>
                  </a:cubicBezTo>
                  <a:cubicBezTo>
                    <a:pt x="84" y="94"/>
                    <a:pt x="82" y="93"/>
                    <a:pt x="81" y="94"/>
                  </a:cubicBezTo>
                  <a:cubicBezTo>
                    <a:pt x="80" y="94"/>
                    <a:pt x="79" y="94"/>
                    <a:pt x="78" y="93"/>
                  </a:cubicBezTo>
                  <a:cubicBezTo>
                    <a:pt x="77" y="92"/>
                    <a:pt x="77" y="91"/>
                    <a:pt x="77" y="89"/>
                  </a:cubicBezTo>
                  <a:cubicBezTo>
                    <a:pt x="77" y="89"/>
                    <a:pt x="76" y="88"/>
                    <a:pt x="77" y="88"/>
                  </a:cubicBezTo>
                  <a:cubicBezTo>
                    <a:pt x="77" y="87"/>
                    <a:pt x="77" y="87"/>
                    <a:pt x="77" y="86"/>
                  </a:cubicBezTo>
                  <a:cubicBezTo>
                    <a:pt x="77" y="85"/>
                    <a:pt x="77" y="84"/>
                    <a:pt x="78" y="83"/>
                  </a:cubicBezTo>
                  <a:cubicBezTo>
                    <a:pt x="78" y="83"/>
                    <a:pt x="79" y="83"/>
                    <a:pt x="79" y="82"/>
                  </a:cubicBezTo>
                  <a:cubicBezTo>
                    <a:pt x="79" y="82"/>
                    <a:pt x="79" y="82"/>
                    <a:pt x="79" y="81"/>
                  </a:cubicBezTo>
                  <a:cubicBezTo>
                    <a:pt x="80" y="81"/>
                    <a:pt x="80" y="81"/>
                    <a:pt x="80" y="81"/>
                  </a:cubicBezTo>
                  <a:cubicBezTo>
                    <a:pt x="81" y="81"/>
                    <a:pt x="82" y="81"/>
                    <a:pt x="82" y="81"/>
                  </a:cubicBezTo>
                  <a:cubicBezTo>
                    <a:pt x="83" y="81"/>
                    <a:pt x="85" y="82"/>
                    <a:pt x="85" y="81"/>
                  </a:cubicBezTo>
                  <a:cubicBezTo>
                    <a:pt x="85" y="81"/>
                    <a:pt x="84" y="81"/>
                    <a:pt x="85" y="80"/>
                  </a:cubicBezTo>
                  <a:cubicBezTo>
                    <a:pt x="85" y="80"/>
                    <a:pt x="86" y="80"/>
                    <a:pt x="86" y="80"/>
                  </a:cubicBezTo>
                  <a:cubicBezTo>
                    <a:pt x="86" y="80"/>
                    <a:pt x="87" y="80"/>
                    <a:pt x="88" y="80"/>
                  </a:cubicBezTo>
                  <a:cubicBezTo>
                    <a:pt x="88" y="80"/>
                    <a:pt x="89" y="80"/>
                    <a:pt x="89" y="81"/>
                  </a:cubicBezTo>
                  <a:cubicBezTo>
                    <a:pt x="90" y="81"/>
                    <a:pt x="90" y="81"/>
                    <a:pt x="91" y="81"/>
                  </a:cubicBezTo>
                  <a:cubicBezTo>
                    <a:pt x="92" y="81"/>
                    <a:pt x="92" y="82"/>
                    <a:pt x="92" y="82"/>
                  </a:cubicBezTo>
                  <a:cubicBezTo>
                    <a:pt x="92" y="82"/>
                    <a:pt x="92" y="83"/>
                    <a:pt x="92" y="84"/>
                  </a:cubicBezTo>
                  <a:cubicBezTo>
                    <a:pt x="92" y="84"/>
                    <a:pt x="93" y="84"/>
                    <a:pt x="93" y="84"/>
                  </a:cubicBezTo>
                  <a:cubicBezTo>
                    <a:pt x="93" y="85"/>
                    <a:pt x="93" y="85"/>
                    <a:pt x="93" y="85"/>
                  </a:cubicBezTo>
                  <a:cubicBezTo>
                    <a:pt x="93" y="85"/>
                    <a:pt x="94" y="87"/>
                    <a:pt x="94" y="87"/>
                  </a:cubicBezTo>
                  <a:cubicBezTo>
                    <a:pt x="94" y="87"/>
                    <a:pt x="95" y="86"/>
                    <a:pt x="95" y="85"/>
                  </a:cubicBezTo>
                  <a:cubicBezTo>
                    <a:pt x="95" y="85"/>
                    <a:pt x="95" y="83"/>
                    <a:pt x="95" y="82"/>
                  </a:cubicBezTo>
                  <a:cubicBezTo>
                    <a:pt x="95" y="81"/>
                    <a:pt x="94" y="80"/>
                    <a:pt x="94" y="79"/>
                  </a:cubicBezTo>
                  <a:cubicBezTo>
                    <a:pt x="94" y="78"/>
                    <a:pt x="95" y="77"/>
                    <a:pt x="96" y="77"/>
                  </a:cubicBezTo>
                  <a:cubicBezTo>
                    <a:pt x="97" y="76"/>
                    <a:pt x="97" y="76"/>
                    <a:pt x="98" y="76"/>
                  </a:cubicBezTo>
                  <a:cubicBezTo>
                    <a:pt x="98" y="75"/>
                    <a:pt x="98" y="75"/>
                    <a:pt x="98" y="75"/>
                  </a:cubicBezTo>
                  <a:cubicBezTo>
                    <a:pt x="99" y="74"/>
                    <a:pt x="99" y="74"/>
                    <a:pt x="100" y="74"/>
                  </a:cubicBezTo>
                  <a:cubicBezTo>
                    <a:pt x="100" y="74"/>
                    <a:pt x="100" y="73"/>
                    <a:pt x="100" y="72"/>
                  </a:cubicBezTo>
                  <a:cubicBezTo>
                    <a:pt x="100" y="71"/>
                    <a:pt x="98" y="69"/>
                    <a:pt x="99" y="69"/>
                  </a:cubicBezTo>
                  <a:cubicBezTo>
                    <a:pt x="100" y="69"/>
                    <a:pt x="100" y="71"/>
                    <a:pt x="101" y="71"/>
                  </a:cubicBezTo>
                  <a:cubicBezTo>
                    <a:pt x="101" y="70"/>
                    <a:pt x="101" y="70"/>
                    <a:pt x="101" y="69"/>
                  </a:cubicBezTo>
                  <a:cubicBezTo>
                    <a:pt x="101" y="69"/>
                    <a:pt x="100" y="68"/>
                    <a:pt x="101" y="68"/>
                  </a:cubicBezTo>
                  <a:cubicBezTo>
                    <a:pt x="101" y="69"/>
                    <a:pt x="102" y="68"/>
                    <a:pt x="102" y="67"/>
                  </a:cubicBezTo>
                  <a:cubicBezTo>
                    <a:pt x="102" y="66"/>
                    <a:pt x="103" y="66"/>
                    <a:pt x="104" y="65"/>
                  </a:cubicBezTo>
                  <a:cubicBezTo>
                    <a:pt x="105" y="65"/>
                    <a:pt x="105" y="65"/>
                    <a:pt x="106" y="65"/>
                  </a:cubicBezTo>
                  <a:cubicBezTo>
                    <a:pt x="106" y="65"/>
                    <a:pt x="106" y="65"/>
                    <a:pt x="106" y="64"/>
                  </a:cubicBezTo>
                  <a:cubicBezTo>
                    <a:pt x="106" y="64"/>
                    <a:pt x="105" y="63"/>
                    <a:pt x="106" y="63"/>
                  </a:cubicBezTo>
                  <a:cubicBezTo>
                    <a:pt x="106" y="62"/>
                    <a:pt x="107" y="62"/>
                    <a:pt x="107" y="61"/>
                  </a:cubicBezTo>
                  <a:cubicBezTo>
                    <a:pt x="108" y="60"/>
                    <a:pt x="109" y="60"/>
                    <a:pt x="110" y="60"/>
                  </a:cubicBezTo>
                  <a:cubicBezTo>
                    <a:pt x="111" y="60"/>
                    <a:pt x="112" y="58"/>
                    <a:pt x="113" y="59"/>
                  </a:cubicBezTo>
                  <a:cubicBezTo>
                    <a:pt x="112" y="59"/>
                    <a:pt x="112" y="60"/>
                    <a:pt x="111" y="60"/>
                  </a:cubicBezTo>
                  <a:cubicBezTo>
                    <a:pt x="111" y="60"/>
                    <a:pt x="111" y="61"/>
                    <a:pt x="111" y="61"/>
                  </a:cubicBezTo>
                  <a:cubicBezTo>
                    <a:pt x="111" y="62"/>
                    <a:pt x="111" y="62"/>
                    <a:pt x="111" y="62"/>
                  </a:cubicBezTo>
                  <a:cubicBezTo>
                    <a:pt x="112" y="62"/>
                    <a:pt x="112" y="61"/>
                    <a:pt x="112" y="61"/>
                  </a:cubicBezTo>
                  <a:cubicBezTo>
                    <a:pt x="113" y="60"/>
                    <a:pt x="115" y="61"/>
                    <a:pt x="115" y="60"/>
                  </a:cubicBezTo>
                  <a:cubicBezTo>
                    <a:pt x="116" y="59"/>
                    <a:pt x="115" y="59"/>
                    <a:pt x="116" y="59"/>
                  </a:cubicBezTo>
                  <a:cubicBezTo>
                    <a:pt x="116" y="59"/>
                    <a:pt x="116" y="59"/>
                    <a:pt x="117" y="59"/>
                  </a:cubicBezTo>
                  <a:cubicBezTo>
                    <a:pt x="117" y="59"/>
                    <a:pt x="118" y="59"/>
                    <a:pt x="118" y="58"/>
                  </a:cubicBezTo>
                  <a:cubicBezTo>
                    <a:pt x="117" y="58"/>
                    <a:pt x="117" y="58"/>
                    <a:pt x="117" y="57"/>
                  </a:cubicBezTo>
                  <a:cubicBezTo>
                    <a:pt x="117" y="57"/>
                    <a:pt x="116" y="57"/>
                    <a:pt x="116" y="57"/>
                  </a:cubicBezTo>
                  <a:cubicBezTo>
                    <a:pt x="116" y="57"/>
                    <a:pt x="116" y="58"/>
                    <a:pt x="116" y="59"/>
                  </a:cubicBezTo>
                  <a:cubicBezTo>
                    <a:pt x="115" y="59"/>
                    <a:pt x="114" y="59"/>
                    <a:pt x="114" y="59"/>
                  </a:cubicBezTo>
                  <a:cubicBezTo>
                    <a:pt x="113" y="58"/>
                    <a:pt x="113" y="58"/>
                    <a:pt x="113" y="58"/>
                  </a:cubicBezTo>
                  <a:cubicBezTo>
                    <a:pt x="112" y="58"/>
                    <a:pt x="112" y="58"/>
                    <a:pt x="112" y="57"/>
                  </a:cubicBezTo>
                  <a:cubicBezTo>
                    <a:pt x="112" y="56"/>
                    <a:pt x="112" y="56"/>
                    <a:pt x="112" y="56"/>
                  </a:cubicBezTo>
                  <a:cubicBezTo>
                    <a:pt x="111" y="56"/>
                    <a:pt x="111" y="55"/>
                    <a:pt x="111" y="55"/>
                  </a:cubicBezTo>
                  <a:cubicBezTo>
                    <a:pt x="110" y="55"/>
                    <a:pt x="110" y="55"/>
                    <a:pt x="110" y="55"/>
                  </a:cubicBezTo>
                  <a:cubicBezTo>
                    <a:pt x="111" y="55"/>
                    <a:pt x="113" y="55"/>
                    <a:pt x="112" y="54"/>
                  </a:cubicBezTo>
                  <a:cubicBezTo>
                    <a:pt x="112" y="53"/>
                    <a:pt x="112" y="53"/>
                    <a:pt x="111" y="53"/>
                  </a:cubicBezTo>
                  <a:cubicBezTo>
                    <a:pt x="111" y="53"/>
                    <a:pt x="110" y="53"/>
                    <a:pt x="110" y="53"/>
                  </a:cubicBezTo>
                  <a:cubicBezTo>
                    <a:pt x="109" y="54"/>
                    <a:pt x="108" y="54"/>
                    <a:pt x="108" y="55"/>
                  </a:cubicBezTo>
                  <a:cubicBezTo>
                    <a:pt x="107" y="56"/>
                    <a:pt x="106" y="56"/>
                    <a:pt x="105" y="57"/>
                  </a:cubicBezTo>
                  <a:cubicBezTo>
                    <a:pt x="105" y="56"/>
                    <a:pt x="106" y="56"/>
                    <a:pt x="106" y="56"/>
                  </a:cubicBezTo>
                  <a:cubicBezTo>
                    <a:pt x="107" y="55"/>
                    <a:pt x="107" y="55"/>
                    <a:pt x="107" y="54"/>
                  </a:cubicBezTo>
                  <a:cubicBezTo>
                    <a:pt x="107" y="54"/>
                    <a:pt x="107" y="53"/>
                    <a:pt x="108" y="53"/>
                  </a:cubicBezTo>
                  <a:cubicBezTo>
                    <a:pt x="108" y="53"/>
                    <a:pt x="109" y="53"/>
                    <a:pt x="109" y="52"/>
                  </a:cubicBezTo>
                  <a:cubicBezTo>
                    <a:pt x="110" y="51"/>
                    <a:pt x="111" y="51"/>
                    <a:pt x="112" y="51"/>
                  </a:cubicBezTo>
                  <a:cubicBezTo>
                    <a:pt x="114" y="51"/>
                    <a:pt x="115" y="51"/>
                    <a:pt x="116" y="51"/>
                  </a:cubicBezTo>
                  <a:cubicBezTo>
                    <a:pt x="117" y="51"/>
                    <a:pt x="118" y="51"/>
                    <a:pt x="118" y="50"/>
                  </a:cubicBezTo>
                  <a:cubicBezTo>
                    <a:pt x="119" y="50"/>
                    <a:pt x="119" y="50"/>
                    <a:pt x="119" y="50"/>
                  </a:cubicBezTo>
                  <a:cubicBezTo>
                    <a:pt x="119" y="49"/>
                    <a:pt x="120" y="50"/>
                    <a:pt x="121" y="49"/>
                  </a:cubicBezTo>
                  <a:cubicBezTo>
                    <a:pt x="121" y="49"/>
                    <a:pt x="122" y="47"/>
                    <a:pt x="122" y="46"/>
                  </a:cubicBezTo>
                  <a:cubicBezTo>
                    <a:pt x="121" y="45"/>
                    <a:pt x="120" y="45"/>
                    <a:pt x="119" y="45"/>
                  </a:cubicBezTo>
                  <a:cubicBezTo>
                    <a:pt x="119" y="46"/>
                    <a:pt x="118" y="46"/>
                    <a:pt x="117" y="46"/>
                  </a:cubicBezTo>
                  <a:cubicBezTo>
                    <a:pt x="116" y="46"/>
                    <a:pt x="116" y="45"/>
                    <a:pt x="117" y="45"/>
                  </a:cubicBezTo>
                  <a:cubicBezTo>
                    <a:pt x="118" y="45"/>
                    <a:pt x="119" y="45"/>
                    <a:pt x="120" y="44"/>
                  </a:cubicBezTo>
                  <a:cubicBezTo>
                    <a:pt x="121" y="43"/>
                    <a:pt x="119" y="43"/>
                    <a:pt x="118" y="42"/>
                  </a:cubicBezTo>
                  <a:cubicBezTo>
                    <a:pt x="117" y="42"/>
                    <a:pt x="117" y="42"/>
                    <a:pt x="116" y="41"/>
                  </a:cubicBezTo>
                  <a:cubicBezTo>
                    <a:pt x="116" y="41"/>
                    <a:pt x="115" y="41"/>
                    <a:pt x="115" y="40"/>
                  </a:cubicBezTo>
                  <a:cubicBezTo>
                    <a:pt x="115" y="40"/>
                    <a:pt x="115" y="40"/>
                    <a:pt x="115" y="40"/>
                  </a:cubicBezTo>
                  <a:cubicBezTo>
                    <a:pt x="116" y="39"/>
                    <a:pt x="115" y="39"/>
                    <a:pt x="115" y="39"/>
                  </a:cubicBezTo>
                  <a:cubicBezTo>
                    <a:pt x="115" y="38"/>
                    <a:pt x="116" y="37"/>
                    <a:pt x="115" y="37"/>
                  </a:cubicBezTo>
                  <a:cubicBezTo>
                    <a:pt x="115" y="36"/>
                    <a:pt x="114" y="36"/>
                    <a:pt x="114" y="35"/>
                  </a:cubicBezTo>
                  <a:cubicBezTo>
                    <a:pt x="114" y="35"/>
                    <a:pt x="114" y="35"/>
                    <a:pt x="114" y="34"/>
                  </a:cubicBezTo>
                  <a:cubicBezTo>
                    <a:pt x="113" y="34"/>
                    <a:pt x="113" y="34"/>
                    <a:pt x="113" y="34"/>
                  </a:cubicBezTo>
                  <a:cubicBezTo>
                    <a:pt x="113" y="33"/>
                    <a:pt x="113" y="32"/>
                    <a:pt x="112" y="32"/>
                  </a:cubicBezTo>
                  <a:cubicBezTo>
                    <a:pt x="112" y="32"/>
                    <a:pt x="112" y="33"/>
                    <a:pt x="111" y="33"/>
                  </a:cubicBezTo>
                  <a:cubicBezTo>
                    <a:pt x="111" y="34"/>
                    <a:pt x="111" y="34"/>
                    <a:pt x="111" y="35"/>
                  </a:cubicBezTo>
                  <a:cubicBezTo>
                    <a:pt x="110" y="35"/>
                    <a:pt x="110" y="36"/>
                    <a:pt x="110" y="36"/>
                  </a:cubicBezTo>
                  <a:cubicBezTo>
                    <a:pt x="109" y="36"/>
                    <a:pt x="109" y="36"/>
                    <a:pt x="109" y="36"/>
                  </a:cubicBezTo>
                  <a:cubicBezTo>
                    <a:pt x="109" y="36"/>
                    <a:pt x="109" y="36"/>
                    <a:pt x="109" y="36"/>
                  </a:cubicBezTo>
                  <a:cubicBezTo>
                    <a:pt x="108" y="35"/>
                    <a:pt x="108" y="36"/>
                    <a:pt x="108" y="35"/>
                  </a:cubicBezTo>
                  <a:cubicBezTo>
                    <a:pt x="108" y="35"/>
                    <a:pt x="107" y="35"/>
                    <a:pt x="107" y="34"/>
                  </a:cubicBezTo>
                  <a:cubicBezTo>
                    <a:pt x="107" y="33"/>
                    <a:pt x="108" y="32"/>
                    <a:pt x="108" y="31"/>
                  </a:cubicBezTo>
                  <a:cubicBezTo>
                    <a:pt x="107" y="31"/>
                    <a:pt x="107" y="30"/>
                    <a:pt x="106" y="30"/>
                  </a:cubicBezTo>
                  <a:cubicBezTo>
                    <a:pt x="106" y="29"/>
                    <a:pt x="105" y="30"/>
                    <a:pt x="104" y="29"/>
                  </a:cubicBezTo>
                  <a:cubicBezTo>
                    <a:pt x="104" y="29"/>
                    <a:pt x="103" y="27"/>
                    <a:pt x="102" y="27"/>
                  </a:cubicBezTo>
                  <a:cubicBezTo>
                    <a:pt x="101" y="27"/>
                    <a:pt x="101" y="28"/>
                    <a:pt x="100" y="28"/>
                  </a:cubicBezTo>
                  <a:cubicBezTo>
                    <a:pt x="100" y="28"/>
                    <a:pt x="99" y="27"/>
                    <a:pt x="99" y="27"/>
                  </a:cubicBezTo>
                  <a:cubicBezTo>
                    <a:pt x="97" y="27"/>
                    <a:pt x="97" y="29"/>
                    <a:pt x="98" y="29"/>
                  </a:cubicBezTo>
                  <a:cubicBezTo>
                    <a:pt x="98" y="29"/>
                    <a:pt x="98" y="30"/>
                    <a:pt x="98" y="30"/>
                  </a:cubicBezTo>
                  <a:cubicBezTo>
                    <a:pt x="98" y="30"/>
                    <a:pt x="98" y="30"/>
                    <a:pt x="98" y="31"/>
                  </a:cubicBezTo>
                  <a:cubicBezTo>
                    <a:pt x="98" y="31"/>
                    <a:pt x="98" y="31"/>
                    <a:pt x="98" y="31"/>
                  </a:cubicBezTo>
                  <a:cubicBezTo>
                    <a:pt x="98" y="32"/>
                    <a:pt x="98" y="32"/>
                    <a:pt x="98" y="32"/>
                  </a:cubicBezTo>
                  <a:cubicBezTo>
                    <a:pt x="98" y="33"/>
                    <a:pt x="97" y="34"/>
                    <a:pt x="97" y="35"/>
                  </a:cubicBezTo>
                  <a:cubicBezTo>
                    <a:pt x="97" y="36"/>
                    <a:pt x="98" y="37"/>
                    <a:pt x="98" y="38"/>
                  </a:cubicBezTo>
                  <a:cubicBezTo>
                    <a:pt x="99" y="39"/>
                    <a:pt x="99" y="39"/>
                    <a:pt x="99" y="40"/>
                  </a:cubicBezTo>
                  <a:cubicBezTo>
                    <a:pt x="98" y="41"/>
                    <a:pt x="98" y="42"/>
                    <a:pt x="97" y="43"/>
                  </a:cubicBezTo>
                  <a:cubicBezTo>
                    <a:pt x="97" y="43"/>
                    <a:pt x="96" y="43"/>
                    <a:pt x="96" y="44"/>
                  </a:cubicBezTo>
                  <a:cubicBezTo>
                    <a:pt x="96" y="44"/>
                    <a:pt x="96" y="44"/>
                    <a:pt x="96" y="44"/>
                  </a:cubicBezTo>
                  <a:cubicBezTo>
                    <a:pt x="96" y="45"/>
                    <a:pt x="96" y="45"/>
                    <a:pt x="96" y="45"/>
                  </a:cubicBezTo>
                  <a:cubicBezTo>
                    <a:pt x="96" y="46"/>
                    <a:pt x="97" y="46"/>
                    <a:pt x="97" y="47"/>
                  </a:cubicBezTo>
                  <a:cubicBezTo>
                    <a:pt x="97" y="47"/>
                    <a:pt x="97" y="47"/>
                    <a:pt x="97" y="48"/>
                  </a:cubicBezTo>
                  <a:cubicBezTo>
                    <a:pt x="97" y="48"/>
                    <a:pt x="97" y="48"/>
                    <a:pt x="97" y="48"/>
                  </a:cubicBezTo>
                  <a:cubicBezTo>
                    <a:pt x="96" y="49"/>
                    <a:pt x="97" y="49"/>
                    <a:pt x="96" y="50"/>
                  </a:cubicBezTo>
                  <a:cubicBezTo>
                    <a:pt x="95" y="50"/>
                    <a:pt x="95" y="49"/>
                    <a:pt x="95" y="49"/>
                  </a:cubicBezTo>
                  <a:cubicBezTo>
                    <a:pt x="94" y="48"/>
                    <a:pt x="94" y="48"/>
                    <a:pt x="94" y="48"/>
                  </a:cubicBezTo>
                  <a:cubicBezTo>
                    <a:pt x="92" y="46"/>
                    <a:pt x="93" y="44"/>
                    <a:pt x="93" y="43"/>
                  </a:cubicBezTo>
                  <a:cubicBezTo>
                    <a:pt x="93" y="41"/>
                    <a:pt x="91" y="43"/>
                    <a:pt x="90" y="43"/>
                  </a:cubicBezTo>
                  <a:cubicBezTo>
                    <a:pt x="90" y="42"/>
                    <a:pt x="90" y="42"/>
                    <a:pt x="89" y="42"/>
                  </a:cubicBezTo>
                  <a:cubicBezTo>
                    <a:pt x="89" y="42"/>
                    <a:pt x="88" y="41"/>
                    <a:pt x="88" y="41"/>
                  </a:cubicBezTo>
                  <a:cubicBezTo>
                    <a:pt x="88" y="41"/>
                    <a:pt x="87" y="40"/>
                    <a:pt x="87" y="40"/>
                  </a:cubicBezTo>
                  <a:cubicBezTo>
                    <a:pt x="87" y="40"/>
                    <a:pt x="86" y="40"/>
                    <a:pt x="86" y="39"/>
                  </a:cubicBezTo>
                  <a:cubicBezTo>
                    <a:pt x="85" y="39"/>
                    <a:pt x="85" y="39"/>
                    <a:pt x="84" y="39"/>
                  </a:cubicBezTo>
                  <a:cubicBezTo>
                    <a:pt x="84" y="38"/>
                    <a:pt x="84" y="38"/>
                    <a:pt x="83" y="39"/>
                  </a:cubicBezTo>
                  <a:cubicBezTo>
                    <a:pt x="82" y="39"/>
                    <a:pt x="82" y="39"/>
                    <a:pt x="82" y="38"/>
                  </a:cubicBezTo>
                  <a:cubicBezTo>
                    <a:pt x="82" y="37"/>
                    <a:pt x="82" y="36"/>
                    <a:pt x="81" y="36"/>
                  </a:cubicBezTo>
                  <a:cubicBezTo>
                    <a:pt x="81" y="35"/>
                    <a:pt x="80" y="35"/>
                    <a:pt x="80" y="35"/>
                  </a:cubicBezTo>
                  <a:cubicBezTo>
                    <a:pt x="80" y="33"/>
                    <a:pt x="80" y="31"/>
                    <a:pt x="81" y="30"/>
                  </a:cubicBezTo>
                  <a:cubicBezTo>
                    <a:pt x="81" y="29"/>
                    <a:pt x="82" y="28"/>
                    <a:pt x="82" y="28"/>
                  </a:cubicBezTo>
                  <a:cubicBezTo>
                    <a:pt x="82" y="27"/>
                    <a:pt x="82" y="27"/>
                    <a:pt x="82" y="27"/>
                  </a:cubicBezTo>
                  <a:cubicBezTo>
                    <a:pt x="83" y="26"/>
                    <a:pt x="85" y="26"/>
                    <a:pt x="84" y="25"/>
                  </a:cubicBezTo>
                  <a:cubicBezTo>
                    <a:pt x="83" y="25"/>
                    <a:pt x="82" y="25"/>
                    <a:pt x="81" y="24"/>
                  </a:cubicBezTo>
                  <a:cubicBezTo>
                    <a:pt x="81" y="24"/>
                    <a:pt x="81" y="24"/>
                    <a:pt x="81" y="24"/>
                  </a:cubicBezTo>
                  <a:cubicBezTo>
                    <a:pt x="82" y="23"/>
                    <a:pt x="82" y="24"/>
                    <a:pt x="83" y="25"/>
                  </a:cubicBezTo>
                  <a:cubicBezTo>
                    <a:pt x="84" y="25"/>
                    <a:pt x="85" y="24"/>
                    <a:pt x="86" y="24"/>
                  </a:cubicBezTo>
                  <a:cubicBezTo>
                    <a:pt x="85" y="23"/>
                    <a:pt x="85" y="23"/>
                    <a:pt x="86" y="23"/>
                  </a:cubicBezTo>
                  <a:cubicBezTo>
                    <a:pt x="87" y="23"/>
                    <a:pt x="88" y="22"/>
                    <a:pt x="88" y="21"/>
                  </a:cubicBezTo>
                  <a:cubicBezTo>
                    <a:pt x="88" y="20"/>
                    <a:pt x="87" y="20"/>
                    <a:pt x="86" y="20"/>
                  </a:cubicBezTo>
                  <a:cubicBezTo>
                    <a:pt x="86" y="20"/>
                    <a:pt x="85" y="20"/>
                    <a:pt x="84" y="19"/>
                  </a:cubicBezTo>
                  <a:cubicBezTo>
                    <a:pt x="85" y="18"/>
                    <a:pt x="87" y="20"/>
                    <a:pt x="88" y="20"/>
                  </a:cubicBezTo>
                  <a:cubicBezTo>
                    <a:pt x="88" y="20"/>
                    <a:pt x="89" y="19"/>
                    <a:pt x="89" y="19"/>
                  </a:cubicBezTo>
                  <a:cubicBezTo>
                    <a:pt x="89" y="18"/>
                    <a:pt x="88" y="18"/>
                    <a:pt x="88" y="17"/>
                  </a:cubicBezTo>
                  <a:cubicBezTo>
                    <a:pt x="89" y="17"/>
                    <a:pt x="89" y="17"/>
                    <a:pt x="89" y="17"/>
                  </a:cubicBezTo>
                  <a:cubicBezTo>
                    <a:pt x="90" y="17"/>
                    <a:pt x="90" y="17"/>
                    <a:pt x="90" y="18"/>
                  </a:cubicBezTo>
                  <a:cubicBezTo>
                    <a:pt x="91" y="18"/>
                    <a:pt x="92" y="18"/>
                    <a:pt x="91" y="17"/>
                  </a:cubicBezTo>
                  <a:cubicBezTo>
                    <a:pt x="92" y="17"/>
                    <a:pt x="93" y="17"/>
                    <a:pt x="93" y="17"/>
                  </a:cubicBezTo>
                  <a:cubicBezTo>
                    <a:pt x="94" y="16"/>
                    <a:pt x="94" y="16"/>
                    <a:pt x="94" y="15"/>
                  </a:cubicBezTo>
                  <a:cubicBezTo>
                    <a:pt x="95" y="15"/>
                    <a:pt x="94" y="14"/>
                    <a:pt x="94" y="14"/>
                  </a:cubicBezTo>
                  <a:cubicBezTo>
                    <a:pt x="94" y="13"/>
                    <a:pt x="93" y="13"/>
                    <a:pt x="93" y="12"/>
                  </a:cubicBezTo>
                  <a:cubicBezTo>
                    <a:pt x="94" y="12"/>
                    <a:pt x="95" y="11"/>
                    <a:pt x="94" y="11"/>
                  </a:cubicBezTo>
                  <a:cubicBezTo>
                    <a:pt x="95" y="10"/>
                    <a:pt x="94" y="9"/>
                    <a:pt x="93" y="9"/>
                  </a:cubicBezTo>
                  <a:cubicBezTo>
                    <a:pt x="94" y="8"/>
                    <a:pt x="92" y="8"/>
                    <a:pt x="91" y="7"/>
                  </a:cubicBezTo>
                  <a:cubicBezTo>
                    <a:pt x="91" y="7"/>
                    <a:pt x="90" y="7"/>
                    <a:pt x="90" y="7"/>
                  </a:cubicBezTo>
                  <a:cubicBezTo>
                    <a:pt x="89" y="8"/>
                    <a:pt x="90" y="9"/>
                    <a:pt x="90" y="10"/>
                  </a:cubicBezTo>
                  <a:cubicBezTo>
                    <a:pt x="90" y="10"/>
                    <a:pt x="90" y="11"/>
                    <a:pt x="90" y="11"/>
                  </a:cubicBezTo>
                  <a:cubicBezTo>
                    <a:pt x="90" y="11"/>
                    <a:pt x="90" y="11"/>
                    <a:pt x="89" y="11"/>
                  </a:cubicBezTo>
                  <a:cubicBezTo>
                    <a:pt x="90" y="12"/>
                    <a:pt x="89" y="13"/>
                    <a:pt x="88" y="14"/>
                  </a:cubicBezTo>
                  <a:cubicBezTo>
                    <a:pt x="88" y="14"/>
                    <a:pt x="87" y="15"/>
                    <a:pt x="87" y="15"/>
                  </a:cubicBezTo>
                  <a:cubicBezTo>
                    <a:pt x="87" y="15"/>
                    <a:pt x="87" y="14"/>
                    <a:pt x="87" y="14"/>
                  </a:cubicBezTo>
                  <a:cubicBezTo>
                    <a:pt x="87" y="14"/>
                    <a:pt x="86" y="13"/>
                    <a:pt x="86" y="13"/>
                  </a:cubicBezTo>
                  <a:cubicBezTo>
                    <a:pt x="86" y="13"/>
                    <a:pt x="86" y="12"/>
                    <a:pt x="86" y="12"/>
                  </a:cubicBezTo>
                  <a:cubicBezTo>
                    <a:pt x="86" y="12"/>
                    <a:pt x="86" y="11"/>
                    <a:pt x="86" y="11"/>
                  </a:cubicBezTo>
                  <a:cubicBezTo>
                    <a:pt x="86" y="10"/>
                    <a:pt x="87" y="10"/>
                    <a:pt x="86" y="10"/>
                  </a:cubicBezTo>
                  <a:cubicBezTo>
                    <a:pt x="86" y="10"/>
                    <a:pt x="85" y="9"/>
                    <a:pt x="85" y="9"/>
                  </a:cubicBezTo>
                  <a:cubicBezTo>
                    <a:pt x="85" y="10"/>
                    <a:pt x="85" y="12"/>
                    <a:pt x="84" y="12"/>
                  </a:cubicBezTo>
                  <a:cubicBezTo>
                    <a:pt x="84" y="12"/>
                    <a:pt x="84" y="12"/>
                    <a:pt x="84" y="11"/>
                  </a:cubicBezTo>
                  <a:cubicBezTo>
                    <a:pt x="84" y="11"/>
                    <a:pt x="84" y="11"/>
                    <a:pt x="84" y="10"/>
                  </a:cubicBezTo>
                  <a:cubicBezTo>
                    <a:pt x="83" y="10"/>
                    <a:pt x="84" y="9"/>
                    <a:pt x="83" y="8"/>
                  </a:cubicBezTo>
                  <a:cubicBezTo>
                    <a:pt x="83" y="8"/>
                    <a:pt x="82" y="8"/>
                    <a:pt x="82" y="8"/>
                  </a:cubicBezTo>
                  <a:cubicBezTo>
                    <a:pt x="81" y="7"/>
                    <a:pt x="82" y="7"/>
                    <a:pt x="82" y="7"/>
                  </a:cubicBezTo>
                  <a:cubicBezTo>
                    <a:pt x="83" y="6"/>
                    <a:pt x="82" y="5"/>
                    <a:pt x="82" y="5"/>
                  </a:cubicBezTo>
                  <a:cubicBezTo>
                    <a:pt x="82" y="5"/>
                    <a:pt x="82" y="4"/>
                    <a:pt x="82" y="4"/>
                  </a:cubicBezTo>
                  <a:cubicBezTo>
                    <a:pt x="81" y="3"/>
                    <a:pt x="80" y="2"/>
                    <a:pt x="80" y="1"/>
                  </a:cubicBezTo>
                  <a:cubicBezTo>
                    <a:pt x="78" y="0"/>
                    <a:pt x="79" y="2"/>
                    <a:pt x="79" y="3"/>
                  </a:cubicBezTo>
                  <a:cubicBezTo>
                    <a:pt x="78" y="3"/>
                    <a:pt x="77" y="3"/>
                    <a:pt x="78" y="4"/>
                  </a:cubicBezTo>
                  <a:cubicBezTo>
                    <a:pt x="78" y="4"/>
                    <a:pt x="78" y="4"/>
                    <a:pt x="78" y="5"/>
                  </a:cubicBezTo>
                  <a:cubicBezTo>
                    <a:pt x="78" y="5"/>
                    <a:pt x="78" y="5"/>
                    <a:pt x="78" y="5"/>
                  </a:cubicBezTo>
                  <a:cubicBezTo>
                    <a:pt x="77" y="7"/>
                    <a:pt x="78" y="7"/>
                    <a:pt x="79" y="8"/>
                  </a:cubicBezTo>
                  <a:cubicBezTo>
                    <a:pt x="80" y="8"/>
                    <a:pt x="80" y="9"/>
                    <a:pt x="80" y="9"/>
                  </a:cubicBezTo>
                  <a:cubicBezTo>
                    <a:pt x="80" y="9"/>
                    <a:pt x="80" y="10"/>
                    <a:pt x="80" y="10"/>
                  </a:cubicBezTo>
                  <a:cubicBezTo>
                    <a:pt x="80" y="10"/>
                    <a:pt x="80" y="10"/>
                    <a:pt x="80" y="11"/>
                  </a:cubicBezTo>
                  <a:cubicBezTo>
                    <a:pt x="80" y="11"/>
                    <a:pt x="81" y="11"/>
                    <a:pt x="80" y="12"/>
                  </a:cubicBezTo>
                  <a:cubicBezTo>
                    <a:pt x="80" y="12"/>
                    <a:pt x="80" y="12"/>
                    <a:pt x="80" y="13"/>
                  </a:cubicBezTo>
                  <a:cubicBezTo>
                    <a:pt x="79" y="13"/>
                    <a:pt x="79" y="13"/>
                    <a:pt x="79" y="13"/>
                  </a:cubicBezTo>
                  <a:cubicBezTo>
                    <a:pt x="78" y="13"/>
                    <a:pt x="79" y="14"/>
                    <a:pt x="79" y="14"/>
                  </a:cubicBezTo>
                  <a:cubicBezTo>
                    <a:pt x="79" y="15"/>
                    <a:pt x="78" y="15"/>
                    <a:pt x="78" y="14"/>
                  </a:cubicBezTo>
                  <a:cubicBezTo>
                    <a:pt x="78" y="14"/>
                    <a:pt x="78" y="12"/>
                    <a:pt x="77" y="12"/>
                  </a:cubicBezTo>
                  <a:cubicBezTo>
                    <a:pt x="77" y="11"/>
                    <a:pt x="76" y="11"/>
                    <a:pt x="76" y="12"/>
                  </a:cubicBezTo>
                  <a:cubicBezTo>
                    <a:pt x="75" y="12"/>
                    <a:pt x="76" y="13"/>
                    <a:pt x="76" y="13"/>
                  </a:cubicBezTo>
                  <a:cubicBezTo>
                    <a:pt x="75" y="13"/>
                    <a:pt x="74" y="13"/>
                    <a:pt x="73" y="14"/>
                  </a:cubicBezTo>
                  <a:cubicBezTo>
                    <a:pt x="71" y="14"/>
                    <a:pt x="71" y="13"/>
                    <a:pt x="70" y="12"/>
                  </a:cubicBezTo>
                  <a:cubicBezTo>
                    <a:pt x="69" y="12"/>
                    <a:pt x="69" y="13"/>
                    <a:pt x="68" y="12"/>
                  </a:cubicBezTo>
                  <a:cubicBezTo>
                    <a:pt x="68" y="11"/>
                    <a:pt x="68" y="11"/>
                    <a:pt x="68" y="11"/>
                  </a:cubicBezTo>
                  <a:cubicBezTo>
                    <a:pt x="67" y="11"/>
                    <a:pt x="67" y="11"/>
                    <a:pt x="67" y="12"/>
                  </a:cubicBezTo>
                  <a:cubicBezTo>
                    <a:pt x="67" y="12"/>
                    <a:pt x="66" y="13"/>
                    <a:pt x="66" y="14"/>
                  </a:cubicBezTo>
                  <a:cubicBezTo>
                    <a:pt x="66" y="14"/>
                    <a:pt x="66" y="14"/>
                    <a:pt x="66" y="15"/>
                  </a:cubicBezTo>
                  <a:cubicBezTo>
                    <a:pt x="66" y="15"/>
                    <a:pt x="66" y="15"/>
                    <a:pt x="66" y="15"/>
                  </a:cubicBezTo>
                  <a:cubicBezTo>
                    <a:pt x="66" y="16"/>
                    <a:pt x="65" y="16"/>
                    <a:pt x="65" y="16"/>
                  </a:cubicBezTo>
                  <a:cubicBezTo>
                    <a:pt x="65" y="15"/>
                    <a:pt x="65" y="14"/>
                    <a:pt x="63" y="13"/>
                  </a:cubicBezTo>
                  <a:cubicBezTo>
                    <a:pt x="63" y="13"/>
                    <a:pt x="63" y="13"/>
                    <a:pt x="62" y="13"/>
                  </a:cubicBezTo>
                  <a:cubicBezTo>
                    <a:pt x="62" y="13"/>
                    <a:pt x="61" y="13"/>
                    <a:pt x="61" y="13"/>
                  </a:cubicBezTo>
                  <a:cubicBezTo>
                    <a:pt x="60" y="13"/>
                    <a:pt x="60" y="13"/>
                    <a:pt x="59" y="13"/>
                  </a:cubicBezTo>
                  <a:cubicBezTo>
                    <a:pt x="59" y="13"/>
                    <a:pt x="58" y="14"/>
                    <a:pt x="58" y="13"/>
                  </a:cubicBezTo>
                  <a:cubicBezTo>
                    <a:pt x="56" y="13"/>
                    <a:pt x="58" y="12"/>
                    <a:pt x="58" y="12"/>
                  </a:cubicBezTo>
                  <a:cubicBezTo>
                    <a:pt x="59" y="11"/>
                    <a:pt x="57" y="10"/>
                    <a:pt x="57" y="10"/>
                  </a:cubicBezTo>
                  <a:cubicBezTo>
                    <a:pt x="56" y="10"/>
                    <a:pt x="56" y="10"/>
                    <a:pt x="55" y="10"/>
                  </a:cubicBezTo>
                  <a:cubicBezTo>
                    <a:pt x="55" y="10"/>
                    <a:pt x="54" y="10"/>
                    <a:pt x="54" y="9"/>
                  </a:cubicBezTo>
                  <a:cubicBezTo>
                    <a:pt x="53" y="9"/>
                    <a:pt x="52" y="8"/>
                    <a:pt x="51" y="8"/>
                  </a:cubicBezTo>
                  <a:cubicBezTo>
                    <a:pt x="51" y="8"/>
                    <a:pt x="50" y="7"/>
                    <a:pt x="50" y="7"/>
                  </a:cubicBezTo>
                  <a:cubicBezTo>
                    <a:pt x="50" y="7"/>
                    <a:pt x="49" y="7"/>
                    <a:pt x="49" y="7"/>
                  </a:cubicBezTo>
                  <a:cubicBezTo>
                    <a:pt x="49" y="8"/>
                    <a:pt x="48" y="9"/>
                    <a:pt x="48" y="9"/>
                  </a:cubicBezTo>
                  <a:cubicBezTo>
                    <a:pt x="47" y="8"/>
                    <a:pt x="48" y="8"/>
                    <a:pt x="48" y="7"/>
                  </a:cubicBezTo>
                  <a:cubicBezTo>
                    <a:pt x="48" y="7"/>
                    <a:pt x="48" y="7"/>
                    <a:pt x="48" y="7"/>
                  </a:cubicBezTo>
                  <a:cubicBezTo>
                    <a:pt x="48" y="7"/>
                    <a:pt x="47" y="7"/>
                    <a:pt x="47" y="6"/>
                  </a:cubicBezTo>
                  <a:cubicBezTo>
                    <a:pt x="46" y="6"/>
                    <a:pt x="46" y="8"/>
                    <a:pt x="46" y="9"/>
                  </a:cubicBezTo>
                  <a:cubicBezTo>
                    <a:pt x="46" y="9"/>
                    <a:pt x="45" y="8"/>
                    <a:pt x="45" y="8"/>
                  </a:cubicBezTo>
                  <a:cubicBezTo>
                    <a:pt x="45" y="7"/>
                    <a:pt x="45" y="7"/>
                    <a:pt x="45" y="7"/>
                  </a:cubicBezTo>
                  <a:cubicBezTo>
                    <a:pt x="44" y="6"/>
                    <a:pt x="44" y="5"/>
                    <a:pt x="43" y="5"/>
                  </a:cubicBezTo>
                  <a:cubicBezTo>
                    <a:pt x="43" y="5"/>
                    <a:pt x="43" y="5"/>
                    <a:pt x="43" y="6"/>
                  </a:cubicBezTo>
                  <a:cubicBezTo>
                    <a:pt x="43" y="6"/>
                    <a:pt x="43" y="6"/>
                    <a:pt x="43" y="6"/>
                  </a:cubicBezTo>
                  <a:cubicBezTo>
                    <a:pt x="43" y="7"/>
                    <a:pt x="42" y="7"/>
                    <a:pt x="42" y="7"/>
                  </a:cubicBezTo>
                  <a:cubicBezTo>
                    <a:pt x="41" y="8"/>
                    <a:pt x="39" y="10"/>
                    <a:pt x="39" y="9"/>
                  </a:cubicBezTo>
                  <a:cubicBezTo>
                    <a:pt x="39" y="9"/>
                    <a:pt x="42" y="7"/>
                    <a:pt x="41" y="6"/>
                  </a:cubicBezTo>
                  <a:cubicBezTo>
                    <a:pt x="41" y="6"/>
                    <a:pt x="41" y="6"/>
                    <a:pt x="41" y="6"/>
                  </a:cubicBezTo>
                  <a:cubicBezTo>
                    <a:pt x="41" y="6"/>
                    <a:pt x="40" y="6"/>
                    <a:pt x="40" y="6"/>
                  </a:cubicBezTo>
                  <a:cubicBezTo>
                    <a:pt x="40" y="7"/>
                    <a:pt x="39" y="7"/>
                    <a:pt x="39" y="7"/>
                  </a:cubicBezTo>
                  <a:cubicBezTo>
                    <a:pt x="38" y="8"/>
                    <a:pt x="38" y="10"/>
                    <a:pt x="37" y="9"/>
                  </a:cubicBezTo>
                  <a:cubicBezTo>
                    <a:pt x="37" y="9"/>
                    <a:pt x="37" y="9"/>
                    <a:pt x="37" y="8"/>
                  </a:cubicBezTo>
                  <a:cubicBezTo>
                    <a:pt x="37" y="7"/>
                    <a:pt x="36" y="8"/>
                    <a:pt x="36" y="8"/>
                  </a:cubicBezTo>
                  <a:cubicBezTo>
                    <a:pt x="35" y="9"/>
                    <a:pt x="35" y="9"/>
                    <a:pt x="36" y="10"/>
                  </a:cubicBezTo>
                  <a:cubicBezTo>
                    <a:pt x="36" y="10"/>
                    <a:pt x="37" y="11"/>
                    <a:pt x="37" y="11"/>
                  </a:cubicBezTo>
                  <a:cubicBezTo>
                    <a:pt x="37" y="11"/>
                    <a:pt x="36" y="11"/>
                    <a:pt x="35" y="11"/>
                  </a:cubicBezTo>
                  <a:cubicBezTo>
                    <a:pt x="35" y="11"/>
                    <a:pt x="34" y="10"/>
                    <a:pt x="33" y="10"/>
                  </a:cubicBezTo>
                  <a:cubicBezTo>
                    <a:pt x="33" y="10"/>
                    <a:pt x="33" y="9"/>
                    <a:pt x="33" y="9"/>
                  </a:cubicBezTo>
                  <a:cubicBezTo>
                    <a:pt x="32" y="9"/>
                    <a:pt x="32" y="9"/>
                    <a:pt x="32" y="9"/>
                  </a:cubicBezTo>
                  <a:cubicBezTo>
                    <a:pt x="32" y="8"/>
                    <a:pt x="31" y="8"/>
                    <a:pt x="31" y="8"/>
                  </a:cubicBezTo>
                  <a:cubicBezTo>
                    <a:pt x="30" y="8"/>
                    <a:pt x="30" y="8"/>
                    <a:pt x="29" y="8"/>
                  </a:cubicBezTo>
                  <a:cubicBezTo>
                    <a:pt x="29" y="7"/>
                    <a:pt x="28" y="7"/>
                    <a:pt x="28" y="7"/>
                  </a:cubicBezTo>
                  <a:cubicBezTo>
                    <a:pt x="28" y="7"/>
                    <a:pt x="27" y="7"/>
                    <a:pt x="27" y="7"/>
                  </a:cubicBezTo>
                  <a:cubicBezTo>
                    <a:pt x="26" y="7"/>
                    <a:pt x="26" y="6"/>
                    <a:pt x="26" y="6"/>
                  </a:cubicBezTo>
                  <a:cubicBezTo>
                    <a:pt x="26" y="6"/>
                    <a:pt x="26" y="6"/>
                    <a:pt x="25" y="7"/>
                  </a:cubicBezTo>
                  <a:cubicBezTo>
                    <a:pt x="25" y="7"/>
                    <a:pt x="24" y="7"/>
                    <a:pt x="24" y="6"/>
                  </a:cubicBezTo>
                  <a:cubicBezTo>
                    <a:pt x="23" y="6"/>
                    <a:pt x="23" y="6"/>
                    <a:pt x="23" y="6"/>
                  </a:cubicBezTo>
                  <a:cubicBezTo>
                    <a:pt x="22" y="5"/>
                    <a:pt x="21" y="5"/>
                    <a:pt x="21" y="5"/>
                  </a:cubicBezTo>
                  <a:cubicBezTo>
                    <a:pt x="20" y="5"/>
                    <a:pt x="20" y="6"/>
                    <a:pt x="19" y="5"/>
                  </a:cubicBezTo>
                  <a:cubicBezTo>
                    <a:pt x="19" y="5"/>
                    <a:pt x="18" y="5"/>
                    <a:pt x="17" y="5"/>
                  </a:cubicBezTo>
                  <a:cubicBezTo>
                    <a:pt x="17" y="5"/>
                    <a:pt x="18" y="5"/>
                    <a:pt x="18" y="4"/>
                  </a:cubicBezTo>
                  <a:cubicBezTo>
                    <a:pt x="17" y="4"/>
                    <a:pt x="16" y="4"/>
                    <a:pt x="16" y="4"/>
                  </a:cubicBezTo>
                  <a:cubicBezTo>
                    <a:pt x="16" y="4"/>
                    <a:pt x="15" y="4"/>
                    <a:pt x="15" y="4"/>
                  </a:cubicBezTo>
                  <a:cubicBezTo>
                    <a:pt x="15" y="4"/>
                    <a:pt x="14" y="3"/>
                    <a:pt x="14" y="3"/>
                  </a:cubicBezTo>
                  <a:cubicBezTo>
                    <a:pt x="14" y="4"/>
                    <a:pt x="14" y="4"/>
                    <a:pt x="14" y="4"/>
                  </a:cubicBezTo>
                  <a:cubicBezTo>
                    <a:pt x="14" y="4"/>
                    <a:pt x="13" y="5"/>
                    <a:pt x="13" y="4"/>
                  </a:cubicBezTo>
                  <a:cubicBezTo>
                    <a:pt x="13" y="4"/>
                    <a:pt x="13" y="4"/>
                    <a:pt x="14" y="4"/>
                  </a:cubicBezTo>
                  <a:cubicBezTo>
                    <a:pt x="14" y="3"/>
                    <a:pt x="13" y="3"/>
                    <a:pt x="13" y="3"/>
                  </a:cubicBezTo>
                  <a:cubicBezTo>
                    <a:pt x="13" y="3"/>
                    <a:pt x="11" y="2"/>
                    <a:pt x="11" y="3"/>
                  </a:cubicBezTo>
                  <a:cubicBezTo>
                    <a:pt x="11" y="4"/>
                    <a:pt x="11" y="4"/>
                    <a:pt x="11" y="4"/>
                  </a:cubicBezTo>
                  <a:cubicBezTo>
                    <a:pt x="10" y="4"/>
                    <a:pt x="10" y="4"/>
                    <a:pt x="10" y="4"/>
                  </a:cubicBezTo>
                  <a:cubicBezTo>
                    <a:pt x="10" y="4"/>
                    <a:pt x="9" y="4"/>
                    <a:pt x="9" y="4"/>
                  </a:cubicBezTo>
                  <a:cubicBezTo>
                    <a:pt x="9" y="5"/>
                    <a:pt x="9" y="5"/>
                    <a:pt x="9" y="5"/>
                  </a:cubicBezTo>
                  <a:cubicBezTo>
                    <a:pt x="9" y="5"/>
                    <a:pt x="9" y="6"/>
                    <a:pt x="9" y="6"/>
                  </a:cubicBezTo>
                  <a:cubicBezTo>
                    <a:pt x="9" y="6"/>
                    <a:pt x="9" y="5"/>
                    <a:pt x="8" y="5"/>
                  </a:cubicBezTo>
                  <a:cubicBezTo>
                    <a:pt x="8" y="5"/>
                    <a:pt x="8" y="5"/>
                    <a:pt x="7" y="5"/>
                  </a:cubicBezTo>
                  <a:cubicBezTo>
                    <a:pt x="7" y="6"/>
                    <a:pt x="7" y="6"/>
                    <a:pt x="7" y="6"/>
                  </a:cubicBezTo>
                  <a:cubicBezTo>
                    <a:pt x="6" y="7"/>
                    <a:pt x="6" y="7"/>
                    <a:pt x="6" y="7"/>
                  </a:cubicBezTo>
                  <a:cubicBezTo>
                    <a:pt x="5" y="8"/>
                    <a:pt x="5" y="10"/>
                    <a:pt x="4" y="10"/>
                  </a:cubicBezTo>
                  <a:cubicBezTo>
                    <a:pt x="3" y="10"/>
                    <a:pt x="1" y="10"/>
                    <a:pt x="1" y="11"/>
                  </a:cubicBezTo>
                  <a:cubicBezTo>
                    <a:pt x="1" y="12"/>
                    <a:pt x="3" y="12"/>
                    <a:pt x="3" y="13"/>
                  </a:cubicBezTo>
                  <a:cubicBezTo>
                    <a:pt x="3" y="13"/>
                    <a:pt x="3" y="13"/>
                    <a:pt x="4" y="13"/>
                  </a:cubicBezTo>
                  <a:cubicBezTo>
                    <a:pt x="4" y="13"/>
                    <a:pt x="4" y="13"/>
                    <a:pt x="4" y="13"/>
                  </a:cubicBezTo>
                  <a:cubicBezTo>
                    <a:pt x="5" y="14"/>
                    <a:pt x="5" y="14"/>
                    <a:pt x="5" y="15"/>
                  </a:cubicBezTo>
                  <a:cubicBezTo>
                    <a:pt x="5" y="15"/>
                    <a:pt x="5" y="15"/>
                    <a:pt x="6" y="15"/>
                  </a:cubicBezTo>
                  <a:cubicBezTo>
                    <a:pt x="6" y="15"/>
                    <a:pt x="6" y="16"/>
                    <a:pt x="6" y="16"/>
                  </a:cubicBezTo>
                  <a:cubicBezTo>
                    <a:pt x="6" y="16"/>
                    <a:pt x="7" y="16"/>
                    <a:pt x="7" y="16"/>
                  </a:cubicBezTo>
                  <a:cubicBezTo>
                    <a:pt x="7" y="16"/>
                    <a:pt x="8" y="17"/>
                    <a:pt x="8" y="17"/>
                  </a:cubicBezTo>
                  <a:cubicBezTo>
                    <a:pt x="8" y="18"/>
                    <a:pt x="8" y="18"/>
                    <a:pt x="7" y="18"/>
                  </a:cubicBezTo>
                  <a:cubicBezTo>
                    <a:pt x="6" y="18"/>
                    <a:pt x="6" y="19"/>
                    <a:pt x="5" y="19"/>
                  </a:cubicBezTo>
                  <a:cubicBezTo>
                    <a:pt x="4" y="18"/>
                    <a:pt x="5" y="18"/>
                    <a:pt x="5" y="18"/>
                  </a:cubicBezTo>
                  <a:cubicBezTo>
                    <a:pt x="5" y="17"/>
                    <a:pt x="4" y="16"/>
                    <a:pt x="4" y="17"/>
                  </a:cubicBezTo>
                  <a:cubicBezTo>
                    <a:pt x="4" y="17"/>
                    <a:pt x="3" y="17"/>
                    <a:pt x="3" y="17"/>
                  </a:cubicBezTo>
                  <a:cubicBezTo>
                    <a:pt x="3" y="18"/>
                    <a:pt x="2" y="18"/>
                    <a:pt x="2" y="18"/>
                  </a:cubicBezTo>
                  <a:cubicBezTo>
                    <a:pt x="1" y="18"/>
                    <a:pt x="0" y="19"/>
                    <a:pt x="1" y="20"/>
                  </a:cubicBezTo>
                  <a:cubicBezTo>
                    <a:pt x="1" y="20"/>
                    <a:pt x="1" y="20"/>
                    <a:pt x="2" y="20"/>
                  </a:cubicBezTo>
                  <a:cubicBezTo>
                    <a:pt x="2" y="21"/>
                    <a:pt x="1" y="21"/>
                    <a:pt x="2" y="21"/>
                  </a:cubicBezTo>
                  <a:cubicBezTo>
                    <a:pt x="2" y="22"/>
                    <a:pt x="2" y="22"/>
                    <a:pt x="3" y="22"/>
                  </a:cubicBezTo>
                  <a:cubicBezTo>
                    <a:pt x="3" y="22"/>
                    <a:pt x="4" y="22"/>
                    <a:pt x="4" y="22"/>
                  </a:cubicBezTo>
                  <a:cubicBezTo>
                    <a:pt x="5" y="22"/>
                    <a:pt x="5" y="23"/>
                    <a:pt x="5" y="23"/>
                  </a:cubicBezTo>
                  <a:cubicBezTo>
                    <a:pt x="6" y="23"/>
                    <a:pt x="6" y="22"/>
                    <a:pt x="7" y="22"/>
                  </a:cubicBezTo>
                  <a:cubicBezTo>
                    <a:pt x="7" y="22"/>
                    <a:pt x="7" y="21"/>
                    <a:pt x="8" y="22"/>
                  </a:cubicBezTo>
                  <a:cubicBezTo>
                    <a:pt x="8" y="22"/>
                    <a:pt x="7" y="22"/>
                    <a:pt x="7" y="23"/>
                  </a:cubicBezTo>
                  <a:cubicBezTo>
                    <a:pt x="7" y="23"/>
                    <a:pt x="8" y="23"/>
                    <a:pt x="8" y="24"/>
                  </a:cubicBezTo>
                  <a:cubicBezTo>
                    <a:pt x="8" y="24"/>
                    <a:pt x="8" y="24"/>
                    <a:pt x="7" y="24"/>
                  </a:cubicBezTo>
                  <a:cubicBezTo>
                    <a:pt x="7" y="25"/>
                    <a:pt x="7" y="25"/>
                    <a:pt x="6" y="25"/>
                  </a:cubicBezTo>
                  <a:cubicBezTo>
                    <a:pt x="6" y="26"/>
                    <a:pt x="6" y="26"/>
                    <a:pt x="5" y="26"/>
                  </a:cubicBezTo>
                  <a:cubicBezTo>
                    <a:pt x="4" y="26"/>
                    <a:pt x="4" y="27"/>
                    <a:pt x="3" y="27"/>
                  </a:cubicBezTo>
                  <a:cubicBezTo>
                    <a:pt x="3" y="28"/>
                    <a:pt x="2" y="28"/>
                    <a:pt x="2" y="28"/>
                  </a:cubicBezTo>
                  <a:cubicBezTo>
                    <a:pt x="2" y="29"/>
                    <a:pt x="2" y="29"/>
                    <a:pt x="3" y="30"/>
                  </a:cubicBezTo>
                  <a:cubicBezTo>
                    <a:pt x="3" y="30"/>
                    <a:pt x="5" y="31"/>
                    <a:pt x="5" y="32"/>
                  </a:cubicBezTo>
                  <a:cubicBezTo>
                    <a:pt x="5" y="32"/>
                    <a:pt x="4" y="32"/>
                    <a:pt x="4" y="32"/>
                  </a:cubicBezTo>
                  <a:cubicBezTo>
                    <a:pt x="4" y="33"/>
                    <a:pt x="4" y="34"/>
                    <a:pt x="5" y="34"/>
                  </a:cubicBezTo>
                  <a:cubicBezTo>
                    <a:pt x="6" y="34"/>
                    <a:pt x="5" y="33"/>
                    <a:pt x="6" y="32"/>
                  </a:cubicBezTo>
                  <a:cubicBezTo>
                    <a:pt x="6" y="32"/>
                    <a:pt x="6" y="31"/>
                    <a:pt x="7" y="31"/>
                  </a:cubicBezTo>
                  <a:cubicBezTo>
                    <a:pt x="7" y="31"/>
                    <a:pt x="7" y="31"/>
                    <a:pt x="7" y="31"/>
                  </a:cubicBezTo>
                  <a:cubicBezTo>
                    <a:pt x="7" y="31"/>
                    <a:pt x="7" y="31"/>
                    <a:pt x="7" y="31"/>
                  </a:cubicBezTo>
                  <a:cubicBezTo>
                    <a:pt x="6" y="31"/>
                    <a:pt x="6" y="31"/>
                    <a:pt x="6" y="32"/>
                  </a:cubicBezTo>
                  <a:cubicBezTo>
                    <a:pt x="6" y="32"/>
                    <a:pt x="6" y="32"/>
                    <a:pt x="6" y="33"/>
                  </a:cubicBezTo>
                  <a:cubicBezTo>
                    <a:pt x="6" y="33"/>
                    <a:pt x="6" y="33"/>
                    <a:pt x="7" y="33"/>
                  </a:cubicBezTo>
                  <a:cubicBezTo>
                    <a:pt x="7" y="34"/>
                    <a:pt x="7" y="34"/>
                    <a:pt x="7" y="35"/>
                  </a:cubicBezTo>
                  <a:cubicBezTo>
                    <a:pt x="7" y="35"/>
                    <a:pt x="6" y="36"/>
                    <a:pt x="6" y="36"/>
                  </a:cubicBezTo>
                  <a:cubicBezTo>
                    <a:pt x="7" y="36"/>
                    <a:pt x="7" y="36"/>
                    <a:pt x="8" y="35"/>
                  </a:cubicBezTo>
                  <a:cubicBezTo>
                    <a:pt x="8" y="35"/>
                    <a:pt x="8" y="34"/>
                    <a:pt x="8" y="34"/>
                  </a:cubicBezTo>
                  <a:cubicBezTo>
                    <a:pt x="8" y="35"/>
                    <a:pt x="9" y="35"/>
                    <a:pt x="9" y="35"/>
                  </a:cubicBezTo>
                  <a:cubicBezTo>
                    <a:pt x="9" y="36"/>
                    <a:pt x="10" y="36"/>
                    <a:pt x="10" y="36"/>
                  </a:cubicBezTo>
                  <a:cubicBezTo>
                    <a:pt x="10" y="35"/>
                    <a:pt x="10" y="35"/>
                    <a:pt x="11" y="36"/>
                  </a:cubicBezTo>
                  <a:cubicBezTo>
                    <a:pt x="11" y="36"/>
                    <a:pt x="12" y="35"/>
                    <a:pt x="12" y="35"/>
                  </a:cubicBezTo>
                  <a:cubicBezTo>
                    <a:pt x="12" y="35"/>
                    <a:pt x="12" y="36"/>
                    <a:pt x="12" y="37"/>
                  </a:cubicBezTo>
                  <a:cubicBezTo>
                    <a:pt x="11" y="37"/>
                    <a:pt x="11" y="38"/>
                    <a:pt x="11" y="38"/>
                  </a:cubicBezTo>
                  <a:cubicBezTo>
                    <a:pt x="10" y="39"/>
                    <a:pt x="10" y="39"/>
                    <a:pt x="9" y="40"/>
                  </a:cubicBezTo>
                  <a:cubicBezTo>
                    <a:pt x="9" y="40"/>
                    <a:pt x="8" y="41"/>
                    <a:pt x="8" y="41"/>
                  </a:cubicBezTo>
                  <a:cubicBezTo>
                    <a:pt x="8" y="41"/>
                    <a:pt x="7" y="41"/>
                    <a:pt x="7" y="41"/>
                  </a:cubicBezTo>
                  <a:cubicBezTo>
                    <a:pt x="7" y="41"/>
                    <a:pt x="7" y="41"/>
                    <a:pt x="6" y="41"/>
                  </a:cubicBezTo>
                  <a:cubicBezTo>
                    <a:pt x="6" y="42"/>
                    <a:pt x="6" y="42"/>
                    <a:pt x="5" y="42"/>
                  </a:cubicBezTo>
                  <a:cubicBezTo>
                    <a:pt x="5" y="42"/>
                    <a:pt x="5" y="42"/>
                    <a:pt x="4" y="43"/>
                  </a:cubicBezTo>
                  <a:cubicBezTo>
                    <a:pt x="4" y="43"/>
                    <a:pt x="3" y="43"/>
                    <a:pt x="3" y="43"/>
                  </a:cubicBezTo>
                  <a:cubicBezTo>
                    <a:pt x="3" y="44"/>
                    <a:pt x="3" y="44"/>
                    <a:pt x="4" y="44"/>
                  </a:cubicBezTo>
                  <a:cubicBezTo>
                    <a:pt x="5" y="44"/>
                    <a:pt x="5" y="44"/>
                    <a:pt x="5" y="43"/>
                  </a:cubicBezTo>
                  <a:cubicBezTo>
                    <a:pt x="5" y="43"/>
                    <a:pt x="6" y="43"/>
                    <a:pt x="6" y="42"/>
                  </a:cubicBezTo>
                  <a:cubicBezTo>
                    <a:pt x="6" y="42"/>
                    <a:pt x="7" y="42"/>
                    <a:pt x="7" y="42"/>
                  </a:cubicBezTo>
                  <a:cubicBezTo>
                    <a:pt x="7" y="42"/>
                    <a:pt x="8" y="42"/>
                    <a:pt x="8" y="42"/>
                  </a:cubicBezTo>
                  <a:cubicBezTo>
                    <a:pt x="8" y="42"/>
                    <a:pt x="8" y="42"/>
                    <a:pt x="9" y="42"/>
                  </a:cubicBezTo>
                  <a:cubicBezTo>
                    <a:pt x="9" y="41"/>
                    <a:pt x="10" y="41"/>
                    <a:pt x="10" y="41"/>
                  </a:cubicBezTo>
                  <a:cubicBezTo>
                    <a:pt x="11" y="41"/>
                    <a:pt x="11" y="40"/>
                    <a:pt x="12" y="39"/>
                  </a:cubicBezTo>
                  <a:cubicBezTo>
                    <a:pt x="12" y="39"/>
                    <a:pt x="13" y="38"/>
                    <a:pt x="14" y="38"/>
                  </a:cubicBezTo>
                  <a:cubicBezTo>
                    <a:pt x="14" y="37"/>
                    <a:pt x="15" y="37"/>
                    <a:pt x="15" y="36"/>
                  </a:cubicBezTo>
                  <a:cubicBezTo>
                    <a:pt x="15" y="36"/>
                    <a:pt x="15" y="36"/>
                    <a:pt x="16" y="36"/>
                  </a:cubicBezTo>
                  <a:cubicBezTo>
                    <a:pt x="16" y="36"/>
                    <a:pt x="16" y="36"/>
                    <a:pt x="16" y="35"/>
                  </a:cubicBezTo>
                  <a:cubicBezTo>
                    <a:pt x="16" y="35"/>
                    <a:pt x="16" y="35"/>
                    <a:pt x="16" y="35"/>
                  </a:cubicBezTo>
                  <a:cubicBezTo>
                    <a:pt x="15" y="34"/>
                    <a:pt x="15" y="34"/>
                    <a:pt x="16" y="34"/>
                  </a:cubicBezTo>
                  <a:cubicBezTo>
                    <a:pt x="16" y="34"/>
                    <a:pt x="16" y="33"/>
                    <a:pt x="16" y="33"/>
                  </a:cubicBezTo>
                  <a:cubicBezTo>
                    <a:pt x="17" y="33"/>
                    <a:pt x="17" y="32"/>
                    <a:pt x="18" y="32"/>
                  </a:cubicBezTo>
                  <a:cubicBezTo>
                    <a:pt x="18" y="31"/>
                    <a:pt x="18" y="31"/>
                    <a:pt x="18" y="31"/>
                  </a:cubicBezTo>
                  <a:cubicBezTo>
                    <a:pt x="18" y="31"/>
                    <a:pt x="19" y="30"/>
                    <a:pt x="19" y="30"/>
                  </a:cubicBezTo>
                  <a:cubicBezTo>
                    <a:pt x="19" y="30"/>
                    <a:pt x="19" y="31"/>
                    <a:pt x="19" y="31"/>
                  </a:cubicBezTo>
                  <a:cubicBezTo>
                    <a:pt x="19" y="31"/>
                    <a:pt x="19" y="31"/>
                    <a:pt x="18" y="31"/>
                  </a:cubicBezTo>
                  <a:cubicBezTo>
                    <a:pt x="18" y="31"/>
                    <a:pt x="18" y="32"/>
                    <a:pt x="18" y="32"/>
                  </a:cubicBezTo>
                  <a:cubicBezTo>
                    <a:pt x="18" y="32"/>
                    <a:pt x="18" y="33"/>
                    <a:pt x="18" y="33"/>
                  </a:cubicBezTo>
                  <a:cubicBezTo>
                    <a:pt x="18" y="33"/>
                    <a:pt x="18" y="33"/>
                    <a:pt x="18" y="34"/>
                  </a:cubicBezTo>
                  <a:cubicBezTo>
                    <a:pt x="18" y="34"/>
                    <a:pt x="18" y="34"/>
                    <a:pt x="18" y="34"/>
                  </a:cubicBezTo>
                  <a:cubicBezTo>
                    <a:pt x="18" y="35"/>
                    <a:pt x="18" y="35"/>
                    <a:pt x="18" y="35"/>
                  </a:cubicBezTo>
                  <a:cubicBezTo>
                    <a:pt x="19" y="35"/>
                    <a:pt x="19" y="34"/>
                    <a:pt x="19" y="34"/>
                  </a:cubicBezTo>
                  <a:cubicBezTo>
                    <a:pt x="20" y="33"/>
                    <a:pt x="21" y="33"/>
                    <a:pt x="22" y="32"/>
                  </a:cubicBezTo>
                  <a:cubicBezTo>
                    <a:pt x="22" y="32"/>
                    <a:pt x="21" y="32"/>
                    <a:pt x="22" y="31"/>
                  </a:cubicBezTo>
                  <a:cubicBezTo>
                    <a:pt x="22" y="31"/>
                    <a:pt x="22" y="31"/>
                    <a:pt x="23" y="31"/>
                  </a:cubicBezTo>
                  <a:cubicBezTo>
                    <a:pt x="24" y="31"/>
                    <a:pt x="24" y="32"/>
                    <a:pt x="25" y="32"/>
                  </a:cubicBezTo>
                  <a:cubicBezTo>
                    <a:pt x="25" y="33"/>
                    <a:pt x="26" y="33"/>
                    <a:pt x="26" y="33"/>
                  </a:cubicBezTo>
                  <a:cubicBezTo>
                    <a:pt x="27" y="33"/>
                    <a:pt x="27" y="33"/>
                    <a:pt x="28" y="33"/>
                  </a:cubicBezTo>
                  <a:cubicBezTo>
                    <a:pt x="28" y="33"/>
                    <a:pt x="29" y="33"/>
                    <a:pt x="29" y="33"/>
                  </a:cubicBezTo>
                  <a:cubicBezTo>
                    <a:pt x="30" y="33"/>
                    <a:pt x="30" y="33"/>
                    <a:pt x="31" y="33"/>
                  </a:cubicBezTo>
                  <a:cubicBezTo>
                    <a:pt x="31" y="34"/>
                    <a:pt x="30" y="34"/>
                    <a:pt x="31" y="34"/>
                  </a:cubicBezTo>
                  <a:cubicBezTo>
                    <a:pt x="31" y="34"/>
                    <a:pt x="32" y="35"/>
                    <a:pt x="32" y="34"/>
                  </a:cubicBezTo>
                  <a:cubicBezTo>
                    <a:pt x="32" y="34"/>
                    <a:pt x="32" y="34"/>
                    <a:pt x="32" y="34"/>
                  </a:cubicBezTo>
                  <a:cubicBezTo>
                    <a:pt x="32" y="35"/>
                    <a:pt x="33" y="35"/>
                    <a:pt x="33" y="36"/>
                  </a:cubicBezTo>
                  <a:cubicBezTo>
                    <a:pt x="33" y="36"/>
                    <a:pt x="33" y="36"/>
                    <a:pt x="34" y="36"/>
                  </a:cubicBezTo>
                  <a:cubicBezTo>
                    <a:pt x="34" y="37"/>
                    <a:pt x="34" y="37"/>
                    <a:pt x="34" y="37"/>
                  </a:cubicBezTo>
                  <a:cubicBezTo>
                    <a:pt x="34" y="38"/>
                    <a:pt x="34" y="38"/>
                    <a:pt x="35" y="38"/>
                  </a:cubicBezTo>
                  <a:cubicBezTo>
                    <a:pt x="35" y="38"/>
                    <a:pt x="36" y="37"/>
                    <a:pt x="35" y="37"/>
                  </a:cubicBezTo>
                  <a:cubicBezTo>
                    <a:pt x="35" y="36"/>
                    <a:pt x="35" y="36"/>
                    <a:pt x="36" y="36"/>
                  </a:cubicBezTo>
                  <a:cubicBezTo>
                    <a:pt x="36" y="36"/>
                    <a:pt x="36" y="37"/>
                    <a:pt x="36" y="37"/>
                  </a:cubicBezTo>
                  <a:cubicBezTo>
                    <a:pt x="36" y="38"/>
                    <a:pt x="36" y="38"/>
                    <a:pt x="35" y="38"/>
                  </a:cubicBezTo>
                  <a:cubicBezTo>
                    <a:pt x="35" y="38"/>
                    <a:pt x="35" y="38"/>
                    <a:pt x="35" y="38"/>
                  </a:cubicBezTo>
                  <a:cubicBezTo>
                    <a:pt x="35" y="38"/>
                    <a:pt x="36" y="39"/>
                    <a:pt x="36" y="40"/>
                  </a:cubicBezTo>
                  <a:cubicBezTo>
                    <a:pt x="37" y="39"/>
                    <a:pt x="37" y="38"/>
                    <a:pt x="37" y="37"/>
                  </a:cubicBezTo>
                  <a:cubicBezTo>
                    <a:pt x="38" y="38"/>
                    <a:pt x="37" y="39"/>
                    <a:pt x="36" y="40"/>
                  </a:cubicBezTo>
                  <a:cubicBezTo>
                    <a:pt x="36" y="41"/>
                    <a:pt x="38" y="40"/>
                    <a:pt x="38" y="41"/>
                  </a:cubicBezTo>
                  <a:cubicBezTo>
                    <a:pt x="38" y="42"/>
                    <a:pt x="38" y="42"/>
                    <a:pt x="38" y="42"/>
                  </a:cubicBezTo>
                  <a:cubicBezTo>
                    <a:pt x="38" y="43"/>
                    <a:pt x="39" y="43"/>
                    <a:pt x="39" y="43"/>
                  </a:cubicBezTo>
                  <a:cubicBezTo>
                    <a:pt x="39" y="43"/>
                    <a:pt x="39" y="42"/>
                    <a:pt x="39" y="42"/>
                  </a:cubicBezTo>
                  <a:cubicBezTo>
                    <a:pt x="39" y="42"/>
                    <a:pt x="40" y="42"/>
                    <a:pt x="40" y="42"/>
                  </a:cubicBezTo>
                  <a:cubicBezTo>
                    <a:pt x="40" y="43"/>
                    <a:pt x="40" y="43"/>
                    <a:pt x="40" y="44"/>
                  </a:cubicBezTo>
                  <a:cubicBezTo>
                    <a:pt x="41" y="44"/>
                    <a:pt x="41" y="44"/>
                    <a:pt x="41" y="45"/>
                  </a:cubicBezTo>
                  <a:cubicBezTo>
                    <a:pt x="42" y="45"/>
                    <a:pt x="42" y="45"/>
                    <a:pt x="42" y="46"/>
                  </a:cubicBezTo>
                  <a:cubicBezTo>
                    <a:pt x="42" y="46"/>
                    <a:pt x="42" y="47"/>
                    <a:pt x="42" y="47"/>
                  </a:cubicBezTo>
                  <a:cubicBezTo>
                    <a:pt x="43" y="47"/>
                    <a:pt x="43" y="47"/>
                    <a:pt x="43" y="48"/>
                  </a:cubicBezTo>
                  <a:cubicBezTo>
                    <a:pt x="44" y="48"/>
                    <a:pt x="44" y="48"/>
                    <a:pt x="44" y="49"/>
                  </a:cubicBezTo>
                  <a:cubicBezTo>
                    <a:pt x="44" y="50"/>
                    <a:pt x="44" y="50"/>
                    <a:pt x="45" y="51"/>
                  </a:cubicBezTo>
                  <a:cubicBezTo>
                    <a:pt x="46" y="51"/>
                    <a:pt x="47" y="51"/>
                    <a:pt x="48" y="52"/>
                  </a:cubicBezTo>
                  <a:cubicBezTo>
                    <a:pt x="49" y="52"/>
                    <a:pt x="50" y="53"/>
                    <a:pt x="50" y="54"/>
                  </a:cubicBezTo>
                  <a:cubicBezTo>
                    <a:pt x="50" y="55"/>
                    <a:pt x="49" y="55"/>
                    <a:pt x="48" y="54"/>
                  </a:cubicBezTo>
                  <a:cubicBezTo>
                    <a:pt x="47" y="53"/>
                    <a:pt x="46" y="50"/>
                    <a:pt x="44" y="51"/>
                  </a:cubicBezTo>
                  <a:cubicBezTo>
                    <a:pt x="42" y="51"/>
                    <a:pt x="44" y="52"/>
                    <a:pt x="45" y="52"/>
                  </a:cubicBezTo>
                  <a:cubicBezTo>
                    <a:pt x="45" y="53"/>
                    <a:pt x="46" y="53"/>
                    <a:pt x="46" y="53"/>
                  </a:cubicBezTo>
                  <a:cubicBezTo>
                    <a:pt x="46" y="53"/>
                    <a:pt x="47" y="54"/>
                    <a:pt x="47" y="54"/>
                  </a:cubicBezTo>
                  <a:cubicBezTo>
                    <a:pt x="47" y="54"/>
                    <a:pt x="47" y="54"/>
                    <a:pt x="47" y="55"/>
                  </a:cubicBezTo>
                  <a:cubicBezTo>
                    <a:pt x="46" y="55"/>
                    <a:pt x="47" y="55"/>
                    <a:pt x="47" y="56"/>
                  </a:cubicBezTo>
                  <a:cubicBezTo>
                    <a:pt x="47" y="56"/>
                    <a:pt x="47" y="57"/>
                    <a:pt x="47" y="57"/>
                  </a:cubicBezTo>
                  <a:cubicBezTo>
                    <a:pt x="47" y="57"/>
                    <a:pt x="48" y="58"/>
                    <a:pt x="48" y="58"/>
                  </a:cubicBezTo>
                  <a:cubicBezTo>
                    <a:pt x="48" y="59"/>
                    <a:pt x="47" y="59"/>
                    <a:pt x="47" y="60"/>
                  </a:cubicBezTo>
                  <a:cubicBezTo>
                    <a:pt x="47" y="61"/>
                    <a:pt x="47" y="62"/>
                    <a:pt x="47" y="63"/>
                  </a:cubicBezTo>
                  <a:cubicBezTo>
                    <a:pt x="48" y="63"/>
                    <a:pt x="48" y="63"/>
                    <a:pt x="48" y="64"/>
                  </a:cubicBezTo>
                  <a:cubicBezTo>
                    <a:pt x="48" y="65"/>
                    <a:pt x="48" y="65"/>
                    <a:pt x="47" y="66"/>
                  </a:cubicBezTo>
                  <a:cubicBezTo>
                    <a:pt x="47" y="67"/>
                    <a:pt x="47" y="67"/>
                    <a:pt x="48" y="67"/>
                  </a:cubicBezTo>
                  <a:cubicBezTo>
                    <a:pt x="48" y="68"/>
                    <a:pt x="48" y="69"/>
                    <a:pt x="49" y="69"/>
                  </a:cubicBezTo>
                  <a:cubicBezTo>
                    <a:pt x="49" y="70"/>
                    <a:pt x="50" y="71"/>
                    <a:pt x="50" y="72"/>
                  </a:cubicBezTo>
                  <a:cubicBezTo>
                    <a:pt x="51" y="73"/>
                    <a:pt x="51" y="73"/>
                    <a:pt x="51" y="74"/>
                  </a:cubicBezTo>
                  <a:cubicBezTo>
                    <a:pt x="52" y="75"/>
                    <a:pt x="53" y="75"/>
                    <a:pt x="54" y="75"/>
                  </a:cubicBezTo>
                  <a:cubicBezTo>
                    <a:pt x="54" y="76"/>
                    <a:pt x="55" y="76"/>
                    <a:pt x="55" y="76"/>
                  </a:cubicBezTo>
                  <a:cubicBezTo>
                    <a:pt x="55" y="76"/>
                    <a:pt x="55" y="77"/>
                    <a:pt x="55" y="77"/>
                  </a:cubicBezTo>
                  <a:cubicBezTo>
                    <a:pt x="56" y="78"/>
                    <a:pt x="56" y="78"/>
                    <a:pt x="56" y="79"/>
                  </a:cubicBezTo>
                  <a:cubicBezTo>
                    <a:pt x="56" y="79"/>
                    <a:pt x="56" y="79"/>
                    <a:pt x="56" y="80"/>
                  </a:cubicBezTo>
                  <a:cubicBezTo>
                    <a:pt x="56" y="80"/>
                    <a:pt x="57" y="81"/>
                    <a:pt x="57" y="81"/>
                  </a:cubicBezTo>
                  <a:cubicBezTo>
                    <a:pt x="57" y="81"/>
                    <a:pt x="58" y="82"/>
                    <a:pt x="58" y="82"/>
                  </a:cubicBezTo>
                  <a:cubicBezTo>
                    <a:pt x="58" y="83"/>
                    <a:pt x="58" y="82"/>
                    <a:pt x="57" y="83"/>
                  </a:cubicBezTo>
                  <a:cubicBezTo>
                    <a:pt x="57" y="83"/>
                    <a:pt x="58" y="84"/>
                    <a:pt x="58" y="84"/>
                  </a:cubicBezTo>
                  <a:cubicBezTo>
                    <a:pt x="59" y="84"/>
                    <a:pt x="60" y="85"/>
                    <a:pt x="60" y="85"/>
                  </a:cubicBezTo>
                  <a:cubicBezTo>
                    <a:pt x="60" y="86"/>
                    <a:pt x="61" y="87"/>
                    <a:pt x="61" y="88"/>
                  </a:cubicBezTo>
                  <a:cubicBezTo>
                    <a:pt x="62" y="88"/>
                    <a:pt x="63" y="89"/>
                    <a:pt x="64" y="89"/>
                  </a:cubicBezTo>
                  <a:cubicBezTo>
                    <a:pt x="64" y="88"/>
                    <a:pt x="63" y="87"/>
                    <a:pt x="62" y="87"/>
                  </a:cubicBezTo>
                  <a:cubicBezTo>
                    <a:pt x="62" y="86"/>
                    <a:pt x="61" y="85"/>
                    <a:pt x="61" y="84"/>
                  </a:cubicBezTo>
                  <a:cubicBezTo>
                    <a:pt x="61" y="83"/>
                    <a:pt x="60" y="83"/>
                    <a:pt x="60" y="82"/>
                  </a:cubicBezTo>
                  <a:cubicBezTo>
                    <a:pt x="59" y="81"/>
                    <a:pt x="59" y="80"/>
                    <a:pt x="58" y="80"/>
                  </a:cubicBezTo>
                  <a:cubicBezTo>
                    <a:pt x="58" y="79"/>
                    <a:pt x="58" y="79"/>
                    <a:pt x="58" y="78"/>
                  </a:cubicBezTo>
                  <a:cubicBezTo>
                    <a:pt x="58" y="78"/>
                    <a:pt x="58" y="78"/>
                    <a:pt x="59" y="78"/>
                  </a:cubicBezTo>
                  <a:cubicBezTo>
                    <a:pt x="59" y="79"/>
                    <a:pt x="60" y="79"/>
                    <a:pt x="60" y="79"/>
                  </a:cubicBezTo>
                  <a:cubicBezTo>
                    <a:pt x="60" y="80"/>
                    <a:pt x="60" y="80"/>
                    <a:pt x="60" y="80"/>
                  </a:cubicBezTo>
                  <a:cubicBezTo>
                    <a:pt x="60" y="81"/>
                    <a:pt x="60" y="81"/>
                    <a:pt x="61" y="81"/>
                  </a:cubicBezTo>
                  <a:cubicBezTo>
                    <a:pt x="61" y="82"/>
                    <a:pt x="61" y="82"/>
                    <a:pt x="61" y="82"/>
                  </a:cubicBezTo>
                  <a:cubicBezTo>
                    <a:pt x="62" y="83"/>
                    <a:pt x="63" y="83"/>
                    <a:pt x="63" y="84"/>
                  </a:cubicBezTo>
                  <a:cubicBezTo>
                    <a:pt x="64" y="84"/>
                    <a:pt x="64" y="85"/>
                    <a:pt x="64" y="85"/>
                  </a:cubicBezTo>
                  <a:cubicBezTo>
                    <a:pt x="64" y="85"/>
                    <a:pt x="64" y="86"/>
                    <a:pt x="64" y="86"/>
                  </a:cubicBezTo>
                  <a:cubicBezTo>
                    <a:pt x="65" y="86"/>
                    <a:pt x="65" y="86"/>
                    <a:pt x="66" y="87"/>
                  </a:cubicBezTo>
                  <a:cubicBezTo>
                    <a:pt x="66" y="87"/>
                    <a:pt x="66" y="87"/>
                    <a:pt x="67" y="88"/>
                  </a:cubicBezTo>
                  <a:cubicBezTo>
                    <a:pt x="67" y="88"/>
                    <a:pt x="67" y="89"/>
                    <a:pt x="68" y="90"/>
                  </a:cubicBezTo>
                  <a:cubicBezTo>
                    <a:pt x="68" y="90"/>
                    <a:pt x="68" y="90"/>
                    <a:pt x="68" y="91"/>
                  </a:cubicBezTo>
                  <a:cubicBezTo>
                    <a:pt x="68" y="91"/>
                    <a:pt x="68" y="91"/>
                    <a:pt x="68" y="91"/>
                  </a:cubicBezTo>
                  <a:cubicBezTo>
                    <a:pt x="68" y="92"/>
                    <a:pt x="68" y="92"/>
                    <a:pt x="68" y="92"/>
                  </a:cubicBezTo>
                  <a:cubicBezTo>
                    <a:pt x="69" y="93"/>
                    <a:pt x="69" y="93"/>
                    <a:pt x="70" y="93"/>
                  </a:cubicBezTo>
                  <a:cubicBezTo>
                    <a:pt x="70" y="94"/>
                    <a:pt x="70" y="94"/>
                    <a:pt x="71" y="94"/>
                  </a:cubicBezTo>
                  <a:cubicBezTo>
                    <a:pt x="71" y="95"/>
                    <a:pt x="72" y="95"/>
                    <a:pt x="72" y="95"/>
                  </a:cubicBezTo>
                  <a:cubicBezTo>
                    <a:pt x="73" y="96"/>
                    <a:pt x="74" y="96"/>
                    <a:pt x="75" y="97"/>
                  </a:cubicBezTo>
                  <a:cubicBezTo>
                    <a:pt x="76" y="97"/>
                    <a:pt x="76" y="97"/>
                    <a:pt x="77" y="97"/>
                  </a:cubicBezTo>
                  <a:cubicBezTo>
                    <a:pt x="78" y="98"/>
                    <a:pt x="78" y="98"/>
                    <a:pt x="79" y="97"/>
                  </a:cubicBezTo>
                  <a:cubicBezTo>
                    <a:pt x="79" y="97"/>
                    <a:pt x="80" y="97"/>
                    <a:pt x="81" y="97"/>
                  </a:cubicBezTo>
                  <a:cubicBezTo>
                    <a:pt x="81" y="97"/>
                    <a:pt x="82" y="98"/>
                    <a:pt x="82" y="98"/>
                  </a:cubicBezTo>
                  <a:cubicBezTo>
                    <a:pt x="82" y="99"/>
                    <a:pt x="82" y="99"/>
                    <a:pt x="83" y="99"/>
                  </a:cubicBezTo>
                  <a:cubicBezTo>
                    <a:pt x="83" y="99"/>
                    <a:pt x="83" y="99"/>
                    <a:pt x="84" y="99"/>
                  </a:cubicBezTo>
                  <a:cubicBezTo>
                    <a:pt x="85" y="99"/>
                    <a:pt x="85" y="100"/>
                    <a:pt x="86" y="100"/>
                  </a:cubicBezTo>
                  <a:cubicBezTo>
                    <a:pt x="86" y="100"/>
                    <a:pt x="87" y="100"/>
                    <a:pt x="87" y="100"/>
                  </a:cubicBezTo>
                  <a:cubicBezTo>
                    <a:pt x="87" y="100"/>
                    <a:pt x="88" y="100"/>
                    <a:pt x="88" y="101"/>
                  </a:cubicBezTo>
                  <a:cubicBezTo>
                    <a:pt x="88" y="101"/>
                    <a:pt x="89" y="101"/>
                    <a:pt x="89" y="101"/>
                  </a:cubicBezTo>
                  <a:cubicBezTo>
                    <a:pt x="89" y="102"/>
                    <a:pt x="89" y="102"/>
                    <a:pt x="89" y="102"/>
                  </a:cubicBezTo>
                  <a:cubicBezTo>
                    <a:pt x="89" y="103"/>
                    <a:pt x="90" y="103"/>
                    <a:pt x="90" y="104"/>
                  </a:cubicBezTo>
                  <a:cubicBezTo>
                    <a:pt x="91" y="104"/>
                    <a:pt x="91" y="104"/>
                    <a:pt x="91" y="104"/>
                  </a:cubicBezTo>
                  <a:cubicBezTo>
                    <a:pt x="92" y="105"/>
                    <a:pt x="92" y="105"/>
                    <a:pt x="92" y="105"/>
                  </a:cubicBezTo>
                  <a:cubicBezTo>
                    <a:pt x="92" y="105"/>
                    <a:pt x="93" y="105"/>
                    <a:pt x="93" y="106"/>
                  </a:cubicBezTo>
                  <a:cubicBezTo>
                    <a:pt x="94" y="106"/>
                    <a:pt x="94" y="106"/>
                    <a:pt x="94" y="106"/>
                  </a:cubicBezTo>
                  <a:cubicBezTo>
                    <a:pt x="94" y="106"/>
                    <a:pt x="94" y="106"/>
                    <a:pt x="94" y="106"/>
                  </a:cubicBezTo>
                  <a:cubicBezTo>
                    <a:pt x="94" y="106"/>
                    <a:pt x="94" y="106"/>
                    <a:pt x="95" y="106"/>
                  </a:cubicBezTo>
                  <a:cubicBezTo>
                    <a:pt x="95" y="107"/>
                    <a:pt x="96" y="107"/>
                    <a:pt x="96" y="106"/>
                  </a:cubicBezTo>
                  <a:cubicBezTo>
                    <a:pt x="96" y="106"/>
                    <a:pt x="95" y="106"/>
                    <a:pt x="95" y="106"/>
                  </a:cubicBezTo>
                  <a:cubicBezTo>
                    <a:pt x="95" y="105"/>
                    <a:pt x="96" y="105"/>
                    <a:pt x="97" y="105"/>
                  </a:cubicBezTo>
                  <a:cubicBezTo>
                    <a:pt x="97" y="105"/>
                    <a:pt x="97" y="106"/>
                    <a:pt x="98" y="106"/>
                  </a:cubicBezTo>
                  <a:cubicBezTo>
                    <a:pt x="98" y="107"/>
                    <a:pt x="98" y="107"/>
                    <a:pt x="98" y="108"/>
                  </a:cubicBezTo>
                  <a:cubicBezTo>
                    <a:pt x="98" y="109"/>
                    <a:pt x="98" y="110"/>
                    <a:pt x="98" y="110"/>
                  </a:cubicBezTo>
                  <a:cubicBezTo>
                    <a:pt x="98" y="111"/>
                    <a:pt x="98" y="111"/>
                    <a:pt x="97" y="111"/>
                  </a:cubicBezTo>
                  <a:cubicBezTo>
                    <a:pt x="97" y="112"/>
                    <a:pt x="97" y="112"/>
                    <a:pt x="96" y="112"/>
                  </a:cubicBezTo>
                  <a:cubicBezTo>
                    <a:pt x="96" y="112"/>
                    <a:pt x="96" y="113"/>
                    <a:pt x="96" y="113"/>
                  </a:cubicBezTo>
                  <a:cubicBezTo>
                    <a:pt x="96" y="113"/>
                    <a:pt x="96" y="113"/>
                    <a:pt x="95" y="114"/>
                  </a:cubicBezTo>
                  <a:cubicBezTo>
                    <a:pt x="95" y="115"/>
                    <a:pt x="94" y="115"/>
                    <a:pt x="94" y="116"/>
                  </a:cubicBezTo>
                  <a:cubicBezTo>
                    <a:pt x="94" y="116"/>
                    <a:pt x="94" y="117"/>
                    <a:pt x="95" y="117"/>
                  </a:cubicBezTo>
                  <a:cubicBezTo>
                    <a:pt x="95" y="117"/>
                    <a:pt x="95" y="117"/>
                    <a:pt x="95" y="117"/>
                  </a:cubicBezTo>
                  <a:cubicBezTo>
                    <a:pt x="95" y="117"/>
                    <a:pt x="95" y="117"/>
                    <a:pt x="95" y="117"/>
                  </a:cubicBezTo>
                  <a:cubicBezTo>
                    <a:pt x="95" y="118"/>
                    <a:pt x="95" y="118"/>
                    <a:pt x="94" y="118"/>
                  </a:cubicBezTo>
                  <a:cubicBezTo>
                    <a:pt x="94" y="119"/>
                    <a:pt x="94" y="119"/>
                    <a:pt x="94" y="119"/>
                  </a:cubicBezTo>
                  <a:cubicBezTo>
                    <a:pt x="94" y="119"/>
                    <a:pt x="94" y="120"/>
                    <a:pt x="94" y="120"/>
                  </a:cubicBezTo>
                  <a:cubicBezTo>
                    <a:pt x="94" y="120"/>
                    <a:pt x="95" y="121"/>
                    <a:pt x="95" y="121"/>
                  </a:cubicBezTo>
                  <a:cubicBezTo>
                    <a:pt x="95" y="122"/>
                    <a:pt x="95" y="122"/>
                    <a:pt x="96" y="123"/>
                  </a:cubicBezTo>
                  <a:cubicBezTo>
                    <a:pt x="96" y="123"/>
                    <a:pt x="96" y="124"/>
                    <a:pt x="96" y="124"/>
                  </a:cubicBezTo>
                  <a:cubicBezTo>
                    <a:pt x="96" y="124"/>
                    <a:pt x="97" y="124"/>
                    <a:pt x="97" y="125"/>
                  </a:cubicBezTo>
                  <a:cubicBezTo>
                    <a:pt x="97" y="125"/>
                    <a:pt x="98" y="126"/>
                    <a:pt x="98" y="127"/>
                  </a:cubicBezTo>
                  <a:cubicBezTo>
                    <a:pt x="98" y="127"/>
                    <a:pt x="99" y="128"/>
                    <a:pt x="99" y="129"/>
                  </a:cubicBezTo>
                  <a:cubicBezTo>
                    <a:pt x="99" y="129"/>
                    <a:pt x="99" y="130"/>
                    <a:pt x="100" y="131"/>
                  </a:cubicBezTo>
                  <a:cubicBezTo>
                    <a:pt x="100" y="131"/>
                    <a:pt x="101" y="131"/>
                    <a:pt x="102" y="132"/>
                  </a:cubicBezTo>
                  <a:cubicBezTo>
                    <a:pt x="103" y="132"/>
                    <a:pt x="103" y="132"/>
                    <a:pt x="104" y="133"/>
                  </a:cubicBezTo>
                  <a:cubicBezTo>
                    <a:pt x="104" y="133"/>
                    <a:pt x="105" y="133"/>
                    <a:pt x="105" y="134"/>
                  </a:cubicBezTo>
                  <a:cubicBezTo>
                    <a:pt x="106" y="135"/>
                    <a:pt x="106" y="136"/>
                    <a:pt x="106" y="136"/>
                  </a:cubicBezTo>
                  <a:cubicBezTo>
                    <a:pt x="106" y="137"/>
                    <a:pt x="106" y="138"/>
                    <a:pt x="106" y="139"/>
                  </a:cubicBezTo>
                  <a:cubicBezTo>
                    <a:pt x="106" y="140"/>
                    <a:pt x="106" y="140"/>
                    <a:pt x="106" y="140"/>
                  </a:cubicBezTo>
                  <a:cubicBezTo>
                    <a:pt x="106" y="141"/>
                    <a:pt x="106" y="141"/>
                    <a:pt x="105" y="141"/>
                  </a:cubicBezTo>
                  <a:cubicBezTo>
                    <a:pt x="105" y="142"/>
                    <a:pt x="105" y="143"/>
                    <a:pt x="105" y="144"/>
                  </a:cubicBezTo>
                  <a:cubicBezTo>
                    <a:pt x="105" y="144"/>
                    <a:pt x="105" y="144"/>
                    <a:pt x="105" y="144"/>
                  </a:cubicBezTo>
                  <a:cubicBezTo>
                    <a:pt x="105" y="145"/>
                    <a:pt x="105" y="145"/>
                    <a:pt x="105" y="145"/>
                  </a:cubicBezTo>
                  <a:cubicBezTo>
                    <a:pt x="105" y="146"/>
                    <a:pt x="105" y="146"/>
                    <a:pt x="105" y="147"/>
                  </a:cubicBezTo>
                  <a:cubicBezTo>
                    <a:pt x="104" y="147"/>
                    <a:pt x="105" y="148"/>
                    <a:pt x="105" y="149"/>
                  </a:cubicBezTo>
                  <a:cubicBezTo>
                    <a:pt x="105" y="149"/>
                    <a:pt x="105" y="149"/>
                    <a:pt x="105" y="150"/>
                  </a:cubicBezTo>
                  <a:cubicBezTo>
                    <a:pt x="105" y="150"/>
                    <a:pt x="105" y="150"/>
                    <a:pt x="105" y="151"/>
                  </a:cubicBezTo>
                  <a:cubicBezTo>
                    <a:pt x="104" y="152"/>
                    <a:pt x="104" y="154"/>
                    <a:pt x="103" y="155"/>
                  </a:cubicBezTo>
                  <a:cubicBezTo>
                    <a:pt x="103" y="156"/>
                    <a:pt x="102" y="157"/>
                    <a:pt x="102" y="157"/>
                  </a:cubicBezTo>
                  <a:cubicBezTo>
                    <a:pt x="102" y="158"/>
                    <a:pt x="102" y="158"/>
                    <a:pt x="102" y="159"/>
                  </a:cubicBezTo>
                  <a:cubicBezTo>
                    <a:pt x="102" y="159"/>
                    <a:pt x="103" y="159"/>
                    <a:pt x="103" y="160"/>
                  </a:cubicBezTo>
                  <a:cubicBezTo>
                    <a:pt x="102" y="160"/>
                    <a:pt x="102" y="161"/>
                    <a:pt x="102" y="162"/>
                  </a:cubicBezTo>
                  <a:cubicBezTo>
                    <a:pt x="102" y="162"/>
                    <a:pt x="102" y="163"/>
                    <a:pt x="102" y="164"/>
                  </a:cubicBezTo>
                  <a:cubicBezTo>
                    <a:pt x="102" y="164"/>
                    <a:pt x="102" y="165"/>
                    <a:pt x="102" y="165"/>
                  </a:cubicBezTo>
                  <a:cubicBezTo>
                    <a:pt x="102" y="165"/>
                    <a:pt x="101" y="166"/>
                    <a:pt x="101" y="166"/>
                  </a:cubicBezTo>
                  <a:cubicBezTo>
                    <a:pt x="101" y="166"/>
                    <a:pt x="102" y="166"/>
                    <a:pt x="102" y="166"/>
                  </a:cubicBezTo>
                  <a:cubicBezTo>
                    <a:pt x="102" y="166"/>
                    <a:pt x="102" y="166"/>
                    <a:pt x="103" y="165"/>
                  </a:cubicBezTo>
                  <a:cubicBezTo>
                    <a:pt x="103" y="165"/>
                    <a:pt x="102" y="165"/>
                    <a:pt x="103" y="164"/>
                  </a:cubicBezTo>
                  <a:cubicBezTo>
                    <a:pt x="103" y="164"/>
                    <a:pt x="103" y="164"/>
                    <a:pt x="103" y="164"/>
                  </a:cubicBezTo>
                  <a:cubicBezTo>
                    <a:pt x="103" y="165"/>
                    <a:pt x="103" y="165"/>
                    <a:pt x="103" y="165"/>
                  </a:cubicBezTo>
                  <a:cubicBezTo>
                    <a:pt x="103" y="166"/>
                    <a:pt x="103" y="166"/>
                    <a:pt x="103" y="166"/>
                  </a:cubicBezTo>
                  <a:cubicBezTo>
                    <a:pt x="103" y="166"/>
                    <a:pt x="103" y="167"/>
                    <a:pt x="103" y="167"/>
                  </a:cubicBezTo>
                  <a:cubicBezTo>
                    <a:pt x="103" y="167"/>
                    <a:pt x="103" y="168"/>
                    <a:pt x="103" y="168"/>
                  </a:cubicBezTo>
                  <a:cubicBezTo>
                    <a:pt x="103" y="169"/>
                    <a:pt x="103" y="168"/>
                    <a:pt x="103" y="169"/>
                  </a:cubicBezTo>
                  <a:cubicBezTo>
                    <a:pt x="103" y="169"/>
                    <a:pt x="103" y="169"/>
                    <a:pt x="103" y="170"/>
                  </a:cubicBezTo>
                  <a:cubicBezTo>
                    <a:pt x="103" y="170"/>
                    <a:pt x="102" y="170"/>
                    <a:pt x="102" y="171"/>
                  </a:cubicBezTo>
                  <a:cubicBezTo>
                    <a:pt x="102" y="171"/>
                    <a:pt x="102" y="170"/>
                    <a:pt x="101" y="170"/>
                  </a:cubicBezTo>
                  <a:cubicBezTo>
                    <a:pt x="101" y="169"/>
                    <a:pt x="100" y="170"/>
                    <a:pt x="100" y="171"/>
                  </a:cubicBezTo>
                  <a:cubicBezTo>
                    <a:pt x="100" y="171"/>
                    <a:pt x="101" y="172"/>
                    <a:pt x="102" y="172"/>
                  </a:cubicBezTo>
                  <a:cubicBezTo>
                    <a:pt x="102" y="172"/>
                    <a:pt x="102" y="173"/>
                    <a:pt x="102" y="173"/>
                  </a:cubicBezTo>
                  <a:cubicBezTo>
                    <a:pt x="101" y="173"/>
                    <a:pt x="101" y="173"/>
                    <a:pt x="101" y="173"/>
                  </a:cubicBezTo>
                  <a:cubicBezTo>
                    <a:pt x="101" y="173"/>
                    <a:pt x="100" y="173"/>
                    <a:pt x="100" y="173"/>
                  </a:cubicBezTo>
                  <a:cubicBezTo>
                    <a:pt x="100" y="173"/>
                    <a:pt x="100" y="174"/>
                    <a:pt x="100" y="174"/>
                  </a:cubicBezTo>
                  <a:cubicBezTo>
                    <a:pt x="101" y="175"/>
                    <a:pt x="101" y="176"/>
                    <a:pt x="101" y="177"/>
                  </a:cubicBezTo>
                  <a:cubicBezTo>
                    <a:pt x="100" y="177"/>
                    <a:pt x="100" y="177"/>
                    <a:pt x="101" y="178"/>
                  </a:cubicBezTo>
                  <a:cubicBezTo>
                    <a:pt x="101" y="178"/>
                    <a:pt x="101" y="178"/>
                    <a:pt x="101" y="178"/>
                  </a:cubicBezTo>
                  <a:cubicBezTo>
                    <a:pt x="101" y="179"/>
                    <a:pt x="102" y="179"/>
                    <a:pt x="102" y="179"/>
                  </a:cubicBezTo>
                  <a:cubicBezTo>
                    <a:pt x="102" y="179"/>
                    <a:pt x="101" y="179"/>
                    <a:pt x="101" y="179"/>
                  </a:cubicBezTo>
                  <a:cubicBezTo>
                    <a:pt x="101" y="179"/>
                    <a:pt x="101" y="179"/>
                    <a:pt x="101" y="180"/>
                  </a:cubicBezTo>
                  <a:cubicBezTo>
                    <a:pt x="101" y="180"/>
                    <a:pt x="100" y="180"/>
                    <a:pt x="101" y="181"/>
                  </a:cubicBezTo>
                  <a:cubicBezTo>
                    <a:pt x="101" y="181"/>
                    <a:pt x="101" y="181"/>
                    <a:pt x="101" y="181"/>
                  </a:cubicBezTo>
                  <a:cubicBezTo>
                    <a:pt x="102" y="180"/>
                    <a:pt x="102" y="179"/>
                    <a:pt x="103" y="180"/>
                  </a:cubicBezTo>
                  <a:cubicBezTo>
                    <a:pt x="103" y="180"/>
                    <a:pt x="102" y="180"/>
                    <a:pt x="102" y="181"/>
                  </a:cubicBezTo>
                  <a:cubicBezTo>
                    <a:pt x="102" y="181"/>
                    <a:pt x="103" y="181"/>
                    <a:pt x="102" y="182"/>
                  </a:cubicBezTo>
                  <a:cubicBezTo>
                    <a:pt x="102" y="182"/>
                    <a:pt x="102" y="181"/>
                    <a:pt x="102" y="182"/>
                  </a:cubicBezTo>
                  <a:cubicBezTo>
                    <a:pt x="102" y="182"/>
                    <a:pt x="102" y="183"/>
                    <a:pt x="102" y="183"/>
                  </a:cubicBezTo>
                  <a:cubicBezTo>
                    <a:pt x="102" y="183"/>
                    <a:pt x="102" y="183"/>
                    <a:pt x="103" y="183"/>
                  </a:cubicBezTo>
                  <a:cubicBezTo>
                    <a:pt x="103" y="183"/>
                    <a:pt x="103" y="184"/>
                    <a:pt x="103" y="184"/>
                  </a:cubicBezTo>
                  <a:cubicBezTo>
                    <a:pt x="103" y="184"/>
                    <a:pt x="103" y="184"/>
                    <a:pt x="104" y="184"/>
                  </a:cubicBezTo>
                  <a:cubicBezTo>
                    <a:pt x="104" y="184"/>
                    <a:pt x="104" y="184"/>
                    <a:pt x="105" y="184"/>
                  </a:cubicBezTo>
                  <a:cubicBezTo>
                    <a:pt x="105" y="183"/>
                    <a:pt x="105" y="182"/>
                    <a:pt x="105" y="182"/>
                  </a:cubicBezTo>
                  <a:cubicBezTo>
                    <a:pt x="106" y="182"/>
                    <a:pt x="106" y="182"/>
                    <a:pt x="106" y="182"/>
                  </a:cubicBezTo>
                  <a:cubicBezTo>
                    <a:pt x="106" y="182"/>
                    <a:pt x="106" y="182"/>
                    <a:pt x="106" y="182"/>
                  </a:cubicBezTo>
                  <a:cubicBezTo>
                    <a:pt x="106" y="183"/>
                    <a:pt x="106" y="182"/>
                    <a:pt x="106" y="183"/>
                  </a:cubicBezTo>
                  <a:cubicBezTo>
                    <a:pt x="107" y="183"/>
                    <a:pt x="106" y="184"/>
                    <a:pt x="106" y="184"/>
                  </a:cubicBezTo>
                  <a:cubicBezTo>
                    <a:pt x="105" y="184"/>
                    <a:pt x="105" y="184"/>
                    <a:pt x="105" y="184"/>
                  </a:cubicBezTo>
                  <a:cubicBezTo>
                    <a:pt x="104" y="185"/>
                    <a:pt x="105" y="185"/>
                    <a:pt x="105" y="185"/>
                  </a:cubicBezTo>
                  <a:cubicBezTo>
                    <a:pt x="105" y="185"/>
                    <a:pt x="106" y="186"/>
                    <a:pt x="106" y="186"/>
                  </a:cubicBezTo>
                  <a:cubicBezTo>
                    <a:pt x="107" y="186"/>
                    <a:pt x="107" y="186"/>
                    <a:pt x="107" y="187"/>
                  </a:cubicBezTo>
                  <a:cubicBezTo>
                    <a:pt x="107" y="187"/>
                    <a:pt x="108" y="188"/>
                    <a:pt x="109" y="187"/>
                  </a:cubicBezTo>
                  <a:cubicBezTo>
                    <a:pt x="109" y="186"/>
                    <a:pt x="108" y="187"/>
                    <a:pt x="108" y="186"/>
                  </a:cubicBezTo>
                  <a:cubicBezTo>
                    <a:pt x="108" y="186"/>
                    <a:pt x="108" y="185"/>
                    <a:pt x="108" y="185"/>
                  </a:cubicBezTo>
                  <a:cubicBezTo>
                    <a:pt x="108" y="185"/>
                    <a:pt x="109" y="186"/>
                    <a:pt x="109" y="186"/>
                  </a:cubicBezTo>
                  <a:cubicBezTo>
                    <a:pt x="110" y="186"/>
                    <a:pt x="111" y="186"/>
                    <a:pt x="111" y="186"/>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9"/>
            <p:cNvSpPr>
              <a:spLocks/>
            </p:cNvSpPr>
            <p:nvPr/>
          </p:nvSpPr>
          <p:spPr bwMode="auto">
            <a:xfrm>
              <a:off x="3983136" y="3763758"/>
              <a:ext cx="228661" cy="88289"/>
            </a:xfrm>
            <a:custGeom>
              <a:avLst/>
              <a:gdLst>
                <a:gd name="T0" fmla="*/ 2 w 12"/>
                <a:gd name="T1" fmla="*/ 2 h 5"/>
                <a:gd name="T2" fmla="*/ 1 w 12"/>
                <a:gd name="T3" fmla="*/ 2 h 5"/>
                <a:gd name="T4" fmla="*/ 1 w 12"/>
                <a:gd name="T5" fmla="*/ 2 h 5"/>
                <a:gd name="T6" fmla="*/ 0 w 12"/>
                <a:gd name="T7" fmla="*/ 2 h 5"/>
                <a:gd name="T8" fmla="*/ 0 w 12"/>
                <a:gd name="T9" fmla="*/ 2 h 5"/>
                <a:gd name="T10" fmla="*/ 2 w 12"/>
                <a:gd name="T11" fmla="*/ 1 h 5"/>
                <a:gd name="T12" fmla="*/ 5 w 12"/>
                <a:gd name="T13" fmla="*/ 1 h 5"/>
                <a:gd name="T14" fmla="*/ 8 w 12"/>
                <a:gd name="T15" fmla="*/ 2 h 5"/>
                <a:gd name="T16" fmla="*/ 11 w 12"/>
                <a:gd name="T17" fmla="*/ 3 h 5"/>
                <a:gd name="T18" fmla="*/ 12 w 12"/>
                <a:gd name="T19" fmla="*/ 4 h 5"/>
                <a:gd name="T20" fmla="*/ 11 w 12"/>
                <a:gd name="T21" fmla="*/ 5 h 5"/>
                <a:gd name="T22" fmla="*/ 9 w 12"/>
                <a:gd name="T23" fmla="*/ 5 h 5"/>
                <a:gd name="T24" fmla="*/ 8 w 12"/>
                <a:gd name="T25" fmla="*/ 5 h 5"/>
                <a:gd name="T26" fmla="*/ 8 w 12"/>
                <a:gd name="T27" fmla="*/ 4 h 5"/>
                <a:gd name="T28" fmla="*/ 6 w 12"/>
                <a:gd name="T29" fmla="*/ 3 h 5"/>
                <a:gd name="T30" fmla="*/ 5 w 12"/>
                <a:gd name="T31" fmla="*/ 2 h 5"/>
                <a:gd name="T32" fmla="*/ 4 w 12"/>
                <a:gd name="T33" fmla="*/ 2 h 5"/>
                <a:gd name="T34" fmla="*/ 2 w 12"/>
                <a:gd name="T3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5">
                  <a:moveTo>
                    <a:pt x="2" y="2"/>
                  </a:moveTo>
                  <a:cubicBezTo>
                    <a:pt x="2" y="2"/>
                    <a:pt x="2" y="2"/>
                    <a:pt x="1" y="2"/>
                  </a:cubicBezTo>
                  <a:cubicBezTo>
                    <a:pt x="1" y="2"/>
                    <a:pt x="1" y="2"/>
                    <a:pt x="1" y="2"/>
                  </a:cubicBezTo>
                  <a:cubicBezTo>
                    <a:pt x="0" y="2"/>
                    <a:pt x="0" y="2"/>
                    <a:pt x="0" y="2"/>
                  </a:cubicBezTo>
                  <a:cubicBezTo>
                    <a:pt x="0" y="2"/>
                    <a:pt x="0" y="2"/>
                    <a:pt x="0" y="2"/>
                  </a:cubicBezTo>
                  <a:cubicBezTo>
                    <a:pt x="1" y="1"/>
                    <a:pt x="1" y="1"/>
                    <a:pt x="2" y="1"/>
                  </a:cubicBezTo>
                  <a:cubicBezTo>
                    <a:pt x="3" y="0"/>
                    <a:pt x="4" y="1"/>
                    <a:pt x="5" y="1"/>
                  </a:cubicBezTo>
                  <a:cubicBezTo>
                    <a:pt x="6" y="1"/>
                    <a:pt x="7" y="2"/>
                    <a:pt x="8" y="2"/>
                  </a:cubicBezTo>
                  <a:cubicBezTo>
                    <a:pt x="9" y="3"/>
                    <a:pt x="10" y="3"/>
                    <a:pt x="11" y="3"/>
                  </a:cubicBezTo>
                  <a:cubicBezTo>
                    <a:pt x="11" y="3"/>
                    <a:pt x="11" y="4"/>
                    <a:pt x="12" y="4"/>
                  </a:cubicBezTo>
                  <a:cubicBezTo>
                    <a:pt x="12" y="4"/>
                    <a:pt x="11" y="5"/>
                    <a:pt x="11" y="5"/>
                  </a:cubicBezTo>
                  <a:cubicBezTo>
                    <a:pt x="11" y="5"/>
                    <a:pt x="10" y="5"/>
                    <a:pt x="9" y="5"/>
                  </a:cubicBezTo>
                  <a:cubicBezTo>
                    <a:pt x="9" y="5"/>
                    <a:pt x="8" y="5"/>
                    <a:pt x="8" y="5"/>
                  </a:cubicBezTo>
                  <a:cubicBezTo>
                    <a:pt x="7" y="5"/>
                    <a:pt x="8" y="4"/>
                    <a:pt x="8" y="4"/>
                  </a:cubicBezTo>
                  <a:cubicBezTo>
                    <a:pt x="8" y="3"/>
                    <a:pt x="7" y="3"/>
                    <a:pt x="6" y="3"/>
                  </a:cubicBezTo>
                  <a:cubicBezTo>
                    <a:pt x="6" y="2"/>
                    <a:pt x="6" y="2"/>
                    <a:pt x="5" y="2"/>
                  </a:cubicBezTo>
                  <a:cubicBezTo>
                    <a:pt x="5" y="2"/>
                    <a:pt x="4" y="2"/>
                    <a:pt x="4" y="2"/>
                  </a:cubicBezTo>
                  <a:cubicBezTo>
                    <a:pt x="3" y="2"/>
                    <a:pt x="3" y="1"/>
                    <a:pt x="2"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0"/>
            <p:cNvSpPr>
              <a:spLocks/>
            </p:cNvSpPr>
            <p:nvPr/>
          </p:nvSpPr>
          <p:spPr bwMode="auto">
            <a:xfrm>
              <a:off x="4117320" y="3852046"/>
              <a:ext cx="56139" cy="35827"/>
            </a:xfrm>
            <a:custGeom>
              <a:avLst/>
              <a:gdLst>
                <a:gd name="T0" fmla="*/ 2 w 3"/>
                <a:gd name="T1" fmla="*/ 1 h 2"/>
                <a:gd name="T2" fmla="*/ 2 w 3"/>
                <a:gd name="T3" fmla="*/ 2 h 2"/>
                <a:gd name="T4" fmla="*/ 2 w 3"/>
                <a:gd name="T5" fmla="*/ 2 h 2"/>
                <a:gd name="T6" fmla="*/ 1 w 3"/>
                <a:gd name="T7" fmla="*/ 2 h 2"/>
                <a:gd name="T8" fmla="*/ 0 w 3"/>
                <a:gd name="T9" fmla="*/ 1 h 2"/>
                <a:gd name="T10" fmla="*/ 2 w 3"/>
                <a:gd name="T11" fmla="*/ 1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3" y="1"/>
                    <a:pt x="3" y="2"/>
                    <a:pt x="2" y="2"/>
                  </a:cubicBezTo>
                  <a:cubicBezTo>
                    <a:pt x="2" y="2"/>
                    <a:pt x="2" y="2"/>
                    <a:pt x="2" y="2"/>
                  </a:cubicBezTo>
                  <a:cubicBezTo>
                    <a:pt x="1" y="2"/>
                    <a:pt x="1" y="2"/>
                    <a:pt x="1" y="2"/>
                  </a:cubicBezTo>
                  <a:cubicBezTo>
                    <a:pt x="1" y="1"/>
                    <a:pt x="0" y="1"/>
                    <a:pt x="0" y="1"/>
                  </a:cubicBezTo>
                  <a:cubicBezTo>
                    <a:pt x="1" y="0"/>
                    <a:pt x="1" y="1"/>
                    <a:pt x="2" y="1"/>
                  </a:cubicBezTo>
                  <a:cubicBezTo>
                    <a:pt x="2" y="1"/>
                    <a:pt x="2" y="1"/>
                    <a:pt x="2"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p:cNvSpPr>
            <p:nvPr/>
          </p:nvSpPr>
          <p:spPr bwMode="auto">
            <a:xfrm>
              <a:off x="4211797" y="3834132"/>
              <a:ext cx="115015" cy="53741"/>
            </a:xfrm>
            <a:custGeom>
              <a:avLst/>
              <a:gdLst>
                <a:gd name="T0" fmla="*/ 4 w 6"/>
                <a:gd name="T1" fmla="*/ 2 h 3"/>
                <a:gd name="T2" fmla="*/ 3 w 6"/>
                <a:gd name="T3" fmla="*/ 3 h 3"/>
                <a:gd name="T4" fmla="*/ 2 w 6"/>
                <a:gd name="T5" fmla="*/ 3 h 3"/>
                <a:gd name="T6" fmla="*/ 1 w 6"/>
                <a:gd name="T7" fmla="*/ 2 h 3"/>
                <a:gd name="T8" fmla="*/ 1 w 6"/>
                <a:gd name="T9" fmla="*/ 2 h 3"/>
                <a:gd name="T10" fmla="*/ 0 w 6"/>
                <a:gd name="T11" fmla="*/ 2 h 3"/>
                <a:gd name="T12" fmla="*/ 0 w 6"/>
                <a:gd name="T13" fmla="*/ 2 h 3"/>
                <a:gd name="T14" fmla="*/ 1 w 6"/>
                <a:gd name="T15" fmla="*/ 1 h 3"/>
                <a:gd name="T16" fmla="*/ 1 w 6"/>
                <a:gd name="T17" fmla="*/ 1 h 3"/>
                <a:gd name="T18" fmla="*/ 1 w 6"/>
                <a:gd name="T19" fmla="*/ 0 h 3"/>
                <a:gd name="T20" fmla="*/ 2 w 6"/>
                <a:gd name="T21" fmla="*/ 0 h 3"/>
                <a:gd name="T22" fmla="*/ 3 w 6"/>
                <a:gd name="T23" fmla="*/ 0 h 3"/>
                <a:gd name="T24" fmla="*/ 3 w 6"/>
                <a:gd name="T25" fmla="*/ 0 h 3"/>
                <a:gd name="T26" fmla="*/ 5 w 6"/>
                <a:gd name="T27" fmla="*/ 1 h 3"/>
                <a:gd name="T28" fmla="*/ 6 w 6"/>
                <a:gd name="T29" fmla="*/ 2 h 3"/>
                <a:gd name="T30" fmla="*/ 5 w 6"/>
                <a:gd name="T31" fmla="*/ 2 h 3"/>
                <a:gd name="T32" fmla="*/ 4 w 6"/>
                <a:gd name="T33" fmla="*/ 2 h 3"/>
                <a:gd name="T34" fmla="*/ 4 w 6"/>
                <a:gd name="T3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3">
                  <a:moveTo>
                    <a:pt x="4" y="2"/>
                  </a:moveTo>
                  <a:cubicBezTo>
                    <a:pt x="3" y="2"/>
                    <a:pt x="3" y="3"/>
                    <a:pt x="3" y="3"/>
                  </a:cubicBezTo>
                  <a:cubicBezTo>
                    <a:pt x="3" y="3"/>
                    <a:pt x="2" y="3"/>
                    <a:pt x="2" y="3"/>
                  </a:cubicBezTo>
                  <a:cubicBezTo>
                    <a:pt x="2" y="2"/>
                    <a:pt x="2" y="2"/>
                    <a:pt x="1" y="2"/>
                  </a:cubicBezTo>
                  <a:cubicBezTo>
                    <a:pt x="1" y="2"/>
                    <a:pt x="1" y="2"/>
                    <a:pt x="1" y="2"/>
                  </a:cubicBezTo>
                  <a:cubicBezTo>
                    <a:pt x="0" y="2"/>
                    <a:pt x="0" y="2"/>
                    <a:pt x="0" y="2"/>
                  </a:cubicBezTo>
                  <a:cubicBezTo>
                    <a:pt x="0" y="2"/>
                    <a:pt x="0" y="2"/>
                    <a:pt x="0" y="2"/>
                  </a:cubicBezTo>
                  <a:cubicBezTo>
                    <a:pt x="0" y="1"/>
                    <a:pt x="2" y="2"/>
                    <a:pt x="1" y="1"/>
                  </a:cubicBezTo>
                  <a:cubicBezTo>
                    <a:pt x="1" y="1"/>
                    <a:pt x="1" y="1"/>
                    <a:pt x="1" y="1"/>
                  </a:cubicBezTo>
                  <a:cubicBezTo>
                    <a:pt x="1" y="0"/>
                    <a:pt x="1" y="0"/>
                    <a:pt x="1" y="0"/>
                  </a:cubicBezTo>
                  <a:cubicBezTo>
                    <a:pt x="1" y="0"/>
                    <a:pt x="2" y="0"/>
                    <a:pt x="2" y="0"/>
                  </a:cubicBezTo>
                  <a:cubicBezTo>
                    <a:pt x="2" y="0"/>
                    <a:pt x="2" y="0"/>
                    <a:pt x="3" y="0"/>
                  </a:cubicBezTo>
                  <a:cubicBezTo>
                    <a:pt x="3" y="0"/>
                    <a:pt x="3" y="0"/>
                    <a:pt x="3" y="0"/>
                  </a:cubicBezTo>
                  <a:cubicBezTo>
                    <a:pt x="4" y="1"/>
                    <a:pt x="4" y="1"/>
                    <a:pt x="5" y="1"/>
                  </a:cubicBezTo>
                  <a:cubicBezTo>
                    <a:pt x="5" y="1"/>
                    <a:pt x="6" y="1"/>
                    <a:pt x="6" y="2"/>
                  </a:cubicBezTo>
                  <a:cubicBezTo>
                    <a:pt x="6" y="2"/>
                    <a:pt x="6" y="2"/>
                    <a:pt x="5" y="2"/>
                  </a:cubicBezTo>
                  <a:cubicBezTo>
                    <a:pt x="5" y="2"/>
                    <a:pt x="5" y="2"/>
                    <a:pt x="4" y="2"/>
                  </a:cubicBezTo>
                  <a:cubicBezTo>
                    <a:pt x="4" y="2"/>
                    <a:pt x="4" y="2"/>
                    <a:pt x="4"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4345982" y="3869959"/>
              <a:ext cx="57508" cy="17914"/>
            </a:xfrm>
            <a:custGeom>
              <a:avLst/>
              <a:gdLst>
                <a:gd name="T0" fmla="*/ 2 w 3"/>
                <a:gd name="T1" fmla="*/ 0 h 1"/>
                <a:gd name="T2" fmla="*/ 2 w 3"/>
                <a:gd name="T3" fmla="*/ 1 h 1"/>
                <a:gd name="T4" fmla="*/ 1 w 3"/>
                <a:gd name="T5" fmla="*/ 1 h 1"/>
                <a:gd name="T6" fmla="*/ 1 w 3"/>
                <a:gd name="T7" fmla="*/ 0 h 1"/>
                <a:gd name="T8" fmla="*/ 2 w 3"/>
                <a:gd name="T9" fmla="*/ 0 h 1"/>
              </a:gdLst>
              <a:ahLst/>
              <a:cxnLst>
                <a:cxn ang="0">
                  <a:pos x="T0" y="T1"/>
                </a:cxn>
                <a:cxn ang="0">
                  <a:pos x="T2" y="T3"/>
                </a:cxn>
                <a:cxn ang="0">
                  <a:pos x="T4" y="T5"/>
                </a:cxn>
                <a:cxn ang="0">
                  <a:pos x="T6" y="T7"/>
                </a:cxn>
                <a:cxn ang="0">
                  <a:pos x="T8" y="T9"/>
                </a:cxn>
              </a:cxnLst>
              <a:rect l="0" t="0" r="r" b="b"/>
              <a:pathLst>
                <a:path w="3" h="1">
                  <a:moveTo>
                    <a:pt x="2" y="0"/>
                  </a:moveTo>
                  <a:cubicBezTo>
                    <a:pt x="3" y="0"/>
                    <a:pt x="2" y="1"/>
                    <a:pt x="2" y="1"/>
                  </a:cubicBezTo>
                  <a:cubicBezTo>
                    <a:pt x="1" y="1"/>
                    <a:pt x="1" y="1"/>
                    <a:pt x="1" y="1"/>
                  </a:cubicBezTo>
                  <a:cubicBezTo>
                    <a:pt x="0" y="0"/>
                    <a:pt x="0" y="0"/>
                    <a:pt x="1" y="0"/>
                  </a:cubicBezTo>
                  <a:cubicBezTo>
                    <a:pt x="1" y="0"/>
                    <a:pt x="2" y="0"/>
                    <a:pt x="2" y="0"/>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3"/>
            <p:cNvSpPr>
              <a:spLocks/>
            </p:cNvSpPr>
            <p:nvPr/>
          </p:nvSpPr>
          <p:spPr bwMode="auto">
            <a:xfrm>
              <a:off x="4117320" y="3727930"/>
              <a:ext cx="19169" cy="17914"/>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0" y="1"/>
                  </a:cubicBezTo>
                  <a:cubicBezTo>
                    <a:pt x="0" y="1"/>
                    <a:pt x="0" y="1"/>
                    <a:pt x="0" y="0"/>
                  </a:cubicBezTo>
                  <a:cubicBezTo>
                    <a:pt x="0" y="0"/>
                    <a:pt x="0" y="0"/>
                    <a:pt x="1" y="0"/>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4"/>
            <p:cNvSpPr>
              <a:spLocks/>
            </p:cNvSpPr>
            <p:nvPr/>
          </p:nvSpPr>
          <p:spPr bwMode="auto">
            <a:xfrm>
              <a:off x="4098151" y="3692103"/>
              <a:ext cx="38338" cy="17914"/>
            </a:xfrm>
            <a:custGeom>
              <a:avLst/>
              <a:gdLst>
                <a:gd name="T0" fmla="*/ 1 w 2"/>
                <a:gd name="T1" fmla="*/ 1 h 1"/>
                <a:gd name="T2" fmla="*/ 1 w 2"/>
                <a:gd name="T3" fmla="*/ 0 h 1"/>
                <a:gd name="T4" fmla="*/ 2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0" y="0"/>
                    <a:pt x="1" y="0"/>
                  </a:cubicBezTo>
                  <a:cubicBezTo>
                    <a:pt x="1" y="0"/>
                    <a:pt x="2" y="0"/>
                    <a:pt x="2" y="0"/>
                  </a:cubicBezTo>
                  <a:cubicBezTo>
                    <a:pt x="2" y="1"/>
                    <a:pt x="1" y="1"/>
                    <a:pt x="1"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5"/>
            <p:cNvSpPr>
              <a:spLocks/>
            </p:cNvSpPr>
            <p:nvPr/>
          </p:nvSpPr>
          <p:spPr bwMode="auto">
            <a:xfrm>
              <a:off x="3925628" y="2528997"/>
              <a:ext cx="153354" cy="125395"/>
            </a:xfrm>
            <a:custGeom>
              <a:avLst/>
              <a:gdLst>
                <a:gd name="T0" fmla="*/ 8 w 8"/>
                <a:gd name="T1" fmla="*/ 6 h 7"/>
                <a:gd name="T2" fmla="*/ 6 w 8"/>
                <a:gd name="T3" fmla="*/ 5 h 7"/>
                <a:gd name="T4" fmla="*/ 5 w 8"/>
                <a:gd name="T5" fmla="*/ 5 h 7"/>
                <a:gd name="T6" fmla="*/ 4 w 8"/>
                <a:gd name="T7" fmla="*/ 6 h 7"/>
                <a:gd name="T8" fmla="*/ 2 w 8"/>
                <a:gd name="T9" fmla="*/ 6 h 7"/>
                <a:gd name="T10" fmla="*/ 2 w 8"/>
                <a:gd name="T11" fmla="*/ 5 h 7"/>
                <a:gd name="T12" fmla="*/ 1 w 8"/>
                <a:gd name="T13" fmla="*/ 5 h 7"/>
                <a:gd name="T14" fmla="*/ 2 w 8"/>
                <a:gd name="T15" fmla="*/ 4 h 7"/>
                <a:gd name="T16" fmla="*/ 2 w 8"/>
                <a:gd name="T17" fmla="*/ 2 h 7"/>
                <a:gd name="T18" fmla="*/ 3 w 8"/>
                <a:gd name="T19" fmla="*/ 1 h 7"/>
                <a:gd name="T20" fmla="*/ 4 w 8"/>
                <a:gd name="T21" fmla="*/ 1 h 7"/>
                <a:gd name="T22" fmla="*/ 5 w 8"/>
                <a:gd name="T23" fmla="*/ 2 h 7"/>
                <a:gd name="T24" fmla="*/ 6 w 8"/>
                <a:gd name="T25" fmla="*/ 3 h 7"/>
                <a:gd name="T26" fmla="*/ 7 w 8"/>
                <a:gd name="T27" fmla="*/ 4 h 7"/>
                <a:gd name="T28" fmla="*/ 8 w 8"/>
                <a:gd name="T29" fmla="*/ 5 h 7"/>
                <a:gd name="T30" fmla="*/ 8 w 8"/>
                <a:gd name="T3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7">
                  <a:moveTo>
                    <a:pt x="8" y="6"/>
                  </a:moveTo>
                  <a:cubicBezTo>
                    <a:pt x="7" y="6"/>
                    <a:pt x="7" y="6"/>
                    <a:pt x="6" y="5"/>
                  </a:cubicBezTo>
                  <a:cubicBezTo>
                    <a:pt x="6" y="5"/>
                    <a:pt x="5" y="4"/>
                    <a:pt x="5" y="5"/>
                  </a:cubicBezTo>
                  <a:cubicBezTo>
                    <a:pt x="4" y="5"/>
                    <a:pt x="4" y="6"/>
                    <a:pt x="4" y="6"/>
                  </a:cubicBezTo>
                  <a:cubicBezTo>
                    <a:pt x="3" y="6"/>
                    <a:pt x="2" y="7"/>
                    <a:pt x="2" y="6"/>
                  </a:cubicBezTo>
                  <a:cubicBezTo>
                    <a:pt x="2" y="6"/>
                    <a:pt x="3" y="5"/>
                    <a:pt x="2" y="5"/>
                  </a:cubicBezTo>
                  <a:cubicBezTo>
                    <a:pt x="2" y="5"/>
                    <a:pt x="2" y="5"/>
                    <a:pt x="1" y="5"/>
                  </a:cubicBezTo>
                  <a:cubicBezTo>
                    <a:pt x="0" y="6"/>
                    <a:pt x="2" y="4"/>
                    <a:pt x="2" y="4"/>
                  </a:cubicBezTo>
                  <a:cubicBezTo>
                    <a:pt x="2" y="3"/>
                    <a:pt x="2" y="2"/>
                    <a:pt x="2" y="2"/>
                  </a:cubicBezTo>
                  <a:cubicBezTo>
                    <a:pt x="2" y="1"/>
                    <a:pt x="2" y="0"/>
                    <a:pt x="3" y="1"/>
                  </a:cubicBezTo>
                  <a:cubicBezTo>
                    <a:pt x="3" y="1"/>
                    <a:pt x="4" y="1"/>
                    <a:pt x="4" y="1"/>
                  </a:cubicBezTo>
                  <a:cubicBezTo>
                    <a:pt x="4" y="2"/>
                    <a:pt x="5" y="2"/>
                    <a:pt x="5" y="2"/>
                  </a:cubicBezTo>
                  <a:cubicBezTo>
                    <a:pt x="5" y="2"/>
                    <a:pt x="6" y="2"/>
                    <a:pt x="6" y="3"/>
                  </a:cubicBezTo>
                  <a:cubicBezTo>
                    <a:pt x="6" y="3"/>
                    <a:pt x="7" y="3"/>
                    <a:pt x="7" y="4"/>
                  </a:cubicBezTo>
                  <a:cubicBezTo>
                    <a:pt x="7" y="4"/>
                    <a:pt x="8" y="4"/>
                    <a:pt x="8" y="5"/>
                  </a:cubicBezTo>
                  <a:cubicBezTo>
                    <a:pt x="8" y="5"/>
                    <a:pt x="8" y="6"/>
                    <a:pt x="8" y="6"/>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6"/>
            <p:cNvSpPr>
              <a:spLocks/>
            </p:cNvSpPr>
            <p:nvPr/>
          </p:nvSpPr>
          <p:spPr bwMode="auto">
            <a:xfrm>
              <a:off x="4002305" y="2654393"/>
              <a:ext cx="57508" cy="35827"/>
            </a:xfrm>
            <a:custGeom>
              <a:avLst/>
              <a:gdLst>
                <a:gd name="T0" fmla="*/ 3 w 3"/>
                <a:gd name="T1" fmla="*/ 1 h 2"/>
                <a:gd name="T2" fmla="*/ 2 w 3"/>
                <a:gd name="T3" fmla="*/ 1 h 2"/>
                <a:gd name="T4" fmla="*/ 1 w 3"/>
                <a:gd name="T5" fmla="*/ 2 h 2"/>
                <a:gd name="T6" fmla="*/ 1 w 3"/>
                <a:gd name="T7" fmla="*/ 1 h 2"/>
                <a:gd name="T8" fmla="*/ 2 w 3"/>
                <a:gd name="T9" fmla="*/ 0 h 2"/>
                <a:gd name="T10" fmla="*/ 3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3" y="1"/>
                  </a:moveTo>
                  <a:cubicBezTo>
                    <a:pt x="2" y="1"/>
                    <a:pt x="2" y="1"/>
                    <a:pt x="2" y="1"/>
                  </a:cubicBezTo>
                  <a:cubicBezTo>
                    <a:pt x="2" y="2"/>
                    <a:pt x="1" y="2"/>
                    <a:pt x="1" y="2"/>
                  </a:cubicBezTo>
                  <a:cubicBezTo>
                    <a:pt x="0" y="2"/>
                    <a:pt x="0" y="1"/>
                    <a:pt x="1" y="1"/>
                  </a:cubicBezTo>
                  <a:cubicBezTo>
                    <a:pt x="1" y="1"/>
                    <a:pt x="2" y="0"/>
                    <a:pt x="2" y="0"/>
                  </a:cubicBezTo>
                  <a:cubicBezTo>
                    <a:pt x="2" y="0"/>
                    <a:pt x="3" y="0"/>
                    <a:pt x="3"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
            <p:cNvSpPr>
              <a:spLocks/>
            </p:cNvSpPr>
            <p:nvPr/>
          </p:nvSpPr>
          <p:spPr bwMode="auto">
            <a:xfrm>
              <a:off x="4078982" y="2672306"/>
              <a:ext cx="19169" cy="53741"/>
            </a:xfrm>
            <a:custGeom>
              <a:avLst/>
              <a:gdLst>
                <a:gd name="T0" fmla="*/ 1 w 1"/>
                <a:gd name="T1" fmla="*/ 1 h 3"/>
                <a:gd name="T2" fmla="*/ 0 w 1"/>
                <a:gd name="T3" fmla="*/ 2 h 3"/>
                <a:gd name="T4" fmla="*/ 0 w 1"/>
                <a:gd name="T5" fmla="*/ 1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1" y="3"/>
                    <a:pt x="0" y="2"/>
                  </a:cubicBezTo>
                  <a:cubicBezTo>
                    <a:pt x="0" y="2"/>
                    <a:pt x="0" y="1"/>
                    <a:pt x="0" y="1"/>
                  </a:cubicBezTo>
                  <a:cubicBezTo>
                    <a:pt x="1" y="0"/>
                    <a:pt x="1" y="0"/>
                    <a:pt x="1"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
            <p:cNvSpPr>
              <a:spLocks/>
            </p:cNvSpPr>
            <p:nvPr/>
          </p:nvSpPr>
          <p:spPr bwMode="auto">
            <a:xfrm>
              <a:off x="4136489" y="2404882"/>
              <a:ext cx="56139" cy="52462"/>
            </a:xfrm>
            <a:custGeom>
              <a:avLst/>
              <a:gdLst>
                <a:gd name="T0" fmla="*/ 2 w 3"/>
                <a:gd name="T1" fmla="*/ 3 h 3"/>
                <a:gd name="T2" fmla="*/ 1 w 3"/>
                <a:gd name="T3" fmla="*/ 3 h 3"/>
                <a:gd name="T4" fmla="*/ 1 w 3"/>
                <a:gd name="T5" fmla="*/ 1 h 3"/>
                <a:gd name="T6" fmla="*/ 2 w 3"/>
                <a:gd name="T7" fmla="*/ 0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2" y="3"/>
                    <a:pt x="2" y="3"/>
                    <a:pt x="1" y="3"/>
                  </a:cubicBezTo>
                  <a:cubicBezTo>
                    <a:pt x="1" y="3"/>
                    <a:pt x="0" y="2"/>
                    <a:pt x="1" y="1"/>
                  </a:cubicBezTo>
                  <a:cubicBezTo>
                    <a:pt x="1" y="1"/>
                    <a:pt x="2" y="0"/>
                    <a:pt x="2" y="0"/>
                  </a:cubicBezTo>
                  <a:cubicBezTo>
                    <a:pt x="3" y="0"/>
                    <a:pt x="3" y="2"/>
                    <a:pt x="2"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p:cNvSpPr>
            <p:nvPr/>
          </p:nvSpPr>
          <p:spPr bwMode="auto">
            <a:xfrm>
              <a:off x="4192628" y="2404882"/>
              <a:ext cx="38338" cy="35827"/>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0"/>
                    <a:pt x="2" y="2"/>
                    <a:pt x="1" y="2"/>
                  </a:cubicBezTo>
                  <a:cubicBezTo>
                    <a:pt x="0" y="2"/>
                    <a:pt x="0" y="1"/>
                    <a:pt x="1"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0"/>
            <p:cNvSpPr>
              <a:spLocks/>
            </p:cNvSpPr>
            <p:nvPr/>
          </p:nvSpPr>
          <p:spPr bwMode="auto">
            <a:xfrm>
              <a:off x="3887290" y="2064523"/>
              <a:ext cx="591506" cy="643611"/>
            </a:xfrm>
            <a:custGeom>
              <a:avLst/>
              <a:gdLst>
                <a:gd name="T0" fmla="*/ 11 w 31"/>
                <a:gd name="T1" fmla="*/ 13 h 36"/>
                <a:gd name="T2" fmla="*/ 13 w 31"/>
                <a:gd name="T3" fmla="*/ 13 h 36"/>
                <a:gd name="T4" fmla="*/ 15 w 31"/>
                <a:gd name="T5" fmla="*/ 16 h 36"/>
                <a:gd name="T6" fmla="*/ 16 w 31"/>
                <a:gd name="T7" fmla="*/ 17 h 36"/>
                <a:gd name="T8" fmla="*/ 17 w 31"/>
                <a:gd name="T9" fmla="*/ 19 h 36"/>
                <a:gd name="T10" fmla="*/ 19 w 31"/>
                <a:gd name="T11" fmla="*/ 21 h 36"/>
                <a:gd name="T12" fmla="*/ 17 w 31"/>
                <a:gd name="T13" fmla="*/ 25 h 36"/>
                <a:gd name="T14" fmla="*/ 15 w 31"/>
                <a:gd name="T15" fmla="*/ 27 h 36"/>
                <a:gd name="T16" fmla="*/ 15 w 31"/>
                <a:gd name="T17" fmla="*/ 30 h 36"/>
                <a:gd name="T18" fmla="*/ 18 w 31"/>
                <a:gd name="T19" fmla="*/ 30 h 36"/>
                <a:gd name="T20" fmla="*/ 19 w 31"/>
                <a:gd name="T21" fmla="*/ 33 h 36"/>
                <a:gd name="T22" fmla="*/ 23 w 31"/>
                <a:gd name="T23" fmla="*/ 34 h 36"/>
                <a:gd name="T24" fmla="*/ 24 w 31"/>
                <a:gd name="T25" fmla="*/ 33 h 36"/>
                <a:gd name="T26" fmla="*/ 24 w 31"/>
                <a:gd name="T27" fmla="*/ 33 h 36"/>
                <a:gd name="T28" fmla="*/ 27 w 31"/>
                <a:gd name="T29" fmla="*/ 34 h 36"/>
                <a:gd name="T30" fmla="*/ 27 w 31"/>
                <a:gd name="T31" fmla="*/ 31 h 36"/>
                <a:gd name="T32" fmla="*/ 26 w 31"/>
                <a:gd name="T33" fmla="*/ 29 h 36"/>
                <a:gd name="T34" fmla="*/ 25 w 31"/>
                <a:gd name="T35" fmla="*/ 27 h 36"/>
                <a:gd name="T36" fmla="*/ 24 w 31"/>
                <a:gd name="T37" fmla="*/ 24 h 36"/>
                <a:gd name="T38" fmla="*/ 27 w 31"/>
                <a:gd name="T39" fmla="*/ 26 h 36"/>
                <a:gd name="T40" fmla="*/ 29 w 31"/>
                <a:gd name="T41" fmla="*/ 27 h 36"/>
                <a:gd name="T42" fmla="*/ 30 w 31"/>
                <a:gd name="T43" fmla="*/ 25 h 36"/>
                <a:gd name="T44" fmla="*/ 29 w 31"/>
                <a:gd name="T45" fmla="*/ 23 h 36"/>
                <a:gd name="T46" fmla="*/ 28 w 31"/>
                <a:gd name="T47" fmla="*/ 21 h 36"/>
                <a:gd name="T48" fmla="*/ 26 w 31"/>
                <a:gd name="T49" fmla="*/ 20 h 36"/>
                <a:gd name="T50" fmla="*/ 25 w 31"/>
                <a:gd name="T51" fmla="*/ 19 h 36"/>
                <a:gd name="T52" fmla="*/ 24 w 31"/>
                <a:gd name="T53" fmla="*/ 17 h 36"/>
                <a:gd name="T54" fmla="*/ 25 w 31"/>
                <a:gd name="T55" fmla="*/ 15 h 36"/>
                <a:gd name="T56" fmla="*/ 24 w 31"/>
                <a:gd name="T57" fmla="*/ 15 h 36"/>
                <a:gd name="T58" fmla="*/ 23 w 31"/>
                <a:gd name="T59" fmla="*/ 13 h 36"/>
                <a:gd name="T60" fmla="*/ 23 w 31"/>
                <a:gd name="T61" fmla="*/ 12 h 36"/>
                <a:gd name="T62" fmla="*/ 21 w 31"/>
                <a:gd name="T63" fmla="*/ 12 h 36"/>
                <a:gd name="T64" fmla="*/ 20 w 31"/>
                <a:gd name="T65" fmla="*/ 10 h 36"/>
                <a:gd name="T66" fmla="*/ 17 w 31"/>
                <a:gd name="T67" fmla="*/ 9 h 36"/>
                <a:gd name="T68" fmla="*/ 17 w 31"/>
                <a:gd name="T69" fmla="*/ 7 h 36"/>
                <a:gd name="T70" fmla="*/ 15 w 31"/>
                <a:gd name="T71" fmla="*/ 6 h 36"/>
                <a:gd name="T72" fmla="*/ 12 w 31"/>
                <a:gd name="T73" fmla="*/ 5 h 36"/>
                <a:gd name="T74" fmla="*/ 11 w 31"/>
                <a:gd name="T75" fmla="*/ 6 h 36"/>
                <a:gd name="T76" fmla="*/ 9 w 31"/>
                <a:gd name="T77" fmla="*/ 6 h 36"/>
                <a:gd name="T78" fmla="*/ 9 w 31"/>
                <a:gd name="T79" fmla="*/ 2 h 36"/>
                <a:gd name="T80" fmla="*/ 6 w 31"/>
                <a:gd name="T81" fmla="*/ 2 h 36"/>
                <a:gd name="T82" fmla="*/ 6 w 31"/>
                <a:gd name="T83" fmla="*/ 4 h 36"/>
                <a:gd name="T84" fmla="*/ 6 w 31"/>
                <a:gd name="T85" fmla="*/ 4 h 36"/>
                <a:gd name="T86" fmla="*/ 4 w 31"/>
                <a:gd name="T87" fmla="*/ 5 h 36"/>
                <a:gd name="T88" fmla="*/ 4 w 31"/>
                <a:gd name="T89" fmla="*/ 7 h 36"/>
                <a:gd name="T90" fmla="*/ 5 w 31"/>
                <a:gd name="T91" fmla="*/ 10 h 36"/>
                <a:gd name="T92" fmla="*/ 4 w 31"/>
                <a:gd name="T93" fmla="*/ 11 h 36"/>
                <a:gd name="T94" fmla="*/ 4 w 31"/>
                <a:gd name="T95" fmla="*/ 8 h 36"/>
                <a:gd name="T96" fmla="*/ 4 w 31"/>
                <a:gd name="T97" fmla="*/ 2 h 36"/>
                <a:gd name="T98" fmla="*/ 1 w 31"/>
                <a:gd name="T99" fmla="*/ 3 h 36"/>
                <a:gd name="T100" fmla="*/ 0 w 31"/>
                <a:gd name="T101" fmla="*/ 8 h 36"/>
                <a:gd name="T102" fmla="*/ 2 w 31"/>
                <a:gd name="T103" fmla="*/ 11 h 36"/>
                <a:gd name="T104" fmla="*/ 2 w 31"/>
                <a:gd name="T105" fmla="*/ 13 h 36"/>
                <a:gd name="T106" fmla="*/ 4 w 31"/>
                <a:gd name="T107" fmla="*/ 14 h 36"/>
                <a:gd name="T108" fmla="*/ 8 w 31"/>
                <a:gd name="T109" fmla="*/ 1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6">
                  <a:moveTo>
                    <a:pt x="10" y="14"/>
                  </a:moveTo>
                  <a:cubicBezTo>
                    <a:pt x="10" y="14"/>
                    <a:pt x="10" y="14"/>
                    <a:pt x="11" y="14"/>
                  </a:cubicBezTo>
                  <a:cubicBezTo>
                    <a:pt x="11" y="14"/>
                    <a:pt x="12" y="14"/>
                    <a:pt x="11" y="13"/>
                  </a:cubicBezTo>
                  <a:cubicBezTo>
                    <a:pt x="11" y="13"/>
                    <a:pt x="11" y="13"/>
                    <a:pt x="11" y="13"/>
                  </a:cubicBezTo>
                  <a:cubicBezTo>
                    <a:pt x="12" y="12"/>
                    <a:pt x="12" y="13"/>
                    <a:pt x="12" y="13"/>
                  </a:cubicBezTo>
                  <a:cubicBezTo>
                    <a:pt x="13" y="13"/>
                    <a:pt x="13" y="12"/>
                    <a:pt x="13" y="13"/>
                  </a:cubicBezTo>
                  <a:cubicBezTo>
                    <a:pt x="13" y="13"/>
                    <a:pt x="14" y="13"/>
                    <a:pt x="14" y="13"/>
                  </a:cubicBezTo>
                  <a:cubicBezTo>
                    <a:pt x="14" y="14"/>
                    <a:pt x="14" y="14"/>
                    <a:pt x="14" y="15"/>
                  </a:cubicBezTo>
                  <a:cubicBezTo>
                    <a:pt x="15" y="15"/>
                    <a:pt x="15" y="16"/>
                    <a:pt x="15" y="16"/>
                  </a:cubicBezTo>
                  <a:cubicBezTo>
                    <a:pt x="15" y="17"/>
                    <a:pt x="13" y="18"/>
                    <a:pt x="15" y="18"/>
                  </a:cubicBezTo>
                  <a:cubicBezTo>
                    <a:pt x="15" y="18"/>
                    <a:pt x="15" y="17"/>
                    <a:pt x="16" y="17"/>
                  </a:cubicBezTo>
                  <a:cubicBezTo>
                    <a:pt x="16" y="17"/>
                    <a:pt x="16" y="17"/>
                    <a:pt x="16" y="17"/>
                  </a:cubicBezTo>
                  <a:cubicBezTo>
                    <a:pt x="16" y="17"/>
                    <a:pt x="16" y="17"/>
                    <a:pt x="16" y="17"/>
                  </a:cubicBezTo>
                  <a:cubicBezTo>
                    <a:pt x="16" y="18"/>
                    <a:pt x="17" y="18"/>
                    <a:pt x="17" y="18"/>
                  </a:cubicBezTo>
                  <a:cubicBezTo>
                    <a:pt x="17" y="18"/>
                    <a:pt x="17" y="19"/>
                    <a:pt x="17" y="19"/>
                  </a:cubicBezTo>
                  <a:cubicBezTo>
                    <a:pt x="17" y="19"/>
                    <a:pt x="17" y="19"/>
                    <a:pt x="18" y="19"/>
                  </a:cubicBezTo>
                  <a:cubicBezTo>
                    <a:pt x="18" y="19"/>
                    <a:pt x="18" y="20"/>
                    <a:pt x="18" y="20"/>
                  </a:cubicBezTo>
                  <a:cubicBezTo>
                    <a:pt x="18" y="20"/>
                    <a:pt x="19" y="20"/>
                    <a:pt x="19" y="21"/>
                  </a:cubicBezTo>
                  <a:cubicBezTo>
                    <a:pt x="19" y="21"/>
                    <a:pt x="19" y="22"/>
                    <a:pt x="19" y="23"/>
                  </a:cubicBezTo>
                  <a:cubicBezTo>
                    <a:pt x="18" y="23"/>
                    <a:pt x="18" y="24"/>
                    <a:pt x="18" y="24"/>
                  </a:cubicBezTo>
                  <a:cubicBezTo>
                    <a:pt x="17" y="24"/>
                    <a:pt x="17" y="25"/>
                    <a:pt x="17" y="25"/>
                  </a:cubicBezTo>
                  <a:cubicBezTo>
                    <a:pt x="17" y="26"/>
                    <a:pt x="17" y="26"/>
                    <a:pt x="17" y="27"/>
                  </a:cubicBezTo>
                  <a:cubicBezTo>
                    <a:pt x="17" y="27"/>
                    <a:pt x="17" y="27"/>
                    <a:pt x="16" y="27"/>
                  </a:cubicBezTo>
                  <a:cubicBezTo>
                    <a:pt x="16" y="27"/>
                    <a:pt x="16" y="27"/>
                    <a:pt x="15" y="27"/>
                  </a:cubicBezTo>
                  <a:cubicBezTo>
                    <a:pt x="15" y="27"/>
                    <a:pt x="14" y="27"/>
                    <a:pt x="14" y="27"/>
                  </a:cubicBezTo>
                  <a:cubicBezTo>
                    <a:pt x="13" y="27"/>
                    <a:pt x="13" y="28"/>
                    <a:pt x="13" y="29"/>
                  </a:cubicBezTo>
                  <a:cubicBezTo>
                    <a:pt x="13" y="29"/>
                    <a:pt x="15" y="30"/>
                    <a:pt x="15" y="30"/>
                  </a:cubicBezTo>
                  <a:cubicBezTo>
                    <a:pt x="15" y="30"/>
                    <a:pt x="16" y="29"/>
                    <a:pt x="16" y="29"/>
                  </a:cubicBezTo>
                  <a:cubicBezTo>
                    <a:pt x="16" y="29"/>
                    <a:pt x="17" y="29"/>
                    <a:pt x="17" y="29"/>
                  </a:cubicBezTo>
                  <a:cubicBezTo>
                    <a:pt x="17" y="29"/>
                    <a:pt x="18" y="30"/>
                    <a:pt x="18" y="30"/>
                  </a:cubicBezTo>
                  <a:cubicBezTo>
                    <a:pt x="18" y="30"/>
                    <a:pt x="18" y="31"/>
                    <a:pt x="18" y="31"/>
                  </a:cubicBezTo>
                  <a:cubicBezTo>
                    <a:pt x="19" y="31"/>
                    <a:pt x="19" y="31"/>
                    <a:pt x="19" y="31"/>
                  </a:cubicBezTo>
                  <a:cubicBezTo>
                    <a:pt x="19" y="32"/>
                    <a:pt x="19" y="32"/>
                    <a:pt x="19" y="33"/>
                  </a:cubicBezTo>
                  <a:cubicBezTo>
                    <a:pt x="20" y="33"/>
                    <a:pt x="20" y="34"/>
                    <a:pt x="21" y="33"/>
                  </a:cubicBezTo>
                  <a:cubicBezTo>
                    <a:pt x="22" y="33"/>
                    <a:pt x="22" y="34"/>
                    <a:pt x="22" y="34"/>
                  </a:cubicBezTo>
                  <a:cubicBezTo>
                    <a:pt x="23" y="34"/>
                    <a:pt x="23" y="34"/>
                    <a:pt x="23" y="34"/>
                  </a:cubicBezTo>
                  <a:cubicBezTo>
                    <a:pt x="24" y="35"/>
                    <a:pt x="24" y="35"/>
                    <a:pt x="24" y="35"/>
                  </a:cubicBezTo>
                  <a:cubicBezTo>
                    <a:pt x="25" y="36"/>
                    <a:pt x="26" y="35"/>
                    <a:pt x="25" y="34"/>
                  </a:cubicBezTo>
                  <a:cubicBezTo>
                    <a:pt x="24" y="34"/>
                    <a:pt x="24" y="33"/>
                    <a:pt x="24" y="33"/>
                  </a:cubicBezTo>
                  <a:cubicBezTo>
                    <a:pt x="23" y="32"/>
                    <a:pt x="23" y="32"/>
                    <a:pt x="22" y="31"/>
                  </a:cubicBezTo>
                  <a:cubicBezTo>
                    <a:pt x="23" y="31"/>
                    <a:pt x="24" y="31"/>
                    <a:pt x="24" y="32"/>
                  </a:cubicBezTo>
                  <a:cubicBezTo>
                    <a:pt x="24" y="32"/>
                    <a:pt x="24" y="32"/>
                    <a:pt x="24" y="33"/>
                  </a:cubicBezTo>
                  <a:cubicBezTo>
                    <a:pt x="24" y="33"/>
                    <a:pt x="25" y="33"/>
                    <a:pt x="25" y="33"/>
                  </a:cubicBezTo>
                  <a:cubicBezTo>
                    <a:pt x="25" y="33"/>
                    <a:pt x="26" y="33"/>
                    <a:pt x="26" y="33"/>
                  </a:cubicBezTo>
                  <a:cubicBezTo>
                    <a:pt x="26" y="33"/>
                    <a:pt x="26" y="34"/>
                    <a:pt x="27" y="34"/>
                  </a:cubicBezTo>
                  <a:cubicBezTo>
                    <a:pt x="27" y="34"/>
                    <a:pt x="27" y="33"/>
                    <a:pt x="27" y="33"/>
                  </a:cubicBezTo>
                  <a:cubicBezTo>
                    <a:pt x="27" y="32"/>
                    <a:pt x="27" y="32"/>
                    <a:pt x="27" y="32"/>
                  </a:cubicBezTo>
                  <a:cubicBezTo>
                    <a:pt x="28" y="32"/>
                    <a:pt x="27" y="31"/>
                    <a:pt x="27" y="31"/>
                  </a:cubicBezTo>
                  <a:cubicBezTo>
                    <a:pt x="27" y="31"/>
                    <a:pt x="27" y="30"/>
                    <a:pt x="27" y="30"/>
                  </a:cubicBezTo>
                  <a:cubicBezTo>
                    <a:pt x="27" y="30"/>
                    <a:pt x="27" y="29"/>
                    <a:pt x="27" y="29"/>
                  </a:cubicBezTo>
                  <a:cubicBezTo>
                    <a:pt x="26" y="29"/>
                    <a:pt x="26" y="29"/>
                    <a:pt x="26" y="29"/>
                  </a:cubicBezTo>
                  <a:cubicBezTo>
                    <a:pt x="25" y="28"/>
                    <a:pt x="25" y="28"/>
                    <a:pt x="25" y="28"/>
                  </a:cubicBezTo>
                  <a:cubicBezTo>
                    <a:pt x="25" y="28"/>
                    <a:pt x="25" y="28"/>
                    <a:pt x="25" y="27"/>
                  </a:cubicBezTo>
                  <a:cubicBezTo>
                    <a:pt x="25" y="27"/>
                    <a:pt x="25" y="27"/>
                    <a:pt x="25" y="27"/>
                  </a:cubicBezTo>
                  <a:cubicBezTo>
                    <a:pt x="25" y="27"/>
                    <a:pt x="24" y="27"/>
                    <a:pt x="24" y="26"/>
                  </a:cubicBezTo>
                  <a:cubicBezTo>
                    <a:pt x="24" y="26"/>
                    <a:pt x="24" y="26"/>
                    <a:pt x="24" y="26"/>
                  </a:cubicBezTo>
                  <a:cubicBezTo>
                    <a:pt x="25" y="25"/>
                    <a:pt x="23" y="24"/>
                    <a:pt x="24" y="24"/>
                  </a:cubicBezTo>
                  <a:cubicBezTo>
                    <a:pt x="25" y="24"/>
                    <a:pt x="25" y="24"/>
                    <a:pt x="25" y="24"/>
                  </a:cubicBezTo>
                  <a:cubicBezTo>
                    <a:pt x="26" y="25"/>
                    <a:pt x="26" y="25"/>
                    <a:pt x="26" y="25"/>
                  </a:cubicBezTo>
                  <a:cubicBezTo>
                    <a:pt x="26" y="26"/>
                    <a:pt x="27" y="26"/>
                    <a:pt x="27" y="26"/>
                  </a:cubicBezTo>
                  <a:cubicBezTo>
                    <a:pt x="27" y="26"/>
                    <a:pt x="27" y="26"/>
                    <a:pt x="27" y="27"/>
                  </a:cubicBezTo>
                  <a:cubicBezTo>
                    <a:pt x="28" y="27"/>
                    <a:pt x="28" y="28"/>
                    <a:pt x="28" y="28"/>
                  </a:cubicBezTo>
                  <a:cubicBezTo>
                    <a:pt x="29" y="28"/>
                    <a:pt x="29" y="27"/>
                    <a:pt x="29" y="27"/>
                  </a:cubicBezTo>
                  <a:cubicBezTo>
                    <a:pt x="29" y="27"/>
                    <a:pt x="29" y="27"/>
                    <a:pt x="29" y="27"/>
                  </a:cubicBezTo>
                  <a:cubicBezTo>
                    <a:pt x="29" y="26"/>
                    <a:pt x="29" y="26"/>
                    <a:pt x="29" y="26"/>
                  </a:cubicBezTo>
                  <a:cubicBezTo>
                    <a:pt x="30" y="25"/>
                    <a:pt x="30" y="25"/>
                    <a:pt x="30" y="25"/>
                  </a:cubicBezTo>
                  <a:cubicBezTo>
                    <a:pt x="30" y="24"/>
                    <a:pt x="31" y="24"/>
                    <a:pt x="30" y="23"/>
                  </a:cubicBezTo>
                  <a:cubicBezTo>
                    <a:pt x="30" y="23"/>
                    <a:pt x="30" y="23"/>
                    <a:pt x="30" y="23"/>
                  </a:cubicBezTo>
                  <a:cubicBezTo>
                    <a:pt x="29" y="23"/>
                    <a:pt x="29" y="23"/>
                    <a:pt x="29" y="23"/>
                  </a:cubicBezTo>
                  <a:cubicBezTo>
                    <a:pt x="29" y="22"/>
                    <a:pt x="29" y="22"/>
                    <a:pt x="28" y="22"/>
                  </a:cubicBezTo>
                  <a:cubicBezTo>
                    <a:pt x="28" y="22"/>
                    <a:pt x="28" y="22"/>
                    <a:pt x="28" y="22"/>
                  </a:cubicBezTo>
                  <a:cubicBezTo>
                    <a:pt x="28" y="21"/>
                    <a:pt x="28" y="21"/>
                    <a:pt x="28" y="21"/>
                  </a:cubicBezTo>
                  <a:cubicBezTo>
                    <a:pt x="28" y="21"/>
                    <a:pt x="27" y="21"/>
                    <a:pt x="27" y="20"/>
                  </a:cubicBezTo>
                  <a:cubicBezTo>
                    <a:pt x="27" y="20"/>
                    <a:pt x="27" y="20"/>
                    <a:pt x="27" y="20"/>
                  </a:cubicBezTo>
                  <a:cubicBezTo>
                    <a:pt x="27" y="20"/>
                    <a:pt x="26" y="20"/>
                    <a:pt x="26" y="20"/>
                  </a:cubicBezTo>
                  <a:cubicBezTo>
                    <a:pt x="26" y="20"/>
                    <a:pt x="26" y="20"/>
                    <a:pt x="26" y="20"/>
                  </a:cubicBezTo>
                  <a:cubicBezTo>
                    <a:pt x="26" y="19"/>
                    <a:pt x="26" y="19"/>
                    <a:pt x="25" y="19"/>
                  </a:cubicBezTo>
                  <a:cubicBezTo>
                    <a:pt x="25" y="19"/>
                    <a:pt x="25" y="19"/>
                    <a:pt x="25" y="19"/>
                  </a:cubicBezTo>
                  <a:cubicBezTo>
                    <a:pt x="25" y="19"/>
                    <a:pt x="25" y="19"/>
                    <a:pt x="24" y="19"/>
                  </a:cubicBezTo>
                  <a:cubicBezTo>
                    <a:pt x="24" y="18"/>
                    <a:pt x="24" y="18"/>
                    <a:pt x="23" y="18"/>
                  </a:cubicBezTo>
                  <a:cubicBezTo>
                    <a:pt x="23" y="18"/>
                    <a:pt x="23" y="17"/>
                    <a:pt x="24" y="17"/>
                  </a:cubicBezTo>
                  <a:cubicBezTo>
                    <a:pt x="24" y="17"/>
                    <a:pt x="24" y="17"/>
                    <a:pt x="24" y="17"/>
                  </a:cubicBezTo>
                  <a:cubicBezTo>
                    <a:pt x="24" y="17"/>
                    <a:pt x="25" y="17"/>
                    <a:pt x="25" y="16"/>
                  </a:cubicBezTo>
                  <a:cubicBezTo>
                    <a:pt x="25" y="16"/>
                    <a:pt x="25" y="16"/>
                    <a:pt x="25" y="15"/>
                  </a:cubicBezTo>
                  <a:cubicBezTo>
                    <a:pt x="24" y="15"/>
                    <a:pt x="24" y="16"/>
                    <a:pt x="23" y="15"/>
                  </a:cubicBezTo>
                  <a:cubicBezTo>
                    <a:pt x="23" y="15"/>
                    <a:pt x="23" y="15"/>
                    <a:pt x="24" y="15"/>
                  </a:cubicBezTo>
                  <a:cubicBezTo>
                    <a:pt x="24" y="15"/>
                    <a:pt x="24" y="15"/>
                    <a:pt x="24" y="15"/>
                  </a:cubicBezTo>
                  <a:cubicBezTo>
                    <a:pt x="25" y="14"/>
                    <a:pt x="25" y="14"/>
                    <a:pt x="24" y="14"/>
                  </a:cubicBezTo>
                  <a:cubicBezTo>
                    <a:pt x="24" y="13"/>
                    <a:pt x="24" y="13"/>
                    <a:pt x="23" y="13"/>
                  </a:cubicBezTo>
                  <a:cubicBezTo>
                    <a:pt x="23" y="14"/>
                    <a:pt x="22" y="14"/>
                    <a:pt x="23" y="13"/>
                  </a:cubicBezTo>
                  <a:cubicBezTo>
                    <a:pt x="22" y="14"/>
                    <a:pt x="22" y="14"/>
                    <a:pt x="22" y="14"/>
                  </a:cubicBezTo>
                  <a:cubicBezTo>
                    <a:pt x="22" y="13"/>
                    <a:pt x="22" y="13"/>
                    <a:pt x="22" y="13"/>
                  </a:cubicBezTo>
                  <a:cubicBezTo>
                    <a:pt x="23" y="13"/>
                    <a:pt x="23" y="12"/>
                    <a:pt x="23" y="12"/>
                  </a:cubicBezTo>
                  <a:cubicBezTo>
                    <a:pt x="22" y="12"/>
                    <a:pt x="22" y="11"/>
                    <a:pt x="22" y="12"/>
                  </a:cubicBezTo>
                  <a:cubicBezTo>
                    <a:pt x="21" y="12"/>
                    <a:pt x="21" y="12"/>
                    <a:pt x="21" y="12"/>
                  </a:cubicBezTo>
                  <a:cubicBezTo>
                    <a:pt x="21" y="12"/>
                    <a:pt x="21" y="12"/>
                    <a:pt x="21" y="12"/>
                  </a:cubicBezTo>
                  <a:cubicBezTo>
                    <a:pt x="21" y="11"/>
                    <a:pt x="21" y="10"/>
                    <a:pt x="21" y="10"/>
                  </a:cubicBezTo>
                  <a:cubicBezTo>
                    <a:pt x="20" y="10"/>
                    <a:pt x="19" y="11"/>
                    <a:pt x="19" y="10"/>
                  </a:cubicBezTo>
                  <a:cubicBezTo>
                    <a:pt x="20" y="10"/>
                    <a:pt x="20" y="10"/>
                    <a:pt x="20" y="10"/>
                  </a:cubicBezTo>
                  <a:cubicBezTo>
                    <a:pt x="21" y="9"/>
                    <a:pt x="20" y="9"/>
                    <a:pt x="20" y="9"/>
                  </a:cubicBezTo>
                  <a:cubicBezTo>
                    <a:pt x="19" y="9"/>
                    <a:pt x="19" y="8"/>
                    <a:pt x="19" y="9"/>
                  </a:cubicBezTo>
                  <a:cubicBezTo>
                    <a:pt x="19" y="9"/>
                    <a:pt x="17" y="10"/>
                    <a:pt x="17" y="9"/>
                  </a:cubicBezTo>
                  <a:cubicBezTo>
                    <a:pt x="17" y="9"/>
                    <a:pt x="18" y="9"/>
                    <a:pt x="18" y="8"/>
                  </a:cubicBezTo>
                  <a:cubicBezTo>
                    <a:pt x="17" y="7"/>
                    <a:pt x="17" y="9"/>
                    <a:pt x="16" y="8"/>
                  </a:cubicBezTo>
                  <a:cubicBezTo>
                    <a:pt x="16" y="8"/>
                    <a:pt x="17" y="8"/>
                    <a:pt x="17" y="7"/>
                  </a:cubicBezTo>
                  <a:cubicBezTo>
                    <a:pt x="17" y="7"/>
                    <a:pt x="16" y="7"/>
                    <a:pt x="16" y="7"/>
                  </a:cubicBezTo>
                  <a:cubicBezTo>
                    <a:pt x="16" y="7"/>
                    <a:pt x="16" y="7"/>
                    <a:pt x="16" y="6"/>
                  </a:cubicBezTo>
                  <a:cubicBezTo>
                    <a:pt x="16" y="6"/>
                    <a:pt x="16" y="6"/>
                    <a:pt x="15" y="6"/>
                  </a:cubicBezTo>
                  <a:cubicBezTo>
                    <a:pt x="15" y="6"/>
                    <a:pt x="15" y="6"/>
                    <a:pt x="15" y="6"/>
                  </a:cubicBezTo>
                  <a:cubicBezTo>
                    <a:pt x="15" y="5"/>
                    <a:pt x="14" y="5"/>
                    <a:pt x="13" y="5"/>
                  </a:cubicBezTo>
                  <a:cubicBezTo>
                    <a:pt x="13" y="5"/>
                    <a:pt x="13" y="4"/>
                    <a:pt x="12" y="5"/>
                  </a:cubicBezTo>
                  <a:cubicBezTo>
                    <a:pt x="12" y="5"/>
                    <a:pt x="12" y="6"/>
                    <a:pt x="12" y="6"/>
                  </a:cubicBezTo>
                  <a:cubicBezTo>
                    <a:pt x="12" y="6"/>
                    <a:pt x="12" y="6"/>
                    <a:pt x="12" y="6"/>
                  </a:cubicBezTo>
                  <a:cubicBezTo>
                    <a:pt x="11" y="6"/>
                    <a:pt x="11" y="6"/>
                    <a:pt x="11" y="6"/>
                  </a:cubicBezTo>
                  <a:cubicBezTo>
                    <a:pt x="10" y="5"/>
                    <a:pt x="10" y="6"/>
                    <a:pt x="10" y="6"/>
                  </a:cubicBezTo>
                  <a:cubicBezTo>
                    <a:pt x="10" y="7"/>
                    <a:pt x="10" y="7"/>
                    <a:pt x="9" y="7"/>
                  </a:cubicBezTo>
                  <a:cubicBezTo>
                    <a:pt x="9" y="7"/>
                    <a:pt x="9" y="7"/>
                    <a:pt x="9" y="6"/>
                  </a:cubicBezTo>
                  <a:cubicBezTo>
                    <a:pt x="10" y="6"/>
                    <a:pt x="10" y="5"/>
                    <a:pt x="10" y="4"/>
                  </a:cubicBezTo>
                  <a:cubicBezTo>
                    <a:pt x="10" y="4"/>
                    <a:pt x="10" y="4"/>
                    <a:pt x="9" y="3"/>
                  </a:cubicBezTo>
                  <a:cubicBezTo>
                    <a:pt x="9" y="3"/>
                    <a:pt x="9" y="3"/>
                    <a:pt x="9" y="2"/>
                  </a:cubicBezTo>
                  <a:cubicBezTo>
                    <a:pt x="9" y="2"/>
                    <a:pt x="9" y="2"/>
                    <a:pt x="9" y="1"/>
                  </a:cubicBezTo>
                  <a:cubicBezTo>
                    <a:pt x="9" y="1"/>
                    <a:pt x="8" y="1"/>
                    <a:pt x="8" y="1"/>
                  </a:cubicBezTo>
                  <a:cubicBezTo>
                    <a:pt x="7" y="1"/>
                    <a:pt x="6" y="2"/>
                    <a:pt x="6" y="2"/>
                  </a:cubicBezTo>
                  <a:cubicBezTo>
                    <a:pt x="6" y="2"/>
                    <a:pt x="6" y="2"/>
                    <a:pt x="5" y="2"/>
                  </a:cubicBezTo>
                  <a:cubicBezTo>
                    <a:pt x="5" y="2"/>
                    <a:pt x="5" y="2"/>
                    <a:pt x="5" y="3"/>
                  </a:cubicBezTo>
                  <a:cubicBezTo>
                    <a:pt x="5" y="3"/>
                    <a:pt x="6" y="3"/>
                    <a:pt x="6" y="4"/>
                  </a:cubicBezTo>
                  <a:cubicBezTo>
                    <a:pt x="6" y="4"/>
                    <a:pt x="5" y="3"/>
                    <a:pt x="5" y="3"/>
                  </a:cubicBezTo>
                  <a:cubicBezTo>
                    <a:pt x="5" y="3"/>
                    <a:pt x="5" y="3"/>
                    <a:pt x="5" y="4"/>
                  </a:cubicBezTo>
                  <a:cubicBezTo>
                    <a:pt x="5" y="4"/>
                    <a:pt x="5" y="4"/>
                    <a:pt x="6" y="4"/>
                  </a:cubicBezTo>
                  <a:cubicBezTo>
                    <a:pt x="6" y="5"/>
                    <a:pt x="6" y="5"/>
                    <a:pt x="6" y="5"/>
                  </a:cubicBezTo>
                  <a:cubicBezTo>
                    <a:pt x="5" y="4"/>
                    <a:pt x="5" y="4"/>
                    <a:pt x="5" y="4"/>
                  </a:cubicBezTo>
                  <a:cubicBezTo>
                    <a:pt x="4" y="4"/>
                    <a:pt x="4" y="4"/>
                    <a:pt x="4" y="5"/>
                  </a:cubicBezTo>
                  <a:cubicBezTo>
                    <a:pt x="4" y="5"/>
                    <a:pt x="4" y="5"/>
                    <a:pt x="5" y="6"/>
                  </a:cubicBezTo>
                  <a:cubicBezTo>
                    <a:pt x="5" y="6"/>
                    <a:pt x="5" y="6"/>
                    <a:pt x="5" y="6"/>
                  </a:cubicBezTo>
                  <a:cubicBezTo>
                    <a:pt x="4" y="7"/>
                    <a:pt x="4" y="7"/>
                    <a:pt x="4" y="7"/>
                  </a:cubicBezTo>
                  <a:cubicBezTo>
                    <a:pt x="4" y="8"/>
                    <a:pt x="4" y="8"/>
                    <a:pt x="5" y="8"/>
                  </a:cubicBezTo>
                  <a:cubicBezTo>
                    <a:pt x="5" y="9"/>
                    <a:pt x="5" y="9"/>
                    <a:pt x="5" y="9"/>
                  </a:cubicBezTo>
                  <a:cubicBezTo>
                    <a:pt x="5" y="9"/>
                    <a:pt x="5" y="10"/>
                    <a:pt x="5" y="10"/>
                  </a:cubicBezTo>
                  <a:cubicBezTo>
                    <a:pt x="5" y="10"/>
                    <a:pt x="5" y="11"/>
                    <a:pt x="5" y="11"/>
                  </a:cubicBezTo>
                  <a:cubicBezTo>
                    <a:pt x="5" y="11"/>
                    <a:pt x="5" y="10"/>
                    <a:pt x="4" y="10"/>
                  </a:cubicBezTo>
                  <a:cubicBezTo>
                    <a:pt x="4" y="10"/>
                    <a:pt x="4" y="11"/>
                    <a:pt x="4" y="11"/>
                  </a:cubicBezTo>
                  <a:cubicBezTo>
                    <a:pt x="4" y="10"/>
                    <a:pt x="3" y="10"/>
                    <a:pt x="4" y="10"/>
                  </a:cubicBezTo>
                  <a:cubicBezTo>
                    <a:pt x="4" y="10"/>
                    <a:pt x="5" y="10"/>
                    <a:pt x="5" y="10"/>
                  </a:cubicBezTo>
                  <a:cubicBezTo>
                    <a:pt x="5" y="9"/>
                    <a:pt x="4" y="8"/>
                    <a:pt x="4" y="8"/>
                  </a:cubicBezTo>
                  <a:cubicBezTo>
                    <a:pt x="3" y="7"/>
                    <a:pt x="4" y="7"/>
                    <a:pt x="4" y="6"/>
                  </a:cubicBezTo>
                  <a:cubicBezTo>
                    <a:pt x="4" y="5"/>
                    <a:pt x="3" y="5"/>
                    <a:pt x="3" y="4"/>
                  </a:cubicBezTo>
                  <a:cubicBezTo>
                    <a:pt x="3" y="3"/>
                    <a:pt x="4" y="3"/>
                    <a:pt x="4" y="2"/>
                  </a:cubicBezTo>
                  <a:cubicBezTo>
                    <a:pt x="4" y="1"/>
                    <a:pt x="5" y="1"/>
                    <a:pt x="5" y="1"/>
                  </a:cubicBezTo>
                  <a:cubicBezTo>
                    <a:pt x="4" y="1"/>
                    <a:pt x="3" y="0"/>
                    <a:pt x="2" y="1"/>
                  </a:cubicBezTo>
                  <a:cubicBezTo>
                    <a:pt x="2" y="2"/>
                    <a:pt x="1" y="2"/>
                    <a:pt x="1" y="3"/>
                  </a:cubicBezTo>
                  <a:cubicBezTo>
                    <a:pt x="1" y="3"/>
                    <a:pt x="1" y="4"/>
                    <a:pt x="0" y="4"/>
                  </a:cubicBezTo>
                  <a:cubicBezTo>
                    <a:pt x="0" y="5"/>
                    <a:pt x="0" y="6"/>
                    <a:pt x="0" y="6"/>
                  </a:cubicBezTo>
                  <a:cubicBezTo>
                    <a:pt x="0" y="7"/>
                    <a:pt x="0" y="8"/>
                    <a:pt x="0" y="8"/>
                  </a:cubicBezTo>
                  <a:cubicBezTo>
                    <a:pt x="0" y="9"/>
                    <a:pt x="0" y="9"/>
                    <a:pt x="0" y="9"/>
                  </a:cubicBezTo>
                  <a:cubicBezTo>
                    <a:pt x="0" y="10"/>
                    <a:pt x="0" y="10"/>
                    <a:pt x="1" y="10"/>
                  </a:cubicBezTo>
                  <a:cubicBezTo>
                    <a:pt x="1" y="10"/>
                    <a:pt x="2" y="10"/>
                    <a:pt x="2" y="11"/>
                  </a:cubicBezTo>
                  <a:cubicBezTo>
                    <a:pt x="2" y="10"/>
                    <a:pt x="1" y="10"/>
                    <a:pt x="0" y="10"/>
                  </a:cubicBezTo>
                  <a:cubicBezTo>
                    <a:pt x="1" y="11"/>
                    <a:pt x="1" y="11"/>
                    <a:pt x="1" y="12"/>
                  </a:cubicBezTo>
                  <a:cubicBezTo>
                    <a:pt x="1" y="12"/>
                    <a:pt x="1" y="12"/>
                    <a:pt x="2" y="13"/>
                  </a:cubicBezTo>
                  <a:cubicBezTo>
                    <a:pt x="2" y="13"/>
                    <a:pt x="2" y="13"/>
                    <a:pt x="2" y="13"/>
                  </a:cubicBezTo>
                  <a:cubicBezTo>
                    <a:pt x="3" y="13"/>
                    <a:pt x="3" y="13"/>
                    <a:pt x="3" y="13"/>
                  </a:cubicBezTo>
                  <a:cubicBezTo>
                    <a:pt x="4" y="13"/>
                    <a:pt x="4" y="14"/>
                    <a:pt x="4" y="14"/>
                  </a:cubicBezTo>
                  <a:cubicBezTo>
                    <a:pt x="5" y="14"/>
                    <a:pt x="6" y="14"/>
                    <a:pt x="6" y="14"/>
                  </a:cubicBezTo>
                  <a:cubicBezTo>
                    <a:pt x="7" y="14"/>
                    <a:pt x="7" y="14"/>
                    <a:pt x="7" y="14"/>
                  </a:cubicBezTo>
                  <a:cubicBezTo>
                    <a:pt x="7" y="14"/>
                    <a:pt x="7" y="14"/>
                    <a:pt x="8" y="14"/>
                  </a:cubicBezTo>
                  <a:cubicBezTo>
                    <a:pt x="8" y="15"/>
                    <a:pt x="9" y="13"/>
                    <a:pt x="10" y="1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1"/>
            <p:cNvSpPr>
              <a:spLocks/>
            </p:cNvSpPr>
            <p:nvPr/>
          </p:nvSpPr>
          <p:spPr bwMode="auto">
            <a:xfrm>
              <a:off x="4098151" y="2351141"/>
              <a:ext cx="38338" cy="17914"/>
            </a:xfrm>
            <a:custGeom>
              <a:avLst/>
              <a:gdLst>
                <a:gd name="T0" fmla="*/ 1 w 2"/>
                <a:gd name="T1" fmla="*/ 0 h 1"/>
                <a:gd name="T2" fmla="*/ 0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0" y="1"/>
                  </a:cubicBezTo>
                  <a:cubicBezTo>
                    <a:pt x="0" y="1"/>
                    <a:pt x="0" y="0"/>
                    <a:pt x="1" y="0"/>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2"/>
            <p:cNvSpPr>
              <a:spLocks/>
            </p:cNvSpPr>
            <p:nvPr/>
          </p:nvSpPr>
          <p:spPr bwMode="auto">
            <a:xfrm>
              <a:off x="4059813" y="2082437"/>
              <a:ext cx="113646" cy="71654"/>
            </a:xfrm>
            <a:custGeom>
              <a:avLst/>
              <a:gdLst>
                <a:gd name="T0" fmla="*/ 1 w 6"/>
                <a:gd name="T1" fmla="*/ 3 h 4"/>
                <a:gd name="T2" fmla="*/ 1 w 6"/>
                <a:gd name="T3" fmla="*/ 2 h 4"/>
                <a:gd name="T4" fmla="*/ 1 w 6"/>
                <a:gd name="T5" fmla="*/ 2 h 4"/>
                <a:gd name="T6" fmla="*/ 1 w 6"/>
                <a:gd name="T7" fmla="*/ 0 h 4"/>
                <a:gd name="T8" fmla="*/ 1 w 6"/>
                <a:gd name="T9" fmla="*/ 0 h 4"/>
                <a:gd name="T10" fmla="*/ 2 w 6"/>
                <a:gd name="T11" fmla="*/ 0 h 4"/>
                <a:gd name="T12" fmla="*/ 3 w 6"/>
                <a:gd name="T13" fmla="*/ 0 h 4"/>
                <a:gd name="T14" fmla="*/ 4 w 6"/>
                <a:gd name="T15" fmla="*/ 1 h 4"/>
                <a:gd name="T16" fmla="*/ 4 w 6"/>
                <a:gd name="T17" fmla="*/ 1 h 4"/>
                <a:gd name="T18" fmla="*/ 5 w 6"/>
                <a:gd name="T19" fmla="*/ 2 h 4"/>
                <a:gd name="T20" fmla="*/ 6 w 6"/>
                <a:gd name="T21" fmla="*/ 3 h 4"/>
                <a:gd name="T22" fmla="*/ 4 w 6"/>
                <a:gd name="T23" fmla="*/ 3 h 4"/>
                <a:gd name="T24" fmla="*/ 4 w 6"/>
                <a:gd name="T25" fmla="*/ 3 h 4"/>
                <a:gd name="T26" fmla="*/ 3 w 6"/>
                <a:gd name="T27" fmla="*/ 3 h 4"/>
                <a:gd name="T28" fmla="*/ 3 w 6"/>
                <a:gd name="T29" fmla="*/ 4 h 4"/>
                <a:gd name="T30" fmla="*/ 1 w 6"/>
                <a:gd name="T3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4">
                  <a:moveTo>
                    <a:pt x="1" y="3"/>
                  </a:moveTo>
                  <a:cubicBezTo>
                    <a:pt x="1" y="3"/>
                    <a:pt x="1" y="2"/>
                    <a:pt x="1" y="2"/>
                  </a:cubicBezTo>
                  <a:cubicBezTo>
                    <a:pt x="1" y="2"/>
                    <a:pt x="1" y="2"/>
                    <a:pt x="1" y="2"/>
                  </a:cubicBezTo>
                  <a:cubicBezTo>
                    <a:pt x="0" y="1"/>
                    <a:pt x="0" y="1"/>
                    <a:pt x="1" y="0"/>
                  </a:cubicBezTo>
                  <a:cubicBezTo>
                    <a:pt x="1" y="0"/>
                    <a:pt x="1" y="0"/>
                    <a:pt x="1" y="0"/>
                  </a:cubicBezTo>
                  <a:cubicBezTo>
                    <a:pt x="1" y="0"/>
                    <a:pt x="1" y="0"/>
                    <a:pt x="2" y="0"/>
                  </a:cubicBezTo>
                  <a:cubicBezTo>
                    <a:pt x="2" y="1"/>
                    <a:pt x="2" y="0"/>
                    <a:pt x="3" y="0"/>
                  </a:cubicBezTo>
                  <a:cubicBezTo>
                    <a:pt x="3" y="0"/>
                    <a:pt x="4" y="0"/>
                    <a:pt x="4" y="1"/>
                  </a:cubicBezTo>
                  <a:cubicBezTo>
                    <a:pt x="4" y="1"/>
                    <a:pt x="4" y="1"/>
                    <a:pt x="4" y="1"/>
                  </a:cubicBezTo>
                  <a:cubicBezTo>
                    <a:pt x="5" y="1"/>
                    <a:pt x="5" y="1"/>
                    <a:pt x="5" y="2"/>
                  </a:cubicBezTo>
                  <a:cubicBezTo>
                    <a:pt x="5" y="2"/>
                    <a:pt x="6" y="3"/>
                    <a:pt x="6" y="3"/>
                  </a:cubicBezTo>
                  <a:cubicBezTo>
                    <a:pt x="5" y="3"/>
                    <a:pt x="5" y="3"/>
                    <a:pt x="4" y="3"/>
                  </a:cubicBezTo>
                  <a:cubicBezTo>
                    <a:pt x="4" y="3"/>
                    <a:pt x="4" y="3"/>
                    <a:pt x="4" y="3"/>
                  </a:cubicBezTo>
                  <a:cubicBezTo>
                    <a:pt x="4" y="3"/>
                    <a:pt x="3" y="3"/>
                    <a:pt x="3" y="3"/>
                  </a:cubicBezTo>
                  <a:cubicBezTo>
                    <a:pt x="3" y="3"/>
                    <a:pt x="3" y="4"/>
                    <a:pt x="3" y="4"/>
                  </a:cubicBezTo>
                  <a:cubicBezTo>
                    <a:pt x="2" y="4"/>
                    <a:pt x="2" y="4"/>
                    <a:pt x="1"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3"/>
            <p:cNvSpPr>
              <a:spLocks/>
            </p:cNvSpPr>
            <p:nvPr/>
          </p:nvSpPr>
          <p:spPr bwMode="auto">
            <a:xfrm>
              <a:off x="3754475" y="2046610"/>
              <a:ext cx="115015" cy="161223"/>
            </a:xfrm>
            <a:custGeom>
              <a:avLst/>
              <a:gdLst>
                <a:gd name="T0" fmla="*/ 2 w 6"/>
                <a:gd name="T1" fmla="*/ 8 h 9"/>
                <a:gd name="T2" fmla="*/ 1 w 6"/>
                <a:gd name="T3" fmla="*/ 7 h 9"/>
                <a:gd name="T4" fmla="*/ 1 w 6"/>
                <a:gd name="T5" fmla="*/ 7 h 9"/>
                <a:gd name="T6" fmla="*/ 1 w 6"/>
                <a:gd name="T7" fmla="*/ 6 h 9"/>
                <a:gd name="T8" fmla="*/ 1 w 6"/>
                <a:gd name="T9" fmla="*/ 6 h 9"/>
                <a:gd name="T10" fmla="*/ 1 w 6"/>
                <a:gd name="T11" fmla="*/ 5 h 9"/>
                <a:gd name="T12" fmla="*/ 0 w 6"/>
                <a:gd name="T13" fmla="*/ 5 h 9"/>
                <a:gd name="T14" fmla="*/ 0 w 6"/>
                <a:gd name="T15" fmla="*/ 3 h 9"/>
                <a:gd name="T16" fmla="*/ 0 w 6"/>
                <a:gd name="T17" fmla="*/ 2 h 9"/>
                <a:gd name="T18" fmla="*/ 1 w 6"/>
                <a:gd name="T19" fmla="*/ 2 h 9"/>
                <a:gd name="T20" fmla="*/ 1 w 6"/>
                <a:gd name="T21" fmla="*/ 1 h 9"/>
                <a:gd name="T22" fmla="*/ 2 w 6"/>
                <a:gd name="T23" fmla="*/ 0 h 9"/>
                <a:gd name="T24" fmla="*/ 3 w 6"/>
                <a:gd name="T25" fmla="*/ 0 h 9"/>
                <a:gd name="T26" fmla="*/ 4 w 6"/>
                <a:gd name="T27" fmla="*/ 1 h 9"/>
                <a:gd name="T28" fmla="*/ 5 w 6"/>
                <a:gd name="T29" fmla="*/ 1 h 9"/>
                <a:gd name="T30" fmla="*/ 6 w 6"/>
                <a:gd name="T31" fmla="*/ 1 h 9"/>
                <a:gd name="T32" fmla="*/ 6 w 6"/>
                <a:gd name="T33" fmla="*/ 1 h 9"/>
                <a:gd name="T34" fmla="*/ 6 w 6"/>
                <a:gd name="T35" fmla="*/ 1 h 9"/>
                <a:gd name="T36" fmla="*/ 6 w 6"/>
                <a:gd name="T37" fmla="*/ 2 h 9"/>
                <a:gd name="T38" fmla="*/ 6 w 6"/>
                <a:gd name="T39" fmla="*/ 3 h 9"/>
                <a:gd name="T40" fmla="*/ 5 w 6"/>
                <a:gd name="T41" fmla="*/ 4 h 9"/>
                <a:gd name="T42" fmla="*/ 4 w 6"/>
                <a:gd name="T43" fmla="*/ 5 h 9"/>
                <a:gd name="T44" fmla="*/ 3 w 6"/>
                <a:gd name="T45" fmla="*/ 5 h 9"/>
                <a:gd name="T46" fmla="*/ 2 w 6"/>
                <a:gd name="T47" fmla="*/ 5 h 9"/>
                <a:gd name="T48" fmla="*/ 3 w 6"/>
                <a:gd name="T49" fmla="*/ 6 h 9"/>
                <a:gd name="T50" fmla="*/ 3 w 6"/>
                <a:gd name="T51" fmla="*/ 6 h 9"/>
                <a:gd name="T52" fmla="*/ 3 w 6"/>
                <a:gd name="T53" fmla="*/ 7 h 9"/>
                <a:gd name="T54" fmla="*/ 2 w 6"/>
                <a:gd name="T5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 h="9">
                  <a:moveTo>
                    <a:pt x="2" y="8"/>
                  </a:moveTo>
                  <a:cubicBezTo>
                    <a:pt x="2" y="9"/>
                    <a:pt x="1" y="8"/>
                    <a:pt x="1" y="7"/>
                  </a:cubicBezTo>
                  <a:cubicBezTo>
                    <a:pt x="1" y="7"/>
                    <a:pt x="1" y="7"/>
                    <a:pt x="1" y="7"/>
                  </a:cubicBezTo>
                  <a:cubicBezTo>
                    <a:pt x="1" y="6"/>
                    <a:pt x="1" y="6"/>
                    <a:pt x="1" y="6"/>
                  </a:cubicBezTo>
                  <a:cubicBezTo>
                    <a:pt x="1" y="6"/>
                    <a:pt x="1" y="6"/>
                    <a:pt x="1" y="6"/>
                  </a:cubicBezTo>
                  <a:cubicBezTo>
                    <a:pt x="1" y="6"/>
                    <a:pt x="1" y="5"/>
                    <a:pt x="1" y="5"/>
                  </a:cubicBezTo>
                  <a:cubicBezTo>
                    <a:pt x="0" y="5"/>
                    <a:pt x="0" y="5"/>
                    <a:pt x="0" y="5"/>
                  </a:cubicBezTo>
                  <a:cubicBezTo>
                    <a:pt x="0" y="4"/>
                    <a:pt x="0" y="4"/>
                    <a:pt x="0" y="3"/>
                  </a:cubicBezTo>
                  <a:cubicBezTo>
                    <a:pt x="0" y="3"/>
                    <a:pt x="0" y="2"/>
                    <a:pt x="0" y="2"/>
                  </a:cubicBezTo>
                  <a:cubicBezTo>
                    <a:pt x="1" y="1"/>
                    <a:pt x="1" y="2"/>
                    <a:pt x="1" y="2"/>
                  </a:cubicBezTo>
                  <a:cubicBezTo>
                    <a:pt x="2" y="2"/>
                    <a:pt x="1" y="2"/>
                    <a:pt x="1" y="1"/>
                  </a:cubicBezTo>
                  <a:cubicBezTo>
                    <a:pt x="1" y="1"/>
                    <a:pt x="1" y="0"/>
                    <a:pt x="2" y="0"/>
                  </a:cubicBezTo>
                  <a:cubicBezTo>
                    <a:pt x="2" y="0"/>
                    <a:pt x="3" y="0"/>
                    <a:pt x="3" y="0"/>
                  </a:cubicBezTo>
                  <a:cubicBezTo>
                    <a:pt x="4" y="0"/>
                    <a:pt x="4" y="1"/>
                    <a:pt x="4" y="1"/>
                  </a:cubicBezTo>
                  <a:cubicBezTo>
                    <a:pt x="5" y="1"/>
                    <a:pt x="5" y="1"/>
                    <a:pt x="5" y="1"/>
                  </a:cubicBezTo>
                  <a:cubicBezTo>
                    <a:pt x="5" y="0"/>
                    <a:pt x="5" y="1"/>
                    <a:pt x="6" y="1"/>
                  </a:cubicBezTo>
                  <a:cubicBezTo>
                    <a:pt x="6" y="1"/>
                    <a:pt x="6" y="1"/>
                    <a:pt x="6" y="1"/>
                  </a:cubicBezTo>
                  <a:cubicBezTo>
                    <a:pt x="6" y="1"/>
                    <a:pt x="6" y="1"/>
                    <a:pt x="6" y="1"/>
                  </a:cubicBezTo>
                  <a:cubicBezTo>
                    <a:pt x="6" y="2"/>
                    <a:pt x="6" y="2"/>
                    <a:pt x="6" y="2"/>
                  </a:cubicBezTo>
                  <a:cubicBezTo>
                    <a:pt x="6" y="2"/>
                    <a:pt x="6" y="2"/>
                    <a:pt x="6" y="3"/>
                  </a:cubicBezTo>
                  <a:cubicBezTo>
                    <a:pt x="5" y="3"/>
                    <a:pt x="5" y="4"/>
                    <a:pt x="5" y="4"/>
                  </a:cubicBezTo>
                  <a:cubicBezTo>
                    <a:pt x="5" y="5"/>
                    <a:pt x="5" y="5"/>
                    <a:pt x="4" y="5"/>
                  </a:cubicBezTo>
                  <a:cubicBezTo>
                    <a:pt x="4" y="6"/>
                    <a:pt x="3" y="5"/>
                    <a:pt x="3" y="5"/>
                  </a:cubicBezTo>
                  <a:cubicBezTo>
                    <a:pt x="3" y="5"/>
                    <a:pt x="2" y="5"/>
                    <a:pt x="2" y="5"/>
                  </a:cubicBezTo>
                  <a:cubicBezTo>
                    <a:pt x="2" y="6"/>
                    <a:pt x="2" y="6"/>
                    <a:pt x="3" y="6"/>
                  </a:cubicBezTo>
                  <a:cubicBezTo>
                    <a:pt x="3" y="6"/>
                    <a:pt x="3" y="6"/>
                    <a:pt x="3" y="6"/>
                  </a:cubicBezTo>
                  <a:cubicBezTo>
                    <a:pt x="3" y="6"/>
                    <a:pt x="3" y="7"/>
                    <a:pt x="3" y="7"/>
                  </a:cubicBezTo>
                  <a:cubicBezTo>
                    <a:pt x="2" y="7"/>
                    <a:pt x="2" y="7"/>
                    <a:pt x="2" y="8"/>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4"/>
            <p:cNvSpPr>
              <a:spLocks/>
            </p:cNvSpPr>
            <p:nvPr/>
          </p:nvSpPr>
          <p:spPr bwMode="auto">
            <a:xfrm>
              <a:off x="3620291" y="2046610"/>
              <a:ext cx="115015" cy="197050"/>
            </a:xfrm>
            <a:custGeom>
              <a:avLst/>
              <a:gdLst>
                <a:gd name="T0" fmla="*/ 5 w 6"/>
                <a:gd name="T1" fmla="*/ 4 h 11"/>
                <a:gd name="T2" fmla="*/ 5 w 6"/>
                <a:gd name="T3" fmla="*/ 5 h 11"/>
                <a:gd name="T4" fmla="*/ 5 w 6"/>
                <a:gd name="T5" fmla="*/ 5 h 11"/>
                <a:gd name="T6" fmla="*/ 6 w 6"/>
                <a:gd name="T7" fmla="*/ 5 h 11"/>
                <a:gd name="T8" fmla="*/ 6 w 6"/>
                <a:gd name="T9" fmla="*/ 6 h 11"/>
                <a:gd name="T10" fmla="*/ 6 w 6"/>
                <a:gd name="T11" fmla="*/ 7 h 11"/>
                <a:gd name="T12" fmla="*/ 6 w 6"/>
                <a:gd name="T13" fmla="*/ 8 h 11"/>
                <a:gd name="T14" fmla="*/ 6 w 6"/>
                <a:gd name="T15" fmla="*/ 9 h 11"/>
                <a:gd name="T16" fmla="*/ 5 w 6"/>
                <a:gd name="T17" fmla="*/ 10 h 11"/>
                <a:gd name="T18" fmla="*/ 5 w 6"/>
                <a:gd name="T19" fmla="*/ 10 h 11"/>
                <a:gd name="T20" fmla="*/ 5 w 6"/>
                <a:gd name="T21" fmla="*/ 11 h 11"/>
                <a:gd name="T22" fmla="*/ 4 w 6"/>
                <a:gd name="T23" fmla="*/ 10 h 11"/>
                <a:gd name="T24" fmla="*/ 4 w 6"/>
                <a:gd name="T25" fmla="*/ 9 h 11"/>
                <a:gd name="T26" fmla="*/ 3 w 6"/>
                <a:gd name="T27" fmla="*/ 8 h 11"/>
                <a:gd name="T28" fmla="*/ 2 w 6"/>
                <a:gd name="T29" fmla="*/ 8 h 11"/>
                <a:gd name="T30" fmla="*/ 2 w 6"/>
                <a:gd name="T31" fmla="*/ 8 h 11"/>
                <a:gd name="T32" fmla="*/ 1 w 6"/>
                <a:gd name="T33" fmla="*/ 7 h 11"/>
                <a:gd name="T34" fmla="*/ 1 w 6"/>
                <a:gd name="T35" fmla="*/ 6 h 11"/>
                <a:gd name="T36" fmla="*/ 1 w 6"/>
                <a:gd name="T37" fmla="*/ 6 h 11"/>
                <a:gd name="T38" fmla="*/ 1 w 6"/>
                <a:gd name="T39" fmla="*/ 6 h 11"/>
                <a:gd name="T40" fmla="*/ 1 w 6"/>
                <a:gd name="T41" fmla="*/ 5 h 11"/>
                <a:gd name="T42" fmla="*/ 2 w 6"/>
                <a:gd name="T43" fmla="*/ 6 h 11"/>
                <a:gd name="T44" fmla="*/ 3 w 6"/>
                <a:gd name="T45" fmla="*/ 5 h 11"/>
                <a:gd name="T46" fmla="*/ 2 w 6"/>
                <a:gd name="T47" fmla="*/ 5 h 11"/>
                <a:gd name="T48" fmla="*/ 3 w 6"/>
                <a:gd name="T49" fmla="*/ 4 h 11"/>
                <a:gd name="T50" fmla="*/ 2 w 6"/>
                <a:gd name="T51" fmla="*/ 4 h 11"/>
                <a:gd name="T52" fmla="*/ 2 w 6"/>
                <a:gd name="T53" fmla="*/ 3 h 11"/>
                <a:gd name="T54" fmla="*/ 2 w 6"/>
                <a:gd name="T55" fmla="*/ 3 h 11"/>
                <a:gd name="T56" fmla="*/ 2 w 6"/>
                <a:gd name="T57" fmla="*/ 2 h 11"/>
                <a:gd name="T58" fmla="*/ 3 w 6"/>
                <a:gd name="T59" fmla="*/ 2 h 11"/>
                <a:gd name="T60" fmla="*/ 4 w 6"/>
                <a:gd name="T61" fmla="*/ 1 h 11"/>
                <a:gd name="T62" fmla="*/ 4 w 6"/>
                <a:gd name="T63" fmla="*/ 1 h 11"/>
                <a:gd name="T64" fmla="*/ 5 w 6"/>
                <a:gd name="T65" fmla="*/ 0 h 11"/>
                <a:gd name="T66" fmla="*/ 6 w 6"/>
                <a:gd name="T67" fmla="*/ 1 h 11"/>
                <a:gd name="T68" fmla="*/ 6 w 6"/>
                <a:gd name="T69" fmla="*/ 2 h 11"/>
                <a:gd name="T70" fmla="*/ 6 w 6"/>
                <a:gd name="T71" fmla="*/ 2 h 11"/>
                <a:gd name="T72" fmla="*/ 5 w 6"/>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 h="11">
                  <a:moveTo>
                    <a:pt x="5" y="4"/>
                  </a:moveTo>
                  <a:cubicBezTo>
                    <a:pt x="5" y="4"/>
                    <a:pt x="5" y="5"/>
                    <a:pt x="5" y="5"/>
                  </a:cubicBezTo>
                  <a:cubicBezTo>
                    <a:pt x="5" y="5"/>
                    <a:pt x="5" y="5"/>
                    <a:pt x="5" y="5"/>
                  </a:cubicBezTo>
                  <a:cubicBezTo>
                    <a:pt x="5" y="5"/>
                    <a:pt x="6" y="5"/>
                    <a:pt x="6" y="5"/>
                  </a:cubicBezTo>
                  <a:cubicBezTo>
                    <a:pt x="6" y="5"/>
                    <a:pt x="6" y="5"/>
                    <a:pt x="6" y="6"/>
                  </a:cubicBezTo>
                  <a:cubicBezTo>
                    <a:pt x="6" y="6"/>
                    <a:pt x="6" y="6"/>
                    <a:pt x="6" y="7"/>
                  </a:cubicBezTo>
                  <a:cubicBezTo>
                    <a:pt x="6" y="7"/>
                    <a:pt x="6" y="8"/>
                    <a:pt x="6" y="8"/>
                  </a:cubicBezTo>
                  <a:cubicBezTo>
                    <a:pt x="6" y="9"/>
                    <a:pt x="6" y="9"/>
                    <a:pt x="6" y="9"/>
                  </a:cubicBezTo>
                  <a:cubicBezTo>
                    <a:pt x="6" y="10"/>
                    <a:pt x="6" y="10"/>
                    <a:pt x="5" y="10"/>
                  </a:cubicBezTo>
                  <a:cubicBezTo>
                    <a:pt x="5" y="10"/>
                    <a:pt x="5" y="10"/>
                    <a:pt x="5" y="10"/>
                  </a:cubicBezTo>
                  <a:cubicBezTo>
                    <a:pt x="5" y="10"/>
                    <a:pt x="5" y="10"/>
                    <a:pt x="5" y="11"/>
                  </a:cubicBezTo>
                  <a:cubicBezTo>
                    <a:pt x="5" y="11"/>
                    <a:pt x="4" y="11"/>
                    <a:pt x="4" y="10"/>
                  </a:cubicBezTo>
                  <a:cubicBezTo>
                    <a:pt x="4" y="10"/>
                    <a:pt x="4" y="10"/>
                    <a:pt x="4" y="9"/>
                  </a:cubicBezTo>
                  <a:cubicBezTo>
                    <a:pt x="3" y="9"/>
                    <a:pt x="3" y="9"/>
                    <a:pt x="3" y="8"/>
                  </a:cubicBezTo>
                  <a:cubicBezTo>
                    <a:pt x="3" y="8"/>
                    <a:pt x="3" y="8"/>
                    <a:pt x="2" y="8"/>
                  </a:cubicBezTo>
                  <a:cubicBezTo>
                    <a:pt x="2" y="8"/>
                    <a:pt x="2" y="8"/>
                    <a:pt x="2" y="8"/>
                  </a:cubicBezTo>
                  <a:cubicBezTo>
                    <a:pt x="1" y="7"/>
                    <a:pt x="1" y="7"/>
                    <a:pt x="1" y="7"/>
                  </a:cubicBezTo>
                  <a:cubicBezTo>
                    <a:pt x="1" y="7"/>
                    <a:pt x="1" y="7"/>
                    <a:pt x="1" y="6"/>
                  </a:cubicBezTo>
                  <a:cubicBezTo>
                    <a:pt x="1" y="6"/>
                    <a:pt x="1" y="6"/>
                    <a:pt x="1" y="6"/>
                  </a:cubicBezTo>
                  <a:cubicBezTo>
                    <a:pt x="0" y="6"/>
                    <a:pt x="1" y="6"/>
                    <a:pt x="1" y="6"/>
                  </a:cubicBezTo>
                  <a:cubicBezTo>
                    <a:pt x="1" y="5"/>
                    <a:pt x="0" y="4"/>
                    <a:pt x="1" y="5"/>
                  </a:cubicBezTo>
                  <a:cubicBezTo>
                    <a:pt x="1" y="5"/>
                    <a:pt x="2" y="5"/>
                    <a:pt x="2" y="6"/>
                  </a:cubicBezTo>
                  <a:cubicBezTo>
                    <a:pt x="2" y="6"/>
                    <a:pt x="3" y="6"/>
                    <a:pt x="3" y="5"/>
                  </a:cubicBezTo>
                  <a:cubicBezTo>
                    <a:pt x="3" y="5"/>
                    <a:pt x="3" y="5"/>
                    <a:pt x="2" y="5"/>
                  </a:cubicBezTo>
                  <a:cubicBezTo>
                    <a:pt x="2" y="4"/>
                    <a:pt x="3" y="4"/>
                    <a:pt x="3" y="4"/>
                  </a:cubicBezTo>
                  <a:cubicBezTo>
                    <a:pt x="3" y="4"/>
                    <a:pt x="3" y="4"/>
                    <a:pt x="2" y="4"/>
                  </a:cubicBezTo>
                  <a:cubicBezTo>
                    <a:pt x="2" y="4"/>
                    <a:pt x="2" y="4"/>
                    <a:pt x="2" y="3"/>
                  </a:cubicBezTo>
                  <a:cubicBezTo>
                    <a:pt x="2" y="3"/>
                    <a:pt x="2" y="3"/>
                    <a:pt x="2" y="3"/>
                  </a:cubicBezTo>
                  <a:cubicBezTo>
                    <a:pt x="2" y="3"/>
                    <a:pt x="2" y="2"/>
                    <a:pt x="2" y="2"/>
                  </a:cubicBezTo>
                  <a:cubicBezTo>
                    <a:pt x="2" y="2"/>
                    <a:pt x="3" y="2"/>
                    <a:pt x="3" y="2"/>
                  </a:cubicBezTo>
                  <a:cubicBezTo>
                    <a:pt x="3" y="2"/>
                    <a:pt x="4" y="2"/>
                    <a:pt x="4" y="1"/>
                  </a:cubicBezTo>
                  <a:cubicBezTo>
                    <a:pt x="4" y="1"/>
                    <a:pt x="4" y="1"/>
                    <a:pt x="4" y="1"/>
                  </a:cubicBezTo>
                  <a:cubicBezTo>
                    <a:pt x="4" y="1"/>
                    <a:pt x="5" y="0"/>
                    <a:pt x="5" y="0"/>
                  </a:cubicBezTo>
                  <a:cubicBezTo>
                    <a:pt x="5" y="0"/>
                    <a:pt x="6" y="1"/>
                    <a:pt x="6" y="1"/>
                  </a:cubicBezTo>
                  <a:cubicBezTo>
                    <a:pt x="6" y="1"/>
                    <a:pt x="5" y="2"/>
                    <a:pt x="6" y="2"/>
                  </a:cubicBezTo>
                  <a:cubicBezTo>
                    <a:pt x="6" y="2"/>
                    <a:pt x="6" y="2"/>
                    <a:pt x="6" y="2"/>
                  </a:cubicBezTo>
                  <a:cubicBezTo>
                    <a:pt x="6" y="3"/>
                    <a:pt x="5" y="4"/>
                    <a:pt x="5"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5"/>
            <p:cNvSpPr>
              <a:spLocks/>
            </p:cNvSpPr>
            <p:nvPr/>
          </p:nvSpPr>
          <p:spPr bwMode="auto">
            <a:xfrm>
              <a:off x="3735306" y="1813733"/>
              <a:ext cx="362846" cy="214963"/>
            </a:xfrm>
            <a:custGeom>
              <a:avLst/>
              <a:gdLst>
                <a:gd name="T0" fmla="*/ 16 w 19"/>
                <a:gd name="T1" fmla="*/ 12 h 12"/>
                <a:gd name="T2" fmla="*/ 15 w 19"/>
                <a:gd name="T3" fmla="*/ 11 h 12"/>
                <a:gd name="T4" fmla="*/ 14 w 19"/>
                <a:gd name="T5" fmla="*/ 10 h 12"/>
                <a:gd name="T6" fmla="*/ 14 w 19"/>
                <a:gd name="T7" fmla="*/ 11 h 12"/>
                <a:gd name="T8" fmla="*/ 13 w 19"/>
                <a:gd name="T9" fmla="*/ 12 h 12"/>
                <a:gd name="T10" fmla="*/ 12 w 19"/>
                <a:gd name="T11" fmla="*/ 11 h 12"/>
                <a:gd name="T12" fmla="*/ 11 w 19"/>
                <a:gd name="T13" fmla="*/ 12 h 12"/>
                <a:gd name="T14" fmla="*/ 9 w 19"/>
                <a:gd name="T15" fmla="*/ 12 h 12"/>
                <a:gd name="T16" fmla="*/ 9 w 19"/>
                <a:gd name="T17" fmla="*/ 11 h 12"/>
                <a:gd name="T18" fmla="*/ 8 w 19"/>
                <a:gd name="T19" fmla="*/ 12 h 12"/>
                <a:gd name="T20" fmla="*/ 6 w 19"/>
                <a:gd name="T21" fmla="*/ 11 h 12"/>
                <a:gd name="T22" fmla="*/ 5 w 19"/>
                <a:gd name="T23" fmla="*/ 11 h 12"/>
                <a:gd name="T24" fmla="*/ 5 w 19"/>
                <a:gd name="T25" fmla="*/ 9 h 12"/>
                <a:gd name="T26" fmla="*/ 5 w 19"/>
                <a:gd name="T27" fmla="*/ 6 h 12"/>
                <a:gd name="T28" fmla="*/ 4 w 19"/>
                <a:gd name="T29" fmla="*/ 4 h 12"/>
                <a:gd name="T30" fmla="*/ 1 w 19"/>
                <a:gd name="T31" fmla="*/ 4 h 12"/>
                <a:gd name="T32" fmla="*/ 0 w 19"/>
                <a:gd name="T33" fmla="*/ 1 h 12"/>
                <a:gd name="T34" fmla="*/ 2 w 19"/>
                <a:gd name="T35" fmla="*/ 0 h 12"/>
                <a:gd name="T36" fmla="*/ 4 w 19"/>
                <a:gd name="T37" fmla="*/ 2 h 12"/>
                <a:gd name="T38" fmla="*/ 4 w 19"/>
                <a:gd name="T39" fmla="*/ 3 h 12"/>
                <a:gd name="T40" fmla="*/ 5 w 19"/>
                <a:gd name="T41" fmla="*/ 3 h 12"/>
                <a:gd name="T42" fmla="*/ 6 w 19"/>
                <a:gd name="T43" fmla="*/ 2 h 12"/>
                <a:gd name="T44" fmla="*/ 7 w 19"/>
                <a:gd name="T45" fmla="*/ 3 h 12"/>
                <a:gd name="T46" fmla="*/ 7 w 19"/>
                <a:gd name="T47" fmla="*/ 4 h 12"/>
                <a:gd name="T48" fmla="*/ 7 w 19"/>
                <a:gd name="T49" fmla="*/ 5 h 12"/>
                <a:gd name="T50" fmla="*/ 7 w 19"/>
                <a:gd name="T51" fmla="*/ 5 h 12"/>
                <a:gd name="T52" fmla="*/ 7 w 19"/>
                <a:gd name="T53" fmla="*/ 6 h 12"/>
                <a:gd name="T54" fmla="*/ 8 w 19"/>
                <a:gd name="T55" fmla="*/ 8 h 12"/>
                <a:gd name="T56" fmla="*/ 9 w 19"/>
                <a:gd name="T57" fmla="*/ 7 h 12"/>
                <a:gd name="T58" fmla="*/ 10 w 19"/>
                <a:gd name="T59" fmla="*/ 7 h 12"/>
                <a:gd name="T60" fmla="*/ 11 w 19"/>
                <a:gd name="T61" fmla="*/ 8 h 12"/>
                <a:gd name="T62" fmla="*/ 12 w 19"/>
                <a:gd name="T63" fmla="*/ 7 h 12"/>
                <a:gd name="T64" fmla="*/ 13 w 19"/>
                <a:gd name="T65" fmla="*/ 7 h 12"/>
                <a:gd name="T66" fmla="*/ 14 w 19"/>
                <a:gd name="T67" fmla="*/ 6 h 12"/>
                <a:gd name="T68" fmla="*/ 15 w 19"/>
                <a:gd name="T69" fmla="*/ 6 h 12"/>
                <a:gd name="T70" fmla="*/ 18 w 19"/>
                <a:gd name="T71" fmla="*/ 7 h 12"/>
                <a:gd name="T72" fmla="*/ 18 w 19"/>
                <a:gd name="T73" fmla="*/ 10 h 12"/>
                <a:gd name="T74" fmla="*/ 19 w 19"/>
                <a:gd name="T75" fmla="*/ 11 h 12"/>
                <a:gd name="T76" fmla="*/ 18 w 19"/>
                <a:gd name="T77" fmla="*/ 11 h 12"/>
                <a:gd name="T78" fmla="*/ 17 w 19"/>
                <a:gd name="T7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12">
                  <a:moveTo>
                    <a:pt x="17" y="12"/>
                  </a:moveTo>
                  <a:cubicBezTo>
                    <a:pt x="17" y="12"/>
                    <a:pt x="16" y="12"/>
                    <a:pt x="16" y="12"/>
                  </a:cubicBezTo>
                  <a:cubicBezTo>
                    <a:pt x="16" y="12"/>
                    <a:pt x="16" y="12"/>
                    <a:pt x="15" y="12"/>
                  </a:cubicBezTo>
                  <a:cubicBezTo>
                    <a:pt x="15" y="12"/>
                    <a:pt x="15" y="12"/>
                    <a:pt x="15" y="11"/>
                  </a:cubicBezTo>
                  <a:cubicBezTo>
                    <a:pt x="15" y="11"/>
                    <a:pt x="15" y="11"/>
                    <a:pt x="15" y="11"/>
                  </a:cubicBezTo>
                  <a:cubicBezTo>
                    <a:pt x="15" y="10"/>
                    <a:pt x="15" y="10"/>
                    <a:pt x="14" y="10"/>
                  </a:cubicBezTo>
                  <a:cubicBezTo>
                    <a:pt x="14" y="10"/>
                    <a:pt x="14" y="10"/>
                    <a:pt x="14" y="11"/>
                  </a:cubicBezTo>
                  <a:cubicBezTo>
                    <a:pt x="14" y="11"/>
                    <a:pt x="14" y="11"/>
                    <a:pt x="14" y="11"/>
                  </a:cubicBezTo>
                  <a:cubicBezTo>
                    <a:pt x="15" y="12"/>
                    <a:pt x="15" y="12"/>
                    <a:pt x="14" y="12"/>
                  </a:cubicBezTo>
                  <a:cubicBezTo>
                    <a:pt x="14" y="12"/>
                    <a:pt x="14" y="12"/>
                    <a:pt x="13" y="12"/>
                  </a:cubicBezTo>
                  <a:cubicBezTo>
                    <a:pt x="13" y="12"/>
                    <a:pt x="13" y="12"/>
                    <a:pt x="13" y="12"/>
                  </a:cubicBezTo>
                  <a:cubicBezTo>
                    <a:pt x="12" y="12"/>
                    <a:pt x="13" y="11"/>
                    <a:pt x="12" y="11"/>
                  </a:cubicBezTo>
                  <a:cubicBezTo>
                    <a:pt x="12" y="12"/>
                    <a:pt x="12" y="12"/>
                    <a:pt x="12" y="12"/>
                  </a:cubicBezTo>
                  <a:cubicBezTo>
                    <a:pt x="12" y="12"/>
                    <a:pt x="11" y="12"/>
                    <a:pt x="11" y="12"/>
                  </a:cubicBezTo>
                  <a:cubicBezTo>
                    <a:pt x="11" y="12"/>
                    <a:pt x="10" y="12"/>
                    <a:pt x="10" y="12"/>
                  </a:cubicBezTo>
                  <a:cubicBezTo>
                    <a:pt x="10" y="12"/>
                    <a:pt x="9" y="12"/>
                    <a:pt x="9" y="12"/>
                  </a:cubicBezTo>
                  <a:cubicBezTo>
                    <a:pt x="9" y="12"/>
                    <a:pt x="9" y="12"/>
                    <a:pt x="9" y="11"/>
                  </a:cubicBezTo>
                  <a:cubicBezTo>
                    <a:pt x="9" y="11"/>
                    <a:pt x="9" y="11"/>
                    <a:pt x="9" y="11"/>
                  </a:cubicBezTo>
                  <a:cubicBezTo>
                    <a:pt x="8" y="11"/>
                    <a:pt x="8" y="11"/>
                    <a:pt x="8" y="11"/>
                  </a:cubicBezTo>
                  <a:cubicBezTo>
                    <a:pt x="8" y="11"/>
                    <a:pt x="8" y="12"/>
                    <a:pt x="8" y="12"/>
                  </a:cubicBezTo>
                  <a:cubicBezTo>
                    <a:pt x="8" y="12"/>
                    <a:pt x="7" y="12"/>
                    <a:pt x="7" y="12"/>
                  </a:cubicBezTo>
                  <a:cubicBezTo>
                    <a:pt x="7" y="11"/>
                    <a:pt x="7" y="11"/>
                    <a:pt x="6" y="11"/>
                  </a:cubicBezTo>
                  <a:cubicBezTo>
                    <a:pt x="6" y="11"/>
                    <a:pt x="6" y="11"/>
                    <a:pt x="6" y="11"/>
                  </a:cubicBezTo>
                  <a:cubicBezTo>
                    <a:pt x="6" y="11"/>
                    <a:pt x="5" y="11"/>
                    <a:pt x="5" y="11"/>
                  </a:cubicBezTo>
                  <a:cubicBezTo>
                    <a:pt x="5" y="11"/>
                    <a:pt x="5" y="10"/>
                    <a:pt x="5" y="10"/>
                  </a:cubicBezTo>
                  <a:cubicBezTo>
                    <a:pt x="5" y="9"/>
                    <a:pt x="5" y="9"/>
                    <a:pt x="5" y="9"/>
                  </a:cubicBezTo>
                  <a:cubicBezTo>
                    <a:pt x="5" y="8"/>
                    <a:pt x="5" y="8"/>
                    <a:pt x="5" y="7"/>
                  </a:cubicBezTo>
                  <a:cubicBezTo>
                    <a:pt x="5" y="7"/>
                    <a:pt x="5" y="6"/>
                    <a:pt x="5" y="6"/>
                  </a:cubicBezTo>
                  <a:cubicBezTo>
                    <a:pt x="5" y="6"/>
                    <a:pt x="4" y="5"/>
                    <a:pt x="4" y="5"/>
                  </a:cubicBezTo>
                  <a:cubicBezTo>
                    <a:pt x="4" y="4"/>
                    <a:pt x="4" y="4"/>
                    <a:pt x="4" y="4"/>
                  </a:cubicBezTo>
                  <a:cubicBezTo>
                    <a:pt x="3" y="5"/>
                    <a:pt x="3" y="4"/>
                    <a:pt x="2" y="4"/>
                  </a:cubicBezTo>
                  <a:cubicBezTo>
                    <a:pt x="2" y="4"/>
                    <a:pt x="2" y="4"/>
                    <a:pt x="1" y="4"/>
                  </a:cubicBezTo>
                  <a:cubicBezTo>
                    <a:pt x="1" y="3"/>
                    <a:pt x="1" y="3"/>
                    <a:pt x="1" y="3"/>
                  </a:cubicBezTo>
                  <a:cubicBezTo>
                    <a:pt x="0" y="2"/>
                    <a:pt x="0" y="2"/>
                    <a:pt x="0" y="1"/>
                  </a:cubicBezTo>
                  <a:cubicBezTo>
                    <a:pt x="0" y="1"/>
                    <a:pt x="0" y="0"/>
                    <a:pt x="1" y="0"/>
                  </a:cubicBezTo>
                  <a:cubicBezTo>
                    <a:pt x="1" y="0"/>
                    <a:pt x="2" y="0"/>
                    <a:pt x="2" y="0"/>
                  </a:cubicBezTo>
                  <a:cubicBezTo>
                    <a:pt x="2" y="1"/>
                    <a:pt x="3" y="1"/>
                    <a:pt x="3" y="1"/>
                  </a:cubicBezTo>
                  <a:cubicBezTo>
                    <a:pt x="3" y="1"/>
                    <a:pt x="4" y="1"/>
                    <a:pt x="4" y="2"/>
                  </a:cubicBezTo>
                  <a:cubicBezTo>
                    <a:pt x="4" y="2"/>
                    <a:pt x="4" y="2"/>
                    <a:pt x="4" y="2"/>
                  </a:cubicBezTo>
                  <a:cubicBezTo>
                    <a:pt x="4" y="2"/>
                    <a:pt x="4" y="2"/>
                    <a:pt x="4" y="3"/>
                  </a:cubicBezTo>
                  <a:cubicBezTo>
                    <a:pt x="4" y="3"/>
                    <a:pt x="4" y="3"/>
                    <a:pt x="4" y="3"/>
                  </a:cubicBezTo>
                  <a:cubicBezTo>
                    <a:pt x="5" y="3"/>
                    <a:pt x="5" y="3"/>
                    <a:pt x="5" y="3"/>
                  </a:cubicBezTo>
                  <a:cubicBezTo>
                    <a:pt x="5" y="3"/>
                    <a:pt x="5" y="2"/>
                    <a:pt x="6" y="2"/>
                  </a:cubicBezTo>
                  <a:cubicBezTo>
                    <a:pt x="6" y="2"/>
                    <a:pt x="6" y="2"/>
                    <a:pt x="6" y="2"/>
                  </a:cubicBezTo>
                  <a:cubicBezTo>
                    <a:pt x="6" y="2"/>
                    <a:pt x="6" y="2"/>
                    <a:pt x="7" y="3"/>
                  </a:cubicBezTo>
                  <a:cubicBezTo>
                    <a:pt x="7" y="3"/>
                    <a:pt x="7" y="3"/>
                    <a:pt x="7" y="3"/>
                  </a:cubicBezTo>
                  <a:cubicBezTo>
                    <a:pt x="6" y="3"/>
                    <a:pt x="6" y="3"/>
                    <a:pt x="6" y="3"/>
                  </a:cubicBezTo>
                  <a:cubicBezTo>
                    <a:pt x="6" y="4"/>
                    <a:pt x="7" y="4"/>
                    <a:pt x="7" y="4"/>
                  </a:cubicBezTo>
                  <a:cubicBezTo>
                    <a:pt x="7" y="4"/>
                    <a:pt x="8" y="4"/>
                    <a:pt x="8" y="4"/>
                  </a:cubicBezTo>
                  <a:cubicBezTo>
                    <a:pt x="9" y="5"/>
                    <a:pt x="8" y="5"/>
                    <a:pt x="7" y="5"/>
                  </a:cubicBezTo>
                  <a:cubicBezTo>
                    <a:pt x="7" y="5"/>
                    <a:pt x="7" y="5"/>
                    <a:pt x="6" y="5"/>
                  </a:cubicBezTo>
                  <a:cubicBezTo>
                    <a:pt x="6" y="5"/>
                    <a:pt x="7" y="5"/>
                    <a:pt x="7" y="5"/>
                  </a:cubicBezTo>
                  <a:cubicBezTo>
                    <a:pt x="7" y="5"/>
                    <a:pt x="7" y="6"/>
                    <a:pt x="7" y="6"/>
                  </a:cubicBezTo>
                  <a:cubicBezTo>
                    <a:pt x="7" y="6"/>
                    <a:pt x="7" y="6"/>
                    <a:pt x="7" y="6"/>
                  </a:cubicBezTo>
                  <a:cubicBezTo>
                    <a:pt x="8" y="6"/>
                    <a:pt x="8" y="6"/>
                    <a:pt x="8" y="7"/>
                  </a:cubicBezTo>
                  <a:cubicBezTo>
                    <a:pt x="8" y="7"/>
                    <a:pt x="8" y="7"/>
                    <a:pt x="8" y="8"/>
                  </a:cubicBezTo>
                  <a:cubicBezTo>
                    <a:pt x="9" y="8"/>
                    <a:pt x="9" y="7"/>
                    <a:pt x="9" y="7"/>
                  </a:cubicBezTo>
                  <a:cubicBezTo>
                    <a:pt x="9" y="7"/>
                    <a:pt x="9" y="7"/>
                    <a:pt x="9" y="7"/>
                  </a:cubicBezTo>
                  <a:cubicBezTo>
                    <a:pt x="9" y="7"/>
                    <a:pt x="9" y="7"/>
                    <a:pt x="9" y="7"/>
                  </a:cubicBezTo>
                  <a:cubicBezTo>
                    <a:pt x="10" y="7"/>
                    <a:pt x="10" y="7"/>
                    <a:pt x="10" y="7"/>
                  </a:cubicBezTo>
                  <a:cubicBezTo>
                    <a:pt x="10" y="8"/>
                    <a:pt x="10" y="7"/>
                    <a:pt x="11" y="7"/>
                  </a:cubicBezTo>
                  <a:cubicBezTo>
                    <a:pt x="11" y="7"/>
                    <a:pt x="11" y="8"/>
                    <a:pt x="11" y="8"/>
                  </a:cubicBezTo>
                  <a:cubicBezTo>
                    <a:pt x="11" y="8"/>
                    <a:pt x="12" y="8"/>
                    <a:pt x="12" y="8"/>
                  </a:cubicBezTo>
                  <a:cubicBezTo>
                    <a:pt x="12" y="7"/>
                    <a:pt x="12" y="7"/>
                    <a:pt x="12" y="7"/>
                  </a:cubicBezTo>
                  <a:cubicBezTo>
                    <a:pt x="13" y="7"/>
                    <a:pt x="13" y="7"/>
                    <a:pt x="13" y="7"/>
                  </a:cubicBezTo>
                  <a:cubicBezTo>
                    <a:pt x="13" y="7"/>
                    <a:pt x="13" y="7"/>
                    <a:pt x="13" y="7"/>
                  </a:cubicBezTo>
                  <a:cubicBezTo>
                    <a:pt x="13" y="7"/>
                    <a:pt x="13" y="7"/>
                    <a:pt x="13" y="6"/>
                  </a:cubicBezTo>
                  <a:cubicBezTo>
                    <a:pt x="14" y="6"/>
                    <a:pt x="14" y="6"/>
                    <a:pt x="14" y="6"/>
                  </a:cubicBezTo>
                  <a:cubicBezTo>
                    <a:pt x="14" y="6"/>
                    <a:pt x="15" y="6"/>
                    <a:pt x="15" y="6"/>
                  </a:cubicBezTo>
                  <a:cubicBezTo>
                    <a:pt x="15" y="6"/>
                    <a:pt x="15" y="6"/>
                    <a:pt x="15" y="6"/>
                  </a:cubicBezTo>
                  <a:cubicBezTo>
                    <a:pt x="16" y="6"/>
                    <a:pt x="16" y="6"/>
                    <a:pt x="17" y="6"/>
                  </a:cubicBezTo>
                  <a:cubicBezTo>
                    <a:pt x="17" y="7"/>
                    <a:pt x="18" y="7"/>
                    <a:pt x="18" y="7"/>
                  </a:cubicBezTo>
                  <a:cubicBezTo>
                    <a:pt x="18" y="7"/>
                    <a:pt x="19" y="8"/>
                    <a:pt x="19" y="8"/>
                  </a:cubicBezTo>
                  <a:cubicBezTo>
                    <a:pt x="18" y="9"/>
                    <a:pt x="18" y="9"/>
                    <a:pt x="18" y="10"/>
                  </a:cubicBezTo>
                  <a:cubicBezTo>
                    <a:pt x="18" y="10"/>
                    <a:pt x="19" y="10"/>
                    <a:pt x="19" y="10"/>
                  </a:cubicBezTo>
                  <a:cubicBezTo>
                    <a:pt x="19" y="10"/>
                    <a:pt x="19" y="10"/>
                    <a:pt x="19" y="11"/>
                  </a:cubicBezTo>
                  <a:cubicBezTo>
                    <a:pt x="18" y="11"/>
                    <a:pt x="18" y="11"/>
                    <a:pt x="18" y="11"/>
                  </a:cubicBezTo>
                  <a:cubicBezTo>
                    <a:pt x="18" y="11"/>
                    <a:pt x="18" y="11"/>
                    <a:pt x="18" y="11"/>
                  </a:cubicBezTo>
                  <a:cubicBezTo>
                    <a:pt x="18" y="12"/>
                    <a:pt x="18" y="12"/>
                    <a:pt x="18" y="12"/>
                  </a:cubicBezTo>
                  <a:cubicBezTo>
                    <a:pt x="17" y="12"/>
                    <a:pt x="17" y="12"/>
                    <a:pt x="17" y="1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6"/>
            <p:cNvSpPr>
              <a:spLocks/>
            </p:cNvSpPr>
            <p:nvPr/>
          </p:nvSpPr>
          <p:spPr bwMode="auto">
            <a:xfrm>
              <a:off x="3735306" y="1939128"/>
              <a:ext cx="76677" cy="71654"/>
            </a:xfrm>
            <a:custGeom>
              <a:avLst/>
              <a:gdLst>
                <a:gd name="T0" fmla="*/ 2 w 4"/>
                <a:gd name="T1" fmla="*/ 4 h 4"/>
                <a:gd name="T2" fmla="*/ 0 w 4"/>
                <a:gd name="T3" fmla="*/ 2 h 4"/>
                <a:gd name="T4" fmla="*/ 1 w 4"/>
                <a:gd name="T5" fmla="*/ 1 h 4"/>
                <a:gd name="T6" fmla="*/ 1 w 4"/>
                <a:gd name="T7" fmla="*/ 0 h 4"/>
                <a:gd name="T8" fmla="*/ 3 w 4"/>
                <a:gd name="T9" fmla="*/ 0 h 4"/>
                <a:gd name="T10" fmla="*/ 3 w 4"/>
                <a:gd name="T11" fmla="*/ 1 h 4"/>
                <a:gd name="T12" fmla="*/ 4 w 4"/>
                <a:gd name="T13" fmla="*/ 3 h 4"/>
                <a:gd name="T14" fmla="*/ 4 w 4"/>
                <a:gd name="T15" fmla="*/ 4 h 4"/>
                <a:gd name="T16" fmla="*/ 2 w 4"/>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4"/>
                  </a:moveTo>
                  <a:cubicBezTo>
                    <a:pt x="2" y="4"/>
                    <a:pt x="1" y="3"/>
                    <a:pt x="0" y="2"/>
                  </a:cubicBezTo>
                  <a:cubicBezTo>
                    <a:pt x="0" y="2"/>
                    <a:pt x="1" y="2"/>
                    <a:pt x="1" y="1"/>
                  </a:cubicBezTo>
                  <a:cubicBezTo>
                    <a:pt x="1" y="1"/>
                    <a:pt x="1" y="1"/>
                    <a:pt x="1" y="0"/>
                  </a:cubicBezTo>
                  <a:cubicBezTo>
                    <a:pt x="2" y="0"/>
                    <a:pt x="2" y="0"/>
                    <a:pt x="3" y="0"/>
                  </a:cubicBezTo>
                  <a:cubicBezTo>
                    <a:pt x="3" y="1"/>
                    <a:pt x="3" y="1"/>
                    <a:pt x="3" y="1"/>
                  </a:cubicBezTo>
                  <a:cubicBezTo>
                    <a:pt x="4" y="2"/>
                    <a:pt x="4" y="2"/>
                    <a:pt x="4" y="3"/>
                  </a:cubicBezTo>
                  <a:cubicBezTo>
                    <a:pt x="4" y="3"/>
                    <a:pt x="4" y="4"/>
                    <a:pt x="4" y="4"/>
                  </a:cubicBezTo>
                  <a:cubicBezTo>
                    <a:pt x="3" y="4"/>
                    <a:pt x="3" y="4"/>
                    <a:pt x="2"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7"/>
            <p:cNvSpPr>
              <a:spLocks/>
            </p:cNvSpPr>
            <p:nvPr/>
          </p:nvSpPr>
          <p:spPr bwMode="auto">
            <a:xfrm>
              <a:off x="3564152" y="1849560"/>
              <a:ext cx="171154" cy="143309"/>
            </a:xfrm>
            <a:custGeom>
              <a:avLst/>
              <a:gdLst>
                <a:gd name="T0" fmla="*/ 9 w 9"/>
                <a:gd name="T1" fmla="*/ 4 h 8"/>
                <a:gd name="T2" fmla="*/ 9 w 9"/>
                <a:gd name="T3" fmla="*/ 5 h 8"/>
                <a:gd name="T4" fmla="*/ 8 w 9"/>
                <a:gd name="T5" fmla="*/ 6 h 8"/>
                <a:gd name="T6" fmla="*/ 8 w 9"/>
                <a:gd name="T7" fmla="*/ 6 h 8"/>
                <a:gd name="T8" fmla="*/ 7 w 9"/>
                <a:gd name="T9" fmla="*/ 8 h 8"/>
                <a:gd name="T10" fmla="*/ 6 w 9"/>
                <a:gd name="T11" fmla="*/ 8 h 8"/>
                <a:gd name="T12" fmla="*/ 5 w 9"/>
                <a:gd name="T13" fmla="*/ 6 h 8"/>
                <a:gd name="T14" fmla="*/ 5 w 9"/>
                <a:gd name="T15" fmla="*/ 6 h 8"/>
                <a:gd name="T16" fmla="*/ 6 w 9"/>
                <a:gd name="T17" fmla="*/ 5 h 8"/>
                <a:gd name="T18" fmla="*/ 6 w 9"/>
                <a:gd name="T19" fmla="*/ 5 h 8"/>
                <a:gd name="T20" fmla="*/ 5 w 9"/>
                <a:gd name="T21" fmla="*/ 5 h 8"/>
                <a:gd name="T22" fmla="*/ 5 w 9"/>
                <a:gd name="T23" fmla="*/ 5 h 8"/>
                <a:gd name="T24" fmla="*/ 4 w 9"/>
                <a:gd name="T25" fmla="*/ 5 h 8"/>
                <a:gd name="T26" fmla="*/ 3 w 9"/>
                <a:gd name="T27" fmla="*/ 5 h 8"/>
                <a:gd name="T28" fmla="*/ 3 w 9"/>
                <a:gd name="T29" fmla="*/ 5 h 8"/>
                <a:gd name="T30" fmla="*/ 2 w 9"/>
                <a:gd name="T31" fmla="*/ 4 h 8"/>
                <a:gd name="T32" fmla="*/ 2 w 9"/>
                <a:gd name="T33" fmla="*/ 4 h 8"/>
                <a:gd name="T34" fmla="*/ 2 w 9"/>
                <a:gd name="T35" fmla="*/ 4 h 8"/>
                <a:gd name="T36" fmla="*/ 1 w 9"/>
                <a:gd name="T37" fmla="*/ 3 h 8"/>
                <a:gd name="T38" fmla="*/ 1 w 9"/>
                <a:gd name="T39" fmla="*/ 2 h 8"/>
                <a:gd name="T40" fmla="*/ 0 w 9"/>
                <a:gd name="T41" fmla="*/ 1 h 8"/>
                <a:gd name="T42" fmla="*/ 1 w 9"/>
                <a:gd name="T43" fmla="*/ 0 h 8"/>
                <a:gd name="T44" fmla="*/ 2 w 9"/>
                <a:gd name="T45" fmla="*/ 1 h 8"/>
                <a:gd name="T46" fmla="*/ 3 w 9"/>
                <a:gd name="T47" fmla="*/ 2 h 8"/>
                <a:gd name="T48" fmla="*/ 3 w 9"/>
                <a:gd name="T49" fmla="*/ 3 h 8"/>
                <a:gd name="T50" fmla="*/ 4 w 9"/>
                <a:gd name="T51" fmla="*/ 4 h 8"/>
                <a:gd name="T52" fmla="*/ 4 w 9"/>
                <a:gd name="T53" fmla="*/ 3 h 8"/>
                <a:gd name="T54" fmla="*/ 3 w 9"/>
                <a:gd name="T55" fmla="*/ 2 h 8"/>
                <a:gd name="T56" fmla="*/ 3 w 9"/>
                <a:gd name="T57" fmla="*/ 1 h 8"/>
                <a:gd name="T58" fmla="*/ 4 w 9"/>
                <a:gd name="T59" fmla="*/ 1 h 8"/>
                <a:gd name="T60" fmla="*/ 5 w 9"/>
                <a:gd name="T61" fmla="*/ 3 h 8"/>
                <a:gd name="T62" fmla="*/ 6 w 9"/>
                <a:gd name="T63" fmla="*/ 3 h 8"/>
                <a:gd name="T64" fmla="*/ 5 w 9"/>
                <a:gd name="T65" fmla="*/ 2 h 8"/>
                <a:gd name="T66" fmla="*/ 4 w 9"/>
                <a:gd name="T67" fmla="*/ 1 h 8"/>
                <a:gd name="T68" fmla="*/ 4 w 9"/>
                <a:gd name="T69" fmla="*/ 0 h 8"/>
                <a:gd name="T70" fmla="*/ 6 w 9"/>
                <a:gd name="T71" fmla="*/ 0 h 8"/>
                <a:gd name="T72" fmla="*/ 7 w 9"/>
                <a:gd name="T73" fmla="*/ 0 h 8"/>
                <a:gd name="T74" fmla="*/ 7 w 9"/>
                <a:gd name="T75" fmla="*/ 0 h 8"/>
                <a:gd name="T76" fmla="*/ 8 w 9"/>
                <a:gd name="T77" fmla="*/ 1 h 8"/>
                <a:gd name="T78" fmla="*/ 8 w 9"/>
                <a:gd name="T79" fmla="*/ 2 h 8"/>
                <a:gd name="T80" fmla="*/ 8 w 9"/>
                <a:gd name="T81" fmla="*/ 3 h 8"/>
                <a:gd name="T82" fmla="*/ 9 w 9"/>
                <a:gd name="T8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 h="8">
                  <a:moveTo>
                    <a:pt x="9" y="4"/>
                  </a:moveTo>
                  <a:cubicBezTo>
                    <a:pt x="9" y="5"/>
                    <a:pt x="9" y="5"/>
                    <a:pt x="9" y="5"/>
                  </a:cubicBezTo>
                  <a:cubicBezTo>
                    <a:pt x="9" y="5"/>
                    <a:pt x="8" y="5"/>
                    <a:pt x="8" y="6"/>
                  </a:cubicBezTo>
                  <a:cubicBezTo>
                    <a:pt x="8" y="6"/>
                    <a:pt x="8" y="6"/>
                    <a:pt x="8" y="6"/>
                  </a:cubicBezTo>
                  <a:cubicBezTo>
                    <a:pt x="8" y="7"/>
                    <a:pt x="8" y="7"/>
                    <a:pt x="7" y="8"/>
                  </a:cubicBezTo>
                  <a:cubicBezTo>
                    <a:pt x="7" y="8"/>
                    <a:pt x="6" y="8"/>
                    <a:pt x="6" y="8"/>
                  </a:cubicBezTo>
                  <a:cubicBezTo>
                    <a:pt x="5" y="7"/>
                    <a:pt x="5" y="7"/>
                    <a:pt x="5" y="6"/>
                  </a:cubicBezTo>
                  <a:cubicBezTo>
                    <a:pt x="5" y="6"/>
                    <a:pt x="5" y="6"/>
                    <a:pt x="5" y="6"/>
                  </a:cubicBezTo>
                  <a:cubicBezTo>
                    <a:pt x="5" y="6"/>
                    <a:pt x="5" y="6"/>
                    <a:pt x="6" y="5"/>
                  </a:cubicBezTo>
                  <a:cubicBezTo>
                    <a:pt x="6" y="5"/>
                    <a:pt x="6" y="5"/>
                    <a:pt x="6" y="5"/>
                  </a:cubicBezTo>
                  <a:cubicBezTo>
                    <a:pt x="6" y="4"/>
                    <a:pt x="5" y="5"/>
                    <a:pt x="5" y="5"/>
                  </a:cubicBezTo>
                  <a:cubicBezTo>
                    <a:pt x="5" y="5"/>
                    <a:pt x="5" y="5"/>
                    <a:pt x="5" y="5"/>
                  </a:cubicBezTo>
                  <a:cubicBezTo>
                    <a:pt x="4" y="5"/>
                    <a:pt x="4" y="5"/>
                    <a:pt x="4" y="5"/>
                  </a:cubicBezTo>
                  <a:cubicBezTo>
                    <a:pt x="4" y="5"/>
                    <a:pt x="3" y="6"/>
                    <a:pt x="3" y="5"/>
                  </a:cubicBezTo>
                  <a:cubicBezTo>
                    <a:pt x="2" y="5"/>
                    <a:pt x="3" y="5"/>
                    <a:pt x="3" y="5"/>
                  </a:cubicBezTo>
                  <a:cubicBezTo>
                    <a:pt x="3" y="4"/>
                    <a:pt x="2" y="5"/>
                    <a:pt x="2" y="4"/>
                  </a:cubicBezTo>
                  <a:cubicBezTo>
                    <a:pt x="2" y="4"/>
                    <a:pt x="2" y="4"/>
                    <a:pt x="2" y="4"/>
                  </a:cubicBezTo>
                  <a:cubicBezTo>
                    <a:pt x="2" y="4"/>
                    <a:pt x="2" y="4"/>
                    <a:pt x="2" y="4"/>
                  </a:cubicBezTo>
                  <a:cubicBezTo>
                    <a:pt x="1" y="4"/>
                    <a:pt x="1" y="3"/>
                    <a:pt x="1" y="3"/>
                  </a:cubicBezTo>
                  <a:cubicBezTo>
                    <a:pt x="0" y="2"/>
                    <a:pt x="1" y="2"/>
                    <a:pt x="1" y="2"/>
                  </a:cubicBezTo>
                  <a:cubicBezTo>
                    <a:pt x="1" y="2"/>
                    <a:pt x="1" y="1"/>
                    <a:pt x="0" y="1"/>
                  </a:cubicBezTo>
                  <a:cubicBezTo>
                    <a:pt x="0" y="1"/>
                    <a:pt x="1" y="0"/>
                    <a:pt x="1" y="0"/>
                  </a:cubicBezTo>
                  <a:cubicBezTo>
                    <a:pt x="1" y="0"/>
                    <a:pt x="2" y="1"/>
                    <a:pt x="2" y="1"/>
                  </a:cubicBezTo>
                  <a:cubicBezTo>
                    <a:pt x="2" y="1"/>
                    <a:pt x="3" y="2"/>
                    <a:pt x="3" y="2"/>
                  </a:cubicBezTo>
                  <a:cubicBezTo>
                    <a:pt x="3" y="3"/>
                    <a:pt x="3" y="3"/>
                    <a:pt x="3" y="3"/>
                  </a:cubicBezTo>
                  <a:cubicBezTo>
                    <a:pt x="4" y="3"/>
                    <a:pt x="4" y="4"/>
                    <a:pt x="4" y="4"/>
                  </a:cubicBezTo>
                  <a:cubicBezTo>
                    <a:pt x="5" y="4"/>
                    <a:pt x="4" y="3"/>
                    <a:pt x="4" y="3"/>
                  </a:cubicBezTo>
                  <a:cubicBezTo>
                    <a:pt x="3" y="3"/>
                    <a:pt x="3" y="2"/>
                    <a:pt x="3" y="2"/>
                  </a:cubicBezTo>
                  <a:cubicBezTo>
                    <a:pt x="3" y="2"/>
                    <a:pt x="3" y="1"/>
                    <a:pt x="3" y="1"/>
                  </a:cubicBezTo>
                  <a:cubicBezTo>
                    <a:pt x="4" y="1"/>
                    <a:pt x="4" y="1"/>
                    <a:pt x="4" y="1"/>
                  </a:cubicBezTo>
                  <a:cubicBezTo>
                    <a:pt x="4" y="2"/>
                    <a:pt x="5" y="2"/>
                    <a:pt x="5" y="3"/>
                  </a:cubicBezTo>
                  <a:cubicBezTo>
                    <a:pt x="5" y="3"/>
                    <a:pt x="6" y="4"/>
                    <a:pt x="6" y="3"/>
                  </a:cubicBezTo>
                  <a:cubicBezTo>
                    <a:pt x="6" y="3"/>
                    <a:pt x="6" y="2"/>
                    <a:pt x="5" y="2"/>
                  </a:cubicBezTo>
                  <a:cubicBezTo>
                    <a:pt x="5" y="1"/>
                    <a:pt x="5" y="1"/>
                    <a:pt x="4" y="1"/>
                  </a:cubicBezTo>
                  <a:cubicBezTo>
                    <a:pt x="4" y="0"/>
                    <a:pt x="4" y="0"/>
                    <a:pt x="4" y="0"/>
                  </a:cubicBezTo>
                  <a:cubicBezTo>
                    <a:pt x="5" y="0"/>
                    <a:pt x="5" y="0"/>
                    <a:pt x="6" y="0"/>
                  </a:cubicBezTo>
                  <a:cubicBezTo>
                    <a:pt x="6" y="1"/>
                    <a:pt x="7" y="1"/>
                    <a:pt x="7" y="0"/>
                  </a:cubicBezTo>
                  <a:cubicBezTo>
                    <a:pt x="7" y="0"/>
                    <a:pt x="7" y="0"/>
                    <a:pt x="7" y="0"/>
                  </a:cubicBezTo>
                  <a:cubicBezTo>
                    <a:pt x="8" y="0"/>
                    <a:pt x="8" y="0"/>
                    <a:pt x="8" y="1"/>
                  </a:cubicBezTo>
                  <a:cubicBezTo>
                    <a:pt x="8" y="1"/>
                    <a:pt x="8" y="1"/>
                    <a:pt x="8" y="2"/>
                  </a:cubicBezTo>
                  <a:cubicBezTo>
                    <a:pt x="8" y="2"/>
                    <a:pt x="8" y="3"/>
                    <a:pt x="8" y="3"/>
                  </a:cubicBezTo>
                  <a:cubicBezTo>
                    <a:pt x="8" y="4"/>
                    <a:pt x="9" y="4"/>
                    <a:pt x="9"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8"/>
            <p:cNvSpPr>
              <a:spLocks/>
            </p:cNvSpPr>
            <p:nvPr/>
          </p:nvSpPr>
          <p:spPr bwMode="auto">
            <a:xfrm>
              <a:off x="4478796" y="5390058"/>
              <a:ext cx="76677" cy="35827"/>
            </a:xfrm>
            <a:custGeom>
              <a:avLst/>
              <a:gdLst>
                <a:gd name="T0" fmla="*/ 4 w 4"/>
                <a:gd name="T1" fmla="*/ 0 h 2"/>
                <a:gd name="T2" fmla="*/ 3 w 4"/>
                <a:gd name="T3" fmla="*/ 1 h 2"/>
                <a:gd name="T4" fmla="*/ 2 w 4"/>
                <a:gd name="T5" fmla="*/ 2 h 2"/>
                <a:gd name="T6" fmla="*/ 2 w 4"/>
                <a:gd name="T7" fmla="*/ 1 h 2"/>
                <a:gd name="T8" fmla="*/ 0 w 4"/>
                <a:gd name="T9" fmla="*/ 2 h 2"/>
                <a:gd name="T10" fmla="*/ 0 w 4"/>
                <a:gd name="T11" fmla="*/ 1 h 2"/>
                <a:gd name="T12" fmla="*/ 0 w 4"/>
                <a:gd name="T13" fmla="*/ 0 h 2"/>
                <a:gd name="T14" fmla="*/ 1 w 4"/>
                <a:gd name="T15" fmla="*/ 0 h 2"/>
                <a:gd name="T16" fmla="*/ 2 w 4"/>
                <a:gd name="T17" fmla="*/ 0 h 2"/>
                <a:gd name="T18" fmla="*/ 3 w 4"/>
                <a:gd name="T19" fmla="*/ 0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cubicBezTo>
                    <a:pt x="4" y="1"/>
                    <a:pt x="4" y="1"/>
                    <a:pt x="3" y="1"/>
                  </a:cubicBezTo>
                  <a:cubicBezTo>
                    <a:pt x="3" y="1"/>
                    <a:pt x="3" y="2"/>
                    <a:pt x="2" y="2"/>
                  </a:cubicBezTo>
                  <a:cubicBezTo>
                    <a:pt x="2" y="2"/>
                    <a:pt x="2" y="2"/>
                    <a:pt x="2" y="1"/>
                  </a:cubicBezTo>
                  <a:cubicBezTo>
                    <a:pt x="1" y="0"/>
                    <a:pt x="1" y="2"/>
                    <a:pt x="0" y="2"/>
                  </a:cubicBezTo>
                  <a:cubicBezTo>
                    <a:pt x="0" y="1"/>
                    <a:pt x="0" y="1"/>
                    <a:pt x="0" y="1"/>
                  </a:cubicBezTo>
                  <a:cubicBezTo>
                    <a:pt x="0" y="0"/>
                    <a:pt x="0" y="0"/>
                    <a:pt x="0" y="0"/>
                  </a:cubicBezTo>
                  <a:cubicBezTo>
                    <a:pt x="1" y="0"/>
                    <a:pt x="1" y="0"/>
                    <a:pt x="1" y="0"/>
                  </a:cubicBezTo>
                  <a:cubicBezTo>
                    <a:pt x="1" y="0"/>
                    <a:pt x="2" y="0"/>
                    <a:pt x="2" y="0"/>
                  </a:cubicBezTo>
                  <a:cubicBezTo>
                    <a:pt x="3" y="0"/>
                    <a:pt x="3" y="0"/>
                    <a:pt x="3" y="0"/>
                  </a:cubicBezTo>
                  <a:cubicBezTo>
                    <a:pt x="4" y="0"/>
                    <a:pt x="4" y="0"/>
                    <a:pt x="4" y="0"/>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9"/>
            <p:cNvSpPr>
              <a:spLocks/>
            </p:cNvSpPr>
            <p:nvPr/>
          </p:nvSpPr>
          <p:spPr bwMode="auto">
            <a:xfrm>
              <a:off x="2266124" y="2761874"/>
              <a:ext cx="76677" cy="17914"/>
            </a:xfrm>
            <a:custGeom>
              <a:avLst/>
              <a:gdLst>
                <a:gd name="T0" fmla="*/ 1 w 4"/>
                <a:gd name="T1" fmla="*/ 0 h 1"/>
                <a:gd name="T2" fmla="*/ 3 w 4"/>
                <a:gd name="T3" fmla="*/ 1 h 1"/>
                <a:gd name="T4" fmla="*/ 1 w 4"/>
                <a:gd name="T5" fmla="*/ 1 h 1"/>
                <a:gd name="T6" fmla="*/ 1 w 4"/>
                <a:gd name="T7" fmla="*/ 0 h 1"/>
              </a:gdLst>
              <a:ahLst/>
              <a:cxnLst>
                <a:cxn ang="0">
                  <a:pos x="T0" y="T1"/>
                </a:cxn>
                <a:cxn ang="0">
                  <a:pos x="T2" y="T3"/>
                </a:cxn>
                <a:cxn ang="0">
                  <a:pos x="T4" y="T5"/>
                </a:cxn>
                <a:cxn ang="0">
                  <a:pos x="T6" y="T7"/>
                </a:cxn>
              </a:cxnLst>
              <a:rect l="0" t="0" r="r" b="b"/>
              <a:pathLst>
                <a:path w="4" h="1">
                  <a:moveTo>
                    <a:pt x="1" y="0"/>
                  </a:moveTo>
                  <a:cubicBezTo>
                    <a:pt x="1" y="0"/>
                    <a:pt x="4" y="0"/>
                    <a:pt x="3" y="1"/>
                  </a:cubicBezTo>
                  <a:cubicBezTo>
                    <a:pt x="2" y="1"/>
                    <a:pt x="2" y="1"/>
                    <a:pt x="1" y="1"/>
                  </a:cubicBezTo>
                  <a:cubicBezTo>
                    <a:pt x="0" y="1"/>
                    <a:pt x="0" y="0"/>
                    <a:pt x="1" y="0"/>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0"/>
            <p:cNvSpPr>
              <a:spLocks/>
            </p:cNvSpPr>
            <p:nvPr/>
          </p:nvSpPr>
          <p:spPr bwMode="auto">
            <a:xfrm>
              <a:off x="2533124" y="2833529"/>
              <a:ext cx="57508" cy="89568"/>
            </a:xfrm>
            <a:custGeom>
              <a:avLst/>
              <a:gdLst>
                <a:gd name="T0" fmla="*/ 3 w 3"/>
                <a:gd name="T1" fmla="*/ 3 h 5"/>
                <a:gd name="T2" fmla="*/ 3 w 3"/>
                <a:gd name="T3" fmla="*/ 2 h 5"/>
                <a:gd name="T4" fmla="*/ 3 w 3"/>
                <a:gd name="T5" fmla="*/ 1 h 5"/>
                <a:gd name="T6" fmla="*/ 3 w 3"/>
                <a:gd name="T7" fmla="*/ 0 h 5"/>
                <a:gd name="T8" fmla="*/ 2 w 3"/>
                <a:gd name="T9" fmla="*/ 1 h 5"/>
                <a:gd name="T10" fmla="*/ 2 w 3"/>
                <a:gd name="T11" fmla="*/ 1 h 5"/>
                <a:gd name="T12" fmla="*/ 0 w 3"/>
                <a:gd name="T13" fmla="*/ 2 h 5"/>
                <a:gd name="T14" fmla="*/ 1 w 3"/>
                <a:gd name="T15" fmla="*/ 4 h 5"/>
                <a:gd name="T16" fmla="*/ 0 w 3"/>
                <a:gd name="T17" fmla="*/ 4 h 5"/>
                <a:gd name="T18" fmla="*/ 3 w 3"/>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3" y="3"/>
                  </a:moveTo>
                  <a:cubicBezTo>
                    <a:pt x="3" y="2"/>
                    <a:pt x="3" y="2"/>
                    <a:pt x="3" y="2"/>
                  </a:cubicBezTo>
                  <a:cubicBezTo>
                    <a:pt x="3" y="1"/>
                    <a:pt x="2" y="1"/>
                    <a:pt x="3" y="1"/>
                  </a:cubicBezTo>
                  <a:cubicBezTo>
                    <a:pt x="3" y="0"/>
                    <a:pt x="3" y="0"/>
                    <a:pt x="3" y="0"/>
                  </a:cubicBezTo>
                  <a:cubicBezTo>
                    <a:pt x="2" y="0"/>
                    <a:pt x="2" y="0"/>
                    <a:pt x="2" y="1"/>
                  </a:cubicBezTo>
                  <a:cubicBezTo>
                    <a:pt x="2" y="1"/>
                    <a:pt x="2" y="1"/>
                    <a:pt x="2" y="1"/>
                  </a:cubicBezTo>
                  <a:cubicBezTo>
                    <a:pt x="1" y="2"/>
                    <a:pt x="0" y="2"/>
                    <a:pt x="0" y="2"/>
                  </a:cubicBezTo>
                  <a:cubicBezTo>
                    <a:pt x="0" y="3"/>
                    <a:pt x="1" y="3"/>
                    <a:pt x="1" y="4"/>
                  </a:cubicBezTo>
                  <a:cubicBezTo>
                    <a:pt x="1" y="4"/>
                    <a:pt x="0" y="4"/>
                    <a:pt x="0" y="4"/>
                  </a:cubicBezTo>
                  <a:cubicBezTo>
                    <a:pt x="0" y="5"/>
                    <a:pt x="2" y="3"/>
                    <a:pt x="3"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1"/>
            <p:cNvSpPr>
              <a:spLocks/>
            </p:cNvSpPr>
            <p:nvPr/>
          </p:nvSpPr>
          <p:spPr bwMode="auto">
            <a:xfrm>
              <a:off x="3487475" y="2351141"/>
              <a:ext cx="76677" cy="71654"/>
            </a:xfrm>
            <a:custGeom>
              <a:avLst/>
              <a:gdLst>
                <a:gd name="T0" fmla="*/ 2 w 4"/>
                <a:gd name="T1" fmla="*/ 3 h 4"/>
                <a:gd name="T2" fmla="*/ 1 w 4"/>
                <a:gd name="T3" fmla="*/ 3 h 4"/>
                <a:gd name="T4" fmla="*/ 1 w 4"/>
                <a:gd name="T5" fmla="*/ 2 h 4"/>
                <a:gd name="T6" fmla="*/ 2 w 4"/>
                <a:gd name="T7" fmla="*/ 2 h 4"/>
                <a:gd name="T8" fmla="*/ 2 w 4"/>
                <a:gd name="T9" fmla="*/ 1 h 4"/>
                <a:gd name="T10" fmla="*/ 3 w 4"/>
                <a:gd name="T11" fmla="*/ 1 h 4"/>
                <a:gd name="T12" fmla="*/ 3 w 4"/>
                <a:gd name="T13" fmla="*/ 2 h 4"/>
                <a:gd name="T14" fmla="*/ 2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3"/>
                  </a:moveTo>
                  <a:cubicBezTo>
                    <a:pt x="2" y="3"/>
                    <a:pt x="1" y="4"/>
                    <a:pt x="1" y="3"/>
                  </a:cubicBezTo>
                  <a:cubicBezTo>
                    <a:pt x="0" y="3"/>
                    <a:pt x="0" y="2"/>
                    <a:pt x="1" y="2"/>
                  </a:cubicBezTo>
                  <a:cubicBezTo>
                    <a:pt x="1" y="2"/>
                    <a:pt x="1" y="2"/>
                    <a:pt x="2" y="2"/>
                  </a:cubicBezTo>
                  <a:cubicBezTo>
                    <a:pt x="2" y="2"/>
                    <a:pt x="2" y="1"/>
                    <a:pt x="2" y="1"/>
                  </a:cubicBezTo>
                  <a:cubicBezTo>
                    <a:pt x="3" y="1"/>
                    <a:pt x="3" y="0"/>
                    <a:pt x="3" y="1"/>
                  </a:cubicBezTo>
                  <a:cubicBezTo>
                    <a:pt x="4" y="1"/>
                    <a:pt x="3" y="1"/>
                    <a:pt x="3" y="2"/>
                  </a:cubicBezTo>
                  <a:cubicBezTo>
                    <a:pt x="3" y="2"/>
                    <a:pt x="3" y="2"/>
                    <a:pt x="2"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2"/>
            <p:cNvSpPr>
              <a:spLocks/>
            </p:cNvSpPr>
            <p:nvPr/>
          </p:nvSpPr>
          <p:spPr bwMode="auto">
            <a:xfrm>
              <a:off x="3677798" y="2315314"/>
              <a:ext cx="95846" cy="89568"/>
            </a:xfrm>
            <a:custGeom>
              <a:avLst/>
              <a:gdLst>
                <a:gd name="T0" fmla="*/ 5 w 5"/>
                <a:gd name="T1" fmla="*/ 4 h 5"/>
                <a:gd name="T2" fmla="*/ 3 w 5"/>
                <a:gd name="T3" fmla="*/ 4 h 5"/>
                <a:gd name="T4" fmla="*/ 2 w 5"/>
                <a:gd name="T5" fmla="*/ 4 h 5"/>
                <a:gd name="T6" fmla="*/ 2 w 5"/>
                <a:gd name="T7" fmla="*/ 3 h 5"/>
                <a:gd name="T8" fmla="*/ 1 w 5"/>
                <a:gd name="T9" fmla="*/ 3 h 5"/>
                <a:gd name="T10" fmla="*/ 0 w 5"/>
                <a:gd name="T11" fmla="*/ 2 h 5"/>
                <a:gd name="T12" fmla="*/ 1 w 5"/>
                <a:gd name="T13" fmla="*/ 2 h 5"/>
                <a:gd name="T14" fmla="*/ 2 w 5"/>
                <a:gd name="T15" fmla="*/ 1 h 5"/>
                <a:gd name="T16" fmla="*/ 2 w 5"/>
                <a:gd name="T17" fmla="*/ 1 h 5"/>
                <a:gd name="T18" fmla="*/ 2 w 5"/>
                <a:gd name="T19" fmla="*/ 0 h 5"/>
                <a:gd name="T20" fmla="*/ 3 w 5"/>
                <a:gd name="T21" fmla="*/ 0 h 5"/>
                <a:gd name="T22" fmla="*/ 4 w 5"/>
                <a:gd name="T23" fmla="*/ 2 h 5"/>
                <a:gd name="T24" fmla="*/ 4 w 5"/>
                <a:gd name="T25" fmla="*/ 3 h 5"/>
                <a:gd name="T26" fmla="*/ 5 w 5"/>
                <a:gd name="T2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5">
                  <a:moveTo>
                    <a:pt x="5" y="4"/>
                  </a:moveTo>
                  <a:cubicBezTo>
                    <a:pt x="4" y="4"/>
                    <a:pt x="4" y="5"/>
                    <a:pt x="3" y="4"/>
                  </a:cubicBezTo>
                  <a:cubicBezTo>
                    <a:pt x="3" y="4"/>
                    <a:pt x="3" y="4"/>
                    <a:pt x="2" y="4"/>
                  </a:cubicBezTo>
                  <a:cubicBezTo>
                    <a:pt x="2" y="4"/>
                    <a:pt x="2" y="3"/>
                    <a:pt x="2" y="3"/>
                  </a:cubicBezTo>
                  <a:cubicBezTo>
                    <a:pt x="1" y="3"/>
                    <a:pt x="1" y="3"/>
                    <a:pt x="1" y="3"/>
                  </a:cubicBezTo>
                  <a:cubicBezTo>
                    <a:pt x="0" y="3"/>
                    <a:pt x="0" y="3"/>
                    <a:pt x="0" y="2"/>
                  </a:cubicBezTo>
                  <a:cubicBezTo>
                    <a:pt x="1" y="2"/>
                    <a:pt x="1" y="2"/>
                    <a:pt x="1" y="2"/>
                  </a:cubicBezTo>
                  <a:cubicBezTo>
                    <a:pt x="2" y="2"/>
                    <a:pt x="2" y="2"/>
                    <a:pt x="2" y="1"/>
                  </a:cubicBezTo>
                  <a:cubicBezTo>
                    <a:pt x="2" y="1"/>
                    <a:pt x="2" y="1"/>
                    <a:pt x="2" y="1"/>
                  </a:cubicBezTo>
                  <a:cubicBezTo>
                    <a:pt x="2" y="1"/>
                    <a:pt x="2" y="1"/>
                    <a:pt x="2" y="0"/>
                  </a:cubicBezTo>
                  <a:cubicBezTo>
                    <a:pt x="2" y="0"/>
                    <a:pt x="3" y="0"/>
                    <a:pt x="3" y="0"/>
                  </a:cubicBezTo>
                  <a:cubicBezTo>
                    <a:pt x="3" y="1"/>
                    <a:pt x="3" y="1"/>
                    <a:pt x="4" y="2"/>
                  </a:cubicBezTo>
                  <a:cubicBezTo>
                    <a:pt x="4" y="2"/>
                    <a:pt x="4" y="2"/>
                    <a:pt x="4" y="3"/>
                  </a:cubicBezTo>
                  <a:cubicBezTo>
                    <a:pt x="5" y="3"/>
                    <a:pt x="5" y="4"/>
                    <a:pt x="5"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3"/>
            <p:cNvSpPr>
              <a:spLocks/>
            </p:cNvSpPr>
            <p:nvPr/>
          </p:nvSpPr>
          <p:spPr bwMode="auto">
            <a:xfrm>
              <a:off x="3525814" y="2064523"/>
              <a:ext cx="57508" cy="71654"/>
            </a:xfrm>
            <a:custGeom>
              <a:avLst/>
              <a:gdLst>
                <a:gd name="T0" fmla="*/ 3 w 3"/>
                <a:gd name="T1" fmla="*/ 1 h 4"/>
                <a:gd name="T2" fmla="*/ 2 w 3"/>
                <a:gd name="T3" fmla="*/ 3 h 4"/>
                <a:gd name="T4" fmla="*/ 2 w 3"/>
                <a:gd name="T5" fmla="*/ 4 h 4"/>
                <a:gd name="T6" fmla="*/ 1 w 3"/>
                <a:gd name="T7" fmla="*/ 3 h 4"/>
                <a:gd name="T8" fmla="*/ 1 w 3"/>
                <a:gd name="T9" fmla="*/ 2 h 4"/>
                <a:gd name="T10" fmla="*/ 0 w 3"/>
                <a:gd name="T11" fmla="*/ 2 h 4"/>
                <a:gd name="T12" fmla="*/ 1 w 3"/>
                <a:gd name="T13" fmla="*/ 1 h 4"/>
                <a:gd name="T14" fmla="*/ 3 w 3"/>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3" y="1"/>
                  </a:moveTo>
                  <a:cubicBezTo>
                    <a:pt x="3" y="2"/>
                    <a:pt x="3" y="3"/>
                    <a:pt x="2" y="3"/>
                  </a:cubicBezTo>
                  <a:cubicBezTo>
                    <a:pt x="2" y="4"/>
                    <a:pt x="2" y="4"/>
                    <a:pt x="2" y="4"/>
                  </a:cubicBezTo>
                  <a:cubicBezTo>
                    <a:pt x="2" y="4"/>
                    <a:pt x="2" y="3"/>
                    <a:pt x="1" y="3"/>
                  </a:cubicBezTo>
                  <a:cubicBezTo>
                    <a:pt x="1" y="3"/>
                    <a:pt x="1" y="2"/>
                    <a:pt x="1" y="2"/>
                  </a:cubicBezTo>
                  <a:cubicBezTo>
                    <a:pt x="1" y="2"/>
                    <a:pt x="0" y="2"/>
                    <a:pt x="0" y="2"/>
                  </a:cubicBezTo>
                  <a:cubicBezTo>
                    <a:pt x="0" y="1"/>
                    <a:pt x="1" y="1"/>
                    <a:pt x="1" y="1"/>
                  </a:cubicBezTo>
                  <a:cubicBezTo>
                    <a:pt x="2" y="0"/>
                    <a:pt x="2" y="1"/>
                    <a:pt x="3"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4"/>
            <p:cNvSpPr>
              <a:spLocks/>
            </p:cNvSpPr>
            <p:nvPr/>
          </p:nvSpPr>
          <p:spPr bwMode="auto">
            <a:xfrm>
              <a:off x="3277984" y="2100351"/>
              <a:ext cx="380645" cy="286618"/>
            </a:xfrm>
            <a:custGeom>
              <a:avLst/>
              <a:gdLst>
                <a:gd name="T0" fmla="*/ 13 w 20"/>
                <a:gd name="T1" fmla="*/ 3 h 16"/>
                <a:gd name="T2" fmla="*/ 12 w 20"/>
                <a:gd name="T3" fmla="*/ 1 h 16"/>
                <a:gd name="T4" fmla="*/ 13 w 20"/>
                <a:gd name="T5" fmla="*/ 1 h 16"/>
                <a:gd name="T6" fmla="*/ 15 w 20"/>
                <a:gd name="T7" fmla="*/ 4 h 16"/>
                <a:gd name="T8" fmla="*/ 15 w 20"/>
                <a:gd name="T9" fmla="*/ 6 h 16"/>
                <a:gd name="T10" fmla="*/ 16 w 20"/>
                <a:gd name="T11" fmla="*/ 7 h 16"/>
                <a:gd name="T12" fmla="*/ 18 w 20"/>
                <a:gd name="T13" fmla="*/ 10 h 16"/>
                <a:gd name="T14" fmla="*/ 20 w 20"/>
                <a:gd name="T15" fmla="*/ 11 h 16"/>
                <a:gd name="T16" fmla="*/ 19 w 20"/>
                <a:gd name="T17" fmla="*/ 12 h 16"/>
                <a:gd name="T18" fmla="*/ 18 w 20"/>
                <a:gd name="T19" fmla="*/ 13 h 16"/>
                <a:gd name="T20" fmla="*/ 19 w 20"/>
                <a:gd name="T21" fmla="*/ 14 h 16"/>
                <a:gd name="T22" fmla="*/ 17 w 20"/>
                <a:gd name="T23" fmla="*/ 15 h 16"/>
                <a:gd name="T24" fmla="*/ 13 w 20"/>
                <a:gd name="T25" fmla="*/ 14 h 16"/>
                <a:gd name="T26" fmla="*/ 12 w 20"/>
                <a:gd name="T27" fmla="*/ 15 h 16"/>
                <a:gd name="T28" fmla="*/ 10 w 20"/>
                <a:gd name="T29" fmla="*/ 16 h 16"/>
                <a:gd name="T30" fmla="*/ 6 w 20"/>
                <a:gd name="T31" fmla="*/ 15 h 16"/>
                <a:gd name="T32" fmla="*/ 4 w 20"/>
                <a:gd name="T33" fmla="*/ 14 h 16"/>
                <a:gd name="T34" fmla="*/ 2 w 20"/>
                <a:gd name="T35" fmla="*/ 12 h 16"/>
                <a:gd name="T36" fmla="*/ 6 w 20"/>
                <a:gd name="T37" fmla="*/ 11 h 16"/>
                <a:gd name="T38" fmla="*/ 7 w 20"/>
                <a:gd name="T39" fmla="*/ 10 h 16"/>
                <a:gd name="T40" fmla="*/ 4 w 20"/>
                <a:gd name="T41" fmla="*/ 10 h 16"/>
                <a:gd name="T42" fmla="*/ 1 w 20"/>
                <a:gd name="T43" fmla="*/ 9 h 16"/>
                <a:gd name="T44" fmla="*/ 4 w 20"/>
                <a:gd name="T45" fmla="*/ 7 h 16"/>
                <a:gd name="T46" fmla="*/ 2 w 20"/>
                <a:gd name="T47" fmla="*/ 7 h 16"/>
                <a:gd name="T48" fmla="*/ 1 w 20"/>
                <a:gd name="T49" fmla="*/ 7 h 16"/>
                <a:gd name="T50" fmla="*/ 1 w 20"/>
                <a:gd name="T51" fmla="*/ 5 h 16"/>
                <a:gd name="T52" fmla="*/ 1 w 20"/>
                <a:gd name="T53" fmla="*/ 3 h 16"/>
                <a:gd name="T54" fmla="*/ 3 w 20"/>
                <a:gd name="T55" fmla="*/ 1 h 16"/>
                <a:gd name="T56" fmla="*/ 5 w 20"/>
                <a:gd name="T57" fmla="*/ 0 h 16"/>
                <a:gd name="T58" fmla="*/ 5 w 20"/>
                <a:gd name="T59" fmla="*/ 2 h 16"/>
                <a:gd name="T60" fmla="*/ 6 w 20"/>
                <a:gd name="T61" fmla="*/ 1 h 16"/>
                <a:gd name="T62" fmla="*/ 8 w 20"/>
                <a:gd name="T63" fmla="*/ 2 h 16"/>
                <a:gd name="T64" fmla="*/ 9 w 20"/>
                <a:gd name="T65" fmla="*/ 3 h 16"/>
                <a:gd name="T66" fmla="*/ 8 w 20"/>
                <a:gd name="T67" fmla="*/ 4 h 16"/>
                <a:gd name="T68" fmla="*/ 9 w 20"/>
                <a:gd name="T69" fmla="*/ 3 h 16"/>
                <a:gd name="T70" fmla="*/ 10 w 20"/>
                <a:gd name="T71" fmla="*/ 2 h 16"/>
                <a:gd name="T72" fmla="*/ 10 w 20"/>
                <a:gd name="T73" fmla="*/ 2 h 16"/>
                <a:gd name="T74" fmla="*/ 11 w 20"/>
                <a:gd name="T75" fmla="*/ 3 h 16"/>
                <a:gd name="T76" fmla="*/ 11 w 20"/>
                <a:gd name="T77" fmla="*/ 5 h 16"/>
                <a:gd name="T78" fmla="*/ 13 w 20"/>
                <a:gd name="T79" fmla="*/ 5 h 16"/>
                <a:gd name="T80" fmla="*/ 13 w 20"/>
                <a:gd name="T8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 h="16">
                  <a:moveTo>
                    <a:pt x="13" y="3"/>
                  </a:moveTo>
                  <a:cubicBezTo>
                    <a:pt x="13" y="3"/>
                    <a:pt x="13" y="3"/>
                    <a:pt x="13" y="3"/>
                  </a:cubicBezTo>
                  <a:cubicBezTo>
                    <a:pt x="13" y="3"/>
                    <a:pt x="12" y="3"/>
                    <a:pt x="12" y="2"/>
                  </a:cubicBezTo>
                  <a:cubicBezTo>
                    <a:pt x="12" y="2"/>
                    <a:pt x="12" y="2"/>
                    <a:pt x="12" y="1"/>
                  </a:cubicBezTo>
                  <a:cubicBezTo>
                    <a:pt x="12" y="1"/>
                    <a:pt x="12" y="1"/>
                    <a:pt x="12" y="1"/>
                  </a:cubicBezTo>
                  <a:cubicBezTo>
                    <a:pt x="12" y="0"/>
                    <a:pt x="13" y="0"/>
                    <a:pt x="13" y="1"/>
                  </a:cubicBezTo>
                  <a:cubicBezTo>
                    <a:pt x="14" y="1"/>
                    <a:pt x="14" y="1"/>
                    <a:pt x="14" y="2"/>
                  </a:cubicBezTo>
                  <a:cubicBezTo>
                    <a:pt x="15" y="3"/>
                    <a:pt x="15" y="3"/>
                    <a:pt x="15" y="4"/>
                  </a:cubicBezTo>
                  <a:cubicBezTo>
                    <a:pt x="15" y="4"/>
                    <a:pt x="15" y="4"/>
                    <a:pt x="15" y="5"/>
                  </a:cubicBezTo>
                  <a:cubicBezTo>
                    <a:pt x="15" y="5"/>
                    <a:pt x="15" y="5"/>
                    <a:pt x="15" y="6"/>
                  </a:cubicBezTo>
                  <a:cubicBezTo>
                    <a:pt x="16" y="6"/>
                    <a:pt x="16" y="6"/>
                    <a:pt x="16" y="7"/>
                  </a:cubicBezTo>
                  <a:cubicBezTo>
                    <a:pt x="16" y="7"/>
                    <a:pt x="16" y="7"/>
                    <a:pt x="16" y="7"/>
                  </a:cubicBezTo>
                  <a:cubicBezTo>
                    <a:pt x="16" y="8"/>
                    <a:pt x="16" y="9"/>
                    <a:pt x="16" y="9"/>
                  </a:cubicBezTo>
                  <a:cubicBezTo>
                    <a:pt x="17" y="9"/>
                    <a:pt x="18" y="10"/>
                    <a:pt x="18" y="10"/>
                  </a:cubicBezTo>
                  <a:cubicBezTo>
                    <a:pt x="19" y="10"/>
                    <a:pt x="19" y="11"/>
                    <a:pt x="19" y="11"/>
                  </a:cubicBezTo>
                  <a:cubicBezTo>
                    <a:pt x="19" y="11"/>
                    <a:pt x="20" y="11"/>
                    <a:pt x="20" y="11"/>
                  </a:cubicBezTo>
                  <a:cubicBezTo>
                    <a:pt x="20" y="12"/>
                    <a:pt x="20" y="13"/>
                    <a:pt x="20" y="13"/>
                  </a:cubicBezTo>
                  <a:cubicBezTo>
                    <a:pt x="19" y="13"/>
                    <a:pt x="19" y="13"/>
                    <a:pt x="19" y="12"/>
                  </a:cubicBezTo>
                  <a:cubicBezTo>
                    <a:pt x="18" y="12"/>
                    <a:pt x="18" y="13"/>
                    <a:pt x="18" y="13"/>
                  </a:cubicBezTo>
                  <a:cubicBezTo>
                    <a:pt x="17" y="13"/>
                    <a:pt x="18" y="13"/>
                    <a:pt x="18" y="13"/>
                  </a:cubicBezTo>
                  <a:cubicBezTo>
                    <a:pt x="18" y="13"/>
                    <a:pt x="18" y="14"/>
                    <a:pt x="19" y="14"/>
                  </a:cubicBezTo>
                  <a:cubicBezTo>
                    <a:pt x="19" y="14"/>
                    <a:pt x="19" y="14"/>
                    <a:pt x="19" y="14"/>
                  </a:cubicBezTo>
                  <a:cubicBezTo>
                    <a:pt x="19" y="15"/>
                    <a:pt x="19" y="15"/>
                    <a:pt x="19" y="15"/>
                  </a:cubicBezTo>
                  <a:cubicBezTo>
                    <a:pt x="18" y="15"/>
                    <a:pt x="17" y="16"/>
                    <a:pt x="17" y="15"/>
                  </a:cubicBezTo>
                  <a:cubicBezTo>
                    <a:pt x="16" y="15"/>
                    <a:pt x="15" y="15"/>
                    <a:pt x="15" y="15"/>
                  </a:cubicBezTo>
                  <a:cubicBezTo>
                    <a:pt x="14" y="14"/>
                    <a:pt x="14" y="13"/>
                    <a:pt x="13" y="14"/>
                  </a:cubicBezTo>
                  <a:cubicBezTo>
                    <a:pt x="13" y="14"/>
                    <a:pt x="13" y="14"/>
                    <a:pt x="13" y="15"/>
                  </a:cubicBezTo>
                  <a:cubicBezTo>
                    <a:pt x="12" y="15"/>
                    <a:pt x="12" y="15"/>
                    <a:pt x="12" y="15"/>
                  </a:cubicBezTo>
                  <a:cubicBezTo>
                    <a:pt x="11" y="15"/>
                    <a:pt x="11" y="15"/>
                    <a:pt x="11" y="15"/>
                  </a:cubicBezTo>
                  <a:cubicBezTo>
                    <a:pt x="10" y="16"/>
                    <a:pt x="10" y="16"/>
                    <a:pt x="10" y="16"/>
                  </a:cubicBezTo>
                  <a:cubicBezTo>
                    <a:pt x="9" y="16"/>
                    <a:pt x="8" y="16"/>
                    <a:pt x="7" y="16"/>
                  </a:cubicBezTo>
                  <a:cubicBezTo>
                    <a:pt x="7" y="16"/>
                    <a:pt x="6" y="16"/>
                    <a:pt x="6" y="15"/>
                  </a:cubicBezTo>
                  <a:cubicBezTo>
                    <a:pt x="6" y="15"/>
                    <a:pt x="6" y="14"/>
                    <a:pt x="6" y="14"/>
                  </a:cubicBezTo>
                  <a:cubicBezTo>
                    <a:pt x="5" y="14"/>
                    <a:pt x="5" y="14"/>
                    <a:pt x="4" y="14"/>
                  </a:cubicBezTo>
                  <a:cubicBezTo>
                    <a:pt x="4" y="14"/>
                    <a:pt x="3" y="14"/>
                    <a:pt x="3" y="13"/>
                  </a:cubicBezTo>
                  <a:cubicBezTo>
                    <a:pt x="2" y="13"/>
                    <a:pt x="2" y="12"/>
                    <a:pt x="2" y="12"/>
                  </a:cubicBezTo>
                  <a:cubicBezTo>
                    <a:pt x="2" y="11"/>
                    <a:pt x="3" y="11"/>
                    <a:pt x="4" y="11"/>
                  </a:cubicBezTo>
                  <a:cubicBezTo>
                    <a:pt x="4" y="11"/>
                    <a:pt x="5" y="10"/>
                    <a:pt x="6" y="11"/>
                  </a:cubicBezTo>
                  <a:cubicBezTo>
                    <a:pt x="6" y="11"/>
                    <a:pt x="6" y="11"/>
                    <a:pt x="7" y="11"/>
                  </a:cubicBezTo>
                  <a:cubicBezTo>
                    <a:pt x="8" y="11"/>
                    <a:pt x="7" y="10"/>
                    <a:pt x="7" y="10"/>
                  </a:cubicBezTo>
                  <a:cubicBezTo>
                    <a:pt x="6" y="10"/>
                    <a:pt x="5" y="10"/>
                    <a:pt x="5" y="10"/>
                  </a:cubicBezTo>
                  <a:cubicBezTo>
                    <a:pt x="5" y="10"/>
                    <a:pt x="5" y="10"/>
                    <a:pt x="4" y="10"/>
                  </a:cubicBezTo>
                  <a:cubicBezTo>
                    <a:pt x="4" y="11"/>
                    <a:pt x="3" y="10"/>
                    <a:pt x="2" y="10"/>
                  </a:cubicBezTo>
                  <a:cubicBezTo>
                    <a:pt x="2" y="10"/>
                    <a:pt x="1" y="9"/>
                    <a:pt x="1" y="9"/>
                  </a:cubicBezTo>
                  <a:cubicBezTo>
                    <a:pt x="1" y="8"/>
                    <a:pt x="2" y="8"/>
                    <a:pt x="3" y="8"/>
                  </a:cubicBezTo>
                  <a:cubicBezTo>
                    <a:pt x="3" y="7"/>
                    <a:pt x="4" y="7"/>
                    <a:pt x="4" y="7"/>
                  </a:cubicBezTo>
                  <a:cubicBezTo>
                    <a:pt x="4" y="7"/>
                    <a:pt x="3" y="7"/>
                    <a:pt x="3" y="7"/>
                  </a:cubicBezTo>
                  <a:cubicBezTo>
                    <a:pt x="3" y="7"/>
                    <a:pt x="3" y="7"/>
                    <a:pt x="2" y="7"/>
                  </a:cubicBezTo>
                  <a:cubicBezTo>
                    <a:pt x="2" y="7"/>
                    <a:pt x="2" y="8"/>
                    <a:pt x="1" y="7"/>
                  </a:cubicBezTo>
                  <a:cubicBezTo>
                    <a:pt x="1" y="7"/>
                    <a:pt x="1" y="7"/>
                    <a:pt x="1" y="7"/>
                  </a:cubicBezTo>
                  <a:cubicBezTo>
                    <a:pt x="1" y="7"/>
                    <a:pt x="1" y="7"/>
                    <a:pt x="1" y="7"/>
                  </a:cubicBezTo>
                  <a:cubicBezTo>
                    <a:pt x="0" y="6"/>
                    <a:pt x="0" y="6"/>
                    <a:pt x="1" y="5"/>
                  </a:cubicBezTo>
                  <a:cubicBezTo>
                    <a:pt x="1" y="5"/>
                    <a:pt x="1" y="4"/>
                    <a:pt x="1" y="4"/>
                  </a:cubicBezTo>
                  <a:cubicBezTo>
                    <a:pt x="1" y="4"/>
                    <a:pt x="1" y="4"/>
                    <a:pt x="1" y="3"/>
                  </a:cubicBezTo>
                  <a:cubicBezTo>
                    <a:pt x="1" y="3"/>
                    <a:pt x="1" y="3"/>
                    <a:pt x="2" y="3"/>
                  </a:cubicBezTo>
                  <a:cubicBezTo>
                    <a:pt x="2" y="2"/>
                    <a:pt x="3" y="2"/>
                    <a:pt x="3" y="1"/>
                  </a:cubicBezTo>
                  <a:cubicBezTo>
                    <a:pt x="3" y="1"/>
                    <a:pt x="4" y="1"/>
                    <a:pt x="4" y="1"/>
                  </a:cubicBezTo>
                  <a:cubicBezTo>
                    <a:pt x="4" y="1"/>
                    <a:pt x="5" y="0"/>
                    <a:pt x="5" y="0"/>
                  </a:cubicBezTo>
                  <a:cubicBezTo>
                    <a:pt x="6" y="0"/>
                    <a:pt x="6" y="2"/>
                    <a:pt x="5" y="2"/>
                  </a:cubicBezTo>
                  <a:cubicBezTo>
                    <a:pt x="5" y="2"/>
                    <a:pt x="5" y="2"/>
                    <a:pt x="5" y="2"/>
                  </a:cubicBezTo>
                  <a:cubicBezTo>
                    <a:pt x="5" y="3"/>
                    <a:pt x="5" y="3"/>
                    <a:pt x="5" y="3"/>
                  </a:cubicBezTo>
                  <a:cubicBezTo>
                    <a:pt x="6" y="3"/>
                    <a:pt x="6" y="2"/>
                    <a:pt x="6" y="1"/>
                  </a:cubicBezTo>
                  <a:cubicBezTo>
                    <a:pt x="7" y="1"/>
                    <a:pt x="7" y="1"/>
                    <a:pt x="7" y="2"/>
                  </a:cubicBezTo>
                  <a:cubicBezTo>
                    <a:pt x="7" y="2"/>
                    <a:pt x="8" y="2"/>
                    <a:pt x="8" y="2"/>
                  </a:cubicBezTo>
                  <a:cubicBezTo>
                    <a:pt x="8" y="2"/>
                    <a:pt x="8" y="2"/>
                    <a:pt x="8" y="2"/>
                  </a:cubicBezTo>
                  <a:cubicBezTo>
                    <a:pt x="9" y="3"/>
                    <a:pt x="9" y="3"/>
                    <a:pt x="9" y="3"/>
                  </a:cubicBezTo>
                  <a:cubicBezTo>
                    <a:pt x="9" y="3"/>
                    <a:pt x="8" y="3"/>
                    <a:pt x="8" y="4"/>
                  </a:cubicBezTo>
                  <a:cubicBezTo>
                    <a:pt x="8" y="4"/>
                    <a:pt x="8" y="4"/>
                    <a:pt x="8" y="4"/>
                  </a:cubicBezTo>
                  <a:cubicBezTo>
                    <a:pt x="9" y="4"/>
                    <a:pt x="9" y="4"/>
                    <a:pt x="9" y="4"/>
                  </a:cubicBezTo>
                  <a:cubicBezTo>
                    <a:pt x="9" y="3"/>
                    <a:pt x="9" y="3"/>
                    <a:pt x="9" y="3"/>
                  </a:cubicBezTo>
                  <a:cubicBezTo>
                    <a:pt x="10" y="3"/>
                    <a:pt x="10" y="3"/>
                    <a:pt x="10" y="3"/>
                  </a:cubicBezTo>
                  <a:cubicBezTo>
                    <a:pt x="10" y="3"/>
                    <a:pt x="10" y="2"/>
                    <a:pt x="10" y="2"/>
                  </a:cubicBezTo>
                  <a:cubicBezTo>
                    <a:pt x="9" y="2"/>
                    <a:pt x="9" y="2"/>
                    <a:pt x="9" y="1"/>
                  </a:cubicBezTo>
                  <a:cubicBezTo>
                    <a:pt x="10" y="1"/>
                    <a:pt x="10" y="1"/>
                    <a:pt x="10" y="2"/>
                  </a:cubicBezTo>
                  <a:cubicBezTo>
                    <a:pt x="10" y="2"/>
                    <a:pt x="11" y="2"/>
                    <a:pt x="11" y="3"/>
                  </a:cubicBezTo>
                  <a:cubicBezTo>
                    <a:pt x="11" y="3"/>
                    <a:pt x="11" y="3"/>
                    <a:pt x="11" y="3"/>
                  </a:cubicBezTo>
                  <a:cubicBezTo>
                    <a:pt x="11" y="4"/>
                    <a:pt x="11" y="4"/>
                    <a:pt x="11" y="4"/>
                  </a:cubicBezTo>
                  <a:cubicBezTo>
                    <a:pt x="11" y="4"/>
                    <a:pt x="11" y="5"/>
                    <a:pt x="11" y="5"/>
                  </a:cubicBezTo>
                  <a:cubicBezTo>
                    <a:pt x="11" y="6"/>
                    <a:pt x="12" y="7"/>
                    <a:pt x="13" y="6"/>
                  </a:cubicBezTo>
                  <a:cubicBezTo>
                    <a:pt x="13" y="5"/>
                    <a:pt x="13" y="5"/>
                    <a:pt x="13" y="5"/>
                  </a:cubicBezTo>
                  <a:cubicBezTo>
                    <a:pt x="13" y="5"/>
                    <a:pt x="13" y="4"/>
                    <a:pt x="12" y="4"/>
                  </a:cubicBezTo>
                  <a:cubicBezTo>
                    <a:pt x="12" y="4"/>
                    <a:pt x="13" y="4"/>
                    <a:pt x="13"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5"/>
            <p:cNvSpPr>
              <a:spLocks/>
            </p:cNvSpPr>
            <p:nvPr/>
          </p:nvSpPr>
          <p:spPr bwMode="auto">
            <a:xfrm>
              <a:off x="3143800" y="2010783"/>
              <a:ext cx="228661" cy="250791"/>
            </a:xfrm>
            <a:custGeom>
              <a:avLst/>
              <a:gdLst>
                <a:gd name="T0" fmla="*/ 11 w 12"/>
                <a:gd name="T1" fmla="*/ 5 h 14"/>
                <a:gd name="T2" fmla="*/ 10 w 12"/>
                <a:gd name="T3" fmla="*/ 6 h 14"/>
                <a:gd name="T4" fmla="*/ 8 w 12"/>
                <a:gd name="T5" fmla="*/ 7 h 14"/>
                <a:gd name="T6" fmla="*/ 7 w 12"/>
                <a:gd name="T7" fmla="*/ 8 h 14"/>
                <a:gd name="T8" fmla="*/ 7 w 12"/>
                <a:gd name="T9" fmla="*/ 9 h 14"/>
                <a:gd name="T10" fmla="*/ 6 w 12"/>
                <a:gd name="T11" fmla="*/ 10 h 14"/>
                <a:gd name="T12" fmla="*/ 6 w 12"/>
                <a:gd name="T13" fmla="*/ 10 h 14"/>
                <a:gd name="T14" fmla="*/ 5 w 12"/>
                <a:gd name="T15" fmla="*/ 11 h 14"/>
                <a:gd name="T16" fmla="*/ 5 w 12"/>
                <a:gd name="T17" fmla="*/ 12 h 14"/>
                <a:gd name="T18" fmla="*/ 4 w 12"/>
                <a:gd name="T19" fmla="*/ 12 h 14"/>
                <a:gd name="T20" fmla="*/ 2 w 12"/>
                <a:gd name="T21" fmla="*/ 13 h 14"/>
                <a:gd name="T22" fmla="*/ 2 w 12"/>
                <a:gd name="T23" fmla="*/ 12 h 14"/>
                <a:gd name="T24" fmla="*/ 2 w 12"/>
                <a:gd name="T25" fmla="*/ 12 h 14"/>
                <a:gd name="T26" fmla="*/ 0 w 12"/>
                <a:gd name="T27" fmla="*/ 10 h 14"/>
                <a:gd name="T28" fmla="*/ 0 w 12"/>
                <a:gd name="T29" fmla="*/ 9 h 14"/>
                <a:gd name="T30" fmla="*/ 1 w 12"/>
                <a:gd name="T31" fmla="*/ 7 h 14"/>
                <a:gd name="T32" fmla="*/ 1 w 12"/>
                <a:gd name="T33" fmla="*/ 5 h 14"/>
                <a:gd name="T34" fmla="*/ 1 w 12"/>
                <a:gd name="T35" fmla="*/ 4 h 14"/>
                <a:gd name="T36" fmla="*/ 2 w 12"/>
                <a:gd name="T37" fmla="*/ 3 h 14"/>
                <a:gd name="T38" fmla="*/ 1 w 12"/>
                <a:gd name="T39" fmla="*/ 2 h 14"/>
                <a:gd name="T40" fmla="*/ 2 w 12"/>
                <a:gd name="T41" fmla="*/ 1 h 14"/>
                <a:gd name="T42" fmla="*/ 3 w 12"/>
                <a:gd name="T43" fmla="*/ 1 h 14"/>
                <a:gd name="T44" fmla="*/ 4 w 12"/>
                <a:gd name="T45" fmla="*/ 0 h 14"/>
                <a:gd name="T46" fmla="*/ 5 w 12"/>
                <a:gd name="T47" fmla="*/ 1 h 14"/>
                <a:gd name="T48" fmla="*/ 6 w 12"/>
                <a:gd name="T49" fmla="*/ 2 h 14"/>
                <a:gd name="T50" fmla="*/ 7 w 12"/>
                <a:gd name="T51" fmla="*/ 2 h 14"/>
                <a:gd name="T52" fmla="*/ 7 w 12"/>
                <a:gd name="T53" fmla="*/ 2 h 14"/>
                <a:gd name="T54" fmla="*/ 8 w 12"/>
                <a:gd name="T55" fmla="*/ 2 h 14"/>
                <a:gd name="T56" fmla="*/ 8 w 12"/>
                <a:gd name="T57" fmla="*/ 1 h 14"/>
                <a:gd name="T58" fmla="*/ 10 w 12"/>
                <a:gd name="T59" fmla="*/ 3 h 14"/>
                <a:gd name="T60" fmla="*/ 11 w 12"/>
                <a:gd name="T6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 h="14">
                  <a:moveTo>
                    <a:pt x="11" y="5"/>
                  </a:moveTo>
                  <a:cubicBezTo>
                    <a:pt x="11" y="5"/>
                    <a:pt x="10" y="6"/>
                    <a:pt x="10" y="6"/>
                  </a:cubicBezTo>
                  <a:cubicBezTo>
                    <a:pt x="9" y="6"/>
                    <a:pt x="9" y="6"/>
                    <a:pt x="8" y="7"/>
                  </a:cubicBezTo>
                  <a:cubicBezTo>
                    <a:pt x="8" y="7"/>
                    <a:pt x="7" y="8"/>
                    <a:pt x="7" y="8"/>
                  </a:cubicBezTo>
                  <a:cubicBezTo>
                    <a:pt x="7" y="9"/>
                    <a:pt x="7" y="9"/>
                    <a:pt x="7" y="9"/>
                  </a:cubicBezTo>
                  <a:cubicBezTo>
                    <a:pt x="7" y="10"/>
                    <a:pt x="6" y="9"/>
                    <a:pt x="6" y="10"/>
                  </a:cubicBezTo>
                  <a:cubicBezTo>
                    <a:pt x="6" y="10"/>
                    <a:pt x="6" y="10"/>
                    <a:pt x="6" y="10"/>
                  </a:cubicBezTo>
                  <a:cubicBezTo>
                    <a:pt x="6" y="11"/>
                    <a:pt x="6" y="11"/>
                    <a:pt x="5" y="11"/>
                  </a:cubicBezTo>
                  <a:cubicBezTo>
                    <a:pt x="5" y="12"/>
                    <a:pt x="5" y="12"/>
                    <a:pt x="5" y="12"/>
                  </a:cubicBezTo>
                  <a:cubicBezTo>
                    <a:pt x="5" y="12"/>
                    <a:pt x="4" y="12"/>
                    <a:pt x="4" y="12"/>
                  </a:cubicBezTo>
                  <a:cubicBezTo>
                    <a:pt x="4" y="13"/>
                    <a:pt x="3" y="14"/>
                    <a:pt x="2" y="13"/>
                  </a:cubicBezTo>
                  <a:cubicBezTo>
                    <a:pt x="2" y="13"/>
                    <a:pt x="2" y="13"/>
                    <a:pt x="2" y="12"/>
                  </a:cubicBezTo>
                  <a:cubicBezTo>
                    <a:pt x="2" y="12"/>
                    <a:pt x="2" y="12"/>
                    <a:pt x="2" y="12"/>
                  </a:cubicBezTo>
                  <a:cubicBezTo>
                    <a:pt x="1" y="11"/>
                    <a:pt x="1" y="11"/>
                    <a:pt x="0" y="10"/>
                  </a:cubicBezTo>
                  <a:cubicBezTo>
                    <a:pt x="0" y="10"/>
                    <a:pt x="0" y="9"/>
                    <a:pt x="0" y="9"/>
                  </a:cubicBezTo>
                  <a:cubicBezTo>
                    <a:pt x="0" y="8"/>
                    <a:pt x="1" y="7"/>
                    <a:pt x="1" y="7"/>
                  </a:cubicBezTo>
                  <a:cubicBezTo>
                    <a:pt x="1" y="6"/>
                    <a:pt x="1" y="6"/>
                    <a:pt x="1" y="5"/>
                  </a:cubicBezTo>
                  <a:cubicBezTo>
                    <a:pt x="1" y="5"/>
                    <a:pt x="1" y="5"/>
                    <a:pt x="1" y="4"/>
                  </a:cubicBezTo>
                  <a:cubicBezTo>
                    <a:pt x="2" y="4"/>
                    <a:pt x="2" y="4"/>
                    <a:pt x="2" y="3"/>
                  </a:cubicBezTo>
                  <a:cubicBezTo>
                    <a:pt x="2" y="3"/>
                    <a:pt x="1" y="2"/>
                    <a:pt x="1" y="2"/>
                  </a:cubicBezTo>
                  <a:cubicBezTo>
                    <a:pt x="1" y="1"/>
                    <a:pt x="1" y="0"/>
                    <a:pt x="2" y="1"/>
                  </a:cubicBezTo>
                  <a:cubicBezTo>
                    <a:pt x="2" y="1"/>
                    <a:pt x="3" y="1"/>
                    <a:pt x="3" y="1"/>
                  </a:cubicBezTo>
                  <a:cubicBezTo>
                    <a:pt x="3" y="1"/>
                    <a:pt x="3" y="1"/>
                    <a:pt x="4" y="0"/>
                  </a:cubicBezTo>
                  <a:cubicBezTo>
                    <a:pt x="5" y="0"/>
                    <a:pt x="5" y="1"/>
                    <a:pt x="5" y="1"/>
                  </a:cubicBezTo>
                  <a:cubicBezTo>
                    <a:pt x="6" y="1"/>
                    <a:pt x="6" y="2"/>
                    <a:pt x="6" y="2"/>
                  </a:cubicBezTo>
                  <a:cubicBezTo>
                    <a:pt x="6" y="2"/>
                    <a:pt x="6" y="2"/>
                    <a:pt x="7" y="2"/>
                  </a:cubicBezTo>
                  <a:cubicBezTo>
                    <a:pt x="7" y="2"/>
                    <a:pt x="7" y="2"/>
                    <a:pt x="7" y="2"/>
                  </a:cubicBezTo>
                  <a:cubicBezTo>
                    <a:pt x="7" y="2"/>
                    <a:pt x="7" y="2"/>
                    <a:pt x="8" y="2"/>
                  </a:cubicBezTo>
                  <a:cubicBezTo>
                    <a:pt x="8" y="2"/>
                    <a:pt x="8" y="2"/>
                    <a:pt x="8" y="1"/>
                  </a:cubicBezTo>
                  <a:cubicBezTo>
                    <a:pt x="9" y="1"/>
                    <a:pt x="10" y="2"/>
                    <a:pt x="10" y="3"/>
                  </a:cubicBezTo>
                  <a:cubicBezTo>
                    <a:pt x="10" y="3"/>
                    <a:pt x="12" y="4"/>
                    <a:pt x="11" y="5"/>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6"/>
            <p:cNvSpPr>
              <a:spLocks/>
            </p:cNvSpPr>
            <p:nvPr/>
          </p:nvSpPr>
          <p:spPr bwMode="auto">
            <a:xfrm>
              <a:off x="3564152" y="1939128"/>
              <a:ext cx="36970" cy="53741"/>
            </a:xfrm>
            <a:custGeom>
              <a:avLst/>
              <a:gdLst>
                <a:gd name="T0" fmla="*/ 1 w 2"/>
                <a:gd name="T1" fmla="*/ 1 h 3"/>
                <a:gd name="T2" fmla="*/ 1 w 2"/>
                <a:gd name="T3" fmla="*/ 3 h 3"/>
                <a:gd name="T4" fmla="*/ 0 w 2"/>
                <a:gd name="T5" fmla="*/ 2 h 3"/>
                <a:gd name="T6" fmla="*/ 1 w 2"/>
                <a:gd name="T7" fmla="*/ 1 h 3"/>
              </a:gdLst>
              <a:ahLst/>
              <a:cxnLst>
                <a:cxn ang="0">
                  <a:pos x="T0" y="T1"/>
                </a:cxn>
                <a:cxn ang="0">
                  <a:pos x="T2" y="T3"/>
                </a:cxn>
                <a:cxn ang="0">
                  <a:pos x="T4" y="T5"/>
                </a:cxn>
                <a:cxn ang="0">
                  <a:pos x="T6" y="T7"/>
                </a:cxn>
              </a:cxnLst>
              <a:rect l="0" t="0" r="r" b="b"/>
              <a:pathLst>
                <a:path w="2" h="3">
                  <a:moveTo>
                    <a:pt x="1" y="1"/>
                  </a:moveTo>
                  <a:cubicBezTo>
                    <a:pt x="2" y="0"/>
                    <a:pt x="2" y="3"/>
                    <a:pt x="1" y="3"/>
                  </a:cubicBezTo>
                  <a:cubicBezTo>
                    <a:pt x="1" y="2"/>
                    <a:pt x="1" y="2"/>
                    <a:pt x="0" y="2"/>
                  </a:cubicBezTo>
                  <a:cubicBezTo>
                    <a:pt x="0" y="2"/>
                    <a:pt x="1" y="1"/>
                    <a:pt x="1"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7"/>
            <p:cNvSpPr>
              <a:spLocks/>
            </p:cNvSpPr>
            <p:nvPr/>
          </p:nvSpPr>
          <p:spPr bwMode="auto">
            <a:xfrm>
              <a:off x="3297153" y="1849560"/>
              <a:ext cx="267000" cy="179136"/>
            </a:xfrm>
            <a:custGeom>
              <a:avLst/>
              <a:gdLst>
                <a:gd name="T0" fmla="*/ 13 w 14"/>
                <a:gd name="T1" fmla="*/ 3 h 10"/>
                <a:gd name="T2" fmla="*/ 14 w 14"/>
                <a:gd name="T3" fmla="*/ 5 h 10"/>
                <a:gd name="T4" fmla="*/ 13 w 14"/>
                <a:gd name="T5" fmla="*/ 7 h 10"/>
                <a:gd name="T6" fmla="*/ 13 w 14"/>
                <a:gd name="T7" fmla="*/ 8 h 10"/>
                <a:gd name="T8" fmla="*/ 12 w 14"/>
                <a:gd name="T9" fmla="*/ 8 h 10"/>
                <a:gd name="T10" fmla="*/ 11 w 14"/>
                <a:gd name="T11" fmla="*/ 7 h 10"/>
                <a:gd name="T12" fmla="*/ 11 w 14"/>
                <a:gd name="T13" fmla="*/ 8 h 10"/>
                <a:gd name="T14" fmla="*/ 10 w 14"/>
                <a:gd name="T15" fmla="*/ 7 h 10"/>
                <a:gd name="T16" fmla="*/ 9 w 14"/>
                <a:gd name="T17" fmla="*/ 8 h 10"/>
                <a:gd name="T18" fmla="*/ 7 w 14"/>
                <a:gd name="T19" fmla="*/ 9 h 10"/>
                <a:gd name="T20" fmla="*/ 5 w 14"/>
                <a:gd name="T21" fmla="*/ 10 h 10"/>
                <a:gd name="T22" fmla="*/ 4 w 14"/>
                <a:gd name="T23" fmla="*/ 8 h 10"/>
                <a:gd name="T24" fmla="*/ 5 w 14"/>
                <a:gd name="T25" fmla="*/ 8 h 10"/>
                <a:gd name="T26" fmla="*/ 6 w 14"/>
                <a:gd name="T27" fmla="*/ 8 h 10"/>
                <a:gd name="T28" fmla="*/ 7 w 14"/>
                <a:gd name="T29" fmla="*/ 7 h 10"/>
                <a:gd name="T30" fmla="*/ 8 w 14"/>
                <a:gd name="T31" fmla="*/ 7 h 10"/>
                <a:gd name="T32" fmla="*/ 7 w 14"/>
                <a:gd name="T33" fmla="*/ 7 h 10"/>
                <a:gd name="T34" fmla="*/ 6 w 14"/>
                <a:gd name="T35" fmla="*/ 7 h 10"/>
                <a:gd name="T36" fmla="*/ 6 w 14"/>
                <a:gd name="T37" fmla="*/ 7 h 10"/>
                <a:gd name="T38" fmla="*/ 5 w 14"/>
                <a:gd name="T39" fmla="*/ 7 h 10"/>
                <a:gd name="T40" fmla="*/ 5 w 14"/>
                <a:gd name="T41" fmla="*/ 6 h 10"/>
                <a:gd name="T42" fmla="*/ 4 w 14"/>
                <a:gd name="T43" fmla="*/ 8 h 10"/>
                <a:gd name="T44" fmla="*/ 3 w 14"/>
                <a:gd name="T45" fmla="*/ 7 h 10"/>
                <a:gd name="T46" fmla="*/ 2 w 14"/>
                <a:gd name="T47" fmla="*/ 8 h 10"/>
                <a:gd name="T48" fmla="*/ 2 w 14"/>
                <a:gd name="T49" fmla="*/ 7 h 10"/>
                <a:gd name="T50" fmla="*/ 1 w 14"/>
                <a:gd name="T51" fmla="*/ 6 h 10"/>
                <a:gd name="T52" fmla="*/ 3 w 14"/>
                <a:gd name="T53" fmla="*/ 5 h 10"/>
                <a:gd name="T54" fmla="*/ 2 w 14"/>
                <a:gd name="T55" fmla="*/ 5 h 10"/>
                <a:gd name="T56" fmla="*/ 1 w 14"/>
                <a:gd name="T57" fmla="*/ 5 h 10"/>
                <a:gd name="T58" fmla="*/ 2 w 14"/>
                <a:gd name="T59" fmla="*/ 4 h 10"/>
                <a:gd name="T60" fmla="*/ 3 w 14"/>
                <a:gd name="T61" fmla="*/ 4 h 10"/>
                <a:gd name="T62" fmla="*/ 3 w 14"/>
                <a:gd name="T63" fmla="*/ 4 h 10"/>
                <a:gd name="T64" fmla="*/ 2 w 14"/>
                <a:gd name="T65" fmla="*/ 4 h 10"/>
                <a:gd name="T66" fmla="*/ 2 w 14"/>
                <a:gd name="T67" fmla="*/ 3 h 10"/>
                <a:gd name="T68" fmla="*/ 2 w 14"/>
                <a:gd name="T69" fmla="*/ 3 h 10"/>
                <a:gd name="T70" fmla="*/ 3 w 14"/>
                <a:gd name="T71" fmla="*/ 3 h 10"/>
                <a:gd name="T72" fmla="*/ 3 w 14"/>
                <a:gd name="T73" fmla="*/ 2 h 10"/>
                <a:gd name="T74" fmla="*/ 3 w 14"/>
                <a:gd name="T75" fmla="*/ 1 h 10"/>
                <a:gd name="T76" fmla="*/ 4 w 14"/>
                <a:gd name="T77" fmla="*/ 2 h 10"/>
                <a:gd name="T78" fmla="*/ 5 w 14"/>
                <a:gd name="T79" fmla="*/ 2 h 10"/>
                <a:gd name="T80" fmla="*/ 6 w 14"/>
                <a:gd name="T81" fmla="*/ 3 h 10"/>
                <a:gd name="T82" fmla="*/ 7 w 14"/>
                <a:gd name="T83" fmla="*/ 3 h 10"/>
                <a:gd name="T84" fmla="*/ 7 w 14"/>
                <a:gd name="T85" fmla="*/ 4 h 10"/>
                <a:gd name="T86" fmla="*/ 9 w 14"/>
                <a:gd name="T87" fmla="*/ 5 h 10"/>
                <a:gd name="T88" fmla="*/ 10 w 14"/>
                <a:gd name="T89" fmla="*/ 5 h 10"/>
                <a:gd name="T90" fmla="*/ 10 w 14"/>
                <a:gd name="T91" fmla="*/ 4 h 10"/>
                <a:gd name="T92" fmla="*/ 9 w 14"/>
                <a:gd name="T93" fmla="*/ 4 h 10"/>
                <a:gd name="T94" fmla="*/ 10 w 14"/>
                <a:gd name="T95" fmla="*/ 3 h 10"/>
                <a:gd name="T96" fmla="*/ 9 w 14"/>
                <a:gd name="T97" fmla="*/ 1 h 10"/>
                <a:gd name="T98" fmla="*/ 10 w 14"/>
                <a:gd name="T99" fmla="*/ 1 h 10"/>
                <a:gd name="T100" fmla="*/ 10 w 14"/>
                <a:gd name="T101" fmla="*/ 0 h 10"/>
                <a:gd name="T102" fmla="*/ 11 w 14"/>
                <a:gd name="T103" fmla="*/ 2 h 10"/>
                <a:gd name="T104" fmla="*/ 11 w 14"/>
                <a:gd name="T105" fmla="*/ 3 h 10"/>
                <a:gd name="T106" fmla="*/ 13 w 14"/>
                <a:gd name="T107" fmla="*/ 4 h 10"/>
                <a:gd name="T108" fmla="*/ 13 w 14"/>
                <a:gd name="T10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0">
                  <a:moveTo>
                    <a:pt x="13" y="3"/>
                  </a:moveTo>
                  <a:cubicBezTo>
                    <a:pt x="14" y="4"/>
                    <a:pt x="14" y="4"/>
                    <a:pt x="14" y="5"/>
                  </a:cubicBezTo>
                  <a:cubicBezTo>
                    <a:pt x="14" y="5"/>
                    <a:pt x="14" y="6"/>
                    <a:pt x="13" y="7"/>
                  </a:cubicBezTo>
                  <a:cubicBezTo>
                    <a:pt x="13" y="7"/>
                    <a:pt x="13" y="7"/>
                    <a:pt x="13" y="8"/>
                  </a:cubicBezTo>
                  <a:cubicBezTo>
                    <a:pt x="13" y="8"/>
                    <a:pt x="12" y="8"/>
                    <a:pt x="12" y="8"/>
                  </a:cubicBezTo>
                  <a:cubicBezTo>
                    <a:pt x="12" y="8"/>
                    <a:pt x="12" y="7"/>
                    <a:pt x="11" y="7"/>
                  </a:cubicBezTo>
                  <a:cubicBezTo>
                    <a:pt x="11" y="7"/>
                    <a:pt x="11" y="8"/>
                    <a:pt x="11" y="8"/>
                  </a:cubicBezTo>
                  <a:cubicBezTo>
                    <a:pt x="11" y="8"/>
                    <a:pt x="10" y="8"/>
                    <a:pt x="10" y="7"/>
                  </a:cubicBezTo>
                  <a:cubicBezTo>
                    <a:pt x="10" y="7"/>
                    <a:pt x="9" y="8"/>
                    <a:pt x="9" y="8"/>
                  </a:cubicBezTo>
                  <a:cubicBezTo>
                    <a:pt x="8" y="9"/>
                    <a:pt x="8" y="9"/>
                    <a:pt x="7" y="9"/>
                  </a:cubicBezTo>
                  <a:cubicBezTo>
                    <a:pt x="7" y="10"/>
                    <a:pt x="6" y="10"/>
                    <a:pt x="5" y="10"/>
                  </a:cubicBezTo>
                  <a:cubicBezTo>
                    <a:pt x="5" y="10"/>
                    <a:pt x="4" y="9"/>
                    <a:pt x="4" y="8"/>
                  </a:cubicBezTo>
                  <a:cubicBezTo>
                    <a:pt x="4" y="8"/>
                    <a:pt x="5" y="8"/>
                    <a:pt x="5" y="8"/>
                  </a:cubicBezTo>
                  <a:cubicBezTo>
                    <a:pt x="6" y="8"/>
                    <a:pt x="6" y="8"/>
                    <a:pt x="6" y="8"/>
                  </a:cubicBezTo>
                  <a:cubicBezTo>
                    <a:pt x="6" y="7"/>
                    <a:pt x="7" y="7"/>
                    <a:pt x="7" y="7"/>
                  </a:cubicBezTo>
                  <a:cubicBezTo>
                    <a:pt x="7" y="7"/>
                    <a:pt x="7" y="7"/>
                    <a:pt x="8" y="7"/>
                  </a:cubicBezTo>
                  <a:cubicBezTo>
                    <a:pt x="7" y="6"/>
                    <a:pt x="7" y="7"/>
                    <a:pt x="7" y="7"/>
                  </a:cubicBezTo>
                  <a:cubicBezTo>
                    <a:pt x="6" y="7"/>
                    <a:pt x="6" y="7"/>
                    <a:pt x="6" y="7"/>
                  </a:cubicBezTo>
                  <a:cubicBezTo>
                    <a:pt x="6" y="7"/>
                    <a:pt x="6" y="7"/>
                    <a:pt x="6" y="7"/>
                  </a:cubicBezTo>
                  <a:cubicBezTo>
                    <a:pt x="5" y="8"/>
                    <a:pt x="5" y="8"/>
                    <a:pt x="5" y="7"/>
                  </a:cubicBezTo>
                  <a:cubicBezTo>
                    <a:pt x="5" y="7"/>
                    <a:pt x="5" y="6"/>
                    <a:pt x="5" y="6"/>
                  </a:cubicBezTo>
                  <a:cubicBezTo>
                    <a:pt x="4" y="6"/>
                    <a:pt x="4" y="8"/>
                    <a:pt x="4" y="8"/>
                  </a:cubicBezTo>
                  <a:cubicBezTo>
                    <a:pt x="4" y="8"/>
                    <a:pt x="4" y="7"/>
                    <a:pt x="3" y="7"/>
                  </a:cubicBezTo>
                  <a:cubicBezTo>
                    <a:pt x="3" y="7"/>
                    <a:pt x="3" y="8"/>
                    <a:pt x="2" y="8"/>
                  </a:cubicBezTo>
                  <a:cubicBezTo>
                    <a:pt x="2" y="8"/>
                    <a:pt x="2" y="7"/>
                    <a:pt x="2" y="7"/>
                  </a:cubicBezTo>
                  <a:cubicBezTo>
                    <a:pt x="1" y="7"/>
                    <a:pt x="0" y="6"/>
                    <a:pt x="1" y="6"/>
                  </a:cubicBezTo>
                  <a:cubicBezTo>
                    <a:pt x="2" y="5"/>
                    <a:pt x="3" y="6"/>
                    <a:pt x="3" y="5"/>
                  </a:cubicBezTo>
                  <a:cubicBezTo>
                    <a:pt x="3" y="5"/>
                    <a:pt x="2" y="5"/>
                    <a:pt x="2" y="5"/>
                  </a:cubicBezTo>
                  <a:cubicBezTo>
                    <a:pt x="2" y="5"/>
                    <a:pt x="1" y="5"/>
                    <a:pt x="1" y="5"/>
                  </a:cubicBezTo>
                  <a:cubicBezTo>
                    <a:pt x="1" y="4"/>
                    <a:pt x="2" y="4"/>
                    <a:pt x="2" y="4"/>
                  </a:cubicBezTo>
                  <a:cubicBezTo>
                    <a:pt x="2" y="4"/>
                    <a:pt x="2" y="4"/>
                    <a:pt x="3" y="4"/>
                  </a:cubicBezTo>
                  <a:cubicBezTo>
                    <a:pt x="3" y="4"/>
                    <a:pt x="3" y="4"/>
                    <a:pt x="3" y="4"/>
                  </a:cubicBezTo>
                  <a:cubicBezTo>
                    <a:pt x="3" y="4"/>
                    <a:pt x="3" y="4"/>
                    <a:pt x="2" y="4"/>
                  </a:cubicBezTo>
                  <a:cubicBezTo>
                    <a:pt x="2" y="4"/>
                    <a:pt x="2" y="4"/>
                    <a:pt x="2" y="3"/>
                  </a:cubicBezTo>
                  <a:cubicBezTo>
                    <a:pt x="2" y="3"/>
                    <a:pt x="2" y="3"/>
                    <a:pt x="2" y="3"/>
                  </a:cubicBezTo>
                  <a:cubicBezTo>
                    <a:pt x="2" y="2"/>
                    <a:pt x="3" y="2"/>
                    <a:pt x="3" y="3"/>
                  </a:cubicBezTo>
                  <a:cubicBezTo>
                    <a:pt x="3" y="3"/>
                    <a:pt x="3" y="2"/>
                    <a:pt x="3" y="2"/>
                  </a:cubicBezTo>
                  <a:cubicBezTo>
                    <a:pt x="3" y="2"/>
                    <a:pt x="3" y="2"/>
                    <a:pt x="3" y="1"/>
                  </a:cubicBezTo>
                  <a:cubicBezTo>
                    <a:pt x="3" y="1"/>
                    <a:pt x="4" y="1"/>
                    <a:pt x="4" y="2"/>
                  </a:cubicBezTo>
                  <a:cubicBezTo>
                    <a:pt x="5" y="2"/>
                    <a:pt x="5" y="2"/>
                    <a:pt x="5" y="2"/>
                  </a:cubicBezTo>
                  <a:cubicBezTo>
                    <a:pt x="6" y="2"/>
                    <a:pt x="6" y="2"/>
                    <a:pt x="6" y="3"/>
                  </a:cubicBezTo>
                  <a:cubicBezTo>
                    <a:pt x="6" y="3"/>
                    <a:pt x="6" y="3"/>
                    <a:pt x="7" y="3"/>
                  </a:cubicBezTo>
                  <a:cubicBezTo>
                    <a:pt x="7" y="4"/>
                    <a:pt x="7" y="4"/>
                    <a:pt x="7" y="4"/>
                  </a:cubicBezTo>
                  <a:cubicBezTo>
                    <a:pt x="7" y="5"/>
                    <a:pt x="8" y="5"/>
                    <a:pt x="9" y="5"/>
                  </a:cubicBezTo>
                  <a:cubicBezTo>
                    <a:pt x="9" y="5"/>
                    <a:pt x="10" y="5"/>
                    <a:pt x="10" y="5"/>
                  </a:cubicBezTo>
                  <a:cubicBezTo>
                    <a:pt x="10" y="5"/>
                    <a:pt x="10" y="5"/>
                    <a:pt x="10" y="4"/>
                  </a:cubicBezTo>
                  <a:cubicBezTo>
                    <a:pt x="9" y="4"/>
                    <a:pt x="9" y="4"/>
                    <a:pt x="9" y="4"/>
                  </a:cubicBezTo>
                  <a:cubicBezTo>
                    <a:pt x="10" y="3"/>
                    <a:pt x="10" y="3"/>
                    <a:pt x="10" y="3"/>
                  </a:cubicBezTo>
                  <a:cubicBezTo>
                    <a:pt x="9" y="2"/>
                    <a:pt x="9" y="2"/>
                    <a:pt x="9" y="1"/>
                  </a:cubicBezTo>
                  <a:cubicBezTo>
                    <a:pt x="9" y="1"/>
                    <a:pt x="9" y="1"/>
                    <a:pt x="10" y="1"/>
                  </a:cubicBezTo>
                  <a:cubicBezTo>
                    <a:pt x="10" y="0"/>
                    <a:pt x="10" y="0"/>
                    <a:pt x="10" y="0"/>
                  </a:cubicBezTo>
                  <a:cubicBezTo>
                    <a:pt x="11" y="0"/>
                    <a:pt x="11" y="1"/>
                    <a:pt x="11" y="2"/>
                  </a:cubicBezTo>
                  <a:cubicBezTo>
                    <a:pt x="11" y="2"/>
                    <a:pt x="11" y="3"/>
                    <a:pt x="11" y="3"/>
                  </a:cubicBezTo>
                  <a:cubicBezTo>
                    <a:pt x="12" y="3"/>
                    <a:pt x="12" y="5"/>
                    <a:pt x="13" y="4"/>
                  </a:cubicBezTo>
                  <a:cubicBezTo>
                    <a:pt x="13" y="3"/>
                    <a:pt x="13" y="3"/>
                    <a:pt x="13"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8"/>
            <p:cNvSpPr>
              <a:spLocks/>
            </p:cNvSpPr>
            <p:nvPr/>
          </p:nvSpPr>
          <p:spPr bwMode="auto">
            <a:xfrm>
              <a:off x="3544983" y="1761271"/>
              <a:ext cx="38338" cy="52462"/>
            </a:xfrm>
            <a:custGeom>
              <a:avLst/>
              <a:gdLst>
                <a:gd name="T0" fmla="*/ 2 w 2"/>
                <a:gd name="T1" fmla="*/ 1 h 3"/>
                <a:gd name="T2" fmla="*/ 2 w 2"/>
                <a:gd name="T3" fmla="*/ 3 h 3"/>
                <a:gd name="T4" fmla="*/ 1 w 2"/>
                <a:gd name="T5" fmla="*/ 3 h 3"/>
                <a:gd name="T6" fmla="*/ 1 w 2"/>
                <a:gd name="T7" fmla="*/ 2 h 3"/>
                <a:gd name="T8" fmla="*/ 1 w 2"/>
                <a:gd name="T9" fmla="*/ 1 h 3"/>
                <a:gd name="T10" fmla="*/ 0 w 2"/>
                <a:gd name="T11" fmla="*/ 0 h 3"/>
                <a:gd name="T12" fmla="*/ 1 w 2"/>
                <a:gd name="T13" fmla="*/ 0 h 3"/>
                <a:gd name="T14" fmla="*/ 2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1"/>
                  </a:moveTo>
                  <a:cubicBezTo>
                    <a:pt x="2" y="1"/>
                    <a:pt x="2" y="2"/>
                    <a:pt x="2" y="3"/>
                  </a:cubicBezTo>
                  <a:cubicBezTo>
                    <a:pt x="2" y="3"/>
                    <a:pt x="2" y="3"/>
                    <a:pt x="1" y="3"/>
                  </a:cubicBezTo>
                  <a:cubicBezTo>
                    <a:pt x="1" y="3"/>
                    <a:pt x="1" y="2"/>
                    <a:pt x="1" y="2"/>
                  </a:cubicBezTo>
                  <a:cubicBezTo>
                    <a:pt x="1" y="2"/>
                    <a:pt x="1" y="1"/>
                    <a:pt x="1" y="1"/>
                  </a:cubicBezTo>
                  <a:cubicBezTo>
                    <a:pt x="1" y="1"/>
                    <a:pt x="0" y="0"/>
                    <a:pt x="0" y="0"/>
                  </a:cubicBezTo>
                  <a:cubicBezTo>
                    <a:pt x="0" y="0"/>
                    <a:pt x="1" y="0"/>
                    <a:pt x="1" y="0"/>
                  </a:cubicBezTo>
                  <a:cubicBezTo>
                    <a:pt x="1" y="0"/>
                    <a:pt x="1" y="1"/>
                    <a:pt x="2"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9"/>
            <p:cNvSpPr>
              <a:spLocks/>
            </p:cNvSpPr>
            <p:nvPr/>
          </p:nvSpPr>
          <p:spPr bwMode="auto">
            <a:xfrm>
              <a:off x="3258815" y="1903301"/>
              <a:ext cx="56139" cy="53741"/>
            </a:xfrm>
            <a:custGeom>
              <a:avLst/>
              <a:gdLst>
                <a:gd name="T0" fmla="*/ 2 w 3"/>
                <a:gd name="T1" fmla="*/ 1 h 3"/>
                <a:gd name="T2" fmla="*/ 1 w 3"/>
                <a:gd name="T3" fmla="*/ 3 h 3"/>
                <a:gd name="T4" fmla="*/ 1 w 3"/>
                <a:gd name="T5" fmla="*/ 1 h 3"/>
                <a:gd name="T6" fmla="*/ 2 w 3"/>
                <a:gd name="T7" fmla="*/ 0 h 3"/>
                <a:gd name="T8" fmla="*/ 2 w 3"/>
                <a:gd name="T9" fmla="*/ 0 h 3"/>
                <a:gd name="T10" fmla="*/ 2 w 3"/>
                <a:gd name="T11" fmla="*/ 1 h 3"/>
              </a:gdLst>
              <a:ahLst/>
              <a:cxnLst>
                <a:cxn ang="0">
                  <a:pos x="T0" y="T1"/>
                </a:cxn>
                <a:cxn ang="0">
                  <a:pos x="T2" y="T3"/>
                </a:cxn>
                <a:cxn ang="0">
                  <a:pos x="T4" y="T5"/>
                </a:cxn>
                <a:cxn ang="0">
                  <a:pos x="T6" y="T7"/>
                </a:cxn>
                <a:cxn ang="0">
                  <a:pos x="T8" y="T9"/>
                </a:cxn>
                <a:cxn ang="0">
                  <a:pos x="T10" y="T11"/>
                </a:cxn>
              </a:cxnLst>
              <a:rect l="0" t="0" r="r" b="b"/>
              <a:pathLst>
                <a:path w="3" h="3">
                  <a:moveTo>
                    <a:pt x="2" y="1"/>
                  </a:moveTo>
                  <a:cubicBezTo>
                    <a:pt x="2" y="2"/>
                    <a:pt x="2" y="2"/>
                    <a:pt x="1" y="3"/>
                  </a:cubicBezTo>
                  <a:cubicBezTo>
                    <a:pt x="1" y="3"/>
                    <a:pt x="0" y="2"/>
                    <a:pt x="1" y="1"/>
                  </a:cubicBezTo>
                  <a:cubicBezTo>
                    <a:pt x="1" y="1"/>
                    <a:pt x="1" y="1"/>
                    <a:pt x="2" y="0"/>
                  </a:cubicBezTo>
                  <a:cubicBezTo>
                    <a:pt x="2" y="0"/>
                    <a:pt x="2" y="0"/>
                    <a:pt x="2" y="0"/>
                  </a:cubicBezTo>
                  <a:cubicBezTo>
                    <a:pt x="3" y="0"/>
                    <a:pt x="2" y="1"/>
                    <a:pt x="2"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0"/>
            <p:cNvSpPr>
              <a:spLocks/>
            </p:cNvSpPr>
            <p:nvPr/>
          </p:nvSpPr>
          <p:spPr bwMode="auto">
            <a:xfrm>
              <a:off x="3201307" y="1779185"/>
              <a:ext cx="151985" cy="142030"/>
            </a:xfrm>
            <a:custGeom>
              <a:avLst/>
              <a:gdLst>
                <a:gd name="T0" fmla="*/ 5 w 8"/>
                <a:gd name="T1" fmla="*/ 4 h 8"/>
                <a:gd name="T2" fmla="*/ 5 w 8"/>
                <a:gd name="T3" fmla="*/ 4 h 8"/>
                <a:gd name="T4" fmla="*/ 4 w 8"/>
                <a:gd name="T5" fmla="*/ 5 h 8"/>
                <a:gd name="T6" fmla="*/ 5 w 8"/>
                <a:gd name="T7" fmla="*/ 6 h 8"/>
                <a:gd name="T8" fmla="*/ 4 w 8"/>
                <a:gd name="T9" fmla="*/ 7 h 8"/>
                <a:gd name="T10" fmla="*/ 4 w 8"/>
                <a:gd name="T11" fmla="*/ 6 h 8"/>
                <a:gd name="T12" fmla="*/ 3 w 8"/>
                <a:gd name="T13" fmla="*/ 6 h 8"/>
                <a:gd name="T14" fmla="*/ 3 w 8"/>
                <a:gd name="T15" fmla="*/ 8 h 8"/>
                <a:gd name="T16" fmla="*/ 2 w 8"/>
                <a:gd name="T17" fmla="*/ 8 h 8"/>
                <a:gd name="T18" fmla="*/ 2 w 8"/>
                <a:gd name="T19" fmla="*/ 7 h 8"/>
                <a:gd name="T20" fmla="*/ 2 w 8"/>
                <a:gd name="T21" fmla="*/ 8 h 8"/>
                <a:gd name="T22" fmla="*/ 1 w 8"/>
                <a:gd name="T23" fmla="*/ 7 h 8"/>
                <a:gd name="T24" fmla="*/ 1 w 8"/>
                <a:gd name="T25" fmla="*/ 7 h 8"/>
                <a:gd name="T26" fmla="*/ 0 w 8"/>
                <a:gd name="T27" fmla="*/ 6 h 8"/>
                <a:gd name="T28" fmla="*/ 2 w 8"/>
                <a:gd name="T29" fmla="*/ 5 h 8"/>
                <a:gd name="T30" fmla="*/ 4 w 8"/>
                <a:gd name="T31" fmla="*/ 1 h 8"/>
                <a:gd name="T32" fmla="*/ 5 w 8"/>
                <a:gd name="T33" fmla="*/ 1 h 8"/>
                <a:gd name="T34" fmla="*/ 7 w 8"/>
                <a:gd name="T35" fmla="*/ 1 h 8"/>
                <a:gd name="T36" fmla="*/ 7 w 8"/>
                <a:gd name="T37" fmla="*/ 0 h 8"/>
                <a:gd name="T38" fmla="*/ 7 w 8"/>
                <a:gd name="T39" fmla="*/ 0 h 8"/>
                <a:gd name="T40" fmla="*/ 8 w 8"/>
                <a:gd name="T41" fmla="*/ 2 h 8"/>
                <a:gd name="T42" fmla="*/ 7 w 8"/>
                <a:gd name="T43" fmla="*/ 2 h 8"/>
                <a:gd name="T44" fmla="*/ 7 w 8"/>
                <a:gd name="T45" fmla="*/ 3 h 8"/>
                <a:gd name="T46" fmla="*/ 7 w 8"/>
                <a:gd name="T47" fmla="*/ 4 h 8"/>
                <a:gd name="T48" fmla="*/ 7 w 8"/>
                <a:gd name="T49" fmla="*/ 4 h 8"/>
                <a:gd name="T50" fmla="*/ 7 w 8"/>
                <a:gd name="T51" fmla="*/ 5 h 8"/>
                <a:gd name="T52" fmla="*/ 6 w 8"/>
                <a:gd name="T53" fmla="*/ 5 h 8"/>
                <a:gd name="T54" fmla="*/ 6 w 8"/>
                <a:gd name="T55" fmla="*/ 6 h 8"/>
                <a:gd name="T56" fmla="*/ 6 w 8"/>
                <a:gd name="T57" fmla="*/ 5 h 8"/>
                <a:gd name="T58" fmla="*/ 5 w 8"/>
                <a:gd name="T5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 h="8">
                  <a:moveTo>
                    <a:pt x="5" y="4"/>
                  </a:moveTo>
                  <a:cubicBezTo>
                    <a:pt x="5" y="4"/>
                    <a:pt x="5" y="4"/>
                    <a:pt x="5" y="4"/>
                  </a:cubicBezTo>
                  <a:cubicBezTo>
                    <a:pt x="5" y="4"/>
                    <a:pt x="5" y="5"/>
                    <a:pt x="4" y="5"/>
                  </a:cubicBezTo>
                  <a:cubicBezTo>
                    <a:pt x="4" y="5"/>
                    <a:pt x="5" y="5"/>
                    <a:pt x="5" y="6"/>
                  </a:cubicBezTo>
                  <a:cubicBezTo>
                    <a:pt x="5" y="6"/>
                    <a:pt x="4" y="7"/>
                    <a:pt x="4" y="7"/>
                  </a:cubicBezTo>
                  <a:cubicBezTo>
                    <a:pt x="4" y="6"/>
                    <a:pt x="4" y="6"/>
                    <a:pt x="4" y="6"/>
                  </a:cubicBezTo>
                  <a:cubicBezTo>
                    <a:pt x="3" y="6"/>
                    <a:pt x="3" y="6"/>
                    <a:pt x="3" y="6"/>
                  </a:cubicBezTo>
                  <a:cubicBezTo>
                    <a:pt x="3" y="7"/>
                    <a:pt x="4" y="8"/>
                    <a:pt x="3" y="8"/>
                  </a:cubicBezTo>
                  <a:cubicBezTo>
                    <a:pt x="3" y="8"/>
                    <a:pt x="3" y="8"/>
                    <a:pt x="2" y="8"/>
                  </a:cubicBezTo>
                  <a:cubicBezTo>
                    <a:pt x="2" y="7"/>
                    <a:pt x="3" y="7"/>
                    <a:pt x="2" y="7"/>
                  </a:cubicBezTo>
                  <a:cubicBezTo>
                    <a:pt x="2" y="7"/>
                    <a:pt x="2" y="8"/>
                    <a:pt x="2" y="8"/>
                  </a:cubicBezTo>
                  <a:cubicBezTo>
                    <a:pt x="1" y="7"/>
                    <a:pt x="1" y="7"/>
                    <a:pt x="1" y="7"/>
                  </a:cubicBezTo>
                  <a:cubicBezTo>
                    <a:pt x="1" y="7"/>
                    <a:pt x="1" y="7"/>
                    <a:pt x="1" y="7"/>
                  </a:cubicBezTo>
                  <a:cubicBezTo>
                    <a:pt x="0" y="8"/>
                    <a:pt x="0" y="6"/>
                    <a:pt x="0" y="6"/>
                  </a:cubicBezTo>
                  <a:cubicBezTo>
                    <a:pt x="0" y="5"/>
                    <a:pt x="1" y="5"/>
                    <a:pt x="2" y="5"/>
                  </a:cubicBezTo>
                  <a:cubicBezTo>
                    <a:pt x="2" y="4"/>
                    <a:pt x="3" y="2"/>
                    <a:pt x="4" y="1"/>
                  </a:cubicBezTo>
                  <a:cubicBezTo>
                    <a:pt x="4" y="1"/>
                    <a:pt x="5" y="1"/>
                    <a:pt x="5" y="1"/>
                  </a:cubicBezTo>
                  <a:cubicBezTo>
                    <a:pt x="6" y="1"/>
                    <a:pt x="6" y="2"/>
                    <a:pt x="7" y="1"/>
                  </a:cubicBezTo>
                  <a:cubicBezTo>
                    <a:pt x="7" y="1"/>
                    <a:pt x="6" y="0"/>
                    <a:pt x="7" y="0"/>
                  </a:cubicBezTo>
                  <a:cubicBezTo>
                    <a:pt x="7" y="0"/>
                    <a:pt x="7" y="0"/>
                    <a:pt x="7" y="0"/>
                  </a:cubicBezTo>
                  <a:cubicBezTo>
                    <a:pt x="8" y="1"/>
                    <a:pt x="8" y="1"/>
                    <a:pt x="8" y="2"/>
                  </a:cubicBezTo>
                  <a:cubicBezTo>
                    <a:pt x="8" y="2"/>
                    <a:pt x="7" y="2"/>
                    <a:pt x="7" y="2"/>
                  </a:cubicBezTo>
                  <a:cubicBezTo>
                    <a:pt x="7" y="2"/>
                    <a:pt x="7" y="3"/>
                    <a:pt x="7" y="3"/>
                  </a:cubicBezTo>
                  <a:cubicBezTo>
                    <a:pt x="7" y="3"/>
                    <a:pt x="7" y="3"/>
                    <a:pt x="7" y="4"/>
                  </a:cubicBezTo>
                  <a:cubicBezTo>
                    <a:pt x="7" y="4"/>
                    <a:pt x="7" y="4"/>
                    <a:pt x="7" y="4"/>
                  </a:cubicBezTo>
                  <a:cubicBezTo>
                    <a:pt x="7" y="4"/>
                    <a:pt x="7" y="4"/>
                    <a:pt x="7" y="5"/>
                  </a:cubicBezTo>
                  <a:cubicBezTo>
                    <a:pt x="7" y="5"/>
                    <a:pt x="7" y="5"/>
                    <a:pt x="6" y="5"/>
                  </a:cubicBezTo>
                  <a:cubicBezTo>
                    <a:pt x="6" y="6"/>
                    <a:pt x="6" y="6"/>
                    <a:pt x="6" y="6"/>
                  </a:cubicBezTo>
                  <a:cubicBezTo>
                    <a:pt x="5" y="7"/>
                    <a:pt x="6" y="5"/>
                    <a:pt x="6" y="5"/>
                  </a:cubicBezTo>
                  <a:cubicBezTo>
                    <a:pt x="6" y="4"/>
                    <a:pt x="6" y="4"/>
                    <a:pt x="5"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1"/>
            <p:cNvSpPr>
              <a:spLocks/>
            </p:cNvSpPr>
            <p:nvPr/>
          </p:nvSpPr>
          <p:spPr bwMode="auto">
            <a:xfrm>
              <a:off x="3353291" y="1725444"/>
              <a:ext cx="115015" cy="70375"/>
            </a:xfrm>
            <a:custGeom>
              <a:avLst/>
              <a:gdLst>
                <a:gd name="T0" fmla="*/ 4 w 6"/>
                <a:gd name="T1" fmla="*/ 2 h 4"/>
                <a:gd name="T2" fmla="*/ 6 w 6"/>
                <a:gd name="T3" fmla="*/ 2 h 4"/>
                <a:gd name="T4" fmla="*/ 4 w 6"/>
                <a:gd name="T5" fmla="*/ 4 h 4"/>
                <a:gd name="T6" fmla="*/ 3 w 6"/>
                <a:gd name="T7" fmla="*/ 4 h 4"/>
                <a:gd name="T8" fmla="*/ 3 w 6"/>
                <a:gd name="T9" fmla="*/ 3 h 4"/>
                <a:gd name="T10" fmla="*/ 1 w 6"/>
                <a:gd name="T11" fmla="*/ 2 h 4"/>
                <a:gd name="T12" fmla="*/ 1 w 6"/>
                <a:gd name="T13" fmla="*/ 2 h 4"/>
                <a:gd name="T14" fmla="*/ 0 w 6"/>
                <a:gd name="T15" fmla="*/ 1 h 4"/>
                <a:gd name="T16" fmla="*/ 1 w 6"/>
                <a:gd name="T17" fmla="*/ 1 h 4"/>
                <a:gd name="T18" fmla="*/ 2 w 6"/>
                <a:gd name="T19" fmla="*/ 1 h 4"/>
                <a:gd name="T20" fmla="*/ 2 w 6"/>
                <a:gd name="T21" fmla="*/ 2 h 4"/>
                <a:gd name="T22" fmla="*/ 3 w 6"/>
                <a:gd name="T23" fmla="*/ 1 h 4"/>
                <a:gd name="T24" fmla="*/ 5 w 6"/>
                <a:gd name="T25" fmla="*/ 0 h 4"/>
                <a:gd name="T26" fmla="*/ 6 w 6"/>
                <a:gd name="T27" fmla="*/ 1 h 4"/>
                <a:gd name="T28" fmla="*/ 6 w 6"/>
                <a:gd name="T29" fmla="*/ 1 h 4"/>
                <a:gd name="T30" fmla="*/ 4 w 6"/>
                <a:gd name="T3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4">
                  <a:moveTo>
                    <a:pt x="4" y="2"/>
                  </a:moveTo>
                  <a:cubicBezTo>
                    <a:pt x="4" y="3"/>
                    <a:pt x="5" y="1"/>
                    <a:pt x="6" y="2"/>
                  </a:cubicBezTo>
                  <a:cubicBezTo>
                    <a:pt x="6" y="3"/>
                    <a:pt x="5" y="4"/>
                    <a:pt x="4" y="4"/>
                  </a:cubicBezTo>
                  <a:cubicBezTo>
                    <a:pt x="4" y="4"/>
                    <a:pt x="4" y="4"/>
                    <a:pt x="3" y="4"/>
                  </a:cubicBezTo>
                  <a:cubicBezTo>
                    <a:pt x="3" y="4"/>
                    <a:pt x="3" y="3"/>
                    <a:pt x="3" y="3"/>
                  </a:cubicBezTo>
                  <a:cubicBezTo>
                    <a:pt x="2" y="3"/>
                    <a:pt x="2" y="2"/>
                    <a:pt x="1" y="2"/>
                  </a:cubicBezTo>
                  <a:cubicBezTo>
                    <a:pt x="1" y="2"/>
                    <a:pt x="1" y="3"/>
                    <a:pt x="1" y="2"/>
                  </a:cubicBezTo>
                  <a:cubicBezTo>
                    <a:pt x="1" y="2"/>
                    <a:pt x="0" y="1"/>
                    <a:pt x="0" y="1"/>
                  </a:cubicBezTo>
                  <a:cubicBezTo>
                    <a:pt x="0" y="1"/>
                    <a:pt x="1" y="1"/>
                    <a:pt x="1" y="1"/>
                  </a:cubicBezTo>
                  <a:cubicBezTo>
                    <a:pt x="1" y="0"/>
                    <a:pt x="1" y="0"/>
                    <a:pt x="2" y="1"/>
                  </a:cubicBezTo>
                  <a:cubicBezTo>
                    <a:pt x="2" y="1"/>
                    <a:pt x="2" y="2"/>
                    <a:pt x="2" y="2"/>
                  </a:cubicBezTo>
                  <a:cubicBezTo>
                    <a:pt x="2" y="2"/>
                    <a:pt x="3" y="1"/>
                    <a:pt x="3" y="1"/>
                  </a:cubicBezTo>
                  <a:cubicBezTo>
                    <a:pt x="4" y="1"/>
                    <a:pt x="4" y="0"/>
                    <a:pt x="5" y="0"/>
                  </a:cubicBezTo>
                  <a:cubicBezTo>
                    <a:pt x="5" y="0"/>
                    <a:pt x="6" y="0"/>
                    <a:pt x="6" y="1"/>
                  </a:cubicBezTo>
                  <a:cubicBezTo>
                    <a:pt x="6" y="1"/>
                    <a:pt x="6" y="1"/>
                    <a:pt x="6" y="1"/>
                  </a:cubicBezTo>
                  <a:cubicBezTo>
                    <a:pt x="5" y="1"/>
                    <a:pt x="5" y="2"/>
                    <a:pt x="4"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2"/>
            <p:cNvSpPr>
              <a:spLocks/>
            </p:cNvSpPr>
            <p:nvPr/>
          </p:nvSpPr>
          <p:spPr bwMode="auto">
            <a:xfrm>
              <a:off x="3391629" y="1671703"/>
              <a:ext cx="95846" cy="53741"/>
            </a:xfrm>
            <a:custGeom>
              <a:avLst/>
              <a:gdLst>
                <a:gd name="T0" fmla="*/ 4 w 5"/>
                <a:gd name="T1" fmla="*/ 1 h 3"/>
                <a:gd name="T2" fmla="*/ 4 w 5"/>
                <a:gd name="T3" fmla="*/ 2 h 3"/>
                <a:gd name="T4" fmla="*/ 3 w 5"/>
                <a:gd name="T5" fmla="*/ 2 h 3"/>
                <a:gd name="T6" fmla="*/ 2 w 5"/>
                <a:gd name="T7" fmla="*/ 2 h 3"/>
                <a:gd name="T8" fmla="*/ 2 w 5"/>
                <a:gd name="T9" fmla="*/ 2 h 3"/>
                <a:gd name="T10" fmla="*/ 1 w 5"/>
                <a:gd name="T11" fmla="*/ 2 h 3"/>
                <a:gd name="T12" fmla="*/ 0 w 5"/>
                <a:gd name="T13" fmla="*/ 1 h 3"/>
                <a:gd name="T14" fmla="*/ 2 w 5"/>
                <a:gd name="T15" fmla="*/ 1 h 3"/>
                <a:gd name="T16" fmla="*/ 3 w 5"/>
                <a:gd name="T17" fmla="*/ 0 h 3"/>
                <a:gd name="T18" fmla="*/ 3 w 5"/>
                <a:gd name="T19" fmla="*/ 0 h 3"/>
                <a:gd name="T20" fmla="*/ 4 w 5"/>
                <a:gd name="T21" fmla="*/ 0 h 3"/>
                <a:gd name="T22" fmla="*/ 4 w 5"/>
                <a:gd name="T2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4" y="1"/>
                  </a:moveTo>
                  <a:cubicBezTo>
                    <a:pt x="5" y="1"/>
                    <a:pt x="5" y="2"/>
                    <a:pt x="4" y="2"/>
                  </a:cubicBezTo>
                  <a:cubicBezTo>
                    <a:pt x="4" y="3"/>
                    <a:pt x="3" y="2"/>
                    <a:pt x="3" y="2"/>
                  </a:cubicBezTo>
                  <a:cubicBezTo>
                    <a:pt x="3" y="2"/>
                    <a:pt x="2" y="2"/>
                    <a:pt x="2" y="2"/>
                  </a:cubicBezTo>
                  <a:cubicBezTo>
                    <a:pt x="2" y="2"/>
                    <a:pt x="2" y="2"/>
                    <a:pt x="2" y="2"/>
                  </a:cubicBezTo>
                  <a:cubicBezTo>
                    <a:pt x="1" y="2"/>
                    <a:pt x="1" y="2"/>
                    <a:pt x="1" y="2"/>
                  </a:cubicBezTo>
                  <a:cubicBezTo>
                    <a:pt x="0" y="3"/>
                    <a:pt x="0" y="2"/>
                    <a:pt x="0" y="1"/>
                  </a:cubicBezTo>
                  <a:cubicBezTo>
                    <a:pt x="1" y="1"/>
                    <a:pt x="2" y="1"/>
                    <a:pt x="2" y="1"/>
                  </a:cubicBezTo>
                  <a:cubicBezTo>
                    <a:pt x="2" y="1"/>
                    <a:pt x="3" y="0"/>
                    <a:pt x="3" y="0"/>
                  </a:cubicBezTo>
                  <a:cubicBezTo>
                    <a:pt x="3" y="0"/>
                    <a:pt x="3" y="0"/>
                    <a:pt x="3" y="0"/>
                  </a:cubicBezTo>
                  <a:cubicBezTo>
                    <a:pt x="4" y="0"/>
                    <a:pt x="4" y="0"/>
                    <a:pt x="4" y="0"/>
                  </a:cubicBezTo>
                  <a:cubicBezTo>
                    <a:pt x="4" y="0"/>
                    <a:pt x="4" y="1"/>
                    <a:pt x="4"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3"/>
            <p:cNvSpPr>
              <a:spLocks/>
            </p:cNvSpPr>
            <p:nvPr/>
          </p:nvSpPr>
          <p:spPr bwMode="auto">
            <a:xfrm>
              <a:off x="8066173" y="4441916"/>
              <a:ext cx="858506" cy="609063"/>
            </a:xfrm>
            <a:custGeom>
              <a:avLst/>
              <a:gdLst>
                <a:gd name="T0" fmla="*/ 31 w 45"/>
                <a:gd name="T1" fmla="*/ 3 h 34"/>
                <a:gd name="T2" fmla="*/ 34 w 45"/>
                <a:gd name="T3" fmla="*/ 3 h 34"/>
                <a:gd name="T4" fmla="*/ 36 w 45"/>
                <a:gd name="T5" fmla="*/ 5 h 34"/>
                <a:gd name="T6" fmla="*/ 37 w 45"/>
                <a:gd name="T7" fmla="*/ 9 h 34"/>
                <a:gd name="T8" fmla="*/ 40 w 45"/>
                <a:gd name="T9" fmla="*/ 11 h 34"/>
                <a:gd name="T10" fmla="*/ 42 w 45"/>
                <a:gd name="T11" fmla="*/ 14 h 34"/>
                <a:gd name="T12" fmla="*/ 44 w 45"/>
                <a:gd name="T13" fmla="*/ 16 h 34"/>
                <a:gd name="T14" fmla="*/ 45 w 45"/>
                <a:gd name="T15" fmla="*/ 20 h 34"/>
                <a:gd name="T16" fmla="*/ 44 w 45"/>
                <a:gd name="T17" fmla="*/ 24 h 34"/>
                <a:gd name="T18" fmla="*/ 42 w 45"/>
                <a:gd name="T19" fmla="*/ 28 h 34"/>
                <a:gd name="T20" fmla="*/ 41 w 45"/>
                <a:gd name="T21" fmla="*/ 31 h 34"/>
                <a:gd name="T22" fmla="*/ 39 w 45"/>
                <a:gd name="T23" fmla="*/ 33 h 34"/>
                <a:gd name="T24" fmla="*/ 36 w 45"/>
                <a:gd name="T25" fmla="*/ 34 h 34"/>
                <a:gd name="T26" fmla="*/ 34 w 45"/>
                <a:gd name="T27" fmla="*/ 33 h 34"/>
                <a:gd name="T28" fmla="*/ 31 w 45"/>
                <a:gd name="T29" fmla="*/ 33 h 34"/>
                <a:gd name="T30" fmla="*/ 30 w 45"/>
                <a:gd name="T31" fmla="*/ 32 h 34"/>
                <a:gd name="T32" fmla="*/ 29 w 45"/>
                <a:gd name="T33" fmla="*/ 29 h 34"/>
                <a:gd name="T34" fmla="*/ 28 w 45"/>
                <a:gd name="T35" fmla="*/ 29 h 34"/>
                <a:gd name="T36" fmla="*/ 27 w 45"/>
                <a:gd name="T37" fmla="*/ 29 h 34"/>
                <a:gd name="T38" fmla="*/ 28 w 45"/>
                <a:gd name="T39" fmla="*/ 27 h 34"/>
                <a:gd name="T40" fmla="*/ 28 w 45"/>
                <a:gd name="T41" fmla="*/ 26 h 34"/>
                <a:gd name="T42" fmla="*/ 26 w 45"/>
                <a:gd name="T43" fmla="*/ 27 h 34"/>
                <a:gd name="T44" fmla="*/ 25 w 45"/>
                <a:gd name="T45" fmla="*/ 29 h 34"/>
                <a:gd name="T46" fmla="*/ 24 w 45"/>
                <a:gd name="T47" fmla="*/ 26 h 34"/>
                <a:gd name="T48" fmla="*/ 19 w 45"/>
                <a:gd name="T49" fmla="*/ 24 h 34"/>
                <a:gd name="T50" fmla="*/ 15 w 45"/>
                <a:gd name="T51" fmla="*/ 25 h 34"/>
                <a:gd name="T52" fmla="*/ 11 w 45"/>
                <a:gd name="T53" fmla="*/ 27 h 34"/>
                <a:gd name="T54" fmla="*/ 6 w 45"/>
                <a:gd name="T55" fmla="*/ 29 h 34"/>
                <a:gd name="T56" fmla="*/ 4 w 45"/>
                <a:gd name="T57" fmla="*/ 25 h 34"/>
                <a:gd name="T58" fmla="*/ 2 w 45"/>
                <a:gd name="T59" fmla="*/ 21 h 34"/>
                <a:gd name="T60" fmla="*/ 1 w 45"/>
                <a:gd name="T61" fmla="*/ 18 h 34"/>
                <a:gd name="T62" fmla="*/ 1 w 45"/>
                <a:gd name="T63" fmla="*/ 16 h 34"/>
                <a:gd name="T64" fmla="*/ 1 w 45"/>
                <a:gd name="T65" fmla="*/ 14 h 34"/>
                <a:gd name="T66" fmla="*/ 4 w 45"/>
                <a:gd name="T67" fmla="*/ 11 h 34"/>
                <a:gd name="T68" fmla="*/ 7 w 45"/>
                <a:gd name="T69" fmla="*/ 10 h 34"/>
                <a:gd name="T70" fmla="*/ 10 w 45"/>
                <a:gd name="T71" fmla="*/ 9 h 34"/>
                <a:gd name="T72" fmla="*/ 12 w 45"/>
                <a:gd name="T73" fmla="*/ 7 h 34"/>
                <a:gd name="T74" fmla="*/ 13 w 45"/>
                <a:gd name="T75" fmla="*/ 6 h 34"/>
                <a:gd name="T76" fmla="*/ 14 w 45"/>
                <a:gd name="T77" fmla="*/ 5 h 34"/>
                <a:gd name="T78" fmla="*/ 16 w 45"/>
                <a:gd name="T79" fmla="*/ 4 h 34"/>
                <a:gd name="T80" fmla="*/ 18 w 45"/>
                <a:gd name="T81" fmla="*/ 4 h 34"/>
                <a:gd name="T82" fmla="*/ 20 w 45"/>
                <a:gd name="T83" fmla="*/ 2 h 34"/>
                <a:gd name="T84" fmla="*/ 21 w 45"/>
                <a:gd name="T85" fmla="*/ 2 h 34"/>
                <a:gd name="T86" fmla="*/ 20 w 45"/>
                <a:gd name="T87" fmla="*/ 1 h 34"/>
                <a:gd name="T88" fmla="*/ 19 w 45"/>
                <a:gd name="T89" fmla="*/ 0 h 34"/>
                <a:gd name="T90" fmla="*/ 22 w 45"/>
                <a:gd name="T91" fmla="*/ 0 h 34"/>
                <a:gd name="T92" fmla="*/ 25 w 45"/>
                <a:gd name="T93" fmla="*/ 1 h 34"/>
                <a:gd name="T94" fmla="*/ 25 w 45"/>
                <a:gd name="T95" fmla="*/ 4 h 34"/>
                <a:gd name="T96" fmla="*/ 26 w 45"/>
                <a:gd name="T97" fmla="*/ 5 h 34"/>
                <a:gd name="T98" fmla="*/ 29 w 45"/>
                <a:gd name="T99" fmla="*/ 7 h 34"/>
                <a:gd name="T100" fmla="*/ 31 w 45"/>
                <a:gd name="T101"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 h="34">
                  <a:moveTo>
                    <a:pt x="32" y="5"/>
                  </a:moveTo>
                  <a:cubicBezTo>
                    <a:pt x="32" y="4"/>
                    <a:pt x="31" y="4"/>
                    <a:pt x="31" y="3"/>
                  </a:cubicBezTo>
                  <a:cubicBezTo>
                    <a:pt x="31" y="2"/>
                    <a:pt x="32" y="0"/>
                    <a:pt x="33" y="0"/>
                  </a:cubicBezTo>
                  <a:cubicBezTo>
                    <a:pt x="33" y="1"/>
                    <a:pt x="33" y="2"/>
                    <a:pt x="34" y="3"/>
                  </a:cubicBezTo>
                  <a:cubicBezTo>
                    <a:pt x="34" y="3"/>
                    <a:pt x="34" y="4"/>
                    <a:pt x="34" y="4"/>
                  </a:cubicBezTo>
                  <a:cubicBezTo>
                    <a:pt x="35" y="4"/>
                    <a:pt x="35" y="4"/>
                    <a:pt x="36" y="5"/>
                  </a:cubicBezTo>
                  <a:cubicBezTo>
                    <a:pt x="36" y="5"/>
                    <a:pt x="36" y="7"/>
                    <a:pt x="36" y="8"/>
                  </a:cubicBezTo>
                  <a:cubicBezTo>
                    <a:pt x="36" y="8"/>
                    <a:pt x="37" y="8"/>
                    <a:pt x="37" y="9"/>
                  </a:cubicBezTo>
                  <a:cubicBezTo>
                    <a:pt x="37" y="10"/>
                    <a:pt x="37" y="10"/>
                    <a:pt x="38" y="10"/>
                  </a:cubicBezTo>
                  <a:cubicBezTo>
                    <a:pt x="39" y="10"/>
                    <a:pt x="39" y="10"/>
                    <a:pt x="40" y="11"/>
                  </a:cubicBezTo>
                  <a:cubicBezTo>
                    <a:pt x="40" y="12"/>
                    <a:pt x="40" y="13"/>
                    <a:pt x="41" y="13"/>
                  </a:cubicBezTo>
                  <a:cubicBezTo>
                    <a:pt x="41" y="13"/>
                    <a:pt x="41" y="13"/>
                    <a:pt x="42" y="14"/>
                  </a:cubicBezTo>
                  <a:cubicBezTo>
                    <a:pt x="42" y="14"/>
                    <a:pt x="42" y="14"/>
                    <a:pt x="42" y="15"/>
                  </a:cubicBezTo>
                  <a:cubicBezTo>
                    <a:pt x="43" y="16"/>
                    <a:pt x="44" y="16"/>
                    <a:pt x="44" y="16"/>
                  </a:cubicBezTo>
                  <a:cubicBezTo>
                    <a:pt x="44" y="17"/>
                    <a:pt x="44" y="18"/>
                    <a:pt x="44" y="19"/>
                  </a:cubicBezTo>
                  <a:cubicBezTo>
                    <a:pt x="44" y="19"/>
                    <a:pt x="45" y="19"/>
                    <a:pt x="45" y="20"/>
                  </a:cubicBezTo>
                  <a:cubicBezTo>
                    <a:pt x="45" y="20"/>
                    <a:pt x="45" y="21"/>
                    <a:pt x="45" y="21"/>
                  </a:cubicBezTo>
                  <a:cubicBezTo>
                    <a:pt x="44" y="22"/>
                    <a:pt x="44" y="23"/>
                    <a:pt x="44" y="24"/>
                  </a:cubicBezTo>
                  <a:cubicBezTo>
                    <a:pt x="44" y="25"/>
                    <a:pt x="43" y="26"/>
                    <a:pt x="42" y="27"/>
                  </a:cubicBezTo>
                  <a:cubicBezTo>
                    <a:pt x="42" y="27"/>
                    <a:pt x="42" y="28"/>
                    <a:pt x="42" y="28"/>
                  </a:cubicBezTo>
                  <a:cubicBezTo>
                    <a:pt x="42" y="29"/>
                    <a:pt x="41" y="29"/>
                    <a:pt x="41" y="30"/>
                  </a:cubicBezTo>
                  <a:cubicBezTo>
                    <a:pt x="41" y="30"/>
                    <a:pt x="41" y="31"/>
                    <a:pt x="41" y="31"/>
                  </a:cubicBezTo>
                  <a:cubicBezTo>
                    <a:pt x="41" y="31"/>
                    <a:pt x="41" y="32"/>
                    <a:pt x="41" y="32"/>
                  </a:cubicBezTo>
                  <a:cubicBezTo>
                    <a:pt x="40" y="33"/>
                    <a:pt x="39" y="33"/>
                    <a:pt x="39" y="33"/>
                  </a:cubicBezTo>
                  <a:cubicBezTo>
                    <a:pt x="39" y="33"/>
                    <a:pt x="38" y="33"/>
                    <a:pt x="38" y="33"/>
                  </a:cubicBezTo>
                  <a:cubicBezTo>
                    <a:pt x="37" y="34"/>
                    <a:pt x="37" y="34"/>
                    <a:pt x="36" y="34"/>
                  </a:cubicBezTo>
                  <a:cubicBezTo>
                    <a:pt x="36" y="34"/>
                    <a:pt x="36" y="33"/>
                    <a:pt x="35" y="33"/>
                  </a:cubicBezTo>
                  <a:cubicBezTo>
                    <a:pt x="35" y="33"/>
                    <a:pt x="35" y="33"/>
                    <a:pt x="34" y="33"/>
                  </a:cubicBezTo>
                  <a:cubicBezTo>
                    <a:pt x="34" y="34"/>
                    <a:pt x="34" y="34"/>
                    <a:pt x="33" y="34"/>
                  </a:cubicBezTo>
                  <a:cubicBezTo>
                    <a:pt x="32" y="34"/>
                    <a:pt x="32" y="33"/>
                    <a:pt x="31" y="33"/>
                  </a:cubicBezTo>
                  <a:cubicBezTo>
                    <a:pt x="31" y="33"/>
                    <a:pt x="31" y="33"/>
                    <a:pt x="31" y="33"/>
                  </a:cubicBezTo>
                  <a:cubicBezTo>
                    <a:pt x="31" y="32"/>
                    <a:pt x="30" y="32"/>
                    <a:pt x="30" y="32"/>
                  </a:cubicBezTo>
                  <a:cubicBezTo>
                    <a:pt x="29" y="32"/>
                    <a:pt x="30" y="31"/>
                    <a:pt x="30" y="31"/>
                  </a:cubicBezTo>
                  <a:cubicBezTo>
                    <a:pt x="29" y="31"/>
                    <a:pt x="29" y="29"/>
                    <a:pt x="29" y="29"/>
                  </a:cubicBezTo>
                  <a:cubicBezTo>
                    <a:pt x="29" y="29"/>
                    <a:pt x="29" y="29"/>
                    <a:pt x="28" y="29"/>
                  </a:cubicBezTo>
                  <a:cubicBezTo>
                    <a:pt x="28" y="29"/>
                    <a:pt x="28" y="29"/>
                    <a:pt x="28" y="29"/>
                  </a:cubicBezTo>
                  <a:cubicBezTo>
                    <a:pt x="28" y="28"/>
                    <a:pt x="29" y="27"/>
                    <a:pt x="28" y="28"/>
                  </a:cubicBezTo>
                  <a:cubicBezTo>
                    <a:pt x="27" y="28"/>
                    <a:pt x="28" y="29"/>
                    <a:pt x="27" y="29"/>
                  </a:cubicBezTo>
                  <a:cubicBezTo>
                    <a:pt x="27" y="29"/>
                    <a:pt x="26" y="29"/>
                    <a:pt x="27" y="28"/>
                  </a:cubicBezTo>
                  <a:cubicBezTo>
                    <a:pt x="27" y="28"/>
                    <a:pt x="27" y="28"/>
                    <a:pt x="28" y="27"/>
                  </a:cubicBezTo>
                  <a:cubicBezTo>
                    <a:pt x="28" y="27"/>
                    <a:pt x="27" y="27"/>
                    <a:pt x="27" y="26"/>
                  </a:cubicBezTo>
                  <a:cubicBezTo>
                    <a:pt x="27" y="26"/>
                    <a:pt x="28" y="26"/>
                    <a:pt x="28" y="26"/>
                  </a:cubicBezTo>
                  <a:cubicBezTo>
                    <a:pt x="28" y="25"/>
                    <a:pt x="27" y="26"/>
                    <a:pt x="27" y="26"/>
                  </a:cubicBezTo>
                  <a:cubicBezTo>
                    <a:pt x="27" y="26"/>
                    <a:pt x="27" y="27"/>
                    <a:pt x="26" y="27"/>
                  </a:cubicBezTo>
                  <a:cubicBezTo>
                    <a:pt x="26" y="28"/>
                    <a:pt x="25" y="28"/>
                    <a:pt x="25" y="28"/>
                  </a:cubicBezTo>
                  <a:cubicBezTo>
                    <a:pt x="25" y="28"/>
                    <a:pt x="25" y="29"/>
                    <a:pt x="25" y="29"/>
                  </a:cubicBezTo>
                  <a:cubicBezTo>
                    <a:pt x="25" y="28"/>
                    <a:pt x="25" y="28"/>
                    <a:pt x="25" y="27"/>
                  </a:cubicBezTo>
                  <a:cubicBezTo>
                    <a:pt x="24" y="27"/>
                    <a:pt x="24" y="26"/>
                    <a:pt x="24" y="26"/>
                  </a:cubicBezTo>
                  <a:cubicBezTo>
                    <a:pt x="23" y="25"/>
                    <a:pt x="23" y="25"/>
                    <a:pt x="22" y="25"/>
                  </a:cubicBezTo>
                  <a:cubicBezTo>
                    <a:pt x="21" y="24"/>
                    <a:pt x="20" y="24"/>
                    <a:pt x="19" y="24"/>
                  </a:cubicBezTo>
                  <a:cubicBezTo>
                    <a:pt x="18" y="25"/>
                    <a:pt x="18" y="25"/>
                    <a:pt x="17" y="25"/>
                  </a:cubicBezTo>
                  <a:cubicBezTo>
                    <a:pt x="16" y="25"/>
                    <a:pt x="16" y="25"/>
                    <a:pt x="15" y="25"/>
                  </a:cubicBezTo>
                  <a:cubicBezTo>
                    <a:pt x="15" y="25"/>
                    <a:pt x="14" y="25"/>
                    <a:pt x="14" y="25"/>
                  </a:cubicBezTo>
                  <a:cubicBezTo>
                    <a:pt x="13" y="26"/>
                    <a:pt x="12" y="27"/>
                    <a:pt x="11" y="27"/>
                  </a:cubicBezTo>
                  <a:cubicBezTo>
                    <a:pt x="10" y="27"/>
                    <a:pt x="9" y="26"/>
                    <a:pt x="8" y="27"/>
                  </a:cubicBezTo>
                  <a:cubicBezTo>
                    <a:pt x="7" y="28"/>
                    <a:pt x="6" y="28"/>
                    <a:pt x="6" y="29"/>
                  </a:cubicBezTo>
                  <a:cubicBezTo>
                    <a:pt x="4" y="29"/>
                    <a:pt x="2" y="28"/>
                    <a:pt x="3" y="27"/>
                  </a:cubicBezTo>
                  <a:cubicBezTo>
                    <a:pt x="3" y="26"/>
                    <a:pt x="4" y="26"/>
                    <a:pt x="4" y="25"/>
                  </a:cubicBezTo>
                  <a:cubicBezTo>
                    <a:pt x="4" y="24"/>
                    <a:pt x="3" y="24"/>
                    <a:pt x="3" y="23"/>
                  </a:cubicBezTo>
                  <a:cubicBezTo>
                    <a:pt x="3" y="22"/>
                    <a:pt x="3" y="22"/>
                    <a:pt x="2" y="21"/>
                  </a:cubicBezTo>
                  <a:cubicBezTo>
                    <a:pt x="2" y="21"/>
                    <a:pt x="2" y="20"/>
                    <a:pt x="2" y="19"/>
                  </a:cubicBezTo>
                  <a:cubicBezTo>
                    <a:pt x="1" y="19"/>
                    <a:pt x="1" y="18"/>
                    <a:pt x="1" y="18"/>
                  </a:cubicBezTo>
                  <a:cubicBezTo>
                    <a:pt x="0" y="17"/>
                    <a:pt x="1" y="17"/>
                    <a:pt x="2" y="18"/>
                  </a:cubicBezTo>
                  <a:cubicBezTo>
                    <a:pt x="2" y="17"/>
                    <a:pt x="2" y="17"/>
                    <a:pt x="1" y="16"/>
                  </a:cubicBezTo>
                  <a:cubicBezTo>
                    <a:pt x="1" y="16"/>
                    <a:pt x="1" y="16"/>
                    <a:pt x="1" y="15"/>
                  </a:cubicBezTo>
                  <a:cubicBezTo>
                    <a:pt x="1" y="15"/>
                    <a:pt x="1" y="14"/>
                    <a:pt x="1" y="14"/>
                  </a:cubicBezTo>
                  <a:cubicBezTo>
                    <a:pt x="1" y="14"/>
                    <a:pt x="1" y="13"/>
                    <a:pt x="1" y="13"/>
                  </a:cubicBezTo>
                  <a:cubicBezTo>
                    <a:pt x="2" y="12"/>
                    <a:pt x="3" y="12"/>
                    <a:pt x="4" y="11"/>
                  </a:cubicBezTo>
                  <a:cubicBezTo>
                    <a:pt x="4" y="11"/>
                    <a:pt x="5" y="11"/>
                    <a:pt x="5" y="11"/>
                  </a:cubicBezTo>
                  <a:cubicBezTo>
                    <a:pt x="6" y="11"/>
                    <a:pt x="6" y="11"/>
                    <a:pt x="7" y="10"/>
                  </a:cubicBezTo>
                  <a:cubicBezTo>
                    <a:pt x="8" y="10"/>
                    <a:pt x="8" y="10"/>
                    <a:pt x="9" y="10"/>
                  </a:cubicBezTo>
                  <a:cubicBezTo>
                    <a:pt x="9" y="10"/>
                    <a:pt x="9" y="9"/>
                    <a:pt x="10" y="9"/>
                  </a:cubicBezTo>
                  <a:cubicBezTo>
                    <a:pt x="10" y="8"/>
                    <a:pt x="10" y="7"/>
                    <a:pt x="11" y="6"/>
                  </a:cubicBezTo>
                  <a:cubicBezTo>
                    <a:pt x="11" y="7"/>
                    <a:pt x="11" y="7"/>
                    <a:pt x="12" y="7"/>
                  </a:cubicBezTo>
                  <a:cubicBezTo>
                    <a:pt x="12" y="7"/>
                    <a:pt x="12" y="7"/>
                    <a:pt x="12" y="6"/>
                  </a:cubicBezTo>
                  <a:cubicBezTo>
                    <a:pt x="12" y="6"/>
                    <a:pt x="12" y="6"/>
                    <a:pt x="13" y="6"/>
                  </a:cubicBezTo>
                  <a:cubicBezTo>
                    <a:pt x="13" y="6"/>
                    <a:pt x="13" y="6"/>
                    <a:pt x="13" y="5"/>
                  </a:cubicBezTo>
                  <a:cubicBezTo>
                    <a:pt x="13" y="5"/>
                    <a:pt x="13" y="5"/>
                    <a:pt x="14" y="5"/>
                  </a:cubicBezTo>
                  <a:cubicBezTo>
                    <a:pt x="14" y="4"/>
                    <a:pt x="14" y="4"/>
                    <a:pt x="15" y="4"/>
                  </a:cubicBezTo>
                  <a:cubicBezTo>
                    <a:pt x="15" y="4"/>
                    <a:pt x="15" y="4"/>
                    <a:pt x="16" y="4"/>
                  </a:cubicBezTo>
                  <a:cubicBezTo>
                    <a:pt x="16" y="4"/>
                    <a:pt x="16" y="4"/>
                    <a:pt x="17" y="4"/>
                  </a:cubicBezTo>
                  <a:cubicBezTo>
                    <a:pt x="17" y="5"/>
                    <a:pt x="18" y="5"/>
                    <a:pt x="18" y="4"/>
                  </a:cubicBezTo>
                  <a:cubicBezTo>
                    <a:pt x="18" y="4"/>
                    <a:pt x="19" y="3"/>
                    <a:pt x="19" y="3"/>
                  </a:cubicBezTo>
                  <a:cubicBezTo>
                    <a:pt x="19" y="3"/>
                    <a:pt x="19" y="2"/>
                    <a:pt x="20" y="2"/>
                  </a:cubicBezTo>
                  <a:cubicBezTo>
                    <a:pt x="20" y="2"/>
                    <a:pt x="20" y="2"/>
                    <a:pt x="20" y="1"/>
                  </a:cubicBezTo>
                  <a:cubicBezTo>
                    <a:pt x="20" y="1"/>
                    <a:pt x="20" y="1"/>
                    <a:pt x="21" y="2"/>
                  </a:cubicBezTo>
                  <a:cubicBezTo>
                    <a:pt x="21" y="2"/>
                    <a:pt x="22" y="2"/>
                    <a:pt x="22" y="1"/>
                  </a:cubicBezTo>
                  <a:cubicBezTo>
                    <a:pt x="22" y="1"/>
                    <a:pt x="21" y="1"/>
                    <a:pt x="20" y="1"/>
                  </a:cubicBezTo>
                  <a:cubicBezTo>
                    <a:pt x="20" y="1"/>
                    <a:pt x="19" y="1"/>
                    <a:pt x="19" y="1"/>
                  </a:cubicBezTo>
                  <a:cubicBezTo>
                    <a:pt x="18" y="1"/>
                    <a:pt x="19" y="0"/>
                    <a:pt x="19" y="0"/>
                  </a:cubicBezTo>
                  <a:cubicBezTo>
                    <a:pt x="20" y="0"/>
                    <a:pt x="20" y="0"/>
                    <a:pt x="21" y="1"/>
                  </a:cubicBezTo>
                  <a:cubicBezTo>
                    <a:pt x="21" y="1"/>
                    <a:pt x="21" y="0"/>
                    <a:pt x="22" y="0"/>
                  </a:cubicBezTo>
                  <a:cubicBezTo>
                    <a:pt x="22" y="1"/>
                    <a:pt x="22" y="1"/>
                    <a:pt x="22" y="1"/>
                  </a:cubicBezTo>
                  <a:cubicBezTo>
                    <a:pt x="23" y="1"/>
                    <a:pt x="24" y="1"/>
                    <a:pt x="25" y="1"/>
                  </a:cubicBezTo>
                  <a:cubicBezTo>
                    <a:pt x="26" y="1"/>
                    <a:pt x="27" y="1"/>
                    <a:pt x="26" y="2"/>
                  </a:cubicBezTo>
                  <a:cubicBezTo>
                    <a:pt x="25" y="3"/>
                    <a:pt x="24" y="4"/>
                    <a:pt x="25" y="4"/>
                  </a:cubicBezTo>
                  <a:cubicBezTo>
                    <a:pt x="25" y="4"/>
                    <a:pt x="25" y="5"/>
                    <a:pt x="25" y="5"/>
                  </a:cubicBezTo>
                  <a:cubicBezTo>
                    <a:pt x="25" y="5"/>
                    <a:pt x="26" y="5"/>
                    <a:pt x="26" y="5"/>
                  </a:cubicBezTo>
                  <a:cubicBezTo>
                    <a:pt x="26" y="5"/>
                    <a:pt x="27" y="6"/>
                    <a:pt x="27" y="6"/>
                  </a:cubicBezTo>
                  <a:cubicBezTo>
                    <a:pt x="28" y="6"/>
                    <a:pt x="28" y="7"/>
                    <a:pt x="29" y="7"/>
                  </a:cubicBezTo>
                  <a:cubicBezTo>
                    <a:pt x="29" y="7"/>
                    <a:pt x="30" y="8"/>
                    <a:pt x="30" y="8"/>
                  </a:cubicBezTo>
                  <a:cubicBezTo>
                    <a:pt x="31" y="7"/>
                    <a:pt x="31" y="7"/>
                    <a:pt x="31" y="6"/>
                  </a:cubicBezTo>
                  <a:cubicBezTo>
                    <a:pt x="31" y="6"/>
                    <a:pt x="32" y="5"/>
                    <a:pt x="32" y="5"/>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4"/>
            <p:cNvSpPr>
              <a:spLocks/>
            </p:cNvSpPr>
            <p:nvPr/>
          </p:nvSpPr>
          <p:spPr bwMode="auto">
            <a:xfrm>
              <a:off x="8734357" y="5068893"/>
              <a:ext cx="75308" cy="88289"/>
            </a:xfrm>
            <a:custGeom>
              <a:avLst/>
              <a:gdLst>
                <a:gd name="T0" fmla="*/ 4 w 4"/>
                <a:gd name="T1" fmla="*/ 4 h 5"/>
                <a:gd name="T2" fmla="*/ 3 w 4"/>
                <a:gd name="T3" fmla="*/ 5 h 5"/>
                <a:gd name="T4" fmla="*/ 2 w 4"/>
                <a:gd name="T5" fmla="*/ 5 h 5"/>
                <a:gd name="T6" fmla="*/ 1 w 4"/>
                <a:gd name="T7" fmla="*/ 4 h 5"/>
                <a:gd name="T8" fmla="*/ 1 w 4"/>
                <a:gd name="T9" fmla="*/ 3 h 5"/>
                <a:gd name="T10" fmla="*/ 0 w 4"/>
                <a:gd name="T11" fmla="*/ 2 h 5"/>
                <a:gd name="T12" fmla="*/ 0 w 4"/>
                <a:gd name="T13" fmla="*/ 1 h 5"/>
                <a:gd name="T14" fmla="*/ 1 w 4"/>
                <a:gd name="T15" fmla="*/ 1 h 5"/>
                <a:gd name="T16" fmla="*/ 3 w 4"/>
                <a:gd name="T17" fmla="*/ 2 h 5"/>
                <a:gd name="T18" fmla="*/ 4 w 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4"/>
                  </a:moveTo>
                  <a:cubicBezTo>
                    <a:pt x="4" y="4"/>
                    <a:pt x="4" y="4"/>
                    <a:pt x="3" y="5"/>
                  </a:cubicBezTo>
                  <a:cubicBezTo>
                    <a:pt x="3" y="5"/>
                    <a:pt x="2" y="5"/>
                    <a:pt x="2" y="5"/>
                  </a:cubicBezTo>
                  <a:cubicBezTo>
                    <a:pt x="2" y="5"/>
                    <a:pt x="1" y="5"/>
                    <a:pt x="1" y="4"/>
                  </a:cubicBezTo>
                  <a:cubicBezTo>
                    <a:pt x="1" y="4"/>
                    <a:pt x="1" y="3"/>
                    <a:pt x="1" y="3"/>
                  </a:cubicBezTo>
                  <a:cubicBezTo>
                    <a:pt x="1" y="2"/>
                    <a:pt x="0" y="2"/>
                    <a:pt x="0" y="2"/>
                  </a:cubicBezTo>
                  <a:cubicBezTo>
                    <a:pt x="0" y="1"/>
                    <a:pt x="0" y="1"/>
                    <a:pt x="0" y="1"/>
                  </a:cubicBezTo>
                  <a:cubicBezTo>
                    <a:pt x="1" y="0"/>
                    <a:pt x="1" y="1"/>
                    <a:pt x="1" y="1"/>
                  </a:cubicBezTo>
                  <a:cubicBezTo>
                    <a:pt x="2" y="2"/>
                    <a:pt x="2" y="2"/>
                    <a:pt x="3" y="2"/>
                  </a:cubicBezTo>
                  <a:cubicBezTo>
                    <a:pt x="4" y="2"/>
                    <a:pt x="4" y="3"/>
                    <a:pt x="4"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5"/>
            <p:cNvSpPr>
              <a:spLocks/>
            </p:cNvSpPr>
            <p:nvPr/>
          </p:nvSpPr>
          <p:spPr bwMode="auto">
            <a:xfrm>
              <a:off x="9172509" y="5068893"/>
              <a:ext cx="172523" cy="195771"/>
            </a:xfrm>
            <a:custGeom>
              <a:avLst/>
              <a:gdLst>
                <a:gd name="T0" fmla="*/ 5 w 9"/>
                <a:gd name="T1" fmla="*/ 8 h 11"/>
                <a:gd name="T2" fmla="*/ 4 w 9"/>
                <a:gd name="T3" fmla="*/ 10 h 11"/>
                <a:gd name="T4" fmla="*/ 2 w 9"/>
                <a:gd name="T5" fmla="*/ 10 h 11"/>
                <a:gd name="T6" fmla="*/ 0 w 9"/>
                <a:gd name="T7" fmla="*/ 9 h 11"/>
                <a:gd name="T8" fmla="*/ 2 w 9"/>
                <a:gd name="T9" fmla="*/ 7 h 11"/>
                <a:gd name="T10" fmla="*/ 3 w 9"/>
                <a:gd name="T11" fmla="*/ 6 h 11"/>
                <a:gd name="T12" fmla="*/ 4 w 9"/>
                <a:gd name="T13" fmla="*/ 5 h 11"/>
                <a:gd name="T14" fmla="*/ 5 w 9"/>
                <a:gd name="T15" fmla="*/ 4 h 11"/>
                <a:gd name="T16" fmla="*/ 6 w 9"/>
                <a:gd name="T17" fmla="*/ 3 h 11"/>
                <a:gd name="T18" fmla="*/ 8 w 9"/>
                <a:gd name="T19" fmla="*/ 1 h 11"/>
                <a:gd name="T20" fmla="*/ 8 w 9"/>
                <a:gd name="T21" fmla="*/ 2 h 11"/>
                <a:gd name="T22" fmla="*/ 9 w 9"/>
                <a:gd name="T23" fmla="*/ 2 h 11"/>
                <a:gd name="T24" fmla="*/ 8 w 9"/>
                <a:gd name="T25" fmla="*/ 4 h 11"/>
                <a:gd name="T26" fmla="*/ 7 w 9"/>
                <a:gd name="T27" fmla="*/ 6 h 11"/>
                <a:gd name="T28" fmla="*/ 6 w 9"/>
                <a:gd name="T29" fmla="*/ 7 h 11"/>
                <a:gd name="T30" fmla="*/ 5 w 9"/>
                <a:gd name="T31"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1">
                  <a:moveTo>
                    <a:pt x="5" y="8"/>
                  </a:moveTo>
                  <a:cubicBezTo>
                    <a:pt x="5" y="9"/>
                    <a:pt x="5" y="9"/>
                    <a:pt x="4" y="10"/>
                  </a:cubicBezTo>
                  <a:cubicBezTo>
                    <a:pt x="3" y="11"/>
                    <a:pt x="3" y="10"/>
                    <a:pt x="2" y="10"/>
                  </a:cubicBezTo>
                  <a:cubicBezTo>
                    <a:pt x="2" y="10"/>
                    <a:pt x="0" y="9"/>
                    <a:pt x="0" y="9"/>
                  </a:cubicBezTo>
                  <a:cubicBezTo>
                    <a:pt x="0" y="8"/>
                    <a:pt x="1" y="8"/>
                    <a:pt x="2" y="7"/>
                  </a:cubicBezTo>
                  <a:cubicBezTo>
                    <a:pt x="2" y="7"/>
                    <a:pt x="2" y="6"/>
                    <a:pt x="3" y="6"/>
                  </a:cubicBezTo>
                  <a:cubicBezTo>
                    <a:pt x="3" y="5"/>
                    <a:pt x="4" y="6"/>
                    <a:pt x="4" y="5"/>
                  </a:cubicBezTo>
                  <a:cubicBezTo>
                    <a:pt x="5" y="5"/>
                    <a:pt x="5" y="4"/>
                    <a:pt x="5" y="4"/>
                  </a:cubicBezTo>
                  <a:cubicBezTo>
                    <a:pt x="6" y="4"/>
                    <a:pt x="6" y="3"/>
                    <a:pt x="6" y="3"/>
                  </a:cubicBezTo>
                  <a:cubicBezTo>
                    <a:pt x="6" y="2"/>
                    <a:pt x="7" y="0"/>
                    <a:pt x="8" y="1"/>
                  </a:cubicBezTo>
                  <a:cubicBezTo>
                    <a:pt x="8" y="2"/>
                    <a:pt x="8" y="2"/>
                    <a:pt x="8" y="2"/>
                  </a:cubicBezTo>
                  <a:cubicBezTo>
                    <a:pt x="8" y="2"/>
                    <a:pt x="9" y="2"/>
                    <a:pt x="9" y="2"/>
                  </a:cubicBezTo>
                  <a:cubicBezTo>
                    <a:pt x="9" y="3"/>
                    <a:pt x="9" y="3"/>
                    <a:pt x="8" y="4"/>
                  </a:cubicBezTo>
                  <a:cubicBezTo>
                    <a:pt x="8" y="4"/>
                    <a:pt x="7" y="5"/>
                    <a:pt x="7" y="6"/>
                  </a:cubicBezTo>
                  <a:cubicBezTo>
                    <a:pt x="7" y="6"/>
                    <a:pt x="7" y="6"/>
                    <a:pt x="6" y="7"/>
                  </a:cubicBezTo>
                  <a:cubicBezTo>
                    <a:pt x="6" y="7"/>
                    <a:pt x="6" y="7"/>
                    <a:pt x="5" y="8"/>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6"/>
            <p:cNvSpPr>
              <a:spLocks/>
            </p:cNvSpPr>
            <p:nvPr/>
          </p:nvSpPr>
          <p:spPr bwMode="auto">
            <a:xfrm>
              <a:off x="9306694" y="4943497"/>
              <a:ext cx="132816" cy="177857"/>
            </a:xfrm>
            <a:custGeom>
              <a:avLst/>
              <a:gdLst>
                <a:gd name="T0" fmla="*/ 6 w 7"/>
                <a:gd name="T1" fmla="*/ 4 h 10"/>
                <a:gd name="T2" fmla="*/ 5 w 7"/>
                <a:gd name="T3" fmla="*/ 7 h 10"/>
                <a:gd name="T4" fmla="*/ 4 w 7"/>
                <a:gd name="T5" fmla="*/ 9 h 10"/>
                <a:gd name="T6" fmla="*/ 3 w 7"/>
                <a:gd name="T7" fmla="*/ 9 h 10"/>
                <a:gd name="T8" fmla="*/ 3 w 7"/>
                <a:gd name="T9" fmla="*/ 9 h 10"/>
                <a:gd name="T10" fmla="*/ 3 w 7"/>
                <a:gd name="T11" fmla="*/ 7 h 10"/>
                <a:gd name="T12" fmla="*/ 2 w 7"/>
                <a:gd name="T13" fmla="*/ 6 h 10"/>
                <a:gd name="T14" fmla="*/ 2 w 7"/>
                <a:gd name="T15" fmla="*/ 5 h 10"/>
                <a:gd name="T16" fmla="*/ 2 w 7"/>
                <a:gd name="T17" fmla="*/ 4 h 10"/>
                <a:gd name="T18" fmla="*/ 2 w 7"/>
                <a:gd name="T19" fmla="*/ 3 h 10"/>
                <a:gd name="T20" fmla="*/ 1 w 7"/>
                <a:gd name="T21" fmla="*/ 2 h 10"/>
                <a:gd name="T22" fmla="*/ 1 w 7"/>
                <a:gd name="T23" fmla="*/ 1 h 10"/>
                <a:gd name="T24" fmla="*/ 0 w 7"/>
                <a:gd name="T25" fmla="*/ 1 h 10"/>
                <a:gd name="T26" fmla="*/ 1 w 7"/>
                <a:gd name="T27" fmla="*/ 0 h 10"/>
                <a:gd name="T28" fmla="*/ 2 w 7"/>
                <a:gd name="T29" fmla="*/ 1 h 10"/>
                <a:gd name="T30" fmla="*/ 3 w 7"/>
                <a:gd name="T31" fmla="*/ 2 h 10"/>
                <a:gd name="T32" fmla="*/ 3 w 7"/>
                <a:gd name="T33" fmla="*/ 3 h 10"/>
                <a:gd name="T34" fmla="*/ 4 w 7"/>
                <a:gd name="T35" fmla="*/ 3 h 10"/>
                <a:gd name="T36" fmla="*/ 4 w 7"/>
                <a:gd name="T37" fmla="*/ 3 h 10"/>
                <a:gd name="T38" fmla="*/ 4 w 7"/>
                <a:gd name="T39" fmla="*/ 4 h 10"/>
                <a:gd name="T40" fmla="*/ 4 w 7"/>
                <a:gd name="T41" fmla="*/ 4 h 10"/>
                <a:gd name="T42" fmla="*/ 6 w 7"/>
                <a:gd name="T4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0">
                  <a:moveTo>
                    <a:pt x="6" y="4"/>
                  </a:moveTo>
                  <a:cubicBezTo>
                    <a:pt x="7" y="5"/>
                    <a:pt x="5" y="6"/>
                    <a:pt x="5" y="7"/>
                  </a:cubicBezTo>
                  <a:cubicBezTo>
                    <a:pt x="5" y="8"/>
                    <a:pt x="5" y="8"/>
                    <a:pt x="4" y="9"/>
                  </a:cubicBezTo>
                  <a:cubicBezTo>
                    <a:pt x="4" y="9"/>
                    <a:pt x="3" y="9"/>
                    <a:pt x="3" y="9"/>
                  </a:cubicBezTo>
                  <a:cubicBezTo>
                    <a:pt x="2" y="10"/>
                    <a:pt x="3" y="9"/>
                    <a:pt x="3" y="9"/>
                  </a:cubicBezTo>
                  <a:cubicBezTo>
                    <a:pt x="3" y="8"/>
                    <a:pt x="3" y="8"/>
                    <a:pt x="3" y="7"/>
                  </a:cubicBezTo>
                  <a:cubicBezTo>
                    <a:pt x="2" y="7"/>
                    <a:pt x="2" y="7"/>
                    <a:pt x="2" y="6"/>
                  </a:cubicBezTo>
                  <a:cubicBezTo>
                    <a:pt x="1" y="6"/>
                    <a:pt x="2" y="6"/>
                    <a:pt x="2" y="5"/>
                  </a:cubicBezTo>
                  <a:cubicBezTo>
                    <a:pt x="3" y="5"/>
                    <a:pt x="2" y="4"/>
                    <a:pt x="2" y="4"/>
                  </a:cubicBezTo>
                  <a:cubicBezTo>
                    <a:pt x="2" y="4"/>
                    <a:pt x="2" y="3"/>
                    <a:pt x="2" y="3"/>
                  </a:cubicBezTo>
                  <a:cubicBezTo>
                    <a:pt x="1" y="3"/>
                    <a:pt x="1" y="2"/>
                    <a:pt x="1" y="2"/>
                  </a:cubicBezTo>
                  <a:cubicBezTo>
                    <a:pt x="1" y="2"/>
                    <a:pt x="1" y="1"/>
                    <a:pt x="1" y="1"/>
                  </a:cubicBezTo>
                  <a:cubicBezTo>
                    <a:pt x="0" y="1"/>
                    <a:pt x="0" y="1"/>
                    <a:pt x="0" y="1"/>
                  </a:cubicBezTo>
                  <a:cubicBezTo>
                    <a:pt x="0" y="0"/>
                    <a:pt x="1" y="0"/>
                    <a:pt x="1" y="0"/>
                  </a:cubicBezTo>
                  <a:cubicBezTo>
                    <a:pt x="2" y="0"/>
                    <a:pt x="2" y="1"/>
                    <a:pt x="2" y="1"/>
                  </a:cubicBezTo>
                  <a:cubicBezTo>
                    <a:pt x="2" y="2"/>
                    <a:pt x="3" y="2"/>
                    <a:pt x="3" y="2"/>
                  </a:cubicBezTo>
                  <a:cubicBezTo>
                    <a:pt x="3" y="3"/>
                    <a:pt x="3" y="3"/>
                    <a:pt x="3" y="3"/>
                  </a:cubicBezTo>
                  <a:cubicBezTo>
                    <a:pt x="3" y="3"/>
                    <a:pt x="3" y="3"/>
                    <a:pt x="4" y="3"/>
                  </a:cubicBezTo>
                  <a:cubicBezTo>
                    <a:pt x="4" y="3"/>
                    <a:pt x="4" y="3"/>
                    <a:pt x="4" y="3"/>
                  </a:cubicBezTo>
                  <a:cubicBezTo>
                    <a:pt x="4" y="3"/>
                    <a:pt x="4" y="4"/>
                    <a:pt x="4" y="4"/>
                  </a:cubicBezTo>
                  <a:cubicBezTo>
                    <a:pt x="4" y="4"/>
                    <a:pt x="4" y="4"/>
                    <a:pt x="4" y="4"/>
                  </a:cubicBezTo>
                  <a:cubicBezTo>
                    <a:pt x="5" y="6"/>
                    <a:pt x="6" y="3"/>
                    <a:pt x="6"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7"/>
            <p:cNvSpPr>
              <a:spLocks/>
            </p:cNvSpPr>
            <p:nvPr/>
          </p:nvSpPr>
          <p:spPr bwMode="auto">
            <a:xfrm>
              <a:off x="4078982" y="1903301"/>
              <a:ext cx="38338" cy="35827"/>
            </a:xfrm>
            <a:custGeom>
              <a:avLst/>
              <a:gdLst>
                <a:gd name="T0" fmla="*/ 1 w 2"/>
                <a:gd name="T1" fmla="*/ 0 h 2"/>
                <a:gd name="T2" fmla="*/ 1 w 2"/>
                <a:gd name="T3" fmla="*/ 1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2" y="0"/>
                    <a:pt x="1" y="1"/>
                    <a:pt x="1" y="1"/>
                  </a:cubicBezTo>
                  <a:cubicBezTo>
                    <a:pt x="1" y="2"/>
                    <a:pt x="0" y="1"/>
                    <a:pt x="1" y="1"/>
                  </a:cubicBezTo>
                  <a:cubicBezTo>
                    <a:pt x="1" y="1"/>
                    <a:pt x="1" y="0"/>
                    <a:pt x="1" y="0"/>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8"/>
            <p:cNvSpPr>
              <a:spLocks/>
            </p:cNvSpPr>
            <p:nvPr/>
          </p:nvSpPr>
          <p:spPr bwMode="auto">
            <a:xfrm>
              <a:off x="3754475" y="1438826"/>
              <a:ext cx="228661" cy="304531"/>
            </a:xfrm>
            <a:custGeom>
              <a:avLst/>
              <a:gdLst>
                <a:gd name="T0" fmla="*/ 11 w 12"/>
                <a:gd name="T1" fmla="*/ 8 h 17"/>
                <a:gd name="T2" fmla="*/ 10 w 12"/>
                <a:gd name="T3" fmla="*/ 8 h 17"/>
                <a:gd name="T4" fmla="*/ 10 w 12"/>
                <a:gd name="T5" fmla="*/ 8 h 17"/>
                <a:gd name="T6" fmla="*/ 9 w 12"/>
                <a:gd name="T7" fmla="*/ 8 h 17"/>
                <a:gd name="T8" fmla="*/ 10 w 12"/>
                <a:gd name="T9" fmla="*/ 7 h 17"/>
                <a:gd name="T10" fmla="*/ 10 w 12"/>
                <a:gd name="T11" fmla="*/ 6 h 17"/>
                <a:gd name="T12" fmla="*/ 10 w 12"/>
                <a:gd name="T13" fmla="*/ 6 h 17"/>
                <a:gd name="T14" fmla="*/ 10 w 12"/>
                <a:gd name="T15" fmla="*/ 6 h 17"/>
                <a:gd name="T16" fmla="*/ 10 w 12"/>
                <a:gd name="T17" fmla="*/ 5 h 17"/>
                <a:gd name="T18" fmla="*/ 9 w 12"/>
                <a:gd name="T19" fmla="*/ 3 h 17"/>
                <a:gd name="T20" fmla="*/ 8 w 12"/>
                <a:gd name="T21" fmla="*/ 3 h 17"/>
                <a:gd name="T22" fmla="*/ 7 w 12"/>
                <a:gd name="T23" fmla="*/ 2 h 17"/>
                <a:gd name="T24" fmla="*/ 5 w 12"/>
                <a:gd name="T25" fmla="*/ 2 h 17"/>
                <a:gd name="T26" fmla="*/ 4 w 12"/>
                <a:gd name="T27" fmla="*/ 1 h 17"/>
                <a:gd name="T28" fmla="*/ 2 w 12"/>
                <a:gd name="T29" fmla="*/ 2 h 17"/>
                <a:gd name="T30" fmla="*/ 1 w 12"/>
                <a:gd name="T31" fmla="*/ 3 h 17"/>
                <a:gd name="T32" fmla="*/ 1 w 12"/>
                <a:gd name="T33" fmla="*/ 4 h 17"/>
                <a:gd name="T34" fmla="*/ 0 w 12"/>
                <a:gd name="T35" fmla="*/ 6 h 17"/>
                <a:gd name="T36" fmla="*/ 2 w 12"/>
                <a:gd name="T37" fmla="*/ 8 h 17"/>
                <a:gd name="T38" fmla="*/ 1 w 12"/>
                <a:gd name="T39" fmla="*/ 8 h 17"/>
                <a:gd name="T40" fmla="*/ 1 w 12"/>
                <a:gd name="T41" fmla="*/ 9 h 17"/>
                <a:gd name="T42" fmla="*/ 3 w 12"/>
                <a:gd name="T43" fmla="*/ 9 h 17"/>
                <a:gd name="T44" fmla="*/ 4 w 12"/>
                <a:gd name="T45" fmla="*/ 10 h 17"/>
                <a:gd name="T46" fmla="*/ 5 w 12"/>
                <a:gd name="T47" fmla="*/ 10 h 17"/>
                <a:gd name="T48" fmla="*/ 4 w 12"/>
                <a:gd name="T49" fmla="*/ 10 h 17"/>
                <a:gd name="T50" fmla="*/ 6 w 12"/>
                <a:gd name="T51" fmla="*/ 10 h 17"/>
                <a:gd name="T52" fmla="*/ 3 w 12"/>
                <a:gd name="T53" fmla="*/ 11 h 17"/>
                <a:gd name="T54" fmla="*/ 4 w 12"/>
                <a:gd name="T55" fmla="*/ 13 h 17"/>
                <a:gd name="T56" fmla="*/ 4 w 12"/>
                <a:gd name="T57" fmla="*/ 13 h 17"/>
                <a:gd name="T58" fmla="*/ 4 w 12"/>
                <a:gd name="T59" fmla="*/ 14 h 17"/>
                <a:gd name="T60" fmla="*/ 4 w 12"/>
                <a:gd name="T61" fmla="*/ 14 h 17"/>
                <a:gd name="T62" fmla="*/ 5 w 12"/>
                <a:gd name="T63" fmla="*/ 16 h 17"/>
                <a:gd name="T64" fmla="*/ 6 w 12"/>
                <a:gd name="T65" fmla="*/ 16 h 17"/>
                <a:gd name="T66" fmla="*/ 7 w 12"/>
                <a:gd name="T67" fmla="*/ 16 h 17"/>
                <a:gd name="T68" fmla="*/ 6 w 12"/>
                <a:gd name="T69" fmla="*/ 14 h 17"/>
                <a:gd name="T70" fmla="*/ 8 w 12"/>
                <a:gd name="T71" fmla="*/ 16 h 17"/>
                <a:gd name="T72" fmla="*/ 8 w 12"/>
                <a:gd name="T73" fmla="*/ 14 h 17"/>
                <a:gd name="T74" fmla="*/ 9 w 12"/>
                <a:gd name="T75" fmla="*/ 14 h 17"/>
                <a:gd name="T76" fmla="*/ 8 w 12"/>
                <a:gd name="T77" fmla="*/ 11 h 17"/>
                <a:gd name="T78" fmla="*/ 9 w 12"/>
                <a:gd name="T79" fmla="*/ 13 h 17"/>
                <a:gd name="T80" fmla="*/ 11 w 12"/>
                <a:gd name="T81" fmla="*/ 11 h 17"/>
                <a:gd name="T82" fmla="*/ 12 w 12"/>
                <a:gd name="T8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 h="17">
                  <a:moveTo>
                    <a:pt x="12" y="9"/>
                  </a:moveTo>
                  <a:cubicBezTo>
                    <a:pt x="12" y="9"/>
                    <a:pt x="11" y="8"/>
                    <a:pt x="11" y="8"/>
                  </a:cubicBezTo>
                  <a:cubicBezTo>
                    <a:pt x="11" y="8"/>
                    <a:pt x="11" y="9"/>
                    <a:pt x="11" y="9"/>
                  </a:cubicBezTo>
                  <a:cubicBezTo>
                    <a:pt x="10" y="9"/>
                    <a:pt x="11" y="8"/>
                    <a:pt x="10" y="8"/>
                  </a:cubicBezTo>
                  <a:cubicBezTo>
                    <a:pt x="10" y="7"/>
                    <a:pt x="10" y="7"/>
                    <a:pt x="10" y="7"/>
                  </a:cubicBezTo>
                  <a:cubicBezTo>
                    <a:pt x="10" y="7"/>
                    <a:pt x="10" y="7"/>
                    <a:pt x="10" y="8"/>
                  </a:cubicBezTo>
                  <a:cubicBezTo>
                    <a:pt x="10" y="8"/>
                    <a:pt x="9" y="8"/>
                    <a:pt x="9" y="8"/>
                  </a:cubicBezTo>
                  <a:cubicBezTo>
                    <a:pt x="9" y="8"/>
                    <a:pt x="9" y="8"/>
                    <a:pt x="9" y="8"/>
                  </a:cubicBezTo>
                  <a:cubicBezTo>
                    <a:pt x="9" y="8"/>
                    <a:pt x="9" y="7"/>
                    <a:pt x="9" y="7"/>
                  </a:cubicBezTo>
                  <a:cubicBezTo>
                    <a:pt x="9" y="7"/>
                    <a:pt x="9" y="7"/>
                    <a:pt x="10" y="7"/>
                  </a:cubicBezTo>
                  <a:cubicBezTo>
                    <a:pt x="10" y="7"/>
                    <a:pt x="10" y="7"/>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5"/>
                    <a:pt x="10" y="5"/>
                  </a:cubicBezTo>
                  <a:cubicBezTo>
                    <a:pt x="10" y="5"/>
                    <a:pt x="10" y="5"/>
                    <a:pt x="10" y="5"/>
                  </a:cubicBezTo>
                  <a:cubicBezTo>
                    <a:pt x="10" y="4"/>
                    <a:pt x="9" y="4"/>
                    <a:pt x="10" y="4"/>
                  </a:cubicBezTo>
                  <a:cubicBezTo>
                    <a:pt x="10" y="3"/>
                    <a:pt x="10" y="3"/>
                    <a:pt x="9" y="3"/>
                  </a:cubicBezTo>
                  <a:cubicBezTo>
                    <a:pt x="9" y="3"/>
                    <a:pt x="9" y="3"/>
                    <a:pt x="9" y="3"/>
                  </a:cubicBezTo>
                  <a:cubicBezTo>
                    <a:pt x="8" y="3"/>
                    <a:pt x="8" y="3"/>
                    <a:pt x="8" y="3"/>
                  </a:cubicBezTo>
                  <a:cubicBezTo>
                    <a:pt x="8" y="3"/>
                    <a:pt x="8" y="3"/>
                    <a:pt x="7" y="3"/>
                  </a:cubicBezTo>
                  <a:cubicBezTo>
                    <a:pt x="7" y="3"/>
                    <a:pt x="7" y="2"/>
                    <a:pt x="7" y="2"/>
                  </a:cubicBezTo>
                  <a:cubicBezTo>
                    <a:pt x="7" y="2"/>
                    <a:pt x="6" y="1"/>
                    <a:pt x="6" y="1"/>
                  </a:cubicBezTo>
                  <a:cubicBezTo>
                    <a:pt x="6" y="1"/>
                    <a:pt x="5" y="2"/>
                    <a:pt x="5" y="2"/>
                  </a:cubicBezTo>
                  <a:cubicBezTo>
                    <a:pt x="5" y="2"/>
                    <a:pt x="5" y="1"/>
                    <a:pt x="5" y="1"/>
                  </a:cubicBezTo>
                  <a:cubicBezTo>
                    <a:pt x="4" y="1"/>
                    <a:pt x="4" y="1"/>
                    <a:pt x="4" y="1"/>
                  </a:cubicBezTo>
                  <a:cubicBezTo>
                    <a:pt x="3" y="1"/>
                    <a:pt x="3" y="0"/>
                    <a:pt x="3" y="1"/>
                  </a:cubicBezTo>
                  <a:cubicBezTo>
                    <a:pt x="3" y="1"/>
                    <a:pt x="3" y="2"/>
                    <a:pt x="2" y="2"/>
                  </a:cubicBezTo>
                  <a:cubicBezTo>
                    <a:pt x="2" y="2"/>
                    <a:pt x="2" y="3"/>
                    <a:pt x="2" y="2"/>
                  </a:cubicBezTo>
                  <a:cubicBezTo>
                    <a:pt x="1" y="2"/>
                    <a:pt x="1" y="3"/>
                    <a:pt x="1" y="3"/>
                  </a:cubicBezTo>
                  <a:cubicBezTo>
                    <a:pt x="1" y="3"/>
                    <a:pt x="2" y="3"/>
                    <a:pt x="2" y="4"/>
                  </a:cubicBezTo>
                  <a:cubicBezTo>
                    <a:pt x="2" y="5"/>
                    <a:pt x="1" y="4"/>
                    <a:pt x="1" y="4"/>
                  </a:cubicBezTo>
                  <a:cubicBezTo>
                    <a:pt x="0" y="4"/>
                    <a:pt x="0" y="5"/>
                    <a:pt x="0" y="5"/>
                  </a:cubicBezTo>
                  <a:cubicBezTo>
                    <a:pt x="0" y="6"/>
                    <a:pt x="0" y="6"/>
                    <a:pt x="0" y="6"/>
                  </a:cubicBezTo>
                  <a:cubicBezTo>
                    <a:pt x="0" y="7"/>
                    <a:pt x="0" y="7"/>
                    <a:pt x="1" y="7"/>
                  </a:cubicBezTo>
                  <a:cubicBezTo>
                    <a:pt x="1" y="8"/>
                    <a:pt x="1" y="8"/>
                    <a:pt x="2" y="8"/>
                  </a:cubicBezTo>
                  <a:cubicBezTo>
                    <a:pt x="2" y="8"/>
                    <a:pt x="2" y="7"/>
                    <a:pt x="3" y="8"/>
                  </a:cubicBezTo>
                  <a:cubicBezTo>
                    <a:pt x="2" y="8"/>
                    <a:pt x="2" y="8"/>
                    <a:pt x="1" y="8"/>
                  </a:cubicBezTo>
                  <a:cubicBezTo>
                    <a:pt x="1" y="8"/>
                    <a:pt x="1" y="9"/>
                    <a:pt x="1" y="9"/>
                  </a:cubicBezTo>
                  <a:cubicBezTo>
                    <a:pt x="1" y="9"/>
                    <a:pt x="1" y="9"/>
                    <a:pt x="1" y="9"/>
                  </a:cubicBezTo>
                  <a:cubicBezTo>
                    <a:pt x="1" y="9"/>
                    <a:pt x="1" y="10"/>
                    <a:pt x="2" y="10"/>
                  </a:cubicBezTo>
                  <a:cubicBezTo>
                    <a:pt x="2" y="10"/>
                    <a:pt x="2" y="9"/>
                    <a:pt x="3" y="9"/>
                  </a:cubicBezTo>
                  <a:cubicBezTo>
                    <a:pt x="3" y="9"/>
                    <a:pt x="2" y="10"/>
                    <a:pt x="2" y="10"/>
                  </a:cubicBezTo>
                  <a:cubicBezTo>
                    <a:pt x="3" y="10"/>
                    <a:pt x="3" y="10"/>
                    <a:pt x="4" y="10"/>
                  </a:cubicBezTo>
                  <a:cubicBezTo>
                    <a:pt x="4" y="10"/>
                    <a:pt x="4" y="10"/>
                    <a:pt x="4" y="9"/>
                  </a:cubicBezTo>
                  <a:cubicBezTo>
                    <a:pt x="5" y="9"/>
                    <a:pt x="5" y="9"/>
                    <a:pt x="5" y="10"/>
                  </a:cubicBezTo>
                  <a:cubicBezTo>
                    <a:pt x="5" y="10"/>
                    <a:pt x="5" y="10"/>
                    <a:pt x="5" y="10"/>
                  </a:cubicBezTo>
                  <a:cubicBezTo>
                    <a:pt x="4" y="10"/>
                    <a:pt x="4" y="10"/>
                    <a:pt x="4" y="10"/>
                  </a:cubicBezTo>
                  <a:cubicBezTo>
                    <a:pt x="5" y="10"/>
                    <a:pt x="5" y="11"/>
                    <a:pt x="5" y="10"/>
                  </a:cubicBezTo>
                  <a:cubicBezTo>
                    <a:pt x="5" y="10"/>
                    <a:pt x="6" y="10"/>
                    <a:pt x="6" y="10"/>
                  </a:cubicBezTo>
                  <a:cubicBezTo>
                    <a:pt x="6" y="10"/>
                    <a:pt x="5" y="11"/>
                    <a:pt x="5" y="11"/>
                  </a:cubicBezTo>
                  <a:cubicBezTo>
                    <a:pt x="4" y="10"/>
                    <a:pt x="3" y="11"/>
                    <a:pt x="3" y="11"/>
                  </a:cubicBezTo>
                  <a:cubicBezTo>
                    <a:pt x="2" y="11"/>
                    <a:pt x="2" y="11"/>
                    <a:pt x="3" y="12"/>
                  </a:cubicBezTo>
                  <a:cubicBezTo>
                    <a:pt x="3" y="12"/>
                    <a:pt x="4" y="12"/>
                    <a:pt x="4" y="13"/>
                  </a:cubicBezTo>
                  <a:cubicBezTo>
                    <a:pt x="3" y="12"/>
                    <a:pt x="3" y="13"/>
                    <a:pt x="4" y="13"/>
                  </a:cubicBezTo>
                  <a:cubicBezTo>
                    <a:pt x="4" y="13"/>
                    <a:pt x="4" y="13"/>
                    <a:pt x="4" y="13"/>
                  </a:cubicBezTo>
                  <a:cubicBezTo>
                    <a:pt x="4" y="13"/>
                    <a:pt x="4" y="14"/>
                    <a:pt x="4" y="14"/>
                  </a:cubicBezTo>
                  <a:cubicBezTo>
                    <a:pt x="4" y="14"/>
                    <a:pt x="4" y="14"/>
                    <a:pt x="4" y="14"/>
                  </a:cubicBezTo>
                  <a:cubicBezTo>
                    <a:pt x="5" y="14"/>
                    <a:pt x="5" y="15"/>
                    <a:pt x="5" y="14"/>
                  </a:cubicBezTo>
                  <a:cubicBezTo>
                    <a:pt x="4" y="14"/>
                    <a:pt x="4" y="14"/>
                    <a:pt x="4" y="14"/>
                  </a:cubicBezTo>
                  <a:cubicBezTo>
                    <a:pt x="3" y="14"/>
                    <a:pt x="4" y="15"/>
                    <a:pt x="4" y="15"/>
                  </a:cubicBezTo>
                  <a:cubicBezTo>
                    <a:pt x="4" y="16"/>
                    <a:pt x="5" y="16"/>
                    <a:pt x="5" y="16"/>
                  </a:cubicBezTo>
                  <a:cubicBezTo>
                    <a:pt x="6" y="16"/>
                    <a:pt x="6" y="17"/>
                    <a:pt x="6" y="17"/>
                  </a:cubicBezTo>
                  <a:cubicBezTo>
                    <a:pt x="7" y="17"/>
                    <a:pt x="7" y="16"/>
                    <a:pt x="6" y="16"/>
                  </a:cubicBezTo>
                  <a:cubicBezTo>
                    <a:pt x="6" y="16"/>
                    <a:pt x="6" y="16"/>
                    <a:pt x="7" y="16"/>
                  </a:cubicBezTo>
                  <a:cubicBezTo>
                    <a:pt x="7" y="16"/>
                    <a:pt x="7" y="16"/>
                    <a:pt x="7" y="16"/>
                  </a:cubicBezTo>
                  <a:cubicBezTo>
                    <a:pt x="7" y="16"/>
                    <a:pt x="7" y="15"/>
                    <a:pt x="7" y="15"/>
                  </a:cubicBezTo>
                  <a:cubicBezTo>
                    <a:pt x="7" y="15"/>
                    <a:pt x="6" y="14"/>
                    <a:pt x="6" y="14"/>
                  </a:cubicBezTo>
                  <a:cubicBezTo>
                    <a:pt x="7" y="14"/>
                    <a:pt x="7" y="15"/>
                    <a:pt x="7" y="15"/>
                  </a:cubicBezTo>
                  <a:cubicBezTo>
                    <a:pt x="7" y="15"/>
                    <a:pt x="7" y="16"/>
                    <a:pt x="8" y="16"/>
                  </a:cubicBezTo>
                  <a:cubicBezTo>
                    <a:pt x="8" y="16"/>
                    <a:pt x="8" y="15"/>
                    <a:pt x="8" y="15"/>
                  </a:cubicBezTo>
                  <a:cubicBezTo>
                    <a:pt x="8" y="15"/>
                    <a:pt x="8" y="14"/>
                    <a:pt x="8" y="14"/>
                  </a:cubicBezTo>
                  <a:cubicBezTo>
                    <a:pt x="8" y="14"/>
                    <a:pt x="8" y="14"/>
                    <a:pt x="8" y="15"/>
                  </a:cubicBezTo>
                  <a:cubicBezTo>
                    <a:pt x="9" y="15"/>
                    <a:pt x="9" y="14"/>
                    <a:pt x="9" y="14"/>
                  </a:cubicBezTo>
                  <a:cubicBezTo>
                    <a:pt x="9" y="13"/>
                    <a:pt x="8" y="13"/>
                    <a:pt x="8" y="12"/>
                  </a:cubicBezTo>
                  <a:cubicBezTo>
                    <a:pt x="8" y="12"/>
                    <a:pt x="8" y="12"/>
                    <a:pt x="8" y="11"/>
                  </a:cubicBezTo>
                  <a:cubicBezTo>
                    <a:pt x="9" y="11"/>
                    <a:pt x="9" y="11"/>
                    <a:pt x="9" y="11"/>
                  </a:cubicBezTo>
                  <a:cubicBezTo>
                    <a:pt x="9" y="12"/>
                    <a:pt x="9" y="13"/>
                    <a:pt x="9" y="13"/>
                  </a:cubicBezTo>
                  <a:cubicBezTo>
                    <a:pt x="9" y="13"/>
                    <a:pt x="10" y="12"/>
                    <a:pt x="10" y="12"/>
                  </a:cubicBezTo>
                  <a:cubicBezTo>
                    <a:pt x="10" y="11"/>
                    <a:pt x="11" y="11"/>
                    <a:pt x="11" y="11"/>
                  </a:cubicBezTo>
                  <a:cubicBezTo>
                    <a:pt x="11" y="10"/>
                    <a:pt x="12" y="10"/>
                    <a:pt x="12" y="10"/>
                  </a:cubicBezTo>
                  <a:cubicBezTo>
                    <a:pt x="12" y="10"/>
                    <a:pt x="12" y="10"/>
                    <a:pt x="12" y="9"/>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9"/>
            <p:cNvSpPr>
              <a:spLocks/>
            </p:cNvSpPr>
            <p:nvPr/>
          </p:nvSpPr>
          <p:spPr bwMode="auto">
            <a:xfrm>
              <a:off x="3887290" y="1420912"/>
              <a:ext cx="382015" cy="482388"/>
            </a:xfrm>
            <a:custGeom>
              <a:avLst/>
              <a:gdLst>
                <a:gd name="T0" fmla="*/ 19 w 20"/>
                <a:gd name="T1" fmla="*/ 4 h 27"/>
                <a:gd name="T2" fmla="*/ 18 w 20"/>
                <a:gd name="T3" fmla="*/ 2 h 27"/>
                <a:gd name="T4" fmla="*/ 14 w 20"/>
                <a:gd name="T5" fmla="*/ 1 h 27"/>
                <a:gd name="T6" fmla="*/ 13 w 20"/>
                <a:gd name="T7" fmla="*/ 1 h 27"/>
                <a:gd name="T8" fmla="*/ 12 w 20"/>
                <a:gd name="T9" fmla="*/ 1 h 27"/>
                <a:gd name="T10" fmla="*/ 12 w 20"/>
                <a:gd name="T11" fmla="*/ 3 h 27"/>
                <a:gd name="T12" fmla="*/ 10 w 20"/>
                <a:gd name="T13" fmla="*/ 3 h 27"/>
                <a:gd name="T14" fmla="*/ 10 w 20"/>
                <a:gd name="T15" fmla="*/ 3 h 27"/>
                <a:gd name="T16" fmla="*/ 8 w 20"/>
                <a:gd name="T17" fmla="*/ 5 h 27"/>
                <a:gd name="T18" fmla="*/ 9 w 20"/>
                <a:gd name="T19" fmla="*/ 8 h 27"/>
                <a:gd name="T20" fmla="*/ 10 w 20"/>
                <a:gd name="T21" fmla="*/ 9 h 27"/>
                <a:gd name="T22" fmla="*/ 8 w 20"/>
                <a:gd name="T23" fmla="*/ 7 h 27"/>
                <a:gd name="T24" fmla="*/ 5 w 20"/>
                <a:gd name="T25" fmla="*/ 6 h 27"/>
                <a:gd name="T26" fmla="*/ 3 w 20"/>
                <a:gd name="T27" fmla="*/ 7 h 27"/>
                <a:gd name="T28" fmla="*/ 3 w 20"/>
                <a:gd name="T29" fmla="*/ 7 h 27"/>
                <a:gd name="T30" fmla="*/ 4 w 20"/>
                <a:gd name="T31" fmla="*/ 8 h 27"/>
                <a:gd name="T32" fmla="*/ 6 w 20"/>
                <a:gd name="T33" fmla="*/ 12 h 27"/>
                <a:gd name="T34" fmla="*/ 7 w 20"/>
                <a:gd name="T35" fmla="*/ 13 h 27"/>
                <a:gd name="T36" fmla="*/ 8 w 20"/>
                <a:gd name="T37" fmla="*/ 14 h 27"/>
                <a:gd name="T38" fmla="*/ 6 w 20"/>
                <a:gd name="T39" fmla="*/ 14 h 27"/>
                <a:gd name="T40" fmla="*/ 2 w 20"/>
                <a:gd name="T41" fmla="*/ 17 h 27"/>
                <a:gd name="T42" fmla="*/ 5 w 20"/>
                <a:gd name="T43" fmla="*/ 16 h 27"/>
                <a:gd name="T44" fmla="*/ 4 w 20"/>
                <a:gd name="T45" fmla="*/ 19 h 27"/>
                <a:gd name="T46" fmla="*/ 6 w 20"/>
                <a:gd name="T47" fmla="*/ 20 h 27"/>
                <a:gd name="T48" fmla="*/ 8 w 20"/>
                <a:gd name="T49" fmla="*/ 18 h 27"/>
                <a:gd name="T50" fmla="*/ 5 w 20"/>
                <a:gd name="T51" fmla="*/ 21 h 27"/>
                <a:gd name="T52" fmla="*/ 2 w 20"/>
                <a:gd name="T53" fmla="*/ 18 h 27"/>
                <a:gd name="T54" fmla="*/ 2 w 20"/>
                <a:gd name="T55" fmla="*/ 21 h 27"/>
                <a:gd name="T56" fmla="*/ 0 w 20"/>
                <a:gd name="T57" fmla="*/ 25 h 27"/>
                <a:gd name="T58" fmla="*/ 1 w 20"/>
                <a:gd name="T59" fmla="*/ 26 h 27"/>
                <a:gd name="T60" fmla="*/ 3 w 20"/>
                <a:gd name="T61" fmla="*/ 25 h 27"/>
                <a:gd name="T62" fmla="*/ 5 w 20"/>
                <a:gd name="T63" fmla="*/ 25 h 27"/>
                <a:gd name="T64" fmla="*/ 7 w 20"/>
                <a:gd name="T65" fmla="*/ 26 h 27"/>
                <a:gd name="T66" fmla="*/ 8 w 20"/>
                <a:gd name="T67" fmla="*/ 25 h 27"/>
                <a:gd name="T68" fmla="*/ 9 w 20"/>
                <a:gd name="T69" fmla="*/ 26 h 27"/>
                <a:gd name="T70" fmla="*/ 11 w 20"/>
                <a:gd name="T71" fmla="*/ 26 h 27"/>
                <a:gd name="T72" fmla="*/ 12 w 20"/>
                <a:gd name="T73" fmla="*/ 25 h 27"/>
                <a:gd name="T74" fmla="*/ 11 w 20"/>
                <a:gd name="T75" fmla="*/ 22 h 27"/>
                <a:gd name="T76" fmla="*/ 8 w 20"/>
                <a:gd name="T77" fmla="*/ 22 h 27"/>
                <a:gd name="T78" fmla="*/ 9 w 20"/>
                <a:gd name="T79" fmla="*/ 21 h 27"/>
                <a:gd name="T80" fmla="*/ 11 w 20"/>
                <a:gd name="T81" fmla="*/ 22 h 27"/>
                <a:gd name="T82" fmla="*/ 13 w 20"/>
                <a:gd name="T83" fmla="*/ 18 h 27"/>
                <a:gd name="T84" fmla="*/ 16 w 20"/>
                <a:gd name="T85" fmla="*/ 16 h 27"/>
                <a:gd name="T86" fmla="*/ 16 w 20"/>
                <a:gd name="T87" fmla="*/ 15 h 27"/>
                <a:gd name="T88" fmla="*/ 13 w 20"/>
                <a:gd name="T89" fmla="*/ 13 h 27"/>
                <a:gd name="T90" fmla="*/ 13 w 20"/>
                <a:gd name="T91" fmla="*/ 12 h 27"/>
                <a:gd name="T92" fmla="*/ 14 w 20"/>
                <a:gd name="T93" fmla="*/ 10 h 27"/>
                <a:gd name="T94" fmla="*/ 17 w 20"/>
                <a:gd name="T95" fmla="*/ 9 h 27"/>
                <a:gd name="T96" fmla="*/ 19 w 20"/>
                <a:gd name="T97" fmla="*/ 8 h 27"/>
                <a:gd name="T98" fmla="*/ 20 w 20"/>
                <a:gd name="T99"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 h="27">
                  <a:moveTo>
                    <a:pt x="20" y="5"/>
                  </a:moveTo>
                  <a:cubicBezTo>
                    <a:pt x="20" y="5"/>
                    <a:pt x="20" y="4"/>
                    <a:pt x="20" y="4"/>
                  </a:cubicBezTo>
                  <a:cubicBezTo>
                    <a:pt x="20" y="4"/>
                    <a:pt x="19" y="4"/>
                    <a:pt x="19" y="4"/>
                  </a:cubicBezTo>
                  <a:cubicBezTo>
                    <a:pt x="19" y="3"/>
                    <a:pt x="19" y="3"/>
                    <a:pt x="19" y="3"/>
                  </a:cubicBezTo>
                  <a:cubicBezTo>
                    <a:pt x="18" y="3"/>
                    <a:pt x="18" y="3"/>
                    <a:pt x="18" y="2"/>
                  </a:cubicBezTo>
                  <a:cubicBezTo>
                    <a:pt x="18" y="2"/>
                    <a:pt x="18" y="2"/>
                    <a:pt x="18" y="2"/>
                  </a:cubicBezTo>
                  <a:cubicBezTo>
                    <a:pt x="18" y="2"/>
                    <a:pt x="18" y="1"/>
                    <a:pt x="17" y="1"/>
                  </a:cubicBezTo>
                  <a:cubicBezTo>
                    <a:pt x="17" y="1"/>
                    <a:pt x="17" y="1"/>
                    <a:pt x="16" y="1"/>
                  </a:cubicBezTo>
                  <a:cubicBezTo>
                    <a:pt x="15" y="2"/>
                    <a:pt x="14" y="1"/>
                    <a:pt x="14" y="1"/>
                  </a:cubicBezTo>
                  <a:cubicBezTo>
                    <a:pt x="13" y="2"/>
                    <a:pt x="14" y="2"/>
                    <a:pt x="14" y="2"/>
                  </a:cubicBezTo>
                  <a:cubicBezTo>
                    <a:pt x="13" y="3"/>
                    <a:pt x="13" y="3"/>
                    <a:pt x="13" y="2"/>
                  </a:cubicBezTo>
                  <a:cubicBezTo>
                    <a:pt x="13" y="2"/>
                    <a:pt x="13" y="2"/>
                    <a:pt x="13" y="1"/>
                  </a:cubicBezTo>
                  <a:cubicBezTo>
                    <a:pt x="13" y="1"/>
                    <a:pt x="13" y="1"/>
                    <a:pt x="13" y="1"/>
                  </a:cubicBezTo>
                  <a:cubicBezTo>
                    <a:pt x="13" y="1"/>
                    <a:pt x="13" y="1"/>
                    <a:pt x="12" y="0"/>
                  </a:cubicBezTo>
                  <a:cubicBezTo>
                    <a:pt x="12" y="0"/>
                    <a:pt x="12" y="0"/>
                    <a:pt x="12" y="1"/>
                  </a:cubicBezTo>
                  <a:cubicBezTo>
                    <a:pt x="11" y="1"/>
                    <a:pt x="12" y="1"/>
                    <a:pt x="12" y="1"/>
                  </a:cubicBezTo>
                  <a:cubicBezTo>
                    <a:pt x="12" y="2"/>
                    <a:pt x="12" y="3"/>
                    <a:pt x="12" y="3"/>
                  </a:cubicBezTo>
                  <a:cubicBezTo>
                    <a:pt x="12" y="3"/>
                    <a:pt x="12" y="3"/>
                    <a:pt x="12" y="3"/>
                  </a:cubicBezTo>
                  <a:cubicBezTo>
                    <a:pt x="12" y="3"/>
                    <a:pt x="12" y="3"/>
                    <a:pt x="11" y="3"/>
                  </a:cubicBezTo>
                  <a:cubicBezTo>
                    <a:pt x="11" y="3"/>
                    <a:pt x="11" y="3"/>
                    <a:pt x="11" y="3"/>
                  </a:cubicBezTo>
                  <a:cubicBezTo>
                    <a:pt x="11" y="3"/>
                    <a:pt x="10" y="3"/>
                    <a:pt x="10" y="3"/>
                  </a:cubicBezTo>
                  <a:cubicBezTo>
                    <a:pt x="10" y="3"/>
                    <a:pt x="11" y="4"/>
                    <a:pt x="10" y="4"/>
                  </a:cubicBezTo>
                  <a:cubicBezTo>
                    <a:pt x="10" y="4"/>
                    <a:pt x="10" y="4"/>
                    <a:pt x="10" y="4"/>
                  </a:cubicBezTo>
                  <a:cubicBezTo>
                    <a:pt x="10" y="4"/>
                    <a:pt x="10" y="3"/>
                    <a:pt x="10" y="3"/>
                  </a:cubicBezTo>
                  <a:cubicBezTo>
                    <a:pt x="9" y="3"/>
                    <a:pt x="9" y="3"/>
                    <a:pt x="9" y="3"/>
                  </a:cubicBezTo>
                  <a:cubicBezTo>
                    <a:pt x="9" y="4"/>
                    <a:pt x="9" y="4"/>
                    <a:pt x="9" y="4"/>
                  </a:cubicBezTo>
                  <a:cubicBezTo>
                    <a:pt x="8" y="5"/>
                    <a:pt x="8" y="5"/>
                    <a:pt x="8" y="5"/>
                  </a:cubicBezTo>
                  <a:cubicBezTo>
                    <a:pt x="8" y="6"/>
                    <a:pt x="9" y="6"/>
                    <a:pt x="9" y="7"/>
                  </a:cubicBezTo>
                  <a:cubicBezTo>
                    <a:pt x="9" y="7"/>
                    <a:pt x="8" y="7"/>
                    <a:pt x="9" y="8"/>
                  </a:cubicBezTo>
                  <a:cubicBezTo>
                    <a:pt x="9" y="8"/>
                    <a:pt x="9" y="8"/>
                    <a:pt x="9" y="8"/>
                  </a:cubicBezTo>
                  <a:cubicBezTo>
                    <a:pt x="9" y="8"/>
                    <a:pt x="10" y="8"/>
                    <a:pt x="10" y="8"/>
                  </a:cubicBezTo>
                  <a:cubicBezTo>
                    <a:pt x="10" y="9"/>
                    <a:pt x="10" y="9"/>
                    <a:pt x="10" y="9"/>
                  </a:cubicBezTo>
                  <a:cubicBezTo>
                    <a:pt x="10" y="9"/>
                    <a:pt x="10" y="9"/>
                    <a:pt x="10" y="9"/>
                  </a:cubicBezTo>
                  <a:cubicBezTo>
                    <a:pt x="9" y="9"/>
                    <a:pt x="9" y="9"/>
                    <a:pt x="9" y="9"/>
                  </a:cubicBezTo>
                  <a:cubicBezTo>
                    <a:pt x="8" y="9"/>
                    <a:pt x="8" y="8"/>
                    <a:pt x="8" y="8"/>
                  </a:cubicBezTo>
                  <a:cubicBezTo>
                    <a:pt x="8" y="8"/>
                    <a:pt x="8" y="8"/>
                    <a:pt x="8" y="7"/>
                  </a:cubicBezTo>
                  <a:cubicBezTo>
                    <a:pt x="7" y="6"/>
                    <a:pt x="7" y="6"/>
                    <a:pt x="6" y="6"/>
                  </a:cubicBezTo>
                  <a:cubicBezTo>
                    <a:pt x="6" y="6"/>
                    <a:pt x="6" y="5"/>
                    <a:pt x="5" y="5"/>
                  </a:cubicBezTo>
                  <a:cubicBezTo>
                    <a:pt x="5" y="5"/>
                    <a:pt x="5" y="5"/>
                    <a:pt x="5" y="6"/>
                  </a:cubicBezTo>
                  <a:cubicBezTo>
                    <a:pt x="4" y="6"/>
                    <a:pt x="5" y="6"/>
                    <a:pt x="4" y="7"/>
                  </a:cubicBezTo>
                  <a:cubicBezTo>
                    <a:pt x="4" y="7"/>
                    <a:pt x="4" y="7"/>
                    <a:pt x="4" y="7"/>
                  </a:cubicBezTo>
                  <a:cubicBezTo>
                    <a:pt x="4" y="7"/>
                    <a:pt x="3" y="7"/>
                    <a:pt x="3" y="7"/>
                  </a:cubicBezTo>
                  <a:cubicBezTo>
                    <a:pt x="3" y="7"/>
                    <a:pt x="3" y="7"/>
                    <a:pt x="3" y="7"/>
                  </a:cubicBezTo>
                  <a:cubicBezTo>
                    <a:pt x="3" y="7"/>
                    <a:pt x="3" y="7"/>
                    <a:pt x="3" y="7"/>
                  </a:cubicBezTo>
                  <a:cubicBezTo>
                    <a:pt x="3" y="7"/>
                    <a:pt x="3" y="7"/>
                    <a:pt x="3" y="7"/>
                  </a:cubicBezTo>
                  <a:cubicBezTo>
                    <a:pt x="3" y="7"/>
                    <a:pt x="3" y="7"/>
                    <a:pt x="3" y="7"/>
                  </a:cubicBezTo>
                  <a:cubicBezTo>
                    <a:pt x="3" y="7"/>
                    <a:pt x="3" y="7"/>
                    <a:pt x="3" y="7"/>
                  </a:cubicBezTo>
                  <a:cubicBezTo>
                    <a:pt x="3" y="7"/>
                    <a:pt x="3" y="8"/>
                    <a:pt x="4" y="8"/>
                  </a:cubicBezTo>
                  <a:cubicBezTo>
                    <a:pt x="4" y="8"/>
                    <a:pt x="4" y="8"/>
                    <a:pt x="5" y="9"/>
                  </a:cubicBezTo>
                  <a:cubicBezTo>
                    <a:pt x="6" y="9"/>
                    <a:pt x="5" y="10"/>
                    <a:pt x="6" y="11"/>
                  </a:cubicBezTo>
                  <a:cubicBezTo>
                    <a:pt x="6" y="11"/>
                    <a:pt x="7" y="12"/>
                    <a:pt x="6" y="12"/>
                  </a:cubicBezTo>
                  <a:cubicBezTo>
                    <a:pt x="6" y="12"/>
                    <a:pt x="6" y="12"/>
                    <a:pt x="5" y="11"/>
                  </a:cubicBezTo>
                  <a:cubicBezTo>
                    <a:pt x="5" y="12"/>
                    <a:pt x="5" y="12"/>
                    <a:pt x="6" y="12"/>
                  </a:cubicBezTo>
                  <a:cubicBezTo>
                    <a:pt x="6" y="13"/>
                    <a:pt x="6" y="13"/>
                    <a:pt x="7" y="13"/>
                  </a:cubicBezTo>
                  <a:cubicBezTo>
                    <a:pt x="7" y="13"/>
                    <a:pt x="7" y="14"/>
                    <a:pt x="8" y="13"/>
                  </a:cubicBezTo>
                  <a:cubicBezTo>
                    <a:pt x="8" y="13"/>
                    <a:pt x="8" y="13"/>
                    <a:pt x="9" y="13"/>
                  </a:cubicBezTo>
                  <a:cubicBezTo>
                    <a:pt x="9" y="13"/>
                    <a:pt x="8" y="13"/>
                    <a:pt x="8" y="14"/>
                  </a:cubicBezTo>
                  <a:cubicBezTo>
                    <a:pt x="8" y="14"/>
                    <a:pt x="8" y="14"/>
                    <a:pt x="8" y="14"/>
                  </a:cubicBezTo>
                  <a:cubicBezTo>
                    <a:pt x="8" y="15"/>
                    <a:pt x="8" y="15"/>
                    <a:pt x="7" y="15"/>
                  </a:cubicBezTo>
                  <a:cubicBezTo>
                    <a:pt x="7" y="15"/>
                    <a:pt x="6" y="14"/>
                    <a:pt x="6" y="14"/>
                  </a:cubicBezTo>
                  <a:cubicBezTo>
                    <a:pt x="5" y="13"/>
                    <a:pt x="4" y="13"/>
                    <a:pt x="4" y="13"/>
                  </a:cubicBezTo>
                  <a:cubicBezTo>
                    <a:pt x="3" y="14"/>
                    <a:pt x="3" y="15"/>
                    <a:pt x="2" y="15"/>
                  </a:cubicBezTo>
                  <a:cubicBezTo>
                    <a:pt x="2" y="16"/>
                    <a:pt x="2" y="17"/>
                    <a:pt x="2" y="17"/>
                  </a:cubicBezTo>
                  <a:cubicBezTo>
                    <a:pt x="4" y="18"/>
                    <a:pt x="3" y="17"/>
                    <a:pt x="4" y="16"/>
                  </a:cubicBezTo>
                  <a:cubicBezTo>
                    <a:pt x="4" y="17"/>
                    <a:pt x="3" y="18"/>
                    <a:pt x="4" y="17"/>
                  </a:cubicBezTo>
                  <a:cubicBezTo>
                    <a:pt x="5" y="17"/>
                    <a:pt x="5" y="16"/>
                    <a:pt x="5" y="16"/>
                  </a:cubicBezTo>
                  <a:cubicBezTo>
                    <a:pt x="5" y="15"/>
                    <a:pt x="6" y="14"/>
                    <a:pt x="6" y="16"/>
                  </a:cubicBezTo>
                  <a:cubicBezTo>
                    <a:pt x="6" y="16"/>
                    <a:pt x="6" y="17"/>
                    <a:pt x="5" y="17"/>
                  </a:cubicBezTo>
                  <a:cubicBezTo>
                    <a:pt x="5" y="18"/>
                    <a:pt x="4" y="18"/>
                    <a:pt x="4" y="19"/>
                  </a:cubicBezTo>
                  <a:cubicBezTo>
                    <a:pt x="4" y="19"/>
                    <a:pt x="5" y="19"/>
                    <a:pt x="5" y="20"/>
                  </a:cubicBezTo>
                  <a:cubicBezTo>
                    <a:pt x="5" y="20"/>
                    <a:pt x="5" y="20"/>
                    <a:pt x="6" y="20"/>
                  </a:cubicBezTo>
                  <a:cubicBezTo>
                    <a:pt x="6" y="21"/>
                    <a:pt x="6" y="20"/>
                    <a:pt x="6" y="20"/>
                  </a:cubicBezTo>
                  <a:cubicBezTo>
                    <a:pt x="7" y="19"/>
                    <a:pt x="7" y="19"/>
                    <a:pt x="7" y="18"/>
                  </a:cubicBezTo>
                  <a:cubicBezTo>
                    <a:pt x="7" y="18"/>
                    <a:pt x="7" y="17"/>
                    <a:pt x="8" y="18"/>
                  </a:cubicBezTo>
                  <a:cubicBezTo>
                    <a:pt x="8" y="18"/>
                    <a:pt x="8" y="18"/>
                    <a:pt x="8" y="18"/>
                  </a:cubicBezTo>
                  <a:cubicBezTo>
                    <a:pt x="8" y="19"/>
                    <a:pt x="7" y="19"/>
                    <a:pt x="7" y="20"/>
                  </a:cubicBezTo>
                  <a:cubicBezTo>
                    <a:pt x="7" y="20"/>
                    <a:pt x="6" y="21"/>
                    <a:pt x="6" y="21"/>
                  </a:cubicBezTo>
                  <a:cubicBezTo>
                    <a:pt x="5" y="21"/>
                    <a:pt x="5" y="21"/>
                    <a:pt x="5" y="21"/>
                  </a:cubicBezTo>
                  <a:cubicBezTo>
                    <a:pt x="5" y="21"/>
                    <a:pt x="5" y="21"/>
                    <a:pt x="5" y="21"/>
                  </a:cubicBezTo>
                  <a:cubicBezTo>
                    <a:pt x="4" y="21"/>
                    <a:pt x="4" y="20"/>
                    <a:pt x="4" y="20"/>
                  </a:cubicBezTo>
                  <a:cubicBezTo>
                    <a:pt x="4" y="19"/>
                    <a:pt x="3" y="18"/>
                    <a:pt x="2" y="18"/>
                  </a:cubicBezTo>
                  <a:cubicBezTo>
                    <a:pt x="2" y="19"/>
                    <a:pt x="1" y="19"/>
                    <a:pt x="1" y="19"/>
                  </a:cubicBezTo>
                  <a:cubicBezTo>
                    <a:pt x="1" y="20"/>
                    <a:pt x="1" y="20"/>
                    <a:pt x="2" y="20"/>
                  </a:cubicBezTo>
                  <a:cubicBezTo>
                    <a:pt x="2" y="21"/>
                    <a:pt x="2" y="21"/>
                    <a:pt x="2" y="21"/>
                  </a:cubicBezTo>
                  <a:cubicBezTo>
                    <a:pt x="2" y="21"/>
                    <a:pt x="3" y="22"/>
                    <a:pt x="3" y="22"/>
                  </a:cubicBezTo>
                  <a:cubicBezTo>
                    <a:pt x="3" y="23"/>
                    <a:pt x="2" y="23"/>
                    <a:pt x="1" y="23"/>
                  </a:cubicBezTo>
                  <a:cubicBezTo>
                    <a:pt x="0" y="23"/>
                    <a:pt x="0" y="24"/>
                    <a:pt x="0" y="25"/>
                  </a:cubicBezTo>
                  <a:cubicBezTo>
                    <a:pt x="0" y="25"/>
                    <a:pt x="0" y="26"/>
                    <a:pt x="1" y="25"/>
                  </a:cubicBezTo>
                  <a:cubicBezTo>
                    <a:pt x="1" y="25"/>
                    <a:pt x="1" y="24"/>
                    <a:pt x="1" y="24"/>
                  </a:cubicBezTo>
                  <a:cubicBezTo>
                    <a:pt x="1" y="25"/>
                    <a:pt x="1" y="25"/>
                    <a:pt x="1" y="26"/>
                  </a:cubicBezTo>
                  <a:cubicBezTo>
                    <a:pt x="2" y="26"/>
                    <a:pt x="2" y="25"/>
                    <a:pt x="2" y="25"/>
                  </a:cubicBezTo>
                  <a:cubicBezTo>
                    <a:pt x="2" y="26"/>
                    <a:pt x="3" y="26"/>
                    <a:pt x="3" y="26"/>
                  </a:cubicBezTo>
                  <a:cubicBezTo>
                    <a:pt x="3" y="26"/>
                    <a:pt x="3" y="25"/>
                    <a:pt x="3" y="25"/>
                  </a:cubicBezTo>
                  <a:cubicBezTo>
                    <a:pt x="3" y="25"/>
                    <a:pt x="3" y="25"/>
                    <a:pt x="4" y="26"/>
                  </a:cubicBezTo>
                  <a:cubicBezTo>
                    <a:pt x="4" y="26"/>
                    <a:pt x="4" y="26"/>
                    <a:pt x="5" y="26"/>
                  </a:cubicBezTo>
                  <a:cubicBezTo>
                    <a:pt x="5" y="26"/>
                    <a:pt x="5" y="26"/>
                    <a:pt x="5" y="25"/>
                  </a:cubicBezTo>
                  <a:cubicBezTo>
                    <a:pt x="5" y="25"/>
                    <a:pt x="5" y="26"/>
                    <a:pt x="5" y="26"/>
                  </a:cubicBezTo>
                  <a:cubicBezTo>
                    <a:pt x="6" y="26"/>
                    <a:pt x="5" y="25"/>
                    <a:pt x="5" y="25"/>
                  </a:cubicBezTo>
                  <a:cubicBezTo>
                    <a:pt x="6" y="25"/>
                    <a:pt x="6" y="26"/>
                    <a:pt x="7" y="26"/>
                  </a:cubicBezTo>
                  <a:cubicBezTo>
                    <a:pt x="7" y="25"/>
                    <a:pt x="6" y="25"/>
                    <a:pt x="7" y="24"/>
                  </a:cubicBezTo>
                  <a:cubicBezTo>
                    <a:pt x="7" y="25"/>
                    <a:pt x="7" y="26"/>
                    <a:pt x="7" y="26"/>
                  </a:cubicBezTo>
                  <a:cubicBezTo>
                    <a:pt x="8" y="26"/>
                    <a:pt x="8" y="25"/>
                    <a:pt x="8" y="25"/>
                  </a:cubicBezTo>
                  <a:cubicBezTo>
                    <a:pt x="8" y="24"/>
                    <a:pt x="8" y="25"/>
                    <a:pt x="8" y="25"/>
                  </a:cubicBezTo>
                  <a:cubicBezTo>
                    <a:pt x="8" y="25"/>
                    <a:pt x="9" y="25"/>
                    <a:pt x="9" y="25"/>
                  </a:cubicBezTo>
                  <a:cubicBezTo>
                    <a:pt x="9" y="25"/>
                    <a:pt x="10" y="25"/>
                    <a:pt x="9" y="26"/>
                  </a:cubicBezTo>
                  <a:cubicBezTo>
                    <a:pt x="9" y="26"/>
                    <a:pt x="9" y="26"/>
                    <a:pt x="9" y="27"/>
                  </a:cubicBezTo>
                  <a:cubicBezTo>
                    <a:pt x="9" y="27"/>
                    <a:pt x="10" y="27"/>
                    <a:pt x="10" y="27"/>
                  </a:cubicBezTo>
                  <a:cubicBezTo>
                    <a:pt x="10" y="26"/>
                    <a:pt x="11" y="26"/>
                    <a:pt x="11" y="26"/>
                  </a:cubicBezTo>
                  <a:cubicBezTo>
                    <a:pt x="11" y="26"/>
                    <a:pt x="12" y="25"/>
                    <a:pt x="12" y="25"/>
                  </a:cubicBezTo>
                  <a:cubicBezTo>
                    <a:pt x="12" y="25"/>
                    <a:pt x="12" y="25"/>
                    <a:pt x="12" y="25"/>
                  </a:cubicBezTo>
                  <a:cubicBezTo>
                    <a:pt x="12" y="25"/>
                    <a:pt x="12" y="25"/>
                    <a:pt x="12" y="25"/>
                  </a:cubicBezTo>
                  <a:cubicBezTo>
                    <a:pt x="13" y="24"/>
                    <a:pt x="13" y="23"/>
                    <a:pt x="13" y="23"/>
                  </a:cubicBezTo>
                  <a:cubicBezTo>
                    <a:pt x="12" y="23"/>
                    <a:pt x="12" y="24"/>
                    <a:pt x="11" y="24"/>
                  </a:cubicBezTo>
                  <a:cubicBezTo>
                    <a:pt x="11" y="23"/>
                    <a:pt x="12" y="22"/>
                    <a:pt x="11" y="22"/>
                  </a:cubicBezTo>
                  <a:cubicBezTo>
                    <a:pt x="11" y="22"/>
                    <a:pt x="11" y="22"/>
                    <a:pt x="10" y="22"/>
                  </a:cubicBezTo>
                  <a:cubicBezTo>
                    <a:pt x="10" y="22"/>
                    <a:pt x="10" y="22"/>
                    <a:pt x="9" y="22"/>
                  </a:cubicBezTo>
                  <a:cubicBezTo>
                    <a:pt x="9" y="22"/>
                    <a:pt x="9" y="22"/>
                    <a:pt x="8" y="22"/>
                  </a:cubicBezTo>
                  <a:cubicBezTo>
                    <a:pt x="8" y="22"/>
                    <a:pt x="8" y="22"/>
                    <a:pt x="9" y="22"/>
                  </a:cubicBezTo>
                  <a:cubicBezTo>
                    <a:pt x="9" y="22"/>
                    <a:pt x="9" y="22"/>
                    <a:pt x="9" y="21"/>
                  </a:cubicBezTo>
                  <a:cubicBezTo>
                    <a:pt x="9" y="21"/>
                    <a:pt x="9" y="21"/>
                    <a:pt x="9" y="21"/>
                  </a:cubicBezTo>
                  <a:cubicBezTo>
                    <a:pt x="8" y="20"/>
                    <a:pt x="9" y="21"/>
                    <a:pt x="9" y="21"/>
                  </a:cubicBezTo>
                  <a:cubicBezTo>
                    <a:pt x="10" y="21"/>
                    <a:pt x="10" y="21"/>
                    <a:pt x="10" y="22"/>
                  </a:cubicBezTo>
                  <a:cubicBezTo>
                    <a:pt x="10" y="22"/>
                    <a:pt x="11" y="22"/>
                    <a:pt x="11" y="22"/>
                  </a:cubicBezTo>
                  <a:cubicBezTo>
                    <a:pt x="12" y="21"/>
                    <a:pt x="12" y="21"/>
                    <a:pt x="13" y="20"/>
                  </a:cubicBezTo>
                  <a:cubicBezTo>
                    <a:pt x="13" y="20"/>
                    <a:pt x="13" y="19"/>
                    <a:pt x="13" y="19"/>
                  </a:cubicBezTo>
                  <a:cubicBezTo>
                    <a:pt x="12" y="19"/>
                    <a:pt x="12" y="18"/>
                    <a:pt x="13" y="18"/>
                  </a:cubicBezTo>
                  <a:cubicBezTo>
                    <a:pt x="13" y="18"/>
                    <a:pt x="15" y="19"/>
                    <a:pt x="15" y="18"/>
                  </a:cubicBezTo>
                  <a:cubicBezTo>
                    <a:pt x="16" y="17"/>
                    <a:pt x="14" y="17"/>
                    <a:pt x="14" y="17"/>
                  </a:cubicBezTo>
                  <a:cubicBezTo>
                    <a:pt x="15" y="17"/>
                    <a:pt x="15" y="17"/>
                    <a:pt x="16" y="16"/>
                  </a:cubicBezTo>
                  <a:cubicBezTo>
                    <a:pt x="16" y="16"/>
                    <a:pt x="16" y="16"/>
                    <a:pt x="16" y="16"/>
                  </a:cubicBezTo>
                  <a:cubicBezTo>
                    <a:pt x="16" y="16"/>
                    <a:pt x="14" y="16"/>
                    <a:pt x="14" y="15"/>
                  </a:cubicBezTo>
                  <a:cubicBezTo>
                    <a:pt x="14" y="15"/>
                    <a:pt x="16" y="15"/>
                    <a:pt x="16" y="15"/>
                  </a:cubicBezTo>
                  <a:cubicBezTo>
                    <a:pt x="16" y="15"/>
                    <a:pt x="16" y="14"/>
                    <a:pt x="16" y="14"/>
                  </a:cubicBezTo>
                  <a:cubicBezTo>
                    <a:pt x="16" y="13"/>
                    <a:pt x="16" y="13"/>
                    <a:pt x="15" y="13"/>
                  </a:cubicBezTo>
                  <a:cubicBezTo>
                    <a:pt x="15" y="12"/>
                    <a:pt x="13" y="13"/>
                    <a:pt x="13" y="13"/>
                  </a:cubicBezTo>
                  <a:cubicBezTo>
                    <a:pt x="13" y="12"/>
                    <a:pt x="14" y="12"/>
                    <a:pt x="14" y="12"/>
                  </a:cubicBezTo>
                  <a:cubicBezTo>
                    <a:pt x="14" y="12"/>
                    <a:pt x="14" y="12"/>
                    <a:pt x="14" y="12"/>
                  </a:cubicBezTo>
                  <a:cubicBezTo>
                    <a:pt x="14" y="12"/>
                    <a:pt x="13" y="12"/>
                    <a:pt x="13" y="12"/>
                  </a:cubicBezTo>
                  <a:cubicBezTo>
                    <a:pt x="13" y="11"/>
                    <a:pt x="14" y="12"/>
                    <a:pt x="14" y="12"/>
                  </a:cubicBezTo>
                  <a:cubicBezTo>
                    <a:pt x="14" y="11"/>
                    <a:pt x="13" y="11"/>
                    <a:pt x="13" y="10"/>
                  </a:cubicBezTo>
                  <a:cubicBezTo>
                    <a:pt x="13" y="10"/>
                    <a:pt x="14" y="10"/>
                    <a:pt x="14" y="10"/>
                  </a:cubicBezTo>
                  <a:cubicBezTo>
                    <a:pt x="15" y="10"/>
                    <a:pt x="16" y="10"/>
                    <a:pt x="17" y="10"/>
                  </a:cubicBezTo>
                  <a:cubicBezTo>
                    <a:pt x="17" y="10"/>
                    <a:pt x="17" y="10"/>
                    <a:pt x="17" y="9"/>
                  </a:cubicBezTo>
                  <a:cubicBezTo>
                    <a:pt x="18" y="9"/>
                    <a:pt x="18" y="9"/>
                    <a:pt x="17" y="9"/>
                  </a:cubicBezTo>
                  <a:cubicBezTo>
                    <a:pt x="17" y="8"/>
                    <a:pt x="17" y="8"/>
                    <a:pt x="16" y="8"/>
                  </a:cubicBezTo>
                  <a:cubicBezTo>
                    <a:pt x="16" y="8"/>
                    <a:pt x="16" y="8"/>
                    <a:pt x="16" y="8"/>
                  </a:cubicBezTo>
                  <a:cubicBezTo>
                    <a:pt x="17" y="7"/>
                    <a:pt x="18" y="8"/>
                    <a:pt x="19" y="8"/>
                  </a:cubicBezTo>
                  <a:cubicBezTo>
                    <a:pt x="19" y="9"/>
                    <a:pt x="19" y="8"/>
                    <a:pt x="20" y="8"/>
                  </a:cubicBezTo>
                  <a:cubicBezTo>
                    <a:pt x="20" y="8"/>
                    <a:pt x="20" y="8"/>
                    <a:pt x="19" y="7"/>
                  </a:cubicBezTo>
                  <a:cubicBezTo>
                    <a:pt x="20" y="7"/>
                    <a:pt x="20" y="7"/>
                    <a:pt x="20" y="6"/>
                  </a:cubicBezTo>
                  <a:cubicBezTo>
                    <a:pt x="20" y="6"/>
                    <a:pt x="20" y="6"/>
                    <a:pt x="20" y="5"/>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0"/>
            <p:cNvSpPr>
              <a:spLocks/>
            </p:cNvSpPr>
            <p:nvPr/>
          </p:nvSpPr>
          <p:spPr bwMode="auto">
            <a:xfrm>
              <a:off x="3620291" y="1743357"/>
              <a:ext cx="38338" cy="35827"/>
            </a:xfrm>
            <a:custGeom>
              <a:avLst/>
              <a:gdLst>
                <a:gd name="T0" fmla="*/ 0 w 2"/>
                <a:gd name="T1" fmla="*/ 1 h 2"/>
                <a:gd name="T2" fmla="*/ 0 w 2"/>
                <a:gd name="T3" fmla="*/ 0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0" y="0"/>
                    <a:pt x="0" y="0"/>
                  </a:cubicBezTo>
                  <a:cubicBezTo>
                    <a:pt x="1" y="0"/>
                    <a:pt x="1" y="0"/>
                    <a:pt x="2" y="0"/>
                  </a:cubicBezTo>
                  <a:cubicBezTo>
                    <a:pt x="2" y="1"/>
                    <a:pt x="1" y="2"/>
                    <a:pt x="0"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1"/>
            <p:cNvSpPr>
              <a:spLocks/>
            </p:cNvSpPr>
            <p:nvPr/>
          </p:nvSpPr>
          <p:spPr bwMode="auto">
            <a:xfrm>
              <a:off x="3544983" y="1600049"/>
              <a:ext cx="151985" cy="161223"/>
            </a:xfrm>
            <a:custGeom>
              <a:avLst/>
              <a:gdLst>
                <a:gd name="T0" fmla="*/ 6 w 8"/>
                <a:gd name="T1" fmla="*/ 7 h 9"/>
                <a:gd name="T2" fmla="*/ 5 w 8"/>
                <a:gd name="T3" fmla="*/ 7 h 9"/>
                <a:gd name="T4" fmla="*/ 5 w 8"/>
                <a:gd name="T5" fmla="*/ 6 h 9"/>
                <a:gd name="T6" fmla="*/ 4 w 8"/>
                <a:gd name="T7" fmla="*/ 6 h 9"/>
                <a:gd name="T8" fmla="*/ 3 w 8"/>
                <a:gd name="T9" fmla="*/ 6 h 9"/>
                <a:gd name="T10" fmla="*/ 2 w 8"/>
                <a:gd name="T11" fmla="*/ 6 h 9"/>
                <a:gd name="T12" fmla="*/ 1 w 8"/>
                <a:gd name="T13" fmla="*/ 5 h 9"/>
                <a:gd name="T14" fmla="*/ 2 w 8"/>
                <a:gd name="T15" fmla="*/ 5 h 9"/>
                <a:gd name="T16" fmla="*/ 2 w 8"/>
                <a:gd name="T17" fmla="*/ 4 h 9"/>
                <a:gd name="T18" fmla="*/ 3 w 8"/>
                <a:gd name="T19" fmla="*/ 5 h 9"/>
                <a:gd name="T20" fmla="*/ 3 w 8"/>
                <a:gd name="T21" fmla="*/ 3 h 9"/>
                <a:gd name="T22" fmla="*/ 2 w 8"/>
                <a:gd name="T23" fmla="*/ 2 h 9"/>
                <a:gd name="T24" fmla="*/ 2 w 8"/>
                <a:gd name="T25" fmla="*/ 3 h 9"/>
                <a:gd name="T26" fmla="*/ 1 w 8"/>
                <a:gd name="T27" fmla="*/ 3 h 9"/>
                <a:gd name="T28" fmla="*/ 2 w 8"/>
                <a:gd name="T29" fmla="*/ 2 h 9"/>
                <a:gd name="T30" fmla="*/ 1 w 8"/>
                <a:gd name="T31" fmla="*/ 2 h 9"/>
                <a:gd name="T32" fmla="*/ 0 w 8"/>
                <a:gd name="T33" fmla="*/ 1 h 9"/>
                <a:gd name="T34" fmla="*/ 1 w 8"/>
                <a:gd name="T35" fmla="*/ 0 h 9"/>
                <a:gd name="T36" fmla="*/ 2 w 8"/>
                <a:gd name="T37" fmla="*/ 1 h 9"/>
                <a:gd name="T38" fmla="*/ 3 w 8"/>
                <a:gd name="T39" fmla="*/ 0 h 9"/>
                <a:gd name="T40" fmla="*/ 3 w 8"/>
                <a:gd name="T41" fmla="*/ 1 h 9"/>
                <a:gd name="T42" fmla="*/ 3 w 8"/>
                <a:gd name="T43" fmla="*/ 2 h 9"/>
                <a:gd name="T44" fmla="*/ 3 w 8"/>
                <a:gd name="T45" fmla="*/ 2 h 9"/>
                <a:gd name="T46" fmla="*/ 5 w 8"/>
                <a:gd name="T47" fmla="*/ 1 h 9"/>
                <a:gd name="T48" fmla="*/ 5 w 8"/>
                <a:gd name="T49" fmla="*/ 3 h 9"/>
                <a:gd name="T50" fmla="*/ 6 w 8"/>
                <a:gd name="T51" fmla="*/ 2 h 9"/>
                <a:gd name="T52" fmla="*/ 7 w 8"/>
                <a:gd name="T53" fmla="*/ 3 h 9"/>
                <a:gd name="T54" fmla="*/ 7 w 8"/>
                <a:gd name="T55" fmla="*/ 4 h 9"/>
                <a:gd name="T56" fmla="*/ 7 w 8"/>
                <a:gd name="T57" fmla="*/ 6 h 9"/>
                <a:gd name="T58" fmla="*/ 8 w 8"/>
                <a:gd name="T59" fmla="*/ 7 h 9"/>
                <a:gd name="T60" fmla="*/ 8 w 8"/>
                <a:gd name="T61" fmla="*/ 8 h 9"/>
                <a:gd name="T62" fmla="*/ 7 w 8"/>
                <a:gd name="T63" fmla="*/ 8 h 9"/>
                <a:gd name="T64" fmla="*/ 7 w 8"/>
                <a:gd name="T65" fmla="*/ 9 h 9"/>
                <a:gd name="T66" fmla="*/ 6 w 8"/>
                <a:gd name="T67" fmla="*/ 9 h 9"/>
                <a:gd name="T68" fmla="*/ 6 w 8"/>
                <a:gd name="T6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 h="9">
                  <a:moveTo>
                    <a:pt x="6" y="7"/>
                  </a:moveTo>
                  <a:cubicBezTo>
                    <a:pt x="6" y="7"/>
                    <a:pt x="6" y="7"/>
                    <a:pt x="5" y="7"/>
                  </a:cubicBezTo>
                  <a:cubicBezTo>
                    <a:pt x="5" y="6"/>
                    <a:pt x="5" y="6"/>
                    <a:pt x="5" y="6"/>
                  </a:cubicBezTo>
                  <a:cubicBezTo>
                    <a:pt x="4" y="6"/>
                    <a:pt x="4" y="7"/>
                    <a:pt x="4" y="6"/>
                  </a:cubicBezTo>
                  <a:cubicBezTo>
                    <a:pt x="4" y="6"/>
                    <a:pt x="4" y="6"/>
                    <a:pt x="3" y="6"/>
                  </a:cubicBezTo>
                  <a:cubicBezTo>
                    <a:pt x="3" y="6"/>
                    <a:pt x="2" y="7"/>
                    <a:pt x="2" y="6"/>
                  </a:cubicBezTo>
                  <a:cubicBezTo>
                    <a:pt x="2" y="6"/>
                    <a:pt x="1" y="5"/>
                    <a:pt x="1" y="5"/>
                  </a:cubicBezTo>
                  <a:cubicBezTo>
                    <a:pt x="1" y="4"/>
                    <a:pt x="2" y="5"/>
                    <a:pt x="2" y="5"/>
                  </a:cubicBezTo>
                  <a:cubicBezTo>
                    <a:pt x="2" y="5"/>
                    <a:pt x="2" y="5"/>
                    <a:pt x="2" y="4"/>
                  </a:cubicBezTo>
                  <a:cubicBezTo>
                    <a:pt x="2" y="4"/>
                    <a:pt x="3" y="5"/>
                    <a:pt x="3" y="5"/>
                  </a:cubicBezTo>
                  <a:cubicBezTo>
                    <a:pt x="3" y="4"/>
                    <a:pt x="2" y="4"/>
                    <a:pt x="3" y="3"/>
                  </a:cubicBezTo>
                  <a:cubicBezTo>
                    <a:pt x="3" y="3"/>
                    <a:pt x="2" y="3"/>
                    <a:pt x="2" y="2"/>
                  </a:cubicBezTo>
                  <a:cubicBezTo>
                    <a:pt x="2" y="2"/>
                    <a:pt x="2" y="3"/>
                    <a:pt x="2" y="3"/>
                  </a:cubicBezTo>
                  <a:cubicBezTo>
                    <a:pt x="1" y="4"/>
                    <a:pt x="1" y="3"/>
                    <a:pt x="1" y="3"/>
                  </a:cubicBezTo>
                  <a:cubicBezTo>
                    <a:pt x="1" y="3"/>
                    <a:pt x="2" y="2"/>
                    <a:pt x="2" y="2"/>
                  </a:cubicBezTo>
                  <a:cubicBezTo>
                    <a:pt x="1" y="2"/>
                    <a:pt x="1" y="2"/>
                    <a:pt x="1" y="2"/>
                  </a:cubicBezTo>
                  <a:cubicBezTo>
                    <a:pt x="1" y="2"/>
                    <a:pt x="0" y="2"/>
                    <a:pt x="0" y="1"/>
                  </a:cubicBezTo>
                  <a:cubicBezTo>
                    <a:pt x="0" y="1"/>
                    <a:pt x="1" y="0"/>
                    <a:pt x="1" y="0"/>
                  </a:cubicBezTo>
                  <a:cubicBezTo>
                    <a:pt x="1" y="0"/>
                    <a:pt x="1" y="1"/>
                    <a:pt x="2" y="1"/>
                  </a:cubicBezTo>
                  <a:cubicBezTo>
                    <a:pt x="2" y="0"/>
                    <a:pt x="2" y="0"/>
                    <a:pt x="3" y="0"/>
                  </a:cubicBezTo>
                  <a:cubicBezTo>
                    <a:pt x="3" y="0"/>
                    <a:pt x="3" y="1"/>
                    <a:pt x="3" y="1"/>
                  </a:cubicBezTo>
                  <a:cubicBezTo>
                    <a:pt x="3" y="1"/>
                    <a:pt x="3" y="2"/>
                    <a:pt x="3" y="2"/>
                  </a:cubicBezTo>
                  <a:cubicBezTo>
                    <a:pt x="3" y="2"/>
                    <a:pt x="3" y="2"/>
                    <a:pt x="3" y="2"/>
                  </a:cubicBezTo>
                  <a:cubicBezTo>
                    <a:pt x="4" y="1"/>
                    <a:pt x="4" y="1"/>
                    <a:pt x="5" y="1"/>
                  </a:cubicBezTo>
                  <a:cubicBezTo>
                    <a:pt x="5" y="2"/>
                    <a:pt x="5" y="2"/>
                    <a:pt x="5" y="3"/>
                  </a:cubicBezTo>
                  <a:cubicBezTo>
                    <a:pt x="6" y="3"/>
                    <a:pt x="6" y="2"/>
                    <a:pt x="6" y="2"/>
                  </a:cubicBezTo>
                  <a:cubicBezTo>
                    <a:pt x="6" y="2"/>
                    <a:pt x="6" y="2"/>
                    <a:pt x="7" y="3"/>
                  </a:cubicBezTo>
                  <a:cubicBezTo>
                    <a:pt x="7" y="3"/>
                    <a:pt x="7" y="4"/>
                    <a:pt x="7" y="4"/>
                  </a:cubicBezTo>
                  <a:cubicBezTo>
                    <a:pt x="7" y="5"/>
                    <a:pt x="7" y="5"/>
                    <a:pt x="7" y="6"/>
                  </a:cubicBezTo>
                  <a:cubicBezTo>
                    <a:pt x="7" y="6"/>
                    <a:pt x="8" y="7"/>
                    <a:pt x="8" y="7"/>
                  </a:cubicBezTo>
                  <a:cubicBezTo>
                    <a:pt x="8" y="7"/>
                    <a:pt x="8" y="7"/>
                    <a:pt x="8" y="8"/>
                  </a:cubicBezTo>
                  <a:cubicBezTo>
                    <a:pt x="8" y="9"/>
                    <a:pt x="8" y="8"/>
                    <a:pt x="7" y="8"/>
                  </a:cubicBezTo>
                  <a:cubicBezTo>
                    <a:pt x="7" y="8"/>
                    <a:pt x="7" y="9"/>
                    <a:pt x="7" y="9"/>
                  </a:cubicBezTo>
                  <a:cubicBezTo>
                    <a:pt x="7" y="9"/>
                    <a:pt x="6" y="9"/>
                    <a:pt x="6" y="9"/>
                  </a:cubicBezTo>
                  <a:cubicBezTo>
                    <a:pt x="6" y="8"/>
                    <a:pt x="6" y="7"/>
                    <a:pt x="6" y="7"/>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2"/>
            <p:cNvSpPr>
              <a:spLocks/>
            </p:cNvSpPr>
            <p:nvPr/>
          </p:nvSpPr>
          <p:spPr bwMode="auto">
            <a:xfrm>
              <a:off x="3754475" y="1761271"/>
              <a:ext cx="76677" cy="52462"/>
            </a:xfrm>
            <a:custGeom>
              <a:avLst/>
              <a:gdLst>
                <a:gd name="T0" fmla="*/ 1 w 4"/>
                <a:gd name="T1" fmla="*/ 2 h 3"/>
                <a:gd name="T2" fmla="*/ 0 w 4"/>
                <a:gd name="T3" fmla="*/ 0 h 3"/>
                <a:gd name="T4" fmla="*/ 3 w 4"/>
                <a:gd name="T5" fmla="*/ 0 h 3"/>
                <a:gd name="T6" fmla="*/ 3 w 4"/>
                <a:gd name="T7" fmla="*/ 2 h 3"/>
                <a:gd name="T8" fmla="*/ 2 w 4"/>
                <a:gd name="T9" fmla="*/ 2 h 3"/>
                <a:gd name="T10" fmla="*/ 1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1" y="2"/>
                  </a:moveTo>
                  <a:cubicBezTo>
                    <a:pt x="1" y="2"/>
                    <a:pt x="0" y="1"/>
                    <a:pt x="0" y="0"/>
                  </a:cubicBezTo>
                  <a:cubicBezTo>
                    <a:pt x="0" y="0"/>
                    <a:pt x="2" y="0"/>
                    <a:pt x="3" y="0"/>
                  </a:cubicBezTo>
                  <a:cubicBezTo>
                    <a:pt x="3" y="0"/>
                    <a:pt x="4" y="1"/>
                    <a:pt x="3" y="2"/>
                  </a:cubicBezTo>
                  <a:cubicBezTo>
                    <a:pt x="3" y="2"/>
                    <a:pt x="2" y="3"/>
                    <a:pt x="2" y="2"/>
                  </a:cubicBezTo>
                  <a:cubicBezTo>
                    <a:pt x="2" y="2"/>
                    <a:pt x="2" y="1"/>
                    <a:pt x="1"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3"/>
            <p:cNvSpPr>
              <a:spLocks/>
            </p:cNvSpPr>
            <p:nvPr/>
          </p:nvSpPr>
          <p:spPr bwMode="auto">
            <a:xfrm>
              <a:off x="3716137" y="1635876"/>
              <a:ext cx="76677" cy="125395"/>
            </a:xfrm>
            <a:custGeom>
              <a:avLst/>
              <a:gdLst>
                <a:gd name="T0" fmla="*/ 3 w 4"/>
                <a:gd name="T1" fmla="*/ 3 h 7"/>
                <a:gd name="T2" fmla="*/ 3 w 4"/>
                <a:gd name="T3" fmla="*/ 5 h 7"/>
                <a:gd name="T4" fmla="*/ 4 w 4"/>
                <a:gd name="T5" fmla="*/ 6 h 7"/>
                <a:gd name="T6" fmla="*/ 3 w 4"/>
                <a:gd name="T7" fmla="*/ 6 h 7"/>
                <a:gd name="T8" fmla="*/ 1 w 4"/>
                <a:gd name="T9" fmla="*/ 7 h 7"/>
                <a:gd name="T10" fmla="*/ 1 w 4"/>
                <a:gd name="T11" fmla="*/ 6 h 7"/>
                <a:gd name="T12" fmla="*/ 0 w 4"/>
                <a:gd name="T13" fmla="*/ 5 h 7"/>
                <a:gd name="T14" fmla="*/ 1 w 4"/>
                <a:gd name="T15" fmla="*/ 5 h 7"/>
                <a:gd name="T16" fmla="*/ 0 w 4"/>
                <a:gd name="T17" fmla="*/ 5 h 7"/>
                <a:gd name="T18" fmla="*/ 0 w 4"/>
                <a:gd name="T19" fmla="*/ 4 h 7"/>
                <a:gd name="T20" fmla="*/ 0 w 4"/>
                <a:gd name="T21" fmla="*/ 3 h 7"/>
                <a:gd name="T22" fmla="*/ 0 w 4"/>
                <a:gd name="T23" fmla="*/ 2 h 7"/>
                <a:gd name="T24" fmla="*/ 0 w 4"/>
                <a:gd name="T25" fmla="*/ 0 h 7"/>
                <a:gd name="T26" fmla="*/ 1 w 4"/>
                <a:gd name="T27" fmla="*/ 1 h 7"/>
                <a:gd name="T28" fmla="*/ 2 w 4"/>
                <a:gd name="T29" fmla="*/ 2 h 7"/>
                <a:gd name="T30" fmla="*/ 2 w 4"/>
                <a:gd name="T31" fmla="*/ 2 h 7"/>
                <a:gd name="T32" fmla="*/ 2 w 4"/>
                <a:gd name="T33" fmla="*/ 3 h 7"/>
                <a:gd name="T34" fmla="*/ 3 w 4"/>
                <a:gd name="T3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7">
                  <a:moveTo>
                    <a:pt x="3" y="3"/>
                  </a:moveTo>
                  <a:cubicBezTo>
                    <a:pt x="4" y="4"/>
                    <a:pt x="3" y="4"/>
                    <a:pt x="3" y="5"/>
                  </a:cubicBezTo>
                  <a:cubicBezTo>
                    <a:pt x="3" y="5"/>
                    <a:pt x="4" y="5"/>
                    <a:pt x="4" y="6"/>
                  </a:cubicBezTo>
                  <a:cubicBezTo>
                    <a:pt x="4" y="6"/>
                    <a:pt x="3" y="6"/>
                    <a:pt x="3" y="6"/>
                  </a:cubicBezTo>
                  <a:cubicBezTo>
                    <a:pt x="2" y="6"/>
                    <a:pt x="1" y="7"/>
                    <a:pt x="1" y="7"/>
                  </a:cubicBezTo>
                  <a:cubicBezTo>
                    <a:pt x="1" y="6"/>
                    <a:pt x="1" y="6"/>
                    <a:pt x="1" y="6"/>
                  </a:cubicBezTo>
                  <a:cubicBezTo>
                    <a:pt x="1" y="6"/>
                    <a:pt x="0" y="6"/>
                    <a:pt x="0" y="5"/>
                  </a:cubicBezTo>
                  <a:cubicBezTo>
                    <a:pt x="1" y="5"/>
                    <a:pt x="2" y="5"/>
                    <a:pt x="1" y="5"/>
                  </a:cubicBezTo>
                  <a:cubicBezTo>
                    <a:pt x="1" y="5"/>
                    <a:pt x="1" y="5"/>
                    <a:pt x="0" y="5"/>
                  </a:cubicBezTo>
                  <a:cubicBezTo>
                    <a:pt x="0" y="5"/>
                    <a:pt x="0" y="4"/>
                    <a:pt x="0" y="4"/>
                  </a:cubicBezTo>
                  <a:cubicBezTo>
                    <a:pt x="0" y="4"/>
                    <a:pt x="0" y="3"/>
                    <a:pt x="0" y="3"/>
                  </a:cubicBezTo>
                  <a:cubicBezTo>
                    <a:pt x="0" y="3"/>
                    <a:pt x="0" y="2"/>
                    <a:pt x="0" y="2"/>
                  </a:cubicBezTo>
                  <a:cubicBezTo>
                    <a:pt x="0" y="1"/>
                    <a:pt x="0" y="1"/>
                    <a:pt x="0" y="0"/>
                  </a:cubicBezTo>
                  <a:cubicBezTo>
                    <a:pt x="0" y="0"/>
                    <a:pt x="1" y="1"/>
                    <a:pt x="1" y="1"/>
                  </a:cubicBezTo>
                  <a:cubicBezTo>
                    <a:pt x="1" y="1"/>
                    <a:pt x="2" y="1"/>
                    <a:pt x="2" y="2"/>
                  </a:cubicBezTo>
                  <a:cubicBezTo>
                    <a:pt x="2" y="2"/>
                    <a:pt x="2" y="2"/>
                    <a:pt x="2" y="2"/>
                  </a:cubicBezTo>
                  <a:cubicBezTo>
                    <a:pt x="2" y="2"/>
                    <a:pt x="2" y="3"/>
                    <a:pt x="2" y="3"/>
                  </a:cubicBezTo>
                  <a:cubicBezTo>
                    <a:pt x="3" y="3"/>
                    <a:pt x="3" y="3"/>
                    <a:pt x="3"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4"/>
            <p:cNvSpPr>
              <a:spLocks/>
            </p:cNvSpPr>
            <p:nvPr/>
          </p:nvSpPr>
          <p:spPr bwMode="auto">
            <a:xfrm>
              <a:off x="3658629" y="1474653"/>
              <a:ext cx="76677" cy="107482"/>
            </a:xfrm>
            <a:custGeom>
              <a:avLst/>
              <a:gdLst>
                <a:gd name="T0" fmla="*/ 3 w 4"/>
                <a:gd name="T1" fmla="*/ 4 h 6"/>
                <a:gd name="T2" fmla="*/ 3 w 4"/>
                <a:gd name="T3" fmla="*/ 5 h 6"/>
                <a:gd name="T4" fmla="*/ 2 w 4"/>
                <a:gd name="T5" fmla="*/ 5 h 6"/>
                <a:gd name="T6" fmla="*/ 2 w 4"/>
                <a:gd name="T7" fmla="*/ 5 h 6"/>
                <a:gd name="T8" fmla="*/ 2 w 4"/>
                <a:gd name="T9" fmla="*/ 4 h 6"/>
                <a:gd name="T10" fmla="*/ 0 w 4"/>
                <a:gd name="T11" fmla="*/ 2 h 6"/>
                <a:gd name="T12" fmla="*/ 1 w 4"/>
                <a:gd name="T13" fmla="*/ 2 h 6"/>
                <a:gd name="T14" fmla="*/ 2 w 4"/>
                <a:gd name="T15" fmla="*/ 0 h 6"/>
                <a:gd name="T16" fmla="*/ 3 w 4"/>
                <a:gd name="T17" fmla="*/ 1 h 6"/>
                <a:gd name="T18" fmla="*/ 4 w 4"/>
                <a:gd name="T19" fmla="*/ 1 h 6"/>
                <a:gd name="T20" fmla="*/ 3 w 4"/>
                <a:gd name="T21" fmla="*/ 1 h 6"/>
                <a:gd name="T22" fmla="*/ 3 w 4"/>
                <a:gd name="T23" fmla="*/ 3 h 6"/>
                <a:gd name="T24" fmla="*/ 3 w 4"/>
                <a:gd name="T25" fmla="*/ 4 h 6"/>
                <a:gd name="T26" fmla="*/ 3 w 4"/>
                <a:gd name="T2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6">
                  <a:moveTo>
                    <a:pt x="3" y="4"/>
                  </a:moveTo>
                  <a:cubicBezTo>
                    <a:pt x="3" y="4"/>
                    <a:pt x="3" y="5"/>
                    <a:pt x="3" y="5"/>
                  </a:cubicBezTo>
                  <a:cubicBezTo>
                    <a:pt x="3" y="6"/>
                    <a:pt x="2" y="5"/>
                    <a:pt x="2" y="5"/>
                  </a:cubicBezTo>
                  <a:cubicBezTo>
                    <a:pt x="2" y="5"/>
                    <a:pt x="2" y="5"/>
                    <a:pt x="2" y="5"/>
                  </a:cubicBezTo>
                  <a:cubicBezTo>
                    <a:pt x="2" y="5"/>
                    <a:pt x="2" y="4"/>
                    <a:pt x="2" y="4"/>
                  </a:cubicBezTo>
                  <a:cubicBezTo>
                    <a:pt x="1" y="4"/>
                    <a:pt x="0" y="3"/>
                    <a:pt x="0" y="2"/>
                  </a:cubicBezTo>
                  <a:cubicBezTo>
                    <a:pt x="1" y="2"/>
                    <a:pt x="1" y="2"/>
                    <a:pt x="1" y="2"/>
                  </a:cubicBezTo>
                  <a:cubicBezTo>
                    <a:pt x="2" y="1"/>
                    <a:pt x="2" y="1"/>
                    <a:pt x="2" y="0"/>
                  </a:cubicBezTo>
                  <a:cubicBezTo>
                    <a:pt x="2" y="0"/>
                    <a:pt x="3" y="0"/>
                    <a:pt x="3" y="1"/>
                  </a:cubicBezTo>
                  <a:cubicBezTo>
                    <a:pt x="4" y="1"/>
                    <a:pt x="4" y="1"/>
                    <a:pt x="4" y="1"/>
                  </a:cubicBezTo>
                  <a:cubicBezTo>
                    <a:pt x="4" y="1"/>
                    <a:pt x="3" y="1"/>
                    <a:pt x="3" y="1"/>
                  </a:cubicBezTo>
                  <a:cubicBezTo>
                    <a:pt x="2" y="2"/>
                    <a:pt x="2" y="3"/>
                    <a:pt x="3" y="3"/>
                  </a:cubicBezTo>
                  <a:cubicBezTo>
                    <a:pt x="3" y="4"/>
                    <a:pt x="3" y="4"/>
                    <a:pt x="3" y="4"/>
                  </a:cubicBezTo>
                  <a:cubicBezTo>
                    <a:pt x="3" y="4"/>
                    <a:pt x="3" y="4"/>
                    <a:pt x="3"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75"/>
            <p:cNvSpPr>
              <a:spLocks/>
            </p:cNvSpPr>
            <p:nvPr/>
          </p:nvSpPr>
          <p:spPr bwMode="auto">
            <a:xfrm>
              <a:off x="4403489" y="3118868"/>
              <a:ext cx="75308" cy="35827"/>
            </a:xfrm>
            <a:custGeom>
              <a:avLst/>
              <a:gdLst>
                <a:gd name="T0" fmla="*/ 3 w 4"/>
                <a:gd name="T1" fmla="*/ 1 h 2"/>
                <a:gd name="T2" fmla="*/ 3 w 4"/>
                <a:gd name="T3" fmla="*/ 1 h 2"/>
                <a:gd name="T4" fmla="*/ 2 w 4"/>
                <a:gd name="T5" fmla="*/ 1 h 2"/>
                <a:gd name="T6" fmla="*/ 0 w 4"/>
                <a:gd name="T7" fmla="*/ 0 h 2"/>
                <a:gd name="T8" fmla="*/ 0 w 4"/>
                <a:gd name="T9" fmla="*/ 0 h 2"/>
                <a:gd name="T10" fmla="*/ 1 w 4"/>
                <a:gd name="T11" fmla="*/ 0 h 2"/>
                <a:gd name="T12" fmla="*/ 2 w 4"/>
                <a:gd name="T13" fmla="*/ 0 h 2"/>
                <a:gd name="T14" fmla="*/ 3 w 4"/>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3" y="1"/>
                  </a:moveTo>
                  <a:cubicBezTo>
                    <a:pt x="4" y="1"/>
                    <a:pt x="4" y="2"/>
                    <a:pt x="3" y="1"/>
                  </a:cubicBezTo>
                  <a:cubicBezTo>
                    <a:pt x="2" y="1"/>
                    <a:pt x="2" y="1"/>
                    <a:pt x="2" y="1"/>
                  </a:cubicBezTo>
                  <a:cubicBezTo>
                    <a:pt x="1" y="1"/>
                    <a:pt x="0" y="0"/>
                    <a:pt x="0" y="0"/>
                  </a:cubicBezTo>
                  <a:cubicBezTo>
                    <a:pt x="0" y="0"/>
                    <a:pt x="0" y="0"/>
                    <a:pt x="0" y="0"/>
                  </a:cubicBezTo>
                  <a:cubicBezTo>
                    <a:pt x="1" y="0"/>
                    <a:pt x="1" y="0"/>
                    <a:pt x="1" y="0"/>
                  </a:cubicBezTo>
                  <a:cubicBezTo>
                    <a:pt x="2" y="0"/>
                    <a:pt x="2" y="0"/>
                    <a:pt x="2" y="0"/>
                  </a:cubicBezTo>
                  <a:cubicBezTo>
                    <a:pt x="3" y="1"/>
                    <a:pt x="3" y="1"/>
                    <a:pt x="3"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6"/>
            <p:cNvSpPr>
              <a:spLocks/>
            </p:cNvSpPr>
            <p:nvPr/>
          </p:nvSpPr>
          <p:spPr bwMode="auto">
            <a:xfrm>
              <a:off x="4497965" y="3066406"/>
              <a:ext cx="172523" cy="159943"/>
            </a:xfrm>
            <a:custGeom>
              <a:avLst/>
              <a:gdLst>
                <a:gd name="T0" fmla="*/ 7 w 9"/>
                <a:gd name="T1" fmla="*/ 8 h 9"/>
                <a:gd name="T2" fmla="*/ 6 w 9"/>
                <a:gd name="T3" fmla="*/ 7 h 9"/>
                <a:gd name="T4" fmla="*/ 5 w 9"/>
                <a:gd name="T5" fmla="*/ 8 h 9"/>
                <a:gd name="T6" fmla="*/ 4 w 9"/>
                <a:gd name="T7" fmla="*/ 8 h 9"/>
                <a:gd name="T8" fmla="*/ 5 w 9"/>
                <a:gd name="T9" fmla="*/ 8 h 9"/>
                <a:gd name="T10" fmla="*/ 5 w 9"/>
                <a:gd name="T11" fmla="*/ 7 h 9"/>
                <a:gd name="T12" fmla="*/ 2 w 9"/>
                <a:gd name="T13" fmla="*/ 7 h 9"/>
                <a:gd name="T14" fmla="*/ 1 w 9"/>
                <a:gd name="T15" fmla="*/ 7 h 9"/>
                <a:gd name="T16" fmla="*/ 1 w 9"/>
                <a:gd name="T17" fmla="*/ 6 h 9"/>
                <a:gd name="T18" fmla="*/ 2 w 9"/>
                <a:gd name="T19" fmla="*/ 5 h 9"/>
                <a:gd name="T20" fmla="*/ 2 w 9"/>
                <a:gd name="T21" fmla="*/ 4 h 9"/>
                <a:gd name="T22" fmla="*/ 3 w 9"/>
                <a:gd name="T23" fmla="*/ 3 h 9"/>
                <a:gd name="T24" fmla="*/ 4 w 9"/>
                <a:gd name="T25" fmla="*/ 2 h 9"/>
                <a:gd name="T26" fmla="*/ 5 w 9"/>
                <a:gd name="T27" fmla="*/ 0 h 9"/>
                <a:gd name="T28" fmla="*/ 5 w 9"/>
                <a:gd name="T29" fmla="*/ 0 h 9"/>
                <a:gd name="T30" fmla="*/ 5 w 9"/>
                <a:gd name="T31" fmla="*/ 1 h 9"/>
                <a:gd name="T32" fmla="*/ 5 w 9"/>
                <a:gd name="T33" fmla="*/ 1 h 9"/>
                <a:gd name="T34" fmla="*/ 4 w 9"/>
                <a:gd name="T35" fmla="*/ 2 h 9"/>
                <a:gd name="T36" fmla="*/ 4 w 9"/>
                <a:gd name="T37" fmla="*/ 3 h 9"/>
                <a:gd name="T38" fmla="*/ 4 w 9"/>
                <a:gd name="T39" fmla="*/ 3 h 9"/>
                <a:gd name="T40" fmla="*/ 5 w 9"/>
                <a:gd name="T41" fmla="*/ 3 h 9"/>
                <a:gd name="T42" fmla="*/ 5 w 9"/>
                <a:gd name="T43" fmla="*/ 3 h 9"/>
                <a:gd name="T44" fmla="*/ 5 w 9"/>
                <a:gd name="T45" fmla="*/ 4 h 9"/>
                <a:gd name="T46" fmla="*/ 5 w 9"/>
                <a:gd name="T47" fmla="*/ 4 h 9"/>
                <a:gd name="T48" fmla="*/ 6 w 9"/>
                <a:gd name="T49" fmla="*/ 4 h 9"/>
                <a:gd name="T50" fmla="*/ 6 w 9"/>
                <a:gd name="T51" fmla="*/ 3 h 9"/>
                <a:gd name="T52" fmla="*/ 8 w 9"/>
                <a:gd name="T53" fmla="*/ 4 h 9"/>
                <a:gd name="T54" fmla="*/ 7 w 9"/>
                <a:gd name="T55" fmla="*/ 5 h 9"/>
                <a:gd name="T56" fmla="*/ 8 w 9"/>
                <a:gd name="T57" fmla="*/ 5 h 9"/>
                <a:gd name="T58" fmla="*/ 7 w 9"/>
                <a:gd name="T59" fmla="*/ 6 h 9"/>
                <a:gd name="T60" fmla="*/ 8 w 9"/>
                <a:gd name="T61" fmla="*/ 7 h 9"/>
                <a:gd name="T62" fmla="*/ 8 w 9"/>
                <a:gd name="T63" fmla="*/ 7 h 9"/>
                <a:gd name="T64" fmla="*/ 8 w 9"/>
                <a:gd name="T65" fmla="*/ 8 h 9"/>
                <a:gd name="T66" fmla="*/ 7 w 9"/>
                <a:gd name="T6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9">
                  <a:moveTo>
                    <a:pt x="7" y="8"/>
                  </a:moveTo>
                  <a:cubicBezTo>
                    <a:pt x="7" y="7"/>
                    <a:pt x="7" y="7"/>
                    <a:pt x="6" y="7"/>
                  </a:cubicBezTo>
                  <a:cubicBezTo>
                    <a:pt x="6" y="7"/>
                    <a:pt x="6" y="7"/>
                    <a:pt x="5" y="8"/>
                  </a:cubicBezTo>
                  <a:cubicBezTo>
                    <a:pt x="5" y="8"/>
                    <a:pt x="4" y="8"/>
                    <a:pt x="4" y="8"/>
                  </a:cubicBezTo>
                  <a:cubicBezTo>
                    <a:pt x="4" y="7"/>
                    <a:pt x="4" y="8"/>
                    <a:pt x="5" y="8"/>
                  </a:cubicBezTo>
                  <a:cubicBezTo>
                    <a:pt x="5" y="7"/>
                    <a:pt x="5" y="7"/>
                    <a:pt x="5" y="7"/>
                  </a:cubicBezTo>
                  <a:cubicBezTo>
                    <a:pt x="5" y="7"/>
                    <a:pt x="3" y="7"/>
                    <a:pt x="2" y="7"/>
                  </a:cubicBezTo>
                  <a:cubicBezTo>
                    <a:pt x="2" y="7"/>
                    <a:pt x="1" y="7"/>
                    <a:pt x="1" y="7"/>
                  </a:cubicBezTo>
                  <a:cubicBezTo>
                    <a:pt x="0" y="6"/>
                    <a:pt x="1" y="6"/>
                    <a:pt x="1" y="6"/>
                  </a:cubicBezTo>
                  <a:cubicBezTo>
                    <a:pt x="2" y="6"/>
                    <a:pt x="2" y="5"/>
                    <a:pt x="2" y="5"/>
                  </a:cubicBezTo>
                  <a:cubicBezTo>
                    <a:pt x="2" y="4"/>
                    <a:pt x="2" y="4"/>
                    <a:pt x="2" y="4"/>
                  </a:cubicBezTo>
                  <a:cubicBezTo>
                    <a:pt x="2" y="3"/>
                    <a:pt x="2" y="3"/>
                    <a:pt x="3" y="3"/>
                  </a:cubicBezTo>
                  <a:cubicBezTo>
                    <a:pt x="3" y="2"/>
                    <a:pt x="3" y="2"/>
                    <a:pt x="4" y="2"/>
                  </a:cubicBezTo>
                  <a:cubicBezTo>
                    <a:pt x="4" y="1"/>
                    <a:pt x="4" y="1"/>
                    <a:pt x="5" y="0"/>
                  </a:cubicBezTo>
                  <a:cubicBezTo>
                    <a:pt x="5" y="0"/>
                    <a:pt x="5" y="0"/>
                    <a:pt x="5" y="0"/>
                  </a:cubicBezTo>
                  <a:cubicBezTo>
                    <a:pt x="6" y="0"/>
                    <a:pt x="5" y="0"/>
                    <a:pt x="5" y="1"/>
                  </a:cubicBezTo>
                  <a:cubicBezTo>
                    <a:pt x="5" y="1"/>
                    <a:pt x="5" y="1"/>
                    <a:pt x="5" y="1"/>
                  </a:cubicBezTo>
                  <a:cubicBezTo>
                    <a:pt x="5" y="1"/>
                    <a:pt x="5" y="2"/>
                    <a:pt x="4" y="2"/>
                  </a:cubicBezTo>
                  <a:cubicBezTo>
                    <a:pt x="4" y="2"/>
                    <a:pt x="3" y="3"/>
                    <a:pt x="4" y="3"/>
                  </a:cubicBezTo>
                  <a:cubicBezTo>
                    <a:pt x="4" y="3"/>
                    <a:pt x="4" y="3"/>
                    <a:pt x="4" y="3"/>
                  </a:cubicBezTo>
                  <a:cubicBezTo>
                    <a:pt x="5" y="2"/>
                    <a:pt x="5" y="2"/>
                    <a:pt x="5" y="3"/>
                  </a:cubicBezTo>
                  <a:cubicBezTo>
                    <a:pt x="5" y="3"/>
                    <a:pt x="5" y="3"/>
                    <a:pt x="5" y="3"/>
                  </a:cubicBezTo>
                  <a:cubicBezTo>
                    <a:pt x="5" y="3"/>
                    <a:pt x="5" y="3"/>
                    <a:pt x="5" y="4"/>
                  </a:cubicBezTo>
                  <a:cubicBezTo>
                    <a:pt x="5" y="4"/>
                    <a:pt x="5" y="4"/>
                    <a:pt x="5" y="4"/>
                  </a:cubicBezTo>
                  <a:cubicBezTo>
                    <a:pt x="6" y="4"/>
                    <a:pt x="6" y="4"/>
                    <a:pt x="6" y="4"/>
                  </a:cubicBezTo>
                  <a:cubicBezTo>
                    <a:pt x="6" y="4"/>
                    <a:pt x="6" y="4"/>
                    <a:pt x="6" y="3"/>
                  </a:cubicBezTo>
                  <a:cubicBezTo>
                    <a:pt x="7" y="3"/>
                    <a:pt x="7" y="4"/>
                    <a:pt x="8" y="4"/>
                  </a:cubicBezTo>
                  <a:cubicBezTo>
                    <a:pt x="8" y="4"/>
                    <a:pt x="7" y="4"/>
                    <a:pt x="7" y="5"/>
                  </a:cubicBezTo>
                  <a:cubicBezTo>
                    <a:pt x="8" y="5"/>
                    <a:pt x="8" y="5"/>
                    <a:pt x="8" y="5"/>
                  </a:cubicBezTo>
                  <a:cubicBezTo>
                    <a:pt x="7" y="6"/>
                    <a:pt x="7" y="6"/>
                    <a:pt x="7" y="6"/>
                  </a:cubicBezTo>
                  <a:cubicBezTo>
                    <a:pt x="7" y="6"/>
                    <a:pt x="8" y="6"/>
                    <a:pt x="8" y="7"/>
                  </a:cubicBezTo>
                  <a:cubicBezTo>
                    <a:pt x="9" y="7"/>
                    <a:pt x="8" y="7"/>
                    <a:pt x="8" y="7"/>
                  </a:cubicBezTo>
                  <a:cubicBezTo>
                    <a:pt x="8" y="8"/>
                    <a:pt x="8" y="8"/>
                    <a:pt x="8" y="8"/>
                  </a:cubicBezTo>
                  <a:cubicBezTo>
                    <a:pt x="8" y="9"/>
                    <a:pt x="7" y="8"/>
                    <a:pt x="7" y="8"/>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7"/>
            <p:cNvSpPr>
              <a:spLocks/>
            </p:cNvSpPr>
            <p:nvPr/>
          </p:nvSpPr>
          <p:spPr bwMode="auto">
            <a:xfrm>
              <a:off x="6635331" y="4441916"/>
              <a:ext cx="151985" cy="304531"/>
            </a:xfrm>
            <a:custGeom>
              <a:avLst/>
              <a:gdLst>
                <a:gd name="T0" fmla="*/ 6 w 8"/>
                <a:gd name="T1" fmla="*/ 8 h 17"/>
                <a:gd name="T2" fmla="*/ 5 w 8"/>
                <a:gd name="T3" fmla="*/ 11 h 17"/>
                <a:gd name="T4" fmla="*/ 5 w 8"/>
                <a:gd name="T5" fmla="*/ 14 h 17"/>
                <a:gd name="T6" fmla="*/ 4 w 8"/>
                <a:gd name="T7" fmla="*/ 15 h 17"/>
                <a:gd name="T8" fmla="*/ 3 w 8"/>
                <a:gd name="T9" fmla="*/ 16 h 17"/>
                <a:gd name="T10" fmla="*/ 2 w 8"/>
                <a:gd name="T11" fmla="*/ 17 h 17"/>
                <a:gd name="T12" fmla="*/ 1 w 8"/>
                <a:gd name="T13" fmla="*/ 16 h 17"/>
                <a:gd name="T14" fmla="*/ 0 w 8"/>
                <a:gd name="T15" fmla="*/ 15 h 17"/>
                <a:gd name="T16" fmla="*/ 0 w 8"/>
                <a:gd name="T17" fmla="*/ 13 h 17"/>
                <a:gd name="T18" fmla="*/ 1 w 8"/>
                <a:gd name="T19" fmla="*/ 11 h 17"/>
                <a:gd name="T20" fmla="*/ 1 w 8"/>
                <a:gd name="T21" fmla="*/ 10 h 17"/>
                <a:gd name="T22" fmla="*/ 1 w 8"/>
                <a:gd name="T23" fmla="*/ 8 h 17"/>
                <a:gd name="T24" fmla="*/ 2 w 8"/>
                <a:gd name="T25" fmla="*/ 5 h 17"/>
                <a:gd name="T26" fmla="*/ 4 w 8"/>
                <a:gd name="T27" fmla="*/ 4 h 17"/>
                <a:gd name="T28" fmla="*/ 5 w 8"/>
                <a:gd name="T29" fmla="*/ 3 h 17"/>
                <a:gd name="T30" fmla="*/ 6 w 8"/>
                <a:gd name="T31" fmla="*/ 2 h 17"/>
                <a:gd name="T32" fmla="*/ 7 w 8"/>
                <a:gd name="T33" fmla="*/ 0 h 17"/>
                <a:gd name="T34" fmla="*/ 7 w 8"/>
                <a:gd name="T35" fmla="*/ 1 h 17"/>
                <a:gd name="T36" fmla="*/ 8 w 8"/>
                <a:gd name="T37" fmla="*/ 3 h 17"/>
                <a:gd name="T38" fmla="*/ 8 w 8"/>
                <a:gd name="T39" fmla="*/ 5 h 17"/>
                <a:gd name="T40" fmla="*/ 7 w 8"/>
                <a:gd name="T41" fmla="*/ 5 h 17"/>
                <a:gd name="T42" fmla="*/ 7 w 8"/>
                <a:gd name="T43" fmla="*/ 6 h 17"/>
                <a:gd name="T44" fmla="*/ 6 w 8"/>
                <a:gd name="T4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17">
                  <a:moveTo>
                    <a:pt x="6" y="8"/>
                  </a:moveTo>
                  <a:cubicBezTo>
                    <a:pt x="6" y="9"/>
                    <a:pt x="6" y="10"/>
                    <a:pt x="5" y="11"/>
                  </a:cubicBezTo>
                  <a:cubicBezTo>
                    <a:pt x="5" y="12"/>
                    <a:pt x="5" y="13"/>
                    <a:pt x="5" y="14"/>
                  </a:cubicBezTo>
                  <a:cubicBezTo>
                    <a:pt x="5" y="14"/>
                    <a:pt x="4" y="15"/>
                    <a:pt x="4" y="15"/>
                  </a:cubicBezTo>
                  <a:cubicBezTo>
                    <a:pt x="4" y="16"/>
                    <a:pt x="4" y="16"/>
                    <a:pt x="3" y="16"/>
                  </a:cubicBezTo>
                  <a:cubicBezTo>
                    <a:pt x="3" y="16"/>
                    <a:pt x="2" y="17"/>
                    <a:pt x="2" y="17"/>
                  </a:cubicBezTo>
                  <a:cubicBezTo>
                    <a:pt x="1" y="17"/>
                    <a:pt x="1" y="17"/>
                    <a:pt x="1" y="16"/>
                  </a:cubicBezTo>
                  <a:cubicBezTo>
                    <a:pt x="1" y="16"/>
                    <a:pt x="0" y="15"/>
                    <a:pt x="0" y="15"/>
                  </a:cubicBezTo>
                  <a:cubicBezTo>
                    <a:pt x="0" y="14"/>
                    <a:pt x="0" y="14"/>
                    <a:pt x="0" y="13"/>
                  </a:cubicBezTo>
                  <a:cubicBezTo>
                    <a:pt x="0" y="12"/>
                    <a:pt x="0" y="11"/>
                    <a:pt x="1" y="11"/>
                  </a:cubicBezTo>
                  <a:cubicBezTo>
                    <a:pt x="1" y="10"/>
                    <a:pt x="1" y="10"/>
                    <a:pt x="1" y="10"/>
                  </a:cubicBezTo>
                  <a:cubicBezTo>
                    <a:pt x="1" y="9"/>
                    <a:pt x="1" y="9"/>
                    <a:pt x="1" y="8"/>
                  </a:cubicBezTo>
                  <a:cubicBezTo>
                    <a:pt x="1" y="7"/>
                    <a:pt x="0" y="6"/>
                    <a:pt x="2" y="5"/>
                  </a:cubicBezTo>
                  <a:cubicBezTo>
                    <a:pt x="3" y="5"/>
                    <a:pt x="4" y="5"/>
                    <a:pt x="4" y="4"/>
                  </a:cubicBezTo>
                  <a:cubicBezTo>
                    <a:pt x="5" y="3"/>
                    <a:pt x="5" y="3"/>
                    <a:pt x="5" y="3"/>
                  </a:cubicBezTo>
                  <a:cubicBezTo>
                    <a:pt x="6" y="2"/>
                    <a:pt x="6" y="2"/>
                    <a:pt x="6" y="2"/>
                  </a:cubicBezTo>
                  <a:cubicBezTo>
                    <a:pt x="6" y="1"/>
                    <a:pt x="6" y="0"/>
                    <a:pt x="7" y="0"/>
                  </a:cubicBezTo>
                  <a:cubicBezTo>
                    <a:pt x="8" y="0"/>
                    <a:pt x="7" y="1"/>
                    <a:pt x="7" y="1"/>
                  </a:cubicBezTo>
                  <a:cubicBezTo>
                    <a:pt x="7" y="2"/>
                    <a:pt x="7" y="3"/>
                    <a:pt x="8" y="3"/>
                  </a:cubicBezTo>
                  <a:cubicBezTo>
                    <a:pt x="8" y="4"/>
                    <a:pt x="8" y="5"/>
                    <a:pt x="8" y="5"/>
                  </a:cubicBezTo>
                  <a:cubicBezTo>
                    <a:pt x="8" y="5"/>
                    <a:pt x="7" y="5"/>
                    <a:pt x="7" y="5"/>
                  </a:cubicBezTo>
                  <a:cubicBezTo>
                    <a:pt x="7" y="6"/>
                    <a:pt x="7" y="6"/>
                    <a:pt x="7" y="6"/>
                  </a:cubicBezTo>
                  <a:cubicBezTo>
                    <a:pt x="6" y="7"/>
                    <a:pt x="6" y="8"/>
                    <a:pt x="6" y="8"/>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78"/>
            <p:cNvSpPr>
              <a:spLocks/>
            </p:cNvSpPr>
            <p:nvPr/>
          </p:nvSpPr>
          <p:spPr bwMode="auto">
            <a:xfrm>
              <a:off x="5375641" y="3459226"/>
              <a:ext cx="1430844" cy="1502185"/>
            </a:xfrm>
            <a:custGeom>
              <a:avLst/>
              <a:gdLst>
                <a:gd name="T0" fmla="*/ 62 w 75"/>
                <a:gd name="T1" fmla="*/ 61 h 84"/>
                <a:gd name="T2" fmla="*/ 57 w 75"/>
                <a:gd name="T3" fmla="*/ 66 h 84"/>
                <a:gd name="T4" fmla="*/ 55 w 75"/>
                <a:gd name="T5" fmla="*/ 72 h 84"/>
                <a:gd name="T6" fmla="*/ 51 w 75"/>
                <a:gd name="T7" fmla="*/ 79 h 84"/>
                <a:gd name="T8" fmla="*/ 43 w 75"/>
                <a:gd name="T9" fmla="*/ 83 h 84"/>
                <a:gd name="T10" fmla="*/ 38 w 75"/>
                <a:gd name="T11" fmla="*/ 77 h 84"/>
                <a:gd name="T12" fmla="*/ 35 w 75"/>
                <a:gd name="T13" fmla="*/ 70 h 84"/>
                <a:gd name="T14" fmla="*/ 31 w 75"/>
                <a:gd name="T15" fmla="*/ 63 h 84"/>
                <a:gd name="T16" fmla="*/ 34 w 75"/>
                <a:gd name="T17" fmla="*/ 56 h 84"/>
                <a:gd name="T18" fmla="*/ 32 w 75"/>
                <a:gd name="T19" fmla="*/ 49 h 84"/>
                <a:gd name="T20" fmla="*/ 29 w 75"/>
                <a:gd name="T21" fmla="*/ 46 h 84"/>
                <a:gd name="T22" fmla="*/ 28 w 75"/>
                <a:gd name="T23" fmla="*/ 38 h 84"/>
                <a:gd name="T24" fmla="*/ 25 w 75"/>
                <a:gd name="T25" fmla="*/ 38 h 84"/>
                <a:gd name="T26" fmla="*/ 21 w 75"/>
                <a:gd name="T27" fmla="*/ 37 h 84"/>
                <a:gd name="T28" fmla="*/ 15 w 75"/>
                <a:gd name="T29" fmla="*/ 38 h 84"/>
                <a:gd name="T30" fmla="*/ 8 w 75"/>
                <a:gd name="T31" fmla="*/ 38 h 84"/>
                <a:gd name="T32" fmla="*/ 3 w 75"/>
                <a:gd name="T33" fmla="*/ 32 h 84"/>
                <a:gd name="T34" fmla="*/ 1 w 75"/>
                <a:gd name="T35" fmla="*/ 28 h 84"/>
                <a:gd name="T36" fmla="*/ 1 w 75"/>
                <a:gd name="T37" fmla="*/ 20 h 84"/>
                <a:gd name="T38" fmla="*/ 1 w 75"/>
                <a:gd name="T39" fmla="*/ 18 h 84"/>
                <a:gd name="T40" fmla="*/ 7 w 75"/>
                <a:gd name="T41" fmla="*/ 11 h 84"/>
                <a:gd name="T42" fmla="*/ 13 w 75"/>
                <a:gd name="T43" fmla="*/ 2 h 84"/>
                <a:gd name="T44" fmla="*/ 19 w 75"/>
                <a:gd name="T45" fmla="*/ 2 h 84"/>
                <a:gd name="T46" fmla="*/ 28 w 75"/>
                <a:gd name="T47" fmla="*/ 0 h 84"/>
                <a:gd name="T48" fmla="*/ 31 w 75"/>
                <a:gd name="T49" fmla="*/ 1 h 84"/>
                <a:gd name="T50" fmla="*/ 31 w 75"/>
                <a:gd name="T51" fmla="*/ 5 h 84"/>
                <a:gd name="T52" fmla="*/ 36 w 75"/>
                <a:gd name="T53" fmla="*/ 7 h 84"/>
                <a:gd name="T54" fmla="*/ 41 w 75"/>
                <a:gd name="T55" fmla="*/ 8 h 84"/>
                <a:gd name="T56" fmla="*/ 43 w 75"/>
                <a:gd name="T57" fmla="*/ 6 h 84"/>
                <a:gd name="T58" fmla="*/ 47 w 75"/>
                <a:gd name="T59" fmla="*/ 7 h 84"/>
                <a:gd name="T60" fmla="*/ 54 w 75"/>
                <a:gd name="T61" fmla="*/ 7 h 84"/>
                <a:gd name="T62" fmla="*/ 57 w 75"/>
                <a:gd name="T63" fmla="*/ 12 h 84"/>
                <a:gd name="T64" fmla="*/ 56 w 75"/>
                <a:gd name="T65" fmla="*/ 13 h 84"/>
                <a:gd name="T66" fmla="*/ 58 w 75"/>
                <a:gd name="T67" fmla="*/ 18 h 84"/>
                <a:gd name="T68" fmla="*/ 60 w 75"/>
                <a:gd name="T69" fmla="*/ 22 h 84"/>
                <a:gd name="T70" fmla="*/ 61 w 75"/>
                <a:gd name="T71" fmla="*/ 25 h 84"/>
                <a:gd name="T72" fmla="*/ 65 w 75"/>
                <a:gd name="T73" fmla="*/ 29 h 84"/>
                <a:gd name="T74" fmla="*/ 68 w 75"/>
                <a:gd name="T75" fmla="*/ 31 h 84"/>
                <a:gd name="T76" fmla="*/ 75 w 75"/>
                <a:gd name="T77" fmla="*/ 31 h 84"/>
                <a:gd name="T78" fmla="*/ 74 w 75"/>
                <a:gd name="T79" fmla="*/ 34 h 84"/>
                <a:gd name="T80" fmla="*/ 68 w 75"/>
                <a:gd name="T81" fmla="*/ 41 h 84"/>
                <a:gd name="T82" fmla="*/ 63 w 75"/>
                <a:gd name="T83" fmla="*/ 47 h 84"/>
                <a:gd name="T84" fmla="*/ 62 w 75"/>
                <a:gd name="T85" fmla="*/ 51 h 84"/>
                <a:gd name="T86" fmla="*/ 63 w 75"/>
                <a:gd name="T87" fmla="*/ 5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84">
                  <a:moveTo>
                    <a:pt x="63" y="59"/>
                  </a:moveTo>
                  <a:cubicBezTo>
                    <a:pt x="64" y="60"/>
                    <a:pt x="63" y="60"/>
                    <a:pt x="63" y="60"/>
                  </a:cubicBezTo>
                  <a:cubicBezTo>
                    <a:pt x="62" y="60"/>
                    <a:pt x="62" y="61"/>
                    <a:pt x="62" y="61"/>
                  </a:cubicBezTo>
                  <a:cubicBezTo>
                    <a:pt x="61" y="61"/>
                    <a:pt x="61" y="62"/>
                    <a:pt x="61" y="62"/>
                  </a:cubicBezTo>
                  <a:cubicBezTo>
                    <a:pt x="60" y="63"/>
                    <a:pt x="59" y="63"/>
                    <a:pt x="58" y="64"/>
                  </a:cubicBezTo>
                  <a:cubicBezTo>
                    <a:pt x="57" y="64"/>
                    <a:pt x="57" y="65"/>
                    <a:pt x="57" y="66"/>
                  </a:cubicBezTo>
                  <a:cubicBezTo>
                    <a:pt x="57" y="67"/>
                    <a:pt x="58" y="68"/>
                    <a:pt x="58" y="69"/>
                  </a:cubicBezTo>
                  <a:cubicBezTo>
                    <a:pt x="58" y="70"/>
                    <a:pt x="57" y="71"/>
                    <a:pt x="56" y="71"/>
                  </a:cubicBezTo>
                  <a:cubicBezTo>
                    <a:pt x="55" y="71"/>
                    <a:pt x="55" y="72"/>
                    <a:pt x="55" y="72"/>
                  </a:cubicBezTo>
                  <a:cubicBezTo>
                    <a:pt x="55" y="73"/>
                    <a:pt x="55" y="73"/>
                    <a:pt x="55" y="74"/>
                  </a:cubicBezTo>
                  <a:cubicBezTo>
                    <a:pt x="55" y="75"/>
                    <a:pt x="55" y="76"/>
                    <a:pt x="54" y="76"/>
                  </a:cubicBezTo>
                  <a:cubicBezTo>
                    <a:pt x="53" y="77"/>
                    <a:pt x="52" y="78"/>
                    <a:pt x="51" y="79"/>
                  </a:cubicBezTo>
                  <a:cubicBezTo>
                    <a:pt x="51" y="79"/>
                    <a:pt x="50" y="80"/>
                    <a:pt x="49" y="81"/>
                  </a:cubicBezTo>
                  <a:cubicBezTo>
                    <a:pt x="49" y="82"/>
                    <a:pt x="47" y="83"/>
                    <a:pt x="46" y="83"/>
                  </a:cubicBezTo>
                  <a:cubicBezTo>
                    <a:pt x="45" y="83"/>
                    <a:pt x="44" y="82"/>
                    <a:pt x="43" y="83"/>
                  </a:cubicBezTo>
                  <a:cubicBezTo>
                    <a:pt x="42" y="84"/>
                    <a:pt x="41" y="84"/>
                    <a:pt x="39" y="83"/>
                  </a:cubicBezTo>
                  <a:cubicBezTo>
                    <a:pt x="39" y="83"/>
                    <a:pt x="38" y="81"/>
                    <a:pt x="38" y="80"/>
                  </a:cubicBezTo>
                  <a:cubicBezTo>
                    <a:pt x="38" y="79"/>
                    <a:pt x="38" y="78"/>
                    <a:pt x="38" y="77"/>
                  </a:cubicBezTo>
                  <a:cubicBezTo>
                    <a:pt x="37" y="76"/>
                    <a:pt x="37" y="76"/>
                    <a:pt x="36" y="75"/>
                  </a:cubicBezTo>
                  <a:cubicBezTo>
                    <a:pt x="36" y="74"/>
                    <a:pt x="36" y="74"/>
                    <a:pt x="35" y="73"/>
                  </a:cubicBezTo>
                  <a:cubicBezTo>
                    <a:pt x="35" y="72"/>
                    <a:pt x="35" y="71"/>
                    <a:pt x="35" y="70"/>
                  </a:cubicBezTo>
                  <a:cubicBezTo>
                    <a:pt x="35" y="69"/>
                    <a:pt x="35" y="68"/>
                    <a:pt x="34" y="67"/>
                  </a:cubicBezTo>
                  <a:cubicBezTo>
                    <a:pt x="34" y="66"/>
                    <a:pt x="32" y="65"/>
                    <a:pt x="32" y="64"/>
                  </a:cubicBezTo>
                  <a:cubicBezTo>
                    <a:pt x="32" y="64"/>
                    <a:pt x="32" y="63"/>
                    <a:pt x="31" y="63"/>
                  </a:cubicBezTo>
                  <a:cubicBezTo>
                    <a:pt x="31" y="62"/>
                    <a:pt x="31" y="62"/>
                    <a:pt x="31" y="61"/>
                  </a:cubicBezTo>
                  <a:cubicBezTo>
                    <a:pt x="31" y="60"/>
                    <a:pt x="32" y="59"/>
                    <a:pt x="33" y="58"/>
                  </a:cubicBezTo>
                  <a:cubicBezTo>
                    <a:pt x="33" y="57"/>
                    <a:pt x="34" y="57"/>
                    <a:pt x="34" y="56"/>
                  </a:cubicBezTo>
                  <a:cubicBezTo>
                    <a:pt x="34" y="56"/>
                    <a:pt x="33" y="55"/>
                    <a:pt x="33" y="55"/>
                  </a:cubicBezTo>
                  <a:cubicBezTo>
                    <a:pt x="33" y="54"/>
                    <a:pt x="34" y="53"/>
                    <a:pt x="33" y="52"/>
                  </a:cubicBezTo>
                  <a:cubicBezTo>
                    <a:pt x="33" y="51"/>
                    <a:pt x="33" y="50"/>
                    <a:pt x="32" y="49"/>
                  </a:cubicBezTo>
                  <a:cubicBezTo>
                    <a:pt x="32" y="48"/>
                    <a:pt x="32" y="48"/>
                    <a:pt x="31" y="48"/>
                  </a:cubicBezTo>
                  <a:cubicBezTo>
                    <a:pt x="31" y="47"/>
                    <a:pt x="31" y="47"/>
                    <a:pt x="30" y="47"/>
                  </a:cubicBezTo>
                  <a:cubicBezTo>
                    <a:pt x="30" y="47"/>
                    <a:pt x="30" y="46"/>
                    <a:pt x="29" y="46"/>
                  </a:cubicBezTo>
                  <a:cubicBezTo>
                    <a:pt x="29" y="45"/>
                    <a:pt x="29" y="44"/>
                    <a:pt x="29" y="43"/>
                  </a:cubicBezTo>
                  <a:cubicBezTo>
                    <a:pt x="29" y="42"/>
                    <a:pt x="30" y="40"/>
                    <a:pt x="29" y="40"/>
                  </a:cubicBezTo>
                  <a:cubicBezTo>
                    <a:pt x="29" y="39"/>
                    <a:pt x="28" y="39"/>
                    <a:pt x="28" y="38"/>
                  </a:cubicBezTo>
                  <a:cubicBezTo>
                    <a:pt x="28" y="38"/>
                    <a:pt x="28" y="38"/>
                    <a:pt x="28" y="38"/>
                  </a:cubicBezTo>
                  <a:cubicBezTo>
                    <a:pt x="27" y="38"/>
                    <a:pt x="27" y="39"/>
                    <a:pt x="27" y="39"/>
                  </a:cubicBezTo>
                  <a:cubicBezTo>
                    <a:pt x="26" y="39"/>
                    <a:pt x="26" y="38"/>
                    <a:pt x="25" y="38"/>
                  </a:cubicBezTo>
                  <a:cubicBezTo>
                    <a:pt x="25" y="38"/>
                    <a:pt x="25" y="37"/>
                    <a:pt x="24" y="37"/>
                  </a:cubicBezTo>
                  <a:cubicBezTo>
                    <a:pt x="24" y="36"/>
                    <a:pt x="23" y="36"/>
                    <a:pt x="23" y="36"/>
                  </a:cubicBezTo>
                  <a:cubicBezTo>
                    <a:pt x="22" y="36"/>
                    <a:pt x="22" y="37"/>
                    <a:pt x="21" y="37"/>
                  </a:cubicBezTo>
                  <a:cubicBezTo>
                    <a:pt x="20" y="37"/>
                    <a:pt x="20" y="37"/>
                    <a:pt x="19" y="37"/>
                  </a:cubicBezTo>
                  <a:cubicBezTo>
                    <a:pt x="18" y="37"/>
                    <a:pt x="18" y="38"/>
                    <a:pt x="16" y="38"/>
                  </a:cubicBezTo>
                  <a:cubicBezTo>
                    <a:pt x="16" y="38"/>
                    <a:pt x="15" y="38"/>
                    <a:pt x="15" y="38"/>
                  </a:cubicBezTo>
                  <a:cubicBezTo>
                    <a:pt x="14" y="38"/>
                    <a:pt x="14" y="38"/>
                    <a:pt x="13" y="38"/>
                  </a:cubicBezTo>
                  <a:cubicBezTo>
                    <a:pt x="12" y="39"/>
                    <a:pt x="11" y="39"/>
                    <a:pt x="10" y="38"/>
                  </a:cubicBezTo>
                  <a:cubicBezTo>
                    <a:pt x="9" y="38"/>
                    <a:pt x="9" y="38"/>
                    <a:pt x="8" y="38"/>
                  </a:cubicBezTo>
                  <a:cubicBezTo>
                    <a:pt x="8" y="37"/>
                    <a:pt x="8" y="37"/>
                    <a:pt x="7" y="37"/>
                  </a:cubicBezTo>
                  <a:cubicBezTo>
                    <a:pt x="7" y="36"/>
                    <a:pt x="6" y="35"/>
                    <a:pt x="5" y="35"/>
                  </a:cubicBezTo>
                  <a:cubicBezTo>
                    <a:pt x="4" y="34"/>
                    <a:pt x="4" y="33"/>
                    <a:pt x="3" y="32"/>
                  </a:cubicBezTo>
                  <a:cubicBezTo>
                    <a:pt x="3" y="32"/>
                    <a:pt x="3" y="32"/>
                    <a:pt x="2" y="31"/>
                  </a:cubicBezTo>
                  <a:cubicBezTo>
                    <a:pt x="2" y="31"/>
                    <a:pt x="1" y="31"/>
                    <a:pt x="1" y="31"/>
                  </a:cubicBezTo>
                  <a:cubicBezTo>
                    <a:pt x="1" y="30"/>
                    <a:pt x="1" y="29"/>
                    <a:pt x="1" y="28"/>
                  </a:cubicBezTo>
                  <a:cubicBezTo>
                    <a:pt x="0" y="28"/>
                    <a:pt x="1" y="27"/>
                    <a:pt x="1" y="26"/>
                  </a:cubicBezTo>
                  <a:cubicBezTo>
                    <a:pt x="1" y="25"/>
                    <a:pt x="2" y="24"/>
                    <a:pt x="2" y="23"/>
                  </a:cubicBezTo>
                  <a:cubicBezTo>
                    <a:pt x="2" y="22"/>
                    <a:pt x="1" y="21"/>
                    <a:pt x="1" y="20"/>
                  </a:cubicBezTo>
                  <a:cubicBezTo>
                    <a:pt x="1" y="20"/>
                    <a:pt x="1" y="20"/>
                    <a:pt x="1" y="20"/>
                  </a:cubicBezTo>
                  <a:cubicBezTo>
                    <a:pt x="1" y="19"/>
                    <a:pt x="1" y="19"/>
                    <a:pt x="1" y="19"/>
                  </a:cubicBezTo>
                  <a:cubicBezTo>
                    <a:pt x="0" y="18"/>
                    <a:pt x="1" y="18"/>
                    <a:pt x="1" y="18"/>
                  </a:cubicBezTo>
                  <a:cubicBezTo>
                    <a:pt x="2" y="17"/>
                    <a:pt x="3" y="16"/>
                    <a:pt x="3" y="15"/>
                  </a:cubicBezTo>
                  <a:cubicBezTo>
                    <a:pt x="3" y="14"/>
                    <a:pt x="4" y="13"/>
                    <a:pt x="5" y="12"/>
                  </a:cubicBezTo>
                  <a:cubicBezTo>
                    <a:pt x="5" y="11"/>
                    <a:pt x="6" y="11"/>
                    <a:pt x="7" y="11"/>
                  </a:cubicBezTo>
                  <a:cubicBezTo>
                    <a:pt x="9" y="9"/>
                    <a:pt x="8" y="6"/>
                    <a:pt x="10" y="5"/>
                  </a:cubicBezTo>
                  <a:cubicBezTo>
                    <a:pt x="10" y="5"/>
                    <a:pt x="11" y="4"/>
                    <a:pt x="12" y="4"/>
                  </a:cubicBezTo>
                  <a:cubicBezTo>
                    <a:pt x="12" y="3"/>
                    <a:pt x="13" y="3"/>
                    <a:pt x="13" y="2"/>
                  </a:cubicBezTo>
                  <a:cubicBezTo>
                    <a:pt x="13" y="2"/>
                    <a:pt x="14" y="2"/>
                    <a:pt x="14" y="2"/>
                  </a:cubicBezTo>
                  <a:cubicBezTo>
                    <a:pt x="15" y="3"/>
                    <a:pt x="15" y="3"/>
                    <a:pt x="16" y="3"/>
                  </a:cubicBezTo>
                  <a:cubicBezTo>
                    <a:pt x="17" y="2"/>
                    <a:pt x="18" y="2"/>
                    <a:pt x="19" y="2"/>
                  </a:cubicBezTo>
                  <a:cubicBezTo>
                    <a:pt x="20" y="1"/>
                    <a:pt x="21" y="1"/>
                    <a:pt x="22" y="0"/>
                  </a:cubicBezTo>
                  <a:cubicBezTo>
                    <a:pt x="24" y="0"/>
                    <a:pt x="25" y="1"/>
                    <a:pt x="26" y="0"/>
                  </a:cubicBezTo>
                  <a:cubicBezTo>
                    <a:pt x="27" y="0"/>
                    <a:pt x="27" y="0"/>
                    <a:pt x="28" y="0"/>
                  </a:cubicBezTo>
                  <a:cubicBezTo>
                    <a:pt x="29" y="0"/>
                    <a:pt x="29" y="0"/>
                    <a:pt x="29" y="0"/>
                  </a:cubicBezTo>
                  <a:cubicBezTo>
                    <a:pt x="30" y="0"/>
                    <a:pt x="30" y="0"/>
                    <a:pt x="31" y="0"/>
                  </a:cubicBezTo>
                  <a:cubicBezTo>
                    <a:pt x="31" y="1"/>
                    <a:pt x="31" y="1"/>
                    <a:pt x="31" y="1"/>
                  </a:cubicBezTo>
                  <a:cubicBezTo>
                    <a:pt x="31" y="2"/>
                    <a:pt x="32" y="2"/>
                    <a:pt x="31" y="3"/>
                  </a:cubicBezTo>
                  <a:cubicBezTo>
                    <a:pt x="31" y="3"/>
                    <a:pt x="30" y="3"/>
                    <a:pt x="30" y="4"/>
                  </a:cubicBezTo>
                  <a:cubicBezTo>
                    <a:pt x="29" y="4"/>
                    <a:pt x="31" y="5"/>
                    <a:pt x="31" y="5"/>
                  </a:cubicBezTo>
                  <a:cubicBezTo>
                    <a:pt x="31" y="5"/>
                    <a:pt x="31" y="5"/>
                    <a:pt x="32" y="6"/>
                  </a:cubicBezTo>
                  <a:cubicBezTo>
                    <a:pt x="32" y="6"/>
                    <a:pt x="32" y="6"/>
                    <a:pt x="33" y="6"/>
                  </a:cubicBezTo>
                  <a:cubicBezTo>
                    <a:pt x="34" y="6"/>
                    <a:pt x="35" y="7"/>
                    <a:pt x="36" y="7"/>
                  </a:cubicBezTo>
                  <a:cubicBezTo>
                    <a:pt x="36" y="8"/>
                    <a:pt x="38" y="8"/>
                    <a:pt x="38" y="9"/>
                  </a:cubicBezTo>
                  <a:cubicBezTo>
                    <a:pt x="39" y="9"/>
                    <a:pt x="40" y="10"/>
                    <a:pt x="41" y="9"/>
                  </a:cubicBezTo>
                  <a:cubicBezTo>
                    <a:pt x="41" y="8"/>
                    <a:pt x="41" y="8"/>
                    <a:pt x="41" y="8"/>
                  </a:cubicBezTo>
                  <a:cubicBezTo>
                    <a:pt x="41" y="8"/>
                    <a:pt x="41" y="8"/>
                    <a:pt x="41" y="7"/>
                  </a:cubicBezTo>
                  <a:cubicBezTo>
                    <a:pt x="41" y="7"/>
                    <a:pt x="41" y="7"/>
                    <a:pt x="42" y="6"/>
                  </a:cubicBezTo>
                  <a:cubicBezTo>
                    <a:pt x="42" y="6"/>
                    <a:pt x="42" y="6"/>
                    <a:pt x="43" y="6"/>
                  </a:cubicBezTo>
                  <a:cubicBezTo>
                    <a:pt x="43" y="6"/>
                    <a:pt x="43" y="6"/>
                    <a:pt x="43" y="6"/>
                  </a:cubicBezTo>
                  <a:cubicBezTo>
                    <a:pt x="44" y="6"/>
                    <a:pt x="44" y="6"/>
                    <a:pt x="44" y="6"/>
                  </a:cubicBezTo>
                  <a:cubicBezTo>
                    <a:pt x="45" y="6"/>
                    <a:pt x="46" y="7"/>
                    <a:pt x="47" y="7"/>
                  </a:cubicBezTo>
                  <a:cubicBezTo>
                    <a:pt x="48" y="8"/>
                    <a:pt x="49" y="8"/>
                    <a:pt x="50" y="8"/>
                  </a:cubicBezTo>
                  <a:cubicBezTo>
                    <a:pt x="51" y="8"/>
                    <a:pt x="52" y="7"/>
                    <a:pt x="53" y="7"/>
                  </a:cubicBezTo>
                  <a:cubicBezTo>
                    <a:pt x="54" y="7"/>
                    <a:pt x="54" y="7"/>
                    <a:pt x="54" y="7"/>
                  </a:cubicBezTo>
                  <a:cubicBezTo>
                    <a:pt x="55" y="7"/>
                    <a:pt x="55" y="7"/>
                    <a:pt x="55" y="8"/>
                  </a:cubicBezTo>
                  <a:cubicBezTo>
                    <a:pt x="56" y="8"/>
                    <a:pt x="56" y="8"/>
                    <a:pt x="56" y="8"/>
                  </a:cubicBezTo>
                  <a:cubicBezTo>
                    <a:pt x="57" y="9"/>
                    <a:pt x="57" y="11"/>
                    <a:pt x="57" y="12"/>
                  </a:cubicBezTo>
                  <a:cubicBezTo>
                    <a:pt x="56" y="12"/>
                    <a:pt x="56" y="12"/>
                    <a:pt x="56" y="12"/>
                  </a:cubicBezTo>
                  <a:cubicBezTo>
                    <a:pt x="56" y="12"/>
                    <a:pt x="56" y="12"/>
                    <a:pt x="56" y="12"/>
                  </a:cubicBezTo>
                  <a:cubicBezTo>
                    <a:pt x="56" y="12"/>
                    <a:pt x="56" y="12"/>
                    <a:pt x="56" y="13"/>
                  </a:cubicBezTo>
                  <a:cubicBezTo>
                    <a:pt x="56" y="13"/>
                    <a:pt x="56" y="14"/>
                    <a:pt x="56" y="14"/>
                  </a:cubicBezTo>
                  <a:cubicBezTo>
                    <a:pt x="57" y="15"/>
                    <a:pt x="57" y="16"/>
                    <a:pt x="58" y="17"/>
                  </a:cubicBezTo>
                  <a:cubicBezTo>
                    <a:pt x="58" y="17"/>
                    <a:pt x="58" y="18"/>
                    <a:pt x="58" y="18"/>
                  </a:cubicBezTo>
                  <a:cubicBezTo>
                    <a:pt x="59" y="18"/>
                    <a:pt x="59" y="19"/>
                    <a:pt x="59" y="19"/>
                  </a:cubicBezTo>
                  <a:cubicBezTo>
                    <a:pt x="59" y="19"/>
                    <a:pt x="60" y="20"/>
                    <a:pt x="60" y="20"/>
                  </a:cubicBezTo>
                  <a:cubicBezTo>
                    <a:pt x="60" y="21"/>
                    <a:pt x="59" y="21"/>
                    <a:pt x="60" y="22"/>
                  </a:cubicBezTo>
                  <a:cubicBezTo>
                    <a:pt x="60" y="22"/>
                    <a:pt x="60" y="23"/>
                    <a:pt x="61" y="23"/>
                  </a:cubicBezTo>
                  <a:cubicBezTo>
                    <a:pt x="61" y="23"/>
                    <a:pt x="61" y="24"/>
                    <a:pt x="61" y="24"/>
                  </a:cubicBezTo>
                  <a:cubicBezTo>
                    <a:pt x="61" y="24"/>
                    <a:pt x="61" y="25"/>
                    <a:pt x="61" y="25"/>
                  </a:cubicBezTo>
                  <a:cubicBezTo>
                    <a:pt x="61" y="26"/>
                    <a:pt x="62" y="26"/>
                    <a:pt x="63" y="26"/>
                  </a:cubicBezTo>
                  <a:cubicBezTo>
                    <a:pt x="64" y="27"/>
                    <a:pt x="64" y="27"/>
                    <a:pt x="64" y="28"/>
                  </a:cubicBezTo>
                  <a:cubicBezTo>
                    <a:pt x="65" y="28"/>
                    <a:pt x="65" y="28"/>
                    <a:pt x="65" y="29"/>
                  </a:cubicBezTo>
                  <a:cubicBezTo>
                    <a:pt x="66" y="29"/>
                    <a:pt x="66" y="29"/>
                    <a:pt x="66" y="30"/>
                  </a:cubicBezTo>
                  <a:cubicBezTo>
                    <a:pt x="66" y="30"/>
                    <a:pt x="66" y="31"/>
                    <a:pt x="67" y="31"/>
                  </a:cubicBezTo>
                  <a:cubicBezTo>
                    <a:pt x="67" y="32"/>
                    <a:pt x="68" y="32"/>
                    <a:pt x="68" y="31"/>
                  </a:cubicBezTo>
                  <a:cubicBezTo>
                    <a:pt x="69" y="31"/>
                    <a:pt x="70" y="31"/>
                    <a:pt x="70" y="31"/>
                  </a:cubicBezTo>
                  <a:cubicBezTo>
                    <a:pt x="71" y="31"/>
                    <a:pt x="72" y="31"/>
                    <a:pt x="72" y="31"/>
                  </a:cubicBezTo>
                  <a:cubicBezTo>
                    <a:pt x="73" y="31"/>
                    <a:pt x="75" y="30"/>
                    <a:pt x="75" y="31"/>
                  </a:cubicBezTo>
                  <a:cubicBezTo>
                    <a:pt x="75" y="31"/>
                    <a:pt x="75" y="32"/>
                    <a:pt x="75" y="32"/>
                  </a:cubicBezTo>
                  <a:cubicBezTo>
                    <a:pt x="75" y="32"/>
                    <a:pt x="75" y="32"/>
                    <a:pt x="75" y="33"/>
                  </a:cubicBezTo>
                  <a:cubicBezTo>
                    <a:pt x="75" y="33"/>
                    <a:pt x="74" y="34"/>
                    <a:pt x="74" y="34"/>
                  </a:cubicBezTo>
                  <a:cubicBezTo>
                    <a:pt x="73" y="35"/>
                    <a:pt x="73" y="36"/>
                    <a:pt x="72" y="37"/>
                  </a:cubicBezTo>
                  <a:cubicBezTo>
                    <a:pt x="71" y="38"/>
                    <a:pt x="71" y="38"/>
                    <a:pt x="70" y="39"/>
                  </a:cubicBezTo>
                  <a:cubicBezTo>
                    <a:pt x="70" y="40"/>
                    <a:pt x="69" y="40"/>
                    <a:pt x="68" y="41"/>
                  </a:cubicBezTo>
                  <a:cubicBezTo>
                    <a:pt x="67" y="42"/>
                    <a:pt x="66" y="43"/>
                    <a:pt x="66" y="43"/>
                  </a:cubicBezTo>
                  <a:cubicBezTo>
                    <a:pt x="65" y="44"/>
                    <a:pt x="64" y="45"/>
                    <a:pt x="63" y="46"/>
                  </a:cubicBezTo>
                  <a:cubicBezTo>
                    <a:pt x="63" y="46"/>
                    <a:pt x="63" y="47"/>
                    <a:pt x="63" y="47"/>
                  </a:cubicBezTo>
                  <a:cubicBezTo>
                    <a:pt x="62" y="48"/>
                    <a:pt x="62" y="48"/>
                    <a:pt x="62" y="49"/>
                  </a:cubicBezTo>
                  <a:cubicBezTo>
                    <a:pt x="61" y="49"/>
                    <a:pt x="61" y="49"/>
                    <a:pt x="61" y="50"/>
                  </a:cubicBezTo>
                  <a:cubicBezTo>
                    <a:pt x="62" y="50"/>
                    <a:pt x="62" y="50"/>
                    <a:pt x="62" y="51"/>
                  </a:cubicBezTo>
                  <a:cubicBezTo>
                    <a:pt x="63" y="51"/>
                    <a:pt x="62" y="52"/>
                    <a:pt x="62" y="53"/>
                  </a:cubicBezTo>
                  <a:cubicBezTo>
                    <a:pt x="62" y="53"/>
                    <a:pt x="63" y="54"/>
                    <a:pt x="63" y="54"/>
                  </a:cubicBezTo>
                  <a:cubicBezTo>
                    <a:pt x="63" y="55"/>
                    <a:pt x="63" y="56"/>
                    <a:pt x="63" y="56"/>
                  </a:cubicBezTo>
                  <a:cubicBezTo>
                    <a:pt x="62" y="58"/>
                    <a:pt x="63" y="58"/>
                    <a:pt x="63" y="59"/>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79"/>
            <p:cNvSpPr>
              <a:spLocks/>
            </p:cNvSpPr>
            <p:nvPr/>
          </p:nvSpPr>
          <p:spPr bwMode="auto">
            <a:xfrm>
              <a:off x="5509825" y="2941011"/>
              <a:ext cx="132816" cy="143309"/>
            </a:xfrm>
            <a:custGeom>
              <a:avLst/>
              <a:gdLst>
                <a:gd name="T0" fmla="*/ 3 w 7"/>
                <a:gd name="T1" fmla="*/ 2 h 8"/>
                <a:gd name="T2" fmla="*/ 3 w 7"/>
                <a:gd name="T3" fmla="*/ 1 h 8"/>
                <a:gd name="T4" fmla="*/ 4 w 7"/>
                <a:gd name="T5" fmla="*/ 0 h 8"/>
                <a:gd name="T6" fmla="*/ 6 w 7"/>
                <a:gd name="T7" fmla="*/ 2 h 8"/>
                <a:gd name="T8" fmla="*/ 6 w 7"/>
                <a:gd name="T9" fmla="*/ 3 h 8"/>
                <a:gd name="T10" fmla="*/ 6 w 7"/>
                <a:gd name="T11" fmla="*/ 4 h 8"/>
                <a:gd name="T12" fmla="*/ 5 w 7"/>
                <a:gd name="T13" fmla="*/ 5 h 8"/>
                <a:gd name="T14" fmla="*/ 4 w 7"/>
                <a:gd name="T15" fmla="*/ 6 h 8"/>
                <a:gd name="T16" fmla="*/ 2 w 7"/>
                <a:gd name="T17" fmla="*/ 8 h 8"/>
                <a:gd name="T18" fmla="*/ 1 w 7"/>
                <a:gd name="T19" fmla="*/ 6 h 8"/>
                <a:gd name="T20" fmla="*/ 2 w 7"/>
                <a:gd name="T21" fmla="*/ 5 h 8"/>
                <a:gd name="T22" fmla="*/ 2 w 7"/>
                <a:gd name="T23" fmla="*/ 4 h 8"/>
                <a:gd name="T24" fmla="*/ 1 w 7"/>
                <a:gd name="T25" fmla="*/ 3 h 8"/>
                <a:gd name="T26" fmla="*/ 3 w 7"/>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8">
                  <a:moveTo>
                    <a:pt x="3" y="2"/>
                  </a:moveTo>
                  <a:cubicBezTo>
                    <a:pt x="4" y="2"/>
                    <a:pt x="3" y="2"/>
                    <a:pt x="3" y="1"/>
                  </a:cubicBezTo>
                  <a:cubicBezTo>
                    <a:pt x="3" y="1"/>
                    <a:pt x="3" y="0"/>
                    <a:pt x="4" y="0"/>
                  </a:cubicBezTo>
                  <a:cubicBezTo>
                    <a:pt x="5" y="0"/>
                    <a:pt x="6" y="1"/>
                    <a:pt x="6" y="2"/>
                  </a:cubicBezTo>
                  <a:cubicBezTo>
                    <a:pt x="7" y="3"/>
                    <a:pt x="6" y="2"/>
                    <a:pt x="6" y="3"/>
                  </a:cubicBezTo>
                  <a:cubicBezTo>
                    <a:pt x="5" y="3"/>
                    <a:pt x="6" y="4"/>
                    <a:pt x="6" y="4"/>
                  </a:cubicBezTo>
                  <a:cubicBezTo>
                    <a:pt x="6" y="5"/>
                    <a:pt x="5" y="5"/>
                    <a:pt x="5" y="5"/>
                  </a:cubicBezTo>
                  <a:cubicBezTo>
                    <a:pt x="5" y="6"/>
                    <a:pt x="5" y="6"/>
                    <a:pt x="4" y="6"/>
                  </a:cubicBezTo>
                  <a:cubicBezTo>
                    <a:pt x="3" y="6"/>
                    <a:pt x="3" y="7"/>
                    <a:pt x="2" y="8"/>
                  </a:cubicBezTo>
                  <a:cubicBezTo>
                    <a:pt x="1" y="8"/>
                    <a:pt x="0" y="7"/>
                    <a:pt x="1" y="6"/>
                  </a:cubicBezTo>
                  <a:cubicBezTo>
                    <a:pt x="1" y="6"/>
                    <a:pt x="2" y="6"/>
                    <a:pt x="2" y="5"/>
                  </a:cubicBezTo>
                  <a:cubicBezTo>
                    <a:pt x="2" y="5"/>
                    <a:pt x="2" y="4"/>
                    <a:pt x="2" y="4"/>
                  </a:cubicBezTo>
                  <a:cubicBezTo>
                    <a:pt x="1" y="4"/>
                    <a:pt x="1" y="4"/>
                    <a:pt x="1" y="3"/>
                  </a:cubicBezTo>
                  <a:cubicBezTo>
                    <a:pt x="2" y="2"/>
                    <a:pt x="2" y="2"/>
                    <a:pt x="3"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0"/>
            <p:cNvSpPr>
              <a:spLocks/>
            </p:cNvSpPr>
            <p:nvPr/>
          </p:nvSpPr>
          <p:spPr bwMode="auto">
            <a:xfrm>
              <a:off x="5605671" y="2815615"/>
              <a:ext cx="190323" cy="303252"/>
            </a:xfrm>
            <a:custGeom>
              <a:avLst/>
              <a:gdLst>
                <a:gd name="T0" fmla="*/ 1 w 10"/>
                <a:gd name="T1" fmla="*/ 6 h 17"/>
                <a:gd name="T2" fmla="*/ 1 w 10"/>
                <a:gd name="T3" fmla="*/ 5 h 17"/>
                <a:gd name="T4" fmla="*/ 1 w 10"/>
                <a:gd name="T5" fmla="*/ 5 h 17"/>
                <a:gd name="T6" fmla="*/ 1 w 10"/>
                <a:gd name="T7" fmla="*/ 4 h 17"/>
                <a:gd name="T8" fmla="*/ 1 w 10"/>
                <a:gd name="T9" fmla="*/ 4 h 17"/>
                <a:gd name="T10" fmla="*/ 0 w 10"/>
                <a:gd name="T11" fmla="*/ 3 h 17"/>
                <a:gd name="T12" fmla="*/ 1 w 10"/>
                <a:gd name="T13" fmla="*/ 3 h 17"/>
                <a:gd name="T14" fmla="*/ 1 w 10"/>
                <a:gd name="T15" fmla="*/ 2 h 17"/>
                <a:gd name="T16" fmla="*/ 2 w 10"/>
                <a:gd name="T17" fmla="*/ 1 h 17"/>
                <a:gd name="T18" fmla="*/ 4 w 10"/>
                <a:gd name="T19" fmla="*/ 1 h 17"/>
                <a:gd name="T20" fmla="*/ 3 w 10"/>
                <a:gd name="T21" fmla="*/ 3 h 17"/>
                <a:gd name="T22" fmla="*/ 5 w 10"/>
                <a:gd name="T23" fmla="*/ 3 h 17"/>
                <a:gd name="T24" fmla="*/ 4 w 10"/>
                <a:gd name="T25" fmla="*/ 6 h 17"/>
                <a:gd name="T26" fmla="*/ 5 w 10"/>
                <a:gd name="T27" fmla="*/ 6 h 17"/>
                <a:gd name="T28" fmla="*/ 6 w 10"/>
                <a:gd name="T29" fmla="*/ 7 h 17"/>
                <a:gd name="T30" fmla="*/ 6 w 10"/>
                <a:gd name="T31" fmla="*/ 8 h 17"/>
                <a:gd name="T32" fmla="*/ 7 w 10"/>
                <a:gd name="T33" fmla="*/ 9 h 17"/>
                <a:gd name="T34" fmla="*/ 8 w 10"/>
                <a:gd name="T35" fmla="*/ 11 h 17"/>
                <a:gd name="T36" fmla="*/ 8 w 10"/>
                <a:gd name="T37" fmla="*/ 12 h 17"/>
                <a:gd name="T38" fmla="*/ 9 w 10"/>
                <a:gd name="T39" fmla="*/ 12 h 17"/>
                <a:gd name="T40" fmla="*/ 9 w 10"/>
                <a:gd name="T41" fmla="*/ 12 h 17"/>
                <a:gd name="T42" fmla="*/ 9 w 10"/>
                <a:gd name="T43" fmla="*/ 14 h 17"/>
                <a:gd name="T44" fmla="*/ 6 w 10"/>
                <a:gd name="T45" fmla="*/ 16 h 17"/>
                <a:gd name="T46" fmla="*/ 5 w 10"/>
                <a:gd name="T47" fmla="*/ 16 h 17"/>
                <a:gd name="T48" fmla="*/ 4 w 10"/>
                <a:gd name="T49" fmla="*/ 16 h 17"/>
                <a:gd name="T50" fmla="*/ 3 w 10"/>
                <a:gd name="T51" fmla="*/ 16 h 17"/>
                <a:gd name="T52" fmla="*/ 3 w 10"/>
                <a:gd name="T53" fmla="*/ 16 h 17"/>
                <a:gd name="T54" fmla="*/ 2 w 10"/>
                <a:gd name="T55" fmla="*/ 17 h 17"/>
                <a:gd name="T56" fmla="*/ 1 w 10"/>
                <a:gd name="T57" fmla="*/ 17 h 17"/>
                <a:gd name="T58" fmla="*/ 1 w 10"/>
                <a:gd name="T59" fmla="*/ 17 h 17"/>
                <a:gd name="T60" fmla="*/ 2 w 10"/>
                <a:gd name="T61" fmla="*/ 16 h 17"/>
                <a:gd name="T62" fmla="*/ 3 w 10"/>
                <a:gd name="T63" fmla="*/ 15 h 17"/>
                <a:gd name="T64" fmla="*/ 4 w 10"/>
                <a:gd name="T65" fmla="*/ 14 h 17"/>
                <a:gd name="T66" fmla="*/ 2 w 10"/>
                <a:gd name="T67" fmla="*/ 14 h 17"/>
                <a:gd name="T68" fmla="*/ 2 w 10"/>
                <a:gd name="T69" fmla="*/ 13 h 17"/>
                <a:gd name="T70" fmla="*/ 2 w 10"/>
                <a:gd name="T71" fmla="*/ 12 h 17"/>
                <a:gd name="T72" fmla="*/ 4 w 10"/>
                <a:gd name="T73" fmla="*/ 11 h 17"/>
                <a:gd name="T74" fmla="*/ 3 w 10"/>
                <a:gd name="T75" fmla="*/ 9 h 17"/>
                <a:gd name="T76" fmla="*/ 4 w 10"/>
                <a:gd name="T77" fmla="*/ 8 h 17"/>
                <a:gd name="T78" fmla="*/ 2 w 10"/>
                <a:gd name="T79" fmla="*/ 8 h 17"/>
                <a:gd name="T80" fmla="*/ 2 w 10"/>
                <a:gd name="T81" fmla="*/ 7 h 17"/>
                <a:gd name="T82" fmla="*/ 2 w 10"/>
                <a:gd name="T83" fmla="*/ 6 h 17"/>
                <a:gd name="T84" fmla="*/ 1 w 10"/>
                <a:gd name="T85"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 h="17">
                  <a:moveTo>
                    <a:pt x="1" y="6"/>
                  </a:moveTo>
                  <a:cubicBezTo>
                    <a:pt x="1" y="6"/>
                    <a:pt x="1" y="5"/>
                    <a:pt x="1" y="5"/>
                  </a:cubicBezTo>
                  <a:cubicBezTo>
                    <a:pt x="1" y="5"/>
                    <a:pt x="2" y="5"/>
                    <a:pt x="1" y="5"/>
                  </a:cubicBezTo>
                  <a:cubicBezTo>
                    <a:pt x="1" y="4"/>
                    <a:pt x="1" y="5"/>
                    <a:pt x="1" y="4"/>
                  </a:cubicBezTo>
                  <a:cubicBezTo>
                    <a:pt x="0" y="4"/>
                    <a:pt x="1" y="4"/>
                    <a:pt x="1" y="4"/>
                  </a:cubicBezTo>
                  <a:cubicBezTo>
                    <a:pt x="0" y="3"/>
                    <a:pt x="0" y="3"/>
                    <a:pt x="0" y="3"/>
                  </a:cubicBezTo>
                  <a:cubicBezTo>
                    <a:pt x="0" y="3"/>
                    <a:pt x="0" y="3"/>
                    <a:pt x="1" y="3"/>
                  </a:cubicBezTo>
                  <a:cubicBezTo>
                    <a:pt x="1" y="3"/>
                    <a:pt x="1" y="2"/>
                    <a:pt x="1" y="2"/>
                  </a:cubicBezTo>
                  <a:cubicBezTo>
                    <a:pt x="1" y="2"/>
                    <a:pt x="1" y="1"/>
                    <a:pt x="2" y="1"/>
                  </a:cubicBezTo>
                  <a:cubicBezTo>
                    <a:pt x="2" y="1"/>
                    <a:pt x="4" y="0"/>
                    <a:pt x="4" y="1"/>
                  </a:cubicBezTo>
                  <a:cubicBezTo>
                    <a:pt x="3" y="1"/>
                    <a:pt x="3" y="2"/>
                    <a:pt x="3" y="3"/>
                  </a:cubicBezTo>
                  <a:cubicBezTo>
                    <a:pt x="4" y="3"/>
                    <a:pt x="6" y="2"/>
                    <a:pt x="5" y="3"/>
                  </a:cubicBezTo>
                  <a:cubicBezTo>
                    <a:pt x="5" y="4"/>
                    <a:pt x="4" y="5"/>
                    <a:pt x="4" y="6"/>
                  </a:cubicBezTo>
                  <a:cubicBezTo>
                    <a:pt x="4" y="6"/>
                    <a:pt x="5" y="6"/>
                    <a:pt x="5" y="6"/>
                  </a:cubicBezTo>
                  <a:cubicBezTo>
                    <a:pt x="5" y="6"/>
                    <a:pt x="5" y="7"/>
                    <a:pt x="6" y="7"/>
                  </a:cubicBezTo>
                  <a:cubicBezTo>
                    <a:pt x="6" y="7"/>
                    <a:pt x="6" y="8"/>
                    <a:pt x="6" y="8"/>
                  </a:cubicBezTo>
                  <a:cubicBezTo>
                    <a:pt x="6" y="9"/>
                    <a:pt x="7" y="9"/>
                    <a:pt x="7" y="9"/>
                  </a:cubicBezTo>
                  <a:cubicBezTo>
                    <a:pt x="8" y="10"/>
                    <a:pt x="7" y="10"/>
                    <a:pt x="8" y="11"/>
                  </a:cubicBezTo>
                  <a:cubicBezTo>
                    <a:pt x="8" y="11"/>
                    <a:pt x="8" y="11"/>
                    <a:pt x="8" y="12"/>
                  </a:cubicBezTo>
                  <a:cubicBezTo>
                    <a:pt x="8" y="12"/>
                    <a:pt x="8" y="11"/>
                    <a:pt x="9" y="12"/>
                  </a:cubicBezTo>
                  <a:cubicBezTo>
                    <a:pt x="10" y="12"/>
                    <a:pt x="9" y="12"/>
                    <a:pt x="9" y="12"/>
                  </a:cubicBezTo>
                  <a:cubicBezTo>
                    <a:pt x="9" y="13"/>
                    <a:pt x="7" y="14"/>
                    <a:pt x="9" y="14"/>
                  </a:cubicBezTo>
                  <a:cubicBezTo>
                    <a:pt x="9" y="15"/>
                    <a:pt x="7" y="16"/>
                    <a:pt x="6" y="16"/>
                  </a:cubicBezTo>
                  <a:cubicBezTo>
                    <a:pt x="5" y="16"/>
                    <a:pt x="5" y="16"/>
                    <a:pt x="5" y="16"/>
                  </a:cubicBezTo>
                  <a:cubicBezTo>
                    <a:pt x="4" y="16"/>
                    <a:pt x="4" y="15"/>
                    <a:pt x="4" y="16"/>
                  </a:cubicBezTo>
                  <a:cubicBezTo>
                    <a:pt x="3" y="16"/>
                    <a:pt x="4" y="16"/>
                    <a:pt x="3" y="16"/>
                  </a:cubicBezTo>
                  <a:cubicBezTo>
                    <a:pt x="3" y="17"/>
                    <a:pt x="3" y="16"/>
                    <a:pt x="3" y="16"/>
                  </a:cubicBezTo>
                  <a:cubicBezTo>
                    <a:pt x="2" y="16"/>
                    <a:pt x="2" y="17"/>
                    <a:pt x="2" y="17"/>
                  </a:cubicBezTo>
                  <a:cubicBezTo>
                    <a:pt x="2" y="17"/>
                    <a:pt x="2" y="17"/>
                    <a:pt x="1" y="17"/>
                  </a:cubicBezTo>
                  <a:cubicBezTo>
                    <a:pt x="1" y="17"/>
                    <a:pt x="1" y="17"/>
                    <a:pt x="1" y="17"/>
                  </a:cubicBezTo>
                  <a:cubicBezTo>
                    <a:pt x="1" y="16"/>
                    <a:pt x="2" y="16"/>
                    <a:pt x="2" y="16"/>
                  </a:cubicBezTo>
                  <a:cubicBezTo>
                    <a:pt x="2" y="15"/>
                    <a:pt x="2" y="15"/>
                    <a:pt x="3" y="15"/>
                  </a:cubicBezTo>
                  <a:cubicBezTo>
                    <a:pt x="3" y="14"/>
                    <a:pt x="4" y="14"/>
                    <a:pt x="4" y="14"/>
                  </a:cubicBezTo>
                  <a:cubicBezTo>
                    <a:pt x="3" y="14"/>
                    <a:pt x="2" y="14"/>
                    <a:pt x="2" y="14"/>
                  </a:cubicBezTo>
                  <a:cubicBezTo>
                    <a:pt x="2" y="13"/>
                    <a:pt x="2" y="13"/>
                    <a:pt x="2" y="13"/>
                  </a:cubicBezTo>
                  <a:cubicBezTo>
                    <a:pt x="3" y="13"/>
                    <a:pt x="3" y="13"/>
                    <a:pt x="2" y="12"/>
                  </a:cubicBezTo>
                  <a:cubicBezTo>
                    <a:pt x="2" y="11"/>
                    <a:pt x="3" y="11"/>
                    <a:pt x="4" y="11"/>
                  </a:cubicBezTo>
                  <a:cubicBezTo>
                    <a:pt x="4" y="10"/>
                    <a:pt x="4" y="9"/>
                    <a:pt x="3" y="9"/>
                  </a:cubicBezTo>
                  <a:cubicBezTo>
                    <a:pt x="3" y="9"/>
                    <a:pt x="4" y="8"/>
                    <a:pt x="4" y="8"/>
                  </a:cubicBezTo>
                  <a:cubicBezTo>
                    <a:pt x="3" y="8"/>
                    <a:pt x="2" y="9"/>
                    <a:pt x="2" y="8"/>
                  </a:cubicBezTo>
                  <a:cubicBezTo>
                    <a:pt x="2" y="7"/>
                    <a:pt x="2" y="7"/>
                    <a:pt x="2" y="7"/>
                  </a:cubicBezTo>
                  <a:cubicBezTo>
                    <a:pt x="2" y="6"/>
                    <a:pt x="2" y="7"/>
                    <a:pt x="2" y="6"/>
                  </a:cubicBezTo>
                  <a:cubicBezTo>
                    <a:pt x="2" y="6"/>
                    <a:pt x="1" y="6"/>
                    <a:pt x="1" y="6"/>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1"/>
            <p:cNvSpPr>
              <a:spLocks/>
            </p:cNvSpPr>
            <p:nvPr/>
          </p:nvSpPr>
          <p:spPr bwMode="auto">
            <a:xfrm>
              <a:off x="6806484" y="1831646"/>
              <a:ext cx="382015" cy="447840"/>
            </a:xfrm>
            <a:custGeom>
              <a:avLst/>
              <a:gdLst>
                <a:gd name="T0" fmla="*/ 15 w 20"/>
                <a:gd name="T1" fmla="*/ 5 h 25"/>
                <a:gd name="T2" fmla="*/ 14 w 20"/>
                <a:gd name="T3" fmla="*/ 5 h 25"/>
                <a:gd name="T4" fmla="*/ 13 w 20"/>
                <a:gd name="T5" fmla="*/ 6 h 25"/>
                <a:gd name="T6" fmla="*/ 12 w 20"/>
                <a:gd name="T7" fmla="*/ 7 h 25"/>
                <a:gd name="T8" fmla="*/ 11 w 20"/>
                <a:gd name="T9" fmla="*/ 8 h 25"/>
                <a:gd name="T10" fmla="*/ 9 w 20"/>
                <a:gd name="T11" fmla="*/ 9 h 25"/>
                <a:gd name="T12" fmla="*/ 9 w 20"/>
                <a:gd name="T13" fmla="*/ 10 h 25"/>
                <a:gd name="T14" fmla="*/ 8 w 20"/>
                <a:gd name="T15" fmla="*/ 11 h 25"/>
                <a:gd name="T16" fmla="*/ 6 w 20"/>
                <a:gd name="T17" fmla="*/ 14 h 25"/>
                <a:gd name="T18" fmla="*/ 5 w 20"/>
                <a:gd name="T19" fmla="*/ 16 h 25"/>
                <a:gd name="T20" fmla="*/ 4 w 20"/>
                <a:gd name="T21" fmla="*/ 19 h 25"/>
                <a:gd name="T22" fmla="*/ 4 w 20"/>
                <a:gd name="T23" fmla="*/ 20 h 25"/>
                <a:gd name="T24" fmla="*/ 4 w 20"/>
                <a:gd name="T25" fmla="*/ 22 h 25"/>
                <a:gd name="T26" fmla="*/ 5 w 20"/>
                <a:gd name="T27" fmla="*/ 24 h 25"/>
                <a:gd name="T28" fmla="*/ 7 w 20"/>
                <a:gd name="T29" fmla="*/ 25 h 25"/>
                <a:gd name="T30" fmla="*/ 2 w 20"/>
                <a:gd name="T31" fmla="*/ 24 h 25"/>
                <a:gd name="T32" fmla="*/ 3 w 20"/>
                <a:gd name="T33" fmla="*/ 23 h 25"/>
                <a:gd name="T34" fmla="*/ 2 w 20"/>
                <a:gd name="T35" fmla="*/ 22 h 25"/>
                <a:gd name="T36" fmla="*/ 2 w 20"/>
                <a:gd name="T37" fmla="*/ 23 h 25"/>
                <a:gd name="T38" fmla="*/ 1 w 20"/>
                <a:gd name="T39" fmla="*/ 24 h 25"/>
                <a:gd name="T40" fmla="*/ 1 w 20"/>
                <a:gd name="T41" fmla="*/ 23 h 25"/>
                <a:gd name="T42" fmla="*/ 1 w 20"/>
                <a:gd name="T43" fmla="*/ 22 h 25"/>
                <a:gd name="T44" fmla="*/ 0 w 20"/>
                <a:gd name="T45" fmla="*/ 21 h 25"/>
                <a:gd name="T46" fmla="*/ 0 w 20"/>
                <a:gd name="T47" fmla="*/ 20 h 25"/>
                <a:gd name="T48" fmla="*/ 1 w 20"/>
                <a:gd name="T49" fmla="*/ 19 h 25"/>
                <a:gd name="T50" fmla="*/ 1 w 20"/>
                <a:gd name="T51" fmla="*/ 17 h 25"/>
                <a:gd name="T52" fmla="*/ 2 w 20"/>
                <a:gd name="T53" fmla="*/ 16 h 25"/>
                <a:gd name="T54" fmla="*/ 2 w 20"/>
                <a:gd name="T55" fmla="*/ 16 h 25"/>
                <a:gd name="T56" fmla="*/ 3 w 20"/>
                <a:gd name="T57" fmla="*/ 15 h 25"/>
                <a:gd name="T58" fmla="*/ 2 w 20"/>
                <a:gd name="T59" fmla="*/ 14 h 25"/>
                <a:gd name="T60" fmla="*/ 3 w 20"/>
                <a:gd name="T61" fmla="*/ 13 h 25"/>
                <a:gd name="T62" fmla="*/ 4 w 20"/>
                <a:gd name="T63" fmla="*/ 12 h 25"/>
                <a:gd name="T64" fmla="*/ 4 w 20"/>
                <a:gd name="T65" fmla="*/ 11 h 25"/>
                <a:gd name="T66" fmla="*/ 5 w 20"/>
                <a:gd name="T67" fmla="*/ 10 h 25"/>
                <a:gd name="T68" fmla="*/ 5 w 20"/>
                <a:gd name="T69" fmla="*/ 8 h 25"/>
                <a:gd name="T70" fmla="*/ 6 w 20"/>
                <a:gd name="T71" fmla="*/ 7 h 25"/>
                <a:gd name="T72" fmla="*/ 6 w 20"/>
                <a:gd name="T73" fmla="*/ 7 h 25"/>
                <a:gd name="T74" fmla="*/ 7 w 20"/>
                <a:gd name="T75" fmla="*/ 6 h 25"/>
                <a:gd name="T76" fmla="*/ 8 w 20"/>
                <a:gd name="T77" fmla="*/ 5 h 25"/>
                <a:gd name="T78" fmla="*/ 10 w 20"/>
                <a:gd name="T79" fmla="*/ 4 h 25"/>
                <a:gd name="T80" fmla="*/ 12 w 20"/>
                <a:gd name="T81" fmla="*/ 3 h 25"/>
                <a:gd name="T82" fmla="*/ 15 w 20"/>
                <a:gd name="T83" fmla="*/ 2 h 25"/>
                <a:gd name="T84" fmla="*/ 15 w 20"/>
                <a:gd name="T85" fmla="*/ 1 h 25"/>
                <a:gd name="T86" fmla="*/ 16 w 20"/>
                <a:gd name="T87" fmla="*/ 1 h 25"/>
                <a:gd name="T88" fmla="*/ 16 w 20"/>
                <a:gd name="T89" fmla="*/ 0 h 25"/>
                <a:gd name="T90" fmla="*/ 18 w 20"/>
                <a:gd name="T91" fmla="*/ 0 h 25"/>
                <a:gd name="T92" fmla="*/ 19 w 20"/>
                <a:gd name="T93" fmla="*/ 1 h 25"/>
                <a:gd name="T94" fmla="*/ 15 w 20"/>
                <a:gd name="T95"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 h="25">
                  <a:moveTo>
                    <a:pt x="15" y="5"/>
                  </a:moveTo>
                  <a:cubicBezTo>
                    <a:pt x="15" y="5"/>
                    <a:pt x="14" y="5"/>
                    <a:pt x="14" y="5"/>
                  </a:cubicBezTo>
                  <a:cubicBezTo>
                    <a:pt x="14" y="6"/>
                    <a:pt x="13" y="6"/>
                    <a:pt x="13" y="6"/>
                  </a:cubicBezTo>
                  <a:cubicBezTo>
                    <a:pt x="13" y="7"/>
                    <a:pt x="12" y="7"/>
                    <a:pt x="12" y="7"/>
                  </a:cubicBezTo>
                  <a:cubicBezTo>
                    <a:pt x="11" y="7"/>
                    <a:pt x="11" y="8"/>
                    <a:pt x="11" y="8"/>
                  </a:cubicBezTo>
                  <a:cubicBezTo>
                    <a:pt x="10" y="9"/>
                    <a:pt x="10" y="9"/>
                    <a:pt x="9" y="9"/>
                  </a:cubicBezTo>
                  <a:cubicBezTo>
                    <a:pt x="9" y="10"/>
                    <a:pt x="9" y="10"/>
                    <a:pt x="9" y="10"/>
                  </a:cubicBezTo>
                  <a:cubicBezTo>
                    <a:pt x="8" y="11"/>
                    <a:pt x="8" y="11"/>
                    <a:pt x="8" y="11"/>
                  </a:cubicBezTo>
                  <a:cubicBezTo>
                    <a:pt x="8" y="12"/>
                    <a:pt x="7" y="13"/>
                    <a:pt x="6" y="14"/>
                  </a:cubicBezTo>
                  <a:cubicBezTo>
                    <a:pt x="6" y="14"/>
                    <a:pt x="5" y="15"/>
                    <a:pt x="5" y="16"/>
                  </a:cubicBezTo>
                  <a:cubicBezTo>
                    <a:pt x="5" y="17"/>
                    <a:pt x="4" y="18"/>
                    <a:pt x="4" y="19"/>
                  </a:cubicBezTo>
                  <a:cubicBezTo>
                    <a:pt x="4" y="19"/>
                    <a:pt x="4" y="20"/>
                    <a:pt x="4" y="20"/>
                  </a:cubicBezTo>
                  <a:cubicBezTo>
                    <a:pt x="4" y="21"/>
                    <a:pt x="4" y="21"/>
                    <a:pt x="4" y="22"/>
                  </a:cubicBezTo>
                  <a:cubicBezTo>
                    <a:pt x="4" y="22"/>
                    <a:pt x="5" y="23"/>
                    <a:pt x="5" y="24"/>
                  </a:cubicBezTo>
                  <a:cubicBezTo>
                    <a:pt x="6" y="24"/>
                    <a:pt x="7" y="24"/>
                    <a:pt x="7" y="25"/>
                  </a:cubicBezTo>
                  <a:cubicBezTo>
                    <a:pt x="5" y="25"/>
                    <a:pt x="4" y="25"/>
                    <a:pt x="2" y="24"/>
                  </a:cubicBezTo>
                  <a:cubicBezTo>
                    <a:pt x="2" y="24"/>
                    <a:pt x="3" y="23"/>
                    <a:pt x="3" y="23"/>
                  </a:cubicBezTo>
                  <a:cubicBezTo>
                    <a:pt x="3" y="23"/>
                    <a:pt x="2" y="22"/>
                    <a:pt x="2" y="22"/>
                  </a:cubicBezTo>
                  <a:cubicBezTo>
                    <a:pt x="1" y="22"/>
                    <a:pt x="2" y="22"/>
                    <a:pt x="2" y="23"/>
                  </a:cubicBezTo>
                  <a:cubicBezTo>
                    <a:pt x="2" y="23"/>
                    <a:pt x="2" y="24"/>
                    <a:pt x="1" y="24"/>
                  </a:cubicBezTo>
                  <a:cubicBezTo>
                    <a:pt x="1" y="23"/>
                    <a:pt x="1" y="23"/>
                    <a:pt x="1" y="23"/>
                  </a:cubicBezTo>
                  <a:cubicBezTo>
                    <a:pt x="1" y="23"/>
                    <a:pt x="1" y="22"/>
                    <a:pt x="1" y="22"/>
                  </a:cubicBezTo>
                  <a:cubicBezTo>
                    <a:pt x="0" y="22"/>
                    <a:pt x="0" y="22"/>
                    <a:pt x="0" y="21"/>
                  </a:cubicBezTo>
                  <a:cubicBezTo>
                    <a:pt x="0" y="21"/>
                    <a:pt x="0" y="20"/>
                    <a:pt x="0" y="20"/>
                  </a:cubicBezTo>
                  <a:cubicBezTo>
                    <a:pt x="0" y="19"/>
                    <a:pt x="1" y="20"/>
                    <a:pt x="1" y="19"/>
                  </a:cubicBezTo>
                  <a:cubicBezTo>
                    <a:pt x="2" y="18"/>
                    <a:pt x="0" y="17"/>
                    <a:pt x="1" y="17"/>
                  </a:cubicBezTo>
                  <a:cubicBezTo>
                    <a:pt x="1" y="16"/>
                    <a:pt x="2" y="16"/>
                    <a:pt x="2" y="16"/>
                  </a:cubicBezTo>
                  <a:cubicBezTo>
                    <a:pt x="2" y="16"/>
                    <a:pt x="2" y="16"/>
                    <a:pt x="2" y="16"/>
                  </a:cubicBezTo>
                  <a:cubicBezTo>
                    <a:pt x="2" y="15"/>
                    <a:pt x="3" y="15"/>
                    <a:pt x="3" y="15"/>
                  </a:cubicBezTo>
                  <a:cubicBezTo>
                    <a:pt x="3" y="14"/>
                    <a:pt x="2" y="14"/>
                    <a:pt x="2" y="14"/>
                  </a:cubicBezTo>
                  <a:cubicBezTo>
                    <a:pt x="2" y="13"/>
                    <a:pt x="3" y="13"/>
                    <a:pt x="3" y="13"/>
                  </a:cubicBezTo>
                  <a:cubicBezTo>
                    <a:pt x="4" y="12"/>
                    <a:pt x="4" y="12"/>
                    <a:pt x="4" y="12"/>
                  </a:cubicBezTo>
                  <a:cubicBezTo>
                    <a:pt x="4" y="11"/>
                    <a:pt x="4" y="11"/>
                    <a:pt x="4" y="11"/>
                  </a:cubicBezTo>
                  <a:cubicBezTo>
                    <a:pt x="4" y="11"/>
                    <a:pt x="5" y="11"/>
                    <a:pt x="5" y="10"/>
                  </a:cubicBezTo>
                  <a:cubicBezTo>
                    <a:pt x="5" y="9"/>
                    <a:pt x="4" y="8"/>
                    <a:pt x="5" y="8"/>
                  </a:cubicBezTo>
                  <a:cubicBezTo>
                    <a:pt x="6" y="8"/>
                    <a:pt x="6" y="8"/>
                    <a:pt x="6" y="7"/>
                  </a:cubicBezTo>
                  <a:cubicBezTo>
                    <a:pt x="6" y="7"/>
                    <a:pt x="6" y="7"/>
                    <a:pt x="6" y="7"/>
                  </a:cubicBezTo>
                  <a:cubicBezTo>
                    <a:pt x="7" y="6"/>
                    <a:pt x="7" y="6"/>
                    <a:pt x="7" y="6"/>
                  </a:cubicBezTo>
                  <a:cubicBezTo>
                    <a:pt x="8" y="5"/>
                    <a:pt x="8" y="5"/>
                    <a:pt x="8" y="5"/>
                  </a:cubicBezTo>
                  <a:cubicBezTo>
                    <a:pt x="9" y="4"/>
                    <a:pt x="9" y="4"/>
                    <a:pt x="10" y="4"/>
                  </a:cubicBezTo>
                  <a:cubicBezTo>
                    <a:pt x="10" y="4"/>
                    <a:pt x="11" y="2"/>
                    <a:pt x="12" y="3"/>
                  </a:cubicBezTo>
                  <a:cubicBezTo>
                    <a:pt x="13" y="3"/>
                    <a:pt x="14" y="3"/>
                    <a:pt x="15" y="2"/>
                  </a:cubicBezTo>
                  <a:cubicBezTo>
                    <a:pt x="15" y="2"/>
                    <a:pt x="15" y="2"/>
                    <a:pt x="15" y="1"/>
                  </a:cubicBezTo>
                  <a:cubicBezTo>
                    <a:pt x="16" y="1"/>
                    <a:pt x="15" y="1"/>
                    <a:pt x="16" y="1"/>
                  </a:cubicBezTo>
                  <a:cubicBezTo>
                    <a:pt x="16" y="1"/>
                    <a:pt x="16" y="1"/>
                    <a:pt x="16" y="0"/>
                  </a:cubicBezTo>
                  <a:cubicBezTo>
                    <a:pt x="17" y="0"/>
                    <a:pt x="17" y="0"/>
                    <a:pt x="18" y="0"/>
                  </a:cubicBezTo>
                  <a:cubicBezTo>
                    <a:pt x="18" y="0"/>
                    <a:pt x="19" y="0"/>
                    <a:pt x="19" y="1"/>
                  </a:cubicBezTo>
                  <a:cubicBezTo>
                    <a:pt x="20" y="3"/>
                    <a:pt x="17" y="4"/>
                    <a:pt x="15" y="5"/>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2"/>
            <p:cNvSpPr>
              <a:spLocks/>
            </p:cNvSpPr>
            <p:nvPr/>
          </p:nvSpPr>
          <p:spPr bwMode="auto">
            <a:xfrm>
              <a:off x="6731177" y="2333228"/>
              <a:ext cx="56139" cy="53741"/>
            </a:xfrm>
            <a:custGeom>
              <a:avLst/>
              <a:gdLst>
                <a:gd name="T0" fmla="*/ 2 w 3"/>
                <a:gd name="T1" fmla="*/ 3 h 3"/>
                <a:gd name="T2" fmla="*/ 0 w 3"/>
                <a:gd name="T3" fmla="*/ 3 h 3"/>
                <a:gd name="T4" fmla="*/ 0 w 3"/>
                <a:gd name="T5" fmla="*/ 2 h 3"/>
                <a:gd name="T6" fmla="*/ 1 w 3"/>
                <a:gd name="T7" fmla="*/ 0 h 3"/>
                <a:gd name="T8" fmla="*/ 2 w 3"/>
                <a:gd name="T9" fmla="*/ 1 h 3"/>
                <a:gd name="T10" fmla="*/ 2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2" y="3"/>
                  </a:moveTo>
                  <a:cubicBezTo>
                    <a:pt x="1" y="3"/>
                    <a:pt x="1" y="3"/>
                    <a:pt x="0" y="3"/>
                  </a:cubicBezTo>
                  <a:cubicBezTo>
                    <a:pt x="0" y="2"/>
                    <a:pt x="0" y="2"/>
                    <a:pt x="0" y="2"/>
                  </a:cubicBezTo>
                  <a:cubicBezTo>
                    <a:pt x="1" y="1"/>
                    <a:pt x="1" y="1"/>
                    <a:pt x="1" y="0"/>
                  </a:cubicBezTo>
                  <a:cubicBezTo>
                    <a:pt x="1" y="0"/>
                    <a:pt x="2" y="0"/>
                    <a:pt x="2" y="1"/>
                  </a:cubicBezTo>
                  <a:cubicBezTo>
                    <a:pt x="3" y="1"/>
                    <a:pt x="3" y="2"/>
                    <a:pt x="2"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3"/>
            <p:cNvSpPr>
              <a:spLocks/>
            </p:cNvSpPr>
            <p:nvPr/>
          </p:nvSpPr>
          <p:spPr bwMode="auto">
            <a:xfrm>
              <a:off x="7780005" y="1582135"/>
              <a:ext cx="151985" cy="161223"/>
            </a:xfrm>
            <a:custGeom>
              <a:avLst/>
              <a:gdLst>
                <a:gd name="T0" fmla="*/ 4 w 8"/>
                <a:gd name="T1" fmla="*/ 8 h 9"/>
                <a:gd name="T2" fmla="*/ 1 w 8"/>
                <a:gd name="T3" fmla="*/ 9 h 9"/>
                <a:gd name="T4" fmla="*/ 2 w 8"/>
                <a:gd name="T5" fmla="*/ 7 h 9"/>
                <a:gd name="T6" fmla="*/ 2 w 8"/>
                <a:gd name="T7" fmla="*/ 4 h 9"/>
                <a:gd name="T8" fmla="*/ 4 w 8"/>
                <a:gd name="T9" fmla="*/ 1 h 9"/>
                <a:gd name="T10" fmla="*/ 4 w 8"/>
                <a:gd name="T11" fmla="*/ 1 h 9"/>
                <a:gd name="T12" fmla="*/ 5 w 8"/>
                <a:gd name="T13" fmla="*/ 1 h 9"/>
                <a:gd name="T14" fmla="*/ 5 w 8"/>
                <a:gd name="T15" fmla="*/ 3 h 9"/>
                <a:gd name="T16" fmla="*/ 6 w 8"/>
                <a:gd name="T17" fmla="*/ 2 h 9"/>
                <a:gd name="T18" fmla="*/ 6 w 8"/>
                <a:gd name="T19" fmla="*/ 3 h 9"/>
                <a:gd name="T20" fmla="*/ 7 w 8"/>
                <a:gd name="T21" fmla="*/ 4 h 9"/>
                <a:gd name="T22" fmla="*/ 8 w 8"/>
                <a:gd name="T23" fmla="*/ 5 h 9"/>
                <a:gd name="T24" fmla="*/ 4 w 8"/>
                <a:gd name="T2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4" y="8"/>
                  </a:moveTo>
                  <a:cubicBezTo>
                    <a:pt x="3" y="8"/>
                    <a:pt x="2" y="9"/>
                    <a:pt x="1" y="9"/>
                  </a:cubicBezTo>
                  <a:cubicBezTo>
                    <a:pt x="0" y="9"/>
                    <a:pt x="1" y="7"/>
                    <a:pt x="2" y="7"/>
                  </a:cubicBezTo>
                  <a:cubicBezTo>
                    <a:pt x="2" y="6"/>
                    <a:pt x="2" y="5"/>
                    <a:pt x="2" y="4"/>
                  </a:cubicBezTo>
                  <a:cubicBezTo>
                    <a:pt x="2" y="3"/>
                    <a:pt x="3" y="2"/>
                    <a:pt x="4" y="1"/>
                  </a:cubicBezTo>
                  <a:cubicBezTo>
                    <a:pt x="4" y="1"/>
                    <a:pt x="4" y="0"/>
                    <a:pt x="4" y="1"/>
                  </a:cubicBezTo>
                  <a:cubicBezTo>
                    <a:pt x="5" y="1"/>
                    <a:pt x="5" y="1"/>
                    <a:pt x="5" y="1"/>
                  </a:cubicBezTo>
                  <a:cubicBezTo>
                    <a:pt x="5" y="2"/>
                    <a:pt x="4" y="2"/>
                    <a:pt x="5" y="3"/>
                  </a:cubicBezTo>
                  <a:cubicBezTo>
                    <a:pt x="5" y="3"/>
                    <a:pt x="5" y="2"/>
                    <a:pt x="6" y="2"/>
                  </a:cubicBezTo>
                  <a:cubicBezTo>
                    <a:pt x="6" y="2"/>
                    <a:pt x="6" y="3"/>
                    <a:pt x="6" y="3"/>
                  </a:cubicBezTo>
                  <a:cubicBezTo>
                    <a:pt x="6" y="3"/>
                    <a:pt x="7" y="4"/>
                    <a:pt x="7" y="4"/>
                  </a:cubicBezTo>
                  <a:cubicBezTo>
                    <a:pt x="7" y="4"/>
                    <a:pt x="8" y="5"/>
                    <a:pt x="8" y="5"/>
                  </a:cubicBezTo>
                  <a:cubicBezTo>
                    <a:pt x="8" y="8"/>
                    <a:pt x="5" y="7"/>
                    <a:pt x="4" y="8"/>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4"/>
            <p:cNvSpPr>
              <a:spLocks/>
            </p:cNvSpPr>
            <p:nvPr/>
          </p:nvSpPr>
          <p:spPr bwMode="auto">
            <a:xfrm>
              <a:off x="7626652" y="1456740"/>
              <a:ext cx="191692" cy="197050"/>
            </a:xfrm>
            <a:custGeom>
              <a:avLst/>
              <a:gdLst>
                <a:gd name="T0" fmla="*/ 9 w 10"/>
                <a:gd name="T1" fmla="*/ 8 h 11"/>
                <a:gd name="T2" fmla="*/ 9 w 10"/>
                <a:gd name="T3" fmla="*/ 8 h 11"/>
                <a:gd name="T4" fmla="*/ 9 w 10"/>
                <a:gd name="T5" fmla="*/ 9 h 11"/>
                <a:gd name="T6" fmla="*/ 8 w 10"/>
                <a:gd name="T7" fmla="*/ 9 h 11"/>
                <a:gd name="T8" fmla="*/ 9 w 10"/>
                <a:gd name="T9" fmla="*/ 10 h 11"/>
                <a:gd name="T10" fmla="*/ 8 w 10"/>
                <a:gd name="T11" fmla="*/ 11 h 11"/>
                <a:gd name="T12" fmla="*/ 5 w 10"/>
                <a:gd name="T13" fmla="*/ 10 h 11"/>
                <a:gd name="T14" fmla="*/ 5 w 10"/>
                <a:gd name="T15" fmla="*/ 9 h 11"/>
                <a:gd name="T16" fmla="*/ 4 w 10"/>
                <a:gd name="T17" fmla="*/ 10 h 11"/>
                <a:gd name="T18" fmla="*/ 4 w 10"/>
                <a:gd name="T19" fmla="*/ 9 h 11"/>
                <a:gd name="T20" fmla="*/ 3 w 10"/>
                <a:gd name="T21" fmla="*/ 8 h 11"/>
                <a:gd name="T22" fmla="*/ 2 w 10"/>
                <a:gd name="T23" fmla="*/ 7 h 11"/>
                <a:gd name="T24" fmla="*/ 3 w 10"/>
                <a:gd name="T25" fmla="*/ 5 h 11"/>
                <a:gd name="T26" fmla="*/ 3 w 10"/>
                <a:gd name="T27" fmla="*/ 5 h 11"/>
                <a:gd name="T28" fmla="*/ 3 w 10"/>
                <a:gd name="T29" fmla="*/ 5 h 11"/>
                <a:gd name="T30" fmla="*/ 2 w 10"/>
                <a:gd name="T31" fmla="*/ 6 h 11"/>
                <a:gd name="T32" fmla="*/ 0 w 10"/>
                <a:gd name="T33" fmla="*/ 5 h 11"/>
                <a:gd name="T34" fmla="*/ 0 w 10"/>
                <a:gd name="T35" fmla="*/ 3 h 11"/>
                <a:gd name="T36" fmla="*/ 1 w 10"/>
                <a:gd name="T37" fmla="*/ 2 h 11"/>
                <a:gd name="T38" fmla="*/ 1 w 10"/>
                <a:gd name="T39" fmla="*/ 0 h 11"/>
                <a:gd name="T40" fmla="*/ 2 w 10"/>
                <a:gd name="T41" fmla="*/ 2 h 11"/>
                <a:gd name="T42" fmla="*/ 3 w 10"/>
                <a:gd name="T43" fmla="*/ 1 h 11"/>
                <a:gd name="T44" fmla="*/ 4 w 10"/>
                <a:gd name="T45" fmla="*/ 0 h 11"/>
                <a:gd name="T46" fmla="*/ 5 w 10"/>
                <a:gd name="T47" fmla="*/ 1 h 11"/>
                <a:gd name="T48" fmla="*/ 8 w 10"/>
                <a:gd name="T49" fmla="*/ 2 h 11"/>
                <a:gd name="T50" fmla="*/ 8 w 10"/>
                <a:gd name="T51" fmla="*/ 3 h 11"/>
                <a:gd name="T52" fmla="*/ 8 w 10"/>
                <a:gd name="T53" fmla="*/ 4 h 11"/>
                <a:gd name="T54" fmla="*/ 6 w 10"/>
                <a:gd name="T55" fmla="*/ 6 h 11"/>
                <a:gd name="T56" fmla="*/ 8 w 10"/>
                <a:gd name="T57" fmla="*/ 5 h 11"/>
                <a:gd name="T58" fmla="*/ 8 w 10"/>
                <a:gd name="T59" fmla="*/ 5 h 11"/>
                <a:gd name="T60" fmla="*/ 8 w 10"/>
                <a:gd name="T61" fmla="*/ 4 h 11"/>
                <a:gd name="T62" fmla="*/ 9 w 10"/>
                <a:gd name="T63" fmla="*/ 4 h 11"/>
                <a:gd name="T64" fmla="*/ 10 w 10"/>
                <a:gd name="T65" fmla="*/ 6 h 11"/>
                <a:gd name="T66" fmla="*/ 9 w 10"/>
                <a:gd name="T6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 h="11">
                  <a:moveTo>
                    <a:pt x="9" y="8"/>
                  </a:moveTo>
                  <a:cubicBezTo>
                    <a:pt x="9" y="8"/>
                    <a:pt x="9" y="8"/>
                    <a:pt x="9" y="8"/>
                  </a:cubicBezTo>
                  <a:cubicBezTo>
                    <a:pt x="9" y="8"/>
                    <a:pt x="9" y="8"/>
                    <a:pt x="9" y="9"/>
                  </a:cubicBezTo>
                  <a:cubicBezTo>
                    <a:pt x="9" y="9"/>
                    <a:pt x="8" y="9"/>
                    <a:pt x="8" y="9"/>
                  </a:cubicBezTo>
                  <a:cubicBezTo>
                    <a:pt x="8" y="9"/>
                    <a:pt x="9" y="9"/>
                    <a:pt x="9" y="10"/>
                  </a:cubicBezTo>
                  <a:cubicBezTo>
                    <a:pt x="9" y="11"/>
                    <a:pt x="9" y="11"/>
                    <a:pt x="8" y="11"/>
                  </a:cubicBezTo>
                  <a:cubicBezTo>
                    <a:pt x="6" y="11"/>
                    <a:pt x="6" y="11"/>
                    <a:pt x="5" y="10"/>
                  </a:cubicBezTo>
                  <a:cubicBezTo>
                    <a:pt x="5" y="10"/>
                    <a:pt x="5" y="10"/>
                    <a:pt x="5" y="9"/>
                  </a:cubicBezTo>
                  <a:cubicBezTo>
                    <a:pt x="4" y="9"/>
                    <a:pt x="5" y="10"/>
                    <a:pt x="4" y="10"/>
                  </a:cubicBezTo>
                  <a:cubicBezTo>
                    <a:pt x="4" y="11"/>
                    <a:pt x="4" y="10"/>
                    <a:pt x="4" y="9"/>
                  </a:cubicBezTo>
                  <a:cubicBezTo>
                    <a:pt x="3" y="9"/>
                    <a:pt x="3" y="9"/>
                    <a:pt x="3" y="8"/>
                  </a:cubicBezTo>
                  <a:cubicBezTo>
                    <a:pt x="3" y="7"/>
                    <a:pt x="3" y="8"/>
                    <a:pt x="2" y="7"/>
                  </a:cubicBezTo>
                  <a:cubicBezTo>
                    <a:pt x="1" y="7"/>
                    <a:pt x="3" y="6"/>
                    <a:pt x="3" y="5"/>
                  </a:cubicBezTo>
                  <a:cubicBezTo>
                    <a:pt x="4" y="4"/>
                    <a:pt x="3" y="4"/>
                    <a:pt x="3" y="5"/>
                  </a:cubicBezTo>
                  <a:cubicBezTo>
                    <a:pt x="3" y="5"/>
                    <a:pt x="3" y="5"/>
                    <a:pt x="3" y="5"/>
                  </a:cubicBezTo>
                  <a:cubicBezTo>
                    <a:pt x="3" y="6"/>
                    <a:pt x="2" y="6"/>
                    <a:pt x="2" y="6"/>
                  </a:cubicBezTo>
                  <a:cubicBezTo>
                    <a:pt x="1" y="7"/>
                    <a:pt x="1" y="6"/>
                    <a:pt x="0" y="5"/>
                  </a:cubicBezTo>
                  <a:cubicBezTo>
                    <a:pt x="0" y="5"/>
                    <a:pt x="0" y="4"/>
                    <a:pt x="0" y="3"/>
                  </a:cubicBezTo>
                  <a:cubicBezTo>
                    <a:pt x="0" y="3"/>
                    <a:pt x="1" y="3"/>
                    <a:pt x="1" y="2"/>
                  </a:cubicBezTo>
                  <a:cubicBezTo>
                    <a:pt x="1" y="1"/>
                    <a:pt x="0" y="0"/>
                    <a:pt x="1" y="0"/>
                  </a:cubicBezTo>
                  <a:cubicBezTo>
                    <a:pt x="2" y="1"/>
                    <a:pt x="1" y="1"/>
                    <a:pt x="2" y="2"/>
                  </a:cubicBezTo>
                  <a:cubicBezTo>
                    <a:pt x="3" y="2"/>
                    <a:pt x="3" y="1"/>
                    <a:pt x="3" y="1"/>
                  </a:cubicBezTo>
                  <a:cubicBezTo>
                    <a:pt x="3" y="0"/>
                    <a:pt x="3" y="0"/>
                    <a:pt x="4" y="0"/>
                  </a:cubicBezTo>
                  <a:cubicBezTo>
                    <a:pt x="4" y="0"/>
                    <a:pt x="5" y="1"/>
                    <a:pt x="5" y="1"/>
                  </a:cubicBezTo>
                  <a:cubicBezTo>
                    <a:pt x="6" y="1"/>
                    <a:pt x="9" y="1"/>
                    <a:pt x="8" y="2"/>
                  </a:cubicBezTo>
                  <a:cubicBezTo>
                    <a:pt x="8" y="3"/>
                    <a:pt x="7" y="2"/>
                    <a:pt x="8" y="3"/>
                  </a:cubicBezTo>
                  <a:cubicBezTo>
                    <a:pt x="8" y="4"/>
                    <a:pt x="8" y="4"/>
                    <a:pt x="8" y="4"/>
                  </a:cubicBezTo>
                  <a:cubicBezTo>
                    <a:pt x="7" y="5"/>
                    <a:pt x="6" y="5"/>
                    <a:pt x="6" y="6"/>
                  </a:cubicBezTo>
                  <a:cubicBezTo>
                    <a:pt x="7" y="6"/>
                    <a:pt x="7" y="6"/>
                    <a:pt x="8" y="5"/>
                  </a:cubicBezTo>
                  <a:cubicBezTo>
                    <a:pt x="8" y="5"/>
                    <a:pt x="8" y="5"/>
                    <a:pt x="8" y="5"/>
                  </a:cubicBezTo>
                  <a:cubicBezTo>
                    <a:pt x="8" y="4"/>
                    <a:pt x="8" y="4"/>
                    <a:pt x="8" y="4"/>
                  </a:cubicBezTo>
                  <a:cubicBezTo>
                    <a:pt x="9" y="4"/>
                    <a:pt x="9" y="4"/>
                    <a:pt x="9" y="4"/>
                  </a:cubicBezTo>
                  <a:cubicBezTo>
                    <a:pt x="9" y="5"/>
                    <a:pt x="10" y="5"/>
                    <a:pt x="10" y="6"/>
                  </a:cubicBezTo>
                  <a:cubicBezTo>
                    <a:pt x="10" y="7"/>
                    <a:pt x="9" y="7"/>
                    <a:pt x="9" y="8"/>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5"/>
            <p:cNvSpPr>
              <a:spLocks/>
            </p:cNvSpPr>
            <p:nvPr/>
          </p:nvSpPr>
          <p:spPr bwMode="auto">
            <a:xfrm>
              <a:off x="5548164" y="1761271"/>
              <a:ext cx="4139176" cy="2449047"/>
            </a:xfrm>
            <a:custGeom>
              <a:avLst/>
              <a:gdLst>
                <a:gd name="T0" fmla="*/ 126 w 217"/>
                <a:gd name="T1" fmla="*/ 6 h 137"/>
                <a:gd name="T2" fmla="*/ 128 w 217"/>
                <a:gd name="T3" fmla="*/ 17 h 137"/>
                <a:gd name="T4" fmla="*/ 132 w 217"/>
                <a:gd name="T5" fmla="*/ 18 h 137"/>
                <a:gd name="T6" fmla="*/ 140 w 217"/>
                <a:gd name="T7" fmla="*/ 20 h 137"/>
                <a:gd name="T8" fmla="*/ 150 w 217"/>
                <a:gd name="T9" fmla="*/ 25 h 137"/>
                <a:gd name="T10" fmla="*/ 161 w 217"/>
                <a:gd name="T11" fmla="*/ 24 h 137"/>
                <a:gd name="T12" fmla="*/ 172 w 217"/>
                <a:gd name="T13" fmla="*/ 25 h 137"/>
                <a:gd name="T14" fmla="*/ 186 w 217"/>
                <a:gd name="T15" fmla="*/ 32 h 137"/>
                <a:gd name="T16" fmla="*/ 195 w 217"/>
                <a:gd name="T17" fmla="*/ 31 h 137"/>
                <a:gd name="T18" fmla="*/ 213 w 217"/>
                <a:gd name="T19" fmla="*/ 40 h 137"/>
                <a:gd name="T20" fmla="*/ 205 w 217"/>
                <a:gd name="T21" fmla="*/ 45 h 137"/>
                <a:gd name="T22" fmla="*/ 193 w 217"/>
                <a:gd name="T23" fmla="*/ 56 h 137"/>
                <a:gd name="T24" fmla="*/ 184 w 217"/>
                <a:gd name="T25" fmla="*/ 68 h 137"/>
                <a:gd name="T26" fmla="*/ 187 w 217"/>
                <a:gd name="T27" fmla="*/ 55 h 137"/>
                <a:gd name="T28" fmla="*/ 179 w 217"/>
                <a:gd name="T29" fmla="*/ 55 h 137"/>
                <a:gd name="T30" fmla="*/ 162 w 217"/>
                <a:gd name="T31" fmla="*/ 61 h 137"/>
                <a:gd name="T32" fmla="*/ 162 w 217"/>
                <a:gd name="T33" fmla="*/ 77 h 137"/>
                <a:gd name="T34" fmla="*/ 150 w 217"/>
                <a:gd name="T35" fmla="*/ 96 h 137"/>
                <a:gd name="T36" fmla="*/ 142 w 217"/>
                <a:gd name="T37" fmla="*/ 90 h 137"/>
                <a:gd name="T38" fmla="*/ 141 w 217"/>
                <a:gd name="T39" fmla="*/ 100 h 137"/>
                <a:gd name="T40" fmla="*/ 131 w 217"/>
                <a:gd name="T41" fmla="*/ 114 h 137"/>
                <a:gd name="T42" fmla="*/ 124 w 217"/>
                <a:gd name="T43" fmla="*/ 129 h 137"/>
                <a:gd name="T44" fmla="*/ 123 w 217"/>
                <a:gd name="T45" fmla="*/ 133 h 137"/>
                <a:gd name="T46" fmla="*/ 115 w 217"/>
                <a:gd name="T47" fmla="*/ 120 h 137"/>
                <a:gd name="T48" fmla="*/ 97 w 217"/>
                <a:gd name="T49" fmla="*/ 121 h 137"/>
                <a:gd name="T50" fmla="*/ 89 w 217"/>
                <a:gd name="T51" fmla="*/ 114 h 137"/>
                <a:gd name="T52" fmla="*/ 72 w 217"/>
                <a:gd name="T53" fmla="*/ 108 h 137"/>
                <a:gd name="T54" fmla="*/ 65 w 217"/>
                <a:gd name="T55" fmla="*/ 109 h 137"/>
                <a:gd name="T56" fmla="*/ 70 w 217"/>
                <a:gd name="T57" fmla="*/ 120 h 137"/>
                <a:gd name="T58" fmla="*/ 48 w 217"/>
                <a:gd name="T59" fmla="*/ 104 h 137"/>
                <a:gd name="T60" fmla="*/ 36 w 217"/>
                <a:gd name="T61" fmla="*/ 90 h 137"/>
                <a:gd name="T62" fmla="*/ 30 w 217"/>
                <a:gd name="T63" fmla="*/ 88 h 137"/>
                <a:gd name="T64" fmla="*/ 27 w 217"/>
                <a:gd name="T65" fmla="*/ 88 h 137"/>
                <a:gd name="T66" fmla="*/ 25 w 217"/>
                <a:gd name="T67" fmla="*/ 95 h 137"/>
                <a:gd name="T68" fmla="*/ 14 w 217"/>
                <a:gd name="T69" fmla="*/ 88 h 137"/>
                <a:gd name="T70" fmla="*/ 1 w 217"/>
                <a:gd name="T71" fmla="*/ 91 h 137"/>
                <a:gd name="T72" fmla="*/ 6 w 217"/>
                <a:gd name="T73" fmla="*/ 78 h 137"/>
                <a:gd name="T74" fmla="*/ 18 w 217"/>
                <a:gd name="T75" fmla="*/ 70 h 137"/>
                <a:gd name="T76" fmla="*/ 20 w 217"/>
                <a:gd name="T77" fmla="*/ 67 h 137"/>
                <a:gd name="T78" fmla="*/ 35 w 217"/>
                <a:gd name="T79" fmla="*/ 62 h 137"/>
                <a:gd name="T80" fmla="*/ 37 w 217"/>
                <a:gd name="T81" fmla="*/ 56 h 137"/>
                <a:gd name="T82" fmla="*/ 29 w 217"/>
                <a:gd name="T83" fmla="*/ 52 h 137"/>
                <a:gd name="T84" fmla="*/ 25 w 217"/>
                <a:gd name="T85" fmla="*/ 66 h 137"/>
                <a:gd name="T86" fmla="*/ 16 w 217"/>
                <a:gd name="T87" fmla="*/ 60 h 137"/>
                <a:gd name="T88" fmla="*/ 15 w 217"/>
                <a:gd name="T89" fmla="*/ 53 h 137"/>
                <a:gd name="T90" fmla="*/ 26 w 217"/>
                <a:gd name="T91" fmla="*/ 39 h 137"/>
                <a:gd name="T92" fmla="*/ 29 w 217"/>
                <a:gd name="T93" fmla="*/ 35 h 137"/>
                <a:gd name="T94" fmla="*/ 33 w 217"/>
                <a:gd name="T95" fmla="*/ 31 h 137"/>
                <a:gd name="T96" fmla="*/ 40 w 217"/>
                <a:gd name="T97" fmla="*/ 27 h 137"/>
                <a:gd name="T98" fmla="*/ 48 w 217"/>
                <a:gd name="T99" fmla="*/ 33 h 137"/>
                <a:gd name="T100" fmla="*/ 45 w 217"/>
                <a:gd name="T101" fmla="*/ 40 h 137"/>
                <a:gd name="T102" fmla="*/ 53 w 217"/>
                <a:gd name="T103" fmla="*/ 44 h 137"/>
                <a:gd name="T104" fmla="*/ 61 w 217"/>
                <a:gd name="T105" fmla="*/ 36 h 137"/>
                <a:gd name="T106" fmla="*/ 73 w 217"/>
                <a:gd name="T107" fmla="*/ 34 h 137"/>
                <a:gd name="T108" fmla="*/ 76 w 217"/>
                <a:gd name="T109" fmla="*/ 31 h 137"/>
                <a:gd name="T110" fmla="*/ 83 w 217"/>
                <a:gd name="T111" fmla="*/ 28 h 137"/>
                <a:gd name="T112" fmla="*/ 89 w 217"/>
                <a:gd name="T113" fmla="*/ 38 h 137"/>
                <a:gd name="T114" fmla="*/ 95 w 217"/>
                <a:gd name="T115" fmla="*/ 38 h 137"/>
                <a:gd name="T116" fmla="*/ 91 w 217"/>
                <a:gd name="T117" fmla="*/ 20 h 137"/>
                <a:gd name="T118" fmla="*/ 95 w 217"/>
                <a:gd name="T119" fmla="*/ 22 h 137"/>
                <a:gd name="T120" fmla="*/ 101 w 217"/>
                <a:gd name="T121" fmla="*/ 25 h 137"/>
                <a:gd name="T122" fmla="*/ 105 w 217"/>
                <a:gd name="T123" fmla="*/ 11 h 137"/>
                <a:gd name="T124" fmla="*/ 118 w 217"/>
                <a:gd name="T125" fmla="*/ 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7" h="137">
                  <a:moveTo>
                    <a:pt x="119" y="6"/>
                  </a:moveTo>
                  <a:cubicBezTo>
                    <a:pt x="120" y="6"/>
                    <a:pt x="120" y="6"/>
                    <a:pt x="120" y="5"/>
                  </a:cubicBezTo>
                  <a:cubicBezTo>
                    <a:pt x="120" y="5"/>
                    <a:pt x="119" y="4"/>
                    <a:pt x="120" y="4"/>
                  </a:cubicBezTo>
                  <a:cubicBezTo>
                    <a:pt x="120" y="3"/>
                    <a:pt x="120" y="3"/>
                    <a:pt x="120" y="3"/>
                  </a:cubicBezTo>
                  <a:cubicBezTo>
                    <a:pt x="121" y="2"/>
                    <a:pt x="121" y="1"/>
                    <a:pt x="123" y="0"/>
                  </a:cubicBezTo>
                  <a:cubicBezTo>
                    <a:pt x="123" y="0"/>
                    <a:pt x="123" y="0"/>
                    <a:pt x="124" y="0"/>
                  </a:cubicBezTo>
                  <a:cubicBezTo>
                    <a:pt x="124" y="1"/>
                    <a:pt x="125" y="1"/>
                    <a:pt x="125" y="1"/>
                  </a:cubicBezTo>
                  <a:cubicBezTo>
                    <a:pt x="126" y="2"/>
                    <a:pt x="124" y="2"/>
                    <a:pt x="123" y="3"/>
                  </a:cubicBezTo>
                  <a:cubicBezTo>
                    <a:pt x="123" y="4"/>
                    <a:pt x="124" y="3"/>
                    <a:pt x="124" y="3"/>
                  </a:cubicBezTo>
                  <a:cubicBezTo>
                    <a:pt x="125" y="3"/>
                    <a:pt x="125" y="3"/>
                    <a:pt x="126" y="3"/>
                  </a:cubicBezTo>
                  <a:cubicBezTo>
                    <a:pt x="126" y="4"/>
                    <a:pt x="127" y="4"/>
                    <a:pt x="127" y="5"/>
                  </a:cubicBezTo>
                  <a:cubicBezTo>
                    <a:pt x="126" y="5"/>
                    <a:pt x="125" y="5"/>
                    <a:pt x="125" y="6"/>
                  </a:cubicBezTo>
                  <a:cubicBezTo>
                    <a:pt x="125" y="6"/>
                    <a:pt x="126" y="6"/>
                    <a:pt x="126" y="6"/>
                  </a:cubicBezTo>
                  <a:cubicBezTo>
                    <a:pt x="127" y="6"/>
                    <a:pt x="127" y="5"/>
                    <a:pt x="128" y="5"/>
                  </a:cubicBezTo>
                  <a:cubicBezTo>
                    <a:pt x="128" y="5"/>
                    <a:pt x="130" y="5"/>
                    <a:pt x="131" y="6"/>
                  </a:cubicBezTo>
                  <a:cubicBezTo>
                    <a:pt x="132" y="6"/>
                    <a:pt x="133" y="7"/>
                    <a:pt x="133" y="8"/>
                  </a:cubicBezTo>
                  <a:cubicBezTo>
                    <a:pt x="133" y="8"/>
                    <a:pt x="134" y="9"/>
                    <a:pt x="134" y="9"/>
                  </a:cubicBezTo>
                  <a:cubicBezTo>
                    <a:pt x="134" y="9"/>
                    <a:pt x="134" y="10"/>
                    <a:pt x="133" y="10"/>
                  </a:cubicBezTo>
                  <a:cubicBezTo>
                    <a:pt x="133" y="10"/>
                    <a:pt x="133" y="10"/>
                    <a:pt x="133" y="9"/>
                  </a:cubicBezTo>
                  <a:cubicBezTo>
                    <a:pt x="132" y="9"/>
                    <a:pt x="132" y="9"/>
                    <a:pt x="132" y="10"/>
                  </a:cubicBezTo>
                  <a:cubicBezTo>
                    <a:pt x="133" y="10"/>
                    <a:pt x="133" y="11"/>
                    <a:pt x="133" y="11"/>
                  </a:cubicBezTo>
                  <a:cubicBezTo>
                    <a:pt x="133" y="11"/>
                    <a:pt x="133" y="11"/>
                    <a:pt x="134" y="11"/>
                  </a:cubicBezTo>
                  <a:cubicBezTo>
                    <a:pt x="134" y="12"/>
                    <a:pt x="132" y="13"/>
                    <a:pt x="132" y="13"/>
                  </a:cubicBezTo>
                  <a:cubicBezTo>
                    <a:pt x="131" y="14"/>
                    <a:pt x="131" y="14"/>
                    <a:pt x="131" y="14"/>
                  </a:cubicBezTo>
                  <a:cubicBezTo>
                    <a:pt x="131" y="15"/>
                    <a:pt x="130" y="15"/>
                    <a:pt x="130" y="15"/>
                  </a:cubicBezTo>
                  <a:cubicBezTo>
                    <a:pt x="129" y="16"/>
                    <a:pt x="128" y="16"/>
                    <a:pt x="128" y="17"/>
                  </a:cubicBezTo>
                  <a:cubicBezTo>
                    <a:pt x="127" y="17"/>
                    <a:pt x="127" y="18"/>
                    <a:pt x="127" y="18"/>
                  </a:cubicBezTo>
                  <a:cubicBezTo>
                    <a:pt x="127" y="18"/>
                    <a:pt x="126" y="19"/>
                    <a:pt x="126" y="19"/>
                  </a:cubicBezTo>
                  <a:cubicBezTo>
                    <a:pt x="125" y="19"/>
                    <a:pt x="125" y="20"/>
                    <a:pt x="124" y="20"/>
                  </a:cubicBezTo>
                  <a:cubicBezTo>
                    <a:pt x="124" y="21"/>
                    <a:pt x="123" y="21"/>
                    <a:pt x="123" y="22"/>
                  </a:cubicBezTo>
                  <a:cubicBezTo>
                    <a:pt x="123" y="23"/>
                    <a:pt x="124" y="22"/>
                    <a:pt x="125" y="21"/>
                  </a:cubicBezTo>
                  <a:cubicBezTo>
                    <a:pt x="125" y="21"/>
                    <a:pt x="126" y="21"/>
                    <a:pt x="126" y="20"/>
                  </a:cubicBezTo>
                  <a:cubicBezTo>
                    <a:pt x="126" y="20"/>
                    <a:pt x="127" y="20"/>
                    <a:pt x="127" y="20"/>
                  </a:cubicBezTo>
                  <a:cubicBezTo>
                    <a:pt x="128" y="20"/>
                    <a:pt x="128" y="19"/>
                    <a:pt x="129" y="19"/>
                  </a:cubicBezTo>
                  <a:cubicBezTo>
                    <a:pt x="129" y="19"/>
                    <a:pt x="130" y="18"/>
                    <a:pt x="130" y="18"/>
                  </a:cubicBezTo>
                  <a:cubicBezTo>
                    <a:pt x="129" y="18"/>
                    <a:pt x="129" y="18"/>
                    <a:pt x="129" y="18"/>
                  </a:cubicBezTo>
                  <a:cubicBezTo>
                    <a:pt x="129" y="18"/>
                    <a:pt x="129" y="17"/>
                    <a:pt x="129" y="17"/>
                  </a:cubicBezTo>
                  <a:cubicBezTo>
                    <a:pt x="130" y="16"/>
                    <a:pt x="130" y="17"/>
                    <a:pt x="131" y="18"/>
                  </a:cubicBezTo>
                  <a:cubicBezTo>
                    <a:pt x="132" y="18"/>
                    <a:pt x="132" y="18"/>
                    <a:pt x="132" y="18"/>
                  </a:cubicBezTo>
                  <a:cubicBezTo>
                    <a:pt x="133" y="17"/>
                    <a:pt x="132" y="17"/>
                    <a:pt x="132" y="16"/>
                  </a:cubicBezTo>
                  <a:cubicBezTo>
                    <a:pt x="132" y="16"/>
                    <a:pt x="131" y="15"/>
                    <a:pt x="132" y="15"/>
                  </a:cubicBezTo>
                  <a:cubicBezTo>
                    <a:pt x="133" y="14"/>
                    <a:pt x="133" y="15"/>
                    <a:pt x="133" y="15"/>
                  </a:cubicBezTo>
                  <a:cubicBezTo>
                    <a:pt x="133" y="16"/>
                    <a:pt x="133" y="16"/>
                    <a:pt x="133" y="16"/>
                  </a:cubicBezTo>
                  <a:cubicBezTo>
                    <a:pt x="133" y="16"/>
                    <a:pt x="133" y="16"/>
                    <a:pt x="133" y="17"/>
                  </a:cubicBezTo>
                  <a:cubicBezTo>
                    <a:pt x="133" y="17"/>
                    <a:pt x="133" y="18"/>
                    <a:pt x="133" y="19"/>
                  </a:cubicBezTo>
                  <a:cubicBezTo>
                    <a:pt x="133" y="19"/>
                    <a:pt x="133" y="19"/>
                    <a:pt x="133" y="20"/>
                  </a:cubicBezTo>
                  <a:cubicBezTo>
                    <a:pt x="134" y="20"/>
                    <a:pt x="134" y="19"/>
                    <a:pt x="134" y="18"/>
                  </a:cubicBezTo>
                  <a:cubicBezTo>
                    <a:pt x="135" y="18"/>
                    <a:pt x="136" y="18"/>
                    <a:pt x="137" y="18"/>
                  </a:cubicBezTo>
                  <a:cubicBezTo>
                    <a:pt x="137" y="18"/>
                    <a:pt x="137" y="18"/>
                    <a:pt x="138" y="19"/>
                  </a:cubicBezTo>
                  <a:cubicBezTo>
                    <a:pt x="138" y="19"/>
                    <a:pt x="139" y="18"/>
                    <a:pt x="139" y="19"/>
                  </a:cubicBezTo>
                  <a:cubicBezTo>
                    <a:pt x="139" y="19"/>
                    <a:pt x="139" y="20"/>
                    <a:pt x="139" y="20"/>
                  </a:cubicBezTo>
                  <a:cubicBezTo>
                    <a:pt x="139" y="21"/>
                    <a:pt x="140" y="20"/>
                    <a:pt x="140" y="20"/>
                  </a:cubicBezTo>
                  <a:cubicBezTo>
                    <a:pt x="141" y="21"/>
                    <a:pt x="142" y="21"/>
                    <a:pt x="143" y="20"/>
                  </a:cubicBezTo>
                  <a:cubicBezTo>
                    <a:pt x="144" y="20"/>
                    <a:pt x="144" y="20"/>
                    <a:pt x="144" y="19"/>
                  </a:cubicBezTo>
                  <a:cubicBezTo>
                    <a:pt x="144" y="19"/>
                    <a:pt x="144" y="19"/>
                    <a:pt x="144" y="18"/>
                  </a:cubicBezTo>
                  <a:cubicBezTo>
                    <a:pt x="144" y="18"/>
                    <a:pt x="144" y="18"/>
                    <a:pt x="144" y="18"/>
                  </a:cubicBezTo>
                  <a:cubicBezTo>
                    <a:pt x="145" y="17"/>
                    <a:pt x="145" y="17"/>
                    <a:pt x="145" y="17"/>
                  </a:cubicBezTo>
                  <a:cubicBezTo>
                    <a:pt x="146" y="18"/>
                    <a:pt x="146" y="18"/>
                    <a:pt x="146" y="18"/>
                  </a:cubicBezTo>
                  <a:cubicBezTo>
                    <a:pt x="146" y="18"/>
                    <a:pt x="147" y="18"/>
                    <a:pt x="147" y="18"/>
                  </a:cubicBezTo>
                  <a:cubicBezTo>
                    <a:pt x="147" y="18"/>
                    <a:pt x="148" y="18"/>
                    <a:pt x="148" y="18"/>
                  </a:cubicBezTo>
                  <a:cubicBezTo>
                    <a:pt x="148" y="18"/>
                    <a:pt x="149" y="18"/>
                    <a:pt x="149" y="18"/>
                  </a:cubicBezTo>
                  <a:cubicBezTo>
                    <a:pt x="149" y="18"/>
                    <a:pt x="150" y="19"/>
                    <a:pt x="150" y="19"/>
                  </a:cubicBezTo>
                  <a:cubicBezTo>
                    <a:pt x="151" y="20"/>
                    <a:pt x="150" y="21"/>
                    <a:pt x="150" y="22"/>
                  </a:cubicBezTo>
                  <a:cubicBezTo>
                    <a:pt x="150" y="23"/>
                    <a:pt x="150" y="23"/>
                    <a:pt x="150" y="24"/>
                  </a:cubicBezTo>
                  <a:cubicBezTo>
                    <a:pt x="150" y="24"/>
                    <a:pt x="150" y="24"/>
                    <a:pt x="150" y="25"/>
                  </a:cubicBezTo>
                  <a:cubicBezTo>
                    <a:pt x="150" y="26"/>
                    <a:pt x="151" y="27"/>
                    <a:pt x="151" y="28"/>
                  </a:cubicBezTo>
                  <a:cubicBezTo>
                    <a:pt x="152" y="28"/>
                    <a:pt x="152" y="28"/>
                    <a:pt x="153" y="28"/>
                  </a:cubicBezTo>
                  <a:cubicBezTo>
                    <a:pt x="153" y="28"/>
                    <a:pt x="153" y="27"/>
                    <a:pt x="154" y="27"/>
                  </a:cubicBezTo>
                  <a:cubicBezTo>
                    <a:pt x="154" y="26"/>
                    <a:pt x="154" y="26"/>
                    <a:pt x="154" y="26"/>
                  </a:cubicBezTo>
                  <a:cubicBezTo>
                    <a:pt x="154" y="26"/>
                    <a:pt x="154" y="25"/>
                    <a:pt x="154" y="25"/>
                  </a:cubicBezTo>
                  <a:cubicBezTo>
                    <a:pt x="154" y="24"/>
                    <a:pt x="154" y="25"/>
                    <a:pt x="155" y="26"/>
                  </a:cubicBezTo>
                  <a:cubicBezTo>
                    <a:pt x="155" y="26"/>
                    <a:pt x="156" y="26"/>
                    <a:pt x="156" y="25"/>
                  </a:cubicBezTo>
                  <a:cubicBezTo>
                    <a:pt x="157" y="25"/>
                    <a:pt x="157" y="25"/>
                    <a:pt x="158" y="26"/>
                  </a:cubicBezTo>
                  <a:cubicBezTo>
                    <a:pt x="159" y="26"/>
                    <a:pt x="159" y="26"/>
                    <a:pt x="159" y="26"/>
                  </a:cubicBezTo>
                  <a:cubicBezTo>
                    <a:pt x="159" y="27"/>
                    <a:pt x="159" y="27"/>
                    <a:pt x="160" y="27"/>
                  </a:cubicBezTo>
                  <a:cubicBezTo>
                    <a:pt x="160" y="27"/>
                    <a:pt x="159" y="26"/>
                    <a:pt x="159" y="25"/>
                  </a:cubicBezTo>
                  <a:cubicBezTo>
                    <a:pt x="160" y="25"/>
                    <a:pt x="162" y="26"/>
                    <a:pt x="162" y="26"/>
                  </a:cubicBezTo>
                  <a:cubicBezTo>
                    <a:pt x="162" y="25"/>
                    <a:pt x="161" y="25"/>
                    <a:pt x="161" y="24"/>
                  </a:cubicBezTo>
                  <a:cubicBezTo>
                    <a:pt x="161" y="24"/>
                    <a:pt x="161" y="24"/>
                    <a:pt x="162" y="23"/>
                  </a:cubicBezTo>
                  <a:cubicBezTo>
                    <a:pt x="161" y="23"/>
                    <a:pt x="161" y="23"/>
                    <a:pt x="161" y="22"/>
                  </a:cubicBezTo>
                  <a:cubicBezTo>
                    <a:pt x="162" y="22"/>
                    <a:pt x="162" y="22"/>
                    <a:pt x="163" y="22"/>
                  </a:cubicBezTo>
                  <a:cubicBezTo>
                    <a:pt x="163" y="22"/>
                    <a:pt x="162" y="21"/>
                    <a:pt x="163" y="21"/>
                  </a:cubicBezTo>
                  <a:cubicBezTo>
                    <a:pt x="163" y="21"/>
                    <a:pt x="163" y="21"/>
                    <a:pt x="163" y="21"/>
                  </a:cubicBezTo>
                  <a:cubicBezTo>
                    <a:pt x="164" y="21"/>
                    <a:pt x="164" y="21"/>
                    <a:pt x="164" y="21"/>
                  </a:cubicBezTo>
                  <a:cubicBezTo>
                    <a:pt x="165" y="21"/>
                    <a:pt x="166" y="21"/>
                    <a:pt x="166" y="21"/>
                  </a:cubicBezTo>
                  <a:cubicBezTo>
                    <a:pt x="167" y="22"/>
                    <a:pt x="167" y="22"/>
                    <a:pt x="168" y="22"/>
                  </a:cubicBezTo>
                  <a:cubicBezTo>
                    <a:pt x="169" y="22"/>
                    <a:pt x="171" y="22"/>
                    <a:pt x="172" y="23"/>
                  </a:cubicBezTo>
                  <a:cubicBezTo>
                    <a:pt x="172" y="23"/>
                    <a:pt x="173" y="23"/>
                    <a:pt x="173" y="23"/>
                  </a:cubicBezTo>
                  <a:cubicBezTo>
                    <a:pt x="173" y="24"/>
                    <a:pt x="173" y="24"/>
                    <a:pt x="173" y="24"/>
                  </a:cubicBezTo>
                  <a:cubicBezTo>
                    <a:pt x="173" y="25"/>
                    <a:pt x="173" y="25"/>
                    <a:pt x="172" y="25"/>
                  </a:cubicBezTo>
                  <a:cubicBezTo>
                    <a:pt x="172" y="25"/>
                    <a:pt x="172" y="25"/>
                    <a:pt x="172" y="25"/>
                  </a:cubicBezTo>
                  <a:cubicBezTo>
                    <a:pt x="172" y="26"/>
                    <a:pt x="174" y="25"/>
                    <a:pt x="174" y="26"/>
                  </a:cubicBezTo>
                  <a:cubicBezTo>
                    <a:pt x="175" y="26"/>
                    <a:pt x="175" y="26"/>
                    <a:pt x="175" y="26"/>
                  </a:cubicBezTo>
                  <a:cubicBezTo>
                    <a:pt x="175" y="27"/>
                    <a:pt x="175" y="27"/>
                    <a:pt x="175" y="27"/>
                  </a:cubicBezTo>
                  <a:cubicBezTo>
                    <a:pt x="175" y="27"/>
                    <a:pt x="175" y="27"/>
                    <a:pt x="175" y="28"/>
                  </a:cubicBezTo>
                  <a:cubicBezTo>
                    <a:pt x="175" y="28"/>
                    <a:pt x="176" y="28"/>
                    <a:pt x="177" y="28"/>
                  </a:cubicBezTo>
                  <a:cubicBezTo>
                    <a:pt x="177" y="28"/>
                    <a:pt x="178" y="28"/>
                    <a:pt x="178" y="28"/>
                  </a:cubicBezTo>
                  <a:cubicBezTo>
                    <a:pt x="179" y="28"/>
                    <a:pt x="180" y="28"/>
                    <a:pt x="180" y="28"/>
                  </a:cubicBezTo>
                  <a:cubicBezTo>
                    <a:pt x="181" y="28"/>
                    <a:pt x="183" y="28"/>
                    <a:pt x="183" y="29"/>
                  </a:cubicBezTo>
                  <a:cubicBezTo>
                    <a:pt x="184" y="30"/>
                    <a:pt x="183" y="30"/>
                    <a:pt x="183" y="31"/>
                  </a:cubicBezTo>
                  <a:cubicBezTo>
                    <a:pt x="183" y="31"/>
                    <a:pt x="183" y="31"/>
                    <a:pt x="183" y="31"/>
                  </a:cubicBezTo>
                  <a:cubicBezTo>
                    <a:pt x="184" y="32"/>
                    <a:pt x="184" y="31"/>
                    <a:pt x="184" y="32"/>
                  </a:cubicBezTo>
                  <a:cubicBezTo>
                    <a:pt x="185" y="32"/>
                    <a:pt x="184" y="32"/>
                    <a:pt x="185" y="32"/>
                  </a:cubicBezTo>
                  <a:cubicBezTo>
                    <a:pt x="185" y="33"/>
                    <a:pt x="185" y="32"/>
                    <a:pt x="186" y="32"/>
                  </a:cubicBezTo>
                  <a:cubicBezTo>
                    <a:pt x="187" y="31"/>
                    <a:pt x="188" y="32"/>
                    <a:pt x="189" y="32"/>
                  </a:cubicBezTo>
                  <a:cubicBezTo>
                    <a:pt x="189" y="32"/>
                    <a:pt x="190" y="32"/>
                    <a:pt x="190" y="32"/>
                  </a:cubicBezTo>
                  <a:cubicBezTo>
                    <a:pt x="190" y="32"/>
                    <a:pt x="190" y="32"/>
                    <a:pt x="191" y="32"/>
                  </a:cubicBezTo>
                  <a:cubicBezTo>
                    <a:pt x="191" y="32"/>
                    <a:pt x="192" y="32"/>
                    <a:pt x="192" y="31"/>
                  </a:cubicBezTo>
                  <a:cubicBezTo>
                    <a:pt x="192" y="31"/>
                    <a:pt x="192" y="30"/>
                    <a:pt x="193" y="30"/>
                  </a:cubicBezTo>
                  <a:cubicBezTo>
                    <a:pt x="193" y="30"/>
                    <a:pt x="194" y="31"/>
                    <a:pt x="194" y="31"/>
                  </a:cubicBezTo>
                  <a:cubicBezTo>
                    <a:pt x="194" y="32"/>
                    <a:pt x="193" y="32"/>
                    <a:pt x="193" y="32"/>
                  </a:cubicBezTo>
                  <a:cubicBezTo>
                    <a:pt x="193" y="32"/>
                    <a:pt x="193" y="32"/>
                    <a:pt x="193" y="33"/>
                  </a:cubicBezTo>
                  <a:cubicBezTo>
                    <a:pt x="193" y="34"/>
                    <a:pt x="193" y="33"/>
                    <a:pt x="194" y="34"/>
                  </a:cubicBezTo>
                  <a:cubicBezTo>
                    <a:pt x="194" y="34"/>
                    <a:pt x="194" y="34"/>
                    <a:pt x="195" y="34"/>
                  </a:cubicBezTo>
                  <a:cubicBezTo>
                    <a:pt x="195" y="34"/>
                    <a:pt x="195" y="34"/>
                    <a:pt x="195" y="34"/>
                  </a:cubicBezTo>
                  <a:cubicBezTo>
                    <a:pt x="195" y="33"/>
                    <a:pt x="195" y="32"/>
                    <a:pt x="194" y="32"/>
                  </a:cubicBezTo>
                  <a:cubicBezTo>
                    <a:pt x="195" y="32"/>
                    <a:pt x="195" y="31"/>
                    <a:pt x="195" y="31"/>
                  </a:cubicBezTo>
                  <a:cubicBezTo>
                    <a:pt x="195" y="31"/>
                    <a:pt x="195" y="31"/>
                    <a:pt x="195" y="31"/>
                  </a:cubicBezTo>
                  <a:cubicBezTo>
                    <a:pt x="195" y="30"/>
                    <a:pt x="196" y="30"/>
                    <a:pt x="196" y="31"/>
                  </a:cubicBezTo>
                  <a:cubicBezTo>
                    <a:pt x="197" y="31"/>
                    <a:pt x="197" y="31"/>
                    <a:pt x="198" y="31"/>
                  </a:cubicBezTo>
                  <a:cubicBezTo>
                    <a:pt x="198" y="31"/>
                    <a:pt x="199" y="31"/>
                    <a:pt x="200" y="31"/>
                  </a:cubicBezTo>
                  <a:cubicBezTo>
                    <a:pt x="201" y="31"/>
                    <a:pt x="202" y="32"/>
                    <a:pt x="203" y="32"/>
                  </a:cubicBezTo>
                  <a:cubicBezTo>
                    <a:pt x="204" y="33"/>
                    <a:pt x="205" y="34"/>
                    <a:pt x="206" y="35"/>
                  </a:cubicBezTo>
                  <a:cubicBezTo>
                    <a:pt x="206" y="35"/>
                    <a:pt x="207" y="36"/>
                    <a:pt x="208" y="37"/>
                  </a:cubicBezTo>
                  <a:cubicBezTo>
                    <a:pt x="209" y="37"/>
                    <a:pt x="209" y="37"/>
                    <a:pt x="210" y="38"/>
                  </a:cubicBezTo>
                  <a:cubicBezTo>
                    <a:pt x="210" y="38"/>
                    <a:pt x="210" y="39"/>
                    <a:pt x="211" y="39"/>
                  </a:cubicBezTo>
                  <a:cubicBezTo>
                    <a:pt x="210" y="39"/>
                    <a:pt x="211" y="40"/>
                    <a:pt x="211" y="40"/>
                  </a:cubicBezTo>
                  <a:cubicBezTo>
                    <a:pt x="211" y="40"/>
                    <a:pt x="211" y="41"/>
                    <a:pt x="211" y="41"/>
                  </a:cubicBezTo>
                  <a:cubicBezTo>
                    <a:pt x="212" y="41"/>
                    <a:pt x="211" y="40"/>
                    <a:pt x="212" y="39"/>
                  </a:cubicBezTo>
                  <a:cubicBezTo>
                    <a:pt x="212" y="39"/>
                    <a:pt x="213" y="40"/>
                    <a:pt x="213" y="40"/>
                  </a:cubicBezTo>
                  <a:cubicBezTo>
                    <a:pt x="214" y="40"/>
                    <a:pt x="214" y="40"/>
                    <a:pt x="215" y="40"/>
                  </a:cubicBezTo>
                  <a:cubicBezTo>
                    <a:pt x="215" y="41"/>
                    <a:pt x="215" y="41"/>
                    <a:pt x="216" y="41"/>
                  </a:cubicBezTo>
                  <a:cubicBezTo>
                    <a:pt x="217" y="43"/>
                    <a:pt x="215" y="43"/>
                    <a:pt x="215" y="44"/>
                  </a:cubicBezTo>
                  <a:cubicBezTo>
                    <a:pt x="214" y="44"/>
                    <a:pt x="214" y="44"/>
                    <a:pt x="213" y="45"/>
                  </a:cubicBezTo>
                  <a:cubicBezTo>
                    <a:pt x="213" y="45"/>
                    <a:pt x="213" y="46"/>
                    <a:pt x="213" y="46"/>
                  </a:cubicBezTo>
                  <a:cubicBezTo>
                    <a:pt x="212" y="48"/>
                    <a:pt x="211" y="46"/>
                    <a:pt x="211" y="46"/>
                  </a:cubicBezTo>
                  <a:cubicBezTo>
                    <a:pt x="210" y="45"/>
                    <a:pt x="210" y="45"/>
                    <a:pt x="210" y="45"/>
                  </a:cubicBezTo>
                  <a:cubicBezTo>
                    <a:pt x="209" y="44"/>
                    <a:pt x="209" y="44"/>
                    <a:pt x="209" y="43"/>
                  </a:cubicBezTo>
                  <a:cubicBezTo>
                    <a:pt x="209" y="43"/>
                    <a:pt x="208" y="44"/>
                    <a:pt x="207" y="43"/>
                  </a:cubicBezTo>
                  <a:cubicBezTo>
                    <a:pt x="207" y="43"/>
                    <a:pt x="207" y="42"/>
                    <a:pt x="207" y="42"/>
                  </a:cubicBezTo>
                  <a:cubicBezTo>
                    <a:pt x="207" y="41"/>
                    <a:pt x="205" y="42"/>
                    <a:pt x="206" y="43"/>
                  </a:cubicBezTo>
                  <a:cubicBezTo>
                    <a:pt x="206" y="43"/>
                    <a:pt x="207" y="43"/>
                    <a:pt x="206" y="44"/>
                  </a:cubicBezTo>
                  <a:cubicBezTo>
                    <a:pt x="206" y="45"/>
                    <a:pt x="205" y="45"/>
                    <a:pt x="205" y="45"/>
                  </a:cubicBezTo>
                  <a:cubicBezTo>
                    <a:pt x="204" y="45"/>
                    <a:pt x="205" y="46"/>
                    <a:pt x="204" y="46"/>
                  </a:cubicBezTo>
                  <a:cubicBezTo>
                    <a:pt x="203" y="46"/>
                    <a:pt x="203" y="45"/>
                    <a:pt x="202" y="45"/>
                  </a:cubicBezTo>
                  <a:cubicBezTo>
                    <a:pt x="202" y="46"/>
                    <a:pt x="202" y="46"/>
                    <a:pt x="203" y="47"/>
                  </a:cubicBezTo>
                  <a:cubicBezTo>
                    <a:pt x="203" y="47"/>
                    <a:pt x="204" y="47"/>
                    <a:pt x="204" y="48"/>
                  </a:cubicBezTo>
                  <a:cubicBezTo>
                    <a:pt x="204" y="48"/>
                    <a:pt x="203" y="49"/>
                    <a:pt x="204" y="49"/>
                  </a:cubicBezTo>
                  <a:cubicBezTo>
                    <a:pt x="204" y="50"/>
                    <a:pt x="204" y="50"/>
                    <a:pt x="204" y="51"/>
                  </a:cubicBezTo>
                  <a:cubicBezTo>
                    <a:pt x="204" y="52"/>
                    <a:pt x="203" y="51"/>
                    <a:pt x="203" y="51"/>
                  </a:cubicBezTo>
                  <a:cubicBezTo>
                    <a:pt x="202" y="50"/>
                    <a:pt x="202" y="51"/>
                    <a:pt x="201" y="52"/>
                  </a:cubicBezTo>
                  <a:cubicBezTo>
                    <a:pt x="200" y="52"/>
                    <a:pt x="200" y="52"/>
                    <a:pt x="199" y="52"/>
                  </a:cubicBezTo>
                  <a:cubicBezTo>
                    <a:pt x="198" y="53"/>
                    <a:pt x="197" y="53"/>
                    <a:pt x="197" y="54"/>
                  </a:cubicBezTo>
                  <a:cubicBezTo>
                    <a:pt x="196" y="55"/>
                    <a:pt x="195" y="56"/>
                    <a:pt x="195" y="57"/>
                  </a:cubicBezTo>
                  <a:cubicBezTo>
                    <a:pt x="195" y="57"/>
                    <a:pt x="194" y="57"/>
                    <a:pt x="194" y="57"/>
                  </a:cubicBezTo>
                  <a:cubicBezTo>
                    <a:pt x="193" y="57"/>
                    <a:pt x="193" y="56"/>
                    <a:pt x="193" y="56"/>
                  </a:cubicBezTo>
                  <a:cubicBezTo>
                    <a:pt x="192" y="55"/>
                    <a:pt x="191" y="57"/>
                    <a:pt x="190" y="58"/>
                  </a:cubicBezTo>
                  <a:cubicBezTo>
                    <a:pt x="189" y="57"/>
                    <a:pt x="190" y="57"/>
                    <a:pt x="190" y="56"/>
                  </a:cubicBezTo>
                  <a:cubicBezTo>
                    <a:pt x="189" y="56"/>
                    <a:pt x="189" y="57"/>
                    <a:pt x="189" y="57"/>
                  </a:cubicBezTo>
                  <a:cubicBezTo>
                    <a:pt x="188" y="57"/>
                    <a:pt x="187" y="57"/>
                    <a:pt x="187" y="58"/>
                  </a:cubicBezTo>
                  <a:cubicBezTo>
                    <a:pt x="187" y="59"/>
                    <a:pt x="187" y="59"/>
                    <a:pt x="186" y="59"/>
                  </a:cubicBezTo>
                  <a:cubicBezTo>
                    <a:pt x="186" y="60"/>
                    <a:pt x="186" y="61"/>
                    <a:pt x="186" y="61"/>
                  </a:cubicBezTo>
                  <a:cubicBezTo>
                    <a:pt x="186" y="61"/>
                    <a:pt x="187" y="61"/>
                    <a:pt x="187" y="61"/>
                  </a:cubicBezTo>
                  <a:cubicBezTo>
                    <a:pt x="187" y="62"/>
                    <a:pt x="186" y="62"/>
                    <a:pt x="186" y="62"/>
                  </a:cubicBezTo>
                  <a:cubicBezTo>
                    <a:pt x="186" y="63"/>
                    <a:pt x="188" y="64"/>
                    <a:pt x="187" y="65"/>
                  </a:cubicBezTo>
                  <a:cubicBezTo>
                    <a:pt x="186" y="65"/>
                    <a:pt x="186" y="65"/>
                    <a:pt x="186" y="66"/>
                  </a:cubicBezTo>
                  <a:cubicBezTo>
                    <a:pt x="185" y="66"/>
                    <a:pt x="186" y="66"/>
                    <a:pt x="186" y="67"/>
                  </a:cubicBezTo>
                  <a:cubicBezTo>
                    <a:pt x="186" y="67"/>
                    <a:pt x="186" y="68"/>
                    <a:pt x="186" y="68"/>
                  </a:cubicBezTo>
                  <a:cubicBezTo>
                    <a:pt x="185" y="68"/>
                    <a:pt x="185" y="68"/>
                    <a:pt x="184" y="68"/>
                  </a:cubicBezTo>
                  <a:cubicBezTo>
                    <a:pt x="184" y="69"/>
                    <a:pt x="184" y="70"/>
                    <a:pt x="183" y="71"/>
                  </a:cubicBezTo>
                  <a:cubicBezTo>
                    <a:pt x="182" y="71"/>
                    <a:pt x="182" y="71"/>
                    <a:pt x="182" y="72"/>
                  </a:cubicBezTo>
                  <a:cubicBezTo>
                    <a:pt x="182" y="72"/>
                    <a:pt x="182" y="73"/>
                    <a:pt x="182" y="73"/>
                  </a:cubicBezTo>
                  <a:cubicBezTo>
                    <a:pt x="181" y="74"/>
                    <a:pt x="180" y="75"/>
                    <a:pt x="180" y="73"/>
                  </a:cubicBezTo>
                  <a:cubicBezTo>
                    <a:pt x="179" y="72"/>
                    <a:pt x="179" y="71"/>
                    <a:pt x="179" y="70"/>
                  </a:cubicBezTo>
                  <a:cubicBezTo>
                    <a:pt x="179" y="69"/>
                    <a:pt x="179" y="68"/>
                    <a:pt x="179" y="67"/>
                  </a:cubicBezTo>
                  <a:cubicBezTo>
                    <a:pt x="179" y="66"/>
                    <a:pt x="179" y="65"/>
                    <a:pt x="179" y="64"/>
                  </a:cubicBezTo>
                  <a:cubicBezTo>
                    <a:pt x="179" y="63"/>
                    <a:pt x="179" y="63"/>
                    <a:pt x="180" y="62"/>
                  </a:cubicBezTo>
                  <a:cubicBezTo>
                    <a:pt x="180" y="62"/>
                    <a:pt x="180" y="61"/>
                    <a:pt x="180" y="61"/>
                  </a:cubicBezTo>
                  <a:cubicBezTo>
                    <a:pt x="180" y="61"/>
                    <a:pt x="181" y="60"/>
                    <a:pt x="181" y="60"/>
                  </a:cubicBezTo>
                  <a:cubicBezTo>
                    <a:pt x="181" y="60"/>
                    <a:pt x="182" y="60"/>
                    <a:pt x="182" y="59"/>
                  </a:cubicBezTo>
                  <a:cubicBezTo>
                    <a:pt x="183" y="59"/>
                    <a:pt x="184" y="58"/>
                    <a:pt x="184" y="57"/>
                  </a:cubicBezTo>
                  <a:cubicBezTo>
                    <a:pt x="185" y="57"/>
                    <a:pt x="186" y="56"/>
                    <a:pt x="187" y="55"/>
                  </a:cubicBezTo>
                  <a:cubicBezTo>
                    <a:pt x="187" y="55"/>
                    <a:pt x="187" y="55"/>
                    <a:pt x="188" y="54"/>
                  </a:cubicBezTo>
                  <a:cubicBezTo>
                    <a:pt x="188" y="54"/>
                    <a:pt x="188" y="53"/>
                    <a:pt x="188" y="53"/>
                  </a:cubicBezTo>
                  <a:cubicBezTo>
                    <a:pt x="188" y="52"/>
                    <a:pt x="190" y="50"/>
                    <a:pt x="188" y="51"/>
                  </a:cubicBezTo>
                  <a:cubicBezTo>
                    <a:pt x="188" y="51"/>
                    <a:pt x="187" y="51"/>
                    <a:pt x="187" y="52"/>
                  </a:cubicBezTo>
                  <a:cubicBezTo>
                    <a:pt x="187" y="52"/>
                    <a:pt x="187" y="53"/>
                    <a:pt x="186" y="53"/>
                  </a:cubicBezTo>
                  <a:cubicBezTo>
                    <a:pt x="186" y="54"/>
                    <a:pt x="186" y="54"/>
                    <a:pt x="185" y="54"/>
                  </a:cubicBezTo>
                  <a:cubicBezTo>
                    <a:pt x="185" y="55"/>
                    <a:pt x="184" y="55"/>
                    <a:pt x="184" y="55"/>
                  </a:cubicBezTo>
                  <a:cubicBezTo>
                    <a:pt x="184" y="55"/>
                    <a:pt x="184" y="56"/>
                    <a:pt x="184" y="56"/>
                  </a:cubicBezTo>
                  <a:cubicBezTo>
                    <a:pt x="183" y="55"/>
                    <a:pt x="184" y="54"/>
                    <a:pt x="184" y="53"/>
                  </a:cubicBezTo>
                  <a:cubicBezTo>
                    <a:pt x="185" y="52"/>
                    <a:pt x="183" y="53"/>
                    <a:pt x="183" y="53"/>
                  </a:cubicBezTo>
                  <a:cubicBezTo>
                    <a:pt x="182" y="53"/>
                    <a:pt x="182" y="53"/>
                    <a:pt x="182" y="53"/>
                  </a:cubicBezTo>
                  <a:cubicBezTo>
                    <a:pt x="181" y="53"/>
                    <a:pt x="181" y="53"/>
                    <a:pt x="180" y="53"/>
                  </a:cubicBezTo>
                  <a:cubicBezTo>
                    <a:pt x="180" y="54"/>
                    <a:pt x="179" y="54"/>
                    <a:pt x="179" y="55"/>
                  </a:cubicBezTo>
                  <a:cubicBezTo>
                    <a:pt x="179" y="56"/>
                    <a:pt x="178" y="56"/>
                    <a:pt x="178" y="57"/>
                  </a:cubicBezTo>
                  <a:cubicBezTo>
                    <a:pt x="177" y="58"/>
                    <a:pt x="178" y="58"/>
                    <a:pt x="179" y="58"/>
                  </a:cubicBezTo>
                  <a:cubicBezTo>
                    <a:pt x="179" y="59"/>
                    <a:pt x="178" y="59"/>
                    <a:pt x="178" y="59"/>
                  </a:cubicBezTo>
                  <a:cubicBezTo>
                    <a:pt x="177" y="59"/>
                    <a:pt x="177" y="59"/>
                    <a:pt x="176" y="59"/>
                  </a:cubicBezTo>
                  <a:cubicBezTo>
                    <a:pt x="176" y="60"/>
                    <a:pt x="175" y="60"/>
                    <a:pt x="175" y="59"/>
                  </a:cubicBezTo>
                  <a:cubicBezTo>
                    <a:pt x="174" y="59"/>
                    <a:pt x="174" y="59"/>
                    <a:pt x="174" y="59"/>
                  </a:cubicBezTo>
                  <a:cubicBezTo>
                    <a:pt x="174" y="59"/>
                    <a:pt x="174" y="58"/>
                    <a:pt x="174" y="58"/>
                  </a:cubicBezTo>
                  <a:cubicBezTo>
                    <a:pt x="174" y="58"/>
                    <a:pt x="173" y="57"/>
                    <a:pt x="172" y="58"/>
                  </a:cubicBezTo>
                  <a:cubicBezTo>
                    <a:pt x="172" y="58"/>
                    <a:pt x="172" y="58"/>
                    <a:pt x="172" y="58"/>
                  </a:cubicBezTo>
                  <a:cubicBezTo>
                    <a:pt x="172" y="59"/>
                    <a:pt x="171" y="59"/>
                    <a:pt x="171" y="58"/>
                  </a:cubicBezTo>
                  <a:cubicBezTo>
                    <a:pt x="170" y="58"/>
                    <a:pt x="169" y="58"/>
                    <a:pt x="168" y="58"/>
                  </a:cubicBezTo>
                  <a:cubicBezTo>
                    <a:pt x="167" y="58"/>
                    <a:pt x="166" y="58"/>
                    <a:pt x="165" y="58"/>
                  </a:cubicBezTo>
                  <a:cubicBezTo>
                    <a:pt x="164" y="59"/>
                    <a:pt x="163" y="60"/>
                    <a:pt x="162" y="61"/>
                  </a:cubicBezTo>
                  <a:cubicBezTo>
                    <a:pt x="161" y="62"/>
                    <a:pt x="160" y="63"/>
                    <a:pt x="160" y="64"/>
                  </a:cubicBezTo>
                  <a:cubicBezTo>
                    <a:pt x="159" y="64"/>
                    <a:pt x="159" y="65"/>
                    <a:pt x="158" y="66"/>
                  </a:cubicBezTo>
                  <a:cubicBezTo>
                    <a:pt x="158" y="66"/>
                    <a:pt x="155" y="68"/>
                    <a:pt x="157" y="67"/>
                  </a:cubicBezTo>
                  <a:cubicBezTo>
                    <a:pt x="159" y="67"/>
                    <a:pt x="158" y="69"/>
                    <a:pt x="159" y="70"/>
                  </a:cubicBezTo>
                  <a:cubicBezTo>
                    <a:pt x="161" y="70"/>
                    <a:pt x="160" y="67"/>
                    <a:pt x="161" y="68"/>
                  </a:cubicBezTo>
                  <a:cubicBezTo>
                    <a:pt x="162" y="68"/>
                    <a:pt x="163" y="69"/>
                    <a:pt x="163" y="69"/>
                  </a:cubicBezTo>
                  <a:cubicBezTo>
                    <a:pt x="163" y="70"/>
                    <a:pt x="163" y="70"/>
                    <a:pt x="163" y="70"/>
                  </a:cubicBezTo>
                  <a:cubicBezTo>
                    <a:pt x="163" y="70"/>
                    <a:pt x="163" y="70"/>
                    <a:pt x="163" y="70"/>
                  </a:cubicBezTo>
                  <a:cubicBezTo>
                    <a:pt x="163" y="71"/>
                    <a:pt x="163" y="71"/>
                    <a:pt x="163" y="71"/>
                  </a:cubicBezTo>
                  <a:cubicBezTo>
                    <a:pt x="163" y="72"/>
                    <a:pt x="163" y="72"/>
                    <a:pt x="163" y="73"/>
                  </a:cubicBezTo>
                  <a:cubicBezTo>
                    <a:pt x="163" y="73"/>
                    <a:pt x="163" y="74"/>
                    <a:pt x="163" y="74"/>
                  </a:cubicBezTo>
                  <a:cubicBezTo>
                    <a:pt x="162" y="74"/>
                    <a:pt x="162" y="75"/>
                    <a:pt x="162" y="76"/>
                  </a:cubicBezTo>
                  <a:cubicBezTo>
                    <a:pt x="162" y="76"/>
                    <a:pt x="162" y="77"/>
                    <a:pt x="162" y="77"/>
                  </a:cubicBezTo>
                  <a:cubicBezTo>
                    <a:pt x="162" y="78"/>
                    <a:pt x="161" y="79"/>
                    <a:pt x="161" y="80"/>
                  </a:cubicBezTo>
                  <a:cubicBezTo>
                    <a:pt x="160" y="80"/>
                    <a:pt x="160" y="81"/>
                    <a:pt x="160" y="81"/>
                  </a:cubicBezTo>
                  <a:cubicBezTo>
                    <a:pt x="159" y="82"/>
                    <a:pt x="159" y="82"/>
                    <a:pt x="159" y="83"/>
                  </a:cubicBezTo>
                  <a:cubicBezTo>
                    <a:pt x="158" y="84"/>
                    <a:pt x="157" y="85"/>
                    <a:pt x="157" y="86"/>
                  </a:cubicBezTo>
                  <a:cubicBezTo>
                    <a:pt x="156" y="86"/>
                    <a:pt x="156" y="87"/>
                    <a:pt x="155" y="87"/>
                  </a:cubicBezTo>
                  <a:cubicBezTo>
                    <a:pt x="155" y="87"/>
                    <a:pt x="153" y="87"/>
                    <a:pt x="153" y="87"/>
                  </a:cubicBezTo>
                  <a:cubicBezTo>
                    <a:pt x="153" y="87"/>
                    <a:pt x="152" y="88"/>
                    <a:pt x="152" y="88"/>
                  </a:cubicBezTo>
                  <a:cubicBezTo>
                    <a:pt x="152" y="88"/>
                    <a:pt x="151" y="88"/>
                    <a:pt x="151" y="89"/>
                  </a:cubicBezTo>
                  <a:cubicBezTo>
                    <a:pt x="151" y="89"/>
                    <a:pt x="151" y="89"/>
                    <a:pt x="151" y="90"/>
                  </a:cubicBezTo>
                  <a:cubicBezTo>
                    <a:pt x="150" y="91"/>
                    <a:pt x="149" y="91"/>
                    <a:pt x="149" y="92"/>
                  </a:cubicBezTo>
                  <a:cubicBezTo>
                    <a:pt x="148" y="93"/>
                    <a:pt x="150" y="93"/>
                    <a:pt x="150" y="94"/>
                  </a:cubicBezTo>
                  <a:cubicBezTo>
                    <a:pt x="150" y="95"/>
                    <a:pt x="150" y="95"/>
                    <a:pt x="150" y="96"/>
                  </a:cubicBezTo>
                  <a:cubicBezTo>
                    <a:pt x="150" y="96"/>
                    <a:pt x="150" y="96"/>
                    <a:pt x="150" y="96"/>
                  </a:cubicBezTo>
                  <a:cubicBezTo>
                    <a:pt x="150" y="97"/>
                    <a:pt x="151" y="97"/>
                    <a:pt x="151" y="97"/>
                  </a:cubicBezTo>
                  <a:cubicBezTo>
                    <a:pt x="150" y="98"/>
                    <a:pt x="149" y="98"/>
                    <a:pt x="149" y="98"/>
                  </a:cubicBezTo>
                  <a:cubicBezTo>
                    <a:pt x="148" y="99"/>
                    <a:pt x="147" y="99"/>
                    <a:pt x="147" y="99"/>
                  </a:cubicBezTo>
                  <a:cubicBezTo>
                    <a:pt x="147" y="98"/>
                    <a:pt x="147" y="97"/>
                    <a:pt x="147" y="97"/>
                  </a:cubicBezTo>
                  <a:cubicBezTo>
                    <a:pt x="147" y="96"/>
                    <a:pt x="146" y="95"/>
                    <a:pt x="147" y="95"/>
                  </a:cubicBezTo>
                  <a:cubicBezTo>
                    <a:pt x="147" y="95"/>
                    <a:pt x="147" y="95"/>
                    <a:pt x="147" y="95"/>
                  </a:cubicBezTo>
                  <a:cubicBezTo>
                    <a:pt x="147" y="95"/>
                    <a:pt x="147" y="94"/>
                    <a:pt x="147" y="94"/>
                  </a:cubicBezTo>
                  <a:cubicBezTo>
                    <a:pt x="147" y="94"/>
                    <a:pt x="146" y="94"/>
                    <a:pt x="146" y="94"/>
                  </a:cubicBezTo>
                  <a:cubicBezTo>
                    <a:pt x="145" y="94"/>
                    <a:pt x="145" y="93"/>
                    <a:pt x="146" y="93"/>
                  </a:cubicBezTo>
                  <a:cubicBezTo>
                    <a:pt x="146" y="92"/>
                    <a:pt x="146" y="92"/>
                    <a:pt x="146" y="92"/>
                  </a:cubicBezTo>
                  <a:cubicBezTo>
                    <a:pt x="145" y="91"/>
                    <a:pt x="144" y="92"/>
                    <a:pt x="144" y="92"/>
                  </a:cubicBezTo>
                  <a:cubicBezTo>
                    <a:pt x="143" y="92"/>
                    <a:pt x="142" y="93"/>
                    <a:pt x="141" y="92"/>
                  </a:cubicBezTo>
                  <a:cubicBezTo>
                    <a:pt x="141" y="92"/>
                    <a:pt x="143" y="90"/>
                    <a:pt x="142" y="90"/>
                  </a:cubicBezTo>
                  <a:cubicBezTo>
                    <a:pt x="141" y="89"/>
                    <a:pt x="140" y="91"/>
                    <a:pt x="140" y="92"/>
                  </a:cubicBezTo>
                  <a:cubicBezTo>
                    <a:pt x="140" y="92"/>
                    <a:pt x="137" y="92"/>
                    <a:pt x="138" y="94"/>
                  </a:cubicBezTo>
                  <a:cubicBezTo>
                    <a:pt x="138" y="94"/>
                    <a:pt x="139" y="94"/>
                    <a:pt x="139" y="95"/>
                  </a:cubicBezTo>
                  <a:cubicBezTo>
                    <a:pt x="140" y="95"/>
                    <a:pt x="140" y="94"/>
                    <a:pt x="140" y="94"/>
                  </a:cubicBezTo>
                  <a:cubicBezTo>
                    <a:pt x="140" y="94"/>
                    <a:pt x="141" y="93"/>
                    <a:pt x="142" y="94"/>
                  </a:cubicBezTo>
                  <a:cubicBezTo>
                    <a:pt x="142" y="94"/>
                    <a:pt x="142" y="94"/>
                    <a:pt x="142" y="95"/>
                  </a:cubicBezTo>
                  <a:cubicBezTo>
                    <a:pt x="142" y="95"/>
                    <a:pt x="143" y="95"/>
                    <a:pt x="143" y="95"/>
                  </a:cubicBezTo>
                  <a:cubicBezTo>
                    <a:pt x="144" y="95"/>
                    <a:pt x="143" y="95"/>
                    <a:pt x="143" y="96"/>
                  </a:cubicBezTo>
                  <a:cubicBezTo>
                    <a:pt x="142" y="96"/>
                    <a:pt x="142" y="96"/>
                    <a:pt x="142" y="96"/>
                  </a:cubicBezTo>
                  <a:cubicBezTo>
                    <a:pt x="141" y="96"/>
                    <a:pt x="141" y="97"/>
                    <a:pt x="141" y="97"/>
                  </a:cubicBezTo>
                  <a:cubicBezTo>
                    <a:pt x="140" y="98"/>
                    <a:pt x="140" y="98"/>
                    <a:pt x="140" y="98"/>
                  </a:cubicBezTo>
                  <a:cubicBezTo>
                    <a:pt x="140" y="99"/>
                    <a:pt x="140" y="98"/>
                    <a:pt x="141" y="99"/>
                  </a:cubicBezTo>
                  <a:cubicBezTo>
                    <a:pt x="141" y="99"/>
                    <a:pt x="141" y="100"/>
                    <a:pt x="141" y="100"/>
                  </a:cubicBezTo>
                  <a:cubicBezTo>
                    <a:pt x="141" y="101"/>
                    <a:pt x="141" y="101"/>
                    <a:pt x="141" y="102"/>
                  </a:cubicBezTo>
                  <a:cubicBezTo>
                    <a:pt x="142" y="102"/>
                    <a:pt x="142" y="102"/>
                    <a:pt x="142" y="102"/>
                  </a:cubicBezTo>
                  <a:cubicBezTo>
                    <a:pt x="142" y="102"/>
                    <a:pt x="142" y="102"/>
                    <a:pt x="142" y="102"/>
                  </a:cubicBezTo>
                  <a:cubicBezTo>
                    <a:pt x="142" y="103"/>
                    <a:pt x="143" y="103"/>
                    <a:pt x="142" y="103"/>
                  </a:cubicBezTo>
                  <a:cubicBezTo>
                    <a:pt x="142" y="104"/>
                    <a:pt x="141" y="103"/>
                    <a:pt x="141" y="104"/>
                  </a:cubicBezTo>
                  <a:cubicBezTo>
                    <a:pt x="144" y="104"/>
                    <a:pt x="141" y="106"/>
                    <a:pt x="141" y="107"/>
                  </a:cubicBezTo>
                  <a:cubicBezTo>
                    <a:pt x="140" y="108"/>
                    <a:pt x="140" y="108"/>
                    <a:pt x="140" y="109"/>
                  </a:cubicBezTo>
                  <a:cubicBezTo>
                    <a:pt x="140" y="110"/>
                    <a:pt x="139" y="111"/>
                    <a:pt x="138" y="111"/>
                  </a:cubicBezTo>
                  <a:cubicBezTo>
                    <a:pt x="138" y="112"/>
                    <a:pt x="137" y="112"/>
                    <a:pt x="136" y="113"/>
                  </a:cubicBezTo>
                  <a:cubicBezTo>
                    <a:pt x="135" y="113"/>
                    <a:pt x="135" y="113"/>
                    <a:pt x="134" y="113"/>
                  </a:cubicBezTo>
                  <a:cubicBezTo>
                    <a:pt x="134" y="113"/>
                    <a:pt x="133" y="113"/>
                    <a:pt x="133" y="114"/>
                  </a:cubicBezTo>
                  <a:cubicBezTo>
                    <a:pt x="132" y="114"/>
                    <a:pt x="132" y="114"/>
                    <a:pt x="131" y="114"/>
                  </a:cubicBezTo>
                  <a:cubicBezTo>
                    <a:pt x="131" y="114"/>
                    <a:pt x="131" y="114"/>
                    <a:pt x="131" y="114"/>
                  </a:cubicBezTo>
                  <a:cubicBezTo>
                    <a:pt x="131" y="115"/>
                    <a:pt x="130" y="115"/>
                    <a:pt x="130" y="115"/>
                  </a:cubicBezTo>
                  <a:cubicBezTo>
                    <a:pt x="129" y="115"/>
                    <a:pt x="130" y="115"/>
                    <a:pt x="130" y="116"/>
                  </a:cubicBezTo>
                  <a:cubicBezTo>
                    <a:pt x="130" y="116"/>
                    <a:pt x="129" y="116"/>
                    <a:pt x="129" y="116"/>
                  </a:cubicBezTo>
                  <a:cubicBezTo>
                    <a:pt x="129" y="114"/>
                    <a:pt x="128" y="115"/>
                    <a:pt x="127" y="115"/>
                  </a:cubicBezTo>
                  <a:cubicBezTo>
                    <a:pt x="126" y="115"/>
                    <a:pt x="125" y="116"/>
                    <a:pt x="125" y="117"/>
                  </a:cubicBezTo>
                  <a:cubicBezTo>
                    <a:pt x="125" y="118"/>
                    <a:pt x="126" y="119"/>
                    <a:pt x="126" y="120"/>
                  </a:cubicBezTo>
                  <a:cubicBezTo>
                    <a:pt x="127" y="120"/>
                    <a:pt x="127" y="120"/>
                    <a:pt x="127" y="121"/>
                  </a:cubicBezTo>
                  <a:cubicBezTo>
                    <a:pt x="128" y="121"/>
                    <a:pt x="128" y="121"/>
                    <a:pt x="128" y="122"/>
                  </a:cubicBezTo>
                  <a:cubicBezTo>
                    <a:pt x="128" y="123"/>
                    <a:pt x="129" y="124"/>
                    <a:pt x="128" y="125"/>
                  </a:cubicBezTo>
                  <a:cubicBezTo>
                    <a:pt x="128" y="126"/>
                    <a:pt x="128" y="126"/>
                    <a:pt x="128" y="127"/>
                  </a:cubicBezTo>
                  <a:cubicBezTo>
                    <a:pt x="127" y="127"/>
                    <a:pt x="127" y="127"/>
                    <a:pt x="126" y="128"/>
                  </a:cubicBezTo>
                  <a:cubicBezTo>
                    <a:pt x="126" y="128"/>
                    <a:pt x="125" y="128"/>
                    <a:pt x="125" y="128"/>
                  </a:cubicBezTo>
                  <a:cubicBezTo>
                    <a:pt x="125" y="129"/>
                    <a:pt x="124" y="129"/>
                    <a:pt x="124" y="129"/>
                  </a:cubicBezTo>
                  <a:cubicBezTo>
                    <a:pt x="123" y="128"/>
                    <a:pt x="124" y="126"/>
                    <a:pt x="122" y="127"/>
                  </a:cubicBezTo>
                  <a:cubicBezTo>
                    <a:pt x="122" y="127"/>
                    <a:pt x="122" y="127"/>
                    <a:pt x="122" y="127"/>
                  </a:cubicBezTo>
                  <a:cubicBezTo>
                    <a:pt x="121" y="127"/>
                    <a:pt x="122" y="126"/>
                    <a:pt x="122" y="126"/>
                  </a:cubicBezTo>
                  <a:cubicBezTo>
                    <a:pt x="122" y="126"/>
                    <a:pt x="121" y="125"/>
                    <a:pt x="121" y="125"/>
                  </a:cubicBezTo>
                  <a:cubicBezTo>
                    <a:pt x="120" y="124"/>
                    <a:pt x="120" y="125"/>
                    <a:pt x="120" y="124"/>
                  </a:cubicBezTo>
                  <a:cubicBezTo>
                    <a:pt x="119" y="124"/>
                    <a:pt x="119" y="123"/>
                    <a:pt x="119" y="124"/>
                  </a:cubicBezTo>
                  <a:cubicBezTo>
                    <a:pt x="118" y="124"/>
                    <a:pt x="119" y="125"/>
                    <a:pt x="119" y="125"/>
                  </a:cubicBezTo>
                  <a:cubicBezTo>
                    <a:pt x="118" y="126"/>
                    <a:pt x="118" y="126"/>
                    <a:pt x="118" y="127"/>
                  </a:cubicBezTo>
                  <a:cubicBezTo>
                    <a:pt x="118" y="128"/>
                    <a:pt x="119" y="128"/>
                    <a:pt x="119" y="129"/>
                  </a:cubicBezTo>
                  <a:cubicBezTo>
                    <a:pt x="119" y="129"/>
                    <a:pt x="119" y="129"/>
                    <a:pt x="119" y="130"/>
                  </a:cubicBezTo>
                  <a:cubicBezTo>
                    <a:pt x="119" y="130"/>
                    <a:pt x="120" y="130"/>
                    <a:pt x="120" y="130"/>
                  </a:cubicBezTo>
                  <a:cubicBezTo>
                    <a:pt x="120" y="131"/>
                    <a:pt x="121" y="131"/>
                    <a:pt x="121" y="131"/>
                  </a:cubicBezTo>
                  <a:cubicBezTo>
                    <a:pt x="122" y="132"/>
                    <a:pt x="122" y="133"/>
                    <a:pt x="123" y="133"/>
                  </a:cubicBezTo>
                  <a:cubicBezTo>
                    <a:pt x="122" y="134"/>
                    <a:pt x="123" y="135"/>
                    <a:pt x="123" y="135"/>
                  </a:cubicBezTo>
                  <a:cubicBezTo>
                    <a:pt x="123" y="136"/>
                    <a:pt x="124" y="136"/>
                    <a:pt x="123" y="137"/>
                  </a:cubicBezTo>
                  <a:cubicBezTo>
                    <a:pt x="123" y="137"/>
                    <a:pt x="122" y="136"/>
                    <a:pt x="121" y="136"/>
                  </a:cubicBezTo>
                  <a:cubicBezTo>
                    <a:pt x="121" y="136"/>
                    <a:pt x="121" y="136"/>
                    <a:pt x="120" y="135"/>
                  </a:cubicBezTo>
                  <a:cubicBezTo>
                    <a:pt x="120" y="135"/>
                    <a:pt x="119" y="134"/>
                    <a:pt x="119" y="133"/>
                  </a:cubicBezTo>
                  <a:cubicBezTo>
                    <a:pt x="118" y="132"/>
                    <a:pt x="119" y="131"/>
                    <a:pt x="118" y="130"/>
                  </a:cubicBezTo>
                  <a:cubicBezTo>
                    <a:pt x="117" y="129"/>
                    <a:pt x="116" y="129"/>
                    <a:pt x="116" y="128"/>
                  </a:cubicBezTo>
                  <a:cubicBezTo>
                    <a:pt x="116" y="127"/>
                    <a:pt x="117" y="126"/>
                    <a:pt x="117" y="126"/>
                  </a:cubicBezTo>
                  <a:cubicBezTo>
                    <a:pt x="117" y="125"/>
                    <a:pt x="117" y="124"/>
                    <a:pt x="117" y="124"/>
                  </a:cubicBezTo>
                  <a:cubicBezTo>
                    <a:pt x="117" y="123"/>
                    <a:pt x="116" y="123"/>
                    <a:pt x="116" y="122"/>
                  </a:cubicBezTo>
                  <a:cubicBezTo>
                    <a:pt x="116" y="122"/>
                    <a:pt x="116" y="121"/>
                    <a:pt x="116" y="121"/>
                  </a:cubicBezTo>
                  <a:cubicBezTo>
                    <a:pt x="116" y="120"/>
                    <a:pt x="116" y="120"/>
                    <a:pt x="116" y="120"/>
                  </a:cubicBezTo>
                  <a:cubicBezTo>
                    <a:pt x="115" y="120"/>
                    <a:pt x="115" y="120"/>
                    <a:pt x="115" y="120"/>
                  </a:cubicBezTo>
                  <a:cubicBezTo>
                    <a:pt x="115" y="121"/>
                    <a:pt x="113" y="121"/>
                    <a:pt x="112" y="121"/>
                  </a:cubicBezTo>
                  <a:cubicBezTo>
                    <a:pt x="112" y="120"/>
                    <a:pt x="112" y="120"/>
                    <a:pt x="112" y="120"/>
                  </a:cubicBezTo>
                  <a:cubicBezTo>
                    <a:pt x="113" y="119"/>
                    <a:pt x="113" y="119"/>
                    <a:pt x="112" y="118"/>
                  </a:cubicBezTo>
                  <a:cubicBezTo>
                    <a:pt x="112" y="118"/>
                    <a:pt x="112" y="117"/>
                    <a:pt x="112" y="117"/>
                  </a:cubicBezTo>
                  <a:cubicBezTo>
                    <a:pt x="111" y="117"/>
                    <a:pt x="111" y="116"/>
                    <a:pt x="111" y="116"/>
                  </a:cubicBezTo>
                  <a:cubicBezTo>
                    <a:pt x="111" y="115"/>
                    <a:pt x="109" y="115"/>
                    <a:pt x="110" y="114"/>
                  </a:cubicBezTo>
                  <a:cubicBezTo>
                    <a:pt x="110" y="114"/>
                    <a:pt x="109" y="113"/>
                    <a:pt x="109" y="113"/>
                  </a:cubicBezTo>
                  <a:cubicBezTo>
                    <a:pt x="109" y="113"/>
                    <a:pt x="108" y="114"/>
                    <a:pt x="107" y="114"/>
                  </a:cubicBezTo>
                  <a:cubicBezTo>
                    <a:pt x="107" y="114"/>
                    <a:pt x="106" y="114"/>
                    <a:pt x="106" y="114"/>
                  </a:cubicBezTo>
                  <a:cubicBezTo>
                    <a:pt x="105" y="114"/>
                    <a:pt x="104" y="114"/>
                    <a:pt x="104" y="115"/>
                  </a:cubicBezTo>
                  <a:cubicBezTo>
                    <a:pt x="105" y="116"/>
                    <a:pt x="102" y="117"/>
                    <a:pt x="102" y="117"/>
                  </a:cubicBezTo>
                  <a:cubicBezTo>
                    <a:pt x="101" y="118"/>
                    <a:pt x="101" y="119"/>
                    <a:pt x="100" y="119"/>
                  </a:cubicBezTo>
                  <a:cubicBezTo>
                    <a:pt x="99" y="120"/>
                    <a:pt x="97" y="120"/>
                    <a:pt x="97" y="121"/>
                  </a:cubicBezTo>
                  <a:cubicBezTo>
                    <a:pt x="97" y="122"/>
                    <a:pt x="97" y="122"/>
                    <a:pt x="97" y="122"/>
                  </a:cubicBezTo>
                  <a:cubicBezTo>
                    <a:pt x="97" y="122"/>
                    <a:pt x="97" y="123"/>
                    <a:pt x="97" y="123"/>
                  </a:cubicBezTo>
                  <a:cubicBezTo>
                    <a:pt x="97" y="124"/>
                    <a:pt x="97" y="124"/>
                    <a:pt x="97" y="125"/>
                  </a:cubicBezTo>
                  <a:cubicBezTo>
                    <a:pt x="97" y="125"/>
                    <a:pt x="96" y="126"/>
                    <a:pt x="96" y="126"/>
                  </a:cubicBezTo>
                  <a:cubicBezTo>
                    <a:pt x="96" y="127"/>
                    <a:pt x="96" y="127"/>
                    <a:pt x="96" y="127"/>
                  </a:cubicBezTo>
                  <a:cubicBezTo>
                    <a:pt x="96" y="128"/>
                    <a:pt x="95" y="130"/>
                    <a:pt x="94" y="130"/>
                  </a:cubicBezTo>
                  <a:cubicBezTo>
                    <a:pt x="93" y="130"/>
                    <a:pt x="93" y="128"/>
                    <a:pt x="92" y="127"/>
                  </a:cubicBezTo>
                  <a:cubicBezTo>
                    <a:pt x="92" y="126"/>
                    <a:pt x="92" y="126"/>
                    <a:pt x="91" y="125"/>
                  </a:cubicBezTo>
                  <a:cubicBezTo>
                    <a:pt x="91" y="124"/>
                    <a:pt x="91" y="124"/>
                    <a:pt x="91" y="123"/>
                  </a:cubicBezTo>
                  <a:cubicBezTo>
                    <a:pt x="91" y="123"/>
                    <a:pt x="90" y="122"/>
                    <a:pt x="90" y="122"/>
                  </a:cubicBezTo>
                  <a:cubicBezTo>
                    <a:pt x="90" y="121"/>
                    <a:pt x="90" y="120"/>
                    <a:pt x="89" y="119"/>
                  </a:cubicBezTo>
                  <a:cubicBezTo>
                    <a:pt x="89" y="118"/>
                    <a:pt x="88" y="117"/>
                    <a:pt x="89" y="116"/>
                  </a:cubicBezTo>
                  <a:cubicBezTo>
                    <a:pt x="89" y="115"/>
                    <a:pt x="89" y="115"/>
                    <a:pt x="89" y="114"/>
                  </a:cubicBezTo>
                  <a:cubicBezTo>
                    <a:pt x="89" y="114"/>
                    <a:pt x="89" y="113"/>
                    <a:pt x="88" y="114"/>
                  </a:cubicBezTo>
                  <a:cubicBezTo>
                    <a:pt x="88" y="115"/>
                    <a:pt x="89" y="115"/>
                    <a:pt x="87" y="115"/>
                  </a:cubicBezTo>
                  <a:cubicBezTo>
                    <a:pt x="87" y="115"/>
                    <a:pt x="86" y="115"/>
                    <a:pt x="86" y="115"/>
                  </a:cubicBezTo>
                  <a:cubicBezTo>
                    <a:pt x="85" y="114"/>
                    <a:pt x="84" y="114"/>
                    <a:pt x="85" y="113"/>
                  </a:cubicBezTo>
                  <a:cubicBezTo>
                    <a:pt x="85" y="113"/>
                    <a:pt x="86" y="113"/>
                    <a:pt x="86" y="113"/>
                  </a:cubicBezTo>
                  <a:cubicBezTo>
                    <a:pt x="86" y="113"/>
                    <a:pt x="86" y="113"/>
                    <a:pt x="86" y="112"/>
                  </a:cubicBezTo>
                  <a:cubicBezTo>
                    <a:pt x="86" y="112"/>
                    <a:pt x="86" y="113"/>
                    <a:pt x="85" y="113"/>
                  </a:cubicBezTo>
                  <a:cubicBezTo>
                    <a:pt x="85" y="113"/>
                    <a:pt x="84" y="112"/>
                    <a:pt x="83" y="112"/>
                  </a:cubicBezTo>
                  <a:cubicBezTo>
                    <a:pt x="83" y="112"/>
                    <a:pt x="83" y="111"/>
                    <a:pt x="83" y="110"/>
                  </a:cubicBezTo>
                  <a:cubicBezTo>
                    <a:pt x="82" y="110"/>
                    <a:pt x="80" y="110"/>
                    <a:pt x="79" y="110"/>
                  </a:cubicBezTo>
                  <a:cubicBezTo>
                    <a:pt x="78" y="110"/>
                    <a:pt x="76" y="110"/>
                    <a:pt x="75" y="109"/>
                  </a:cubicBezTo>
                  <a:cubicBezTo>
                    <a:pt x="74" y="109"/>
                    <a:pt x="73" y="110"/>
                    <a:pt x="72" y="109"/>
                  </a:cubicBezTo>
                  <a:cubicBezTo>
                    <a:pt x="72" y="108"/>
                    <a:pt x="72" y="108"/>
                    <a:pt x="72" y="108"/>
                  </a:cubicBezTo>
                  <a:cubicBezTo>
                    <a:pt x="71" y="108"/>
                    <a:pt x="71" y="108"/>
                    <a:pt x="71" y="108"/>
                  </a:cubicBezTo>
                  <a:cubicBezTo>
                    <a:pt x="70" y="108"/>
                    <a:pt x="70" y="109"/>
                    <a:pt x="69" y="108"/>
                  </a:cubicBezTo>
                  <a:cubicBezTo>
                    <a:pt x="68" y="108"/>
                    <a:pt x="68" y="108"/>
                    <a:pt x="68" y="108"/>
                  </a:cubicBezTo>
                  <a:cubicBezTo>
                    <a:pt x="68" y="107"/>
                    <a:pt x="67" y="107"/>
                    <a:pt x="67" y="107"/>
                  </a:cubicBezTo>
                  <a:cubicBezTo>
                    <a:pt x="66" y="107"/>
                    <a:pt x="66" y="106"/>
                    <a:pt x="66" y="106"/>
                  </a:cubicBezTo>
                  <a:cubicBezTo>
                    <a:pt x="65" y="106"/>
                    <a:pt x="65" y="105"/>
                    <a:pt x="65" y="105"/>
                  </a:cubicBezTo>
                  <a:cubicBezTo>
                    <a:pt x="65" y="104"/>
                    <a:pt x="64" y="104"/>
                    <a:pt x="64" y="104"/>
                  </a:cubicBezTo>
                  <a:cubicBezTo>
                    <a:pt x="63" y="104"/>
                    <a:pt x="62" y="104"/>
                    <a:pt x="62" y="105"/>
                  </a:cubicBezTo>
                  <a:cubicBezTo>
                    <a:pt x="62" y="105"/>
                    <a:pt x="62" y="106"/>
                    <a:pt x="62" y="106"/>
                  </a:cubicBezTo>
                  <a:cubicBezTo>
                    <a:pt x="62" y="107"/>
                    <a:pt x="63" y="107"/>
                    <a:pt x="63" y="107"/>
                  </a:cubicBezTo>
                  <a:cubicBezTo>
                    <a:pt x="64" y="107"/>
                    <a:pt x="64" y="107"/>
                    <a:pt x="64" y="108"/>
                  </a:cubicBezTo>
                  <a:cubicBezTo>
                    <a:pt x="64" y="108"/>
                    <a:pt x="64" y="109"/>
                    <a:pt x="65" y="109"/>
                  </a:cubicBezTo>
                  <a:cubicBezTo>
                    <a:pt x="65" y="110"/>
                    <a:pt x="65" y="109"/>
                    <a:pt x="65" y="109"/>
                  </a:cubicBezTo>
                  <a:cubicBezTo>
                    <a:pt x="66" y="108"/>
                    <a:pt x="66" y="109"/>
                    <a:pt x="66" y="110"/>
                  </a:cubicBezTo>
                  <a:cubicBezTo>
                    <a:pt x="66" y="111"/>
                    <a:pt x="66" y="111"/>
                    <a:pt x="66" y="111"/>
                  </a:cubicBezTo>
                  <a:cubicBezTo>
                    <a:pt x="66" y="111"/>
                    <a:pt x="67" y="111"/>
                    <a:pt x="67" y="111"/>
                  </a:cubicBezTo>
                  <a:cubicBezTo>
                    <a:pt x="68" y="111"/>
                    <a:pt x="69" y="111"/>
                    <a:pt x="69" y="110"/>
                  </a:cubicBezTo>
                  <a:cubicBezTo>
                    <a:pt x="70" y="109"/>
                    <a:pt x="71" y="109"/>
                    <a:pt x="71" y="109"/>
                  </a:cubicBezTo>
                  <a:cubicBezTo>
                    <a:pt x="71" y="110"/>
                    <a:pt x="71" y="111"/>
                    <a:pt x="72" y="111"/>
                  </a:cubicBezTo>
                  <a:cubicBezTo>
                    <a:pt x="72" y="112"/>
                    <a:pt x="73" y="111"/>
                    <a:pt x="73" y="111"/>
                  </a:cubicBezTo>
                  <a:cubicBezTo>
                    <a:pt x="74" y="112"/>
                    <a:pt x="74" y="112"/>
                    <a:pt x="75" y="112"/>
                  </a:cubicBezTo>
                  <a:cubicBezTo>
                    <a:pt x="75" y="113"/>
                    <a:pt x="75" y="113"/>
                    <a:pt x="75" y="114"/>
                  </a:cubicBezTo>
                  <a:cubicBezTo>
                    <a:pt x="75" y="114"/>
                    <a:pt x="74" y="115"/>
                    <a:pt x="74" y="115"/>
                  </a:cubicBezTo>
                  <a:cubicBezTo>
                    <a:pt x="74" y="116"/>
                    <a:pt x="73" y="116"/>
                    <a:pt x="73" y="116"/>
                  </a:cubicBezTo>
                  <a:cubicBezTo>
                    <a:pt x="72" y="117"/>
                    <a:pt x="72" y="118"/>
                    <a:pt x="71" y="119"/>
                  </a:cubicBezTo>
                  <a:cubicBezTo>
                    <a:pt x="71" y="119"/>
                    <a:pt x="70" y="119"/>
                    <a:pt x="70" y="120"/>
                  </a:cubicBezTo>
                  <a:cubicBezTo>
                    <a:pt x="69" y="120"/>
                    <a:pt x="69" y="120"/>
                    <a:pt x="68" y="120"/>
                  </a:cubicBezTo>
                  <a:cubicBezTo>
                    <a:pt x="67" y="121"/>
                    <a:pt x="67" y="122"/>
                    <a:pt x="66" y="122"/>
                  </a:cubicBezTo>
                  <a:cubicBezTo>
                    <a:pt x="65" y="122"/>
                    <a:pt x="63" y="123"/>
                    <a:pt x="62" y="123"/>
                  </a:cubicBezTo>
                  <a:cubicBezTo>
                    <a:pt x="61" y="124"/>
                    <a:pt x="60" y="124"/>
                    <a:pt x="59" y="124"/>
                  </a:cubicBezTo>
                  <a:cubicBezTo>
                    <a:pt x="58" y="124"/>
                    <a:pt x="57" y="124"/>
                    <a:pt x="57" y="123"/>
                  </a:cubicBezTo>
                  <a:cubicBezTo>
                    <a:pt x="57" y="122"/>
                    <a:pt x="57" y="121"/>
                    <a:pt x="56" y="121"/>
                  </a:cubicBezTo>
                  <a:cubicBezTo>
                    <a:pt x="56" y="120"/>
                    <a:pt x="56" y="119"/>
                    <a:pt x="56" y="118"/>
                  </a:cubicBezTo>
                  <a:cubicBezTo>
                    <a:pt x="55" y="117"/>
                    <a:pt x="54" y="117"/>
                    <a:pt x="53" y="116"/>
                  </a:cubicBezTo>
                  <a:cubicBezTo>
                    <a:pt x="53" y="115"/>
                    <a:pt x="53" y="115"/>
                    <a:pt x="52" y="115"/>
                  </a:cubicBezTo>
                  <a:cubicBezTo>
                    <a:pt x="52" y="113"/>
                    <a:pt x="52" y="112"/>
                    <a:pt x="52" y="111"/>
                  </a:cubicBezTo>
                  <a:cubicBezTo>
                    <a:pt x="51" y="111"/>
                    <a:pt x="50" y="110"/>
                    <a:pt x="50" y="109"/>
                  </a:cubicBezTo>
                  <a:cubicBezTo>
                    <a:pt x="49" y="108"/>
                    <a:pt x="49" y="107"/>
                    <a:pt x="48" y="107"/>
                  </a:cubicBezTo>
                  <a:cubicBezTo>
                    <a:pt x="48" y="106"/>
                    <a:pt x="48" y="105"/>
                    <a:pt x="48" y="104"/>
                  </a:cubicBezTo>
                  <a:cubicBezTo>
                    <a:pt x="48" y="103"/>
                    <a:pt x="47" y="102"/>
                    <a:pt x="46" y="102"/>
                  </a:cubicBezTo>
                  <a:cubicBezTo>
                    <a:pt x="47" y="101"/>
                    <a:pt x="47" y="101"/>
                    <a:pt x="47" y="101"/>
                  </a:cubicBezTo>
                  <a:cubicBezTo>
                    <a:pt x="48" y="101"/>
                    <a:pt x="48" y="100"/>
                    <a:pt x="49" y="99"/>
                  </a:cubicBezTo>
                  <a:cubicBezTo>
                    <a:pt x="49" y="99"/>
                    <a:pt x="49" y="99"/>
                    <a:pt x="49" y="98"/>
                  </a:cubicBezTo>
                  <a:cubicBezTo>
                    <a:pt x="49" y="97"/>
                    <a:pt x="49" y="95"/>
                    <a:pt x="48" y="95"/>
                  </a:cubicBezTo>
                  <a:cubicBezTo>
                    <a:pt x="48" y="95"/>
                    <a:pt x="47" y="96"/>
                    <a:pt x="47" y="96"/>
                  </a:cubicBezTo>
                  <a:cubicBezTo>
                    <a:pt x="46" y="97"/>
                    <a:pt x="46" y="96"/>
                    <a:pt x="45" y="96"/>
                  </a:cubicBezTo>
                  <a:cubicBezTo>
                    <a:pt x="45" y="96"/>
                    <a:pt x="44" y="95"/>
                    <a:pt x="44" y="95"/>
                  </a:cubicBezTo>
                  <a:cubicBezTo>
                    <a:pt x="43" y="95"/>
                    <a:pt x="43" y="96"/>
                    <a:pt x="43" y="96"/>
                  </a:cubicBezTo>
                  <a:cubicBezTo>
                    <a:pt x="42" y="97"/>
                    <a:pt x="41" y="96"/>
                    <a:pt x="41" y="95"/>
                  </a:cubicBezTo>
                  <a:cubicBezTo>
                    <a:pt x="40" y="95"/>
                    <a:pt x="40" y="94"/>
                    <a:pt x="39" y="93"/>
                  </a:cubicBezTo>
                  <a:cubicBezTo>
                    <a:pt x="39" y="92"/>
                    <a:pt x="39" y="92"/>
                    <a:pt x="39" y="91"/>
                  </a:cubicBezTo>
                  <a:cubicBezTo>
                    <a:pt x="38" y="90"/>
                    <a:pt x="37" y="90"/>
                    <a:pt x="36" y="90"/>
                  </a:cubicBezTo>
                  <a:cubicBezTo>
                    <a:pt x="37" y="91"/>
                    <a:pt x="37" y="91"/>
                    <a:pt x="37" y="91"/>
                  </a:cubicBezTo>
                  <a:cubicBezTo>
                    <a:pt x="36" y="91"/>
                    <a:pt x="35" y="91"/>
                    <a:pt x="34" y="91"/>
                  </a:cubicBezTo>
                  <a:cubicBezTo>
                    <a:pt x="35" y="92"/>
                    <a:pt x="36" y="92"/>
                    <a:pt x="36" y="93"/>
                  </a:cubicBezTo>
                  <a:cubicBezTo>
                    <a:pt x="37" y="93"/>
                    <a:pt x="38" y="94"/>
                    <a:pt x="38" y="94"/>
                  </a:cubicBezTo>
                  <a:cubicBezTo>
                    <a:pt x="37" y="95"/>
                    <a:pt x="37" y="94"/>
                    <a:pt x="36" y="94"/>
                  </a:cubicBezTo>
                  <a:cubicBezTo>
                    <a:pt x="36" y="94"/>
                    <a:pt x="36" y="95"/>
                    <a:pt x="36" y="95"/>
                  </a:cubicBezTo>
                  <a:cubicBezTo>
                    <a:pt x="35" y="96"/>
                    <a:pt x="34" y="96"/>
                    <a:pt x="34" y="96"/>
                  </a:cubicBezTo>
                  <a:cubicBezTo>
                    <a:pt x="33" y="95"/>
                    <a:pt x="33" y="95"/>
                    <a:pt x="33" y="94"/>
                  </a:cubicBezTo>
                  <a:cubicBezTo>
                    <a:pt x="33" y="94"/>
                    <a:pt x="33" y="94"/>
                    <a:pt x="33" y="93"/>
                  </a:cubicBezTo>
                  <a:cubicBezTo>
                    <a:pt x="33" y="93"/>
                    <a:pt x="32" y="93"/>
                    <a:pt x="32" y="92"/>
                  </a:cubicBezTo>
                  <a:cubicBezTo>
                    <a:pt x="32" y="92"/>
                    <a:pt x="32" y="92"/>
                    <a:pt x="32" y="91"/>
                  </a:cubicBezTo>
                  <a:cubicBezTo>
                    <a:pt x="31" y="91"/>
                    <a:pt x="31" y="90"/>
                    <a:pt x="31" y="90"/>
                  </a:cubicBezTo>
                  <a:cubicBezTo>
                    <a:pt x="31" y="89"/>
                    <a:pt x="31" y="88"/>
                    <a:pt x="30" y="88"/>
                  </a:cubicBezTo>
                  <a:cubicBezTo>
                    <a:pt x="30" y="87"/>
                    <a:pt x="30" y="87"/>
                    <a:pt x="29" y="87"/>
                  </a:cubicBezTo>
                  <a:cubicBezTo>
                    <a:pt x="29" y="86"/>
                    <a:pt x="28" y="86"/>
                    <a:pt x="27" y="86"/>
                  </a:cubicBezTo>
                  <a:cubicBezTo>
                    <a:pt x="27" y="86"/>
                    <a:pt x="27" y="86"/>
                    <a:pt x="27" y="85"/>
                  </a:cubicBezTo>
                  <a:cubicBezTo>
                    <a:pt x="26" y="85"/>
                    <a:pt x="27" y="84"/>
                    <a:pt x="26" y="84"/>
                  </a:cubicBezTo>
                  <a:cubicBezTo>
                    <a:pt x="26" y="83"/>
                    <a:pt x="26" y="83"/>
                    <a:pt x="26" y="84"/>
                  </a:cubicBezTo>
                  <a:cubicBezTo>
                    <a:pt x="25" y="84"/>
                    <a:pt x="24" y="83"/>
                    <a:pt x="25" y="83"/>
                  </a:cubicBezTo>
                  <a:cubicBezTo>
                    <a:pt x="24" y="83"/>
                    <a:pt x="24" y="83"/>
                    <a:pt x="24" y="83"/>
                  </a:cubicBezTo>
                  <a:cubicBezTo>
                    <a:pt x="24" y="83"/>
                    <a:pt x="23" y="83"/>
                    <a:pt x="23" y="84"/>
                  </a:cubicBezTo>
                  <a:cubicBezTo>
                    <a:pt x="23" y="84"/>
                    <a:pt x="24" y="84"/>
                    <a:pt x="24" y="84"/>
                  </a:cubicBezTo>
                  <a:cubicBezTo>
                    <a:pt x="24" y="85"/>
                    <a:pt x="24" y="86"/>
                    <a:pt x="25" y="87"/>
                  </a:cubicBezTo>
                  <a:cubicBezTo>
                    <a:pt x="25" y="87"/>
                    <a:pt x="25" y="87"/>
                    <a:pt x="25" y="87"/>
                  </a:cubicBezTo>
                  <a:cubicBezTo>
                    <a:pt x="26" y="87"/>
                    <a:pt x="26" y="87"/>
                    <a:pt x="26" y="87"/>
                  </a:cubicBezTo>
                  <a:cubicBezTo>
                    <a:pt x="26" y="88"/>
                    <a:pt x="26" y="88"/>
                    <a:pt x="27" y="88"/>
                  </a:cubicBezTo>
                  <a:cubicBezTo>
                    <a:pt x="27" y="88"/>
                    <a:pt x="27" y="88"/>
                    <a:pt x="27" y="88"/>
                  </a:cubicBezTo>
                  <a:cubicBezTo>
                    <a:pt x="27" y="88"/>
                    <a:pt x="27" y="88"/>
                    <a:pt x="28" y="88"/>
                  </a:cubicBezTo>
                  <a:cubicBezTo>
                    <a:pt x="28" y="89"/>
                    <a:pt x="28" y="89"/>
                    <a:pt x="28" y="89"/>
                  </a:cubicBezTo>
                  <a:cubicBezTo>
                    <a:pt x="29" y="89"/>
                    <a:pt x="31" y="90"/>
                    <a:pt x="31" y="91"/>
                  </a:cubicBezTo>
                  <a:cubicBezTo>
                    <a:pt x="30" y="92"/>
                    <a:pt x="30" y="92"/>
                    <a:pt x="30" y="91"/>
                  </a:cubicBezTo>
                  <a:cubicBezTo>
                    <a:pt x="30" y="91"/>
                    <a:pt x="30" y="91"/>
                    <a:pt x="30" y="91"/>
                  </a:cubicBezTo>
                  <a:cubicBezTo>
                    <a:pt x="29" y="90"/>
                    <a:pt x="28" y="90"/>
                    <a:pt x="28" y="91"/>
                  </a:cubicBezTo>
                  <a:cubicBezTo>
                    <a:pt x="28" y="91"/>
                    <a:pt x="28" y="91"/>
                    <a:pt x="28" y="92"/>
                  </a:cubicBezTo>
                  <a:cubicBezTo>
                    <a:pt x="29" y="92"/>
                    <a:pt x="29" y="92"/>
                    <a:pt x="29" y="93"/>
                  </a:cubicBezTo>
                  <a:cubicBezTo>
                    <a:pt x="28" y="93"/>
                    <a:pt x="27" y="93"/>
                    <a:pt x="27" y="94"/>
                  </a:cubicBezTo>
                  <a:cubicBezTo>
                    <a:pt x="26" y="94"/>
                    <a:pt x="27" y="95"/>
                    <a:pt x="27" y="95"/>
                  </a:cubicBezTo>
                  <a:cubicBezTo>
                    <a:pt x="26" y="96"/>
                    <a:pt x="26" y="95"/>
                    <a:pt x="25" y="95"/>
                  </a:cubicBezTo>
                  <a:cubicBezTo>
                    <a:pt x="25" y="95"/>
                    <a:pt x="25" y="95"/>
                    <a:pt x="25" y="95"/>
                  </a:cubicBezTo>
                  <a:cubicBezTo>
                    <a:pt x="25" y="95"/>
                    <a:pt x="24" y="95"/>
                    <a:pt x="24" y="94"/>
                  </a:cubicBezTo>
                  <a:cubicBezTo>
                    <a:pt x="24" y="94"/>
                    <a:pt x="23" y="94"/>
                    <a:pt x="23" y="93"/>
                  </a:cubicBezTo>
                  <a:cubicBezTo>
                    <a:pt x="24" y="93"/>
                    <a:pt x="25" y="94"/>
                    <a:pt x="25" y="94"/>
                  </a:cubicBezTo>
                  <a:cubicBezTo>
                    <a:pt x="26" y="94"/>
                    <a:pt x="26" y="94"/>
                    <a:pt x="27" y="93"/>
                  </a:cubicBezTo>
                  <a:cubicBezTo>
                    <a:pt x="28" y="93"/>
                    <a:pt x="28" y="92"/>
                    <a:pt x="27" y="91"/>
                  </a:cubicBezTo>
                  <a:cubicBezTo>
                    <a:pt x="26" y="91"/>
                    <a:pt x="26" y="90"/>
                    <a:pt x="26" y="90"/>
                  </a:cubicBezTo>
                  <a:cubicBezTo>
                    <a:pt x="25" y="90"/>
                    <a:pt x="25" y="90"/>
                    <a:pt x="24" y="89"/>
                  </a:cubicBezTo>
                  <a:cubicBezTo>
                    <a:pt x="24" y="89"/>
                    <a:pt x="24" y="89"/>
                    <a:pt x="23" y="88"/>
                  </a:cubicBezTo>
                  <a:cubicBezTo>
                    <a:pt x="23" y="88"/>
                    <a:pt x="22" y="87"/>
                    <a:pt x="21" y="86"/>
                  </a:cubicBezTo>
                  <a:cubicBezTo>
                    <a:pt x="21" y="85"/>
                    <a:pt x="21" y="84"/>
                    <a:pt x="19" y="85"/>
                  </a:cubicBezTo>
                  <a:cubicBezTo>
                    <a:pt x="18" y="85"/>
                    <a:pt x="18" y="86"/>
                    <a:pt x="17" y="86"/>
                  </a:cubicBezTo>
                  <a:cubicBezTo>
                    <a:pt x="15" y="86"/>
                    <a:pt x="15" y="86"/>
                    <a:pt x="14" y="87"/>
                  </a:cubicBezTo>
                  <a:cubicBezTo>
                    <a:pt x="13" y="87"/>
                    <a:pt x="13" y="87"/>
                    <a:pt x="14" y="88"/>
                  </a:cubicBezTo>
                  <a:cubicBezTo>
                    <a:pt x="14" y="89"/>
                    <a:pt x="13" y="89"/>
                    <a:pt x="13" y="89"/>
                  </a:cubicBezTo>
                  <a:cubicBezTo>
                    <a:pt x="12" y="90"/>
                    <a:pt x="11" y="90"/>
                    <a:pt x="10" y="91"/>
                  </a:cubicBezTo>
                  <a:cubicBezTo>
                    <a:pt x="10" y="92"/>
                    <a:pt x="10" y="92"/>
                    <a:pt x="10" y="93"/>
                  </a:cubicBezTo>
                  <a:cubicBezTo>
                    <a:pt x="10" y="93"/>
                    <a:pt x="10" y="93"/>
                    <a:pt x="10" y="94"/>
                  </a:cubicBezTo>
                  <a:cubicBezTo>
                    <a:pt x="9" y="94"/>
                    <a:pt x="9" y="95"/>
                    <a:pt x="8" y="95"/>
                  </a:cubicBezTo>
                  <a:cubicBezTo>
                    <a:pt x="8" y="95"/>
                    <a:pt x="8" y="95"/>
                    <a:pt x="8" y="95"/>
                  </a:cubicBezTo>
                  <a:cubicBezTo>
                    <a:pt x="7" y="96"/>
                    <a:pt x="6" y="95"/>
                    <a:pt x="5" y="96"/>
                  </a:cubicBezTo>
                  <a:cubicBezTo>
                    <a:pt x="5" y="96"/>
                    <a:pt x="4" y="96"/>
                    <a:pt x="4" y="96"/>
                  </a:cubicBezTo>
                  <a:cubicBezTo>
                    <a:pt x="3" y="96"/>
                    <a:pt x="3" y="95"/>
                    <a:pt x="3" y="95"/>
                  </a:cubicBezTo>
                  <a:cubicBezTo>
                    <a:pt x="2" y="95"/>
                    <a:pt x="1" y="96"/>
                    <a:pt x="1" y="95"/>
                  </a:cubicBezTo>
                  <a:cubicBezTo>
                    <a:pt x="0" y="95"/>
                    <a:pt x="1" y="94"/>
                    <a:pt x="1" y="94"/>
                  </a:cubicBezTo>
                  <a:cubicBezTo>
                    <a:pt x="1" y="93"/>
                    <a:pt x="0" y="93"/>
                    <a:pt x="0" y="93"/>
                  </a:cubicBezTo>
                  <a:cubicBezTo>
                    <a:pt x="0" y="92"/>
                    <a:pt x="0" y="92"/>
                    <a:pt x="1" y="91"/>
                  </a:cubicBezTo>
                  <a:cubicBezTo>
                    <a:pt x="1" y="91"/>
                    <a:pt x="1" y="90"/>
                    <a:pt x="1" y="90"/>
                  </a:cubicBezTo>
                  <a:cubicBezTo>
                    <a:pt x="1" y="89"/>
                    <a:pt x="1" y="89"/>
                    <a:pt x="1" y="88"/>
                  </a:cubicBezTo>
                  <a:cubicBezTo>
                    <a:pt x="0" y="88"/>
                    <a:pt x="0" y="87"/>
                    <a:pt x="1" y="86"/>
                  </a:cubicBezTo>
                  <a:cubicBezTo>
                    <a:pt x="1" y="85"/>
                    <a:pt x="2" y="86"/>
                    <a:pt x="3" y="86"/>
                  </a:cubicBezTo>
                  <a:cubicBezTo>
                    <a:pt x="3" y="86"/>
                    <a:pt x="4" y="86"/>
                    <a:pt x="5" y="86"/>
                  </a:cubicBezTo>
                  <a:cubicBezTo>
                    <a:pt x="5" y="86"/>
                    <a:pt x="6" y="86"/>
                    <a:pt x="6" y="86"/>
                  </a:cubicBezTo>
                  <a:cubicBezTo>
                    <a:pt x="7" y="86"/>
                    <a:pt x="9" y="86"/>
                    <a:pt x="9" y="85"/>
                  </a:cubicBezTo>
                  <a:cubicBezTo>
                    <a:pt x="9" y="84"/>
                    <a:pt x="9" y="83"/>
                    <a:pt x="9" y="82"/>
                  </a:cubicBezTo>
                  <a:cubicBezTo>
                    <a:pt x="9" y="82"/>
                    <a:pt x="9" y="81"/>
                    <a:pt x="8" y="81"/>
                  </a:cubicBezTo>
                  <a:cubicBezTo>
                    <a:pt x="8" y="80"/>
                    <a:pt x="8" y="80"/>
                    <a:pt x="8" y="80"/>
                  </a:cubicBezTo>
                  <a:cubicBezTo>
                    <a:pt x="7" y="80"/>
                    <a:pt x="7" y="79"/>
                    <a:pt x="6" y="79"/>
                  </a:cubicBezTo>
                  <a:cubicBezTo>
                    <a:pt x="6" y="79"/>
                    <a:pt x="5" y="79"/>
                    <a:pt x="5" y="79"/>
                  </a:cubicBezTo>
                  <a:cubicBezTo>
                    <a:pt x="5" y="78"/>
                    <a:pt x="6" y="78"/>
                    <a:pt x="6" y="78"/>
                  </a:cubicBezTo>
                  <a:cubicBezTo>
                    <a:pt x="6" y="78"/>
                    <a:pt x="7" y="78"/>
                    <a:pt x="7" y="78"/>
                  </a:cubicBezTo>
                  <a:cubicBezTo>
                    <a:pt x="7" y="78"/>
                    <a:pt x="7" y="78"/>
                    <a:pt x="8" y="78"/>
                  </a:cubicBezTo>
                  <a:cubicBezTo>
                    <a:pt x="8" y="78"/>
                    <a:pt x="9" y="78"/>
                    <a:pt x="9" y="77"/>
                  </a:cubicBezTo>
                  <a:cubicBezTo>
                    <a:pt x="8" y="77"/>
                    <a:pt x="8" y="77"/>
                    <a:pt x="8" y="76"/>
                  </a:cubicBezTo>
                  <a:cubicBezTo>
                    <a:pt x="9" y="76"/>
                    <a:pt x="9" y="77"/>
                    <a:pt x="10" y="77"/>
                  </a:cubicBezTo>
                  <a:cubicBezTo>
                    <a:pt x="11" y="77"/>
                    <a:pt x="11" y="77"/>
                    <a:pt x="11" y="76"/>
                  </a:cubicBezTo>
                  <a:cubicBezTo>
                    <a:pt x="11" y="76"/>
                    <a:pt x="12" y="76"/>
                    <a:pt x="12" y="76"/>
                  </a:cubicBezTo>
                  <a:cubicBezTo>
                    <a:pt x="13" y="75"/>
                    <a:pt x="12" y="74"/>
                    <a:pt x="13" y="74"/>
                  </a:cubicBezTo>
                  <a:cubicBezTo>
                    <a:pt x="13" y="74"/>
                    <a:pt x="14" y="74"/>
                    <a:pt x="14" y="73"/>
                  </a:cubicBezTo>
                  <a:cubicBezTo>
                    <a:pt x="15" y="73"/>
                    <a:pt x="15" y="72"/>
                    <a:pt x="15" y="71"/>
                  </a:cubicBezTo>
                  <a:cubicBezTo>
                    <a:pt x="15" y="71"/>
                    <a:pt x="15" y="71"/>
                    <a:pt x="16" y="71"/>
                  </a:cubicBezTo>
                  <a:cubicBezTo>
                    <a:pt x="16" y="71"/>
                    <a:pt x="16" y="70"/>
                    <a:pt x="16" y="70"/>
                  </a:cubicBezTo>
                  <a:cubicBezTo>
                    <a:pt x="17" y="70"/>
                    <a:pt x="17" y="70"/>
                    <a:pt x="18" y="70"/>
                  </a:cubicBezTo>
                  <a:cubicBezTo>
                    <a:pt x="18" y="70"/>
                    <a:pt x="18" y="69"/>
                    <a:pt x="18" y="69"/>
                  </a:cubicBezTo>
                  <a:cubicBezTo>
                    <a:pt x="19" y="69"/>
                    <a:pt x="19" y="69"/>
                    <a:pt x="19" y="69"/>
                  </a:cubicBezTo>
                  <a:cubicBezTo>
                    <a:pt x="20" y="69"/>
                    <a:pt x="20" y="69"/>
                    <a:pt x="20" y="68"/>
                  </a:cubicBezTo>
                  <a:cubicBezTo>
                    <a:pt x="20" y="68"/>
                    <a:pt x="20" y="68"/>
                    <a:pt x="20" y="67"/>
                  </a:cubicBezTo>
                  <a:cubicBezTo>
                    <a:pt x="19" y="66"/>
                    <a:pt x="19" y="65"/>
                    <a:pt x="19" y="64"/>
                  </a:cubicBezTo>
                  <a:cubicBezTo>
                    <a:pt x="19" y="63"/>
                    <a:pt x="20" y="63"/>
                    <a:pt x="21" y="62"/>
                  </a:cubicBezTo>
                  <a:cubicBezTo>
                    <a:pt x="21" y="62"/>
                    <a:pt x="21" y="61"/>
                    <a:pt x="22" y="62"/>
                  </a:cubicBezTo>
                  <a:cubicBezTo>
                    <a:pt x="22" y="62"/>
                    <a:pt x="21" y="63"/>
                    <a:pt x="21" y="63"/>
                  </a:cubicBezTo>
                  <a:cubicBezTo>
                    <a:pt x="21" y="64"/>
                    <a:pt x="21" y="64"/>
                    <a:pt x="21" y="64"/>
                  </a:cubicBezTo>
                  <a:cubicBezTo>
                    <a:pt x="22" y="64"/>
                    <a:pt x="22" y="65"/>
                    <a:pt x="21" y="65"/>
                  </a:cubicBezTo>
                  <a:cubicBezTo>
                    <a:pt x="21" y="66"/>
                    <a:pt x="21" y="66"/>
                    <a:pt x="22" y="66"/>
                  </a:cubicBezTo>
                  <a:cubicBezTo>
                    <a:pt x="22" y="66"/>
                    <a:pt x="22" y="67"/>
                    <a:pt x="22" y="67"/>
                  </a:cubicBezTo>
                  <a:cubicBezTo>
                    <a:pt x="21" y="67"/>
                    <a:pt x="20" y="66"/>
                    <a:pt x="20" y="67"/>
                  </a:cubicBezTo>
                  <a:cubicBezTo>
                    <a:pt x="20" y="67"/>
                    <a:pt x="21" y="68"/>
                    <a:pt x="21" y="68"/>
                  </a:cubicBezTo>
                  <a:cubicBezTo>
                    <a:pt x="22" y="68"/>
                    <a:pt x="22" y="68"/>
                    <a:pt x="23" y="68"/>
                  </a:cubicBezTo>
                  <a:cubicBezTo>
                    <a:pt x="23" y="68"/>
                    <a:pt x="23" y="68"/>
                    <a:pt x="24" y="68"/>
                  </a:cubicBezTo>
                  <a:cubicBezTo>
                    <a:pt x="25" y="68"/>
                    <a:pt x="25" y="69"/>
                    <a:pt x="26" y="69"/>
                  </a:cubicBezTo>
                  <a:cubicBezTo>
                    <a:pt x="26" y="69"/>
                    <a:pt x="26" y="68"/>
                    <a:pt x="27" y="68"/>
                  </a:cubicBezTo>
                  <a:cubicBezTo>
                    <a:pt x="28" y="68"/>
                    <a:pt x="29" y="67"/>
                    <a:pt x="30" y="67"/>
                  </a:cubicBezTo>
                  <a:cubicBezTo>
                    <a:pt x="31" y="68"/>
                    <a:pt x="31" y="68"/>
                    <a:pt x="31" y="67"/>
                  </a:cubicBezTo>
                  <a:cubicBezTo>
                    <a:pt x="32" y="67"/>
                    <a:pt x="32" y="67"/>
                    <a:pt x="33" y="67"/>
                  </a:cubicBezTo>
                  <a:cubicBezTo>
                    <a:pt x="33" y="66"/>
                    <a:pt x="33" y="67"/>
                    <a:pt x="33" y="66"/>
                  </a:cubicBezTo>
                  <a:cubicBezTo>
                    <a:pt x="33" y="66"/>
                    <a:pt x="33" y="66"/>
                    <a:pt x="33" y="65"/>
                  </a:cubicBezTo>
                  <a:cubicBezTo>
                    <a:pt x="33" y="65"/>
                    <a:pt x="33" y="65"/>
                    <a:pt x="33" y="64"/>
                  </a:cubicBezTo>
                  <a:cubicBezTo>
                    <a:pt x="33" y="64"/>
                    <a:pt x="33" y="63"/>
                    <a:pt x="34" y="63"/>
                  </a:cubicBezTo>
                  <a:cubicBezTo>
                    <a:pt x="34" y="62"/>
                    <a:pt x="34" y="62"/>
                    <a:pt x="35" y="62"/>
                  </a:cubicBezTo>
                  <a:cubicBezTo>
                    <a:pt x="35" y="62"/>
                    <a:pt x="36" y="64"/>
                    <a:pt x="37" y="62"/>
                  </a:cubicBezTo>
                  <a:cubicBezTo>
                    <a:pt x="37" y="62"/>
                    <a:pt x="37" y="61"/>
                    <a:pt x="37" y="61"/>
                  </a:cubicBezTo>
                  <a:cubicBezTo>
                    <a:pt x="37" y="60"/>
                    <a:pt x="36" y="60"/>
                    <a:pt x="36" y="60"/>
                  </a:cubicBezTo>
                  <a:cubicBezTo>
                    <a:pt x="35" y="58"/>
                    <a:pt x="36" y="58"/>
                    <a:pt x="37" y="58"/>
                  </a:cubicBezTo>
                  <a:cubicBezTo>
                    <a:pt x="38" y="58"/>
                    <a:pt x="39" y="58"/>
                    <a:pt x="40" y="58"/>
                  </a:cubicBezTo>
                  <a:cubicBezTo>
                    <a:pt x="41" y="58"/>
                    <a:pt x="41" y="57"/>
                    <a:pt x="41" y="57"/>
                  </a:cubicBezTo>
                  <a:cubicBezTo>
                    <a:pt x="42" y="57"/>
                    <a:pt x="42" y="57"/>
                    <a:pt x="42" y="57"/>
                  </a:cubicBezTo>
                  <a:cubicBezTo>
                    <a:pt x="43" y="57"/>
                    <a:pt x="43" y="57"/>
                    <a:pt x="42" y="56"/>
                  </a:cubicBezTo>
                  <a:cubicBezTo>
                    <a:pt x="42" y="56"/>
                    <a:pt x="42" y="56"/>
                    <a:pt x="41" y="56"/>
                  </a:cubicBezTo>
                  <a:cubicBezTo>
                    <a:pt x="41" y="56"/>
                    <a:pt x="41" y="55"/>
                    <a:pt x="41" y="55"/>
                  </a:cubicBezTo>
                  <a:cubicBezTo>
                    <a:pt x="40" y="55"/>
                    <a:pt x="40" y="55"/>
                    <a:pt x="39" y="55"/>
                  </a:cubicBezTo>
                  <a:cubicBezTo>
                    <a:pt x="38" y="56"/>
                    <a:pt x="38" y="56"/>
                    <a:pt x="37" y="56"/>
                  </a:cubicBezTo>
                  <a:cubicBezTo>
                    <a:pt x="37" y="56"/>
                    <a:pt x="37" y="56"/>
                    <a:pt x="37" y="56"/>
                  </a:cubicBezTo>
                  <a:cubicBezTo>
                    <a:pt x="37" y="56"/>
                    <a:pt x="36" y="56"/>
                    <a:pt x="36" y="56"/>
                  </a:cubicBezTo>
                  <a:cubicBezTo>
                    <a:pt x="35" y="56"/>
                    <a:pt x="34" y="56"/>
                    <a:pt x="34" y="55"/>
                  </a:cubicBezTo>
                  <a:cubicBezTo>
                    <a:pt x="33" y="54"/>
                    <a:pt x="33" y="54"/>
                    <a:pt x="33" y="54"/>
                  </a:cubicBezTo>
                  <a:cubicBezTo>
                    <a:pt x="33" y="53"/>
                    <a:pt x="33" y="53"/>
                    <a:pt x="33" y="52"/>
                  </a:cubicBezTo>
                  <a:cubicBezTo>
                    <a:pt x="33" y="51"/>
                    <a:pt x="33" y="50"/>
                    <a:pt x="34" y="49"/>
                  </a:cubicBezTo>
                  <a:cubicBezTo>
                    <a:pt x="35" y="48"/>
                    <a:pt x="36" y="48"/>
                    <a:pt x="36" y="47"/>
                  </a:cubicBezTo>
                  <a:cubicBezTo>
                    <a:pt x="36" y="46"/>
                    <a:pt x="37" y="46"/>
                    <a:pt x="37" y="46"/>
                  </a:cubicBezTo>
                  <a:cubicBezTo>
                    <a:pt x="37" y="45"/>
                    <a:pt x="38" y="45"/>
                    <a:pt x="38" y="44"/>
                  </a:cubicBezTo>
                  <a:cubicBezTo>
                    <a:pt x="38" y="43"/>
                    <a:pt x="37" y="43"/>
                    <a:pt x="36" y="43"/>
                  </a:cubicBezTo>
                  <a:cubicBezTo>
                    <a:pt x="35" y="43"/>
                    <a:pt x="34" y="44"/>
                    <a:pt x="33" y="44"/>
                  </a:cubicBezTo>
                  <a:cubicBezTo>
                    <a:pt x="33" y="45"/>
                    <a:pt x="33" y="46"/>
                    <a:pt x="33" y="46"/>
                  </a:cubicBezTo>
                  <a:cubicBezTo>
                    <a:pt x="33" y="47"/>
                    <a:pt x="33" y="47"/>
                    <a:pt x="33" y="47"/>
                  </a:cubicBezTo>
                  <a:cubicBezTo>
                    <a:pt x="31" y="49"/>
                    <a:pt x="29" y="50"/>
                    <a:pt x="29" y="52"/>
                  </a:cubicBezTo>
                  <a:cubicBezTo>
                    <a:pt x="29" y="53"/>
                    <a:pt x="29" y="54"/>
                    <a:pt x="29" y="55"/>
                  </a:cubicBezTo>
                  <a:cubicBezTo>
                    <a:pt x="28" y="56"/>
                    <a:pt x="28" y="56"/>
                    <a:pt x="28" y="56"/>
                  </a:cubicBezTo>
                  <a:cubicBezTo>
                    <a:pt x="28" y="56"/>
                    <a:pt x="29" y="55"/>
                    <a:pt x="29" y="55"/>
                  </a:cubicBezTo>
                  <a:cubicBezTo>
                    <a:pt x="30" y="55"/>
                    <a:pt x="30" y="56"/>
                    <a:pt x="30" y="56"/>
                  </a:cubicBezTo>
                  <a:cubicBezTo>
                    <a:pt x="31" y="57"/>
                    <a:pt x="31" y="58"/>
                    <a:pt x="30" y="58"/>
                  </a:cubicBezTo>
                  <a:cubicBezTo>
                    <a:pt x="29" y="58"/>
                    <a:pt x="28" y="57"/>
                    <a:pt x="28" y="58"/>
                  </a:cubicBezTo>
                  <a:cubicBezTo>
                    <a:pt x="29" y="58"/>
                    <a:pt x="29" y="58"/>
                    <a:pt x="30" y="58"/>
                  </a:cubicBezTo>
                  <a:cubicBezTo>
                    <a:pt x="30" y="59"/>
                    <a:pt x="29" y="59"/>
                    <a:pt x="28" y="59"/>
                  </a:cubicBezTo>
                  <a:cubicBezTo>
                    <a:pt x="27" y="59"/>
                    <a:pt x="28" y="60"/>
                    <a:pt x="28" y="61"/>
                  </a:cubicBezTo>
                  <a:cubicBezTo>
                    <a:pt x="28" y="61"/>
                    <a:pt x="28" y="62"/>
                    <a:pt x="28" y="63"/>
                  </a:cubicBezTo>
                  <a:cubicBezTo>
                    <a:pt x="28" y="64"/>
                    <a:pt x="27" y="64"/>
                    <a:pt x="26" y="65"/>
                  </a:cubicBezTo>
                  <a:cubicBezTo>
                    <a:pt x="26" y="65"/>
                    <a:pt x="26" y="65"/>
                    <a:pt x="25" y="65"/>
                  </a:cubicBezTo>
                  <a:cubicBezTo>
                    <a:pt x="25" y="65"/>
                    <a:pt x="25" y="66"/>
                    <a:pt x="25" y="66"/>
                  </a:cubicBezTo>
                  <a:cubicBezTo>
                    <a:pt x="24" y="66"/>
                    <a:pt x="24" y="66"/>
                    <a:pt x="24" y="65"/>
                  </a:cubicBezTo>
                  <a:cubicBezTo>
                    <a:pt x="23" y="66"/>
                    <a:pt x="23" y="66"/>
                    <a:pt x="23" y="67"/>
                  </a:cubicBezTo>
                  <a:cubicBezTo>
                    <a:pt x="23" y="67"/>
                    <a:pt x="23" y="66"/>
                    <a:pt x="22" y="66"/>
                  </a:cubicBezTo>
                  <a:cubicBezTo>
                    <a:pt x="22" y="65"/>
                    <a:pt x="24" y="64"/>
                    <a:pt x="24" y="64"/>
                  </a:cubicBezTo>
                  <a:cubicBezTo>
                    <a:pt x="24" y="63"/>
                    <a:pt x="23" y="62"/>
                    <a:pt x="22" y="61"/>
                  </a:cubicBezTo>
                  <a:cubicBezTo>
                    <a:pt x="22" y="60"/>
                    <a:pt x="22" y="59"/>
                    <a:pt x="22" y="58"/>
                  </a:cubicBezTo>
                  <a:cubicBezTo>
                    <a:pt x="22" y="58"/>
                    <a:pt x="22" y="58"/>
                    <a:pt x="21" y="58"/>
                  </a:cubicBezTo>
                  <a:cubicBezTo>
                    <a:pt x="21" y="58"/>
                    <a:pt x="22" y="57"/>
                    <a:pt x="21" y="57"/>
                  </a:cubicBezTo>
                  <a:cubicBezTo>
                    <a:pt x="21" y="56"/>
                    <a:pt x="21" y="58"/>
                    <a:pt x="21" y="58"/>
                  </a:cubicBezTo>
                  <a:cubicBezTo>
                    <a:pt x="21" y="59"/>
                    <a:pt x="21" y="59"/>
                    <a:pt x="20" y="59"/>
                  </a:cubicBezTo>
                  <a:cubicBezTo>
                    <a:pt x="19" y="60"/>
                    <a:pt x="19" y="60"/>
                    <a:pt x="19" y="60"/>
                  </a:cubicBezTo>
                  <a:cubicBezTo>
                    <a:pt x="18" y="61"/>
                    <a:pt x="17" y="61"/>
                    <a:pt x="17" y="60"/>
                  </a:cubicBezTo>
                  <a:cubicBezTo>
                    <a:pt x="17" y="60"/>
                    <a:pt x="17" y="60"/>
                    <a:pt x="16" y="60"/>
                  </a:cubicBezTo>
                  <a:cubicBezTo>
                    <a:pt x="16" y="60"/>
                    <a:pt x="16" y="59"/>
                    <a:pt x="16" y="59"/>
                  </a:cubicBezTo>
                  <a:cubicBezTo>
                    <a:pt x="16" y="59"/>
                    <a:pt x="17" y="59"/>
                    <a:pt x="17" y="58"/>
                  </a:cubicBezTo>
                  <a:cubicBezTo>
                    <a:pt x="17" y="58"/>
                    <a:pt x="16" y="58"/>
                    <a:pt x="16" y="58"/>
                  </a:cubicBezTo>
                  <a:cubicBezTo>
                    <a:pt x="16" y="57"/>
                    <a:pt x="17" y="57"/>
                    <a:pt x="17" y="57"/>
                  </a:cubicBezTo>
                  <a:cubicBezTo>
                    <a:pt x="17" y="57"/>
                    <a:pt x="17" y="56"/>
                    <a:pt x="17" y="56"/>
                  </a:cubicBezTo>
                  <a:cubicBezTo>
                    <a:pt x="17" y="56"/>
                    <a:pt x="17" y="56"/>
                    <a:pt x="17" y="56"/>
                  </a:cubicBezTo>
                  <a:cubicBezTo>
                    <a:pt x="17" y="56"/>
                    <a:pt x="17" y="57"/>
                    <a:pt x="16" y="57"/>
                  </a:cubicBezTo>
                  <a:cubicBezTo>
                    <a:pt x="16" y="57"/>
                    <a:pt x="15" y="56"/>
                    <a:pt x="15" y="56"/>
                  </a:cubicBezTo>
                  <a:cubicBezTo>
                    <a:pt x="15" y="55"/>
                    <a:pt x="16" y="55"/>
                    <a:pt x="16" y="54"/>
                  </a:cubicBezTo>
                  <a:cubicBezTo>
                    <a:pt x="17" y="54"/>
                    <a:pt x="17" y="54"/>
                    <a:pt x="18" y="54"/>
                  </a:cubicBezTo>
                  <a:cubicBezTo>
                    <a:pt x="18" y="54"/>
                    <a:pt x="18" y="53"/>
                    <a:pt x="18" y="53"/>
                  </a:cubicBezTo>
                  <a:cubicBezTo>
                    <a:pt x="17" y="54"/>
                    <a:pt x="17" y="54"/>
                    <a:pt x="16" y="54"/>
                  </a:cubicBezTo>
                  <a:cubicBezTo>
                    <a:pt x="16" y="54"/>
                    <a:pt x="15" y="54"/>
                    <a:pt x="15" y="53"/>
                  </a:cubicBezTo>
                  <a:cubicBezTo>
                    <a:pt x="15" y="53"/>
                    <a:pt x="16" y="52"/>
                    <a:pt x="16" y="52"/>
                  </a:cubicBezTo>
                  <a:cubicBezTo>
                    <a:pt x="17" y="52"/>
                    <a:pt x="17" y="52"/>
                    <a:pt x="17" y="51"/>
                  </a:cubicBezTo>
                  <a:cubicBezTo>
                    <a:pt x="17" y="51"/>
                    <a:pt x="18" y="50"/>
                    <a:pt x="18" y="50"/>
                  </a:cubicBezTo>
                  <a:cubicBezTo>
                    <a:pt x="18" y="50"/>
                    <a:pt x="19" y="49"/>
                    <a:pt x="19" y="49"/>
                  </a:cubicBezTo>
                  <a:cubicBezTo>
                    <a:pt x="20" y="48"/>
                    <a:pt x="20" y="49"/>
                    <a:pt x="20" y="49"/>
                  </a:cubicBezTo>
                  <a:cubicBezTo>
                    <a:pt x="21" y="49"/>
                    <a:pt x="22" y="49"/>
                    <a:pt x="22" y="48"/>
                  </a:cubicBezTo>
                  <a:cubicBezTo>
                    <a:pt x="22" y="48"/>
                    <a:pt x="22" y="48"/>
                    <a:pt x="22" y="48"/>
                  </a:cubicBezTo>
                  <a:cubicBezTo>
                    <a:pt x="22" y="48"/>
                    <a:pt x="21" y="49"/>
                    <a:pt x="21" y="48"/>
                  </a:cubicBezTo>
                  <a:cubicBezTo>
                    <a:pt x="20" y="47"/>
                    <a:pt x="22" y="46"/>
                    <a:pt x="22" y="46"/>
                  </a:cubicBezTo>
                  <a:cubicBezTo>
                    <a:pt x="23" y="45"/>
                    <a:pt x="23" y="45"/>
                    <a:pt x="23" y="45"/>
                  </a:cubicBezTo>
                  <a:cubicBezTo>
                    <a:pt x="23" y="44"/>
                    <a:pt x="24" y="43"/>
                    <a:pt x="24" y="42"/>
                  </a:cubicBezTo>
                  <a:cubicBezTo>
                    <a:pt x="24" y="41"/>
                    <a:pt x="25" y="40"/>
                    <a:pt x="25" y="40"/>
                  </a:cubicBezTo>
                  <a:cubicBezTo>
                    <a:pt x="25" y="39"/>
                    <a:pt x="26" y="39"/>
                    <a:pt x="26" y="39"/>
                  </a:cubicBezTo>
                  <a:cubicBezTo>
                    <a:pt x="26" y="38"/>
                    <a:pt x="26" y="38"/>
                    <a:pt x="27" y="38"/>
                  </a:cubicBezTo>
                  <a:cubicBezTo>
                    <a:pt x="27" y="38"/>
                    <a:pt x="27" y="37"/>
                    <a:pt x="27" y="37"/>
                  </a:cubicBezTo>
                  <a:cubicBezTo>
                    <a:pt x="27" y="37"/>
                    <a:pt x="27" y="37"/>
                    <a:pt x="27" y="37"/>
                  </a:cubicBezTo>
                  <a:cubicBezTo>
                    <a:pt x="27" y="36"/>
                    <a:pt x="28" y="37"/>
                    <a:pt x="28" y="36"/>
                  </a:cubicBezTo>
                  <a:cubicBezTo>
                    <a:pt x="28" y="36"/>
                    <a:pt x="28" y="36"/>
                    <a:pt x="28" y="36"/>
                  </a:cubicBezTo>
                  <a:cubicBezTo>
                    <a:pt x="29" y="36"/>
                    <a:pt x="28" y="35"/>
                    <a:pt x="27" y="36"/>
                  </a:cubicBezTo>
                  <a:cubicBezTo>
                    <a:pt x="26" y="36"/>
                    <a:pt x="26" y="37"/>
                    <a:pt x="25" y="36"/>
                  </a:cubicBezTo>
                  <a:cubicBezTo>
                    <a:pt x="25" y="36"/>
                    <a:pt x="26" y="35"/>
                    <a:pt x="26" y="35"/>
                  </a:cubicBezTo>
                  <a:cubicBezTo>
                    <a:pt x="26" y="35"/>
                    <a:pt x="26" y="35"/>
                    <a:pt x="26" y="35"/>
                  </a:cubicBezTo>
                  <a:cubicBezTo>
                    <a:pt x="25" y="35"/>
                    <a:pt x="26" y="34"/>
                    <a:pt x="27" y="34"/>
                  </a:cubicBezTo>
                  <a:cubicBezTo>
                    <a:pt x="27" y="34"/>
                    <a:pt x="28" y="32"/>
                    <a:pt x="28" y="33"/>
                  </a:cubicBezTo>
                  <a:cubicBezTo>
                    <a:pt x="28" y="34"/>
                    <a:pt x="27" y="34"/>
                    <a:pt x="28" y="34"/>
                  </a:cubicBezTo>
                  <a:cubicBezTo>
                    <a:pt x="28" y="34"/>
                    <a:pt x="28" y="35"/>
                    <a:pt x="29" y="35"/>
                  </a:cubicBezTo>
                  <a:cubicBezTo>
                    <a:pt x="29" y="35"/>
                    <a:pt x="29" y="34"/>
                    <a:pt x="29" y="34"/>
                  </a:cubicBezTo>
                  <a:cubicBezTo>
                    <a:pt x="29" y="34"/>
                    <a:pt x="29" y="34"/>
                    <a:pt x="28" y="34"/>
                  </a:cubicBezTo>
                  <a:cubicBezTo>
                    <a:pt x="28" y="33"/>
                    <a:pt x="29" y="32"/>
                    <a:pt x="30" y="32"/>
                  </a:cubicBezTo>
                  <a:cubicBezTo>
                    <a:pt x="30" y="32"/>
                    <a:pt x="29" y="33"/>
                    <a:pt x="29" y="33"/>
                  </a:cubicBezTo>
                  <a:cubicBezTo>
                    <a:pt x="30" y="33"/>
                    <a:pt x="30" y="33"/>
                    <a:pt x="30" y="33"/>
                  </a:cubicBezTo>
                  <a:cubicBezTo>
                    <a:pt x="31" y="33"/>
                    <a:pt x="31" y="34"/>
                    <a:pt x="31" y="33"/>
                  </a:cubicBezTo>
                  <a:cubicBezTo>
                    <a:pt x="32" y="33"/>
                    <a:pt x="31" y="33"/>
                    <a:pt x="31" y="32"/>
                  </a:cubicBezTo>
                  <a:cubicBezTo>
                    <a:pt x="30" y="32"/>
                    <a:pt x="30" y="32"/>
                    <a:pt x="30" y="31"/>
                  </a:cubicBezTo>
                  <a:cubicBezTo>
                    <a:pt x="30" y="31"/>
                    <a:pt x="31" y="31"/>
                    <a:pt x="31" y="31"/>
                  </a:cubicBezTo>
                  <a:cubicBezTo>
                    <a:pt x="32" y="31"/>
                    <a:pt x="32" y="31"/>
                    <a:pt x="32" y="32"/>
                  </a:cubicBezTo>
                  <a:cubicBezTo>
                    <a:pt x="32" y="32"/>
                    <a:pt x="32" y="32"/>
                    <a:pt x="32" y="32"/>
                  </a:cubicBezTo>
                  <a:cubicBezTo>
                    <a:pt x="33" y="32"/>
                    <a:pt x="33" y="32"/>
                    <a:pt x="33" y="31"/>
                  </a:cubicBezTo>
                  <a:cubicBezTo>
                    <a:pt x="33" y="31"/>
                    <a:pt x="33" y="31"/>
                    <a:pt x="33" y="31"/>
                  </a:cubicBezTo>
                  <a:cubicBezTo>
                    <a:pt x="34" y="31"/>
                    <a:pt x="34" y="31"/>
                    <a:pt x="34" y="31"/>
                  </a:cubicBezTo>
                  <a:cubicBezTo>
                    <a:pt x="34" y="32"/>
                    <a:pt x="34" y="31"/>
                    <a:pt x="34" y="31"/>
                  </a:cubicBezTo>
                  <a:cubicBezTo>
                    <a:pt x="34" y="30"/>
                    <a:pt x="34" y="30"/>
                    <a:pt x="34" y="30"/>
                  </a:cubicBezTo>
                  <a:cubicBezTo>
                    <a:pt x="34" y="30"/>
                    <a:pt x="34" y="29"/>
                    <a:pt x="34" y="29"/>
                  </a:cubicBezTo>
                  <a:cubicBezTo>
                    <a:pt x="34" y="29"/>
                    <a:pt x="35" y="28"/>
                    <a:pt x="35" y="28"/>
                  </a:cubicBezTo>
                  <a:cubicBezTo>
                    <a:pt x="35" y="29"/>
                    <a:pt x="36" y="29"/>
                    <a:pt x="36" y="29"/>
                  </a:cubicBezTo>
                  <a:cubicBezTo>
                    <a:pt x="36" y="28"/>
                    <a:pt x="37" y="28"/>
                    <a:pt x="38" y="28"/>
                  </a:cubicBezTo>
                  <a:cubicBezTo>
                    <a:pt x="39" y="28"/>
                    <a:pt x="38" y="28"/>
                    <a:pt x="38" y="29"/>
                  </a:cubicBezTo>
                  <a:cubicBezTo>
                    <a:pt x="37" y="29"/>
                    <a:pt x="37" y="30"/>
                    <a:pt x="37" y="31"/>
                  </a:cubicBezTo>
                  <a:cubicBezTo>
                    <a:pt x="38" y="30"/>
                    <a:pt x="38" y="29"/>
                    <a:pt x="39" y="29"/>
                  </a:cubicBezTo>
                  <a:cubicBezTo>
                    <a:pt x="39" y="28"/>
                    <a:pt x="39" y="27"/>
                    <a:pt x="39" y="28"/>
                  </a:cubicBezTo>
                  <a:cubicBezTo>
                    <a:pt x="39" y="28"/>
                    <a:pt x="39" y="29"/>
                    <a:pt x="39" y="29"/>
                  </a:cubicBezTo>
                  <a:cubicBezTo>
                    <a:pt x="40" y="29"/>
                    <a:pt x="39" y="27"/>
                    <a:pt x="40" y="27"/>
                  </a:cubicBezTo>
                  <a:cubicBezTo>
                    <a:pt x="42" y="27"/>
                    <a:pt x="40" y="29"/>
                    <a:pt x="41" y="29"/>
                  </a:cubicBezTo>
                  <a:cubicBezTo>
                    <a:pt x="41" y="29"/>
                    <a:pt x="41" y="28"/>
                    <a:pt x="42" y="28"/>
                  </a:cubicBezTo>
                  <a:cubicBezTo>
                    <a:pt x="42" y="29"/>
                    <a:pt x="43" y="29"/>
                    <a:pt x="43" y="29"/>
                  </a:cubicBezTo>
                  <a:cubicBezTo>
                    <a:pt x="44" y="30"/>
                    <a:pt x="43" y="30"/>
                    <a:pt x="42" y="30"/>
                  </a:cubicBezTo>
                  <a:cubicBezTo>
                    <a:pt x="42" y="31"/>
                    <a:pt x="42" y="31"/>
                    <a:pt x="43" y="31"/>
                  </a:cubicBezTo>
                  <a:cubicBezTo>
                    <a:pt x="43" y="32"/>
                    <a:pt x="43" y="32"/>
                    <a:pt x="44" y="32"/>
                  </a:cubicBezTo>
                  <a:cubicBezTo>
                    <a:pt x="44" y="32"/>
                    <a:pt x="44" y="31"/>
                    <a:pt x="44" y="31"/>
                  </a:cubicBezTo>
                  <a:cubicBezTo>
                    <a:pt x="44" y="31"/>
                    <a:pt x="45" y="31"/>
                    <a:pt x="45" y="31"/>
                  </a:cubicBezTo>
                  <a:cubicBezTo>
                    <a:pt x="45" y="31"/>
                    <a:pt x="45" y="31"/>
                    <a:pt x="46" y="31"/>
                  </a:cubicBezTo>
                  <a:cubicBezTo>
                    <a:pt x="46" y="32"/>
                    <a:pt x="46" y="32"/>
                    <a:pt x="46" y="32"/>
                  </a:cubicBezTo>
                  <a:cubicBezTo>
                    <a:pt x="46" y="32"/>
                    <a:pt x="45" y="32"/>
                    <a:pt x="46" y="33"/>
                  </a:cubicBezTo>
                  <a:cubicBezTo>
                    <a:pt x="46" y="33"/>
                    <a:pt x="47" y="33"/>
                    <a:pt x="47" y="33"/>
                  </a:cubicBezTo>
                  <a:cubicBezTo>
                    <a:pt x="47" y="33"/>
                    <a:pt x="48" y="33"/>
                    <a:pt x="48" y="33"/>
                  </a:cubicBezTo>
                  <a:cubicBezTo>
                    <a:pt x="49" y="33"/>
                    <a:pt x="49" y="33"/>
                    <a:pt x="50" y="34"/>
                  </a:cubicBezTo>
                  <a:cubicBezTo>
                    <a:pt x="50" y="34"/>
                    <a:pt x="50" y="34"/>
                    <a:pt x="50" y="34"/>
                  </a:cubicBezTo>
                  <a:cubicBezTo>
                    <a:pt x="50" y="35"/>
                    <a:pt x="51" y="35"/>
                    <a:pt x="51" y="35"/>
                  </a:cubicBezTo>
                  <a:cubicBezTo>
                    <a:pt x="52" y="36"/>
                    <a:pt x="52" y="36"/>
                    <a:pt x="53" y="36"/>
                  </a:cubicBezTo>
                  <a:cubicBezTo>
                    <a:pt x="53" y="36"/>
                    <a:pt x="54" y="36"/>
                    <a:pt x="54" y="37"/>
                  </a:cubicBezTo>
                  <a:cubicBezTo>
                    <a:pt x="54" y="37"/>
                    <a:pt x="55" y="38"/>
                    <a:pt x="55" y="38"/>
                  </a:cubicBezTo>
                  <a:cubicBezTo>
                    <a:pt x="55" y="38"/>
                    <a:pt x="55" y="39"/>
                    <a:pt x="55" y="39"/>
                  </a:cubicBezTo>
                  <a:cubicBezTo>
                    <a:pt x="55" y="40"/>
                    <a:pt x="55" y="40"/>
                    <a:pt x="55" y="41"/>
                  </a:cubicBezTo>
                  <a:cubicBezTo>
                    <a:pt x="54" y="41"/>
                    <a:pt x="54" y="41"/>
                    <a:pt x="53" y="41"/>
                  </a:cubicBezTo>
                  <a:cubicBezTo>
                    <a:pt x="53" y="42"/>
                    <a:pt x="53" y="42"/>
                    <a:pt x="52" y="42"/>
                  </a:cubicBezTo>
                  <a:cubicBezTo>
                    <a:pt x="51" y="42"/>
                    <a:pt x="50" y="42"/>
                    <a:pt x="49" y="42"/>
                  </a:cubicBezTo>
                  <a:cubicBezTo>
                    <a:pt x="48" y="41"/>
                    <a:pt x="48" y="41"/>
                    <a:pt x="47" y="41"/>
                  </a:cubicBezTo>
                  <a:cubicBezTo>
                    <a:pt x="47" y="40"/>
                    <a:pt x="46" y="39"/>
                    <a:pt x="45" y="40"/>
                  </a:cubicBezTo>
                  <a:cubicBezTo>
                    <a:pt x="45" y="40"/>
                    <a:pt x="46" y="41"/>
                    <a:pt x="46" y="41"/>
                  </a:cubicBezTo>
                  <a:cubicBezTo>
                    <a:pt x="46" y="41"/>
                    <a:pt x="47" y="42"/>
                    <a:pt x="48" y="42"/>
                  </a:cubicBezTo>
                  <a:cubicBezTo>
                    <a:pt x="48" y="43"/>
                    <a:pt x="48" y="44"/>
                    <a:pt x="48" y="44"/>
                  </a:cubicBezTo>
                  <a:cubicBezTo>
                    <a:pt x="48" y="45"/>
                    <a:pt x="48" y="46"/>
                    <a:pt x="48" y="46"/>
                  </a:cubicBezTo>
                  <a:cubicBezTo>
                    <a:pt x="48" y="47"/>
                    <a:pt x="50" y="48"/>
                    <a:pt x="51" y="48"/>
                  </a:cubicBezTo>
                  <a:cubicBezTo>
                    <a:pt x="51" y="48"/>
                    <a:pt x="51" y="48"/>
                    <a:pt x="52" y="47"/>
                  </a:cubicBezTo>
                  <a:cubicBezTo>
                    <a:pt x="52" y="46"/>
                    <a:pt x="51" y="46"/>
                    <a:pt x="51" y="46"/>
                  </a:cubicBezTo>
                  <a:cubicBezTo>
                    <a:pt x="50" y="46"/>
                    <a:pt x="50" y="46"/>
                    <a:pt x="50" y="45"/>
                  </a:cubicBezTo>
                  <a:cubicBezTo>
                    <a:pt x="50" y="44"/>
                    <a:pt x="50" y="44"/>
                    <a:pt x="51" y="45"/>
                  </a:cubicBezTo>
                  <a:cubicBezTo>
                    <a:pt x="51" y="45"/>
                    <a:pt x="52" y="45"/>
                    <a:pt x="52" y="45"/>
                  </a:cubicBezTo>
                  <a:cubicBezTo>
                    <a:pt x="53" y="45"/>
                    <a:pt x="53" y="45"/>
                    <a:pt x="53" y="46"/>
                  </a:cubicBezTo>
                  <a:cubicBezTo>
                    <a:pt x="54" y="46"/>
                    <a:pt x="55" y="46"/>
                    <a:pt x="55" y="45"/>
                  </a:cubicBezTo>
                  <a:cubicBezTo>
                    <a:pt x="55" y="45"/>
                    <a:pt x="54" y="45"/>
                    <a:pt x="53" y="44"/>
                  </a:cubicBezTo>
                  <a:cubicBezTo>
                    <a:pt x="53" y="44"/>
                    <a:pt x="54" y="42"/>
                    <a:pt x="55" y="42"/>
                  </a:cubicBezTo>
                  <a:cubicBezTo>
                    <a:pt x="55" y="42"/>
                    <a:pt x="55" y="42"/>
                    <a:pt x="56" y="42"/>
                  </a:cubicBezTo>
                  <a:cubicBezTo>
                    <a:pt x="56" y="41"/>
                    <a:pt x="56" y="41"/>
                    <a:pt x="56" y="41"/>
                  </a:cubicBezTo>
                  <a:cubicBezTo>
                    <a:pt x="57" y="41"/>
                    <a:pt x="57" y="41"/>
                    <a:pt x="57" y="42"/>
                  </a:cubicBezTo>
                  <a:cubicBezTo>
                    <a:pt x="58" y="42"/>
                    <a:pt x="58" y="43"/>
                    <a:pt x="58" y="42"/>
                  </a:cubicBezTo>
                  <a:cubicBezTo>
                    <a:pt x="59" y="42"/>
                    <a:pt x="58" y="41"/>
                    <a:pt x="58" y="41"/>
                  </a:cubicBezTo>
                  <a:cubicBezTo>
                    <a:pt x="58" y="41"/>
                    <a:pt x="58" y="40"/>
                    <a:pt x="58" y="40"/>
                  </a:cubicBezTo>
                  <a:cubicBezTo>
                    <a:pt x="58" y="40"/>
                    <a:pt x="58" y="40"/>
                    <a:pt x="58" y="40"/>
                  </a:cubicBezTo>
                  <a:cubicBezTo>
                    <a:pt x="58" y="39"/>
                    <a:pt x="58" y="39"/>
                    <a:pt x="58" y="38"/>
                  </a:cubicBezTo>
                  <a:cubicBezTo>
                    <a:pt x="58" y="38"/>
                    <a:pt x="58" y="37"/>
                    <a:pt x="58" y="36"/>
                  </a:cubicBezTo>
                  <a:cubicBezTo>
                    <a:pt x="58" y="36"/>
                    <a:pt x="58" y="36"/>
                    <a:pt x="57" y="35"/>
                  </a:cubicBezTo>
                  <a:cubicBezTo>
                    <a:pt x="57" y="34"/>
                    <a:pt x="59" y="34"/>
                    <a:pt x="60" y="35"/>
                  </a:cubicBezTo>
                  <a:cubicBezTo>
                    <a:pt x="60" y="35"/>
                    <a:pt x="60" y="36"/>
                    <a:pt x="61" y="36"/>
                  </a:cubicBezTo>
                  <a:cubicBezTo>
                    <a:pt x="61" y="37"/>
                    <a:pt x="61" y="37"/>
                    <a:pt x="60" y="37"/>
                  </a:cubicBezTo>
                  <a:cubicBezTo>
                    <a:pt x="60" y="38"/>
                    <a:pt x="59" y="38"/>
                    <a:pt x="59" y="39"/>
                  </a:cubicBezTo>
                  <a:cubicBezTo>
                    <a:pt x="59" y="39"/>
                    <a:pt x="60" y="40"/>
                    <a:pt x="60" y="40"/>
                  </a:cubicBezTo>
                  <a:cubicBezTo>
                    <a:pt x="61" y="40"/>
                    <a:pt x="61" y="40"/>
                    <a:pt x="62" y="39"/>
                  </a:cubicBezTo>
                  <a:cubicBezTo>
                    <a:pt x="62" y="38"/>
                    <a:pt x="63" y="38"/>
                    <a:pt x="64" y="37"/>
                  </a:cubicBezTo>
                  <a:cubicBezTo>
                    <a:pt x="64" y="37"/>
                    <a:pt x="65" y="36"/>
                    <a:pt x="66" y="36"/>
                  </a:cubicBezTo>
                  <a:cubicBezTo>
                    <a:pt x="67" y="35"/>
                    <a:pt x="68" y="35"/>
                    <a:pt x="68" y="34"/>
                  </a:cubicBezTo>
                  <a:cubicBezTo>
                    <a:pt x="69" y="34"/>
                    <a:pt x="69" y="33"/>
                    <a:pt x="70" y="33"/>
                  </a:cubicBezTo>
                  <a:cubicBezTo>
                    <a:pt x="70" y="34"/>
                    <a:pt x="69" y="35"/>
                    <a:pt x="69" y="35"/>
                  </a:cubicBezTo>
                  <a:cubicBezTo>
                    <a:pt x="69" y="35"/>
                    <a:pt x="69" y="36"/>
                    <a:pt x="69" y="36"/>
                  </a:cubicBezTo>
                  <a:cubicBezTo>
                    <a:pt x="70" y="36"/>
                    <a:pt x="71" y="36"/>
                    <a:pt x="71" y="35"/>
                  </a:cubicBezTo>
                  <a:cubicBezTo>
                    <a:pt x="71" y="34"/>
                    <a:pt x="71" y="35"/>
                    <a:pt x="72" y="35"/>
                  </a:cubicBezTo>
                  <a:cubicBezTo>
                    <a:pt x="72" y="35"/>
                    <a:pt x="73" y="35"/>
                    <a:pt x="73" y="34"/>
                  </a:cubicBezTo>
                  <a:cubicBezTo>
                    <a:pt x="74" y="34"/>
                    <a:pt x="74" y="34"/>
                    <a:pt x="74" y="34"/>
                  </a:cubicBezTo>
                  <a:cubicBezTo>
                    <a:pt x="75" y="34"/>
                    <a:pt x="74" y="35"/>
                    <a:pt x="74" y="35"/>
                  </a:cubicBezTo>
                  <a:cubicBezTo>
                    <a:pt x="74" y="36"/>
                    <a:pt x="75" y="36"/>
                    <a:pt x="75" y="35"/>
                  </a:cubicBezTo>
                  <a:cubicBezTo>
                    <a:pt x="75" y="35"/>
                    <a:pt x="75" y="35"/>
                    <a:pt x="75" y="35"/>
                  </a:cubicBezTo>
                  <a:cubicBezTo>
                    <a:pt x="76" y="35"/>
                    <a:pt x="76" y="35"/>
                    <a:pt x="76" y="35"/>
                  </a:cubicBezTo>
                  <a:cubicBezTo>
                    <a:pt x="76" y="34"/>
                    <a:pt x="76" y="34"/>
                    <a:pt x="76" y="33"/>
                  </a:cubicBezTo>
                  <a:cubicBezTo>
                    <a:pt x="76" y="33"/>
                    <a:pt x="76" y="33"/>
                    <a:pt x="76" y="32"/>
                  </a:cubicBezTo>
                  <a:cubicBezTo>
                    <a:pt x="76" y="32"/>
                    <a:pt x="75" y="32"/>
                    <a:pt x="75" y="32"/>
                  </a:cubicBezTo>
                  <a:cubicBezTo>
                    <a:pt x="74" y="32"/>
                    <a:pt x="74" y="31"/>
                    <a:pt x="74" y="30"/>
                  </a:cubicBezTo>
                  <a:cubicBezTo>
                    <a:pt x="73" y="30"/>
                    <a:pt x="74" y="28"/>
                    <a:pt x="74" y="29"/>
                  </a:cubicBezTo>
                  <a:cubicBezTo>
                    <a:pt x="75" y="29"/>
                    <a:pt x="75" y="30"/>
                    <a:pt x="75" y="30"/>
                  </a:cubicBezTo>
                  <a:cubicBezTo>
                    <a:pt x="75" y="30"/>
                    <a:pt x="75" y="31"/>
                    <a:pt x="76" y="31"/>
                  </a:cubicBezTo>
                  <a:cubicBezTo>
                    <a:pt x="76" y="31"/>
                    <a:pt x="76" y="31"/>
                    <a:pt x="76" y="31"/>
                  </a:cubicBezTo>
                  <a:cubicBezTo>
                    <a:pt x="77" y="32"/>
                    <a:pt x="77" y="31"/>
                    <a:pt x="77" y="31"/>
                  </a:cubicBezTo>
                  <a:cubicBezTo>
                    <a:pt x="78" y="31"/>
                    <a:pt x="79" y="32"/>
                    <a:pt x="79" y="32"/>
                  </a:cubicBezTo>
                  <a:cubicBezTo>
                    <a:pt x="80" y="32"/>
                    <a:pt x="80" y="33"/>
                    <a:pt x="81" y="33"/>
                  </a:cubicBezTo>
                  <a:cubicBezTo>
                    <a:pt x="81" y="33"/>
                    <a:pt x="81" y="34"/>
                    <a:pt x="82" y="34"/>
                  </a:cubicBezTo>
                  <a:cubicBezTo>
                    <a:pt x="82" y="34"/>
                    <a:pt x="83" y="34"/>
                    <a:pt x="83" y="35"/>
                  </a:cubicBezTo>
                  <a:cubicBezTo>
                    <a:pt x="84" y="35"/>
                    <a:pt x="84" y="36"/>
                    <a:pt x="84" y="36"/>
                  </a:cubicBezTo>
                  <a:cubicBezTo>
                    <a:pt x="85" y="36"/>
                    <a:pt x="84" y="35"/>
                    <a:pt x="85" y="35"/>
                  </a:cubicBezTo>
                  <a:cubicBezTo>
                    <a:pt x="85" y="35"/>
                    <a:pt x="85" y="35"/>
                    <a:pt x="85" y="35"/>
                  </a:cubicBezTo>
                  <a:cubicBezTo>
                    <a:pt x="85" y="34"/>
                    <a:pt x="85" y="34"/>
                    <a:pt x="85" y="34"/>
                  </a:cubicBezTo>
                  <a:cubicBezTo>
                    <a:pt x="85" y="33"/>
                    <a:pt x="84" y="33"/>
                    <a:pt x="84" y="33"/>
                  </a:cubicBezTo>
                  <a:cubicBezTo>
                    <a:pt x="84" y="33"/>
                    <a:pt x="83" y="32"/>
                    <a:pt x="83" y="32"/>
                  </a:cubicBezTo>
                  <a:cubicBezTo>
                    <a:pt x="82" y="32"/>
                    <a:pt x="83" y="31"/>
                    <a:pt x="83" y="31"/>
                  </a:cubicBezTo>
                  <a:cubicBezTo>
                    <a:pt x="83" y="30"/>
                    <a:pt x="83" y="29"/>
                    <a:pt x="83" y="28"/>
                  </a:cubicBezTo>
                  <a:cubicBezTo>
                    <a:pt x="83" y="28"/>
                    <a:pt x="82" y="28"/>
                    <a:pt x="82" y="28"/>
                  </a:cubicBezTo>
                  <a:cubicBezTo>
                    <a:pt x="82" y="27"/>
                    <a:pt x="83" y="26"/>
                    <a:pt x="84" y="25"/>
                  </a:cubicBezTo>
                  <a:cubicBezTo>
                    <a:pt x="84" y="25"/>
                    <a:pt x="84" y="24"/>
                    <a:pt x="85" y="24"/>
                  </a:cubicBezTo>
                  <a:cubicBezTo>
                    <a:pt x="85" y="23"/>
                    <a:pt x="85" y="22"/>
                    <a:pt x="85" y="21"/>
                  </a:cubicBezTo>
                  <a:cubicBezTo>
                    <a:pt x="86" y="21"/>
                    <a:pt x="88" y="20"/>
                    <a:pt x="89" y="21"/>
                  </a:cubicBezTo>
                  <a:cubicBezTo>
                    <a:pt x="89" y="22"/>
                    <a:pt x="89" y="24"/>
                    <a:pt x="89" y="24"/>
                  </a:cubicBezTo>
                  <a:cubicBezTo>
                    <a:pt x="88" y="25"/>
                    <a:pt x="88" y="25"/>
                    <a:pt x="88" y="26"/>
                  </a:cubicBezTo>
                  <a:cubicBezTo>
                    <a:pt x="88" y="26"/>
                    <a:pt x="88" y="27"/>
                    <a:pt x="89" y="27"/>
                  </a:cubicBezTo>
                  <a:cubicBezTo>
                    <a:pt x="89" y="28"/>
                    <a:pt x="89" y="29"/>
                    <a:pt x="89" y="30"/>
                  </a:cubicBezTo>
                  <a:cubicBezTo>
                    <a:pt x="89" y="31"/>
                    <a:pt x="89" y="32"/>
                    <a:pt x="89" y="32"/>
                  </a:cubicBezTo>
                  <a:cubicBezTo>
                    <a:pt x="89" y="32"/>
                    <a:pt x="89" y="33"/>
                    <a:pt x="89" y="33"/>
                  </a:cubicBezTo>
                  <a:cubicBezTo>
                    <a:pt x="89" y="33"/>
                    <a:pt x="89" y="33"/>
                    <a:pt x="89" y="34"/>
                  </a:cubicBezTo>
                  <a:cubicBezTo>
                    <a:pt x="90" y="35"/>
                    <a:pt x="89" y="36"/>
                    <a:pt x="89" y="38"/>
                  </a:cubicBezTo>
                  <a:cubicBezTo>
                    <a:pt x="89" y="39"/>
                    <a:pt x="89" y="40"/>
                    <a:pt x="88" y="40"/>
                  </a:cubicBezTo>
                  <a:cubicBezTo>
                    <a:pt x="88" y="41"/>
                    <a:pt x="88" y="41"/>
                    <a:pt x="87" y="41"/>
                  </a:cubicBezTo>
                  <a:cubicBezTo>
                    <a:pt x="86" y="41"/>
                    <a:pt x="85" y="41"/>
                    <a:pt x="86" y="41"/>
                  </a:cubicBezTo>
                  <a:cubicBezTo>
                    <a:pt x="86" y="42"/>
                    <a:pt x="87" y="41"/>
                    <a:pt x="87" y="42"/>
                  </a:cubicBezTo>
                  <a:cubicBezTo>
                    <a:pt x="87" y="42"/>
                    <a:pt x="87" y="42"/>
                    <a:pt x="88" y="42"/>
                  </a:cubicBezTo>
                  <a:cubicBezTo>
                    <a:pt x="89" y="42"/>
                    <a:pt x="89" y="41"/>
                    <a:pt x="89" y="41"/>
                  </a:cubicBezTo>
                  <a:cubicBezTo>
                    <a:pt x="90" y="40"/>
                    <a:pt x="90" y="39"/>
                    <a:pt x="91" y="38"/>
                  </a:cubicBezTo>
                  <a:cubicBezTo>
                    <a:pt x="91" y="38"/>
                    <a:pt x="91" y="37"/>
                    <a:pt x="91" y="37"/>
                  </a:cubicBezTo>
                  <a:cubicBezTo>
                    <a:pt x="91" y="36"/>
                    <a:pt x="91" y="36"/>
                    <a:pt x="91" y="35"/>
                  </a:cubicBezTo>
                  <a:cubicBezTo>
                    <a:pt x="91" y="34"/>
                    <a:pt x="93" y="34"/>
                    <a:pt x="93" y="35"/>
                  </a:cubicBezTo>
                  <a:cubicBezTo>
                    <a:pt x="93" y="35"/>
                    <a:pt x="93" y="36"/>
                    <a:pt x="94" y="36"/>
                  </a:cubicBezTo>
                  <a:cubicBezTo>
                    <a:pt x="94" y="37"/>
                    <a:pt x="94" y="37"/>
                    <a:pt x="94" y="38"/>
                  </a:cubicBezTo>
                  <a:cubicBezTo>
                    <a:pt x="94" y="38"/>
                    <a:pt x="94" y="38"/>
                    <a:pt x="95" y="38"/>
                  </a:cubicBezTo>
                  <a:cubicBezTo>
                    <a:pt x="95" y="38"/>
                    <a:pt x="96" y="38"/>
                    <a:pt x="96" y="38"/>
                  </a:cubicBezTo>
                  <a:cubicBezTo>
                    <a:pt x="96" y="38"/>
                    <a:pt x="93" y="37"/>
                    <a:pt x="94" y="36"/>
                  </a:cubicBezTo>
                  <a:cubicBezTo>
                    <a:pt x="95" y="36"/>
                    <a:pt x="95" y="36"/>
                    <a:pt x="95" y="36"/>
                  </a:cubicBezTo>
                  <a:cubicBezTo>
                    <a:pt x="95" y="36"/>
                    <a:pt x="95" y="35"/>
                    <a:pt x="95" y="35"/>
                  </a:cubicBezTo>
                  <a:cubicBezTo>
                    <a:pt x="95" y="35"/>
                    <a:pt x="95" y="34"/>
                    <a:pt x="94" y="34"/>
                  </a:cubicBezTo>
                  <a:cubicBezTo>
                    <a:pt x="94" y="33"/>
                    <a:pt x="93" y="33"/>
                    <a:pt x="93" y="33"/>
                  </a:cubicBezTo>
                  <a:cubicBezTo>
                    <a:pt x="92" y="33"/>
                    <a:pt x="92" y="34"/>
                    <a:pt x="91" y="34"/>
                  </a:cubicBezTo>
                  <a:cubicBezTo>
                    <a:pt x="90" y="34"/>
                    <a:pt x="90" y="32"/>
                    <a:pt x="90" y="31"/>
                  </a:cubicBezTo>
                  <a:cubicBezTo>
                    <a:pt x="90" y="30"/>
                    <a:pt x="91" y="30"/>
                    <a:pt x="91" y="29"/>
                  </a:cubicBezTo>
                  <a:cubicBezTo>
                    <a:pt x="91" y="28"/>
                    <a:pt x="90" y="27"/>
                    <a:pt x="89" y="26"/>
                  </a:cubicBezTo>
                  <a:cubicBezTo>
                    <a:pt x="89" y="26"/>
                    <a:pt x="89" y="25"/>
                    <a:pt x="89" y="25"/>
                  </a:cubicBezTo>
                  <a:cubicBezTo>
                    <a:pt x="90" y="24"/>
                    <a:pt x="92" y="24"/>
                    <a:pt x="92" y="23"/>
                  </a:cubicBezTo>
                  <a:cubicBezTo>
                    <a:pt x="91" y="22"/>
                    <a:pt x="90" y="21"/>
                    <a:pt x="91" y="20"/>
                  </a:cubicBezTo>
                  <a:cubicBezTo>
                    <a:pt x="91" y="20"/>
                    <a:pt x="92" y="22"/>
                    <a:pt x="92" y="23"/>
                  </a:cubicBezTo>
                  <a:cubicBezTo>
                    <a:pt x="92" y="24"/>
                    <a:pt x="92" y="24"/>
                    <a:pt x="92" y="25"/>
                  </a:cubicBezTo>
                  <a:cubicBezTo>
                    <a:pt x="92" y="25"/>
                    <a:pt x="92" y="26"/>
                    <a:pt x="92" y="26"/>
                  </a:cubicBezTo>
                  <a:cubicBezTo>
                    <a:pt x="92" y="26"/>
                    <a:pt x="94" y="27"/>
                    <a:pt x="94" y="27"/>
                  </a:cubicBezTo>
                  <a:cubicBezTo>
                    <a:pt x="94" y="27"/>
                    <a:pt x="95" y="28"/>
                    <a:pt x="95" y="28"/>
                  </a:cubicBezTo>
                  <a:cubicBezTo>
                    <a:pt x="95" y="28"/>
                    <a:pt x="96" y="27"/>
                    <a:pt x="96" y="27"/>
                  </a:cubicBezTo>
                  <a:cubicBezTo>
                    <a:pt x="96" y="27"/>
                    <a:pt x="95" y="26"/>
                    <a:pt x="94" y="26"/>
                  </a:cubicBezTo>
                  <a:cubicBezTo>
                    <a:pt x="94" y="26"/>
                    <a:pt x="93" y="26"/>
                    <a:pt x="93" y="25"/>
                  </a:cubicBezTo>
                  <a:cubicBezTo>
                    <a:pt x="93" y="25"/>
                    <a:pt x="93" y="25"/>
                    <a:pt x="93" y="24"/>
                  </a:cubicBezTo>
                  <a:cubicBezTo>
                    <a:pt x="94" y="25"/>
                    <a:pt x="94" y="25"/>
                    <a:pt x="94" y="24"/>
                  </a:cubicBezTo>
                  <a:cubicBezTo>
                    <a:pt x="94" y="23"/>
                    <a:pt x="93" y="23"/>
                    <a:pt x="94" y="22"/>
                  </a:cubicBezTo>
                  <a:cubicBezTo>
                    <a:pt x="94" y="22"/>
                    <a:pt x="94" y="22"/>
                    <a:pt x="95" y="22"/>
                  </a:cubicBezTo>
                  <a:cubicBezTo>
                    <a:pt x="95" y="22"/>
                    <a:pt x="95" y="22"/>
                    <a:pt x="95" y="22"/>
                  </a:cubicBezTo>
                  <a:cubicBezTo>
                    <a:pt x="95" y="23"/>
                    <a:pt x="96" y="23"/>
                    <a:pt x="96" y="23"/>
                  </a:cubicBezTo>
                  <a:cubicBezTo>
                    <a:pt x="96" y="23"/>
                    <a:pt x="96" y="23"/>
                    <a:pt x="97" y="23"/>
                  </a:cubicBezTo>
                  <a:cubicBezTo>
                    <a:pt x="97" y="23"/>
                    <a:pt x="97" y="24"/>
                    <a:pt x="98" y="24"/>
                  </a:cubicBezTo>
                  <a:cubicBezTo>
                    <a:pt x="98" y="25"/>
                    <a:pt x="99" y="25"/>
                    <a:pt x="100" y="25"/>
                  </a:cubicBezTo>
                  <a:cubicBezTo>
                    <a:pt x="100" y="25"/>
                    <a:pt x="100" y="25"/>
                    <a:pt x="100" y="25"/>
                  </a:cubicBezTo>
                  <a:cubicBezTo>
                    <a:pt x="100" y="25"/>
                    <a:pt x="100" y="25"/>
                    <a:pt x="100" y="25"/>
                  </a:cubicBezTo>
                  <a:cubicBezTo>
                    <a:pt x="101" y="26"/>
                    <a:pt x="100" y="26"/>
                    <a:pt x="100" y="26"/>
                  </a:cubicBezTo>
                  <a:cubicBezTo>
                    <a:pt x="100" y="27"/>
                    <a:pt x="99" y="27"/>
                    <a:pt x="99" y="28"/>
                  </a:cubicBezTo>
                  <a:cubicBezTo>
                    <a:pt x="99" y="28"/>
                    <a:pt x="99" y="30"/>
                    <a:pt x="100" y="30"/>
                  </a:cubicBezTo>
                  <a:cubicBezTo>
                    <a:pt x="101" y="30"/>
                    <a:pt x="102" y="28"/>
                    <a:pt x="101" y="27"/>
                  </a:cubicBezTo>
                  <a:cubicBezTo>
                    <a:pt x="101" y="27"/>
                    <a:pt x="101" y="27"/>
                    <a:pt x="101" y="27"/>
                  </a:cubicBezTo>
                  <a:cubicBezTo>
                    <a:pt x="101" y="26"/>
                    <a:pt x="101" y="26"/>
                    <a:pt x="101" y="26"/>
                  </a:cubicBezTo>
                  <a:cubicBezTo>
                    <a:pt x="101" y="25"/>
                    <a:pt x="101" y="25"/>
                    <a:pt x="101" y="25"/>
                  </a:cubicBezTo>
                  <a:cubicBezTo>
                    <a:pt x="101" y="24"/>
                    <a:pt x="101" y="24"/>
                    <a:pt x="101" y="24"/>
                  </a:cubicBezTo>
                  <a:cubicBezTo>
                    <a:pt x="100" y="24"/>
                    <a:pt x="99" y="24"/>
                    <a:pt x="99" y="23"/>
                  </a:cubicBezTo>
                  <a:cubicBezTo>
                    <a:pt x="98" y="23"/>
                    <a:pt x="98" y="22"/>
                    <a:pt x="98" y="21"/>
                  </a:cubicBezTo>
                  <a:cubicBezTo>
                    <a:pt x="98" y="21"/>
                    <a:pt x="97" y="20"/>
                    <a:pt x="97" y="19"/>
                  </a:cubicBezTo>
                  <a:cubicBezTo>
                    <a:pt x="97" y="18"/>
                    <a:pt x="99" y="18"/>
                    <a:pt x="100" y="18"/>
                  </a:cubicBezTo>
                  <a:cubicBezTo>
                    <a:pt x="100" y="18"/>
                    <a:pt x="101" y="18"/>
                    <a:pt x="101" y="18"/>
                  </a:cubicBezTo>
                  <a:cubicBezTo>
                    <a:pt x="102" y="18"/>
                    <a:pt x="102" y="18"/>
                    <a:pt x="103" y="17"/>
                  </a:cubicBezTo>
                  <a:cubicBezTo>
                    <a:pt x="104" y="17"/>
                    <a:pt x="104" y="17"/>
                    <a:pt x="104" y="17"/>
                  </a:cubicBezTo>
                  <a:cubicBezTo>
                    <a:pt x="104" y="17"/>
                    <a:pt x="103" y="16"/>
                    <a:pt x="103" y="15"/>
                  </a:cubicBezTo>
                  <a:cubicBezTo>
                    <a:pt x="103" y="15"/>
                    <a:pt x="104" y="15"/>
                    <a:pt x="104" y="14"/>
                  </a:cubicBezTo>
                  <a:cubicBezTo>
                    <a:pt x="103" y="14"/>
                    <a:pt x="103" y="13"/>
                    <a:pt x="104" y="13"/>
                  </a:cubicBezTo>
                  <a:cubicBezTo>
                    <a:pt x="104" y="13"/>
                    <a:pt x="104" y="14"/>
                    <a:pt x="105" y="13"/>
                  </a:cubicBezTo>
                  <a:cubicBezTo>
                    <a:pt x="105" y="12"/>
                    <a:pt x="105" y="12"/>
                    <a:pt x="105" y="11"/>
                  </a:cubicBezTo>
                  <a:cubicBezTo>
                    <a:pt x="106" y="11"/>
                    <a:pt x="106" y="11"/>
                    <a:pt x="106" y="11"/>
                  </a:cubicBezTo>
                  <a:cubicBezTo>
                    <a:pt x="106" y="11"/>
                    <a:pt x="106" y="11"/>
                    <a:pt x="107" y="11"/>
                  </a:cubicBezTo>
                  <a:cubicBezTo>
                    <a:pt x="107" y="10"/>
                    <a:pt x="108" y="10"/>
                    <a:pt x="108" y="10"/>
                  </a:cubicBezTo>
                  <a:cubicBezTo>
                    <a:pt x="109" y="9"/>
                    <a:pt x="109" y="10"/>
                    <a:pt x="110" y="9"/>
                  </a:cubicBezTo>
                  <a:cubicBezTo>
                    <a:pt x="110" y="9"/>
                    <a:pt x="111" y="9"/>
                    <a:pt x="111" y="9"/>
                  </a:cubicBezTo>
                  <a:cubicBezTo>
                    <a:pt x="111" y="9"/>
                    <a:pt x="111" y="9"/>
                    <a:pt x="111" y="8"/>
                  </a:cubicBezTo>
                  <a:cubicBezTo>
                    <a:pt x="111" y="8"/>
                    <a:pt x="112" y="8"/>
                    <a:pt x="112" y="8"/>
                  </a:cubicBezTo>
                  <a:cubicBezTo>
                    <a:pt x="113" y="8"/>
                    <a:pt x="114" y="7"/>
                    <a:pt x="115" y="7"/>
                  </a:cubicBezTo>
                  <a:cubicBezTo>
                    <a:pt x="115" y="8"/>
                    <a:pt x="113" y="8"/>
                    <a:pt x="115" y="9"/>
                  </a:cubicBezTo>
                  <a:cubicBezTo>
                    <a:pt x="116" y="9"/>
                    <a:pt x="116" y="8"/>
                    <a:pt x="116" y="7"/>
                  </a:cubicBezTo>
                  <a:cubicBezTo>
                    <a:pt x="117" y="7"/>
                    <a:pt x="117" y="9"/>
                    <a:pt x="118" y="8"/>
                  </a:cubicBezTo>
                  <a:cubicBezTo>
                    <a:pt x="118" y="8"/>
                    <a:pt x="118" y="7"/>
                    <a:pt x="118" y="7"/>
                  </a:cubicBezTo>
                  <a:cubicBezTo>
                    <a:pt x="118" y="7"/>
                    <a:pt x="118" y="7"/>
                    <a:pt x="118" y="7"/>
                  </a:cubicBezTo>
                  <a:cubicBezTo>
                    <a:pt x="117" y="7"/>
                    <a:pt x="117" y="7"/>
                    <a:pt x="117" y="6"/>
                  </a:cubicBezTo>
                  <a:cubicBezTo>
                    <a:pt x="117" y="6"/>
                    <a:pt x="117" y="6"/>
                    <a:pt x="117" y="6"/>
                  </a:cubicBezTo>
                  <a:cubicBezTo>
                    <a:pt x="118" y="6"/>
                    <a:pt x="118" y="6"/>
                    <a:pt x="118" y="6"/>
                  </a:cubicBezTo>
                  <a:cubicBezTo>
                    <a:pt x="118" y="6"/>
                    <a:pt x="118" y="6"/>
                    <a:pt x="118" y="6"/>
                  </a:cubicBezTo>
                  <a:cubicBezTo>
                    <a:pt x="119" y="6"/>
                    <a:pt x="119" y="6"/>
                    <a:pt x="119" y="6"/>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6"/>
            <p:cNvSpPr>
              <a:spLocks/>
            </p:cNvSpPr>
            <p:nvPr/>
          </p:nvSpPr>
          <p:spPr bwMode="auto">
            <a:xfrm>
              <a:off x="9420340" y="2207832"/>
              <a:ext cx="115015" cy="71654"/>
            </a:xfrm>
            <a:custGeom>
              <a:avLst/>
              <a:gdLst>
                <a:gd name="T0" fmla="*/ 2 w 6"/>
                <a:gd name="T1" fmla="*/ 3 h 4"/>
                <a:gd name="T2" fmla="*/ 1 w 6"/>
                <a:gd name="T3" fmla="*/ 1 h 4"/>
                <a:gd name="T4" fmla="*/ 4 w 6"/>
                <a:gd name="T5" fmla="*/ 1 h 4"/>
                <a:gd name="T6" fmla="*/ 2 w 6"/>
                <a:gd name="T7" fmla="*/ 3 h 4"/>
              </a:gdLst>
              <a:ahLst/>
              <a:cxnLst>
                <a:cxn ang="0">
                  <a:pos x="T0" y="T1"/>
                </a:cxn>
                <a:cxn ang="0">
                  <a:pos x="T2" y="T3"/>
                </a:cxn>
                <a:cxn ang="0">
                  <a:pos x="T4" y="T5"/>
                </a:cxn>
                <a:cxn ang="0">
                  <a:pos x="T6" y="T7"/>
                </a:cxn>
              </a:cxnLst>
              <a:rect l="0" t="0" r="r" b="b"/>
              <a:pathLst>
                <a:path w="6" h="4">
                  <a:moveTo>
                    <a:pt x="2" y="3"/>
                  </a:moveTo>
                  <a:cubicBezTo>
                    <a:pt x="0" y="4"/>
                    <a:pt x="0" y="2"/>
                    <a:pt x="1" y="1"/>
                  </a:cubicBezTo>
                  <a:cubicBezTo>
                    <a:pt x="2" y="1"/>
                    <a:pt x="3" y="0"/>
                    <a:pt x="4" y="1"/>
                  </a:cubicBezTo>
                  <a:cubicBezTo>
                    <a:pt x="6" y="2"/>
                    <a:pt x="3" y="3"/>
                    <a:pt x="2"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7"/>
            <p:cNvSpPr>
              <a:spLocks/>
            </p:cNvSpPr>
            <p:nvPr/>
          </p:nvSpPr>
          <p:spPr bwMode="auto">
            <a:xfrm>
              <a:off x="9612032" y="2618566"/>
              <a:ext cx="75308" cy="35827"/>
            </a:xfrm>
            <a:custGeom>
              <a:avLst/>
              <a:gdLst>
                <a:gd name="T0" fmla="*/ 2 w 4"/>
                <a:gd name="T1" fmla="*/ 1 h 2"/>
                <a:gd name="T2" fmla="*/ 0 w 4"/>
                <a:gd name="T3" fmla="*/ 1 h 2"/>
                <a:gd name="T4" fmla="*/ 1 w 4"/>
                <a:gd name="T5" fmla="*/ 0 h 2"/>
                <a:gd name="T6" fmla="*/ 2 w 4"/>
                <a:gd name="T7" fmla="*/ 0 h 2"/>
                <a:gd name="T8" fmla="*/ 3 w 4"/>
                <a:gd name="T9" fmla="*/ 0 h 2"/>
                <a:gd name="T10" fmla="*/ 4 w 4"/>
                <a:gd name="T11" fmla="*/ 2 h 2"/>
                <a:gd name="T12" fmla="*/ 2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1"/>
                  </a:moveTo>
                  <a:cubicBezTo>
                    <a:pt x="1" y="1"/>
                    <a:pt x="1" y="1"/>
                    <a:pt x="0" y="1"/>
                  </a:cubicBezTo>
                  <a:cubicBezTo>
                    <a:pt x="0" y="1"/>
                    <a:pt x="0" y="0"/>
                    <a:pt x="1" y="0"/>
                  </a:cubicBezTo>
                  <a:cubicBezTo>
                    <a:pt x="1" y="0"/>
                    <a:pt x="2" y="0"/>
                    <a:pt x="2" y="0"/>
                  </a:cubicBezTo>
                  <a:cubicBezTo>
                    <a:pt x="2" y="0"/>
                    <a:pt x="3" y="0"/>
                    <a:pt x="3" y="0"/>
                  </a:cubicBezTo>
                  <a:cubicBezTo>
                    <a:pt x="4" y="1"/>
                    <a:pt x="4" y="2"/>
                    <a:pt x="4" y="2"/>
                  </a:cubicBezTo>
                  <a:cubicBezTo>
                    <a:pt x="4" y="2"/>
                    <a:pt x="2" y="1"/>
                    <a:pt x="2"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8"/>
            <p:cNvSpPr>
              <a:spLocks/>
            </p:cNvSpPr>
            <p:nvPr/>
          </p:nvSpPr>
          <p:spPr bwMode="auto">
            <a:xfrm>
              <a:off x="8600172" y="2064523"/>
              <a:ext cx="134184" cy="53741"/>
            </a:xfrm>
            <a:custGeom>
              <a:avLst/>
              <a:gdLst>
                <a:gd name="T0" fmla="*/ 4 w 7"/>
                <a:gd name="T1" fmla="*/ 0 h 3"/>
                <a:gd name="T2" fmla="*/ 5 w 7"/>
                <a:gd name="T3" fmla="*/ 3 h 3"/>
                <a:gd name="T4" fmla="*/ 3 w 7"/>
                <a:gd name="T5" fmla="*/ 2 h 3"/>
                <a:gd name="T6" fmla="*/ 1 w 7"/>
                <a:gd name="T7" fmla="*/ 2 h 3"/>
                <a:gd name="T8" fmla="*/ 2 w 7"/>
                <a:gd name="T9" fmla="*/ 1 h 3"/>
                <a:gd name="T10" fmla="*/ 3 w 7"/>
                <a:gd name="T11" fmla="*/ 1 h 3"/>
                <a:gd name="T12" fmla="*/ 3 w 7"/>
                <a:gd name="T13" fmla="*/ 0 h 3"/>
                <a:gd name="T14" fmla="*/ 4 w 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4" y="0"/>
                  </a:moveTo>
                  <a:cubicBezTo>
                    <a:pt x="5" y="0"/>
                    <a:pt x="7" y="2"/>
                    <a:pt x="5" y="3"/>
                  </a:cubicBezTo>
                  <a:cubicBezTo>
                    <a:pt x="5" y="3"/>
                    <a:pt x="4" y="2"/>
                    <a:pt x="3" y="2"/>
                  </a:cubicBezTo>
                  <a:cubicBezTo>
                    <a:pt x="2" y="2"/>
                    <a:pt x="2" y="3"/>
                    <a:pt x="1" y="2"/>
                  </a:cubicBezTo>
                  <a:cubicBezTo>
                    <a:pt x="0" y="2"/>
                    <a:pt x="1" y="1"/>
                    <a:pt x="2" y="1"/>
                  </a:cubicBezTo>
                  <a:cubicBezTo>
                    <a:pt x="2" y="1"/>
                    <a:pt x="2" y="1"/>
                    <a:pt x="3" y="1"/>
                  </a:cubicBezTo>
                  <a:cubicBezTo>
                    <a:pt x="3" y="1"/>
                    <a:pt x="3" y="0"/>
                    <a:pt x="3" y="0"/>
                  </a:cubicBezTo>
                  <a:cubicBezTo>
                    <a:pt x="3" y="0"/>
                    <a:pt x="4" y="0"/>
                    <a:pt x="4" y="0"/>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9"/>
            <p:cNvSpPr>
              <a:spLocks/>
            </p:cNvSpPr>
            <p:nvPr/>
          </p:nvSpPr>
          <p:spPr bwMode="auto">
            <a:xfrm>
              <a:off x="8638511" y="2028696"/>
              <a:ext cx="19169" cy="35827"/>
            </a:xfrm>
            <a:custGeom>
              <a:avLst/>
              <a:gdLst>
                <a:gd name="T0" fmla="*/ 0 w 1"/>
                <a:gd name="T1" fmla="*/ 2 h 2"/>
                <a:gd name="T2" fmla="*/ 0 w 1"/>
                <a:gd name="T3" fmla="*/ 1 h 2"/>
                <a:gd name="T4" fmla="*/ 0 w 1"/>
                <a:gd name="T5" fmla="*/ 2 h 2"/>
                <a:gd name="T6" fmla="*/ 0 w 1"/>
                <a:gd name="T7" fmla="*/ 2 h 2"/>
              </a:gdLst>
              <a:ahLst/>
              <a:cxnLst>
                <a:cxn ang="0">
                  <a:pos x="T0" y="T1"/>
                </a:cxn>
                <a:cxn ang="0">
                  <a:pos x="T2" y="T3"/>
                </a:cxn>
                <a:cxn ang="0">
                  <a:pos x="T4" y="T5"/>
                </a:cxn>
                <a:cxn ang="0">
                  <a:pos x="T6" y="T7"/>
                </a:cxn>
              </a:cxnLst>
              <a:rect l="0" t="0" r="r" b="b"/>
              <a:pathLst>
                <a:path w="1" h="2">
                  <a:moveTo>
                    <a:pt x="0" y="2"/>
                  </a:moveTo>
                  <a:cubicBezTo>
                    <a:pt x="0" y="1"/>
                    <a:pt x="0" y="1"/>
                    <a:pt x="0" y="1"/>
                  </a:cubicBezTo>
                  <a:cubicBezTo>
                    <a:pt x="1" y="0"/>
                    <a:pt x="1" y="2"/>
                    <a:pt x="0" y="2"/>
                  </a:cubicBezTo>
                  <a:cubicBezTo>
                    <a:pt x="0" y="2"/>
                    <a:pt x="0" y="2"/>
                    <a:pt x="0"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0"/>
            <p:cNvSpPr>
              <a:spLocks/>
            </p:cNvSpPr>
            <p:nvPr/>
          </p:nvSpPr>
          <p:spPr bwMode="auto">
            <a:xfrm>
              <a:off x="8772695" y="1939128"/>
              <a:ext cx="94477" cy="71654"/>
            </a:xfrm>
            <a:custGeom>
              <a:avLst/>
              <a:gdLst>
                <a:gd name="T0" fmla="*/ 3 w 5"/>
                <a:gd name="T1" fmla="*/ 4 h 4"/>
                <a:gd name="T2" fmla="*/ 2 w 5"/>
                <a:gd name="T3" fmla="*/ 3 h 4"/>
                <a:gd name="T4" fmla="*/ 1 w 5"/>
                <a:gd name="T5" fmla="*/ 2 h 4"/>
                <a:gd name="T6" fmla="*/ 0 w 5"/>
                <a:gd name="T7" fmla="*/ 0 h 4"/>
                <a:gd name="T8" fmla="*/ 1 w 5"/>
                <a:gd name="T9" fmla="*/ 1 h 4"/>
                <a:gd name="T10" fmla="*/ 3 w 5"/>
                <a:gd name="T11" fmla="*/ 1 h 4"/>
                <a:gd name="T12" fmla="*/ 5 w 5"/>
                <a:gd name="T13" fmla="*/ 3 h 4"/>
                <a:gd name="T14" fmla="*/ 3 w 5"/>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3" y="4"/>
                  </a:moveTo>
                  <a:cubicBezTo>
                    <a:pt x="3" y="4"/>
                    <a:pt x="2" y="3"/>
                    <a:pt x="2" y="3"/>
                  </a:cubicBezTo>
                  <a:cubicBezTo>
                    <a:pt x="1" y="3"/>
                    <a:pt x="1" y="2"/>
                    <a:pt x="1" y="2"/>
                  </a:cubicBezTo>
                  <a:cubicBezTo>
                    <a:pt x="0" y="1"/>
                    <a:pt x="0" y="1"/>
                    <a:pt x="0" y="0"/>
                  </a:cubicBezTo>
                  <a:cubicBezTo>
                    <a:pt x="0" y="0"/>
                    <a:pt x="1" y="1"/>
                    <a:pt x="1" y="1"/>
                  </a:cubicBezTo>
                  <a:cubicBezTo>
                    <a:pt x="2" y="1"/>
                    <a:pt x="2" y="1"/>
                    <a:pt x="3" y="1"/>
                  </a:cubicBezTo>
                  <a:cubicBezTo>
                    <a:pt x="3" y="2"/>
                    <a:pt x="4" y="2"/>
                    <a:pt x="5" y="3"/>
                  </a:cubicBezTo>
                  <a:cubicBezTo>
                    <a:pt x="5" y="3"/>
                    <a:pt x="4" y="4"/>
                    <a:pt x="3"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1"/>
            <p:cNvSpPr>
              <a:spLocks/>
            </p:cNvSpPr>
            <p:nvPr/>
          </p:nvSpPr>
          <p:spPr bwMode="auto">
            <a:xfrm>
              <a:off x="8561834" y="1885387"/>
              <a:ext cx="172523" cy="125395"/>
            </a:xfrm>
            <a:custGeom>
              <a:avLst/>
              <a:gdLst>
                <a:gd name="T0" fmla="*/ 9 w 9"/>
                <a:gd name="T1" fmla="*/ 6 h 7"/>
                <a:gd name="T2" fmla="*/ 7 w 9"/>
                <a:gd name="T3" fmla="*/ 5 h 7"/>
                <a:gd name="T4" fmla="*/ 7 w 9"/>
                <a:gd name="T5" fmla="*/ 3 h 7"/>
                <a:gd name="T6" fmla="*/ 6 w 9"/>
                <a:gd name="T7" fmla="*/ 5 h 7"/>
                <a:gd name="T8" fmla="*/ 7 w 9"/>
                <a:gd name="T9" fmla="*/ 6 h 7"/>
                <a:gd name="T10" fmla="*/ 6 w 9"/>
                <a:gd name="T11" fmla="*/ 6 h 7"/>
                <a:gd name="T12" fmla="*/ 6 w 9"/>
                <a:gd name="T13" fmla="*/ 6 h 7"/>
                <a:gd name="T14" fmla="*/ 5 w 9"/>
                <a:gd name="T15" fmla="*/ 6 h 7"/>
                <a:gd name="T16" fmla="*/ 4 w 9"/>
                <a:gd name="T17" fmla="*/ 6 h 7"/>
                <a:gd name="T18" fmla="*/ 4 w 9"/>
                <a:gd name="T19" fmla="*/ 6 h 7"/>
                <a:gd name="T20" fmla="*/ 3 w 9"/>
                <a:gd name="T21" fmla="*/ 7 h 7"/>
                <a:gd name="T22" fmla="*/ 1 w 9"/>
                <a:gd name="T23" fmla="*/ 6 h 7"/>
                <a:gd name="T24" fmla="*/ 1 w 9"/>
                <a:gd name="T25" fmla="*/ 5 h 7"/>
                <a:gd name="T26" fmla="*/ 0 w 9"/>
                <a:gd name="T27" fmla="*/ 4 h 7"/>
                <a:gd name="T28" fmla="*/ 1 w 9"/>
                <a:gd name="T29" fmla="*/ 3 h 7"/>
                <a:gd name="T30" fmla="*/ 1 w 9"/>
                <a:gd name="T31" fmla="*/ 2 h 7"/>
                <a:gd name="T32" fmla="*/ 1 w 9"/>
                <a:gd name="T33" fmla="*/ 0 h 7"/>
                <a:gd name="T34" fmla="*/ 2 w 9"/>
                <a:gd name="T35" fmla="*/ 1 h 7"/>
                <a:gd name="T36" fmla="*/ 4 w 9"/>
                <a:gd name="T37" fmla="*/ 3 h 7"/>
                <a:gd name="T38" fmla="*/ 5 w 9"/>
                <a:gd name="T39" fmla="*/ 1 h 7"/>
                <a:gd name="T40" fmla="*/ 6 w 9"/>
                <a:gd name="T41" fmla="*/ 1 h 7"/>
                <a:gd name="T42" fmla="*/ 6 w 9"/>
                <a:gd name="T43" fmla="*/ 2 h 7"/>
                <a:gd name="T44" fmla="*/ 8 w 9"/>
                <a:gd name="T45" fmla="*/ 2 h 7"/>
                <a:gd name="T46" fmla="*/ 9 w 9"/>
                <a:gd name="T47" fmla="*/ 3 h 7"/>
                <a:gd name="T48" fmla="*/ 9 w 9"/>
                <a:gd name="T4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
                  <a:moveTo>
                    <a:pt x="9" y="6"/>
                  </a:moveTo>
                  <a:cubicBezTo>
                    <a:pt x="8" y="6"/>
                    <a:pt x="8" y="5"/>
                    <a:pt x="7" y="5"/>
                  </a:cubicBezTo>
                  <a:cubicBezTo>
                    <a:pt x="7" y="4"/>
                    <a:pt x="7" y="4"/>
                    <a:pt x="7" y="3"/>
                  </a:cubicBezTo>
                  <a:cubicBezTo>
                    <a:pt x="5" y="4"/>
                    <a:pt x="7" y="4"/>
                    <a:pt x="6" y="5"/>
                  </a:cubicBezTo>
                  <a:cubicBezTo>
                    <a:pt x="6" y="5"/>
                    <a:pt x="8" y="6"/>
                    <a:pt x="7" y="6"/>
                  </a:cubicBezTo>
                  <a:cubicBezTo>
                    <a:pt x="7" y="6"/>
                    <a:pt x="6" y="6"/>
                    <a:pt x="6" y="6"/>
                  </a:cubicBezTo>
                  <a:cubicBezTo>
                    <a:pt x="6" y="6"/>
                    <a:pt x="6" y="6"/>
                    <a:pt x="6" y="6"/>
                  </a:cubicBezTo>
                  <a:cubicBezTo>
                    <a:pt x="5" y="6"/>
                    <a:pt x="5" y="6"/>
                    <a:pt x="5" y="6"/>
                  </a:cubicBezTo>
                  <a:cubicBezTo>
                    <a:pt x="5" y="6"/>
                    <a:pt x="5" y="7"/>
                    <a:pt x="4" y="6"/>
                  </a:cubicBezTo>
                  <a:cubicBezTo>
                    <a:pt x="4" y="6"/>
                    <a:pt x="4" y="6"/>
                    <a:pt x="4" y="6"/>
                  </a:cubicBezTo>
                  <a:cubicBezTo>
                    <a:pt x="3" y="5"/>
                    <a:pt x="3" y="7"/>
                    <a:pt x="3" y="7"/>
                  </a:cubicBezTo>
                  <a:cubicBezTo>
                    <a:pt x="2" y="7"/>
                    <a:pt x="2" y="6"/>
                    <a:pt x="1" y="6"/>
                  </a:cubicBezTo>
                  <a:cubicBezTo>
                    <a:pt x="1" y="5"/>
                    <a:pt x="1" y="5"/>
                    <a:pt x="1" y="5"/>
                  </a:cubicBezTo>
                  <a:cubicBezTo>
                    <a:pt x="0" y="5"/>
                    <a:pt x="0" y="4"/>
                    <a:pt x="0" y="4"/>
                  </a:cubicBezTo>
                  <a:cubicBezTo>
                    <a:pt x="0" y="3"/>
                    <a:pt x="1" y="4"/>
                    <a:pt x="1" y="3"/>
                  </a:cubicBezTo>
                  <a:cubicBezTo>
                    <a:pt x="1" y="3"/>
                    <a:pt x="1" y="2"/>
                    <a:pt x="1" y="2"/>
                  </a:cubicBezTo>
                  <a:cubicBezTo>
                    <a:pt x="1" y="1"/>
                    <a:pt x="1" y="1"/>
                    <a:pt x="1" y="0"/>
                  </a:cubicBezTo>
                  <a:cubicBezTo>
                    <a:pt x="1" y="0"/>
                    <a:pt x="2" y="0"/>
                    <a:pt x="2" y="1"/>
                  </a:cubicBezTo>
                  <a:cubicBezTo>
                    <a:pt x="3" y="1"/>
                    <a:pt x="4" y="2"/>
                    <a:pt x="4" y="3"/>
                  </a:cubicBezTo>
                  <a:cubicBezTo>
                    <a:pt x="5" y="3"/>
                    <a:pt x="5" y="1"/>
                    <a:pt x="5" y="1"/>
                  </a:cubicBezTo>
                  <a:cubicBezTo>
                    <a:pt x="5" y="0"/>
                    <a:pt x="6" y="1"/>
                    <a:pt x="6" y="1"/>
                  </a:cubicBezTo>
                  <a:cubicBezTo>
                    <a:pt x="6" y="1"/>
                    <a:pt x="6" y="2"/>
                    <a:pt x="6" y="2"/>
                  </a:cubicBezTo>
                  <a:cubicBezTo>
                    <a:pt x="7" y="2"/>
                    <a:pt x="7" y="2"/>
                    <a:pt x="8" y="2"/>
                  </a:cubicBezTo>
                  <a:cubicBezTo>
                    <a:pt x="8" y="1"/>
                    <a:pt x="8" y="2"/>
                    <a:pt x="9" y="3"/>
                  </a:cubicBezTo>
                  <a:cubicBezTo>
                    <a:pt x="9" y="3"/>
                    <a:pt x="9" y="5"/>
                    <a:pt x="9" y="6"/>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92"/>
            <p:cNvSpPr>
              <a:spLocks/>
            </p:cNvSpPr>
            <p:nvPr/>
          </p:nvSpPr>
          <p:spPr bwMode="auto">
            <a:xfrm>
              <a:off x="5223656" y="2475257"/>
              <a:ext cx="267000" cy="179136"/>
            </a:xfrm>
            <a:custGeom>
              <a:avLst/>
              <a:gdLst>
                <a:gd name="T0" fmla="*/ 11 w 14"/>
                <a:gd name="T1" fmla="*/ 6 h 10"/>
                <a:gd name="T2" fmla="*/ 11 w 14"/>
                <a:gd name="T3" fmla="*/ 7 h 10"/>
                <a:gd name="T4" fmla="*/ 8 w 14"/>
                <a:gd name="T5" fmla="*/ 9 h 10"/>
                <a:gd name="T6" fmla="*/ 5 w 14"/>
                <a:gd name="T7" fmla="*/ 9 h 10"/>
                <a:gd name="T8" fmla="*/ 2 w 14"/>
                <a:gd name="T9" fmla="*/ 7 h 10"/>
                <a:gd name="T10" fmla="*/ 4 w 14"/>
                <a:gd name="T11" fmla="*/ 7 h 10"/>
                <a:gd name="T12" fmla="*/ 1 w 14"/>
                <a:gd name="T13" fmla="*/ 5 h 10"/>
                <a:gd name="T14" fmla="*/ 3 w 14"/>
                <a:gd name="T15" fmla="*/ 4 h 10"/>
                <a:gd name="T16" fmla="*/ 1 w 14"/>
                <a:gd name="T17" fmla="*/ 3 h 10"/>
                <a:gd name="T18" fmla="*/ 2 w 14"/>
                <a:gd name="T19" fmla="*/ 3 h 10"/>
                <a:gd name="T20" fmla="*/ 2 w 14"/>
                <a:gd name="T21" fmla="*/ 0 h 10"/>
                <a:gd name="T22" fmla="*/ 4 w 14"/>
                <a:gd name="T23" fmla="*/ 2 h 10"/>
                <a:gd name="T24" fmla="*/ 4 w 14"/>
                <a:gd name="T25" fmla="*/ 4 h 10"/>
                <a:gd name="T26" fmla="*/ 5 w 14"/>
                <a:gd name="T27" fmla="*/ 2 h 10"/>
                <a:gd name="T28" fmla="*/ 5 w 14"/>
                <a:gd name="T29" fmla="*/ 2 h 10"/>
                <a:gd name="T30" fmla="*/ 6 w 14"/>
                <a:gd name="T31" fmla="*/ 3 h 10"/>
                <a:gd name="T32" fmla="*/ 7 w 14"/>
                <a:gd name="T33" fmla="*/ 2 h 10"/>
                <a:gd name="T34" fmla="*/ 8 w 14"/>
                <a:gd name="T35" fmla="*/ 2 h 10"/>
                <a:gd name="T36" fmla="*/ 8 w 14"/>
                <a:gd name="T37" fmla="*/ 3 h 10"/>
                <a:gd name="T38" fmla="*/ 10 w 14"/>
                <a:gd name="T39" fmla="*/ 0 h 10"/>
                <a:gd name="T40" fmla="*/ 12 w 14"/>
                <a:gd name="T41" fmla="*/ 3 h 10"/>
                <a:gd name="T42" fmla="*/ 11 w 14"/>
                <a:gd name="T4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0">
                  <a:moveTo>
                    <a:pt x="11" y="6"/>
                  </a:moveTo>
                  <a:cubicBezTo>
                    <a:pt x="11" y="7"/>
                    <a:pt x="12" y="7"/>
                    <a:pt x="11" y="7"/>
                  </a:cubicBezTo>
                  <a:cubicBezTo>
                    <a:pt x="10" y="8"/>
                    <a:pt x="9" y="8"/>
                    <a:pt x="8" y="9"/>
                  </a:cubicBezTo>
                  <a:cubicBezTo>
                    <a:pt x="7" y="10"/>
                    <a:pt x="6" y="9"/>
                    <a:pt x="5" y="9"/>
                  </a:cubicBezTo>
                  <a:cubicBezTo>
                    <a:pt x="4" y="8"/>
                    <a:pt x="2" y="9"/>
                    <a:pt x="2" y="7"/>
                  </a:cubicBezTo>
                  <a:cubicBezTo>
                    <a:pt x="2" y="7"/>
                    <a:pt x="3" y="7"/>
                    <a:pt x="4" y="7"/>
                  </a:cubicBezTo>
                  <a:cubicBezTo>
                    <a:pt x="4" y="5"/>
                    <a:pt x="1" y="7"/>
                    <a:pt x="1" y="5"/>
                  </a:cubicBezTo>
                  <a:cubicBezTo>
                    <a:pt x="1" y="5"/>
                    <a:pt x="4" y="5"/>
                    <a:pt x="3" y="4"/>
                  </a:cubicBezTo>
                  <a:cubicBezTo>
                    <a:pt x="2" y="3"/>
                    <a:pt x="1" y="5"/>
                    <a:pt x="1" y="3"/>
                  </a:cubicBezTo>
                  <a:cubicBezTo>
                    <a:pt x="0" y="2"/>
                    <a:pt x="2" y="3"/>
                    <a:pt x="2" y="3"/>
                  </a:cubicBezTo>
                  <a:cubicBezTo>
                    <a:pt x="3" y="2"/>
                    <a:pt x="1" y="0"/>
                    <a:pt x="2" y="0"/>
                  </a:cubicBezTo>
                  <a:cubicBezTo>
                    <a:pt x="3" y="1"/>
                    <a:pt x="4" y="1"/>
                    <a:pt x="4" y="2"/>
                  </a:cubicBezTo>
                  <a:cubicBezTo>
                    <a:pt x="4" y="3"/>
                    <a:pt x="4" y="4"/>
                    <a:pt x="4" y="4"/>
                  </a:cubicBezTo>
                  <a:cubicBezTo>
                    <a:pt x="4" y="4"/>
                    <a:pt x="5" y="2"/>
                    <a:pt x="5" y="2"/>
                  </a:cubicBezTo>
                  <a:cubicBezTo>
                    <a:pt x="5" y="2"/>
                    <a:pt x="5" y="2"/>
                    <a:pt x="5" y="2"/>
                  </a:cubicBezTo>
                  <a:cubicBezTo>
                    <a:pt x="5" y="3"/>
                    <a:pt x="6" y="3"/>
                    <a:pt x="6" y="3"/>
                  </a:cubicBezTo>
                  <a:cubicBezTo>
                    <a:pt x="6" y="2"/>
                    <a:pt x="6" y="2"/>
                    <a:pt x="7" y="2"/>
                  </a:cubicBezTo>
                  <a:cubicBezTo>
                    <a:pt x="7" y="2"/>
                    <a:pt x="7" y="2"/>
                    <a:pt x="8" y="2"/>
                  </a:cubicBezTo>
                  <a:cubicBezTo>
                    <a:pt x="8" y="2"/>
                    <a:pt x="8" y="3"/>
                    <a:pt x="8" y="3"/>
                  </a:cubicBezTo>
                  <a:cubicBezTo>
                    <a:pt x="9" y="3"/>
                    <a:pt x="10" y="1"/>
                    <a:pt x="10" y="0"/>
                  </a:cubicBezTo>
                  <a:cubicBezTo>
                    <a:pt x="11" y="1"/>
                    <a:pt x="11" y="2"/>
                    <a:pt x="12" y="3"/>
                  </a:cubicBezTo>
                  <a:cubicBezTo>
                    <a:pt x="14" y="4"/>
                    <a:pt x="12" y="5"/>
                    <a:pt x="11" y="6"/>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93"/>
            <p:cNvSpPr>
              <a:spLocks/>
            </p:cNvSpPr>
            <p:nvPr/>
          </p:nvSpPr>
          <p:spPr bwMode="auto">
            <a:xfrm>
              <a:off x="8467358" y="4264059"/>
              <a:ext cx="399815" cy="195771"/>
            </a:xfrm>
            <a:custGeom>
              <a:avLst/>
              <a:gdLst>
                <a:gd name="T0" fmla="*/ 18 w 21"/>
                <a:gd name="T1" fmla="*/ 9 h 11"/>
                <a:gd name="T2" fmla="*/ 16 w 21"/>
                <a:gd name="T3" fmla="*/ 9 h 11"/>
                <a:gd name="T4" fmla="*/ 16 w 21"/>
                <a:gd name="T5" fmla="*/ 8 h 11"/>
                <a:gd name="T6" fmla="*/ 13 w 21"/>
                <a:gd name="T7" fmla="*/ 6 h 11"/>
                <a:gd name="T8" fmla="*/ 13 w 21"/>
                <a:gd name="T9" fmla="*/ 8 h 11"/>
                <a:gd name="T10" fmla="*/ 11 w 21"/>
                <a:gd name="T11" fmla="*/ 8 h 11"/>
                <a:gd name="T12" fmla="*/ 9 w 21"/>
                <a:gd name="T13" fmla="*/ 7 h 11"/>
                <a:gd name="T14" fmla="*/ 7 w 21"/>
                <a:gd name="T15" fmla="*/ 7 h 11"/>
                <a:gd name="T16" fmla="*/ 7 w 21"/>
                <a:gd name="T17" fmla="*/ 6 h 11"/>
                <a:gd name="T18" fmla="*/ 4 w 21"/>
                <a:gd name="T19" fmla="*/ 3 h 11"/>
                <a:gd name="T20" fmla="*/ 2 w 21"/>
                <a:gd name="T21" fmla="*/ 2 h 11"/>
                <a:gd name="T22" fmla="*/ 0 w 21"/>
                <a:gd name="T23" fmla="*/ 2 h 11"/>
                <a:gd name="T24" fmla="*/ 0 w 21"/>
                <a:gd name="T25" fmla="*/ 1 h 11"/>
                <a:gd name="T26" fmla="*/ 1 w 21"/>
                <a:gd name="T27" fmla="*/ 1 h 11"/>
                <a:gd name="T28" fmla="*/ 2 w 21"/>
                <a:gd name="T29" fmla="*/ 1 h 11"/>
                <a:gd name="T30" fmla="*/ 4 w 21"/>
                <a:gd name="T31" fmla="*/ 1 h 11"/>
                <a:gd name="T32" fmla="*/ 6 w 21"/>
                <a:gd name="T33" fmla="*/ 0 h 11"/>
                <a:gd name="T34" fmla="*/ 8 w 21"/>
                <a:gd name="T35" fmla="*/ 0 h 11"/>
                <a:gd name="T36" fmla="*/ 13 w 21"/>
                <a:gd name="T37" fmla="*/ 2 h 11"/>
                <a:gd name="T38" fmla="*/ 15 w 21"/>
                <a:gd name="T39" fmla="*/ 4 h 11"/>
                <a:gd name="T40" fmla="*/ 17 w 21"/>
                <a:gd name="T41" fmla="*/ 5 h 11"/>
                <a:gd name="T42" fmla="*/ 17 w 21"/>
                <a:gd name="T43" fmla="*/ 6 h 11"/>
                <a:gd name="T44" fmla="*/ 19 w 21"/>
                <a:gd name="T45" fmla="*/ 8 h 11"/>
                <a:gd name="T46" fmla="*/ 21 w 21"/>
                <a:gd name="T47" fmla="*/ 10 h 11"/>
                <a:gd name="T48" fmla="*/ 18 w 21"/>
                <a:gd name="T4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1">
                  <a:moveTo>
                    <a:pt x="18" y="9"/>
                  </a:moveTo>
                  <a:cubicBezTo>
                    <a:pt x="17" y="9"/>
                    <a:pt x="17" y="9"/>
                    <a:pt x="16" y="9"/>
                  </a:cubicBezTo>
                  <a:cubicBezTo>
                    <a:pt x="16" y="8"/>
                    <a:pt x="16" y="8"/>
                    <a:pt x="16" y="8"/>
                  </a:cubicBezTo>
                  <a:cubicBezTo>
                    <a:pt x="15" y="7"/>
                    <a:pt x="14" y="6"/>
                    <a:pt x="13" y="6"/>
                  </a:cubicBezTo>
                  <a:cubicBezTo>
                    <a:pt x="12" y="6"/>
                    <a:pt x="13" y="8"/>
                    <a:pt x="13" y="8"/>
                  </a:cubicBezTo>
                  <a:cubicBezTo>
                    <a:pt x="12" y="8"/>
                    <a:pt x="11" y="8"/>
                    <a:pt x="11" y="8"/>
                  </a:cubicBezTo>
                  <a:cubicBezTo>
                    <a:pt x="10" y="7"/>
                    <a:pt x="10" y="7"/>
                    <a:pt x="9" y="7"/>
                  </a:cubicBezTo>
                  <a:cubicBezTo>
                    <a:pt x="8" y="7"/>
                    <a:pt x="7" y="8"/>
                    <a:pt x="7" y="7"/>
                  </a:cubicBezTo>
                  <a:cubicBezTo>
                    <a:pt x="6" y="7"/>
                    <a:pt x="7" y="6"/>
                    <a:pt x="7" y="6"/>
                  </a:cubicBezTo>
                  <a:cubicBezTo>
                    <a:pt x="7" y="4"/>
                    <a:pt x="5" y="3"/>
                    <a:pt x="4" y="3"/>
                  </a:cubicBezTo>
                  <a:cubicBezTo>
                    <a:pt x="3" y="3"/>
                    <a:pt x="3" y="2"/>
                    <a:pt x="2" y="2"/>
                  </a:cubicBezTo>
                  <a:cubicBezTo>
                    <a:pt x="1" y="2"/>
                    <a:pt x="0" y="2"/>
                    <a:pt x="0" y="2"/>
                  </a:cubicBezTo>
                  <a:cubicBezTo>
                    <a:pt x="0" y="1"/>
                    <a:pt x="0" y="1"/>
                    <a:pt x="0" y="1"/>
                  </a:cubicBezTo>
                  <a:cubicBezTo>
                    <a:pt x="1" y="1"/>
                    <a:pt x="1" y="1"/>
                    <a:pt x="1" y="1"/>
                  </a:cubicBezTo>
                  <a:cubicBezTo>
                    <a:pt x="2" y="1"/>
                    <a:pt x="2" y="1"/>
                    <a:pt x="2" y="1"/>
                  </a:cubicBezTo>
                  <a:cubicBezTo>
                    <a:pt x="3" y="1"/>
                    <a:pt x="3" y="1"/>
                    <a:pt x="4" y="1"/>
                  </a:cubicBezTo>
                  <a:cubicBezTo>
                    <a:pt x="5" y="2"/>
                    <a:pt x="5" y="1"/>
                    <a:pt x="6" y="0"/>
                  </a:cubicBezTo>
                  <a:cubicBezTo>
                    <a:pt x="7" y="0"/>
                    <a:pt x="7" y="0"/>
                    <a:pt x="8" y="0"/>
                  </a:cubicBezTo>
                  <a:cubicBezTo>
                    <a:pt x="10" y="1"/>
                    <a:pt x="11" y="1"/>
                    <a:pt x="13" y="2"/>
                  </a:cubicBezTo>
                  <a:cubicBezTo>
                    <a:pt x="14" y="3"/>
                    <a:pt x="14" y="3"/>
                    <a:pt x="15" y="4"/>
                  </a:cubicBezTo>
                  <a:cubicBezTo>
                    <a:pt x="15" y="4"/>
                    <a:pt x="16" y="4"/>
                    <a:pt x="17" y="5"/>
                  </a:cubicBezTo>
                  <a:cubicBezTo>
                    <a:pt x="17" y="5"/>
                    <a:pt x="17" y="5"/>
                    <a:pt x="17" y="6"/>
                  </a:cubicBezTo>
                  <a:cubicBezTo>
                    <a:pt x="17" y="7"/>
                    <a:pt x="18" y="7"/>
                    <a:pt x="19" y="8"/>
                  </a:cubicBezTo>
                  <a:cubicBezTo>
                    <a:pt x="19" y="8"/>
                    <a:pt x="21" y="9"/>
                    <a:pt x="21" y="10"/>
                  </a:cubicBezTo>
                  <a:cubicBezTo>
                    <a:pt x="21" y="11"/>
                    <a:pt x="18" y="9"/>
                    <a:pt x="18" y="9"/>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4"/>
            <p:cNvSpPr>
              <a:spLocks/>
            </p:cNvSpPr>
            <p:nvPr/>
          </p:nvSpPr>
          <p:spPr bwMode="auto">
            <a:xfrm>
              <a:off x="8809664" y="4264059"/>
              <a:ext cx="115015" cy="89568"/>
            </a:xfrm>
            <a:custGeom>
              <a:avLst/>
              <a:gdLst>
                <a:gd name="T0" fmla="*/ 5 w 6"/>
                <a:gd name="T1" fmla="*/ 2 h 5"/>
                <a:gd name="T2" fmla="*/ 2 w 6"/>
                <a:gd name="T3" fmla="*/ 5 h 5"/>
                <a:gd name="T4" fmla="*/ 0 w 6"/>
                <a:gd name="T5" fmla="*/ 4 h 5"/>
                <a:gd name="T6" fmla="*/ 3 w 6"/>
                <a:gd name="T7" fmla="*/ 4 h 5"/>
                <a:gd name="T8" fmla="*/ 4 w 6"/>
                <a:gd name="T9" fmla="*/ 2 h 5"/>
                <a:gd name="T10" fmla="*/ 3 w 6"/>
                <a:gd name="T11" fmla="*/ 0 h 5"/>
                <a:gd name="T12" fmla="*/ 4 w 6"/>
                <a:gd name="T13" fmla="*/ 1 h 5"/>
                <a:gd name="T14" fmla="*/ 5 w 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5" y="2"/>
                  </a:moveTo>
                  <a:cubicBezTo>
                    <a:pt x="6" y="3"/>
                    <a:pt x="3" y="5"/>
                    <a:pt x="2" y="5"/>
                  </a:cubicBezTo>
                  <a:cubicBezTo>
                    <a:pt x="2" y="5"/>
                    <a:pt x="0" y="5"/>
                    <a:pt x="0" y="4"/>
                  </a:cubicBezTo>
                  <a:cubicBezTo>
                    <a:pt x="1" y="4"/>
                    <a:pt x="2" y="4"/>
                    <a:pt x="3" y="4"/>
                  </a:cubicBezTo>
                  <a:cubicBezTo>
                    <a:pt x="3" y="3"/>
                    <a:pt x="3" y="2"/>
                    <a:pt x="4" y="2"/>
                  </a:cubicBezTo>
                  <a:cubicBezTo>
                    <a:pt x="4" y="1"/>
                    <a:pt x="3" y="1"/>
                    <a:pt x="3" y="0"/>
                  </a:cubicBezTo>
                  <a:cubicBezTo>
                    <a:pt x="4" y="0"/>
                    <a:pt x="4" y="1"/>
                    <a:pt x="4" y="1"/>
                  </a:cubicBezTo>
                  <a:cubicBezTo>
                    <a:pt x="4" y="1"/>
                    <a:pt x="5" y="2"/>
                    <a:pt x="5"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5"/>
            <p:cNvSpPr>
              <a:spLocks/>
            </p:cNvSpPr>
            <p:nvPr/>
          </p:nvSpPr>
          <p:spPr bwMode="auto">
            <a:xfrm>
              <a:off x="8448188" y="4228232"/>
              <a:ext cx="75308" cy="53741"/>
            </a:xfrm>
            <a:custGeom>
              <a:avLst/>
              <a:gdLst>
                <a:gd name="T0" fmla="*/ 0 w 4"/>
                <a:gd name="T1" fmla="*/ 2 h 3"/>
                <a:gd name="T2" fmla="*/ 1 w 4"/>
                <a:gd name="T3" fmla="*/ 1 h 3"/>
                <a:gd name="T4" fmla="*/ 2 w 4"/>
                <a:gd name="T5" fmla="*/ 1 h 3"/>
                <a:gd name="T6" fmla="*/ 2 w 4"/>
                <a:gd name="T7" fmla="*/ 0 h 3"/>
                <a:gd name="T8" fmla="*/ 3 w 4"/>
                <a:gd name="T9" fmla="*/ 2 h 3"/>
                <a:gd name="T10" fmla="*/ 0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0" y="2"/>
                  </a:moveTo>
                  <a:cubicBezTo>
                    <a:pt x="0" y="1"/>
                    <a:pt x="0" y="1"/>
                    <a:pt x="1" y="1"/>
                  </a:cubicBezTo>
                  <a:cubicBezTo>
                    <a:pt x="1" y="1"/>
                    <a:pt x="2" y="1"/>
                    <a:pt x="2" y="1"/>
                  </a:cubicBezTo>
                  <a:cubicBezTo>
                    <a:pt x="2" y="1"/>
                    <a:pt x="2" y="0"/>
                    <a:pt x="2" y="0"/>
                  </a:cubicBezTo>
                  <a:cubicBezTo>
                    <a:pt x="3" y="1"/>
                    <a:pt x="4" y="1"/>
                    <a:pt x="3" y="2"/>
                  </a:cubicBezTo>
                  <a:cubicBezTo>
                    <a:pt x="3" y="3"/>
                    <a:pt x="1" y="2"/>
                    <a:pt x="0"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96"/>
            <p:cNvSpPr>
              <a:spLocks/>
            </p:cNvSpPr>
            <p:nvPr/>
          </p:nvSpPr>
          <p:spPr bwMode="auto">
            <a:xfrm>
              <a:off x="8333173" y="4281973"/>
              <a:ext cx="38338" cy="3582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1"/>
                    <a:pt x="0" y="0"/>
                  </a:cubicBezTo>
                  <a:cubicBezTo>
                    <a:pt x="1" y="0"/>
                    <a:pt x="2" y="1"/>
                    <a:pt x="2"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97"/>
            <p:cNvSpPr>
              <a:spLocks/>
            </p:cNvSpPr>
            <p:nvPr/>
          </p:nvSpPr>
          <p:spPr bwMode="auto">
            <a:xfrm>
              <a:off x="8371512" y="4281973"/>
              <a:ext cx="95846" cy="35827"/>
            </a:xfrm>
            <a:custGeom>
              <a:avLst/>
              <a:gdLst>
                <a:gd name="T0" fmla="*/ 3 w 5"/>
                <a:gd name="T1" fmla="*/ 0 h 2"/>
                <a:gd name="T2" fmla="*/ 4 w 5"/>
                <a:gd name="T3" fmla="*/ 1 h 2"/>
                <a:gd name="T4" fmla="*/ 2 w 5"/>
                <a:gd name="T5" fmla="*/ 1 h 2"/>
                <a:gd name="T6" fmla="*/ 1 w 5"/>
                <a:gd name="T7" fmla="*/ 0 h 2"/>
                <a:gd name="T8" fmla="*/ 3 w 5"/>
                <a:gd name="T9" fmla="*/ 0 h 2"/>
              </a:gdLst>
              <a:ahLst/>
              <a:cxnLst>
                <a:cxn ang="0">
                  <a:pos x="T0" y="T1"/>
                </a:cxn>
                <a:cxn ang="0">
                  <a:pos x="T2" y="T3"/>
                </a:cxn>
                <a:cxn ang="0">
                  <a:pos x="T4" y="T5"/>
                </a:cxn>
                <a:cxn ang="0">
                  <a:pos x="T6" y="T7"/>
                </a:cxn>
                <a:cxn ang="0">
                  <a:pos x="T8" y="T9"/>
                </a:cxn>
              </a:cxnLst>
              <a:rect l="0" t="0" r="r" b="b"/>
              <a:pathLst>
                <a:path w="5" h="2">
                  <a:moveTo>
                    <a:pt x="3" y="0"/>
                  </a:moveTo>
                  <a:cubicBezTo>
                    <a:pt x="3" y="1"/>
                    <a:pt x="5" y="1"/>
                    <a:pt x="4" y="1"/>
                  </a:cubicBezTo>
                  <a:cubicBezTo>
                    <a:pt x="4" y="2"/>
                    <a:pt x="3" y="1"/>
                    <a:pt x="2" y="1"/>
                  </a:cubicBezTo>
                  <a:cubicBezTo>
                    <a:pt x="2" y="1"/>
                    <a:pt x="0" y="1"/>
                    <a:pt x="1" y="0"/>
                  </a:cubicBezTo>
                  <a:cubicBezTo>
                    <a:pt x="1" y="0"/>
                    <a:pt x="2" y="0"/>
                    <a:pt x="3" y="0"/>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98"/>
            <p:cNvSpPr>
              <a:spLocks/>
            </p:cNvSpPr>
            <p:nvPr/>
          </p:nvSpPr>
          <p:spPr bwMode="auto">
            <a:xfrm>
              <a:off x="8371512" y="4174491"/>
              <a:ext cx="38338" cy="53741"/>
            </a:xfrm>
            <a:custGeom>
              <a:avLst/>
              <a:gdLst>
                <a:gd name="T0" fmla="*/ 1 w 2"/>
                <a:gd name="T1" fmla="*/ 3 h 3"/>
                <a:gd name="T2" fmla="*/ 0 w 2"/>
                <a:gd name="T3" fmla="*/ 3 h 3"/>
                <a:gd name="T4" fmla="*/ 0 w 2"/>
                <a:gd name="T5" fmla="*/ 1 h 3"/>
                <a:gd name="T6" fmla="*/ 1 w 2"/>
                <a:gd name="T7" fmla="*/ 1 h 3"/>
                <a:gd name="T8" fmla="*/ 2 w 2"/>
                <a:gd name="T9" fmla="*/ 0 h 3"/>
                <a:gd name="T10" fmla="*/ 1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1" y="3"/>
                  </a:moveTo>
                  <a:cubicBezTo>
                    <a:pt x="1" y="3"/>
                    <a:pt x="0" y="3"/>
                    <a:pt x="0" y="3"/>
                  </a:cubicBezTo>
                  <a:cubicBezTo>
                    <a:pt x="0" y="2"/>
                    <a:pt x="0" y="2"/>
                    <a:pt x="0" y="1"/>
                  </a:cubicBezTo>
                  <a:cubicBezTo>
                    <a:pt x="1" y="1"/>
                    <a:pt x="0" y="1"/>
                    <a:pt x="1" y="1"/>
                  </a:cubicBezTo>
                  <a:cubicBezTo>
                    <a:pt x="1" y="0"/>
                    <a:pt x="1" y="0"/>
                    <a:pt x="2" y="0"/>
                  </a:cubicBezTo>
                  <a:cubicBezTo>
                    <a:pt x="2" y="0"/>
                    <a:pt x="2" y="3"/>
                    <a:pt x="1"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9"/>
            <p:cNvSpPr>
              <a:spLocks/>
            </p:cNvSpPr>
            <p:nvPr/>
          </p:nvSpPr>
          <p:spPr bwMode="auto">
            <a:xfrm>
              <a:off x="8181188" y="4192405"/>
              <a:ext cx="171154" cy="161223"/>
            </a:xfrm>
            <a:custGeom>
              <a:avLst/>
              <a:gdLst>
                <a:gd name="T0" fmla="*/ 7 w 9"/>
                <a:gd name="T1" fmla="*/ 3 h 9"/>
                <a:gd name="T2" fmla="*/ 5 w 9"/>
                <a:gd name="T3" fmla="*/ 3 h 9"/>
                <a:gd name="T4" fmla="*/ 4 w 9"/>
                <a:gd name="T5" fmla="*/ 5 h 9"/>
                <a:gd name="T6" fmla="*/ 5 w 9"/>
                <a:gd name="T7" fmla="*/ 5 h 9"/>
                <a:gd name="T8" fmla="*/ 6 w 9"/>
                <a:gd name="T9" fmla="*/ 7 h 9"/>
                <a:gd name="T10" fmla="*/ 4 w 9"/>
                <a:gd name="T11" fmla="*/ 8 h 9"/>
                <a:gd name="T12" fmla="*/ 3 w 9"/>
                <a:gd name="T13" fmla="*/ 5 h 9"/>
                <a:gd name="T14" fmla="*/ 2 w 9"/>
                <a:gd name="T15" fmla="*/ 9 h 9"/>
                <a:gd name="T16" fmla="*/ 1 w 9"/>
                <a:gd name="T17" fmla="*/ 8 h 9"/>
                <a:gd name="T18" fmla="*/ 2 w 9"/>
                <a:gd name="T19" fmla="*/ 6 h 9"/>
                <a:gd name="T20" fmla="*/ 1 w 9"/>
                <a:gd name="T21" fmla="*/ 5 h 9"/>
                <a:gd name="T22" fmla="*/ 2 w 9"/>
                <a:gd name="T23" fmla="*/ 3 h 9"/>
                <a:gd name="T24" fmla="*/ 2 w 9"/>
                <a:gd name="T25" fmla="*/ 2 h 9"/>
                <a:gd name="T26" fmla="*/ 3 w 9"/>
                <a:gd name="T27" fmla="*/ 1 h 9"/>
                <a:gd name="T28" fmla="*/ 4 w 9"/>
                <a:gd name="T29" fmla="*/ 1 h 9"/>
                <a:gd name="T30" fmla="*/ 6 w 9"/>
                <a:gd name="T31" fmla="*/ 1 h 9"/>
                <a:gd name="T32" fmla="*/ 8 w 9"/>
                <a:gd name="T33" fmla="*/ 0 h 9"/>
                <a:gd name="T34" fmla="*/ 8 w 9"/>
                <a:gd name="T35" fmla="*/ 0 h 9"/>
                <a:gd name="T36" fmla="*/ 8 w 9"/>
                <a:gd name="T37" fmla="*/ 1 h 9"/>
                <a:gd name="T38" fmla="*/ 7 w 9"/>
                <a:gd name="T39" fmla="*/ 2 h 9"/>
                <a:gd name="T40" fmla="*/ 3 w 9"/>
                <a:gd name="T41" fmla="*/ 3 h 9"/>
                <a:gd name="T42" fmla="*/ 5 w 9"/>
                <a:gd name="T43" fmla="*/ 3 h 9"/>
                <a:gd name="T44" fmla="*/ 7 w 9"/>
                <a:gd name="T4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9">
                  <a:moveTo>
                    <a:pt x="7" y="3"/>
                  </a:moveTo>
                  <a:cubicBezTo>
                    <a:pt x="6" y="3"/>
                    <a:pt x="6" y="3"/>
                    <a:pt x="5" y="3"/>
                  </a:cubicBezTo>
                  <a:cubicBezTo>
                    <a:pt x="5" y="4"/>
                    <a:pt x="4" y="4"/>
                    <a:pt x="4" y="5"/>
                  </a:cubicBezTo>
                  <a:cubicBezTo>
                    <a:pt x="4" y="5"/>
                    <a:pt x="5" y="5"/>
                    <a:pt x="5" y="5"/>
                  </a:cubicBezTo>
                  <a:cubicBezTo>
                    <a:pt x="6" y="6"/>
                    <a:pt x="6" y="7"/>
                    <a:pt x="6" y="7"/>
                  </a:cubicBezTo>
                  <a:cubicBezTo>
                    <a:pt x="6" y="9"/>
                    <a:pt x="5" y="9"/>
                    <a:pt x="4" y="8"/>
                  </a:cubicBezTo>
                  <a:cubicBezTo>
                    <a:pt x="3" y="7"/>
                    <a:pt x="4" y="6"/>
                    <a:pt x="3" y="5"/>
                  </a:cubicBezTo>
                  <a:cubicBezTo>
                    <a:pt x="2" y="6"/>
                    <a:pt x="4" y="8"/>
                    <a:pt x="2" y="9"/>
                  </a:cubicBezTo>
                  <a:cubicBezTo>
                    <a:pt x="2" y="9"/>
                    <a:pt x="1" y="9"/>
                    <a:pt x="1" y="8"/>
                  </a:cubicBezTo>
                  <a:cubicBezTo>
                    <a:pt x="2" y="7"/>
                    <a:pt x="2" y="7"/>
                    <a:pt x="2" y="6"/>
                  </a:cubicBezTo>
                  <a:cubicBezTo>
                    <a:pt x="1" y="6"/>
                    <a:pt x="0" y="6"/>
                    <a:pt x="1" y="5"/>
                  </a:cubicBezTo>
                  <a:cubicBezTo>
                    <a:pt x="1" y="4"/>
                    <a:pt x="2" y="4"/>
                    <a:pt x="2" y="3"/>
                  </a:cubicBezTo>
                  <a:cubicBezTo>
                    <a:pt x="2" y="3"/>
                    <a:pt x="1" y="2"/>
                    <a:pt x="2" y="2"/>
                  </a:cubicBezTo>
                  <a:cubicBezTo>
                    <a:pt x="2" y="1"/>
                    <a:pt x="2" y="1"/>
                    <a:pt x="3" y="1"/>
                  </a:cubicBezTo>
                  <a:cubicBezTo>
                    <a:pt x="3" y="1"/>
                    <a:pt x="3" y="1"/>
                    <a:pt x="4" y="1"/>
                  </a:cubicBezTo>
                  <a:cubicBezTo>
                    <a:pt x="4" y="1"/>
                    <a:pt x="5" y="1"/>
                    <a:pt x="6" y="1"/>
                  </a:cubicBezTo>
                  <a:cubicBezTo>
                    <a:pt x="7" y="1"/>
                    <a:pt x="7" y="0"/>
                    <a:pt x="8" y="0"/>
                  </a:cubicBezTo>
                  <a:cubicBezTo>
                    <a:pt x="8" y="0"/>
                    <a:pt x="8" y="0"/>
                    <a:pt x="8" y="0"/>
                  </a:cubicBezTo>
                  <a:cubicBezTo>
                    <a:pt x="9" y="0"/>
                    <a:pt x="9" y="0"/>
                    <a:pt x="8" y="1"/>
                  </a:cubicBezTo>
                  <a:cubicBezTo>
                    <a:pt x="8" y="1"/>
                    <a:pt x="7" y="2"/>
                    <a:pt x="7" y="2"/>
                  </a:cubicBezTo>
                  <a:cubicBezTo>
                    <a:pt x="6" y="2"/>
                    <a:pt x="3" y="1"/>
                    <a:pt x="3" y="3"/>
                  </a:cubicBezTo>
                  <a:cubicBezTo>
                    <a:pt x="3" y="4"/>
                    <a:pt x="5" y="3"/>
                    <a:pt x="5" y="3"/>
                  </a:cubicBezTo>
                  <a:cubicBezTo>
                    <a:pt x="6" y="3"/>
                    <a:pt x="6" y="3"/>
                    <a:pt x="7"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0"/>
            <p:cNvSpPr>
              <a:spLocks/>
            </p:cNvSpPr>
            <p:nvPr/>
          </p:nvSpPr>
          <p:spPr bwMode="auto">
            <a:xfrm>
              <a:off x="7989497" y="4084923"/>
              <a:ext cx="247831" cy="232877"/>
            </a:xfrm>
            <a:custGeom>
              <a:avLst/>
              <a:gdLst>
                <a:gd name="T0" fmla="*/ 10 w 13"/>
                <a:gd name="T1" fmla="*/ 4 h 13"/>
                <a:gd name="T2" fmla="*/ 10 w 13"/>
                <a:gd name="T3" fmla="*/ 5 h 13"/>
                <a:gd name="T4" fmla="*/ 11 w 13"/>
                <a:gd name="T5" fmla="*/ 7 h 13"/>
                <a:gd name="T6" fmla="*/ 11 w 13"/>
                <a:gd name="T7" fmla="*/ 7 h 13"/>
                <a:gd name="T8" fmla="*/ 10 w 13"/>
                <a:gd name="T9" fmla="*/ 8 h 13"/>
                <a:gd name="T10" fmla="*/ 9 w 13"/>
                <a:gd name="T11" fmla="*/ 9 h 13"/>
                <a:gd name="T12" fmla="*/ 8 w 13"/>
                <a:gd name="T13" fmla="*/ 10 h 13"/>
                <a:gd name="T14" fmla="*/ 8 w 13"/>
                <a:gd name="T15" fmla="*/ 11 h 13"/>
                <a:gd name="T16" fmla="*/ 8 w 13"/>
                <a:gd name="T17" fmla="*/ 12 h 13"/>
                <a:gd name="T18" fmla="*/ 7 w 13"/>
                <a:gd name="T19" fmla="*/ 13 h 13"/>
                <a:gd name="T20" fmla="*/ 3 w 13"/>
                <a:gd name="T21" fmla="*/ 12 h 13"/>
                <a:gd name="T22" fmla="*/ 1 w 13"/>
                <a:gd name="T23" fmla="*/ 11 h 13"/>
                <a:gd name="T24" fmla="*/ 1 w 13"/>
                <a:gd name="T25" fmla="*/ 9 h 13"/>
                <a:gd name="T26" fmla="*/ 1 w 13"/>
                <a:gd name="T27" fmla="*/ 6 h 13"/>
                <a:gd name="T28" fmla="*/ 2 w 13"/>
                <a:gd name="T29" fmla="*/ 7 h 13"/>
                <a:gd name="T30" fmla="*/ 3 w 13"/>
                <a:gd name="T31" fmla="*/ 5 h 13"/>
                <a:gd name="T32" fmla="*/ 6 w 13"/>
                <a:gd name="T33" fmla="*/ 3 h 13"/>
                <a:gd name="T34" fmla="*/ 9 w 13"/>
                <a:gd name="T35" fmla="*/ 1 h 13"/>
                <a:gd name="T36" fmla="*/ 11 w 13"/>
                <a:gd name="T37" fmla="*/ 2 h 13"/>
                <a:gd name="T38" fmla="*/ 10 w 13"/>
                <a:gd name="T39"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10" y="4"/>
                  </a:moveTo>
                  <a:cubicBezTo>
                    <a:pt x="9" y="4"/>
                    <a:pt x="10" y="5"/>
                    <a:pt x="10" y="5"/>
                  </a:cubicBezTo>
                  <a:cubicBezTo>
                    <a:pt x="10" y="6"/>
                    <a:pt x="11" y="6"/>
                    <a:pt x="11" y="7"/>
                  </a:cubicBezTo>
                  <a:cubicBezTo>
                    <a:pt x="11" y="7"/>
                    <a:pt x="11" y="7"/>
                    <a:pt x="11" y="7"/>
                  </a:cubicBezTo>
                  <a:cubicBezTo>
                    <a:pt x="11" y="8"/>
                    <a:pt x="10" y="8"/>
                    <a:pt x="10" y="8"/>
                  </a:cubicBezTo>
                  <a:cubicBezTo>
                    <a:pt x="9" y="8"/>
                    <a:pt x="9" y="8"/>
                    <a:pt x="9" y="9"/>
                  </a:cubicBezTo>
                  <a:cubicBezTo>
                    <a:pt x="9" y="10"/>
                    <a:pt x="9" y="10"/>
                    <a:pt x="8" y="10"/>
                  </a:cubicBezTo>
                  <a:cubicBezTo>
                    <a:pt x="8" y="11"/>
                    <a:pt x="8" y="11"/>
                    <a:pt x="8" y="11"/>
                  </a:cubicBezTo>
                  <a:cubicBezTo>
                    <a:pt x="8" y="11"/>
                    <a:pt x="8" y="12"/>
                    <a:pt x="8" y="12"/>
                  </a:cubicBezTo>
                  <a:cubicBezTo>
                    <a:pt x="8" y="12"/>
                    <a:pt x="7" y="13"/>
                    <a:pt x="7" y="13"/>
                  </a:cubicBezTo>
                  <a:cubicBezTo>
                    <a:pt x="6" y="11"/>
                    <a:pt x="3" y="13"/>
                    <a:pt x="3" y="12"/>
                  </a:cubicBezTo>
                  <a:cubicBezTo>
                    <a:pt x="2" y="11"/>
                    <a:pt x="1" y="12"/>
                    <a:pt x="1" y="11"/>
                  </a:cubicBezTo>
                  <a:cubicBezTo>
                    <a:pt x="1" y="10"/>
                    <a:pt x="1" y="10"/>
                    <a:pt x="1" y="9"/>
                  </a:cubicBezTo>
                  <a:cubicBezTo>
                    <a:pt x="0" y="8"/>
                    <a:pt x="0" y="7"/>
                    <a:pt x="1" y="6"/>
                  </a:cubicBezTo>
                  <a:cubicBezTo>
                    <a:pt x="1" y="6"/>
                    <a:pt x="1" y="7"/>
                    <a:pt x="2" y="7"/>
                  </a:cubicBezTo>
                  <a:cubicBezTo>
                    <a:pt x="3" y="6"/>
                    <a:pt x="3" y="6"/>
                    <a:pt x="3" y="5"/>
                  </a:cubicBezTo>
                  <a:cubicBezTo>
                    <a:pt x="4" y="4"/>
                    <a:pt x="5" y="4"/>
                    <a:pt x="6" y="3"/>
                  </a:cubicBezTo>
                  <a:cubicBezTo>
                    <a:pt x="7" y="2"/>
                    <a:pt x="7" y="0"/>
                    <a:pt x="9" y="1"/>
                  </a:cubicBezTo>
                  <a:cubicBezTo>
                    <a:pt x="10" y="1"/>
                    <a:pt x="11" y="1"/>
                    <a:pt x="11" y="2"/>
                  </a:cubicBezTo>
                  <a:cubicBezTo>
                    <a:pt x="13" y="3"/>
                    <a:pt x="10" y="3"/>
                    <a:pt x="10"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1"/>
            <p:cNvSpPr>
              <a:spLocks/>
            </p:cNvSpPr>
            <p:nvPr/>
          </p:nvSpPr>
          <p:spPr bwMode="auto">
            <a:xfrm>
              <a:off x="7684159" y="4120750"/>
              <a:ext cx="267000" cy="214963"/>
            </a:xfrm>
            <a:custGeom>
              <a:avLst/>
              <a:gdLst>
                <a:gd name="T0" fmla="*/ 4 w 14"/>
                <a:gd name="T1" fmla="*/ 3 h 12"/>
                <a:gd name="T2" fmla="*/ 6 w 14"/>
                <a:gd name="T3" fmla="*/ 6 h 12"/>
                <a:gd name="T4" fmla="*/ 7 w 14"/>
                <a:gd name="T5" fmla="*/ 8 h 12"/>
                <a:gd name="T6" fmla="*/ 8 w 14"/>
                <a:gd name="T7" fmla="*/ 10 h 12"/>
                <a:gd name="T8" fmla="*/ 12 w 14"/>
                <a:gd name="T9" fmla="*/ 12 h 12"/>
                <a:gd name="T10" fmla="*/ 13 w 14"/>
                <a:gd name="T11" fmla="*/ 9 h 12"/>
                <a:gd name="T12" fmla="*/ 12 w 14"/>
                <a:gd name="T13" fmla="*/ 8 h 12"/>
                <a:gd name="T14" fmla="*/ 11 w 14"/>
                <a:gd name="T15" fmla="*/ 6 h 12"/>
                <a:gd name="T16" fmla="*/ 8 w 14"/>
                <a:gd name="T17" fmla="*/ 4 h 12"/>
                <a:gd name="T18" fmla="*/ 6 w 14"/>
                <a:gd name="T19" fmla="*/ 1 h 12"/>
                <a:gd name="T20" fmla="*/ 4 w 14"/>
                <a:gd name="T21" fmla="*/ 0 h 12"/>
                <a:gd name="T22" fmla="*/ 3 w 14"/>
                <a:gd name="T23" fmla="*/ 0 h 12"/>
                <a:gd name="T24" fmla="*/ 1 w 14"/>
                <a:gd name="T25" fmla="*/ 0 h 12"/>
                <a:gd name="T26" fmla="*/ 4 w 14"/>
                <a:gd name="T2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2">
                  <a:moveTo>
                    <a:pt x="4" y="3"/>
                  </a:moveTo>
                  <a:cubicBezTo>
                    <a:pt x="5" y="4"/>
                    <a:pt x="6" y="5"/>
                    <a:pt x="6" y="6"/>
                  </a:cubicBezTo>
                  <a:cubicBezTo>
                    <a:pt x="6" y="7"/>
                    <a:pt x="7" y="8"/>
                    <a:pt x="7" y="8"/>
                  </a:cubicBezTo>
                  <a:cubicBezTo>
                    <a:pt x="7" y="9"/>
                    <a:pt x="8" y="10"/>
                    <a:pt x="8" y="10"/>
                  </a:cubicBezTo>
                  <a:cubicBezTo>
                    <a:pt x="9" y="11"/>
                    <a:pt x="10" y="12"/>
                    <a:pt x="12" y="12"/>
                  </a:cubicBezTo>
                  <a:cubicBezTo>
                    <a:pt x="13" y="12"/>
                    <a:pt x="14" y="10"/>
                    <a:pt x="13" y="9"/>
                  </a:cubicBezTo>
                  <a:cubicBezTo>
                    <a:pt x="13" y="9"/>
                    <a:pt x="12" y="8"/>
                    <a:pt x="12" y="8"/>
                  </a:cubicBezTo>
                  <a:cubicBezTo>
                    <a:pt x="11" y="7"/>
                    <a:pt x="11" y="7"/>
                    <a:pt x="11" y="6"/>
                  </a:cubicBezTo>
                  <a:cubicBezTo>
                    <a:pt x="10" y="5"/>
                    <a:pt x="9" y="5"/>
                    <a:pt x="8" y="4"/>
                  </a:cubicBezTo>
                  <a:cubicBezTo>
                    <a:pt x="7" y="3"/>
                    <a:pt x="7" y="2"/>
                    <a:pt x="6" y="1"/>
                  </a:cubicBezTo>
                  <a:cubicBezTo>
                    <a:pt x="5" y="1"/>
                    <a:pt x="5" y="0"/>
                    <a:pt x="4" y="0"/>
                  </a:cubicBezTo>
                  <a:cubicBezTo>
                    <a:pt x="4" y="0"/>
                    <a:pt x="3" y="0"/>
                    <a:pt x="3" y="0"/>
                  </a:cubicBezTo>
                  <a:cubicBezTo>
                    <a:pt x="2" y="0"/>
                    <a:pt x="2" y="0"/>
                    <a:pt x="1" y="0"/>
                  </a:cubicBezTo>
                  <a:cubicBezTo>
                    <a:pt x="0" y="0"/>
                    <a:pt x="4" y="3"/>
                    <a:pt x="4"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02"/>
            <p:cNvSpPr>
              <a:spLocks/>
            </p:cNvSpPr>
            <p:nvPr/>
          </p:nvSpPr>
          <p:spPr bwMode="auto">
            <a:xfrm>
              <a:off x="7912820" y="4335713"/>
              <a:ext cx="305338" cy="71654"/>
            </a:xfrm>
            <a:custGeom>
              <a:avLst/>
              <a:gdLst>
                <a:gd name="T0" fmla="*/ 6 w 16"/>
                <a:gd name="T1" fmla="*/ 3 h 4"/>
                <a:gd name="T2" fmla="*/ 5 w 16"/>
                <a:gd name="T3" fmla="*/ 2 h 4"/>
                <a:gd name="T4" fmla="*/ 3 w 16"/>
                <a:gd name="T5" fmla="*/ 2 h 4"/>
                <a:gd name="T6" fmla="*/ 1 w 16"/>
                <a:gd name="T7" fmla="*/ 1 h 4"/>
                <a:gd name="T8" fmla="*/ 2 w 16"/>
                <a:gd name="T9" fmla="*/ 0 h 4"/>
                <a:gd name="T10" fmla="*/ 3 w 16"/>
                <a:gd name="T11" fmla="*/ 1 h 4"/>
                <a:gd name="T12" fmla="*/ 5 w 16"/>
                <a:gd name="T13" fmla="*/ 2 h 4"/>
                <a:gd name="T14" fmla="*/ 7 w 16"/>
                <a:gd name="T15" fmla="*/ 1 h 4"/>
                <a:gd name="T16" fmla="*/ 8 w 16"/>
                <a:gd name="T17" fmla="*/ 2 h 4"/>
                <a:gd name="T18" fmla="*/ 9 w 16"/>
                <a:gd name="T19" fmla="*/ 2 h 4"/>
                <a:gd name="T20" fmla="*/ 10 w 16"/>
                <a:gd name="T21" fmla="*/ 3 h 4"/>
                <a:gd name="T22" fmla="*/ 12 w 16"/>
                <a:gd name="T23" fmla="*/ 3 h 4"/>
                <a:gd name="T24" fmla="*/ 15 w 16"/>
                <a:gd name="T25" fmla="*/ 3 h 4"/>
                <a:gd name="T26" fmla="*/ 15 w 16"/>
                <a:gd name="T27" fmla="*/ 4 h 4"/>
                <a:gd name="T28" fmla="*/ 14 w 16"/>
                <a:gd name="T29" fmla="*/ 4 h 4"/>
                <a:gd name="T30" fmla="*/ 13 w 16"/>
                <a:gd name="T31" fmla="*/ 4 h 4"/>
                <a:gd name="T32" fmla="*/ 11 w 16"/>
                <a:gd name="T33" fmla="*/ 4 h 4"/>
                <a:gd name="T34" fmla="*/ 9 w 16"/>
                <a:gd name="T35" fmla="*/ 3 h 4"/>
                <a:gd name="T36" fmla="*/ 6 w 16"/>
                <a:gd name="T3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4">
                  <a:moveTo>
                    <a:pt x="6" y="3"/>
                  </a:moveTo>
                  <a:cubicBezTo>
                    <a:pt x="6" y="3"/>
                    <a:pt x="6" y="3"/>
                    <a:pt x="5" y="2"/>
                  </a:cubicBezTo>
                  <a:cubicBezTo>
                    <a:pt x="4" y="2"/>
                    <a:pt x="4" y="2"/>
                    <a:pt x="3" y="2"/>
                  </a:cubicBezTo>
                  <a:cubicBezTo>
                    <a:pt x="2" y="2"/>
                    <a:pt x="2" y="2"/>
                    <a:pt x="1" y="1"/>
                  </a:cubicBezTo>
                  <a:cubicBezTo>
                    <a:pt x="1" y="1"/>
                    <a:pt x="0" y="0"/>
                    <a:pt x="2" y="0"/>
                  </a:cubicBezTo>
                  <a:cubicBezTo>
                    <a:pt x="2" y="0"/>
                    <a:pt x="3" y="1"/>
                    <a:pt x="3" y="1"/>
                  </a:cubicBezTo>
                  <a:cubicBezTo>
                    <a:pt x="4" y="1"/>
                    <a:pt x="5" y="2"/>
                    <a:pt x="5" y="2"/>
                  </a:cubicBezTo>
                  <a:cubicBezTo>
                    <a:pt x="6" y="1"/>
                    <a:pt x="7" y="1"/>
                    <a:pt x="7" y="1"/>
                  </a:cubicBezTo>
                  <a:cubicBezTo>
                    <a:pt x="8" y="1"/>
                    <a:pt x="8" y="1"/>
                    <a:pt x="8" y="2"/>
                  </a:cubicBezTo>
                  <a:cubicBezTo>
                    <a:pt x="9" y="2"/>
                    <a:pt x="9" y="2"/>
                    <a:pt x="9" y="2"/>
                  </a:cubicBezTo>
                  <a:cubicBezTo>
                    <a:pt x="10" y="2"/>
                    <a:pt x="12" y="2"/>
                    <a:pt x="10" y="3"/>
                  </a:cubicBezTo>
                  <a:cubicBezTo>
                    <a:pt x="11" y="3"/>
                    <a:pt x="12" y="3"/>
                    <a:pt x="12" y="3"/>
                  </a:cubicBezTo>
                  <a:cubicBezTo>
                    <a:pt x="13" y="3"/>
                    <a:pt x="14" y="3"/>
                    <a:pt x="15" y="3"/>
                  </a:cubicBezTo>
                  <a:cubicBezTo>
                    <a:pt x="15" y="3"/>
                    <a:pt x="16" y="3"/>
                    <a:pt x="15" y="4"/>
                  </a:cubicBezTo>
                  <a:cubicBezTo>
                    <a:pt x="15" y="4"/>
                    <a:pt x="15" y="4"/>
                    <a:pt x="14" y="4"/>
                  </a:cubicBezTo>
                  <a:cubicBezTo>
                    <a:pt x="14" y="4"/>
                    <a:pt x="13" y="4"/>
                    <a:pt x="13" y="4"/>
                  </a:cubicBezTo>
                  <a:cubicBezTo>
                    <a:pt x="12" y="4"/>
                    <a:pt x="11" y="4"/>
                    <a:pt x="11" y="4"/>
                  </a:cubicBezTo>
                  <a:cubicBezTo>
                    <a:pt x="10" y="4"/>
                    <a:pt x="10" y="3"/>
                    <a:pt x="9" y="3"/>
                  </a:cubicBezTo>
                  <a:cubicBezTo>
                    <a:pt x="8" y="3"/>
                    <a:pt x="7" y="3"/>
                    <a:pt x="6"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3"/>
            <p:cNvSpPr>
              <a:spLocks/>
            </p:cNvSpPr>
            <p:nvPr/>
          </p:nvSpPr>
          <p:spPr bwMode="auto">
            <a:xfrm>
              <a:off x="8198989" y="4371541"/>
              <a:ext cx="153354" cy="35827"/>
            </a:xfrm>
            <a:custGeom>
              <a:avLst/>
              <a:gdLst>
                <a:gd name="T0" fmla="*/ 3 w 8"/>
                <a:gd name="T1" fmla="*/ 2 h 2"/>
                <a:gd name="T2" fmla="*/ 1 w 8"/>
                <a:gd name="T3" fmla="*/ 1 h 2"/>
                <a:gd name="T4" fmla="*/ 4 w 8"/>
                <a:gd name="T5" fmla="*/ 1 h 2"/>
                <a:gd name="T6" fmla="*/ 7 w 8"/>
                <a:gd name="T7" fmla="*/ 1 h 2"/>
                <a:gd name="T8" fmla="*/ 5 w 8"/>
                <a:gd name="T9" fmla="*/ 2 h 2"/>
                <a:gd name="T10" fmla="*/ 3 w 8"/>
                <a:gd name="T11" fmla="*/ 2 h 2"/>
              </a:gdLst>
              <a:ahLst/>
              <a:cxnLst>
                <a:cxn ang="0">
                  <a:pos x="T0" y="T1"/>
                </a:cxn>
                <a:cxn ang="0">
                  <a:pos x="T2" y="T3"/>
                </a:cxn>
                <a:cxn ang="0">
                  <a:pos x="T4" y="T5"/>
                </a:cxn>
                <a:cxn ang="0">
                  <a:pos x="T6" y="T7"/>
                </a:cxn>
                <a:cxn ang="0">
                  <a:pos x="T8" y="T9"/>
                </a:cxn>
                <a:cxn ang="0">
                  <a:pos x="T10" y="T11"/>
                </a:cxn>
              </a:cxnLst>
              <a:rect l="0" t="0" r="r" b="b"/>
              <a:pathLst>
                <a:path w="8" h="2">
                  <a:moveTo>
                    <a:pt x="3" y="2"/>
                  </a:moveTo>
                  <a:cubicBezTo>
                    <a:pt x="3" y="2"/>
                    <a:pt x="0" y="2"/>
                    <a:pt x="1" y="1"/>
                  </a:cubicBezTo>
                  <a:cubicBezTo>
                    <a:pt x="2" y="0"/>
                    <a:pt x="4" y="1"/>
                    <a:pt x="4" y="1"/>
                  </a:cubicBezTo>
                  <a:cubicBezTo>
                    <a:pt x="5" y="1"/>
                    <a:pt x="7" y="0"/>
                    <a:pt x="7" y="1"/>
                  </a:cubicBezTo>
                  <a:cubicBezTo>
                    <a:pt x="8" y="2"/>
                    <a:pt x="5" y="2"/>
                    <a:pt x="5" y="2"/>
                  </a:cubicBezTo>
                  <a:cubicBezTo>
                    <a:pt x="4" y="2"/>
                    <a:pt x="4" y="2"/>
                    <a:pt x="3"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4"/>
            <p:cNvSpPr>
              <a:spLocks/>
            </p:cNvSpPr>
            <p:nvPr/>
          </p:nvSpPr>
          <p:spPr bwMode="auto">
            <a:xfrm>
              <a:off x="8198989" y="4407368"/>
              <a:ext cx="57508" cy="34548"/>
            </a:xfrm>
            <a:custGeom>
              <a:avLst/>
              <a:gdLst>
                <a:gd name="T0" fmla="*/ 0 w 3"/>
                <a:gd name="T1" fmla="*/ 1 h 2"/>
                <a:gd name="T2" fmla="*/ 2 w 3"/>
                <a:gd name="T3" fmla="*/ 1 h 2"/>
                <a:gd name="T4" fmla="*/ 0 w 3"/>
                <a:gd name="T5" fmla="*/ 1 h 2"/>
              </a:gdLst>
              <a:ahLst/>
              <a:cxnLst>
                <a:cxn ang="0">
                  <a:pos x="T0" y="T1"/>
                </a:cxn>
                <a:cxn ang="0">
                  <a:pos x="T2" y="T3"/>
                </a:cxn>
                <a:cxn ang="0">
                  <a:pos x="T4" y="T5"/>
                </a:cxn>
              </a:cxnLst>
              <a:rect l="0" t="0" r="r" b="b"/>
              <a:pathLst>
                <a:path w="3" h="2">
                  <a:moveTo>
                    <a:pt x="0" y="1"/>
                  </a:moveTo>
                  <a:cubicBezTo>
                    <a:pt x="0" y="0"/>
                    <a:pt x="2" y="1"/>
                    <a:pt x="2" y="1"/>
                  </a:cubicBezTo>
                  <a:cubicBezTo>
                    <a:pt x="3" y="2"/>
                    <a:pt x="0" y="1"/>
                    <a:pt x="0" y="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05"/>
            <p:cNvSpPr>
              <a:spLocks/>
            </p:cNvSpPr>
            <p:nvPr/>
          </p:nvSpPr>
          <p:spPr bwMode="auto">
            <a:xfrm>
              <a:off x="8275666" y="4389454"/>
              <a:ext cx="95846" cy="52462"/>
            </a:xfrm>
            <a:custGeom>
              <a:avLst/>
              <a:gdLst>
                <a:gd name="T0" fmla="*/ 3 w 5"/>
                <a:gd name="T1" fmla="*/ 2 h 3"/>
                <a:gd name="T2" fmla="*/ 2 w 5"/>
                <a:gd name="T3" fmla="*/ 3 h 3"/>
                <a:gd name="T4" fmla="*/ 1 w 5"/>
                <a:gd name="T5" fmla="*/ 3 h 3"/>
                <a:gd name="T6" fmla="*/ 3 w 5"/>
                <a:gd name="T7" fmla="*/ 1 h 3"/>
                <a:gd name="T8" fmla="*/ 4 w 5"/>
                <a:gd name="T9" fmla="*/ 0 h 3"/>
                <a:gd name="T10" fmla="*/ 5 w 5"/>
                <a:gd name="T11" fmla="*/ 1 h 3"/>
                <a:gd name="T12" fmla="*/ 4 w 5"/>
                <a:gd name="T13" fmla="*/ 1 h 3"/>
                <a:gd name="T14" fmla="*/ 3 w 5"/>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3" y="2"/>
                  </a:moveTo>
                  <a:cubicBezTo>
                    <a:pt x="3" y="2"/>
                    <a:pt x="3" y="3"/>
                    <a:pt x="2" y="3"/>
                  </a:cubicBezTo>
                  <a:cubicBezTo>
                    <a:pt x="1" y="3"/>
                    <a:pt x="1" y="3"/>
                    <a:pt x="1" y="3"/>
                  </a:cubicBezTo>
                  <a:cubicBezTo>
                    <a:pt x="0" y="2"/>
                    <a:pt x="2" y="1"/>
                    <a:pt x="3" y="1"/>
                  </a:cubicBezTo>
                  <a:cubicBezTo>
                    <a:pt x="3" y="1"/>
                    <a:pt x="4" y="0"/>
                    <a:pt x="4" y="0"/>
                  </a:cubicBezTo>
                  <a:cubicBezTo>
                    <a:pt x="5" y="0"/>
                    <a:pt x="5" y="0"/>
                    <a:pt x="5" y="1"/>
                  </a:cubicBezTo>
                  <a:cubicBezTo>
                    <a:pt x="5" y="1"/>
                    <a:pt x="4" y="1"/>
                    <a:pt x="4" y="1"/>
                  </a:cubicBezTo>
                  <a:cubicBezTo>
                    <a:pt x="4" y="1"/>
                    <a:pt x="3" y="2"/>
                    <a:pt x="3"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6"/>
            <p:cNvSpPr>
              <a:spLocks/>
            </p:cNvSpPr>
            <p:nvPr/>
          </p:nvSpPr>
          <p:spPr bwMode="auto">
            <a:xfrm>
              <a:off x="7989497" y="3834132"/>
              <a:ext cx="57508" cy="53741"/>
            </a:xfrm>
            <a:custGeom>
              <a:avLst/>
              <a:gdLst>
                <a:gd name="T0" fmla="*/ 2 w 3"/>
                <a:gd name="T1" fmla="*/ 2 h 3"/>
                <a:gd name="T2" fmla="*/ 0 w 3"/>
                <a:gd name="T3" fmla="*/ 2 h 3"/>
                <a:gd name="T4" fmla="*/ 1 w 3"/>
                <a:gd name="T5" fmla="*/ 1 h 3"/>
                <a:gd name="T6" fmla="*/ 3 w 3"/>
                <a:gd name="T7" fmla="*/ 0 h 3"/>
                <a:gd name="T8" fmla="*/ 3 w 3"/>
                <a:gd name="T9" fmla="*/ 1 h 3"/>
                <a:gd name="T10" fmla="*/ 2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2" y="2"/>
                  </a:moveTo>
                  <a:cubicBezTo>
                    <a:pt x="1" y="3"/>
                    <a:pt x="0" y="3"/>
                    <a:pt x="0" y="2"/>
                  </a:cubicBezTo>
                  <a:cubicBezTo>
                    <a:pt x="0" y="1"/>
                    <a:pt x="1" y="1"/>
                    <a:pt x="1" y="1"/>
                  </a:cubicBezTo>
                  <a:cubicBezTo>
                    <a:pt x="2" y="1"/>
                    <a:pt x="3" y="0"/>
                    <a:pt x="3" y="0"/>
                  </a:cubicBezTo>
                  <a:cubicBezTo>
                    <a:pt x="3" y="0"/>
                    <a:pt x="3" y="1"/>
                    <a:pt x="3" y="1"/>
                  </a:cubicBezTo>
                  <a:cubicBezTo>
                    <a:pt x="3" y="1"/>
                    <a:pt x="2" y="2"/>
                    <a:pt x="2"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07"/>
            <p:cNvSpPr>
              <a:spLocks/>
            </p:cNvSpPr>
            <p:nvPr/>
          </p:nvSpPr>
          <p:spPr bwMode="auto">
            <a:xfrm>
              <a:off x="8218158" y="3710017"/>
              <a:ext cx="76677" cy="88289"/>
            </a:xfrm>
            <a:custGeom>
              <a:avLst/>
              <a:gdLst>
                <a:gd name="T0" fmla="*/ 2 w 4"/>
                <a:gd name="T1" fmla="*/ 3 h 5"/>
                <a:gd name="T2" fmla="*/ 1 w 4"/>
                <a:gd name="T3" fmla="*/ 5 h 5"/>
                <a:gd name="T4" fmla="*/ 0 w 4"/>
                <a:gd name="T5" fmla="*/ 3 h 5"/>
                <a:gd name="T6" fmla="*/ 2 w 4"/>
                <a:gd name="T7" fmla="*/ 1 h 5"/>
                <a:gd name="T8" fmla="*/ 2 w 4"/>
                <a:gd name="T9" fmla="*/ 3 h 5"/>
              </a:gdLst>
              <a:ahLst/>
              <a:cxnLst>
                <a:cxn ang="0">
                  <a:pos x="T0" y="T1"/>
                </a:cxn>
                <a:cxn ang="0">
                  <a:pos x="T2" y="T3"/>
                </a:cxn>
                <a:cxn ang="0">
                  <a:pos x="T4" y="T5"/>
                </a:cxn>
                <a:cxn ang="0">
                  <a:pos x="T6" y="T7"/>
                </a:cxn>
                <a:cxn ang="0">
                  <a:pos x="T8" y="T9"/>
                </a:cxn>
              </a:cxnLst>
              <a:rect l="0" t="0" r="r" b="b"/>
              <a:pathLst>
                <a:path w="4" h="5">
                  <a:moveTo>
                    <a:pt x="2" y="3"/>
                  </a:moveTo>
                  <a:cubicBezTo>
                    <a:pt x="2" y="4"/>
                    <a:pt x="2" y="5"/>
                    <a:pt x="1" y="5"/>
                  </a:cubicBezTo>
                  <a:cubicBezTo>
                    <a:pt x="0" y="5"/>
                    <a:pt x="0" y="4"/>
                    <a:pt x="0" y="3"/>
                  </a:cubicBezTo>
                  <a:cubicBezTo>
                    <a:pt x="0" y="2"/>
                    <a:pt x="1" y="1"/>
                    <a:pt x="2" y="1"/>
                  </a:cubicBezTo>
                  <a:cubicBezTo>
                    <a:pt x="4" y="0"/>
                    <a:pt x="2" y="2"/>
                    <a:pt x="2" y="3"/>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08"/>
            <p:cNvSpPr>
              <a:spLocks/>
            </p:cNvSpPr>
            <p:nvPr/>
          </p:nvSpPr>
          <p:spPr bwMode="auto">
            <a:xfrm>
              <a:off x="8198989" y="3852046"/>
              <a:ext cx="76677" cy="125395"/>
            </a:xfrm>
            <a:custGeom>
              <a:avLst/>
              <a:gdLst>
                <a:gd name="T0" fmla="*/ 4 w 4"/>
                <a:gd name="T1" fmla="*/ 6 h 7"/>
                <a:gd name="T2" fmla="*/ 2 w 4"/>
                <a:gd name="T3" fmla="*/ 6 h 7"/>
                <a:gd name="T4" fmla="*/ 2 w 4"/>
                <a:gd name="T5" fmla="*/ 5 h 7"/>
                <a:gd name="T6" fmla="*/ 1 w 4"/>
                <a:gd name="T7" fmla="*/ 5 h 7"/>
                <a:gd name="T8" fmla="*/ 1 w 4"/>
                <a:gd name="T9" fmla="*/ 4 h 7"/>
                <a:gd name="T10" fmla="*/ 2 w 4"/>
                <a:gd name="T11" fmla="*/ 3 h 7"/>
                <a:gd name="T12" fmla="*/ 1 w 4"/>
                <a:gd name="T13" fmla="*/ 1 h 7"/>
                <a:gd name="T14" fmla="*/ 4 w 4"/>
                <a:gd name="T15" fmla="*/ 1 h 7"/>
                <a:gd name="T16" fmla="*/ 4 w 4"/>
                <a:gd name="T17" fmla="*/ 2 h 7"/>
                <a:gd name="T18" fmla="*/ 4 w 4"/>
                <a:gd name="T19" fmla="*/ 3 h 7"/>
                <a:gd name="T20" fmla="*/ 3 w 4"/>
                <a:gd name="T21" fmla="*/ 3 h 7"/>
                <a:gd name="T22" fmla="*/ 3 w 4"/>
                <a:gd name="T23" fmla="*/ 4 h 7"/>
                <a:gd name="T24" fmla="*/ 4 w 4"/>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7">
                  <a:moveTo>
                    <a:pt x="4" y="6"/>
                  </a:moveTo>
                  <a:cubicBezTo>
                    <a:pt x="3" y="6"/>
                    <a:pt x="3" y="7"/>
                    <a:pt x="2" y="6"/>
                  </a:cubicBezTo>
                  <a:cubicBezTo>
                    <a:pt x="2" y="6"/>
                    <a:pt x="2" y="6"/>
                    <a:pt x="2" y="5"/>
                  </a:cubicBezTo>
                  <a:cubicBezTo>
                    <a:pt x="2" y="4"/>
                    <a:pt x="1" y="5"/>
                    <a:pt x="1" y="5"/>
                  </a:cubicBezTo>
                  <a:cubicBezTo>
                    <a:pt x="0" y="5"/>
                    <a:pt x="0" y="4"/>
                    <a:pt x="1" y="4"/>
                  </a:cubicBezTo>
                  <a:cubicBezTo>
                    <a:pt x="1" y="4"/>
                    <a:pt x="2" y="4"/>
                    <a:pt x="2" y="3"/>
                  </a:cubicBezTo>
                  <a:cubicBezTo>
                    <a:pt x="2" y="3"/>
                    <a:pt x="2" y="1"/>
                    <a:pt x="1" y="1"/>
                  </a:cubicBezTo>
                  <a:cubicBezTo>
                    <a:pt x="2" y="0"/>
                    <a:pt x="3" y="0"/>
                    <a:pt x="4" y="1"/>
                  </a:cubicBezTo>
                  <a:cubicBezTo>
                    <a:pt x="4" y="1"/>
                    <a:pt x="4" y="2"/>
                    <a:pt x="4" y="2"/>
                  </a:cubicBezTo>
                  <a:cubicBezTo>
                    <a:pt x="4" y="2"/>
                    <a:pt x="4" y="3"/>
                    <a:pt x="4" y="3"/>
                  </a:cubicBezTo>
                  <a:cubicBezTo>
                    <a:pt x="4" y="3"/>
                    <a:pt x="4" y="3"/>
                    <a:pt x="3" y="3"/>
                  </a:cubicBezTo>
                  <a:cubicBezTo>
                    <a:pt x="3" y="4"/>
                    <a:pt x="3" y="4"/>
                    <a:pt x="3" y="4"/>
                  </a:cubicBezTo>
                  <a:cubicBezTo>
                    <a:pt x="3" y="5"/>
                    <a:pt x="4" y="6"/>
                    <a:pt x="4" y="6"/>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09"/>
            <p:cNvSpPr>
              <a:spLocks/>
            </p:cNvSpPr>
            <p:nvPr/>
          </p:nvSpPr>
          <p:spPr bwMode="auto">
            <a:xfrm>
              <a:off x="8256496" y="4031182"/>
              <a:ext cx="115015" cy="89568"/>
            </a:xfrm>
            <a:custGeom>
              <a:avLst/>
              <a:gdLst>
                <a:gd name="T0" fmla="*/ 2 w 6"/>
                <a:gd name="T1" fmla="*/ 2 h 5"/>
                <a:gd name="T2" fmla="*/ 4 w 6"/>
                <a:gd name="T3" fmla="*/ 1 h 5"/>
                <a:gd name="T4" fmla="*/ 4 w 6"/>
                <a:gd name="T5" fmla="*/ 0 h 5"/>
                <a:gd name="T6" fmla="*/ 5 w 6"/>
                <a:gd name="T7" fmla="*/ 3 h 5"/>
                <a:gd name="T8" fmla="*/ 6 w 6"/>
                <a:gd name="T9" fmla="*/ 4 h 5"/>
                <a:gd name="T10" fmla="*/ 4 w 6"/>
                <a:gd name="T11" fmla="*/ 3 h 5"/>
                <a:gd name="T12" fmla="*/ 5 w 6"/>
                <a:gd name="T13" fmla="*/ 5 h 5"/>
                <a:gd name="T14" fmla="*/ 3 w 6"/>
                <a:gd name="T15" fmla="*/ 5 h 5"/>
                <a:gd name="T16" fmla="*/ 3 w 6"/>
                <a:gd name="T17" fmla="*/ 4 h 5"/>
                <a:gd name="T18" fmla="*/ 3 w 6"/>
                <a:gd name="T19" fmla="*/ 3 h 5"/>
                <a:gd name="T20" fmla="*/ 1 w 6"/>
                <a:gd name="T21" fmla="*/ 4 h 5"/>
                <a:gd name="T22" fmla="*/ 0 w 6"/>
                <a:gd name="T23" fmla="*/ 4 h 5"/>
                <a:gd name="T24" fmla="*/ 0 w 6"/>
                <a:gd name="T25" fmla="*/ 2 h 5"/>
                <a:gd name="T26" fmla="*/ 2 w 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5">
                  <a:moveTo>
                    <a:pt x="2" y="2"/>
                  </a:moveTo>
                  <a:cubicBezTo>
                    <a:pt x="2" y="2"/>
                    <a:pt x="3" y="2"/>
                    <a:pt x="4" y="1"/>
                  </a:cubicBezTo>
                  <a:cubicBezTo>
                    <a:pt x="4" y="1"/>
                    <a:pt x="5" y="0"/>
                    <a:pt x="4" y="0"/>
                  </a:cubicBezTo>
                  <a:cubicBezTo>
                    <a:pt x="5" y="0"/>
                    <a:pt x="5" y="2"/>
                    <a:pt x="5" y="3"/>
                  </a:cubicBezTo>
                  <a:cubicBezTo>
                    <a:pt x="5" y="3"/>
                    <a:pt x="6" y="4"/>
                    <a:pt x="6" y="4"/>
                  </a:cubicBezTo>
                  <a:cubicBezTo>
                    <a:pt x="5" y="4"/>
                    <a:pt x="4" y="3"/>
                    <a:pt x="4" y="3"/>
                  </a:cubicBezTo>
                  <a:cubicBezTo>
                    <a:pt x="4" y="4"/>
                    <a:pt x="5" y="4"/>
                    <a:pt x="5" y="5"/>
                  </a:cubicBezTo>
                  <a:cubicBezTo>
                    <a:pt x="5" y="5"/>
                    <a:pt x="4" y="5"/>
                    <a:pt x="3" y="5"/>
                  </a:cubicBezTo>
                  <a:cubicBezTo>
                    <a:pt x="3" y="5"/>
                    <a:pt x="3" y="4"/>
                    <a:pt x="3" y="4"/>
                  </a:cubicBezTo>
                  <a:cubicBezTo>
                    <a:pt x="3" y="4"/>
                    <a:pt x="3" y="3"/>
                    <a:pt x="3" y="3"/>
                  </a:cubicBezTo>
                  <a:cubicBezTo>
                    <a:pt x="2" y="2"/>
                    <a:pt x="1" y="4"/>
                    <a:pt x="1" y="4"/>
                  </a:cubicBezTo>
                  <a:cubicBezTo>
                    <a:pt x="1" y="5"/>
                    <a:pt x="0" y="5"/>
                    <a:pt x="0" y="4"/>
                  </a:cubicBezTo>
                  <a:cubicBezTo>
                    <a:pt x="0" y="3"/>
                    <a:pt x="0" y="3"/>
                    <a:pt x="0" y="2"/>
                  </a:cubicBezTo>
                  <a:cubicBezTo>
                    <a:pt x="1" y="2"/>
                    <a:pt x="1" y="2"/>
                    <a:pt x="2"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10"/>
            <p:cNvSpPr>
              <a:spLocks/>
            </p:cNvSpPr>
            <p:nvPr/>
          </p:nvSpPr>
          <p:spPr bwMode="auto">
            <a:xfrm>
              <a:off x="8256496" y="3977441"/>
              <a:ext cx="76677" cy="89568"/>
            </a:xfrm>
            <a:custGeom>
              <a:avLst/>
              <a:gdLst>
                <a:gd name="T0" fmla="*/ 1 w 4"/>
                <a:gd name="T1" fmla="*/ 4 h 5"/>
                <a:gd name="T2" fmla="*/ 1 w 4"/>
                <a:gd name="T3" fmla="*/ 3 h 5"/>
                <a:gd name="T4" fmla="*/ 0 w 4"/>
                <a:gd name="T5" fmla="*/ 2 h 5"/>
                <a:gd name="T6" fmla="*/ 0 w 4"/>
                <a:gd name="T7" fmla="*/ 0 h 5"/>
                <a:gd name="T8" fmla="*/ 2 w 4"/>
                <a:gd name="T9" fmla="*/ 2 h 5"/>
                <a:gd name="T10" fmla="*/ 4 w 4"/>
                <a:gd name="T11" fmla="*/ 2 h 5"/>
                <a:gd name="T12" fmla="*/ 1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1" y="4"/>
                  </a:moveTo>
                  <a:cubicBezTo>
                    <a:pt x="1" y="3"/>
                    <a:pt x="1" y="3"/>
                    <a:pt x="1" y="3"/>
                  </a:cubicBezTo>
                  <a:cubicBezTo>
                    <a:pt x="1" y="3"/>
                    <a:pt x="0" y="2"/>
                    <a:pt x="0" y="2"/>
                  </a:cubicBezTo>
                  <a:cubicBezTo>
                    <a:pt x="0" y="2"/>
                    <a:pt x="0" y="1"/>
                    <a:pt x="0" y="0"/>
                  </a:cubicBezTo>
                  <a:cubicBezTo>
                    <a:pt x="1" y="0"/>
                    <a:pt x="1" y="2"/>
                    <a:pt x="2" y="2"/>
                  </a:cubicBezTo>
                  <a:cubicBezTo>
                    <a:pt x="2" y="2"/>
                    <a:pt x="3" y="2"/>
                    <a:pt x="4" y="2"/>
                  </a:cubicBezTo>
                  <a:cubicBezTo>
                    <a:pt x="4" y="3"/>
                    <a:pt x="1" y="5"/>
                    <a:pt x="1"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11"/>
            <p:cNvSpPr>
              <a:spLocks/>
            </p:cNvSpPr>
            <p:nvPr/>
          </p:nvSpPr>
          <p:spPr bwMode="auto">
            <a:xfrm>
              <a:off x="8275666" y="3941614"/>
              <a:ext cx="95846" cy="71654"/>
            </a:xfrm>
            <a:custGeom>
              <a:avLst/>
              <a:gdLst>
                <a:gd name="T0" fmla="*/ 4 w 5"/>
                <a:gd name="T1" fmla="*/ 2 h 4"/>
                <a:gd name="T2" fmla="*/ 3 w 5"/>
                <a:gd name="T3" fmla="*/ 4 h 4"/>
                <a:gd name="T4" fmla="*/ 2 w 5"/>
                <a:gd name="T5" fmla="*/ 3 h 4"/>
                <a:gd name="T6" fmla="*/ 0 w 5"/>
                <a:gd name="T7" fmla="*/ 0 h 4"/>
                <a:gd name="T8" fmla="*/ 3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3"/>
                    <a:pt x="4" y="4"/>
                    <a:pt x="3" y="4"/>
                  </a:cubicBezTo>
                  <a:cubicBezTo>
                    <a:pt x="3" y="3"/>
                    <a:pt x="2" y="3"/>
                    <a:pt x="2" y="3"/>
                  </a:cubicBezTo>
                  <a:cubicBezTo>
                    <a:pt x="1" y="2"/>
                    <a:pt x="0" y="1"/>
                    <a:pt x="0" y="0"/>
                  </a:cubicBezTo>
                  <a:cubicBezTo>
                    <a:pt x="2" y="0"/>
                    <a:pt x="2" y="2"/>
                    <a:pt x="3" y="2"/>
                  </a:cubicBezTo>
                  <a:cubicBezTo>
                    <a:pt x="3" y="2"/>
                    <a:pt x="4" y="2"/>
                    <a:pt x="4"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12"/>
            <p:cNvSpPr>
              <a:spLocks/>
            </p:cNvSpPr>
            <p:nvPr/>
          </p:nvSpPr>
          <p:spPr bwMode="auto">
            <a:xfrm>
              <a:off x="8162019" y="3977441"/>
              <a:ext cx="75308" cy="107482"/>
            </a:xfrm>
            <a:custGeom>
              <a:avLst/>
              <a:gdLst>
                <a:gd name="T0" fmla="*/ 2 w 4"/>
                <a:gd name="T1" fmla="*/ 4 h 6"/>
                <a:gd name="T2" fmla="*/ 0 w 4"/>
                <a:gd name="T3" fmla="*/ 5 h 6"/>
                <a:gd name="T4" fmla="*/ 1 w 4"/>
                <a:gd name="T5" fmla="*/ 4 h 6"/>
                <a:gd name="T6" fmla="*/ 2 w 4"/>
                <a:gd name="T7" fmla="*/ 2 h 6"/>
                <a:gd name="T8" fmla="*/ 3 w 4"/>
                <a:gd name="T9" fmla="*/ 1 h 6"/>
                <a:gd name="T10" fmla="*/ 2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2" y="4"/>
                  </a:moveTo>
                  <a:cubicBezTo>
                    <a:pt x="2" y="5"/>
                    <a:pt x="0" y="6"/>
                    <a:pt x="0" y="5"/>
                  </a:cubicBezTo>
                  <a:cubicBezTo>
                    <a:pt x="0" y="4"/>
                    <a:pt x="1" y="4"/>
                    <a:pt x="1" y="4"/>
                  </a:cubicBezTo>
                  <a:cubicBezTo>
                    <a:pt x="2" y="3"/>
                    <a:pt x="2" y="3"/>
                    <a:pt x="2" y="2"/>
                  </a:cubicBezTo>
                  <a:cubicBezTo>
                    <a:pt x="2" y="2"/>
                    <a:pt x="2" y="1"/>
                    <a:pt x="3" y="1"/>
                  </a:cubicBezTo>
                  <a:cubicBezTo>
                    <a:pt x="4" y="0"/>
                    <a:pt x="2" y="4"/>
                    <a:pt x="2"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13"/>
            <p:cNvSpPr>
              <a:spLocks/>
            </p:cNvSpPr>
            <p:nvPr/>
          </p:nvSpPr>
          <p:spPr bwMode="auto">
            <a:xfrm>
              <a:off x="8409850" y="3530881"/>
              <a:ext cx="76677" cy="89568"/>
            </a:xfrm>
            <a:custGeom>
              <a:avLst/>
              <a:gdLst>
                <a:gd name="T0" fmla="*/ 1 w 4"/>
                <a:gd name="T1" fmla="*/ 2 h 5"/>
                <a:gd name="T2" fmla="*/ 1 w 4"/>
                <a:gd name="T3" fmla="*/ 1 h 5"/>
                <a:gd name="T4" fmla="*/ 2 w 4"/>
                <a:gd name="T5" fmla="*/ 1 h 5"/>
                <a:gd name="T6" fmla="*/ 3 w 4"/>
                <a:gd name="T7" fmla="*/ 3 h 5"/>
                <a:gd name="T8" fmla="*/ 1 w 4"/>
                <a:gd name="T9" fmla="*/ 4 h 5"/>
                <a:gd name="T10" fmla="*/ 2 w 4"/>
                <a:gd name="T11" fmla="*/ 2 h 5"/>
                <a:gd name="T12" fmla="*/ 1 w 4"/>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1" y="2"/>
                  </a:moveTo>
                  <a:cubicBezTo>
                    <a:pt x="0" y="3"/>
                    <a:pt x="0" y="1"/>
                    <a:pt x="1" y="1"/>
                  </a:cubicBezTo>
                  <a:cubicBezTo>
                    <a:pt x="1" y="1"/>
                    <a:pt x="2" y="0"/>
                    <a:pt x="2" y="1"/>
                  </a:cubicBezTo>
                  <a:cubicBezTo>
                    <a:pt x="3" y="1"/>
                    <a:pt x="4" y="2"/>
                    <a:pt x="3" y="3"/>
                  </a:cubicBezTo>
                  <a:cubicBezTo>
                    <a:pt x="3" y="3"/>
                    <a:pt x="2" y="5"/>
                    <a:pt x="1" y="4"/>
                  </a:cubicBezTo>
                  <a:cubicBezTo>
                    <a:pt x="1" y="3"/>
                    <a:pt x="2" y="3"/>
                    <a:pt x="2" y="2"/>
                  </a:cubicBezTo>
                  <a:cubicBezTo>
                    <a:pt x="2" y="2"/>
                    <a:pt x="1" y="1"/>
                    <a:pt x="1"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14"/>
            <p:cNvSpPr>
              <a:spLocks/>
            </p:cNvSpPr>
            <p:nvPr/>
          </p:nvSpPr>
          <p:spPr bwMode="auto">
            <a:xfrm>
              <a:off x="8486527" y="3530881"/>
              <a:ext cx="36970" cy="35827"/>
            </a:xfrm>
            <a:custGeom>
              <a:avLst/>
              <a:gdLst>
                <a:gd name="T0" fmla="*/ 0 w 2"/>
                <a:gd name="T1" fmla="*/ 2 h 2"/>
                <a:gd name="T2" fmla="*/ 0 w 2"/>
                <a:gd name="T3" fmla="*/ 2 h 2"/>
                <a:gd name="T4" fmla="*/ 1 w 2"/>
                <a:gd name="T5" fmla="*/ 0 h 2"/>
                <a:gd name="T6" fmla="*/ 2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2"/>
                    <a:pt x="0" y="2"/>
                  </a:cubicBezTo>
                  <a:cubicBezTo>
                    <a:pt x="0" y="1"/>
                    <a:pt x="0" y="0"/>
                    <a:pt x="1" y="0"/>
                  </a:cubicBezTo>
                  <a:cubicBezTo>
                    <a:pt x="1" y="0"/>
                    <a:pt x="2" y="0"/>
                    <a:pt x="2" y="1"/>
                  </a:cubicBezTo>
                  <a:cubicBezTo>
                    <a:pt x="1" y="1"/>
                    <a:pt x="1" y="2"/>
                    <a:pt x="0" y="2"/>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5"/>
            <p:cNvSpPr>
              <a:spLocks/>
            </p:cNvSpPr>
            <p:nvPr/>
          </p:nvSpPr>
          <p:spPr bwMode="auto">
            <a:xfrm>
              <a:off x="8429019" y="3351745"/>
              <a:ext cx="267000" cy="197050"/>
            </a:xfrm>
            <a:custGeom>
              <a:avLst/>
              <a:gdLst>
                <a:gd name="T0" fmla="*/ 6 w 14"/>
                <a:gd name="T1" fmla="*/ 11 h 11"/>
                <a:gd name="T2" fmla="*/ 5 w 14"/>
                <a:gd name="T3" fmla="*/ 9 h 11"/>
                <a:gd name="T4" fmla="*/ 4 w 14"/>
                <a:gd name="T5" fmla="*/ 9 h 11"/>
                <a:gd name="T6" fmla="*/ 2 w 14"/>
                <a:gd name="T7" fmla="*/ 10 h 11"/>
                <a:gd name="T8" fmla="*/ 5 w 14"/>
                <a:gd name="T9" fmla="*/ 8 h 11"/>
                <a:gd name="T10" fmla="*/ 7 w 14"/>
                <a:gd name="T11" fmla="*/ 8 h 11"/>
                <a:gd name="T12" fmla="*/ 8 w 14"/>
                <a:gd name="T13" fmla="*/ 6 h 11"/>
                <a:gd name="T14" fmla="*/ 11 w 14"/>
                <a:gd name="T15" fmla="*/ 4 h 11"/>
                <a:gd name="T16" fmla="*/ 11 w 14"/>
                <a:gd name="T17" fmla="*/ 2 h 11"/>
                <a:gd name="T18" fmla="*/ 12 w 14"/>
                <a:gd name="T19" fmla="*/ 0 h 11"/>
                <a:gd name="T20" fmla="*/ 13 w 14"/>
                <a:gd name="T21" fmla="*/ 1 h 11"/>
                <a:gd name="T22" fmla="*/ 12 w 14"/>
                <a:gd name="T23" fmla="*/ 5 h 11"/>
                <a:gd name="T24" fmla="*/ 12 w 14"/>
                <a:gd name="T25" fmla="*/ 6 h 11"/>
                <a:gd name="T26" fmla="*/ 12 w 14"/>
                <a:gd name="T27" fmla="*/ 8 h 11"/>
                <a:gd name="T28" fmla="*/ 8 w 14"/>
                <a:gd name="T29" fmla="*/ 10 h 11"/>
                <a:gd name="T30" fmla="*/ 6 w 14"/>
                <a:gd name="T3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1">
                  <a:moveTo>
                    <a:pt x="6" y="11"/>
                  </a:moveTo>
                  <a:cubicBezTo>
                    <a:pt x="5" y="11"/>
                    <a:pt x="6" y="9"/>
                    <a:pt x="5" y="9"/>
                  </a:cubicBezTo>
                  <a:cubicBezTo>
                    <a:pt x="5" y="9"/>
                    <a:pt x="4" y="9"/>
                    <a:pt x="4" y="9"/>
                  </a:cubicBezTo>
                  <a:cubicBezTo>
                    <a:pt x="3" y="10"/>
                    <a:pt x="2" y="10"/>
                    <a:pt x="2" y="10"/>
                  </a:cubicBezTo>
                  <a:cubicBezTo>
                    <a:pt x="0" y="8"/>
                    <a:pt x="4" y="8"/>
                    <a:pt x="5" y="8"/>
                  </a:cubicBezTo>
                  <a:cubicBezTo>
                    <a:pt x="6" y="8"/>
                    <a:pt x="6" y="8"/>
                    <a:pt x="7" y="8"/>
                  </a:cubicBezTo>
                  <a:cubicBezTo>
                    <a:pt x="7" y="7"/>
                    <a:pt x="7" y="7"/>
                    <a:pt x="8" y="6"/>
                  </a:cubicBezTo>
                  <a:cubicBezTo>
                    <a:pt x="8" y="5"/>
                    <a:pt x="10" y="5"/>
                    <a:pt x="11" y="4"/>
                  </a:cubicBezTo>
                  <a:cubicBezTo>
                    <a:pt x="11" y="3"/>
                    <a:pt x="11" y="3"/>
                    <a:pt x="11" y="2"/>
                  </a:cubicBezTo>
                  <a:cubicBezTo>
                    <a:pt x="11" y="2"/>
                    <a:pt x="11" y="1"/>
                    <a:pt x="12" y="0"/>
                  </a:cubicBezTo>
                  <a:cubicBezTo>
                    <a:pt x="12" y="0"/>
                    <a:pt x="13" y="0"/>
                    <a:pt x="13" y="1"/>
                  </a:cubicBezTo>
                  <a:cubicBezTo>
                    <a:pt x="14" y="2"/>
                    <a:pt x="13" y="4"/>
                    <a:pt x="12" y="5"/>
                  </a:cubicBezTo>
                  <a:cubicBezTo>
                    <a:pt x="12" y="5"/>
                    <a:pt x="12" y="6"/>
                    <a:pt x="12" y="6"/>
                  </a:cubicBezTo>
                  <a:cubicBezTo>
                    <a:pt x="12" y="7"/>
                    <a:pt x="12" y="8"/>
                    <a:pt x="12" y="8"/>
                  </a:cubicBezTo>
                  <a:cubicBezTo>
                    <a:pt x="11" y="10"/>
                    <a:pt x="9" y="9"/>
                    <a:pt x="8" y="10"/>
                  </a:cubicBezTo>
                  <a:cubicBezTo>
                    <a:pt x="8" y="10"/>
                    <a:pt x="7" y="11"/>
                    <a:pt x="6" y="11"/>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16"/>
            <p:cNvSpPr>
              <a:spLocks/>
            </p:cNvSpPr>
            <p:nvPr/>
          </p:nvSpPr>
          <p:spPr bwMode="auto">
            <a:xfrm>
              <a:off x="8638511" y="3244263"/>
              <a:ext cx="134184" cy="107482"/>
            </a:xfrm>
            <a:custGeom>
              <a:avLst/>
              <a:gdLst>
                <a:gd name="T0" fmla="*/ 4 w 7"/>
                <a:gd name="T1" fmla="*/ 4 h 6"/>
                <a:gd name="T2" fmla="*/ 4 w 7"/>
                <a:gd name="T3" fmla="*/ 5 h 6"/>
                <a:gd name="T4" fmla="*/ 2 w 7"/>
                <a:gd name="T5" fmla="*/ 5 h 6"/>
                <a:gd name="T6" fmla="*/ 1 w 7"/>
                <a:gd name="T7" fmla="*/ 5 h 6"/>
                <a:gd name="T8" fmla="*/ 0 w 7"/>
                <a:gd name="T9" fmla="*/ 5 h 6"/>
                <a:gd name="T10" fmla="*/ 1 w 7"/>
                <a:gd name="T11" fmla="*/ 3 h 6"/>
                <a:gd name="T12" fmla="*/ 3 w 7"/>
                <a:gd name="T13" fmla="*/ 0 h 6"/>
                <a:gd name="T14" fmla="*/ 4 w 7"/>
                <a:gd name="T15" fmla="*/ 2 h 6"/>
                <a:gd name="T16" fmla="*/ 6 w 7"/>
                <a:gd name="T17" fmla="*/ 2 h 6"/>
                <a:gd name="T18" fmla="*/ 6 w 7"/>
                <a:gd name="T19" fmla="*/ 3 h 6"/>
                <a:gd name="T20" fmla="*/ 4 w 7"/>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4" y="4"/>
                  </a:moveTo>
                  <a:cubicBezTo>
                    <a:pt x="4" y="4"/>
                    <a:pt x="5" y="5"/>
                    <a:pt x="4" y="5"/>
                  </a:cubicBezTo>
                  <a:cubicBezTo>
                    <a:pt x="3" y="5"/>
                    <a:pt x="3" y="5"/>
                    <a:pt x="2" y="5"/>
                  </a:cubicBezTo>
                  <a:cubicBezTo>
                    <a:pt x="1" y="5"/>
                    <a:pt x="2" y="5"/>
                    <a:pt x="1" y="5"/>
                  </a:cubicBezTo>
                  <a:cubicBezTo>
                    <a:pt x="1" y="6"/>
                    <a:pt x="0" y="5"/>
                    <a:pt x="0" y="5"/>
                  </a:cubicBezTo>
                  <a:cubicBezTo>
                    <a:pt x="0" y="4"/>
                    <a:pt x="1" y="4"/>
                    <a:pt x="1" y="3"/>
                  </a:cubicBezTo>
                  <a:cubicBezTo>
                    <a:pt x="2" y="3"/>
                    <a:pt x="2" y="0"/>
                    <a:pt x="3" y="0"/>
                  </a:cubicBezTo>
                  <a:cubicBezTo>
                    <a:pt x="3" y="1"/>
                    <a:pt x="3" y="1"/>
                    <a:pt x="4" y="2"/>
                  </a:cubicBezTo>
                  <a:cubicBezTo>
                    <a:pt x="4" y="2"/>
                    <a:pt x="5" y="2"/>
                    <a:pt x="6" y="2"/>
                  </a:cubicBezTo>
                  <a:cubicBezTo>
                    <a:pt x="6" y="2"/>
                    <a:pt x="7" y="3"/>
                    <a:pt x="6" y="3"/>
                  </a:cubicBezTo>
                  <a:cubicBezTo>
                    <a:pt x="6" y="4"/>
                    <a:pt x="5" y="3"/>
                    <a:pt x="4" y="4"/>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17"/>
            <p:cNvSpPr>
              <a:spLocks/>
            </p:cNvSpPr>
            <p:nvPr/>
          </p:nvSpPr>
          <p:spPr bwMode="auto">
            <a:xfrm>
              <a:off x="8657680" y="2941011"/>
              <a:ext cx="95846" cy="285339"/>
            </a:xfrm>
            <a:custGeom>
              <a:avLst/>
              <a:gdLst>
                <a:gd name="T0" fmla="*/ 1 w 5"/>
                <a:gd name="T1" fmla="*/ 16 h 16"/>
                <a:gd name="T2" fmla="*/ 1 w 5"/>
                <a:gd name="T3" fmla="*/ 14 h 16"/>
                <a:gd name="T4" fmla="*/ 1 w 5"/>
                <a:gd name="T5" fmla="*/ 11 h 16"/>
                <a:gd name="T6" fmla="*/ 1 w 5"/>
                <a:gd name="T7" fmla="*/ 9 h 16"/>
                <a:gd name="T8" fmla="*/ 2 w 5"/>
                <a:gd name="T9" fmla="*/ 8 h 16"/>
                <a:gd name="T10" fmla="*/ 1 w 5"/>
                <a:gd name="T11" fmla="*/ 8 h 16"/>
                <a:gd name="T12" fmla="*/ 1 w 5"/>
                <a:gd name="T13" fmla="*/ 7 h 16"/>
                <a:gd name="T14" fmla="*/ 1 w 5"/>
                <a:gd name="T15" fmla="*/ 5 h 16"/>
                <a:gd name="T16" fmla="*/ 2 w 5"/>
                <a:gd name="T17" fmla="*/ 3 h 16"/>
                <a:gd name="T18" fmla="*/ 3 w 5"/>
                <a:gd name="T19" fmla="*/ 3 h 16"/>
                <a:gd name="T20" fmla="*/ 3 w 5"/>
                <a:gd name="T21" fmla="*/ 7 h 16"/>
                <a:gd name="T22" fmla="*/ 3 w 5"/>
                <a:gd name="T23" fmla="*/ 8 h 16"/>
                <a:gd name="T24" fmla="*/ 4 w 5"/>
                <a:gd name="T25" fmla="*/ 10 h 16"/>
                <a:gd name="T26" fmla="*/ 4 w 5"/>
                <a:gd name="T27" fmla="*/ 12 h 16"/>
                <a:gd name="T28" fmla="*/ 2 w 5"/>
                <a:gd name="T29" fmla="*/ 12 h 16"/>
                <a:gd name="T30" fmla="*/ 3 w 5"/>
                <a:gd name="T31" fmla="*/ 13 h 16"/>
                <a:gd name="T32" fmla="*/ 2 w 5"/>
                <a:gd name="T33" fmla="*/ 14 h 16"/>
                <a:gd name="T34" fmla="*/ 3 w 5"/>
                <a:gd name="T35" fmla="*/ 16 h 16"/>
                <a:gd name="T36" fmla="*/ 2 w 5"/>
                <a:gd name="T37" fmla="*/ 15 h 16"/>
                <a:gd name="T38" fmla="*/ 1 w 5"/>
                <a:gd name="T3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16">
                  <a:moveTo>
                    <a:pt x="1" y="16"/>
                  </a:moveTo>
                  <a:cubicBezTo>
                    <a:pt x="0" y="16"/>
                    <a:pt x="1" y="14"/>
                    <a:pt x="1" y="14"/>
                  </a:cubicBezTo>
                  <a:cubicBezTo>
                    <a:pt x="1" y="13"/>
                    <a:pt x="1" y="12"/>
                    <a:pt x="1" y="11"/>
                  </a:cubicBezTo>
                  <a:cubicBezTo>
                    <a:pt x="1" y="10"/>
                    <a:pt x="1" y="10"/>
                    <a:pt x="1" y="9"/>
                  </a:cubicBezTo>
                  <a:cubicBezTo>
                    <a:pt x="1" y="9"/>
                    <a:pt x="2" y="8"/>
                    <a:pt x="2" y="8"/>
                  </a:cubicBezTo>
                  <a:cubicBezTo>
                    <a:pt x="2" y="8"/>
                    <a:pt x="1" y="8"/>
                    <a:pt x="1" y="8"/>
                  </a:cubicBezTo>
                  <a:cubicBezTo>
                    <a:pt x="1" y="7"/>
                    <a:pt x="1" y="7"/>
                    <a:pt x="1" y="7"/>
                  </a:cubicBezTo>
                  <a:cubicBezTo>
                    <a:pt x="1" y="6"/>
                    <a:pt x="1" y="6"/>
                    <a:pt x="1" y="5"/>
                  </a:cubicBezTo>
                  <a:cubicBezTo>
                    <a:pt x="1" y="4"/>
                    <a:pt x="1" y="3"/>
                    <a:pt x="2" y="3"/>
                  </a:cubicBezTo>
                  <a:cubicBezTo>
                    <a:pt x="1" y="2"/>
                    <a:pt x="3" y="0"/>
                    <a:pt x="3" y="3"/>
                  </a:cubicBezTo>
                  <a:cubicBezTo>
                    <a:pt x="3" y="4"/>
                    <a:pt x="3" y="5"/>
                    <a:pt x="3" y="7"/>
                  </a:cubicBezTo>
                  <a:cubicBezTo>
                    <a:pt x="3" y="7"/>
                    <a:pt x="3" y="8"/>
                    <a:pt x="3" y="8"/>
                  </a:cubicBezTo>
                  <a:cubicBezTo>
                    <a:pt x="3" y="9"/>
                    <a:pt x="4" y="10"/>
                    <a:pt x="4" y="10"/>
                  </a:cubicBezTo>
                  <a:cubicBezTo>
                    <a:pt x="4" y="11"/>
                    <a:pt x="5" y="12"/>
                    <a:pt x="4" y="12"/>
                  </a:cubicBezTo>
                  <a:cubicBezTo>
                    <a:pt x="3" y="12"/>
                    <a:pt x="3" y="10"/>
                    <a:pt x="2" y="12"/>
                  </a:cubicBezTo>
                  <a:cubicBezTo>
                    <a:pt x="2" y="12"/>
                    <a:pt x="3" y="12"/>
                    <a:pt x="3" y="13"/>
                  </a:cubicBezTo>
                  <a:cubicBezTo>
                    <a:pt x="3" y="13"/>
                    <a:pt x="2" y="13"/>
                    <a:pt x="2" y="14"/>
                  </a:cubicBezTo>
                  <a:cubicBezTo>
                    <a:pt x="3" y="15"/>
                    <a:pt x="3" y="15"/>
                    <a:pt x="3" y="16"/>
                  </a:cubicBezTo>
                  <a:cubicBezTo>
                    <a:pt x="2" y="16"/>
                    <a:pt x="3" y="15"/>
                    <a:pt x="2" y="15"/>
                  </a:cubicBezTo>
                  <a:cubicBezTo>
                    <a:pt x="1" y="15"/>
                    <a:pt x="2" y="16"/>
                    <a:pt x="1" y="16"/>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18"/>
            <p:cNvSpPr>
              <a:spLocks/>
            </p:cNvSpPr>
            <p:nvPr/>
          </p:nvSpPr>
          <p:spPr bwMode="auto">
            <a:xfrm>
              <a:off x="7378821" y="4031182"/>
              <a:ext cx="76677" cy="89568"/>
            </a:xfrm>
            <a:custGeom>
              <a:avLst/>
              <a:gdLst>
                <a:gd name="T0" fmla="*/ 2 w 4"/>
                <a:gd name="T1" fmla="*/ 5 h 5"/>
                <a:gd name="T2" fmla="*/ 0 w 4"/>
                <a:gd name="T3" fmla="*/ 4 h 5"/>
                <a:gd name="T4" fmla="*/ 1 w 4"/>
                <a:gd name="T5" fmla="*/ 2 h 5"/>
                <a:gd name="T6" fmla="*/ 2 w 4"/>
                <a:gd name="T7" fmla="*/ 1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cubicBezTo>
                    <a:pt x="1" y="5"/>
                    <a:pt x="1" y="4"/>
                    <a:pt x="0" y="4"/>
                  </a:cubicBezTo>
                  <a:cubicBezTo>
                    <a:pt x="0" y="3"/>
                    <a:pt x="1" y="3"/>
                    <a:pt x="1" y="2"/>
                  </a:cubicBezTo>
                  <a:cubicBezTo>
                    <a:pt x="1" y="2"/>
                    <a:pt x="1" y="1"/>
                    <a:pt x="2" y="1"/>
                  </a:cubicBezTo>
                  <a:cubicBezTo>
                    <a:pt x="3" y="0"/>
                    <a:pt x="4" y="4"/>
                    <a:pt x="2" y="5"/>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19"/>
            <p:cNvSpPr>
              <a:spLocks/>
            </p:cNvSpPr>
            <p:nvPr/>
          </p:nvSpPr>
          <p:spPr bwMode="auto">
            <a:xfrm>
              <a:off x="6158839" y="1707530"/>
              <a:ext cx="94477" cy="106203"/>
            </a:xfrm>
            <a:custGeom>
              <a:avLst/>
              <a:gdLst>
                <a:gd name="T0" fmla="*/ 3 w 5"/>
                <a:gd name="T1" fmla="*/ 6 h 6"/>
                <a:gd name="T2" fmla="*/ 3 w 5"/>
                <a:gd name="T3" fmla="*/ 5 h 6"/>
                <a:gd name="T4" fmla="*/ 2 w 5"/>
                <a:gd name="T5" fmla="*/ 4 h 6"/>
                <a:gd name="T6" fmla="*/ 2 w 5"/>
                <a:gd name="T7" fmla="*/ 5 h 6"/>
                <a:gd name="T8" fmla="*/ 0 w 5"/>
                <a:gd name="T9" fmla="*/ 4 h 6"/>
                <a:gd name="T10" fmla="*/ 1 w 5"/>
                <a:gd name="T11" fmla="*/ 3 h 6"/>
                <a:gd name="T12" fmla="*/ 1 w 5"/>
                <a:gd name="T13" fmla="*/ 1 h 6"/>
                <a:gd name="T14" fmla="*/ 2 w 5"/>
                <a:gd name="T15" fmla="*/ 1 h 6"/>
                <a:gd name="T16" fmla="*/ 4 w 5"/>
                <a:gd name="T17" fmla="*/ 0 h 6"/>
                <a:gd name="T18" fmla="*/ 3 w 5"/>
                <a:gd name="T19" fmla="*/ 2 h 6"/>
                <a:gd name="T20" fmla="*/ 5 w 5"/>
                <a:gd name="T21" fmla="*/ 3 h 6"/>
                <a:gd name="T22" fmla="*/ 3 w 5"/>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6">
                  <a:moveTo>
                    <a:pt x="3" y="6"/>
                  </a:moveTo>
                  <a:cubicBezTo>
                    <a:pt x="3" y="6"/>
                    <a:pt x="2" y="6"/>
                    <a:pt x="3" y="5"/>
                  </a:cubicBezTo>
                  <a:cubicBezTo>
                    <a:pt x="3" y="5"/>
                    <a:pt x="3" y="4"/>
                    <a:pt x="2" y="4"/>
                  </a:cubicBezTo>
                  <a:cubicBezTo>
                    <a:pt x="2" y="4"/>
                    <a:pt x="2" y="5"/>
                    <a:pt x="2" y="5"/>
                  </a:cubicBezTo>
                  <a:cubicBezTo>
                    <a:pt x="1" y="5"/>
                    <a:pt x="0" y="5"/>
                    <a:pt x="0" y="4"/>
                  </a:cubicBezTo>
                  <a:cubicBezTo>
                    <a:pt x="1" y="4"/>
                    <a:pt x="1" y="4"/>
                    <a:pt x="1" y="3"/>
                  </a:cubicBezTo>
                  <a:cubicBezTo>
                    <a:pt x="1" y="2"/>
                    <a:pt x="1" y="2"/>
                    <a:pt x="1" y="1"/>
                  </a:cubicBezTo>
                  <a:cubicBezTo>
                    <a:pt x="1" y="0"/>
                    <a:pt x="2" y="1"/>
                    <a:pt x="2" y="1"/>
                  </a:cubicBezTo>
                  <a:cubicBezTo>
                    <a:pt x="3" y="1"/>
                    <a:pt x="3" y="0"/>
                    <a:pt x="4" y="0"/>
                  </a:cubicBezTo>
                  <a:cubicBezTo>
                    <a:pt x="4" y="1"/>
                    <a:pt x="3" y="1"/>
                    <a:pt x="3" y="2"/>
                  </a:cubicBezTo>
                  <a:cubicBezTo>
                    <a:pt x="4" y="3"/>
                    <a:pt x="4" y="3"/>
                    <a:pt x="5" y="3"/>
                  </a:cubicBezTo>
                  <a:cubicBezTo>
                    <a:pt x="5" y="4"/>
                    <a:pt x="4" y="5"/>
                    <a:pt x="3" y="6"/>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20"/>
            <p:cNvSpPr>
              <a:spLocks/>
            </p:cNvSpPr>
            <p:nvPr/>
          </p:nvSpPr>
          <p:spPr bwMode="auto">
            <a:xfrm>
              <a:off x="6139670" y="1671703"/>
              <a:ext cx="75308" cy="53741"/>
            </a:xfrm>
            <a:custGeom>
              <a:avLst/>
              <a:gdLst>
                <a:gd name="T0" fmla="*/ 3 w 4"/>
                <a:gd name="T1" fmla="*/ 0 h 3"/>
                <a:gd name="T2" fmla="*/ 2 w 4"/>
                <a:gd name="T3" fmla="*/ 0 h 3"/>
                <a:gd name="T4" fmla="*/ 2 w 4"/>
                <a:gd name="T5" fmla="*/ 0 h 3"/>
                <a:gd name="T6" fmla="*/ 1 w 4"/>
                <a:gd name="T7" fmla="*/ 1 h 3"/>
                <a:gd name="T8" fmla="*/ 1 w 4"/>
                <a:gd name="T9" fmla="*/ 1 h 3"/>
                <a:gd name="T10" fmla="*/ 2 w 4"/>
                <a:gd name="T11" fmla="*/ 2 h 3"/>
                <a:gd name="T12" fmla="*/ 3 w 4"/>
                <a:gd name="T13" fmla="*/ 1 h 3"/>
                <a:gd name="T14" fmla="*/ 3 w 4"/>
                <a:gd name="T15" fmla="*/ 0 h 3"/>
                <a:gd name="T16" fmla="*/ 3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3" y="0"/>
                  </a:moveTo>
                  <a:cubicBezTo>
                    <a:pt x="2" y="0"/>
                    <a:pt x="2" y="0"/>
                    <a:pt x="2" y="0"/>
                  </a:cubicBezTo>
                  <a:cubicBezTo>
                    <a:pt x="2" y="0"/>
                    <a:pt x="2" y="0"/>
                    <a:pt x="2" y="0"/>
                  </a:cubicBezTo>
                  <a:cubicBezTo>
                    <a:pt x="2" y="0"/>
                    <a:pt x="2" y="1"/>
                    <a:pt x="1" y="1"/>
                  </a:cubicBezTo>
                  <a:cubicBezTo>
                    <a:pt x="1" y="1"/>
                    <a:pt x="1" y="1"/>
                    <a:pt x="1" y="1"/>
                  </a:cubicBezTo>
                  <a:cubicBezTo>
                    <a:pt x="0" y="3"/>
                    <a:pt x="1" y="3"/>
                    <a:pt x="2" y="2"/>
                  </a:cubicBezTo>
                  <a:cubicBezTo>
                    <a:pt x="3" y="2"/>
                    <a:pt x="3" y="2"/>
                    <a:pt x="3" y="1"/>
                  </a:cubicBezTo>
                  <a:cubicBezTo>
                    <a:pt x="4" y="1"/>
                    <a:pt x="3" y="0"/>
                    <a:pt x="3" y="0"/>
                  </a:cubicBezTo>
                  <a:cubicBezTo>
                    <a:pt x="3" y="0"/>
                    <a:pt x="3" y="0"/>
                    <a:pt x="3" y="0"/>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21"/>
            <p:cNvSpPr>
              <a:spLocks/>
            </p:cNvSpPr>
            <p:nvPr/>
          </p:nvSpPr>
          <p:spPr bwMode="auto">
            <a:xfrm>
              <a:off x="5947978" y="1510480"/>
              <a:ext cx="247831" cy="356993"/>
            </a:xfrm>
            <a:custGeom>
              <a:avLst/>
              <a:gdLst>
                <a:gd name="T0" fmla="*/ 12 w 13"/>
                <a:gd name="T1" fmla="*/ 7 h 20"/>
                <a:gd name="T2" fmla="*/ 11 w 13"/>
                <a:gd name="T3" fmla="*/ 7 h 20"/>
                <a:gd name="T4" fmla="*/ 9 w 13"/>
                <a:gd name="T5" fmla="*/ 6 h 20"/>
                <a:gd name="T6" fmla="*/ 10 w 13"/>
                <a:gd name="T7" fmla="*/ 4 h 20"/>
                <a:gd name="T8" fmla="*/ 8 w 13"/>
                <a:gd name="T9" fmla="*/ 5 h 20"/>
                <a:gd name="T10" fmla="*/ 9 w 13"/>
                <a:gd name="T11" fmla="*/ 4 h 20"/>
                <a:gd name="T12" fmla="*/ 8 w 13"/>
                <a:gd name="T13" fmla="*/ 2 h 20"/>
                <a:gd name="T14" fmla="*/ 7 w 13"/>
                <a:gd name="T15" fmla="*/ 1 h 20"/>
                <a:gd name="T16" fmla="*/ 6 w 13"/>
                <a:gd name="T17" fmla="*/ 1 h 20"/>
                <a:gd name="T18" fmla="*/ 6 w 13"/>
                <a:gd name="T19" fmla="*/ 2 h 20"/>
                <a:gd name="T20" fmla="*/ 6 w 13"/>
                <a:gd name="T21" fmla="*/ 3 h 20"/>
                <a:gd name="T22" fmla="*/ 6 w 13"/>
                <a:gd name="T23" fmla="*/ 5 h 20"/>
                <a:gd name="T24" fmla="*/ 7 w 13"/>
                <a:gd name="T25" fmla="*/ 7 h 20"/>
                <a:gd name="T26" fmla="*/ 6 w 13"/>
                <a:gd name="T27" fmla="*/ 6 h 20"/>
                <a:gd name="T28" fmla="*/ 5 w 13"/>
                <a:gd name="T29" fmla="*/ 2 h 20"/>
                <a:gd name="T30" fmla="*/ 5 w 13"/>
                <a:gd name="T31" fmla="*/ 5 h 20"/>
                <a:gd name="T32" fmla="*/ 4 w 13"/>
                <a:gd name="T33" fmla="*/ 5 h 20"/>
                <a:gd name="T34" fmla="*/ 3 w 13"/>
                <a:gd name="T35" fmla="*/ 4 h 20"/>
                <a:gd name="T36" fmla="*/ 4 w 13"/>
                <a:gd name="T37" fmla="*/ 2 h 20"/>
                <a:gd name="T38" fmla="*/ 3 w 13"/>
                <a:gd name="T39" fmla="*/ 3 h 20"/>
                <a:gd name="T40" fmla="*/ 1 w 13"/>
                <a:gd name="T41" fmla="*/ 3 h 20"/>
                <a:gd name="T42" fmla="*/ 1 w 13"/>
                <a:gd name="T43" fmla="*/ 6 h 20"/>
                <a:gd name="T44" fmla="*/ 2 w 13"/>
                <a:gd name="T45" fmla="*/ 7 h 20"/>
                <a:gd name="T46" fmla="*/ 2 w 13"/>
                <a:gd name="T47" fmla="*/ 8 h 20"/>
                <a:gd name="T48" fmla="*/ 2 w 13"/>
                <a:gd name="T49" fmla="*/ 9 h 20"/>
                <a:gd name="T50" fmla="*/ 3 w 13"/>
                <a:gd name="T51" fmla="*/ 10 h 20"/>
                <a:gd name="T52" fmla="*/ 3 w 13"/>
                <a:gd name="T53" fmla="*/ 11 h 20"/>
                <a:gd name="T54" fmla="*/ 3 w 13"/>
                <a:gd name="T55" fmla="*/ 11 h 20"/>
                <a:gd name="T56" fmla="*/ 5 w 13"/>
                <a:gd name="T57" fmla="*/ 11 h 20"/>
                <a:gd name="T58" fmla="*/ 5 w 13"/>
                <a:gd name="T59" fmla="*/ 9 h 20"/>
                <a:gd name="T60" fmla="*/ 6 w 13"/>
                <a:gd name="T61" fmla="*/ 9 h 20"/>
                <a:gd name="T62" fmla="*/ 6 w 13"/>
                <a:gd name="T63" fmla="*/ 10 h 20"/>
                <a:gd name="T64" fmla="*/ 7 w 13"/>
                <a:gd name="T65" fmla="*/ 9 h 20"/>
                <a:gd name="T66" fmla="*/ 7 w 13"/>
                <a:gd name="T67" fmla="*/ 10 h 20"/>
                <a:gd name="T68" fmla="*/ 7 w 13"/>
                <a:gd name="T69" fmla="*/ 11 h 20"/>
                <a:gd name="T70" fmla="*/ 6 w 13"/>
                <a:gd name="T71" fmla="*/ 11 h 20"/>
                <a:gd name="T72" fmla="*/ 4 w 13"/>
                <a:gd name="T73" fmla="*/ 13 h 20"/>
                <a:gd name="T74" fmla="*/ 7 w 13"/>
                <a:gd name="T75" fmla="*/ 13 h 20"/>
                <a:gd name="T76" fmla="*/ 5 w 13"/>
                <a:gd name="T77" fmla="*/ 15 h 20"/>
                <a:gd name="T78" fmla="*/ 6 w 13"/>
                <a:gd name="T79" fmla="*/ 15 h 20"/>
                <a:gd name="T80" fmla="*/ 5 w 13"/>
                <a:gd name="T81" fmla="*/ 15 h 20"/>
                <a:gd name="T82" fmla="*/ 5 w 13"/>
                <a:gd name="T83" fmla="*/ 17 h 20"/>
                <a:gd name="T84" fmla="*/ 6 w 13"/>
                <a:gd name="T85" fmla="*/ 18 h 20"/>
                <a:gd name="T86" fmla="*/ 7 w 13"/>
                <a:gd name="T87" fmla="*/ 18 h 20"/>
                <a:gd name="T88" fmla="*/ 6 w 13"/>
                <a:gd name="T89" fmla="*/ 18 h 20"/>
                <a:gd name="T90" fmla="*/ 7 w 13"/>
                <a:gd name="T91" fmla="*/ 20 h 20"/>
                <a:gd name="T92" fmla="*/ 8 w 13"/>
                <a:gd name="T93" fmla="*/ 19 h 20"/>
                <a:gd name="T94" fmla="*/ 8 w 13"/>
                <a:gd name="T95" fmla="*/ 17 h 20"/>
                <a:gd name="T96" fmla="*/ 9 w 13"/>
                <a:gd name="T97" fmla="*/ 16 h 20"/>
                <a:gd name="T98" fmla="*/ 9 w 13"/>
                <a:gd name="T99" fmla="*/ 15 h 20"/>
                <a:gd name="T100" fmla="*/ 9 w 13"/>
                <a:gd name="T101" fmla="*/ 14 h 20"/>
                <a:gd name="T102" fmla="*/ 10 w 13"/>
                <a:gd name="T103" fmla="*/ 12 h 20"/>
                <a:gd name="T104" fmla="*/ 10 w 13"/>
                <a:gd name="T105" fmla="*/ 11 h 20"/>
                <a:gd name="T106" fmla="*/ 10 w 13"/>
                <a:gd name="T107" fmla="*/ 10 h 20"/>
                <a:gd name="T108" fmla="*/ 11 w 13"/>
                <a:gd name="T109" fmla="*/ 9 h 20"/>
                <a:gd name="T110" fmla="*/ 12 w 13"/>
                <a:gd name="T111" fmla="*/ 9 h 20"/>
                <a:gd name="T112" fmla="*/ 13 w 13"/>
                <a:gd name="T113" fmla="*/ 8 h 20"/>
                <a:gd name="T114" fmla="*/ 13 w 13"/>
                <a:gd name="T115" fmla="*/ 8 h 20"/>
                <a:gd name="T116" fmla="*/ 12 w 13"/>
                <a:gd name="T11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 h="20">
                  <a:moveTo>
                    <a:pt x="12" y="7"/>
                  </a:moveTo>
                  <a:cubicBezTo>
                    <a:pt x="12" y="7"/>
                    <a:pt x="11" y="7"/>
                    <a:pt x="11" y="7"/>
                  </a:cubicBezTo>
                  <a:cubicBezTo>
                    <a:pt x="11" y="6"/>
                    <a:pt x="10" y="7"/>
                    <a:pt x="9" y="6"/>
                  </a:cubicBezTo>
                  <a:cubicBezTo>
                    <a:pt x="10" y="5"/>
                    <a:pt x="10" y="5"/>
                    <a:pt x="10" y="4"/>
                  </a:cubicBezTo>
                  <a:cubicBezTo>
                    <a:pt x="9" y="4"/>
                    <a:pt x="8" y="6"/>
                    <a:pt x="8" y="5"/>
                  </a:cubicBezTo>
                  <a:cubicBezTo>
                    <a:pt x="8" y="4"/>
                    <a:pt x="9" y="4"/>
                    <a:pt x="9" y="4"/>
                  </a:cubicBezTo>
                  <a:cubicBezTo>
                    <a:pt x="9" y="3"/>
                    <a:pt x="8" y="3"/>
                    <a:pt x="8" y="2"/>
                  </a:cubicBezTo>
                  <a:cubicBezTo>
                    <a:pt x="8" y="2"/>
                    <a:pt x="8" y="1"/>
                    <a:pt x="7" y="1"/>
                  </a:cubicBezTo>
                  <a:cubicBezTo>
                    <a:pt x="7" y="0"/>
                    <a:pt x="6" y="1"/>
                    <a:pt x="6" y="1"/>
                  </a:cubicBezTo>
                  <a:cubicBezTo>
                    <a:pt x="6" y="2"/>
                    <a:pt x="6" y="2"/>
                    <a:pt x="6" y="2"/>
                  </a:cubicBezTo>
                  <a:cubicBezTo>
                    <a:pt x="6" y="3"/>
                    <a:pt x="6" y="3"/>
                    <a:pt x="6" y="3"/>
                  </a:cubicBezTo>
                  <a:cubicBezTo>
                    <a:pt x="6" y="4"/>
                    <a:pt x="6" y="4"/>
                    <a:pt x="6" y="5"/>
                  </a:cubicBezTo>
                  <a:cubicBezTo>
                    <a:pt x="6" y="5"/>
                    <a:pt x="7" y="6"/>
                    <a:pt x="7" y="7"/>
                  </a:cubicBezTo>
                  <a:cubicBezTo>
                    <a:pt x="7" y="8"/>
                    <a:pt x="6" y="6"/>
                    <a:pt x="6" y="6"/>
                  </a:cubicBezTo>
                  <a:cubicBezTo>
                    <a:pt x="6" y="5"/>
                    <a:pt x="6" y="4"/>
                    <a:pt x="5" y="2"/>
                  </a:cubicBezTo>
                  <a:cubicBezTo>
                    <a:pt x="4" y="2"/>
                    <a:pt x="5" y="5"/>
                    <a:pt x="5" y="5"/>
                  </a:cubicBezTo>
                  <a:cubicBezTo>
                    <a:pt x="4" y="6"/>
                    <a:pt x="4" y="5"/>
                    <a:pt x="4" y="5"/>
                  </a:cubicBezTo>
                  <a:cubicBezTo>
                    <a:pt x="4" y="4"/>
                    <a:pt x="3" y="4"/>
                    <a:pt x="3" y="4"/>
                  </a:cubicBezTo>
                  <a:cubicBezTo>
                    <a:pt x="3" y="3"/>
                    <a:pt x="5" y="3"/>
                    <a:pt x="4" y="2"/>
                  </a:cubicBezTo>
                  <a:cubicBezTo>
                    <a:pt x="4" y="2"/>
                    <a:pt x="3" y="3"/>
                    <a:pt x="3" y="3"/>
                  </a:cubicBezTo>
                  <a:cubicBezTo>
                    <a:pt x="2" y="3"/>
                    <a:pt x="2" y="2"/>
                    <a:pt x="1" y="3"/>
                  </a:cubicBezTo>
                  <a:cubicBezTo>
                    <a:pt x="0" y="4"/>
                    <a:pt x="1" y="5"/>
                    <a:pt x="1" y="6"/>
                  </a:cubicBezTo>
                  <a:cubicBezTo>
                    <a:pt x="2" y="6"/>
                    <a:pt x="2" y="7"/>
                    <a:pt x="2" y="7"/>
                  </a:cubicBezTo>
                  <a:cubicBezTo>
                    <a:pt x="2" y="7"/>
                    <a:pt x="2" y="7"/>
                    <a:pt x="2" y="8"/>
                  </a:cubicBezTo>
                  <a:cubicBezTo>
                    <a:pt x="2" y="8"/>
                    <a:pt x="1" y="9"/>
                    <a:pt x="2" y="9"/>
                  </a:cubicBezTo>
                  <a:cubicBezTo>
                    <a:pt x="2" y="10"/>
                    <a:pt x="3" y="9"/>
                    <a:pt x="3" y="10"/>
                  </a:cubicBezTo>
                  <a:cubicBezTo>
                    <a:pt x="3" y="10"/>
                    <a:pt x="3" y="11"/>
                    <a:pt x="3" y="11"/>
                  </a:cubicBezTo>
                  <a:cubicBezTo>
                    <a:pt x="3" y="11"/>
                    <a:pt x="3" y="11"/>
                    <a:pt x="3" y="11"/>
                  </a:cubicBezTo>
                  <a:cubicBezTo>
                    <a:pt x="5" y="12"/>
                    <a:pt x="5" y="12"/>
                    <a:pt x="5" y="11"/>
                  </a:cubicBezTo>
                  <a:cubicBezTo>
                    <a:pt x="5" y="10"/>
                    <a:pt x="5" y="10"/>
                    <a:pt x="5" y="9"/>
                  </a:cubicBezTo>
                  <a:cubicBezTo>
                    <a:pt x="5" y="9"/>
                    <a:pt x="5" y="9"/>
                    <a:pt x="6" y="9"/>
                  </a:cubicBezTo>
                  <a:cubicBezTo>
                    <a:pt x="6" y="9"/>
                    <a:pt x="6" y="10"/>
                    <a:pt x="6" y="10"/>
                  </a:cubicBezTo>
                  <a:cubicBezTo>
                    <a:pt x="7" y="10"/>
                    <a:pt x="6" y="9"/>
                    <a:pt x="7" y="9"/>
                  </a:cubicBezTo>
                  <a:cubicBezTo>
                    <a:pt x="7" y="10"/>
                    <a:pt x="7" y="10"/>
                    <a:pt x="7" y="10"/>
                  </a:cubicBezTo>
                  <a:cubicBezTo>
                    <a:pt x="7" y="10"/>
                    <a:pt x="7" y="11"/>
                    <a:pt x="7" y="11"/>
                  </a:cubicBezTo>
                  <a:cubicBezTo>
                    <a:pt x="7" y="11"/>
                    <a:pt x="7" y="11"/>
                    <a:pt x="6" y="11"/>
                  </a:cubicBezTo>
                  <a:cubicBezTo>
                    <a:pt x="6" y="12"/>
                    <a:pt x="4" y="12"/>
                    <a:pt x="4" y="13"/>
                  </a:cubicBezTo>
                  <a:cubicBezTo>
                    <a:pt x="4" y="15"/>
                    <a:pt x="6" y="13"/>
                    <a:pt x="7" y="13"/>
                  </a:cubicBezTo>
                  <a:cubicBezTo>
                    <a:pt x="7" y="14"/>
                    <a:pt x="6" y="14"/>
                    <a:pt x="5" y="15"/>
                  </a:cubicBezTo>
                  <a:cubicBezTo>
                    <a:pt x="6" y="15"/>
                    <a:pt x="6" y="15"/>
                    <a:pt x="6" y="15"/>
                  </a:cubicBezTo>
                  <a:cubicBezTo>
                    <a:pt x="6" y="15"/>
                    <a:pt x="5" y="15"/>
                    <a:pt x="5" y="15"/>
                  </a:cubicBezTo>
                  <a:cubicBezTo>
                    <a:pt x="4" y="16"/>
                    <a:pt x="4" y="16"/>
                    <a:pt x="5" y="17"/>
                  </a:cubicBezTo>
                  <a:cubicBezTo>
                    <a:pt x="5" y="17"/>
                    <a:pt x="5" y="18"/>
                    <a:pt x="6" y="18"/>
                  </a:cubicBezTo>
                  <a:cubicBezTo>
                    <a:pt x="6" y="18"/>
                    <a:pt x="7" y="17"/>
                    <a:pt x="7" y="18"/>
                  </a:cubicBezTo>
                  <a:cubicBezTo>
                    <a:pt x="7" y="18"/>
                    <a:pt x="7" y="18"/>
                    <a:pt x="6" y="18"/>
                  </a:cubicBezTo>
                  <a:cubicBezTo>
                    <a:pt x="6" y="19"/>
                    <a:pt x="7" y="20"/>
                    <a:pt x="7" y="20"/>
                  </a:cubicBezTo>
                  <a:cubicBezTo>
                    <a:pt x="8" y="20"/>
                    <a:pt x="8" y="19"/>
                    <a:pt x="8" y="19"/>
                  </a:cubicBezTo>
                  <a:cubicBezTo>
                    <a:pt x="8" y="18"/>
                    <a:pt x="8" y="18"/>
                    <a:pt x="8" y="17"/>
                  </a:cubicBezTo>
                  <a:cubicBezTo>
                    <a:pt x="8" y="16"/>
                    <a:pt x="8" y="16"/>
                    <a:pt x="9" y="16"/>
                  </a:cubicBezTo>
                  <a:cubicBezTo>
                    <a:pt x="9" y="15"/>
                    <a:pt x="9" y="15"/>
                    <a:pt x="9" y="15"/>
                  </a:cubicBezTo>
                  <a:cubicBezTo>
                    <a:pt x="9" y="15"/>
                    <a:pt x="9" y="14"/>
                    <a:pt x="9" y="14"/>
                  </a:cubicBezTo>
                  <a:cubicBezTo>
                    <a:pt x="10" y="13"/>
                    <a:pt x="10" y="13"/>
                    <a:pt x="10" y="12"/>
                  </a:cubicBezTo>
                  <a:cubicBezTo>
                    <a:pt x="10" y="12"/>
                    <a:pt x="10" y="11"/>
                    <a:pt x="10" y="11"/>
                  </a:cubicBezTo>
                  <a:cubicBezTo>
                    <a:pt x="10" y="11"/>
                    <a:pt x="10" y="10"/>
                    <a:pt x="10" y="10"/>
                  </a:cubicBezTo>
                  <a:cubicBezTo>
                    <a:pt x="10" y="10"/>
                    <a:pt x="10" y="10"/>
                    <a:pt x="11" y="9"/>
                  </a:cubicBezTo>
                  <a:cubicBezTo>
                    <a:pt x="11" y="9"/>
                    <a:pt x="11" y="9"/>
                    <a:pt x="12" y="9"/>
                  </a:cubicBezTo>
                  <a:cubicBezTo>
                    <a:pt x="12" y="9"/>
                    <a:pt x="12" y="9"/>
                    <a:pt x="13" y="8"/>
                  </a:cubicBezTo>
                  <a:cubicBezTo>
                    <a:pt x="13" y="8"/>
                    <a:pt x="13" y="8"/>
                    <a:pt x="13" y="8"/>
                  </a:cubicBezTo>
                  <a:cubicBezTo>
                    <a:pt x="13" y="8"/>
                    <a:pt x="12" y="8"/>
                    <a:pt x="12" y="7"/>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22"/>
            <p:cNvSpPr>
              <a:spLocks/>
            </p:cNvSpPr>
            <p:nvPr/>
          </p:nvSpPr>
          <p:spPr bwMode="auto">
            <a:xfrm>
              <a:off x="4230966" y="1205949"/>
              <a:ext cx="1298028" cy="1573839"/>
            </a:xfrm>
            <a:custGeom>
              <a:avLst/>
              <a:gdLst>
                <a:gd name="T0" fmla="*/ 35 w 68"/>
                <a:gd name="T1" fmla="*/ 76 h 88"/>
                <a:gd name="T2" fmla="*/ 34 w 68"/>
                <a:gd name="T3" fmla="*/ 78 h 88"/>
                <a:gd name="T4" fmla="*/ 34 w 68"/>
                <a:gd name="T5" fmla="*/ 81 h 88"/>
                <a:gd name="T6" fmla="*/ 33 w 68"/>
                <a:gd name="T7" fmla="*/ 84 h 88"/>
                <a:gd name="T8" fmla="*/ 30 w 68"/>
                <a:gd name="T9" fmla="*/ 87 h 88"/>
                <a:gd name="T10" fmla="*/ 25 w 68"/>
                <a:gd name="T11" fmla="*/ 82 h 88"/>
                <a:gd name="T12" fmla="*/ 25 w 68"/>
                <a:gd name="T13" fmla="*/ 78 h 88"/>
                <a:gd name="T14" fmla="*/ 23 w 68"/>
                <a:gd name="T15" fmla="*/ 75 h 88"/>
                <a:gd name="T16" fmla="*/ 21 w 68"/>
                <a:gd name="T17" fmla="*/ 72 h 88"/>
                <a:gd name="T18" fmla="*/ 21 w 68"/>
                <a:gd name="T19" fmla="*/ 70 h 88"/>
                <a:gd name="T20" fmla="*/ 22 w 68"/>
                <a:gd name="T21" fmla="*/ 67 h 88"/>
                <a:gd name="T22" fmla="*/ 24 w 68"/>
                <a:gd name="T23" fmla="*/ 64 h 88"/>
                <a:gd name="T24" fmla="*/ 22 w 68"/>
                <a:gd name="T25" fmla="*/ 61 h 88"/>
                <a:gd name="T26" fmla="*/ 23 w 68"/>
                <a:gd name="T27" fmla="*/ 58 h 88"/>
                <a:gd name="T28" fmla="*/ 19 w 68"/>
                <a:gd name="T29" fmla="*/ 57 h 88"/>
                <a:gd name="T30" fmla="*/ 20 w 68"/>
                <a:gd name="T31" fmla="*/ 53 h 88"/>
                <a:gd name="T32" fmla="*/ 19 w 68"/>
                <a:gd name="T33" fmla="*/ 49 h 88"/>
                <a:gd name="T34" fmla="*/ 17 w 68"/>
                <a:gd name="T35" fmla="*/ 44 h 88"/>
                <a:gd name="T36" fmla="*/ 13 w 68"/>
                <a:gd name="T37" fmla="*/ 39 h 88"/>
                <a:gd name="T38" fmla="*/ 9 w 68"/>
                <a:gd name="T39" fmla="*/ 39 h 88"/>
                <a:gd name="T40" fmla="*/ 8 w 68"/>
                <a:gd name="T41" fmla="*/ 39 h 88"/>
                <a:gd name="T42" fmla="*/ 6 w 68"/>
                <a:gd name="T43" fmla="*/ 40 h 88"/>
                <a:gd name="T44" fmla="*/ 5 w 68"/>
                <a:gd name="T45" fmla="*/ 37 h 88"/>
                <a:gd name="T46" fmla="*/ 3 w 68"/>
                <a:gd name="T47" fmla="*/ 36 h 88"/>
                <a:gd name="T48" fmla="*/ 3 w 68"/>
                <a:gd name="T49" fmla="*/ 33 h 88"/>
                <a:gd name="T50" fmla="*/ 7 w 68"/>
                <a:gd name="T51" fmla="*/ 33 h 88"/>
                <a:gd name="T52" fmla="*/ 7 w 68"/>
                <a:gd name="T53" fmla="*/ 31 h 88"/>
                <a:gd name="T54" fmla="*/ 4 w 68"/>
                <a:gd name="T55" fmla="*/ 32 h 88"/>
                <a:gd name="T56" fmla="*/ 3 w 68"/>
                <a:gd name="T57" fmla="*/ 26 h 88"/>
                <a:gd name="T58" fmla="*/ 7 w 68"/>
                <a:gd name="T59" fmla="*/ 24 h 88"/>
                <a:gd name="T60" fmla="*/ 9 w 68"/>
                <a:gd name="T61" fmla="*/ 13 h 88"/>
                <a:gd name="T62" fmla="*/ 17 w 68"/>
                <a:gd name="T63" fmla="*/ 5 h 88"/>
                <a:gd name="T64" fmla="*/ 28 w 68"/>
                <a:gd name="T65" fmla="*/ 0 h 88"/>
                <a:gd name="T66" fmla="*/ 43 w 68"/>
                <a:gd name="T67" fmla="*/ 6 h 88"/>
                <a:gd name="T68" fmla="*/ 43 w 68"/>
                <a:gd name="T69" fmla="*/ 9 h 88"/>
                <a:gd name="T70" fmla="*/ 43 w 68"/>
                <a:gd name="T71" fmla="*/ 10 h 88"/>
                <a:gd name="T72" fmla="*/ 46 w 68"/>
                <a:gd name="T73" fmla="*/ 7 h 88"/>
                <a:gd name="T74" fmla="*/ 48 w 68"/>
                <a:gd name="T75" fmla="*/ 6 h 88"/>
                <a:gd name="T76" fmla="*/ 49 w 68"/>
                <a:gd name="T77" fmla="*/ 5 h 88"/>
                <a:gd name="T78" fmla="*/ 55 w 68"/>
                <a:gd name="T79" fmla="*/ 4 h 88"/>
                <a:gd name="T80" fmla="*/ 68 w 68"/>
                <a:gd name="T81" fmla="*/ 14 h 88"/>
                <a:gd name="T82" fmla="*/ 59 w 68"/>
                <a:gd name="T83" fmla="*/ 20 h 88"/>
                <a:gd name="T84" fmla="*/ 56 w 68"/>
                <a:gd name="T85" fmla="*/ 28 h 88"/>
                <a:gd name="T86" fmla="*/ 57 w 68"/>
                <a:gd name="T87" fmla="*/ 33 h 88"/>
                <a:gd name="T88" fmla="*/ 57 w 68"/>
                <a:gd name="T89" fmla="*/ 37 h 88"/>
                <a:gd name="T90" fmla="*/ 57 w 68"/>
                <a:gd name="T91" fmla="*/ 38 h 88"/>
                <a:gd name="T92" fmla="*/ 57 w 68"/>
                <a:gd name="T93" fmla="*/ 42 h 88"/>
                <a:gd name="T94" fmla="*/ 58 w 68"/>
                <a:gd name="T95" fmla="*/ 45 h 88"/>
                <a:gd name="T96" fmla="*/ 55 w 68"/>
                <a:gd name="T97" fmla="*/ 47 h 88"/>
                <a:gd name="T98" fmla="*/ 54 w 68"/>
                <a:gd name="T99" fmla="*/ 49 h 88"/>
                <a:gd name="T100" fmla="*/ 54 w 68"/>
                <a:gd name="T101" fmla="*/ 52 h 88"/>
                <a:gd name="T102" fmla="*/ 51 w 68"/>
                <a:gd name="T103" fmla="*/ 50 h 88"/>
                <a:gd name="T104" fmla="*/ 53 w 68"/>
                <a:gd name="T105" fmla="*/ 53 h 88"/>
                <a:gd name="T106" fmla="*/ 54 w 68"/>
                <a:gd name="T107" fmla="*/ 60 h 88"/>
                <a:gd name="T108" fmla="*/ 51 w 68"/>
                <a:gd name="T109" fmla="*/ 58 h 88"/>
                <a:gd name="T110" fmla="*/ 52 w 68"/>
                <a:gd name="T111" fmla="*/ 61 h 88"/>
                <a:gd name="T112" fmla="*/ 51 w 68"/>
                <a:gd name="T113" fmla="*/ 65 h 88"/>
                <a:gd name="T114" fmla="*/ 44 w 68"/>
                <a:gd name="T115" fmla="*/ 68 h 88"/>
                <a:gd name="T116" fmla="*/ 39 w 68"/>
                <a:gd name="T117" fmla="*/ 74 h 88"/>
                <a:gd name="T118" fmla="*/ 37 w 68"/>
                <a:gd name="T119" fmla="*/ 74 h 88"/>
                <a:gd name="T120" fmla="*/ 36 w 68"/>
                <a:gd name="T121"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 h="88">
                  <a:moveTo>
                    <a:pt x="36" y="75"/>
                  </a:moveTo>
                  <a:cubicBezTo>
                    <a:pt x="36" y="75"/>
                    <a:pt x="36" y="75"/>
                    <a:pt x="36" y="76"/>
                  </a:cubicBezTo>
                  <a:cubicBezTo>
                    <a:pt x="36" y="76"/>
                    <a:pt x="36" y="76"/>
                    <a:pt x="36" y="76"/>
                  </a:cubicBezTo>
                  <a:cubicBezTo>
                    <a:pt x="35" y="76"/>
                    <a:pt x="35" y="76"/>
                    <a:pt x="35" y="76"/>
                  </a:cubicBezTo>
                  <a:cubicBezTo>
                    <a:pt x="35" y="76"/>
                    <a:pt x="34" y="76"/>
                    <a:pt x="34" y="76"/>
                  </a:cubicBezTo>
                  <a:cubicBezTo>
                    <a:pt x="35" y="76"/>
                    <a:pt x="35" y="76"/>
                    <a:pt x="35" y="77"/>
                  </a:cubicBezTo>
                  <a:cubicBezTo>
                    <a:pt x="35" y="77"/>
                    <a:pt x="36" y="78"/>
                    <a:pt x="35" y="78"/>
                  </a:cubicBezTo>
                  <a:cubicBezTo>
                    <a:pt x="35" y="78"/>
                    <a:pt x="34" y="77"/>
                    <a:pt x="34" y="78"/>
                  </a:cubicBezTo>
                  <a:cubicBezTo>
                    <a:pt x="34" y="78"/>
                    <a:pt x="35" y="78"/>
                    <a:pt x="35" y="78"/>
                  </a:cubicBezTo>
                  <a:cubicBezTo>
                    <a:pt x="35" y="79"/>
                    <a:pt x="35" y="79"/>
                    <a:pt x="35" y="79"/>
                  </a:cubicBezTo>
                  <a:cubicBezTo>
                    <a:pt x="35" y="80"/>
                    <a:pt x="35" y="80"/>
                    <a:pt x="35" y="80"/>
                  </a:cubicBezTo>
                  <a:cubicBezTo>
                    <a:pt x="35" y="80"/>
                    <a:pt x="34" y="81"/>
                    <a:pt x="34" y="81"/>
                  </a:cubicBezTo>
                  <a:cubicBezTo>
                    <a:pt x="34" y="81"/>
                    <a:pt x="33" y="81"/>
                    <a:pt x="33" y="82"/>
                  </a:cubicBezTo>
                  <a:cubicBezTo>
                    <a:pt x="33" y="82"/>
                    <a:pt x="33" y="82"/>
                    <a:pt x="33" y="82"/>
                  </a:cubicBezTo>
                  <a:cubicBezTo>
                    <a:pt x="33" y="82"/>
                    <a:pt x="33" y="82"/>
                    <a:pt x="33" y="83"/>
                  </a:cubicBezTo>
                  <a:cubicBezTo>
                    <a:pt x="33" y="83"/>
                    <a:pt x="33" y="83"/>
                    <a:pt x="33" y="84"/>
                  </a:cubicBezTo>
                  <a:cubicBezTo>
                    <a:pt x="33" y="84"/>
                    <a:pt x="33" y="85"/>
                    <a:pt x="33" y="86"/>
                  </a:cubicBezTo>
                  <a:cubicBezTo>
                    <a:pt x="33" y="86"/>
                    <a:pt x="32" y="87"/>
                    <a:pt x="32" y="88"/>
                  </a:cubicBezTo>
                  <a:cubicBezTo>
                    <a:pt x="31" y="88"/>
                    <a:pt x="31" y="88"/>
                    <a:pt x="31" y="88"/>
                  </a:cubicBezTo>
                  <a:cubicBezTo>
                    <a:pt x="30" y="88"/>
                    <a:pt x="30" y="87"/>
                    <a:pt x="30" y="87"/>
                  </a:cubicBezTo>
                  <a:cubicBezTo>
                    <a:pt x="30" y="86"/>
                    <a:pt x="29" y="86"/>
                    <a:pt x="28" y="86"/>
                  </a:cubicBezTo>
                  <a:cubicBezTo>
                    <a:pt x="27" y="86"/>
                    <a:pt x="27" y="86"/>
                    <a:pt x="27" y="85"/>
                  </a:cubicBezTo>
                  <a:cubicBezTo>
                    <a:pt x="26" y="84"/>
                    <a:pt x="26" y="84"/>
                    <a:pt x="26" y="84"/>
                  </a:cubicBezTo>
                  <a:cubicBezTo>
                    <a:pt x="26" y="83"/>
                    <a:pt x="25" y="83"/>
                    <a:pt x="25" y="82"/>
                  </a:cubicBezTo>
                  <a:cubicBezTo>
                    <a:pt x="25" y="82"/>
                    <a:pt x="24" y="81"/>
                    <a:pt x="24" y="80"/>
                  </a:cubicBezTo>
                  <a:cubicBezTo>
                    <a:pt x="24" y="80"/>
                    <a:pt x="23" y="80"/>
                    <a:pt x="23" y="79"/>
                  </a:cubicBezTo>
                  <a:cubicBezTo>
                    <a:pt x="23" y="79"/>
                    <a:pt x="24" y="79"/>
                    <a:pt x="24" y="78"/>
                  </a:cubicBezTo>
                  <a:cubicBezTo>
                    <a:pt x="24" y="78"/>
                    <a:pt x="24" y="78"/>
                    <a:pt x="25" y="78"/>
                  </a:cubicBezTo>
                  <a:cubicBezTo>
                    <a:pt x="25" y="77"/>
                    <a:pt x="25" y="77"/>
                    <a:pt x="25" y="77"/>
                  </a:cubicBezTo>
                  <a:cubicBezTo>
                    <a:pt x="25" y="76"/>
                    <a:pt x="24" y="77"/>
                    <a:pt x="24" y="77"/>
                  </a:cubicBezTo>
                  <a:cubicBezTo>
                    <a:pt x="24" y="78"/>
                    <a:pt x="23" y="77"/>
                    <a:pt x="23" y="77"/>
                  </a:cubicBezTo>
                  <a:cubicBezTo>
                    <a:pt x="23" y="76"/>
                    <a:pt x="23" y="76"/>
                    <a:pt x="23" y="75"/>
                  </a:cubicBezTo>
                  <a:cubicBezTo>
                    <a:pt x="22" y="75"/>
                    <a:pt x="21" y="75"/>
                    <a:pt x="21" y="74"/>
                  </a:cubicBezTo>
                  <a:cubicBezTo>
                    <a:pt x="21" y="74"/>
                    <a:pt x="21" y="74"/>
                    <a:pt x="21" y="74"/>
                  </a:cubicBezTo>
                  <a:cubicBezTo>
                    <a:pt x="21" y="73"/>
                    <a:pt x="22" y="73"/>
                    <a:pt x="21" y="73"/>
                  </a:cubicBezTo>
                  <a:cubicBezTo>
                    <a:pt x="21" y="72"/>
                    <a:pt x="21" y="72"/>
                    <a:pt x="21" y="72"/>
                  </a:cubicBezTo>
                  <a:cubicBezTo>
                    <a:pt x="21" y="72"/>
                    <a:pt x="21" y="72"/>
                    <a:pt x="22" y="72"/>
                  </a:cubicBezTo>
                  <a:cubicBezTo>
                    <a:pt x="22" y="71"/>
                    <a:pt x="22" y="71"/>
                    <a:pt x="21" y="71"/>
                  </a:cubicBezTo>
                  <a:cubicBezTo>
                    <a:pt x="21" y="71"/>
                    <a:pt x="21" y="71"/>
                    <a:pt x="21" y="71"/>
                  </a:cubicBezTo>
                  <a:cubicBezTo>
                    <a:pt x="21" y="70"/>
                    <a:pt x="21" y="70"/>
                    <a:pt x="21" y="70"/>
                  </a:cubicBezTo>
                  <a:cubicBezTo>
                    <a:pt x="21" y="69"/>
                    <a:pt x="21" y="69"/>
                    <a:pt x="21" y="69"/>
                  </a:cubicBezTo>
                  <a:cubicBezTo>
                    <a:pt x="21" y="68"/>
                    <a:pt x="21" y="68"/>
                    <a:pt x="22" y="68"/>
                  </a:cubicBezTo>
                  <a:cubicBezTo>
                    <a:pt x="22" y="67"/>
                    <a:pt x="23" y="68"/>
                    <a:pt x="24" y="68"/>
                  </a:cubicBezTo>
                  <a:cubicBezTo>
                    <a:pt x="24" y="67"/>
                    <a:pt x="23" y="67"/>
                    <a:pt x="22" y="67"/>
                  </a:cubicBezTo>
                  <a:cubicBezTo>
                    <a:pt x="22" y="67"/>
                    <a:pt x="22" y="66"/>
                    <a:pt x="22" y="66"/>
                  </a:cubicBezTo>
                  <a:cubicBezTo>
                    <a:pt x="23" y="66"/>
                    <a:pt x="24" y="66"/>
                    <a:pt x="24" y="65"/>
                  </a:cubicBezTo>
                  <a:cubicBezTo>
                    <a:pt x="24" y="65"/>
                    <a:pt x="24" y="64"/>
                    <a:pt x="24" y="64"/>
                  </a:cubicBezTo>
                  <a:cubicBezTo>
                    <a:pt x="25" y="64"/>
                    <a:pt x="25" y="64"/>
                    <a:pt x="24" y="64"/>
                  </a:cubicBezTo>
                  <a:cubicBezTo>
                    <a:pt x="24" y="63"/>
                    <a:pt x="24" y="64"/>
                    <a:pt x="24" y="63"/>
                  </a:cubicBezTo>
                  <a:cubicBezTo>
                    <a:pt x="24" y="63"/>
                    <a:pt x="25" y="63"/>
                    <a:pt x="25" y="62"/>
                  </a:cubicBezTo>
                  <a:cubicBezTo>
                    <a:pt x="25" y="62"/>
                    <a:pt x="24" y="62"/>
                    <a:pt x="24" y="62"/>
                  </a:cubicBezTo>
                  <a:cubicBezTo>
                    <a:pt x="23" y="62"/>
                    <a:pt x="23" y="61"/>
                    <a:pt x="22" y="61"/>
                  </a:cubicBezTo>
                  <a:cubicBezTo>
                    <a:pt x="22" y="60"/>
                    <a:pt x="20" y="60"/>
                    <a:pt x="20" y="59"/>
                  </a:cubicBezTo>
                  <a:cubicBezTo>
                    <a:pt x="21" y="58"/>
                    <a:pt x="23" y="60"/>
                    <a:pt x="23" y="60"/>
                  </a:cubicBezTo>
                  <a:cubicBezTo>
                    <a:pt x="24" y="61"/>
                    <a:pt x="24" y="60"/>
                    <a:pt x="24" y="60"/>
                  </a:cubicBezTo>
                  <a:cubicBezTo>
                    <a:pt x="24" y="59"/>
                    <a:pt x="23" y="59"/>
                    <a:pt x="23" y="58"/>
                  </a:cubicBezTo>
                  <a:cubicBezTo>
                    <a:pt x="22" y="58"/>
                    <a:pt x="22" y="58"/>
                    <a:pt x="22" y="57"/>
                  </a:cubicBezTo>
                  <a:cubicBezTo>
                    <a:pt x="22" y="57"/>
                    <a:pt x="22" y="57"/>
                    <a:pt x="22" y="56"/>
                  </a:cubicBezTo>
                  <a:cubicBezTo>
                    <a:pt x="22" y="56"/>
                    <a:pt x="22" y="55"/>
                    <a:pt x="21" y="56"/>
                  </a:cubicBezTo>
                  <a:cubicBezTo>
                    <a:pt x="21" y="57"/>
                    <a:pt x="20" y="57"/>
                    <a:pt x="19" y="57"/>
                  </a:cubicBezTo>
                  <a:cubicBezTo>
                    <a:pt x="18" y="57"/>
                    <a:pt x="18" y="56"/>
                    <a:pt x="19" y="56"/>
                  </a:cubicBezTo>
                  <a:cubicBezTo>
                    <a:pt x="19" y="56"/>
                    <a:pt x="19" y="56"/>
                    <a:pt x="20" y="56"/>
                  </a:cubicBezTo>
                  <a:cubicBezTo>
                    <a:pt x="20" y="55"/>
                    <a:pt x="19" y="55"/>
                    <a:pt x="20" y="54"/>
                  </a:cubicBezTo>
                  <a:cubicBezTo>
                    <a:pt x="20" y="54"/>
                    <a:pt x="20" y="53"/>
                    <a:pt x="20" y="53"/>
                  </a:cubicBezTo>
                  <a:cubicBezTo>
                    <a:pt x="20" y="53"/>
                    <a:pt x="20" y="52"/>
                    <a:pt x="20" y="52"/>
                  </a:cubicBezTo>
                  <a:cubicBezTo>
                    <a:pt x="20" y="51"/>
                    <a:pt x="20" y="51"/>
                    <a:pt x="19" y="51"/>
                  </a:cubicBezTo>
                  <a:cubicBezTo>
                    <a:pt x="19" y="51"/>
                    <a:pt x="19" y="51"/>
                    <a:pt x="19" y="51"/>
                  </a:cubicBezTo>
                  <a:cubicBezTo>
                    <a:pt x="19" y="50"/>
                    <a:pt x="19" y="50"/>
                    <a:pt x="19" y="49"/>
                  </a:cubicBezTo>
                  <a:cubicBezTo>
                    <a:pt x="19" y="49"/>
                    <a:pt x="19" y="49"/>
                    <a:pt x="18" y="48"/>
                  </a:cubicBezTo>
                  <a:cubicBezTo>
                    <a:pt x="18" y="47"/>
                    <a:pt x="18" y="46"/>
                    <a:pt x="18" y="46"/>
                  </a:cubicBezTo>
                  <a:cubicBezTo>
                    <a:pt x="18" y="45"/>
                    <a:pt x="17" y="45"/>
                    <a:pt x="17" y="45"/>
                  </a:cubicBezTo>
                  <a:cubicBezTo>
                    <a:pt x="17" y="44"/>
                    <a:pt x="17" y="44"/>
                    <a:pt x="17" y="44"/>
                  </a:cubicBezTo>
                  <a:cubicBezTo>
                    <a:pt x="16" y="43"/>
                    <a:pt x="16" y="43"/>
                    <a:pt x="16" y="43"/>
                  </a:cubicBezTo>
                  <a:cubicBezTo>
                    <a:pt x="16" y="42"/>
                    <a:pt x="16" y="42"/>
                    <a:pt x="16" y="41"/>
                  </a:cubicBezTo>
                  <a:cubicBezTo>
                    <a:pt x="15" y="41"/>
                    <a:pt x="15" y="40"/>
                    <a:pt x="14" y="40"/>
                  </a:cubicBezTo>
                  <a:cubicBezTo>
                    <a:pt x="14" y="39"/>
                    <a:pt x="13" y="39"/>
                    <a:pt x="13" y="39"/>
                  </a:cubicBezTo>
                  <a:cubicBezTo>
                    <a:pt x="13" y="39"/>
                    <a:pt x="12" y="39"/>
                    <a:pt x="12" y="39"/>
                  </a:cubicBezTo>
                  <a:cubicBezTo>
                    <a:pt x="11" y="39"/>
                    <a:pt x="11" y="38"/>
                    <a:pt x="11" y="38"/>
                  </a:cubicBezTo>
                  <a:cubicBezTo>
                    <a:pt x="10" y="38"/>
                    <a:pt x="10" y="39"/>
                    <a:pt x="10" y="39"/>
                  </a:cubicBezTo>
                  <a:cubicBezTo>
                    <a:pt x="9" y="39"/>
                    <a:pt x="9" y="39"/>
                    <a:pt x="9" y="39"/>
                  </a:cubicBezTo>
                  <a:cubicBezTo>
                    <a:pt x="9" y="39"/>
                    <a:pt x="8" y="39"/>
                    <a:pt x="8" y="40"/>
                  </a:cubicBezTo>
                  <a:cubicBezTo>
                    <a:pt x="8" y="39"/>
                    <a:pt x="8" y="39"/>
                    <a:pt x="8" y="39"/>
                  </a:cubicBezTo>
                  <a:cubicBezTo>
                    <a:pt x="8" y="39"/>
                    <a:pt x="8" y="39"/>
                    <a:pt x="8" y="38"/>
                  </a:cubicBezTo>
                  <a:cubicBezTo>
                    <a:pt x="7" y="38"/>
                    <a:pt x="8" y="39"/>
                    <a:pt x="8" y="39"/>
                  </a:cubicBezTo>
                  <a:cubicBezTo>
                    <a:pt x="7" y="39"/>
                    <a:pt x="7" y="38"/>
                    <a:pt x="7" y="38"/>
                  </a:cubicBezTo>
                  <a:cubicBezTo>
                    <a:pt x="6" y="39"/>
                    <a:pt x="7" y="39"/>
                    <a:pt x="7" y="39"/>
                  </a:cubicBezTo>
                  <a:cubicBezTo>
                    <a:pt x="7" y="40"/>
                    <a:pt x="7" y="40"/>
                    <a:pt x="8" y="40"/>
                  </a:cubicBezTo>
                  <a:cubicBezTo>
                    <a:pt x="7" y="41"/>
                    <a:pt x="7" y="40"/>
                    <a:pt x="6" y="40"/>
                  </a:cubicBezTo>
                  <a:cubicBezTo>
                    <a:pt x="6" y="39"/>
                    <a:pt x="6" y="39"/>
                    <a:pt x="5" y="39"/>
                  </a:cubicBezTo>
                  <a:cubicBezTo>
                    <a:pt x="5" y="39"/>
                    <a:pt x="5" y="39"/>
                    <a:pt x="4" y="38"/>
                  </a:cubicBezTo>
                  <a:cubicBezTo>
                    <a:pt x="4" y="38"/>
                    <a:pt x="4" y="37"/>
                    <a:pt x="5" y="37"/>
                  </a:cubicBezTo>
                  <a:cubicBezTo>
                    <a:pt x="5" y="37"/>
                    <a:pt x="5" y="37"/>
                    <a:pt x="5" y="37"/>
                  </a:cubicBezTo>
                  <a:cubicBezTo>
                    <a:pt x="6" y="36"/>
                    <a:pt x="5" y="36"/>
                    <a:pt x="5" y="37"/>
                  </a:cubicBezTo>
                  <a:cubicBezTo>
                    <a:pt x="4" y="37"/>
                    <a:pt x="4" y="36"/>
                    <a:pt x="4" y="36"/>
                  </a:cubicBezTo>
                  <a:cubicBezTo>
                    <a:pt x="3" y="35"/>
                    <a:pt x="3" y="35"/>
                    <a:pt x="4" y="35"/>
                  </a:cubicBezTo>
                  <a:cubicBezTo>
                    <a:pt x="3" y="34"/>
                    <a:pt x="3" y="36"/>
                    <a:pt x="3" y="36"/>
                  </a:cubicBezTo>
                  <a:cubicBezTo>
                    <a:pt x="2" y="37"/>
                    <a:pt x="2" y="35"/>
                    <a:pt x="2" y="35"/>
                  </a:cubicBezTo>
                  <a:cubicBezTo>
                    <a:pt x="2" y="34"/>
                    <a:pt x="2" y="34"/>
                    <a:pt x="2" y="34"/>
                  </a:cubicBezTo>
                  <a:cubicBezTo>
                    <a:pt x="2" y="34"/>
                    <a:pt x="2" y="34"/>
                    <a:pt x="2" y="34"/>
                  </a:cubicBezTo>
                  <a:cubicBezTo>
                    <a:pt x="3" y="34"/>
                    <a:pt x="3" y="33"/>
                    <a:pt x="3" y="33"/>
                  </a:cubicBezTo>
                  <a:cubicBezTo>
                    <a:pt x="3" y="33"/>
                    <a:pt x="4" y="35"/>
                    <a:pt x="5" y="34"/>
                  </a:cubicBezTo>
                  <a:cubicBezTo>
                    <a:pt x="5" y="34"/>
                    <a:pt x="4" y="33"/>
                    <a:pt x="4" y="33"/>
                  </a:cubicBezTo>
                  <a:cubicBezTo>
                    <a:pt x="4" y="33"/>
                    <a:pt x="5" y="33"/>
                    <a:pt x="5" y="33"/>
                  </a:cubicBezTo>
                  <a:cubicBezTo>
                    <a:pt x="6" y="33"/>
                    <a:pt x="7" y="33"/>
                    <a:pt x="7" y="33"/>
                  </a:cubicBezTo>
                  <a:cubicBezTo>
                    <a:pt x="7" y="34"/>
                    <a:pt x="8" y="34"/>
                    <a:pt x="8" y="33"/>
                  </a:cubicBezTo>
                  <a:cubicBezTo>
                    <a:pt x="8" y="33"/>
                    <a:pt x="8" y="33"/>
                    <a:pt x="7" y="33"/>
                  </a:cubicBezTo>
                  <a:cubicBezTo>
                    <a:pt x="7" y="32"/>
                    <a:pt x="8" y="32"/>
                    <a:pt x="8" y="32"/>
                  </a:cubicBezTo>
                  <a:cubicBezTo>
                    <a:pt x="8" y="31"/>
                    <a:pt x="7" y="31"/>
                    <a:pt x="7" y="31"/>
                  </a:cubicBezTo>
                  <a:cubicBezTo>
                    <a:pt x="7" y="31"/>
                    <a:pt x="7" y="32"/>
                    <a:pt x="6" y="32"/>
                  </a:cubicBezTo>
                  <a:cubicBezTo>
                    <a:pt x="6" y="32"/>
                    <a:pt x="5" y="32"/>
                    <a:pt x="5" y="32"/>
                  </a:cubicBezTo>
                  <a:cubicBezTo>
                    <a:pt x="4" y="32"/>
                    <a:pt x="4" y="32"/>
                    <a:pt x="4" y="32"/>
                  </a:cubicBezTo>
                  <a:cubicBezTo>
                    <a:pt x="4" y="32"/>
                    <a:pt x="4" y="32"/>
                    <a:pt x="4" y="32"/>
                  </a:cubicBezTo>
                  <a:cubicBezTo>
                    <a:pt x="3" y="31"/>
                    <a:pt x="2" y="31"/>
                    <a:pt x="1" y="30"/>
                  </a:cubicBezTo>
                  <a:cubicBezTo>
                    <a:pt x="1" y="30"/>
                    <a:pt x="0" y="29"/>
                    <a:pt x="0" y="28"/>
                  </a:cubicBezTo>
                  <a:cubicBezTo>
                    <a:pt x="0" y="27"/>
                    <a:pt x="1" y="27"/>
                    <a:pt x="2" y="26"/>
                  </a:cubicBezTo>
                  <a:cubicBezTo>
                    <a:pt x="2" y="26"/>
                    <a:pt x="3" y="26"/>
                    <a:pt x="3" y="26"/>
                  </a:cubicBezTo>
                  <a:cubicBezTo>
                    <a:pt x="4" y="25"/>
                    <a:pt x="4" y="25"/>
                    <a:pt x="4" y="25"/>
                  </a:cubicBezTo>
                  <a:cubicBezTo>
                    <a:pt x="4" y="24"/>
                    <a:pt x="4" y="24"/>
                    <a:pt x="4" y="24"/>
                  </a:cubicBezTo>
                  <a:cubicBezTo>
                    <a:pt x="5" y="24"/>
                    <a:pt x="5" y="24"/>
                    <a:pt x="5" y="24"/>
                  </a:cubicBezTo>
                  <a:cubicBezTo>
                    <a:pt x="6" y="24"/>
                    <a:pt x="6" y="24"/>
                    <a:pt x="7" y="24"/>
                  </a:cubicBezTo>
                  <a:cubicBezTo>
                    <a:pt x="8" y="24"/>
                    <a:pt x="8" y="23"/>
                    <a:pt x="9" y="22"/>
                  </a:cubicBezTo>
                  <a:cubicBezTo>
                    <a:pt x="9" y="21"/>
                    <a:pt x="9" y="21"/>
                    <a:pt x="9" y="21"/>
                  </a:cubicBezTo>
                  <a:cubicBezTo>
                    <a:pt x="9" y="20"/>
                    <a:pt x="8" y="20"/>
                    <a:pt x="9" y="19"/>
                  </a:cubicBezTo>
                  <a:cubicBezTo>
                    <a:pt x="10" y="17"/>
                    <a:pt x="7" y="16"/>
                    <a:pt x="9" y="13"/>
                  </a:cubicBezTo>
                  <a:cubicBezTo>
                    <a:pt x="10" y="12"/>
                    <a:pt x="10" y="13"/>
                    <a:pt x="10" y="11"/>
                  </a:cubicBezTo>
                  <a:cubicBezTo>
                    <a:pt x="10" y="11"/>
                    <a:pt x="9" y="9"/>
                    <a:pt x="9" y="9"/>
                  </a:cubicBezTo>
                  <a:cubicBezTo>
                    <a:pt x="9" y="7"/>
                    <a:pt x="12" y="5"/>
                    <a:pt x="14" y="5"/>
                  </a:cubicBezTo>
                  <a:cubicBezTo>
                    <a:pt x="15" y="5"/>
                    <a:pt x="16" y="5"/>
                    <a:pt x="17" y="5"/>
                  </a:cubicBezTo>
                  <a:cubicBezTo>
                    <a:pt x="18" y="4"/>
                    <a:pt x="19" y="3"/>
                    <a:pt x="20" y="3"/>
                  </a:cubicBezTo>
                  <a:cubicBezTo>
                    <a:pt x="20" y="3"/>
                    <a:pt x="21" y="5"/>
                    <a:pt x="22" y="5"/>
                  </a:cubicBezTo>
                  <a:cubicBezTo>
                    <a:pt x="23" y="5"/>
                    <a:pt x="23" y="5"/>
                    <a:pt x="24" y="4"/>
                  </a:cubicBezTo>
                  <a:cubicBezTo>
                    <a:pt x="26" y="3"/>
                    <a:pt x="25" y="1"/>
                    <a:pt x="28" y="0"/>
                  </a:cubicBezTo>
                  <a:cubicBezTo>
                    <a:pt x="29" y="0"/>
                    <a:pt x="32" y="1"/>
                    <a:pt x="34" y="3"/>
                  </a:cubicBezTo>
                  <a:cubicBezTo>
                    <a:pt x="34" y="3"/>
                    <a:pt x="35" y="5"/>
                    <a:pt x="35" y="5"/>
                  </a:cubicBezTo>
                  <a:cubicBezTo>
                    <a:pt x="36" y="6"/>
                    <a:pt x="38" y="5"/>
                    <a:pt x="39" y="5"/>
                  </a:cubicBezTo>
                  <a:cubicBezTo>
                    <a:pt x="41" y="5"/>
                    <a:pt x="42" y="6"/>
                    <a:pt x="43" y="6"/>
                  </a:cubicBezTo>
                  <a:cubicBezTo>
                    <a:pt x="44" y="6"/>
                    <a:pt x="45" y="5"/>
                    <a:pt x="46" y="5"/>
                  </a:cubicBezTo>
                  <a:cubicBezTo>
                    <a:pt x="47" y="5"/>
                    <a:pt x="46" y="6"/>
                    <a:pt x="46" y="7"/>
                  </a:cubicBezTo>
                  <a:cubicBezTo>
                    <a:pt x="45" y="8"/>
                    <a:pt x="44" y="8"/>
                    <a:pt x="44" y="9"/>
                  </a:cubicBezTo>
                  <a:cubicBezTo>
                    <a:pt x="43" y="9"/>
                    <a:pt x="43" y="9"/>
                    <a:pt x="43" y="9"/>
                  </a:cubicBezTo>
                  <a:cubicBezTo>
                    <a:pt x="43" y="9"/>
                    <a:pt x="42" y="9"/>
                    <a:pt x="42" y="9"/>
                  </a:cubicBezTo>
                  <a:cubicBezTo>
                    <a:pt x="42" y="9"/>
                    <a:pt x="42" y="9"/>
                    <a:pt x="42" y="10"/>
                  </a:cubicBezTo>
                  <a:cubicBezTo>
                    <a:pt x="42" y="10"/>
                    <a:pt x="42" y="10"/>
                    <a:pt x="42" y="10"/>
                  </a:cubicBezTo>
                  <a:cubicBezTo>
                    <a:pt x="43" y="10"/>
                    <a:pt x="43" y="10"/>
                    <a:pt x="43" y="10"/>
                  </a:cubicBezTo>
                  <a:cubicBezTo>
                    <a:pt x="44" y="10"/>
                    <a:pt x="44" y="9"/>
                    <a:pt x="44" y="9"/>
                  </a:cubicBezTo>
                  <a:cubicBezTo>
                    <a:pt x="44" y="9"/>
                    <a:pt x="45" y="9"/>
                    <a:pt x="45" y="8"/>
                  </a:cubicBezTo>
                  <a:cubicBezTo>
                    <a:pt x="45" y="8"/>
                    <a:pt x="45" y="8"/>
                    <a:pt x="45" y="8"/>
                  </a:cubicBezTo>
                  <a:cubicBezTo>
                    <a:pt x="45" y="8"/>
                    <a:pt x="46" y="8"/>
                    <a:pt x="46" y="7"/>
                  </a:cubicBezTo>
                  <a:cubicBezTo>
                    <a:pt x="46" y="7"/>
                    <a:pt x="46" y="7"/>
                    <a:pt x="46" y="7"/>
                  </a:cubicBezTo>
                  <a:cubicBezTo>
                    <a:pt x="46" y="7"/>
                    <a:pt x="47" y="7"/>
                    <a:pt x="47" y="7"/>
                  </a:cubicBezTo>
                  <a:cubicBezTo>
                    <a:pt x="47" y="7"/>
                    <a:pt x="48" y="7"/>
                    <a:pt x="48" y="7"/>
                  </a:cubicBezTo>
                  <a:cubicBezTo>
                    <a:pt x="48" y="7"/>
                    <a:pt x="48" y="6"/>
                    <a:pt x="48" y="6"/>
                  </a:cubicBezTo>
                  <a:cubicBezTo>
                    <a:pt x="48" y="6"/>
                    <a:pt x="48" y="6"/>
                    <a:pt x="48" y="5"/>
                  </a:cubicBezTo>
                  <a:cubicBezTo>
                    <a:pt x="48" y="5"/>
                    <a:pt x="48" y="5"/>
                    <a:pt x="48" y="5"/>
                  </a:cubicBezTo>
                  <a:cubicBezTo>
                    <a:pt x="49" y="5"/>
                    <a:pt x="49" y="5"/>
                    <a:pt x="49" y="5"/>
                  </a:cubicBezTo>
                  <a:cubicBezTo>
                    <a:pt x="49" y="5"/>
                    <a:pt x="49" y="5"/>
                    <a:pt x="49" y="5"/>
                  </a:cubicBezTo>
                  <a:cubicBezTo>
                    <a:pt x="49" y="5"/>
                    <a:pt x="49" y="4"/>
                    <a:pt x="49" y="4"/>
                  </a:cubicBezTo>
                  <a:cubicBezTo>
                    <a:pt x="49" y="4"/>
                    <a:pt x="49" y="4"/>
                    <a:pt x="49" y="3"/>
                  </a:cubicBezTo>
                  <a:cubicBezTo>
                    <a:pt x="51" y="3"/>
                    <a:pt x="51" y="4"/>
                    <a:pt x="52" y="4"/>
                  </a:cubicBezTo>
                  <a:cubicBezTo>
                    <a:pt x="53" y="4"/>
                    <a:pt x="54" y="4"/>
                    <a:pt x="55" y="4"/>
                  </a:cubicBezTo>
                  <a:cubicBezTo>
                    <a:pt x="55" y="6"/>
                    <a:pt x="58" y="5"/>
                    <a:pt x="59" y="6"/>
                  </a:cubicBezTo>
                  <a:cubicBezTo>
                    <a:pt x="61" y="6"/>
                    <a:pt x="62" y="7"/>
                    <a:pt x="63" y="8"/>
                  </a:cubicBezTo>
                  <a:cubicBezTo>
                    <a:pt x="65" y="11"/>
                    <a:pt x="60" y="11"/>
                    <a:pt x="58" y="12"/>
                  </a:cubicBezTo>
                  <a:cubicBezTo>
                    <a:pt x="61" y="14"/>
                    <a:pt x="65" y="12"/>
                    <a:pt x="68" y="14"/>
                  </a:cubicBezTo>
                  <a:cubicBezTo>
                    <a:pt x="68" y="16"/>
                    <a:pt x="65" y="16"/>
                    <a:pt x="63" y="16"/>
                  </a:cubicBezTo>
                  <a:cubicBezTo>
                    <a:pt x="63" y="17"/>
                    <a:pt x="64" y="19"/>
                    <a:pt x="63" y="19"/>
                  </a:cubicBezTo>
                  <a:cubicBezTo>
                    <a:pt x="62" y="18"/>
                    <a:pt x="62" y="18"/>
                    <a:pt x="61" y="17"/>
                  </a:cubicBezTo>
                  <a:cubicBezTo>
                    <a:pt x="62" y="18"/>
                    <a:pt x="59" y="20"/>
                    <a:pt x="59" y="20"/>
                  </a:cubicBezTo>
                  <a:cubicBezTo>
                    <a:pt x="58" y="21"/>
                    <a:pt x="57" y="21"/>
                    <a:pt x="57" y="22"/>
                  </a:cubicBezTo>
                  <a:cubicBezTo>
                    <a:pt x="57" y="23"/>
                    <a:pt x="58" y="24"/>
                    <a:pt x="57" y="24"/>
                  </a:cubicBezTo>
                  <a:cubicBezTo>
                    <a:pt x="57" y="25"/>
                    <a:pt x="57" y="25"/>
                    <a:pt x="57" y="25"/>
                  </a:cubicBezTo>
                  <a:cubicBezTo>
                    <a:pt x="55" y="26"/>
                    <a:pt x="56" y="27"/>
                    <a:pt x="56" y="28"/>
                  </a:cubicBezTo>
                  <a:cubicBezTo>
                    <a:pt x="56" y="29"/>
                    <a:pt x="54" y="31"/>
                    <a:pt x="55" y="31"/>
                  </a:cubicBezTo>
                  <a:cubicBezTo>
                    <a:pt x="56" y="31"/>
                    <a:pt x="56" y="30"/>
                    <a:pt x="56" y="30"/>
                  </a:cubicBezTo>
                  <a:cubicBezTo>
                    <a:pt x="57" y="29"/>
                    <a:pt x="58" y="30"/>
                    <a:pt x="58" y="30"/>
                  </a:cubicBezTo>
                  <a:cubicBezTo>
                    <a:pt x="60" y="32"/>
                    <a:pt x="56" y="32"/>
                    <a:pt x="57" y="33"/>
                  </a:cubicBezTo>
                  <a:cubicBezTo>
                    <a:pt x="58" y="34"/>
                    <a:pt x="60" y="32"/>
                    <a:pt x="60" y="34"/>
                  </a:cubicBezTo>
                  <a:cubicBezTo>
                    <a:pt x="60" y="35"/>
                    <a:pt x="60" y="36"/>
                    <a:pt x="58" y="35"/>
                  </a:cubicBezTo>
                  <a:cubicBezTo>
                    <a:pt x="58" y="35"/>
                    <a:pt x="57" y="35"/>
                    <a:pt x="56" y="35"/>
                  </a:cubicBezTo>
                  <a:cubicBezTo>
                    <a:pt x="56" y="36"/>
                    <a:pt x="56" y="36"/>
                    <a:pt x="57" y="37"/>
                  </a:cubicBezTo>
                  <a:cubicBezTo>
                    <a:pt x="56" y="37"/>
                    <a:pt x="55" y="36"/>
                    <a:pt x="55" y="36"/>
                  </a:cubicBezTo>
                  <a:cubicBezTo>
                    <a:pt x="54" y="36"/>
                    <a:pt x="54" y="36"/>
                    <a:pt x="55" y="37"/>
                  </a:cubicBezTo>
                  <a:cubicBezTo>
                    <a:pt x="55" y="37"/>
                    <a:pt x="56" y="38"/>
                    <a:pt x="56" y="38"/>
                  </a:cubicBezTo>
                  <a:cubicBezTo>
                    <a:pt x="56" y="38"/>
                    <a:pt x="57" y="38"/>
                    <a:pt x="57" y="38"/>
                  </a:cubicBezTo>
                  <a:cubicBezTo>
                    <a:pt x="58" y="39"/>
                    <a:pt x="58" y="40"/>
                    <a:pt x="57" y="40"/>
                  </a:cubicBezTo>
                  <a:cubicBezTo>
                    <a:pt x="57" y="40"/>
                    <a:pt x="58" y="40"/>
                    <a:pt x="58" y="41"/>
                  </a:cubicBezTo>
                  <a:cubicBezTo>
                    <a:pt x="58" y="42"/>
                    <a:pt x="58" y="43"/>
                    <a:pt x="58" y="43"/>
                  </a:cubicBezTo>
                  <a:cubicBezTo>
                    <a:pt x="57" y="43"/>
                    <a:pt x="58" y="42"/>
                    <a:pt x="57" y="42"/>
                  </a:cubicBezTo>
                  <a:cubicBezTo>
                    <a:pt x="57" y="42"/>
                    <a:pt x="56" y="41"/>
                    <a:pt x="55" y="41"/>
                  </a:cubicBezTo>
                  <a:cubicBezTo>
                    <a:pt x="55" y="43"/>
                    <a:pt x="57" y="43"/>
                    <a:pt x="56" y="44"/>
                  </a:cubicBezTo>
                  <a:cubicBezTo>
                    <a:pt x="57" y="44"/>
                    <a:pt x="57" y="45"/>
                    <a:pt x="57" y="45"/>
                  </a:cubicBezTo>
                  <a:cubicBezTo>
                    <a:pt x="57" y="45"/>
                    <a:pt x="58" y="44"/>
                    <a:pt x="58" y="45"/>
                  </a:cubicBezTo>
                  <a:cubicBezTo>
                    <a:pt x="59" y="46"/>
                    <a:pt x="59" y="46"/>
                    <a:pt x="59" y="47"/>
                  </a:cubicBezTo>
                  <a:cubicBezTo>
                    <a:pt x="58" y="47"/>
                    <a:pt x="57" y="46"/>
                    <a:pt x="56" y="47"/>
                  </a:cubicBezTo>
                  <a:cubicBezTo>
                    <a:pt x="57" y="47"/>
                    <a:pt x="57" y="47"/>
                    <a:pt x="57" y="47"/>
                  </a:cubicBezTo>
                  <a:cubicBezTo>
                    <a:pt x="56" y="47"/>
                    <a:pt x="56" y="47"/>
                    <a:pt x="55" y="47"/>
                  </a:cubicBezTo>
                  <a:cubicBezTo>
                    <a:pt x="54" y="48"/>
                    <a:pt x="56" y="48"/>
                    <a:pt x="56" y="48"/>
                  </a:cubicBezTo>
                  <a:cubicBezTo>
                    <a:pt x="57" y="48"/>
                    <a:pt x="58" y="48"/>
                    <a:pt x="57" y="49"/>
                  </a:cubicBezTo>
                  <a:cubicBezTo>
                    <a:pt x="57" y="50"/>
                    <a:pt x="56" y="50"/>
                    <a:pt x="56" y="50"/>
                  </a:cubicBezTo>
                  <a:cubicBezTo>
                    <a:pt x="55" y="50"/>
                    <a:pt x="54" y="50"/>
                    <a:pt x="54" y="49"/>
                  </a:cubicBezTo>
                  <a:cubicBezTo>
                    <a:pt x="53" y="49"/>
                    <a:pt x="52" y="48"/>
                    <a:pt x="52" y="49"/>
                  </a:cubicBezTo>
                  <a:cubicBezTo>
                    <a:pt x="52" y="50"/>
                    <a:pt x="54" y="50"/>
                    <a:pt x="54" y="51"/>
                  </a:cubicBezTo>
                  <a:cubicBezTo>
                    <a:pt x="54" y="51"/>
                    <a:pt x="56" y="52"/>
                    <a:pt x="56" y="52"/>
                  </a:cubicBezTo>
                  <a:cubicBezTo>
                    <a:pt x="56" y="53"/>
                    <a:pt x="55" y="52"/>
                    <a:pt x="54" y="52"/>
                  </a:cubicBezTo>
                  <a:cubicBezTo>
                    <a:pt x="54" y="52"/>
                    <a:pt x="55" y="53"/>
                    <a:pt x="56" y="53"/>
                  </a:cubicBezTo>
                  <a:cubicBezTo>
                    <a:pt x="56" y="54"/>
                    <a:pt x="55" y="54"/>
                    <a:pt x="55" y="55"/>
                  </a:cubicBezTo>
                  <a:cubicBezTo>
                    <a:pt x="54" y="55"/>
                    <a:pt x="53" y="53"/>
                    <a:pt x="53" y="52"/>
                  </a:cubicBezTo>
                  <a:cubicBezTo>
                    <a:pt x="53" y="52"/>
                    <a:pt x="52" y="50"/>
                    <a:pt x="51" y="50"/>
                  </a:cubicBezTo>
                  <a:cubicBezTo>
                    <a:pt x="51" y="50"/>
                    <a:pt x="51" y="51"/>
                    <a:pt x="51" y="51"/>
                  </a:cubicBezTo>
                  <a:cubicBezTo>
                    <a:pt x="51" y="51"/>
                    <a:pt x="53" y="52"/>
                    <a:pt x="53" y="52"/>
                  </a:cubicBezTo>
                  <a:cubicBezTo>
                    <a:pt x="53" y="53"/>
                    <a:pt x="51" y="52"/>
                    <a:pt x="51" y="52"/>
                  </a:cubicBezTo>
                  <a:cubicBezTo>
                    <a:pt x="51" y="53"/>
                    <a:pt x="52" y="53"/>
                    <a:pt x="53" y="53"/>
                  </a:cubicBezTo>
                  <a:cubicBezTo>
                    <a:pt x="52" y="53"/>
                    <a:pt x="52" y="53"/>
                    <a:pt x="52" y="54"/>
                  </a:cubicBezTo>
                  <a:cubicBezTo>
                    <a:pt x="53" y="55"/>
                    <a:pt x="55" y="55"/>
                    <a:pt x="55" y="56"/>
                  </a:cubicBezTo>
                  <a:cubicBezTo>
                    <a:pt x="56" y="57"/>
                    <a:pt x="56" y="59"/>
                    <a:pt x="56" y="60"/>
                  </a:cubicBezTo>
                  <a:cubicBezTo>
                    <a:pt x="55" y="60"/>
                    <a:pt x="54" y="60"/>
                    <a:pt x="54" y="60"/>
                  </a:cubicBezTo>
                  <a:cubicBezTo>
                    <a:pt x="53" y="59"/>
                    <a:pt x="53" y="59"/>
                    <a:pt x="53" y="58"/>
                  </a:cubicBezTo>
                  <a:cubicBezTo>
                    <a:pt x="52" y="57"/>
                    <a:pt x="51" y="56"/>
                    <a:pt x="49" y="56"/>
                  </a:cubicBezTo>
                  <a:cubicBezTo>
                    <a:pt x="49" y="57"/>
                    <a:pt x="49" y="57"/>
                    <a:pt x="50" y="57"/>
                  </a:cubicBezTo>
                  <a:cubicBezTo>
                    <a:pt x="51" y="57"/>
                    <a:pt x="51" y="57"/>
                    <a:pt x="51" y="58"/>
                  </a:cubicBezTo>
                  <a:cubicBezTo>
                    <a:pt x="50" y="58"/>
                    <a:pt x="49" y="59"/>
                    <a:pt x="48" y="59"/>
                  </a:cubicBezTo>
                  <a:cubicBezTo>
                    <a:pt x="47" y="62"/>
                    <a:pt x="51" y="59"/>
                    <a:pt x="51" y="59"/>
                  </a:cubicBezTo>
                  <a:cubicBezTo>
                    <a:pt x="53" y="59"/>
                    <a:pt x="50" y="61"/>
                    <a:pt x="49" y="61"/>
                  </a:cubicBezTo>
                  <a:cubicBezTo>
                    <a:pt x="50" y="62"/>
                    <a:pt x="51" y="61"/>
                    <a:pt x="52" y="61"/>
                  </a:cubicBezTo>
                  <a:cubicBezTo>
                    <a:pt x="52" y="60"/>
                    <a:pt x="53" y="60"/>
                    <a:pt x="54" y="61"/>
                  </a:cubicBezTo>
                  <a:cubicBezTo>
                    <a:pt x="54" y="61"/>
                    <a:pt x="55" y="61"/>
                    <a:pt x="55" y="61"/>
                  </a:cubicBezTo>
                  <a:cubicBezTo>
                    <a:pt x="55" y="62"/>
                    <a:pt x="55" y="62"/>
                    <a:pt x="55" y="62"/>
                  </a:cubicBezTo>
                  <a:cubicBezTo>
                    <a:pt x="53" y="63"/>
                    <a:pt x="52" y="64"/>
                    <a:pt x="51" y="65"/>
                  </a:cubicBezTo>
                  <a:cubicBezTo>
                    <a:pt x="50" y="66"/>
                    <a:pt x="49" y="67"/>
                    <a:pt x="47" y="67"/>
                  </a:cubicBezTo>
                  <a:cubicBezTo>
                    <a:pt x="47" y="67"/>
                    <a:pt x="46" y="67"/>
                    <a:pt x="45" y="67"/>
                  </a:cubicBezTo>
                  <a:cubicBezTo>
                    <a:pt x="44" y="67"/>
                    <a:pt x="45" y="67"/>
                    <a:pt x="44" y="66"/>
                  </a:cubicBezTo>
                  <a:cubicBezTo>
                    <a:pt x="42" y="66"/>
                    <a:pt x="44" y="68"/>
                    <a:pt x="44" y="68"/>
                  </a:cubicBezTo>
                  <a:cubicBezTo>
                    <a:pt x="44" y="69"/>
                    <a:pt x="43" y="69"/>
                    <a:pt x="43" y="69"/>
                  </a:cubicBezTo>
                  <a:cubicBezTo>
                    <a:pt x="42" y="70"/>
                    <a:pt x="42" y="70"/>
                    <a:pt x="42" y="71"/>
                  </a:cubicBezTo>
                  <a:cubicBezTo>
                    <a:pt x="42" y="72"/>
                    <a:pt x="41" y="73"/>
                    <a:pt x="41" y="73"/>
                  </a:cubicBezTo>
                  <a:cubicBezTo>
                    <a:pt x="40" y="74"/>
                    <a:pt x="40" y="74"/>
                    <a:pt x="39" y="74"/>
                  </a:cubicBezTo>
                  <a:cubicBezTo>
                    <a:pt x="39" y="74"/>
                    <a:pt x="39" y="73"/>
                    <a:pt x="39" y="72"/>
                  </a:cubicBezTo>
                  <a:cubicBezTo>
                    <a:pt x="39" y="72"/>
                    <a:pt x="38" y="72"/>
                    <a:pt x="38" y="72"/>
                  </a:cubicBezTo>
                  <a:cubicBezTo>
                    <a:pt x="38" y="72"/>
                    <a:pt x="37" y="73"/>
                    <a:pt x="37" y="73"/>
                  </a:cubicBezTo>
                  <a:cubicBezTo>
                    <a:pt x="37" y="73"/>
                    <a:pt x="37" y="74"/>
                    <a:pt x="37" y="74"/>
                  </a:cubicBezTo>
                  <a:cubicBezTo>
                    <a:pt x="37" y="74"/>
                    <a:pt x="37" y="74"/>
                    <a:pt x="37" y="74"/>
                  </a:cubicBezTo>
                  <a:cubicBezTo>
                    <a:pt x="37" y="74"/>
                    <a:pt x="37" y="74"/>
                    <a:pt x="37" y="74"/>
                  </a:cubicBezTo>
                  <a:cubicBezTo>
                    <a:pt x="37" y="74"/>
                    <a:pt x="37" y="74"/>
                    <a:pt x="37" y="74"/>
                  </a:cubicBezTo>
                  <a:cubicBezTo>
                    <a:pt x="36" y="74"/>
                    <a:pt x="36" y="75"/>
                    <a:pt x="36" y="75"/>
                  </a:cubicBez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0" name="矩形 159"/>
          <p:cNvSpPr/>
          <p:nvPr/>
        </p:nvSpPr>
        <p:spPr>
          <a:xfrm>
            <a:off x="0" y="-30517"/>
            <a:ext cx="12192000" cy="68580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864500" y="2413943"/>
            <a:ext cx="4463000" cy="2030114"/>
            <a:chOff x="3864500" y="2413943"/>
            <a:chExt cx="4463000" cy="2030114"/>
          </a:xfrm>
        </p:grpSpPr>
        <p:sp>
          <p:nvSpPr>
            <p:cNvPr id="3" name="矩形 2"/>
            <p:cNvSpPr/>
            <p:nvPr/>
          </p:nvSpPr>
          <p:spPr>
            <a:xfrm>
              <a:off x="3864500" y="2413943"/>
              <a:ext cx="4463000" cy="2030114"/>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p:cNvSpPr txBox="1"/>
            <p:nvPr/>
          </p:nvSpPr>
          <p:spPr>
            <a:xfrm>
              <a:off x="4470997" y="2782669"/>
              <a:ext cx="3250006" cy="1292662"/>
            </a:xfrm>
            <a:prstGeom prst="rect">
              <a:avLst/>
            </a:prstGeom>
            <a:noFill/>
          </p:spPr>
          <p:txBody>
            <a:bodyPr wrap="square" rtlCol="0">
              <a:spAutoFit/>
            </a:bodyPr>
            <a:lstStyle/>
            <a:p>
              <a:pPr>
                <a:lnSpc>
                  <a:spcPct val="130000"/>
                </a:lnSpc>
              </a:pPr>
              <a:r>
                <a:rPr lang="zh-CN" altLang="en-US" sz="6000" dirty="0">
                  <a:solidFill>
                    <a:schemeClr val="bg1"/>
                  </a:solidFill>
                  <a:latin typeface="微软雅黑" panose="020B0503020204020204" pitchFamily="34" charset="-122"/>
                  <a:ea typeface="微软雅黑" panose="020B0503020204020204" pitchFamily="34" charset="-122"/>
                </a:rPr>
                <a:t>谢谢聆听</a:t>
              </a:r>
            </a:p>
          </p:txBody>
        </p:sp>
      </p:grpSp>
    </p:spTree>
    <p:extLst>
      <p:ext uri="{BB962C8B-B14F-4D97-AF65-F5344CB8AC3E}">
        <p14:creationId xmlns:p14="http://schemas.microsoft.com/office/powerpoint/2010/main" val="18911406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17E8B"/>
        </a:solidFill>
        <a:effectLst/>
      </p:bgPr>
    </p:bg>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gradFill flip="none" rotWithShape="1">
            <a:gsLst>
              <a:gs pos="0">
                <a:schemeClr val="accent1">
                  <a:lumMod val="5000"/>
                  <a:lumOff val="95000"/>
                </a:schemeClr>
              </a:gs>
              <a:gs pos="100000">
                <a:schemeClr val="tx1"/>
              </a:gs>
              <a:gs pos="0">
                <a:schemeClr val="bg2">
                  <a:lumMod val="25000"/>
                </a:schemeClr>
              </a:gs>
              <a:gs pos="100000">
                <a:schemeClr val="accent1">
                  <a:lumMod val="30000"/>
                  <a:lumOff val="70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solidFill>
              <a:effectLst/>
              <a:uLnTx/>
              <a:uFillTx/>
            </a:endParaRPr>
          </a:p>
        </p:txBody>
      </p:sp>
      <p:sp>
        <p:nvSpPr>
          <p:cNvPr id="2349" name="Rectangle 590"/>
          <p:cNvSpPr>
            <a:spLocks noChangeArrowheads="1"/>
          </p:cNvSpPr>
          <p:nvPr/>
        </p:nvSpPr>
        <p:spPr bwMode="auto">
          <a:xfrm>
            <a:off x="-22225" y="-34925"/>
            <a:ext cx="122301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0" name="Freeform 591"/>
          <p:cNvSpPr>
            <a:spLocks/>
          </p:cNvSpPr>
          <p:nvPr/>
        </p:nvSpPr>
        <p:spPr bwMode="auto">
          <a:xfrm>
            <a:off x="101600" y="2924175"/>
            <a:ext cx="1535113" cy="628650"/>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160" name="组合 1159"/>
          <p:cNvGrpSpPr/>
          <p:nvPr/>
        </p:nvGrpSpPr>
        <p:grpSpPr>
          <a:xfrm>
            <a:off x="554038" y="4629150"/>
            <a:ext cx="206375" cy="2249488"/>
            <a:chOff x="554038" y="4591050"/>
            <a:chExt cx="206375" cy="2249488"/>
          </a:xfrm>
        </p:grpSpPr>
        <p:sp>
          <p:nvSpPr>
            <p:cNvPr id="2095" name="Freeform 1118"/>
            <p:cNvSpPr>
              <a:spLocks noEditPoints="1"/>
            </p:cNvSpPr>
            <p:nvPr/>
          </p:nvSpPr>
          <p:spPr bwMode="auto">
            <a:xfrm>
              <a:off x="576263" y="4591050"/>
              <a:ext cx="155575" cy="398463"/>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6" name="Freeform 1119"/>
            <p:cNvSpPr>
              <a:spLocks noEditPoints="1"/>
            </p:cNvSpPr>
            <p:nvPr/>
          </p:nvSpPr>
          <p:spPr bwMode="auto">
            <a:xfrm>
              <a:off x="611188" y="4989513"/>
              <a:ext cx="85725" cy="22225"/>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7" name="Freeform 1120"/>
            <p:cNvSpPr>
              <a:spLocks noEditPoints="1"/>
            </p:cNvSpPr>
            <p:nvPr/>
          </p:nvSpPr>
          <p:spPr bwMode="auto">
            <a:xfrm>
              <a:off x="554038" y="4846638"/>
              <a:ext cx="38100" cy="165100"/>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8" name="Freeform 1121"/>
            <p:cNvSpPr>
              <a:spLocks/>
            </p:cNvSpPr>
            <p:nvPr/>
          </p:nvSpPr>
          <p:spPr bwMode="auto">
            <a:xfrm>
              <a:off x="700088" y="4846638"/>
              <a:ext cx="60325" cy="17145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9" name="Rectangle 1122"/>
            <p:cNvSpPr>
              <a:spLocks noChangeArrowheads="1"/>
            </p:cNvSpPr>
            <p:nvPr/>
          </p:nvSpPr>
          <p:spPr bwMode="auto">
            <a:xfrm>
              <a:off x="655638" y="4591050"/>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00" name="Freeform 1123"/>
            <p:cNvSpPr>
              <a:spLocks/>
            </p:cNvSpPr>
            <p:nvPr/>
          </p:nvSpPr>
          <p:spPr bwMode="auto">
            <a:xfrm>
              <a:off x="655638"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01" name="Freeform 1124"/>
            <p:cNvSpPr>
              <a:spLocks noEditPoints="1"/>
            </p:cNvSpPr>
            <p:nvPr/>
          </p:nvSpPr>
          <p:spPr bwMode="auto">
            <a:xfrm>
              <a:off x="576263" y="4591050"/>
              <a:ext cx="79375" cy="420688"/>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02" name="Freeform 1125"/>
            <p:cNvSpPr>
              <a:spLocks/>
            </p:cNvSpPr>
            <p:nvPr/>
          </p:nvSpPr>
          <p:spPr bwMode="auto">
            <a:xfrm>
              <a:off x="576263" y="4591050"/>
              <a:ext cx="79375" cy="398463"/>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03" name="Freeform 1126"/>
            <p:cNvSpPr>
              <a:spLocks/>
            </p:cNvSpPr>
            <p:nvPr/>
          </p:nvSpPr>
          <p:spPr bwMode="auto">
            <a:xfrm>
              <a:off x="611188" y="4989513"/>
              <a:ext cx="31750" cy="22225"/>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04" name="Freeform 1127"/>
            <p:cNvSpPr>
              <a:spLocks noEditPoints="1"/>
            </p:cNvSpPr>
            <p:nvPr/>
          </p:nvSpPr>
          <p:spPr bwMode="auto">
            <a:xfrm>
              <a:off x="554038" y="5011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05" name="Freeform 1128"/>
            <p:cNvSpPr>
              <a:spLocks/>
            </p:cNvSpPr>
            <p:nvPr/>
          </p:nvSpPr>
          <p:spPr bwMode="auto">
            <a:xfrm>
              <a:off x="554038" y="4840288"/>
              <a:ext cx="57150" cy="171450"/>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06" name="Rectangle 1129"/>
            <p:cNvSpPr>
              <a:spLocks noChangeArrowheads="1"/>
            </p:cNvSpPr>
            <p:nvPr/>
          </p:nvSpPr>
          <p:spPr bwMode="auto">
            <a:xfrm>
              <a:off x="623888" y="5011738"/>
              <a:ext cx="53975" cy="1828800"/>
            </a:xfrm>
            <a:prstGeom prst="rect">
              <a:avLst/>
            </a:prstGeom>
            <a:solidFill>
              <a:schemeClr val="bg1">
                <a:alpha val="2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07" name="Rectangle 1130"/>
            <p:cNvSpPr>
              <a:spLocks noChangeArrowheads="1"/>
            </p:cNvSpPr>
            <p:nvPr/>
          </p:nvSpPr>
          <p:spPr bwMode="auto">
            <a:xfrm>
              <a:off x="623888" y="5011738"/>
              <a:ext cx="53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08" name="Freeform 1131"/>
            <p:cNvSpPr>
              <a:spLocks/>
            </p:cNvSpPr>
            <p:nvPr/>
          </p:nvSpPr>
          <p:spPr bwMode="auto">
            <a:xfrm>
              <a:off x="623888" y="4999038"/>
              <a:ext cx="53975" cy="12700"/>
            </a:xfrm>
            <a:custGeom>
              <a:avLst/>
              <a:gdLst>
                <a:gd name="T0" fmla="*/ 17 w 17"/>
                <a:gd name="T1" fmla="*/ 0 h 4"/>
                <a:gd name="T2" fmla="*/ 6 w 17"/>
                <a:gd name="T3" fmla="*/ 0 h 4"/>
                <a:gd name="T4" fmla="*/ 7 w 17"/>
                <a:gd name="T5" fmla="*/ 4 h 4"/>
                <a:gd name="T6" fmla="*/ 0 w 17"/>
                <a:gd name="T7" fmla="*/ 4 h 4"/>
                <a:gd name="T8" fmla="*/ 17 w 17"/>
                <a:gd name="T9" fmla="*/ 4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cubicBezTo>
                    <a:pt x="6" y="0"/>
                    <a:pt x="6" y="0"/>
                    <a:pt x="6" y="0"/>
                  </a:cubicBezTo>
                  <a:cubicBezTo>
                    <a:pt x="7" y="2"/>
                    <a:pt x="7" y="3"/>
                    <a:pt x="7" y="4"/>
                  </a:cubicBezTo>
                  <a:cubicBezTo>
                    <a:pt x="0" y="4"/>
                    <a:pt x="0" y="4"/>
                    <a:pt x="0" y="4"/>
                  </a:cubicBezTo>
                  <a:cubicBezTo>
                    <a:pt x="17" y="4"/>
                    <a:pt x="17" y="4"/>
                    <a:pt x="17" y="4"/>
                  </a:cubicBezTo>
                  <a:cubicBezTo>
                    <a:pt x="17" y="0"/>
                    <a:pt x="17" y="0"/>
                    <a:pt x="17"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10" name="Freeform 1132"/>
            <p:cNvSpPr>
              <a:spLocks/>
            </p:cNvSpPr>
            <p:nvPr/>
          </p:nvSpPr>
          <p:spPr bwMode="auto">
            <a:xfrm>
              <a:off x="623888" y="4999038"/>
              <a:ext cx="22225" cy="12700"/>
            </a:xfrm>
            <a:custGeom>
              <a:avLst/>
              <a:gdLst>
                <a:gd name="T0" fmla="*/ 6 w 7"/>
                <a:gd name="T1" fmla="*/ 0 h 4"/>
                <a:gd name="T2" fmla="*/ 0 w 7"/>
                <a:gd name="T3" fmla="*/ 0 h 4"/>
                <a:gd name="T4" fmla="*/ 0 w 7"/>
                <a:gd name="T5" fmla="*/ 4 h 4"/>
                <a:gd name="T6" fmla="*/ 7 w 7"/>
                <a:gd name="T7" fmla="*/ 4 h 4"/>
                <a:gd name="T8" fmla="*/ 6 w 7"/>
                <a:gd name="T9" fmla="*/ 0 h 4"/>
              </a:gdLst>
              <a:ahLst/>
              <a:cxnLst>
                <a:cxn ang="0">
                  <a:pos x="T0" y="T1"/>
                </a:cxn>
                <a:cxn ang="0">
                  <a:pos x="T2" y="T3"/>
                </a:cxn>
                <a:cxn ang="0">
                  <a:pos x="T4" y="T5"/>
                </a:cxn>
                <a:cxn ang="0">
                  <a:pos x="T6" y="T7"/>
                </a:cxn>
                <a:cxn ang="0">
                  <a:pos x="T8" y="T9"/>
                </a:cxn>
              </a:cxnLst>
              <a:rect l="0" t="0" r="r" b="b"/>
              <a:pathLst>
                <a:path w="7" h="4">
                  <a:moveTo>
                    <a:pt x="6" y="0"/>
                  </a:moveTo>
                  <a:cubicBezTo>
                    <a:pt x="0" y="0"/>
                    <a:pt x="0" y="0"/>
                    <a:pt x="0" y="0"/>
                  </a:cubicBezTo>
                  <a:cubicBezTo>
                    <a:pt x="0" y="4"/>
                    <a:pt x="0" y="4"/>
                    <a:pt x="0" y="4"/>
                  </a:cubicBezTo>
                  <a:cubicBezTo>
                    <a:pt x="7" y="4"/>
                    <a:pt x="7" y="4"/>
                    <a:pt x="7" y="4"/>
                  </a:cubicBezTo>
                  <a:cubicBezTo>
                    <a:pt x="7" y="3"/>
                    <a:pt x="7" y="2"/>
                    <a:pt x="6"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63" name="组合 1162"/>
          <p:cNvGrpSpPr/>
          <p:nvPr/>
        </p:nvGrpSpPr>
        <p:grpSpPr>
          <a:xfrm>
            <a:off x="10679113" y="5817661"/>
            <a:ext cx="225425" cy="1040339"/>
            <a:chOff x="10679113" y="6145213"/>
            <a:chExt cx="225425" cy="1040339"/>
          </a:xfrm>
        </p:grpSpPr>
        <p:sp>
          <p:nvSpPr>
            <p:cNvPr id="2084" name="Freeform 1107"/>
            <p:cNvSpPr>
              <a:spLocks noEditPoints="1"/>
            </p:cNvSpPr>
            <p:nvPr/>
          </p:nvSpPr>
          <p:spPr bwMode="auto">
            <a:xfrm>
              <a:off x="10704513" y="6145213"/>
              <a:ext cx="168275" cy="430213"/>
            </a:xfrm>
            <a:custGeom>
              <a:avLst/>
              <a:gdLst>
                <a:gd name="T0" fmla="*/ 5 w 53"/>
                <a:gd name="T1" fmla="*/ 128 h 135"/>
                <a:gd name="T2" fmla="*/ 5 w 53"/>
                <a:gd name="T3" fmla="*/ 128 h 135"/>
                <a:gd name="T4" fmla="*/ 12 w 53"/>
                <a:gd name="T5" fmla="*/ 135 h 135"/>
                <a:gd name="T6" fmla="*/ 12 w 53"/>
                <a:gd name="T7" fmla="*/ 135 h 135"/>
                <a:gd name="T8" fmla="*/ 5 w 53"/>
                <a:gd name="T9" fmla="*/ 128 h 135"/>
                <a:gd name="T10" fmla="*/ 5 w 53"/>
                <a:gd name="T11" fmla="*/ 128 h 135"/>
                <a:gd name="T12" fmla="*/ 0 w 53"/>
                <a:gd name="T13" fmla="*/ 85 h 135"/>
                <a:gd name="T14" fmla="*/ 0 w 53"/>
                <a:gd name="T15" fmla="*/ 87 h 135"/>
                <a:gd name="T16" fmla="*/ 0 w 53"/>
                <a:gd name="T17" fmla="*/ 87 h 135"/>
                <a:gd name="T18" fmla="*/ 0 w 53"/>
                <a:gd name="T19" fmla="*/ 85 h 135"/>
                <a:gd name="T20" fmla="*/ 27 w 53"/>
                <a:gd name="T21" fmla="*/ 0 h 135"/>
                <a:gd name="T22" fmla="*/ 27 w 53"/>
                <a:gd name="T23" fmla="*/ 0 h 135"/>
                <a:gd name="T24" fmla="*/ 27 w 53"/>
                <a:gd name="T25" fmla="*/ 0 h 135"/>
                <a:gd name="T26" fmla="*/ 27 w 53"/>
                <a:gd name="T27" fmla="*/ 0 h 135"/>
                <a:gd name="T28" fmla="*/ 27 w 53"/>
                <a:gd name="T29" fmla="*/ 0 h 135"/>
                <a:gd name="T30" fmla="*/ 27 w 53"/>
                <a:gd name="T31" fmla="*/ 0 h 135"/>
                <a:gd name="T32" fmla="*/ 27 w 53"/>
                <a:gd name="T33" fmla="*/ 0 h 135"/>
                <a:gd name="T34" fmla="*/ 22 w 53"/>
                <a:gd name="T35" fmla="*/ 135 h 135"/>
                <a:gd name="T36" fmla="*/ 40 w 53"/>
                <a:gd name="T37" fmla="*/ 135 h 135"/>
                <a:gd name="T38" fmla="*/ 40 w 53"/>
                <a:gd name="T39" fmla="*/ 135 h 135"/>
                <a:gd name="T40" fmla="*/ 48 w 53"/>
                <a:gd name="T41" fmla="*/ 128 h 135"/>
                <a:gd name="T42" fmla="*/ 48 w 53"/>
                <a:gd name="T43" fmla="*/ 128 h 135"/>
                <a:gd name="T44" fmla="*/ 42 w 53"/>
                <a:gd name="T45" fmla="*/ 126 h 135"/>
                <a:gd name="T46" fmla="*/ 52 w 53"/>
                <a:gd name="T47" fmla="*/ 86 h 135"/>
                <a:gd name="T48" fmla="*/ 53 w 53"/>
                <a:gd name="T49" fmla="*/ 87 h 135"/>
                <a:gd name="T50" fmla="*/ 53 w 53"/>
                <a:gd name="T51" fmla="*/ 84 h 135"/>
                <a:gd name="T52" fmla="*/ 52 w 53"/>
                <a:gd name="T53" fmla="*/ 71 h 135"/>
                <a:gd name="T54" fmla="*/ 50 w 53"/>
                <a:gd name="T55" fmla="*/ 57 h 135"/>
                <a:gd name="T56" fmla="*/ 49 w 53"/>
                <a:gd name="T57" fmla="*/ 51 h 135"/>
                <a:gd name="T58" fmla="*/ 48 w 53"/>
                <a:gd name="T59" fmla="*/ 48 h 135"/>
                <a:gd name="T60" fmla="*/ 48 w 53"/>
                <a:gd name="T61" fmla="*/ 45 h 135"/>
                <a:gd name="T62" fmla="*/ 47 w 53"/>
                <a:gd name="T63" fmla="*/ 42 h 135"/>
                <a:gd name="T64" fmla="*/ 47 w 53"/>
                <a:gd name="T65" fmla="*/ 39 h 135"/>
                <a:gd name="T66" fmla="*/ 46 w 53"/>
                <a:gd name="T67" fmla="*/ 36 h 135"/>
                <a:gd name="T68" fmla="*/ 45 w 53"/>
                <a:gd name="T69" fmla="*/ 33 h 135"/>
                <a:gd name="T70" fmla="*/ 44 w 53"/>
                <a:gd name="T71" fmla="*/ 30 h 135"/>
                <a:gd name="T72" fmla="*/ 43 w 53"/>
                <a:gd name="T73" fmla="*/ 27 h 135"/>
                <a:gd name="T74" fmla="*/ 41 w 53"/>
                <a:gd name="T75" fmla="*/ 22 h 135"/>
                <a:gd name="T76" fmla="*/ 37 w 53"/>
                <a:gd name="T77" fmla="*/ 13 h 135"/>
                <a:gd name="T78" fmla="*/ 36 w 53"/>
                <a:gd name="T79" fmla="*/ 12 h 135"/>
                <a:gd name="T80" fmla="*/ 35 w 53"/>
                <a:gd name="T81" fmla="*/ 11 h 135"/>
                <a:gd name="T82" fmla="*/ 35 w 53"/>
                <a:gd name="T83" fmla="*/ 10 h 135"/>
                <a:gd name="T84" fmla="*/ 34 w 53"/>
                <a:gd name="T85" fmla="*/ 9 h 135"/>
                <a:gd name="T86" fmla="*/ 32 w 53"/>
                <a:gd name="T87" fmla="*/ 6 h 135"/>
                <a:gd name="T88" fmla="*/ 30 w 53"/>
                <a:gd name="T89" fmla="*/ 3 h 135"/>
                <a:gd name="T90" fmla="*/ 28 w 53"/>
                <a:gd name="T91" fmla="*/ 2 h 135"/>
                <a:gd name="T92" fmla="*/ 27 w 53"/>
                <a:gd name="T93" fmla="*/ 0 h 135"/>
                <a:gd name="T94" fmla="*/ 27 w 53"/>
                <a:gd name="T9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35">
                  <a:moveTo>
                    <a:pt x="5" y="128"/>
                  </a:moveTo>
                  <a:cubicBezTo>
                    <a:pt x="5" y="128"/>
                    <a:pt x="5" y="128"/>
                    <a:pt x="5" y="128"/>
                  </a:cubicBezTo>
                  <a:cubicBezTo>
                    <a:pt x="7" y="131"/>
                    <a:pt x="9" y="133"/>
                    <a:pt x="12" y="135"/>
                  </a:cubicBezTo>
                  <a:cubicBezTo>
                    <a:pt x="12" y="135"/>
                    <a:pt x="12" y="135"/>
                    <a:pt x="12" y="135"/>
                  </a:cubicBezTo>
                  <a:cubicBezTo>
                    <a:pt x="9" y="133"/>
                    <a:pt x="7" y="131"/>
                    <a:pt x="5" y="128"/>
                  </a:cubicBezTo>
                  <a:cubicBezTo>
                    <a:pt x="5" y="128"/>
                    <a:pt x="5" y="128"/>
                    <a:pt x="5" y="128"/>
                  </a:cubicBezTo>
                  <a:moveTo>
                    <a:pt x="0" y="85"/>
                  </a:moveTo>
                  <a:cubicBezTo>
                    <a:pt x="0" y="85"/>
                    <a:pt x="0" y="86"/>
                    <a:pt x="0" y="87"/>
                  </a:cubicBezTo>
                  <a:cubicBezTo>
                    <a:pt x="0" y="87"/>
                    <a:pt x="0" y="87"/>
                    <a:pt x="0" y="87"/>
                  </a:cubicBezTo>
                  <a:cubicBezTo>
                    <a:pt x="0" y="86"/>
                    <a:pt x="0" y="85"/>
                    <a:pt x="0" y="85"/>
                  </a:cubicBezTo>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2"/>
                    <a:pt x="7" y="66"/>
                    <a:pt x="22" y="135"/>
                  </a:cubicBezTo>
                  <a:cubicBezTo>
                    <a:pt x="40" y="135"/>
                    <a:pt x="40" y="135"/>
                    <a:pt x="40" y="135"/>
                  </a:cubicBezTo>
                  <a:cubicBezTo>
                    <a:pt x="40" y="135"/>
                    <a:pt x="40" y="135"/>
                    <a:pt x="40" y="135"/>
                  </a:cubicBezTo>
                  <a:cubicBezTo>
                    <a:pt x="44" y="133"/>
                    <a:pt x="46" y="131"/>
                    <a:pt x="48" y="128"/>
                  </a:cubicBezTo>
                  <a:cubicBezTo>
                    <a:pt x="48" y="128"/>
                    <a:pt x="48" y="128"/>
                    <a:pt x="48" y="128"/>
                  </a:cubicBezTo>
                  <a:cubicBezTo>
                    <a:pt x="46" y="127"/>
                    <a:pt x="44" y="126"/>
                    <a:pt x="42" y="126"/>
                  </a:cubicBezTo>
                  <a:cubicBezTo>
                    <a:pt x="52" y="86"/>
                    <a:pt x="52" y="86"/>
                    <a:pt x="52" y="86"/>
                  </a:cubicBezTo>
                  <a:cubicBezTo>
                    <a:pt x="53" y="87"/>
                    <a:pt x="53" y="87"/>
                    <a:pt x="53" y="87"/>
                  </a:cubicBezTo>
                  <a:cubicBezTo>
                    <a:pt x="53" y="86"/>
                    <a:pt x="53" y="85"/>
                    <a:pt x="53" y="84"/>
                  </a:cubicBezTo>
                  <a:cubicBezTo>
                    <a:pt x="53" y="79"/>
                    <a:pt x="52" y="75"/>
                    <a:pt x="52" y="71"/>
                  </a:cubicBezTo>
                  <a:cubicBezTo>
                    <a:pt x="51" y="66"/>
                    <a:pt x="51" y="62"/>
                    <a:pt x="50" y="57"/>
                  </a:cubicBezTo>
                  <a:cubicBezTo>
                    <a:pt x="50" y="55"/>
                    <a:pt x="49" y="53"/>
                    <a:pt x="49" y="51"/>
                  </a:cubicBezTo>
                  <a:cubicBezTo>
                    <a:pt x="49" y="50"/>
                    <a:pt x="49" y="49"/>
                    <a:pt x="48" y="48"/>
                  </a:cubicBezTo>
                  <a:cubicBezTo>
                    <a:pt x="48" y="47"/>
                    <a:pt x="48" y="46"/>
                    <a:pt x="48" y="45"/>
                  </a:cubicBezTo>
                  <a:cubicBezTo>
                    <a:pt x="48" y="44"/>
                    <a:pt x="47" y="43"/>
                    <a:pt x="47" y="42"/>
                  </a:cubicBezTo>
                  <a:cubicBezTo>
                    <a:pt x="47" y="41"/>
                    <a:pt x="47" y="40"/>
                    <a:pt x="47" y="39"/>
                  </a:cubicBezTo>
                  <a:cubicBezTo>
                    <a:pt x="46" y="38"/>
                    <a:pt x="46" y="37"/>
                    <a:pt x="46" y="36"/>
                  </a:cubicBezTo>
                  <a:cubicBezTo>
                    <a:pt x="46" y="35"/>
                    <a:pt x="45" y="34"/>
                    <a:pt x="45" y="33"/>
                  </a:cubicBezTo>
                  <a:cubicBezTo>
                    <a:pt x="45" y="32"/>
                    <a:pt x="45" y="31"/>
                    <a:pt x="44" y="30"/>
                  </a:cubicBezTo>
                  <a:cubicBezTo>
                    <a:pt x="44" y="29"/>
                    <a:pt x="44" y="28"/>
                    <a:pt x="43" y="27"/>
                  </a:cubicBezTo>
                  <a:cubicBezTo>
                    <a:pt x="43" y="25"/>
                    <a:pt x="42" y="24"/>
                    <a:pt x="41" y="22"/>
                  </a:cubicBezTo>
                  <a:cubicBezTo>
                    <a:pt x="40" y="19"/>
                    <a:pt x="38" y="16"/>
                    <a:pt x="37" y="13"/>
                  </a:cubicBezTo>
                  <a:cubicBezTo>
                    <a:pt x="36" y="12"/>
                    <a:pt x="36" y="12"/>
                    <a:pt x="36" y="12"/>
                  </a:cubicBezTo>
                  <a:cubicBezTo>
                    <a:pt x="35" y="11"/>
                    <a:pt x="35" y="11"/>
                    <a:pt x="35" y="11"/>
                  </a:cubicBezTo>
                  <a:cubicBezTo>
                    <a:pt x="35" y="10"/>
                    <a:pt x="35" y="10"/>
                    <a:pt x="35" y="10"/>
                  </a:cubicBezTo>
                  <a:cubicBezTo>
                    <a:pt x="34" y="9"/>
                    <a:pt x="34" y="9"/>
                    <a:pt x="34" y="9"/>
                  </a:cubicBezTo>
                  <a:cubicBezTo>
                    <a:pt x="33" y="8"/>
                    <a:pt x="33" y="7"/>
                    <a:pt x="32" y="6"/>
                  </a:cubicBezTo>
                  <a:cubicBezTo>
                    <a:pt x="31" y="5"/>
                    <a:pt x="31" y="4"/>
                    <a:pt x="30" y="3"/>
                  </a:cubicBezTo>
                  <a:cubicBezTo>
                    <a:pt x="29" y="3"/>
                    <a:pt x="29" y="2"/>
                    <a:pt x="28" y="2"/>
                  </a:cubicBezTo>
                  <a:cubicBezTo>
                    <a:pt x="28" y="1"/>
                    <a:pt x="27" y="1"/>
                    <a:pt x="27" y="0"/>
                  </a:cubicBezTo>
                  <a:cubicBezTo>
                    <a:pt x="27" y="0"/>
                    <a:pt x="27" y="0"/>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85" name="Freeform 1108"/>
            <p:cNvSpPr>
              <a:spLocks/>
            </p:cNvSpPr>
            <p:nvPr/>
          </p:nvSpPr>
          <p:spPr bwMode="auto">
            <a:xfrm>
              <a:off x="10774363" y="6575425"/>
              <a:ext cx="60325" cy="25400"/>
            </a:xfrm>
            <a:custGeom>
              <a:avLst/>
              <a:gdLst>
                <a:gd name="T0" fmla="*/ 0 w 19"/>
                <a:gd name="T1" fmla="*/ 0 h 8"/>
                <a:gd name="T2" fmla="*/ 2 w 19"/>
                <a:gd name="T3" fmla="*/ 8 h 8"/>
                <a:gd name="T4" fmla="*/ 19 w 19"/>
                <a:gd name="T5" fmla="*/ 8 h 8"/>
                <a:gd name="T6" fmla="*/ 19 w 19"/>
                <a:gd name="T7" fmla="*/ 0 h 8"/>
                <a:gd name="T8" fmla="*/ 18 w 19"/>
                <a:gd name="T9" fmla="*/ 0 h 8"/>
                <a:gd name="T10" fmla="*/ 0 w 19"/>
                <a:gd name="T11" fmla="*/ 0 h 8"/>
              </a:gdLst>
              <a:ahLst/>
              <a:cxnLst>
                <a:cxn ang="0">
                  <a:pos x="T0" y="T1"/>
                </a:cxn>
                <a:cxn ang="0">
                  <a:pos x="T2" y="T3"/>
                </a:cxn>
                <a:cxn ang="0">
                  <a:pos x="T4" y="T5"/>
                </a:cxn>
                <a:cxn ang="0">
                  <a:pos x="T6" y="T7"/>
                </a:cxn>
                <a:cxn ang="0">
                  <a:pos x="T8" y="T9"/>
                </a:cxn>
                <a:cxn ang="0">
                  <a:pos x="T10" y="T11"/>
                </a:cxn>
              </a:cxnLst>
              <a:rect l="0" t="0" r="r" b="b"/>
              <a:pathLst>
                <a:path w="19" h="8">
                  <a:moveTo>
                    <a:pt x="0" y="0"/>
                  </a:moveTo>
                  <a:cubicBezTo>
                    <a:pt x="1" y="3"/>
                    <a:pt x="1" y="6"/>
                    <a:pt x="2" y="8"/>
                  </a:cubicBezTo>
                  <a:cubicBezTo>
                    <a:pt x="19" y="8"/>
                    <a:pt x="19" y="8"/>
                    <a:pt x="19" y="8"/>
                  </a:cubicBezTo>
                  <a:cubicBezTo>
                    <a:pt x="19" y="0"/>
                    <a:pt x="19" y="0"/>
                    <a:pt x="19" y="0"/>
                  </a:cubicBezTo>
                  <a:cubicBezTo>
                    <a:pt x="18" y="0"/>
                    <a:pt x="18" y="0"/>
                    <a:pt x="18"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86" name="Freeform 1109"/>
            <p:cNvSpPr>
              <a:spLocks noEditPoints="1"/>
            </p:cNvSpPr>
            <p:nvPr/>
          </p:nvSpPr>
          <p:spPr bwMode="auto">
            <a:xfrm>
              <a:off x="10679113" y="6423025"/>
              <a:ext cx="25400" cy="177800"/>
            </a:xfrm>
            <a:custGeom>
              <a:avLst/>
              <a:gdLst>
                <a:gd name="T0" fmla="*/ 0 w 8"/>
                <a:gd name="T1" fmla="*/ 56 h 56"/>
                <a:gd name="T2" fmla="*/ 0 w 8"/>
                <a:gd name="T3" fmla="*/ 56 h 56"/>
                <a:gd name="T4" fmla="*/ 0 w 8"/>
                <a:gd name="T5" fmla="*/ 56 h 56"/>
                <a:gd name="T6" fmla="*/ 0 w 8"/>
                <a:gd name="T7" fmla="*/ 56 h 56"/>
                <a:gd name="T8" fmla="*/ 8 w 8"/>
                <a:gd name="T9" fmla="*/ 45 h 56"/>
                <a:gd name="T10" fmla="*/ 0 w 8"/>
                <a:gd name="T11" fmla="*/ 56 h 56"/>
                <a:gd name="T12" fmla="*/ 8 w 8"/>
                <a:gd name="T13" fmla="*/ 45 h 56"/>
                <a:gd name="T14" fmla="*/ 8 w 8"/>
                <a:gd name="T15" fmla="*/ 45 h 56"/>
                <a:gd name="T16" fmla="*/ 8 w 8"/>
                <a:gd name="T17" fmla="*/ 45 h 56"/>
                <a:gd name="T18" fmla="*/ 8 w 8"/>
                <a:gd name="T19" fmla="*/ 45 h 56"/>
                <a:gd name="T20" fmla="*/ 8 w 8"/>
                <a:gd name="T21" fmla="*/ 0 h 56"/>
                <a:gd name="T22" fmla="*/ 8 w 8"/>
                <a:gd name="T23" fmla="*/ 0 h 56"/>
                <a:gd name="T24" fmla="*/ 0 w 8"/>
                <a:gd name="T25" fmla="*/ 7 h 56"/>
                <a:gd name="T26" fmla="*/ 8 w 8"/>
                <a:gd name="T27" fmla="*/ 0 h 56"/>
                <a:gd name="T28" fmla="*/ 8 w 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6">
                  <a:moveTo>
                    <a:pt x="0" y="56"/>
                  </a:moveTo>
                  <a:cubicBezTo>
                    <a:pt x="0" y="56"/>
                    <a:pt x="0" y="56"/>
                    <a:pt x="0" y="56"/>
                  </a:cubicBezTo>
                  <a:cubicBezTo>
                    <a:pt x="0" y="56"/>
                    <a:pt x="0" y="56"/>
                    <a:pt x="0" y="56"/>
                  </a:cubicBezTo>
                  <a:cubicBezTo>
                    <a:pt x="0" y="56"/>
                    <a:pt x="0" y="56"/>
                    <a:pt x="0" y="56"/>
                  </a:cubicBezTo>
                  <a:moveTo>
                    <a:pt x="8" y="45"/>
                  </a:moveTo>
                  <a:cubicBezTo>
                    <a:pt x="4" y="50"/>
                    <a:pt x="0" y="56"/>
                    <a:pt x="0" y="56"/>
                  </a:cubicBezTo>
                  <a:cubicBezTo>
                    <a:pt x="0" y="56"/>
                    <a:pt x="4" y="50"/>
                    <a:pt x="8" y="45"/>
                  </a:cubicBezTo>
                  <a:moveTo>
                    <a:pt x="8" y="45"/>
                  </a:moveTo>
                  <a:cubicBezTo>
                    <a:pt x="8" y="45"/>
                    <a:pt x="8" y="45"/>
                    <a:pt x="8" y="45"/>
                  </a:cubicBezTo>
                  <a:cubicBezTo>
                    <a:pt x="8" y="45"/>
                    <a:pt x="8" y="45"/>
                    <a:pt x="8" y="45"/>
                  </a:cubicBezTo>
                  <a:moveTo>
                    <a:pt x="8" y="0"/>
                  </a:moveTo>
                  <a:cubicBezTo>
                    <a:pt x="8" y="0"/>
                    <a:pt x="8" y="0"/>
                    <a:pt x="8" y="0"/>
                  </a:cubicBezTo>
                  <a:cubicBezTo>
                    <a:pt x="0" y="7"/>
                    <a:pt x="0" y="7"/>
                    <a:pt x="0" y="7"/>
                  </a:cubicBezTo>
                  <a:cubicBezTo>
                    <a:pt x="8" y="0"/>
                    <a:pt x="8" y="0"/>
                    <a:pt x="8" y="0"/>
                  </a:cubicBezTo>
                  <a:cubicBezTo>
                    <a:pt x="8" y="0"/>
                    <a:pt x="8" y="0"/>
                    <a:pt x="8"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87" name="Freeform 1110"/>
            <p:cNvSpPr>
              <a:spLocks/>
            </p:cNvSpPr>
            <p:nvPr/>
          </p:nvSpPr>
          <p:spPr bwMode="auto">
            <a:xfrm>
              <a:off x="10837863" y="6419850"/>
              <a:ext cx="66675" cy="187325"/>
            </a:xfrm>
            <a:custGeom>
              <a:avLst/>
              <a:gdLst>
                <a:gd name="T0" fmla="*/ 10 w 21"/>
                <a:gd name="T1" fmla="*/ 0 h 59"/>
                <a:gd name="T2" fmla="*/ 0 w 21"/>
                <a:gd name="T3" fmla="*/ 40 h 59"/>
                <a:gd name="T4" fmla="*/ 6 w 21"/>
                <a:gd name="T5" fmla="*/ 42 h 59"/>
                <a:gd name="T6" fmla="*/ 21 w 21"/>
                <a:gd name="T7" fmla="*/ 59 h 59"/>
                <a:gd name="T8" fmla="*/ 21 w 21"/>
                <a:gd name="T9" fmla="*/ 10 h 59"/>
                <a:gd name="T10" fmla="*/ 11 w 21"/>
                <a:gd name="T11" fmla="*/ 1 h 59"/>
                <a:gd name="T12" fmla="*/ 10 w 2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10" y="0"/>
                  </a:moveTo>
                  <a:cubicBezTo>
                    <a:pt x="0" y="40"/>
                    <a:pt x="0" y="40"/>
                    <a:pt x="0" y="40"/>
                  </a:cubicBezTo>
                  <a:cubicBezTo>
                    <a:pt x="2" y="40"/>
                    <a:pt x="4" y="41"/>
                    <a:pt x="6" y="42"/>
                  </a:cubicBezTo>
                  <a:cubicBezTo>
                    <a:pt x="14" y="47"/>
                    <a:pt x="21" y="59"/>
                    <a:pt x="21" y="59"/>
                  </a:cubicBezTo>
                  <a:cubicBezTo>
                    <a:pt x="21" y="10"/>
                    <a:pt x="21" y="10"/>
                    <a:pt x="21" y="10"/>
                  </a:cubicBezTo>
                  <a:cubicBezTo>
                    <a:pt x="11" y="1"/>
                    <a:pt x="11" y="1"/>
                    <a:pt x="11" y="1"/>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88" name="Rectangle 1111"/>
            <p:cNvSpPr>
              <a:spLocks noChangeArrowheads="1"/>
            </p:cNvSpPr>
            <p:nvPr/>
          </p:nvSpPr>
          <p:spPr bwMode="auto">
            <a:xfrm>
              <a:off x="10790238" y="6145213"/>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89" name="Freeform 1112"/>
            <p:cNvSpPr>
              <a:spLocks/>
            </p:cNvSpPr>
            <p:nvPr/>
          </p:nvSpPr>
          <p:spPr bwMode="auto">
            <a:xfrm>
              <a:off x="10790238" y="61452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0" name="Freeform 1113"/>
            <p:cNvSpPr>
              <a:spLocks noEditPoints="1"/>
            </p:cNvSpPr>
            <p:nvPr/>
          </p:nvSpPr>
          <p:spPr bwMode="auto">
            <a:xfrm>
              <a:off x="10704513" y="6145213"/>
              <a:ext cx="85725" cy="455613"/>
            </a:xfrm>
            <a:custGeom>
              <a:avLst/>
              <a:gdLst>
                <a:gd name="T0" fmla="*/ 24 w 27"/>
                <a:gd name="T1" fmla="*/ 143 h 143"/>
                <a:gd name="T2" fmla="*/ 12 w 27"/>
                <a:gd name="T3" fmla="*/ 143 h 143"/>
                <a:gd name="T4" fmla="*/ 13 w 27"/>
                <a:gd name="T5" fmla="*/ 135 h 143"/>
                <a:gd name="T6" fmla="*/ 12 w 27"/>
                <a:gd name="T7" fmla="*/ 143 h 143"/>
                <a:gd name="T8" fmla="*/ 13 w 27"/>
                <a:gd name="T9" fmla="*/ 135 h 143"/>
                <a:gd name="T10" fmla="*/ 5 w 27"/>
                <a:gd name="T11" fmla="*/ 128 h 143"/>
                <a:gd name="T12" fmla="*/ 5 w 27"/>
                <a:gd name="T13" fmla="*/ 128 h 143"/>
                <a:gd name="T14" fmla="*/ 5 w 27"/>
                <a:gd name="T15" fmla="*/ 128 h 143"/>
                <a:gd name="T16" fmla="*/ 27 w 27"/>
                <a:gd name="T17" fmla="*/ 0 h 143"/>
                <a:gd name="T18" fmla="*/ 25 w 27"/>
                <a:gd name="T19" fmla="*/ 2 h 143"/>
                <a:gd name="T20" fmla="*/ 21 w 27"/>
                <a:gd name="T21" fmla="*/ 6 h 143"/>
                <a:gd name="T22" fmla="*/ 18 w 27"/>
                <a:gd name="T23" fmla="*/ 10 h 143"/>
                <a:gd name="T24" fmla="*/ 17 w 27"/>
                <a:gd name="T25" fmla="*/ 12 h 143"/>
                <a:gd name="T26" fmla="*/ 12 w 27"/>
                <a:gd name="T27" fmla="*/ 22 h 143"/>
                <a:gd name="T28" fmla="*/ 9 w 27"/>
                <a:gd name="T29" fmla="*/ 30 h 143"/>
                <a:gd name="T30" fmla="*/ 7 w 27"/>
                <a:gd name="T31" fmla="*/ 36 h 143"/>
                <a:gd name="T32" fmla="*/ 6 w 27"/>
                <a:gd name="T33" fmla="*/ 42 h 143"/>
                <a:gd name="T34" fmla="*/ 5 w 27"/>
                <a:gd name="T35" fmla="*/ 48 h 143"/>
                <a:gd name="T36" fmla="*/ 3 w 27"/>
                <a:gd name="T37" fmla="*/ 57 h 143"/>
                <a:gd name="T38" fmla="*/ 0 w 27"/>
                <a:gd name="T39" fmla="*/ 84 h 143"/>
                <a:gd name="T40" fmla="*/ 0 w 27"/>
                <a:gd name="T41" fmla="*/ 84 h 143"/>
                <a:gd name="T42" fmla="*/ 3 w 27"/>
                <a:gd name="T43" fmla="*/ 57 h 143"/>
                <a:gd name="T44" fmla="*/ 5 w 27"/>
                <a:gd name="T45" fmla="*/ 48 h 143"/>
                <a:gd name="T46" fmla="*/ 6 w 27"/>
                <a:gd name="T47" fmla="*/ 42 h 143"/>
                <a:gd name="T48" fmla="*/ 7 w 27"/>
                <a:gd name="T49" fmla="*/ 36 h 143"/>
                <a:gd name="T50" fmla="*/ 9 w 27"/>
                <a:gd name="T51" fmla="*/ 30 h 143"/>
                <a:gd name="T52" fmla="*/ 12 w 27"/>
                <a:gd name="T53" fmla="*/ 22 h 143"/>
                <a:gd name="T54" fmla="*/ 17 w 27"/>
                <a:gd name="T55" fmla="*/ 12 h 143"/>
                <a:gd name="T56" fmla="*/ 18 w 27"/>
                <a:gd name="T57" fmla="*/ 10 h 143"/>
                <a:gd name="T58" fmla="*/ 21 w 27"/>
                <a:gd name="T59" fmla="*/ 6 h 143"/>
                <a:gd name="T60" fmla="*/ 25 w 27"/>
                <a:gd name="T61" fmla="*/ 2 h 143"/>
                <a:gd name="T62" fmla="*/ 27 w 27"/>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143">
                  <a:moveTo>
                    <a:pt x="12" y="143"/>
                  </a:moveTo>
                  <a:cubicBezTo>
                    <a:pt x="24" y="143"/>
                    <a:pt x="24" y="143"/>
                    <a:pt x="24" y="143"/>
                  </a:cubicBezTo>
                  <a:cubicBezTo>
                    <a:pt x="24" y="143"/>
                    <a:pt x="24" y="143"/>
                    <a:pt x="24" y="143"/>
                  </a:cubicBezTo>
                  <a:cubicBezTo>
                    <a:pt x="12" y="143"/>
                    <a:pt x="12" y="143"/>
                    <a:pt x="12" y="143"/>
                  </a:cubicBezTo>
                  <a:moveTo>
                    <a:pt x="12" y="135"/>
                  </a:moveTo>
                  <a:cubicBezTo>
                    <a:pt x="13" y="135"/>
                    <a:pt x="13" y="135"/>
                    <a:pt x="13" y="135"/>
                  </a:cubicBezTo>
                  <a:cubicBezTo>
                    <a:pt x="12" y="135"/>
                    <a:pt x="12" y="135"/>
                    <a:pt x="12" y="135"/>
                  </a:cubicBezTo>
                  <a:cubicBezTo>
                    <a:pt x="12" y="143"/>
                    <a:pt x="12" y="143"/>
                    <a:pt x="12" y="143"/>
                  </a:cubicBezTo>
                  <a:cubicBezTo>
                    <a:pt x="12" y="135"/>
                    <a:pt x="12" y="135"/>
                    <a:pt x="12" y="135"/>
                  </a:cubicBezTo>
                  <a:cubicBezTo>
                    <a:pt x="13" y="135"/>
                    <a:pt x="13" y="135"/>
                    <a:pt x="13" y="135"/>
                  </a:cubicBezTo>
                  <a:cubicBezTo>
                    <a:pt x="13" y="135"/>
                    <a:pt x="13" y="135"/>
                    <a:pt x="12" y="135"/>
                  </a:cubicBezTo>
                  <a:moveTo>
                    <a:pt x="5" y="128"/>
                  </a:moveTo>
                  <a:cubicBezTo>
                    <a:pt x="3" y="129"/>
                    <a:pt x="2" y="131"/>
                    <a:pt x="0" y="132"/>
                  </a:cubicBezTo>
                  <a:cubicBezTo>
                    <a:pt x="2" y="131"/>
                    <a:pt x="3" y="129"/>
                    <a:pt x="5" y="128"/>
                  </a:cubicBezTo>
                  <a:cubicBezTo>
                    <a:pt x="5" y="128"/>
                    <a:pt x="5" y="128"/>
                    <a:pt x="5" y="128"/>
                  </a:cubicBezTo>
                  <a:cubicBezTo>
                    <a:pt x="5" y="128"/>
                    <a:pt x="5" y="128"/>
                    <a:pt x="5" y="128"/>
                  </a:cubicBezTo>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4"/>
                    <a:pt x="0" y="84"/>
                    <a:pt x="0" y="84"/>
                  </a:cubicBezTo>
                  <a:cubicBezTo>
                    <a:pt x="0" y="79"/>
                    <a:pt x="1" y="75"/>
                    <a:pt x="1" y="71"/>
                  </a:cubicBezTo>
                  <a:cubicBezTo>
                    <a:pt x="2" y="66"/>
                    <a:pt x="3" y="62"/>
                    <a:pt x="3" y="57"/>
                  </a:cubicBezTo>
                  <a:cubicBezTo>
                    <a:pt x="4" y="55"/>
                    <a:pt x="4" y="53"/>
                    <a:pt x="4" y="51"/>
                  </a:cubicBezTo>
                  <a:cubicBezTo>
                    <a:pt x="5" y="50"/>
                    <a:pt x="5" y="49"/>
                    <a:pt x="5" y="48"/>
                  </a:cubicBezTo>
                  <a:cubicBezTo>
                    <a:pt x="5" y="47"/>
                    <a:pt x="5" y="46"/>
                    <a:pt x="5" y="45"/>
                  </a:cubicBezTo>
                  <a:cubicBezTo>
                    <a:pt x="6" y="44"/>
                    <a:pt x="6" y="43"/>
                    <a:pt x="6" y="42"/>
                  </a:cubicBezTo>
                  <a:cubicBezTo>
                    <a:pt x="6" y="41"/>
                    <a:pt x="6" y="40"/>
                    <a:pt x="7" y="39"/>
                  </a:cubicBezTo>
                  <a:cubicBezTo>
                    <a:pt x="7" y="38"/>
                    <a:pt x="7" y="37"/>
                    <a:pt x="7" y="36"/>
                  </a:cubicBezTo>
                  <a:cubicBezTo>
                    <a:pt x="8" y="35"/>
                    <a:pt x="8" y="34"/>
                    <a:pt x="8" y="33"/>
                  </a:cubicBezTo>
                  <a:cubicBezTo>
                    <a:pt x="8" y="32"/>
                    <a:pt x="9" y="31"/>
                    <a:pt x="9" y="30"/>
                  </a:cubicBezTo>
                  <a:cubicBezTo>
                    <a:pt x="9" y="29"/>
                    <a:pt x="10" y="28"/>
                    <a:pt x="10" y="27"/>
                  </a:cubicBezTo>
                  <a:cubicBezTo>
                    <a:pt x="11" y="25"/>
                    <a:pt x="11" y="24"/>
                    <a:pt x="12" y="22"/>
                  </a:cubicBezTo>
                  <a:cubicBezTo>
                    <a:pt x="13" y="19"/>
                    <a:pt x="15" y="16"/>
                    <a:pt x="17" y="13"/>
                  </a:cubicBezTo>
                  <a:cubicBezTo>
                    <a:pt x="17" y="12"/>
                    <a:pt x="17" y="12"/>
                    <a:pt x="17" y="12"/>
                  </a:cubicBezTo>
                  <a:cubicBezTo>
                    <a:pt x="18" y="11"/>
                    <a:pt x="18" y="11"/>
                    <a:pt x="18" y="11"/>
                  </a:cubicBezTo>
                  <a:cubicBezTo>
                    <a:pt x="18" y="10"/>
                    <a:pt x="18" y="10"/>
                    <a:pt x="18" y="10"/>
                  </a:cubicBezTo>
                  <a:cubicBezTo>
                    <a:pt x="19" y="9"/>
                    <a:pt x="19" y="9"/>
                    <a:pt x="19" y="9"/>
                  </a:cubicBezTo>
                  <a:cubicBezTo>
                    <a:pt x="20" y="8"/>
                    <a:pt x="21" y="7"/>
                    <a:pt x="21" y="6"/>
                  </a:cubicBezTo>
                  <a:cubicBezTo>
                    <a:pt x="22" y="5"/>
                    <a:pt x="23" y="4"/>
                    <a:pt x="23" y="3"/>
                  </a:cubicBezTo>
                  <a:cubicBezTo>
                    <a:pt x="24" y="3"/>
                    <a:pt x="25" y="2"/>
                    <a:pt x="25" y="2"/>
                  </a:cubicBezTo>
                  <a:cubicBezTo>
                    <a:pt x="26" y="1"/>
                    <a:pt x="26" y="1"/>
                    <a:pt x="26" y="0"/>
                  </a:cubicBezTo>
                  <a:cubicBezTo>
                    <a:pt x="27" y="0"/>
                    <a:pt x="27" y="0"/>
                    <a:pt x="27"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1" name="Freeform 1114"/>
            <p:cNvSpPr>
              <a:spLocks/>
            </p:cNvSpPr>
            <p:nvPr/>
          </p:nvSpPr>
          <p:spPr bwMode="auto">
            <a:xfrm>
              <a:off x="10704513" y="6145213"/>
              <a:ext cx="85725" cy="430213"/>
            </a:xfrm>
            <a:custGeom>
              <a:avLst/>
              <a:gdLst>
                <a:gd name="T0" fmla="*/ 27 w 27"/>
                <a:gd name="T1" fmla="*/ 0 h 135"/>
                <a:gd name="T2" fmla="*/ 27 w 27"/>
                <a:gd name="T3" fmla="*/ 0 h 135"/>
                <a:gd name="T4" fmla="*/ 26 w 27"/>
                <a:gd name="T5" fmla="*/ 0 h 135"/>
                <a:gd name="T6" fmla="*/ 25 w 27"/>
                <a:gd name="T7" fmla="*/ 2 h 135"/>
                <a:gd name="T8" fmla="*/ 23 w 27"/>
                <a:gd name="T9" fmla="*/ 3 h 135"/>
                <a:gd name="T10" fmla="*/ 21 w 27"/>
                <a:gd name="T11" fmla="*/ 6 h 135"/>
                <a:gd name="T12" fmla="*/ 19 w 27"/>
                <a:gd name="T13" fmla="*/ 9 h 135"/>
                <a:gd name="T14" fmla="*/ 18 w 27"/>
                <a:gd name="T15" fmla="*/ 10 h 135"/>
                <a:gd name="T16" fmla="*/ 18 w 27"/>
                <a:gd name="T17" fmla="*/ 11 h 135"/>
                <a:gd name="T18" fmla="*/ 17 w 27"/>
                <a:gd name="T19" fmla="*/ 12 h 135"/>
                <a:gd name="T20" fmla="*/ 17 w 27"/>
                <a:gd name="T21" fmla="*/ 13 h 135"/>
                <a:gd name="T22" fmla="*/ 12 w 27"/>
                <a:gd name="T23" fmla="*/ 22 h 135"/>
                <a:gd name="T24" fmla="*/ 10 w 27"/>
                <a:gd name="T25" fmla="*/ 27 h 135"/>
                <a:gd name="T26" fmla="*/ 9 w 27"/>
                <a:gd name="T27" fmla="*/ 30 h 135"/>
                <a:gd name="T28" fmla="*/ 8 w 27"/>
                <a:gd name="T29" fmla="*/ 33 h 135"/>
                <a:gd name="T30" fmla="*/ 7 w 27"/>
                <a:gd name="T31" fmla="*/ 36 h 135"/>
                <a:gd name="T32" fmla="*/ 7 w 27"/>
                <a:gd name="T33" fmla="*/ 39 h 135"/>
                <a:gd name="T34" fmla="*/ 6 w 27"/>
                <a:gd name="T35" fmla="*/ 42 h 135"/>
                <a:gd name="T36" fmla="*/ 5 w 27"/>
                <a:gd name="T37" fmla="*/ 45 h 135"/>
                <a:gd name="T38" fmla="*/ 5 w 27"/>
                <a:gd name="T39" fmla="*/ 48 h 135"/>
                <a:gd name="T40" fmla="*/ 4 w 27"/>
                <a:gd name="T41" fmla="*/ 51 h 135"/>
                <a:gd name="T42" fmla="*/ 3 w 27"/>
                <a:gd name="T43" fmla="*/ 57 h 135"/>
                <a:gd name="T44" fmla="*/ 1 w 27"/>
                <a:gd name="T45" fmla="*/ 71 h 135"/>
                <a:gd name="T46" fmla="*/ 0 w 27"/>
                <a:gd name="T47" fmla="*/ 84 h 135"/>
                <a:gd name="T48" fmla="*/ 0 w 27"/>
                <a:gd name="T49" fmla="*/ 85 h 135"/>
                <a:gd name="T50" fmla="*/ 0 w 27"/>
                <a:gd name="T51" fmla="*/ 87 h 135"/>
                <a:gd name="T52" fmla="*/ 3 w 27"/>
                <a:gd name="T53" fmla="*/ 85 h 135"/>
                <a:gd name="T54" fmla="*/ 12 w 27"/>
                <a:gd name="T55" fmla="*/ 124 h 135"/>
                <a:gd name="T56" fmla="*/ 5 w 27"/>
                <a:gd name="T57" fmla="*/ 128 h 135"/>
                <a:gd name="T58" fmla="*/ 5 w 27"/>
                <a:gd name="T59" fmla="*/ 128 h 135"/>
                <a:gd name="T60" fmla="*/ 5 w 27"/>
                <a:gd name="T61" fmla="*/ 128 h 135"/>
                <a:gd name="T62" fmla="*/ 12 w 27"/>
                <a:gd name="T63" fmla="*/ 135 h 135"/>
                <a:gd name="T64" fmla="*/ 12 w 27"/>
                <a:gd name="T65" fmla="*/ 135 h 135"/>
                <a:gd name="T66" fmla="*/ 13 w 27"/>
                <a:gd name="T67" fmla="*/ 135 h 135"/>
                <a:gd name="T68" fmla="*/ 22 w 27"/>
                <a:gd name="T69" fmla="*/ 135 h 135"/>
                <a:gd name="T70" fmla="*/ 27 w 27"/>
                <a:gd name="T7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135">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5"/>
                    <a:pt x="0" y="86"/>
                    <a:pt x="0" y="87"/>
                  </a:cubicBezTo>
                  <a:cubicBezTo>
                    <a:pt x="3" y="85"/>
                    <a:pt x="3" y="85"/>
                    <a:pt x="3" y="85"/>
                  </a:cubicBezTo>
                  <a:cubicBezTo>
                    <a:pt x="12" y="124"/>
                    <a:pt x="12" y="124"/>
                    <a:pt x="12" y="124"/>
                  </a:cubicBezTo>
                  <a:cubicBezTo>
                    <a:pt x="10" y="125"/>
                    <a:pt x="7" y="126"/>
                    <a:pt x="5" y="128"/>
                  </a:cubicBezTo>
                  <a:cubicBezTo>
                    <a:pt x="5" y="128"/>
                    <a:pt x="5" y="128"/>
                    <a:pt x="5" y="128"/>
                  </a:cubicBezTo>
                  <a:cubicBezTo>
                    <a:pt x="5" y="128"/>
                    <a:pt x="5" y="128"/>
                    <a:pt x="5" y="128"/>
                  </a:cubicBezTo>
                  <a:cubicBezTo>
                    <a:pt x="7" y="131"/>
                    <a:pt x="9" y="133"/>
                    <a:pt x="12" y="135"/>
                  </a:cubicBezTo>
                  <a:cubicBezTo>
                    <a:pt x="12" y="135"/>
                    <a:pt x="12" y="135"/>
                    <a:pt x="12" y="135"/>
                  </a:cubicBezTo>
                  <a:cubicBezTo>
                    <a:pt x="13" y="135"/>
                    <a:pt x="13" y="135"/>
                    <a:pt x="13" y="135"/>
                  </a:cubicBezTo>
                  <a:cubicBezTo>
                    <a:pt x="22" y="135"/>
                    <a:pt x="22" y="135"/>
                    <a:pt x="22" y="135"/>
                  </a:cubicBezTo>
                  <a:cubicBezTo>
                    <a:pt x="7" y="66"/>
                    <a:pt x="26" y="2"/>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2" name="Freeform 1115"/>
            <p:cNvSpPr>
              <a:spLocks/>
            </p:cNvSpPr>
            <p:nvPr/>
          </p:nvSpPr>
          <p:spPr bwMode="auto">
            <a:xfrm>
              <a:off x="10742613" y="6575425"/>
              <a:ext cx="38100" cy="25400"/>
            </a:xfrm>
            <a:custGeom>
              <a:avLst/>
              <a:gdLst>
                <a:gd name="T0" fmla="*/ 0 w 12"/>
                <a:gd name="T1" fmla="*/ 0 h 8"/>
                <a:gd name="T2" fmla="*/ 0 w 12"/>
                <a:gd name="T3" fmla="*/ 8 h 8"/>
                <a:gd name="T4" fmla="*/ 12 w 12"/>
                <a:gd name="T5" fmla="*/ 8 h 8"/>
                <a:gd name="T6" fmla="*/ 10 w 12"/>
                <a:gd name="T7" fmla="*/ 0 h 8"/>
                <a:gd name="T8" fmla="*/ 1 w 12"/>
                <a:gd name="T9" fmla="*/ 0 h 8"/>
                <a:gd name="T10" fmla="*/ 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0" y="0"/>
                  </a:moveTo>
                  <a:cubicBezTo>
                    <a:pt x="0" y="8"/>
                    <a:pt x="0" y="8"/>
                    <a:pt x="0" y="8"/>
                  </a:cubicBezTo>
                  <a:cubicBezTo>
                    <a:pt x="12" y="8"/>
                    <a:pt x="12" y="8"/>
                    <a:pt x="12" y="8"/>
                  </a:cubicBezTo>
                  <a:cubicBezTo>
                    <a:pt x="11" y="6"/>
                    <a:pt x="11" y="3"/>
                    <a:pt x="10"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3" name="Freeform 1116"/>
            <p:cNvSpPr>
              <a:spLocks noEditPoints="1"/>
            </p:cNvSpPr>
            <p:nvPr/>
          </p:nvSpPr>
          <p:spPr bwMode="auto">
            <a:xfrm>
              <a:off x="10679113" y="6565900"/>
              <a:ext cx="25400" cy="34925"/>
            </a:xfrm>
            <a:custGeom>
              <a:avLst/>
              <a:gdLst>
                <a:gd name="T0" fmla="*/ 0 w 8"/>
                <a:gd name="T1" fmla="*/ 11 h 11"/>
                <a:gd name="T2" fmla="*/ 0 w 8"/>
                <a:gd name="T3" fmla="*/ 11 h 11"/>
                <a:gd name="T4" fmla="*/ 0 w 8"/>
                <a:gd name="T5" fmla="*/ 11 h 11"/>
                <a:gd name="T6" fmla="*/ 8 w 8"/>
                <a:gd name="T7" fmla="*/ 0 h 11"/>
                <a:gd name="T8" fmla="*/ 8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11"/>
                  </a:moveTo>
                  <a:cubicBezTo>
                    <a:pt x="0" y="11"/>
                    <a:pt x="0" y="11"/>
                    <a:pt x="0" y="11"/>
                  </a:cubicBezTo>
                  <a:cubicBezTo>
                    <a:pt x="0" y="11"/>
                    <a:pt x="0" y="11"/>
                    <a:pt x="0" y="11"/>
                  </a:cubicBezTo>
                  <a:moveTo>
                    <a:pt x="8" y="0"/>
                  </a:moveTo>
                  <a:cubicBezTo>
                    <a:pt x="8" y="0"/>
                    <a:pt x="8" y="0"/>
                    <a:pt x="8" y="0"/>
                  </a:cubicBezTo>
                  <a:cubicBezTo>
                    <a:pt x="8" y="0"/>
                    <a:pt x="8" y="0"/>
                    <a:pt x="8"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94" name="Freeform 1117"/>
            <p:cNvSpPr>
              <a:spLocks/>
            </p:cNvSpPr>
            <p:nvPr/>
          </p:nvSpPr>
          <p:spPr bwMode="auto">
            <a:xfrm>
              <a:off x="10679113" y="6416675"/>
              <a:ext cx="63500" cy="184150"/>
            </a:xfrm>
            <a:custGeom>
              <a:avLst/>
              <a:gdLst>
                <a:gd name="T0" fmla="*/ 11 w 20"/>
                <a:gd name="T1" fmla="*/ 0 h 58"/>
                <a:gd name="T2" fmla="*/ 8 w 20"/>
                <a:gd name="T3" fmla="*/ 2 h 58"/>
                <a:gd name="T4" fmla="*/ 8 w 20"/>
                <a:gd name="T5" fmla="*/ 2 h 58"/>
                <a:gd name="T6" fmla="*/ 0 w 20"/>
                <a:gd name="T7" fmla="*/ 9 h 58"/>
                <a:gd name="T8" fmla="*/ 0 w 20"/>
                <a:gd name="T9" fmla="*/ 58 h 58"/>
                <a:gd name="T10" fmla="*/ 0 w 20"/>
                <a:gd name="T11" fmla="*/ 58 h 58"/>
                <a:gd name="T12" fmla="*/ 0 w 20"/>
                <a:gd name="T13" fmla="*/ 58 h 58"/>
                <a:gd name="T14" fmla="*/ 8 w 20"/>
                <a:gd name="T15" fmla="*/ 47 h 58"/>
                <a:gd name="T16" fmla="*/ 8 w 20"/>
                <a:gd name="T17" fmla="*/ 47 h 58"/>
                <a:gd name="T18" fmla="*/ 8 w 20"/>
                <a:gd name="T19" fmla="*/ 47 h 58"/>
                <a:gd name="T20" fmla="*/ 13 w 20"/>
                <a:gd name="T21" fmla="*/ 43 h 58"/>
                <a:gd name="T22" fmla="*/ 20 w 20"/>
                <a:gd name="T23" fmla="*/ 39 h 58"/>
                <a:gd name="T24" fmla="*/ 11 w 20"/>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8">
                  <a:moveTo>
                    <a:pt x="11" y="0"/>
                  </a:moveTo>
                  <a:cubicBezTo>
                    <a:pt x="8" y="2"/>
                    <a:pt x="8" y="2"/>
                    <a:pt x="8" y="2"/>
                  </a:cubicBezTo>
                  <a:cubicBezTo>
                    <a:pt x="8" y="2"/>
                    <a:pt x="8" y="2"/>
                    <a:pt x="8" y="2"/>
                  </a:cubicBezTo>
                  <a:cubicBezTo>
                    <a:pt x="0" y="9"/>
                    <a:pt x="0" y="9"/>
                    <a:pt x="0" y="9"/>
                  </a:cubicBezTo>
                  <a:cubicBezTo>
                    <a:pt x="0" y="58"/>
                    <a:pt x="0" y="58"/>
                    <a:pt x="0" y="58"/>
                  </a:cubicBezTo>
                  <a:cubicBezTo>
                    <a:pt x="0" y="58"/>
                    <a:pt x="0" y="58"/>
                    <a:pt x="0" y="58"/>
                  </a:cubicBezTo>
                  <a:cubicBezTo>
                    <a:pt x="0" y="58"/>
                    <a:pt x="0" y="58"/>
                    <a:pt x="0" y="58"/>
                  </a:cubicBezTo>
                  <a:cubicBezTo>
                    <a:pt x="0" y="58"/>
                    <a:pt x="4" y="52"/>
                    <a:pt x="8" y="47"/>
                  </a:cubicBezTo>
                  <a:cubicBezTo>
                    <a:pt x="8" y="47"/>
                    <a:pt x="8" y="47"/>
                    <a:pt x="8" y="47"/>
                  </a:cubicBezTo>
                  <a:cubicBezTo>
                    <a:pt x="8" y="47"/>
                    <a:pt x="8" y="47"/>
                    <a:pt x="8" y="47"/>
                  </a:cubicBezTo>
                  <a:cubicBezTo>
                    <a:pt x="10" y="46"/>
                    <a:pt x="11" y="44"/>
                    <a:pt x="13" y="43"/>
                  </a:cubicBezTo>
                  <a:cubicBezTo>
                    <a:pt x="15" y="41"/>
                    <a:pt x="18" y="40"/>
                    <a:pt x="20" y="39"/>
                  </a:cubicBezTo>
                  <a:cubicBezTo>
                    <a:pt x="11" y="0"/>
                    <a:pt x="11" y="0"/>
                    <a:pt x="1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19" name="Rectangle 1141"/>
            <p:cNvSpPr>
              <a:spLocks noChangeArrowheads="1"/>
            </p:cNvSpPr>
            <p:nvPr/>
          </p:nvSpPr>
          <p:spPr bwMode="auto">
            <a:xfrm>
              <a:off x="10763569" y="6607175"/>
              <a:ext cx="45719" cy="578377"/>
            </a:xfrm>
            <a:prstGeom prst="rect">
              <a:avLst/>
            </a:pr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20" name="Rectangle 1142"/>
            <p:cNvSpPr>
              <a:spLocks noChangeArrowheads="1"/>
            </p:cNvSpPr>
            <p:nvPr/>
          </p:nvSpPr>
          <p:spPr bwMode="auto">
            <a:xfrm>
              <a:off x="10764838" y="6607175"/>
              <a:ext cx="44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552" name="Freeform 1173"/>
          <p:cNvSpPr>
            <a:spLocks/>
          </p:cNvSpPr>
          <p:nvPr/>
        </p:nvSpPr>
        <p:spPr bwMode="auto">
          <a:xfrm>
            <a:off x="3232151" y="1460181"/>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7" name="任意多边形 1186"/>
          <p:cNvSpPr/>
          <p:nvPr/>
        </p:nvSpPr>
        <p:spPr>
          <a:xfrm>
            <a:off x="4285291" y="1810845"/>
            <a:ext cx="7497979" cy="1103500"/>
          </a:xfrm>
          <a:custGeom>
            <a:avLst/>
            <a:gdLst/>
            <a:ahLst/>
            <a:cxnLst/>
            <a:rect l="l" t="t" r="r" b="b"/>
            <a:pathLst>
              <a:path w="7497979" h="1103500">
                <a:moveTo>
                  <a:pt x="695051" y="673313"/>
                </a:moveTo>
                <a:lnTo>
                  <a:pt x="897559" y="673313"/>
                </a:lnTo>
                <a:lnTo>
                  <a:pt x="1046294" y="1065172"/>
                </a:lnTo>
                <a:lnTo>
                  <a:pt x="843786" y="1065172"/>
                </a:lnTo>
                <a:close/>
                <a:moveTo>
                  <a:pt x="148735" y="673313"/>
                </a:moveTo>
                <a:lnTo>
                  <a:pt x="351244" y="673313"/>
                </a:lnTo>
                <a:lnTo>
                  <a:pt x="202509" y="1065172"/>
                </a:lnTo>
                <a:lnTo>
                  <a:pt x="0" y="1065172"/>
                </a:lnTo>
                <a:close/>
                <a:moveTo>
                  <a:pt x="1902093" y="632124"/>
                </a:moveTo>
                <a:lnTo>
                  <a:pt x="1902093" y="765986"/>
                </a:lnTo>
                <a:lnTo>
                  <a:pt x="2039959" y="765986"/>
                </a:lnTo>
                <a:lnTo>
                  <a:pt x="2038815" y="632124"/>
                </a:lnTo>
                <a:close/>
                <a:moveTo>
                  <a:pt x="5914895" y="603521"/>
                </a:moveTo>
                <a:lnTo>
                  <a:pt x="6091089" y="603521"/>
                </a:lnTo>
                <a:lnTo>
                  <a:pt x="6133993" y="685898"/>
                </a:lnTo>
                <a:lnTo>
                  <a:pt x="6316479" y="605810"/>
                </a:lnTo>
                <a:lnTo>
                  <a:pt x="6295885" y="752257"/>
                </a:lnTo>
                <a:lnTo>
                  <a:pt x="6193487" y="801454"/>
                </a:lnTo>
                <a:lnTo>
                  <a:pt x="6327349" y="1061740"/>
                </a:lnTo>
                <a:lnTo>
                  <a:pt x="6147150" y="1061740"/>
                </a:lnTo>
                <a:close/>
                <a:moveTo>
                  <a:pt x="6588407" y="564622"/>
                </a:moveTo>
                <a:lnTo>
                  <a:pt x="6588407" y="873533"/>
                </a:lnTo>
                <a:lnTo>
                  <a:pt x="6631311" y="873533"/>
                </a:lnTo>
                <a:lnTo>
                  <a:pt x="6631311" y="564622"/>
                </a:lnTo>
                <a:close/>
                <a:moveTo>
                  <a:pt x="1729904" y="510276"/>
                </a:moveTo>
                <a:lnTo>
                  <a:pt x="2213865" y="510276"/>
                </a:lnTo>
                <a:lnTo>
                  <a:pt x="2213865" y="751112"/>
                </a:lnTo>
                <a:lnTo>
                  <a:pt x="2039959" y="887262"/>
                </a:lnTo>
                <a:lnTo>
                  <a:pt x="1729904" y="887834"/>
                </a:lnTo>
                <a:close/>
                <a:moveTo>
                  <a:pt x="6785767" y="352388"/>
                </a:moveTo>
                <a:lnTo>
                  <a:pt x="6973974" y="352388"/>
                </a:lnTo>
                <a:lnTo>
                  <a:pt x="6973974" y="898131"/>
                </a:lnTo>
                <a:lnTo>
                  <a:pt x="7074085" y="958198"/>
                </a:lnTo>
                <a:lnTo>
                  <a:pt x="7497979" y="958198"/>
                </a:lnTo>
                <a:lnTo>
                  <a:pt x="7442490" y="1070321"/>
                </a:lnTo>
                <a:lnTo>
                  <a:pt x="7027175" y="1070321"/>
                </a:lnTo>
                <a:lnTo>
                  <a:pt x="6952808" y="1027989"/>
                </a:lnTo>
                <a:lnTo>
                  <a:pt x="6824095" y="1091487"/>
                </a:lnTo>
                <a:lnTo>
                  <a:pt x="6824095" y="475953"/>
                </a:lnTo>
                <a:lnTo>
                  <a:pt x="6785767" y="475953"/>
                </a:lnTo>
                <a:close/>
                <a:moveTo>
                  <a:pt x="4529942" y="275732"/>
                </a:moveTo>
                <a:lnTo>
                  <a:pt x="4716433" y="275732"/>
                </a:lnTo>
                <a:lnTo>
                  <a:pt x="4715289" y="1018264"/>
                </a:lnTo>
                <a:lnTo>
                  <a:pt x="4531086" y="1102356"/>
                </a:lnTo>
                <a:close/>
                <a:moveTo>
                  <a:pt x="4976147" y="255710"/>
                </a:moveTo>
                <a:lnTo>
                  <a:pt x="5142044" y="1006250"/>
                </a:lnTo>
                <a:lnTo>
                  <a:pt x="4960701" y="1006250"/>
                </a:lnTo>
                <a:lnTo>
                  <a:pt x="4797665" y="256282"/>
                </a:lnTo>
                <a:close/>
                <a:moveTo>
                  <a:pt x="240837" y="158460"/>
                </a:moveTo>
                <a:lnTo>
                  <a:pt x="240837" y="487966"/>
                </a:lnTo>
                <a:lnTo>
                  <a:pt x="811179" y="487966"/>
                </a:lnTo>
                <a:lnTo>
                  <a:pt x="811179" y="158460"/>
                </a:lnTo>
                <a:close/>
                <a:moveTo>
                  <a:pt x="6588407" y="155028"/>
                </a:moveTo>
                <a:lnTo>
                  <a:pt x="6588407" y="434764"/>
                </a:lnTo>
                <a:lnTo>
                  <a:pt x="6631311" y="434764"/>
                </a:lnTo>
                <a:lnTo>
                  <a:pt x="6631311" y="155028"/>
                </a:lnTo>
                <a:close/>
                <a:moveTo>
                  <a:pt x="5454388" y="145303"/>
                </a:moveTo>
                <a:lnTo>
                  <a:pt x="5454388" y="412454"/>
                </a:lnTo>
                <a:lnTo>
                  <a:pt x="5516742" y="412454"/>
                </a:lnTo>
                <a:lnTo>
                  <a:pt x="5516742" y="145303"/>
                </a:lnTo>
                <a:close/>
                <a:moveTo>
                  <a:pt x="5894301" y="142443"/>
                </a:moveTo>
                <a:lnTo>
                  <a:pt x="5894301" y="240265"/>
                </a:lnTo>
                <a:lnTo>
                  <a:pt x="6129989" y="240265"/>
                </a:lnTo>
                <a:lnTo>
                  <a:pt x="6079075" y="359825"/>
                </a:lnTo>
                <a:lnTo>
                  <a:pt x="5894301" y="359825"/>
                </a:lnTo>
                <a:lnTo>
                  <a:pt x="5894301" y="448494"/>
                </a:lnTo>
                <a:lnTo>
                  <a:pt x="6143146" y="448494"/>
                </a:lnTo>
                <a:lnTo>
                  <a:pt x="6143146" y="142443"/>
                </a:lnTo>
                <a:close/>
                <a:moveTo>
                  <a:pt x="50913" y="24599"/>
                </a:moveTo>
                <a:lnTo>
                  <a:pt x="1001674" y="24599"/>
                </a:lnTo>
                <a:lnTo>
                  <a:pt x="1001674" y="487966"/>
                </a:lnTo>
                <a:lnTo>
                  <a:pt x="811179" y="624688"/>
                </a:lnTo>
                <a:lnTo>
                  <a:pt x="50913" y="624688"/>
                </a:lnTo>
                <a:close/>
                <a:moveTo>
                  <a:pt x="6884733" y="23454"/>
                </a:moveTo>
                <a:cubicBezTo>
                  <a:pt x="6899607" y="23836"/>
                  <a:pt x="6914194" y="27936"/>
                  <a:pt x="6928495" y="35754"/>
                </a:cubicBezTo>
                <a:cubicBezTo>
                  <a:pt x="6942797" y="43572"/>
                  <a:pt x="6954238" y="55299"/>
                  <a:pt x="6962819" y="70935"/>
                </a:cubicBezTo>
                <a:cubicBezTo>
                  <a:pt x="6971400" y="86572"/>
                  <a:pt x="6975691" y="102208"/>
                  <a:pt x="6975691" y="117844"/>
                </a:cubicBezTo>
                <a:cubicBezTo>
                  <a:pt x="6975309" y="134243"/>
                  <a:pt x="6968731" y="153979"/>
                  <a:pt x="6955955" y="177052"/>
                </a:cubicBezTo>
                <a:cubicBezTo>
                  <a:pt x="6943179" y="200125"/>
                  <a:pt x="6919438" y="211662"/>
                  <a:pt x="6884733" y="211662"/>
                </a:cubicBezTo>
                <a:cubicBezTo>
                  <a:pt x="6849265" y="212043"/>
                  <a:pt x="6825143" y="200602"/>
                  <a:pt x="6812368" y="177338"/>
                </a:cubicBezTo>
                <a:cubicBezTo>
                  <a:pt x="6799592" y="154074"/>
                  <a:pt x="6793109" y="134338"/>
                  <a:pt x="6792918" y="118130"/>
                </a:cubicBezTo>
                <a:cubicBezTo>
                  <a:pt x="6792727" y="101922"/>
                  <a:pt x="6797017" y="86190"/>
                  <a:pt x="6805789" y="70935"/>
                </a:cubicBezTo>
                <a:cubicBezTo>
                  <a:pt x="6814561" y="55299"/>
                  <a:pt x="6826002" y="43477"/>
                  <a:pt x="6840113" y="35468"/>
                </a:cubicBezTo>
                <a:cubicBezTo>
                  <a:pt x="6854223" y="27459"/>
                  <a:pt x="6869097" y="23454"/>
                  <a:pt x="6884733" y="23454"/>
                </a:cubicBezTo>
                <a:close/>
                <a:moveTo>
                  <a:pt x="6438528" y="23454"/>
                </a:moveTo>
                <a:lnTo>
                  <a:pt x="6776042" y="23454"/>
                </a:lnTo>
                <a:lnTo>
                  <a:pt x="6776042" y="434764"/>
                </a:lnTo>
                <a:lnTo>
                  <a:pt x="6713115" y="501695"/>
                </a:lnTo>
                <a:lnTo>
                  <a:pt x="6776042" y="562905"/>
                </a:lnTo>
                <a:lnTo>
                  <a:pt x="6776042" y="873533"/>
                </a:lnTo>
                <a:lnTo>
                  <a:pt x="6661631" y="998242"/>
                </a:lnTo>
                <a:lnTo>
                  <a:pt x="6588407" y="998242"/>
                </a:lnTo>
                <a:lnTo>
                  <a:pt x="6588407" y="1033709"/>
                </a:lnTo>
                <a:lnTo>
                  <a:pt x="6438528" y="1103500"/>
                </a:lnTo>
                <a:close/>
                <a:moveTo>
                  <a:pt x="4113484" y="22310"/>
                </a:moveTo>
                <a:lnTo>
                  <a:pt x="5143189" y="22310"/>
                </a:lnTo>
                <a:lnTo>
                  <a:pt x="5075685" y="163037"/>
                </a:lnTo>
                <a:lnTo>
                  <a:pt x="4561405" y="163037"/>
                </a:lnTo>
                <a:lnTo>
                  <a:pt x="4280525" y="1006250"/>
                </a:lnTo>
                <a:lnTo>
                  <a:pt x="4091746" y="1006250"/>
                </a:lnTo>
                <a:lnTo>
                  <a:pt x="4369765" y="163037"/>
                </a:lnTo>
                <a:lnTo>
                  <a:pt x="4113484" y="163037"/>
                </a:lnTo>
                <a:close/>
                <a:moveTo>
                  <a:pt x="5722111" y="20022"/>
                </a:moveTo>
                <a:lnTo>
                  <a:pt x="6314763" y="20022"/>
                </a:lnTo>
                <a:lnTo>
                  <a:pt x="6314763" y="431332"/>
                </a:lnTo>
                <a:lnTo>
                  <a:pt x="6143146" y="566338"/>
                </a:lnTo>
                <a:lnTo>
                  <a:pt x="5894301" y="566338"/>
                </a:lnTo>
                <a:lnTo>
                  <a:pt x="5894301" y="933599"/>
                </a:lnTo>
                <a:lnTo>
                  <a:pt x="6033883" y="933599"/>
                </a:lnTo>
                <a:lnTo>
                  <a:pt x="5978393" y="1058880"/>
                </a:lnTo>
                <a:lnTo>
                  <a:pt x="5722111" y="1058880"/>
                </a:lnTo>
                <a:close/>
                <a:moveTo>
                  <a:pt x="1727616" y="19450"/>
                </a:moveTo>
                <a:lnTo>
                  <a:pt x="2203568" y="19450"/>
                </a:lnTo>
                <a:lnTo>
                  <a:pt x="2203568" y="347239"/>
                </a:lnTo>
                <a:lnTo>
                  <a:pt x="2030234" y="475953"/>
                </a:lnTo>
                <a:lnTo>
                  <a:pt x="1990762" y="476525"/>
                </a:lnTo>
                <a:lnTo>
                  <a:pt x="1990762" y="355820"/>
                </a:lnTo>
                <a:lnTo>
                  <a:pt x="2030234" y="356392"/>
                </a:lnTo>
                <a:lnTo>
                  <a:pt x="2030234" y="142443"/>
                </a:lnTo>
                <a:lnTo>
                  <a:pt x="1963303" y="142443"/>
                </a:lnTo>
                <a:lnTo>
                  <a:pt x="1887220" y="475953"/>
                </a:lnTo>
                <a:lnTo>
                  <a:pt x="1715602" y="476525"/>
                </a:lnTo>
                <a:lnTo>
                  <a:pt x="1791686" y="142443"/>
                </a:lnTo>
                <a:lnTo>
                  <a:pt x="1727616" y="142443"/>
                </a:lnTo>
                <a:close/>
                <a:moveTo>
                  <a:pt x="5280482" y="17734"/>
                </a:moveTo>
                <a:lnTo>
                  <a:pt x="5691220" y="17734"/>
                </a:lnTo>
                <a:lnTo>
                  <a:pt x="5691220" y="412454"/>
                </a:lnTo>
                <a:lnTo>
                  <a:pt x="5604839" y="514280"/>
                </a:lnTo>
                <a:lnTo>
                  <a:pt x="5604839" y="619539"/>
                </a:lnTo>
                <a:lnTo>
                  <a:pt x="5694653" y="619539"/>
                </a:lnTo>
                <a:lnTo>
                  <a:pt x="5647171" y="737383"/>
                </a:lnTo>
                <a:lnTo>
                  <a:pt x="5604839" y="737383"/>
                </a:lnTo>
                <a:lnTo>
                  <a:pt x="5604839" y="950761"/>
                </a:lnTo>
                <a:lnTo>
                  <a:pt x="5701517" y="950761"/>
                </a:lnTo>
                <a:lnTo>
                  <a:pt x="5652892" y="1068605"/>
                </a:lnTo>
                <a:lnTo>
                  <a:pt x="5280482" y="1068605"/>
                </a:lnTo>
                <a:lnTo>
                  <a:pt x="5280482" y="589792"/>
                </a:lnTo>
                <a:lnTo>
                  <a:pt x="5429789" y="589792"/>
                </a:lnTo>
                <a:lnTo>
                  <a:pt x="5429789" y="950761"/>
                </a:lnTo>
                <a:lnTo>
                  <a:pt x="5451527" y="950761"/>
                </a:lnTo>
                <a:lnTo>
                  <a:pt x="5451527" y="531442"/>
                </a:lnTo>
                <a:lnTo>
                  <a:pt x="5280482" y="531442"/>
                </a:lnTo>
                <a:close/>
                <a:moveTo>
                  <a:pt x="7118705" y="12585"/>
                </a:moveTo>
                <a:lnTo>
                  <a:pt x="7285746" y="12585"/>
                </a:lnTo>
                <a:lnTo>
                  <a:pt x="7267440" y="64643"/>
                </a:lnTo>
                <a:lnTo>
                  <a:pt x="7494547" y="64643"/>
                </a:lnTo>
                <a:lnTo>
                  <a:pt x="7447066" y="176766"/>
                </a:lnTo>
                <a:lnTo>
                  <a:pt x="7235405" y="176766"/>
                </a:lnTo>
                <a:lnTo>
                  <a:pt x="7203369" y="271156"/>
                </a:lnTo>
                <a:lnTo>
                  <a:pt x="7479101" y="271156"/>
                </a:lnTo>
                <a:lnTo>
                  <a:pt x="7479101" y="775139"/>
                </a:lnTo>
                <a:lnTo>
                  <a:pt x="7358969" y="892983"/>
                </a:lnTo>
                <a:lnTo>
                  <a:pt x="7243985" y="892983"/>
                </a:lnTo>
                <a:lnTo>
                  <a:pt x="7243985" y="775139"/>
                </a:lnTo>
                <a:lnTo>
                  <a:pt x="7325790" y="775139"/>
                </a:lnTo>
                <a:lnTo>
                  <a:pt x="7325790" y="379275"/>
                </a:lnTo>
                <a:lnTo>
                  <a:pt x="7185635" y="379275"/>
                </a:lnTo>
                <a:lnTo>
                  <a:pt x="7185635" y="451354"/>
                </a:lnTo>
                <a:lnTo>
                  <a:pt x="7317781" y="451354"/>
                </a:lnTo>
                <a:lnTo>
                  <a:pt x="7276021" y="552608"/>
                </a:lnTo>
                <a:lnTo>
                  <a:pt x="7185635" y="552608"/>
                </a:lnTo>
                <a:lnTo>
                  <a:pt x="7185635" y="629836"/>
                </a:lnTo>
                <a:lnTo>
                  <a:pt x="7320069" y="629836"/>
                </a:lnTo>
                <a:lnTo>
                  <a:pt x="7276021" y="730518"/>
                </a:lnTo>
                <a:lnTo>
                  <a:pt x="7185635" y="730518"/>
                </a:lnTo>
                <a:lnTo>
                  <a:pt x="7185635" y="839209"/>
                </a:lnTo>
                <a:lnTo>
                  <a:pt x="7032324" y="902136"/>
                </a:lnTo>
                <a:lnTo>
                  <a:pt x="7032896" y="408450"/>
                </a:lnTo>
                <a:lnTo>
                  <a:pt x="6979695" y="408450"/>
                </a:lnTo>
                <a:lnTo>
                  <a:pt x="7068364" y="176766"/>
                </a:lnTo>
                <a:lnTo>
                  <a:pt x="7002577" y="176766"/>
                </a:lnTo>
                <a:lnTo>
                  <a:pt x="7002577" y="64643"/>
                </a:lnTo>
                <a:lnTo>
                  <a:pt x="7101543" y="64643"/>
                </a:lnTo>
                <a:close/>
                <a:moveTo>
                  <a:pt x="3054790" y="9153"/>
                </a:moveTo>
                <a:lnTo>
                  <a:pt x="3198377" y="9153"/>
                </a:lnTo>
                <a:lnTo>
                  <a:pt x="3198377" y="89813"/>
                </a:lnTo>
                <a:lnTo>
                  <a:pt x="3239565" y="89813"/>
                </a:lnTo>
                <a:lnTo>
                  <a:pt x="3216683" y="18306"/>
                </a:lnTo>
                <a:lnTo>
                  <a:pt x="3353977" y="18306"/>
                </a:lnTo>
                <a:lnTo>
                  <a:pt x="3376859" y="89813"/>
                </a:lnTo>
                <a:lnTo>
                  <a:pt x="3399741" y="89813"/>
                </a:lnTo>
                <a:lnTo>
                  <a:pt x="3341963" y="218526"/>
                </a:lnTo>
                <a:lnTo>
                  <a:pt x="3198377" y="218526"/>
                </a:lnTo>
                <a:lnTo>
                  <a:pt x="3198377" y="575491"/>
                </a:lnTo>
                <a:lnTo>
                  <a:pt x="3252150" y="258570"/>
                </a:lnTo>
                <a:lnTo>
                  <a:pt x="3382008" y="258570"/>
                </a:lnTo>
                <a:lnTo>
                  <a:pt x="3299631" y="692190"/>
                </a:lnTo>
                <a:lnTo>
                  <a:pt x="3198377" y="692190"/>
                </a:lnTo>
                <a:lnTo>
                  <a:pt x="3198377" y="767702"/>
                </a:lnTo>
                <a:lnTo>
                  <a:pt x="3407750" y="767702"/>
                </a:lnTo>
                <a:lnTo>
                  <a:pt x="3349972" y="894127"/>
                </a:lnTo>
                <a:lnTo>
                  <a:pt x="3046781" y="894127"/>
                </a:lnTo>
                <a:lnTo>
                  <a:pt x="3046781" y="218526"/>
                </a:lnTo>
                <a:lnTo>
                  <a:pt x="2994724" y="218526"/>
                </a:lnTo>
                <a:lnTo>
                  <a:pt x="2994724" y="757977"/>
                </a:lnTo>
                <a:lnTo>
                  <a:pt x="3042777" y="757977"/>
                </a:lnTo>
                <a:lnTo>
                  <a:pt x="2979279" y="894127"/>
                </a:lnTo>
                <a:lnTo>
                  <a:pt x="2841413" y="894127"/>
                </a:lnTo>
                <a:lnTo>
                  <a:pt x="2841413" y="89813"/>
                </a:lnTo>
                <a:lnTo>
                  <a:pt x="3054790" y="89813"/>
                </a:lnTo>
                <a:close/>
                <a:moveTo>
                  <a:pt x="2508475" y="4004"/>
                </a:moveTo>
                <a:lnTo>
                  <a:pt x="2672083" y="4004"/>
                </a:lnTo>
                <a:lnTo>
                  <a:pt x="2672083" y="82949"/>
                </a:lnTo>
                <a:lnTo>
                  <a:pt x="2819674" y="82949"/>
                </a:lnTo>
                <a:lnTo>
                  <a:pt x="2771622" y="202509"/>
                </a:lnTo>
                <a:lnTo>
                  <a:pt x="2672083" y="202509"/>
                </a:lnTo>
                <a:lnTo>
                  <a:pt x="2672083" y="356392"/>
                </a:lnTo>
                <a:lnTo>
                  <a:pt x="2829399" y="356392"/>
                </a:lnTo>
                <a:lnTo>
                  <a:pt x="2783063" y="477097"/>
                </a:lnTo>
                <a:lnTo>
                  <a:pt x="2712700" y="477097"/>
                </a:lnTo>
                <a:lnTo>
                  <a:pt x="2712700" y="605238"/>
                </a:lnTo>
                <a:lnTo>
                  <a:pt x="2822535" y="605238"/>
                </a:lnTo>
                <a:lnTo>
                  <a:pt x="2776198" y="724226"/>
                </a:lnTo>
                <a:lnTo>
                  <a:pt x="2712700" y="724226"/>
                </a:lnTo>
                <a:lnTo>
                  <a:pt x="2712700" y="920442"/>
                </a:lnTo>
                <a:lnTo>
                  <a:pt x="2771622" y="947328"/>
                </a:lnTo>
                <a:lnTo>
                  <a:pt x="3402030" y="947328"/>
                </a:lnTo>
                <a:lnTo>
                  <a:pt x="3350544" y="1068605"/>
                </a:lnTo>
                <a:lnTo>
                  <a:pt x="2719564" y="1068605"/>
                </a:lnTo>
                <a:lnTo>
                  <a:pt x="2528497" y="979936"/>
                </a:lnTo>
                <a:lnTo>
                  <a:pt x="2528497" y="1031993"/>
                </a:lnTo>
                <a:lnTo>
                  <a:pt x="2379190" y="1085766"/>
                </a:lnTo>
                <a:lnTo>
                  <a:pt x="2379190" y="556041"/>
                </a:lnTo>
                <a:lnTo>
                  <a:pt x="2528497" y="556041"/>
                </a:lnTo>
                <a:lnTo>
                  <a:pt x="2528497" y="842070"/>
                </a:lnTo>
                <a:lnTo>
                  <a:pt x="2559388" y="856943"/>
                </a:lnTo>
                <a:lnTo>
                  <a:pt x="2559388" y="477097"/>
                </a:lnTo>
                <a:lnTo>
                  <a:pt x="2363172" y="477097"/>
                </a:lnTo>
                <a:lnTo>
                  <a:pt x="2363172" y="356392"/>
                </a:lnTo>
                <a:lnTo>
                  <a:pt x="2508475" y="356392"/>
                </a:lnTo>
                <a:lnTo>
                  <a:pt x="2508475" y="202509"/>
                </a:lnTo>
                <a:lnTo>
                  <a:pt x="2363172" y="202509"/>
                </a:lnTo>
                <a:lnTo>
                  <a:pt x="2363172" y="82949"/>
                </a:lnTo>
                <a:lnTo>
                  <a:pt x="2508475" y="82949"/>
                </a:lnTo>
                <a:close/>
                <a:moveTo>
                  <a:pt x="1346053" y="0"/>
                </a:moveTo>
                <a:lnTo>
                  <a:pt x="1527395" y="0"/>
                </a:lnTo>
                <a:lnTo>
                  <a:pt x="1527395" y="78944"/>
                </a:lnTo>
                <a:lnTo>
                  <a:pt x="1691576" y="78944"/>
                </a:lnTo>
                <a:lnTo>
                  <a:pt x="1637230" y="198504"/>
                </a:lnTo>
                <a:lnTo>
                  <a:pt x="1527395" y="198504"/>
                </a:lnTo>
                <a:lnTo>
                  <a:pt x="1527395" y="352388"/>
                </a:lnTo>
                <a:lnTo>
                  <a:pt x="1701873" y="352388"/>
                </a:lnTo>
                <a:lnTo>
                  <a:pt x="1650388" y="473092"/>
                </a:lnTo>
                <a:lnTo>
                  <a:pt x="1572016" y="473092"/>
                </a:lnTo>
                <a:lnTo>
                  <a:pt x="1572016" y="601233"/>
                </a:lnTo>
                <a:lnTo>
                  <a:pt x="1694436" y="601233"/>
                </a:lnTo>
                <a:lnTo>
                  <a:pt x="1642951" y="719649"/>
                </a:lnTo>
                <a:lnTo>
                  <a:pt x="1572016" y="719649"/>
                </a:lnTo>
                <a:lnTo>
                  <a:pt x="1572588" y="915865"/>
                </a:lnTo>
                <a:lnTo>
                  <a:pt x="1637803" y="943324"/>
                </a:lnTo>
                <a:lnTo>
                  <a:pt x="2244756" y="942752"/>
                </a:lnTo>
                <a:lnTo>
                  <a:pt x="2189838" y="1064028"/>
                </a:lnTo>
                <a:lnTo>
                  <a:pt x="1580025" y="1064028"/>
                </a:lnTo>
                <a:lnTo>
                  <a:pt x="1368363" y="975931"/>
                </a:lnTo>
                <a:lnTo>
                  <a:pt x="1368363" y="1027989"/>
                </a:lnTo>
                <a:lnTo>
                  <a:pt x="1202466" y="1081762"/>
                </a:lnTo>
                <a:lnTo>
                  <a:pt x="1202466" y="552036"/>
                </a:lnTo>
                <a:lnTo>
                  <a:pt x="1368363" y="552036"/>
                </a:lnTo>
                <a:lnTo>
                  <a:pt x="1367791" y="837493"/>
                </a:lnTo>
                <a:lnTo>
                  <a:pt x="1402114" y="852939"/>
                </a:lnTo>
                <a:lnTo>
                  <a:pt x="1402687" y="473092"/>
                </a:lnTo>
                <a:lnTo>
                  <a:pt x="1184732" y="473092"/>
                </a:lnTo>
                <a:lnTo>
                  <a:pt x="1184732" y="352388"/>
                </a:lnTo>
                <a:lnTo>
                  <a:pt x="1346053" y="352388"/>
                </a:lnTo>
                <a:lnTo>
                  <a:pt x="1346053" y="198504"/>
                </a:lnTo>
                <a:lnTo>
                  <a:pt x="1184732" y="198504"/>
                </a:lnTo>
                <a:lnTo>
                  <a:pt x="1184732" y="78944"/>
                </a:lnTo>
                <a:lnTo>
                  <a:pt x="1346053" y="78944"/>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9" name="任意多边形 1178"/>
          <p:cNvSpPr/>
          <p:nvPr/>
        </p:nvSpPr>
        <p:spPr>
          <a:xfrm>
            <a:off x="5436685" y="1757364"/>
            <a:ext cx="2223018" cy="1085766"/>
          </a:xfrm>
          <a:custGeom>
            <a:avLst/>
            <a:gdLst/>
            <a:ahLst/>
            <a:cxnLst/>
            <a:rect l="l" t="t" r="r" b="b"/>
            <a:pathLst>
              <a:path w="2223018" h="1085766">
                <a:moveTo>
                  <a:pt x="717361" y="632124"/>
                </a:moveTo>
                <a:lnTo>
                  <a:pt x="717361" y="765986"/>
                </a:lnTo>
                <a:lnTo>
                  <a:pt x="855227" y="765986"/>
                </a:lnTo>
                <a:lnTo>
                  <a:pt x="854083" y="632124"/>
                </a:lnTo>
                <a:close/>
                <a:moveTo>
                  <a:pt x="545172" y="510276"/>
                </a:moveTo>
                <a:lnTo>
                  <a:pt x="1029133" y="510276"/>
                </a:lnTo>
                <a:lnTo>
                  <a:pt x="1029133" y="751112"/>
                </a:lnTo>
                <a:lnTo>
                  <a:pt x="855227" y="887262"/>
                </a:lnTo>
                <a:lnTo>
                  <a:pt x="545172" y="887834"/>
                </a:lnTo>
                <a:close/>
                <a:moveTo>
                  <a:pt x="542884" y="19450"/>
                </a:moveTo>
                <a:lnTo>
                  <a:pt x="1018836" y="19450"/>
                </a:lnTo>
                <a:lnTo>
                  <a:pt x="1018836" y="347239"/>
                </a:lnTo>
                <a:lnTo>
                  <a:pt x="845502" y="475952"/>
                </a:lnTo>
                <a:lnTo>
                  <a:pt x="806030" y="476525"/>
                </a:lnTo>
                <a:lnTo>
                  <a:pt x="806030" y="355820"/>
                </a:lnTo>
                <a:lnTo>
                  <a:pt x="845502" y="356392"/>
                </a:lnTo>
                <a:lnTo>
                  <a:pt x="845502" y="142443"/>
                </a:lnTo>
                <a:lnTo>
                  <a:pt x="778572" y="142443"/>
                </a:lnTo>
                <a:lnTo>
                  <a:pt x="702488" y="475952"/>
                </a:lnTo>
                <a:lnTo>
                  <a:pt x="530870" y="476525"/>
                </a:lnTo>
                <a:lnTo>
                  <a:pt x="606954" y="142443"/>
                </a:lnTo>
                <a:lnTo>
                  <a:pt x="542884" y="142443"/>
                </a:lnTo>
                <a:close/>
                <a:moveTo>
                  <a:pt x="1870058" y="9153"/>
                </a:moveTo>
                <a:lnTo>
                  <a:pt x="2013645" y="9153"/>
                </a:lnTo>
                <a:lnTo>
                  <a:pt x="2013645" y="89813"/>
                </a:lnTo>
                <a:lnTo>
                  <a:pt x="2054833" y="89813"/>
                </a:lnTo>
                <a:lnTo>
                  <a:pt x="2031951" y="18306"/>
                </a:lnTo>
                <a:lnTo>
                  <a:pt x="2169245" y="18306"/>
                </a:lnTo>
                <a:lnTo>
                  <a:pt x="2192127" y="89813"/>
                </a:lnTo>
                <a:lnTo>
                  <a:pt x="2215009" y="89813"/>
                </a:lnTo>
                <a:lnTo>
                  <a:pt x="2157231" y="218526"/>
                </a:lnTo>
                <a:lnTo>
                  <a:pt x="2013645" y="218526"/>
                </a:lnTo>
                <a:lnTo>
                  <a:pt x="2013645" y="575490"/>
                </a:lnTo>
                <a:lnTo>
                  <a:pt x="2067418" y="258570"/>
                </a:lnTo>
                <a:lnTo>
                  <a:pt x="2197276" y="258570"/>
                </a:lnTo>
                <a:lnTo>
                  <a:pt x="2114899" y="692190"/>
                </a:lnTo>
                <a:lnTo>
                  <a:pt x="2013645" y="692190"/>
                </a:lnTo>
                <a:lnTo>
                  <a:pt x="2013645" y="767702"/>
                </a:lnTo>
                <a:lnTo>
                  <a:pt x="2223018" y="767702"/>
                </a:lnTo>
                <a:lnTo>
                  <a:pt x="2165240" y="894127"/>
                </a:lnTo>
                <a:lnTo>
                  <a:pt x="1862050" y="894127"/>
                </a:lnTo>
                <a:lnTo>
                  <a:pt x="1862050" y="218526"/>
                </a:lnTo>
                <a:lnTo>
                  <a:pt x="1809992" y="218526"/>
                </a:lnTo>
                <a:lnTo>
                  <a:pt x="1809992" y="757977"/>
                </a:lnTo>
                <a:lnTo>
                  <a:pt x="1858045" y="757977"/>
                </a:lnTo>
                <a:lnTo>
                  <a:pt x="1794547" y="894127"/>
                </a:lnTo>
                <a:lnTo>
                  <a:pt x="1656681" y="894127"/>
                </a:lnTo>
                <a:lnTo>
                  <a:pt x="1656681" y="89813"/>
                </a:lnTo>
                <a:lnTo>
                  <a:pt x="1870058" y="89813"/>
                </a:lnTo>
                <a:close/>
                <a:moveTo>
                  <a:pt x="1323743" y="4004"/>
                </a:moveTo>
                <a:lnTo>
                  <a:pt x="1487351" y="4004"/>
                </a:lnTo>
                <a:lnTo>
                  <a:pt x="1487351" y="82948"/>
                </a:lnTo>
                <a:lnTo>
                  <a:pt x="1634942" y="82948"/>
                </a:lnTo>
                <a:lnTo>
                  <a:pt x="1586890" y="202509"/>
                </a:lnTo>
                <a:lnTo>
                  <a:pt x="1487351" y="202509"/>
                </a:lnTo>
                <a:lnTo>
                  <a:pt x="1487351" y="356392"/>
                </a:lnTo>
                <a:lnTo>
                  <a:pt x="1644667" y="356392"/>
                </a:lnTo>
                <a:lnTo>
                  <a:pt x="1598331" y="477097"/>
                </a:lnTo>
                <a:lnTo>
                  <a:pt x="1527968" y="477097"/>
                </a:lnTo>
                <a:lnTo>
                  <a:pt x="1527968" y="605238"/>
                </a:lnTo>
                <a:lnTo>
                  <a:pt x="1637803" y="605238"/>
                </a:lnTo>
                <a:lnTo>
                  <a:pt x="1591466" y="724226"/>
                </a:lnTo>
                <a:lnTo>
                  <a:pt x="1527968" y="724226"/>
                </a:lnTo>
                <a:lnTo>
                  <a:pt x="1527968" y="920442"/>
                </a:lnTo>
                <a:lnTo>
                  <a:pt x="1586890" y="947328"/>
                </a:lnTo>
                <a:lnTo>
                  <a:pt x="2217298" y="947328"/>
                </a:lnTo>
                <a:lnTo>
                  <a:pt x="2165812" y="1068605"/>
                </a:lnTo>
                <a:lnTo>
                  <a:pt x="1534832" y="1068605"/>
                </a:lnTo>
                <a:lnTo>
                  <a:pt x="1343765" y="979936"/>
                </a:lnTo>
                <a:lnTo>
                  <a:pt x="1343765" y="1031993"/>
                </a:lnTo>
                <a:lnTo>
                  <a:pt x="1194458" y="1085766"/>
                </a:lnTo>
                <a:lnTo>
                  <a:pt x="1194458" y="556041"/>
                </a:lnTo>
                <a:lnTo>
                  <a:pt x="1343765" y="556041"/>
                </a:lnTo>
                <a:lnTo>
                  <a:pt x="1343765" y="842070"/>
                </a:lnTo>
                <a:lnTo>
                  <a:pt x="1374656" y="856943"/>
                </a:lnTo>
                <a:lnTo>
                  <a:pt x="1374656" y="477097"/>
                </a:lnTo>
                <a:lnTo>
                  <a:pt x="1178440" y="477097"/>
                </a:lnTo>
                <a:lnTo>
                  <a:pt x="1178440" y="356392"/>
                </a:lnTo>
                <a:lnTo>
                  <a:pt x="1323743" y="356392"/>
                </a:lnTo>
                <a:lnTo>
                  <a:pt x="1323743" y="202509"/>
                </a:lnTo>
                <a:lnTo>
                  <a:pt x="1178440" y="202509"/>
                </a:lnTo>
                <a:lnTo>
                  <a:pt x="1178440" y="82948"/>
                </a:lnTo>
                <a:lnTo>
                  <a:pt x="1323743" y="82948"/>
                </a:lnTo>
                <a:close/>
                <a:moveTo>
                  <a:pt x="161321" y="0"/>
                </a:moveTo>
                <a:lnTo>
                  <a:pt x="342663" y="0"/>
                </a:lnTo>
                <a:lnTo>
                  <a:pt x="342663" y="78944"/>
                </a:lnTo>
                <a:lnTo>
                  <a:pt x="506844" y="78944"/>
                </a:lnTo>
                <a:lnTo>
                  <a:pt x="452498" y="198504"/>
                </a:lnTo>
                <a:lnTo>
                  <a:pt x="342663" y="198504"/>
                </a:lnTo>
                <a:lnTo>
                  <a:pt x="342663" y="352388"/>
                </a:lnTo>
                <a:lnTo>
                  <a:pt x="517141" y="352388"/>
                </a:lnTo>
                <a:lnTo>
                  <a:pt x="465656" y="473092"/>
                </a:lnTo>
                <a:lnTo>
                  <a:pt x="387284" y="473092"/>
                </a:lnTo>
                <a:lnTo>
                  <a:pt x="387284" y="601233"/>
                </a:lnTo>
                <a:lnTo>
                  <a:pt x="509704" y="601233"/>
                </a:lnTo>
                <a:lnTo>
                  <a:pt x="458219" y="719649"/>
                </a:lnTo>
                <a:lnTo>
                  <a:pt x="387284" y="719649"/>
                </a:lnTo>
                <a:lnTo>
                  <a:pt x="387856" y="915865"/>
                </a:lnTo>
                <a:lnTo>
                  <a:pt x="453070" y="943324"/>
                </a:lnTo>
                <a:lnTo>
                  <a:pt x="1060024" y="942752"/>
                </a:lnTo>
                <a:lnTo>
                  <a:pt x="1005107" y="1064028"/>
                </a:lnTo>
                <a:lnTo>
                  <a:pt x="395293" y="1064028"/>
                </a:lnTo>
                <a:lnTo>
                  <a:pt x="183631" y="975931"/>
                </a:lnTo>
                <a:lnTo>
                  <a:pt x="183631" y="1027988"/>
                </a:lnTo>
                <a:lnTo>
                  <a:pt x="17734" y="1081762"/>
                </a:lnTo>
                <a:lnTo>
                  <a:pt x="17734" y="552036"/>
                </a:lnTo>
                <a:lnTo>
                  <a:pt x="183631" y="552036"/>
                </a:lnTo>
                <a:lnTo>
                  <a:pt x="183059" y="837493"/>
                </a:lnTo>
                <a:lnTo>
                  <a:pt x="217383" y="852939"/>
                </a:lnTo>
                <a:lnTo>
                  <a:pt x="217955" y="473092"/>
                </a:lnTo>
                <a:lnTo>
                  <a:pt x="0" y="473092"/>
                </a:lnTo>
                <a:lnTo>
                  <a:pt x="0" y="352388"/>
                </a:lnTo>
                <a:lnTo>
                  <a:pt x="161321" y="352388"/>
                </a:lnTo>
                <a:lnTo>
                  <a:pt x="161321" y="198504"/>
                </a:lnTo>
                <a:lnTo>
                  <a:pt x="0" y="198504"/>
                </a:lnTo>
                <a:lnTo>
                  <a:pt x="0" y="78944"/>
                </a:lnTo>
                <a:lnTo>
                  <a:pt x="161321" y="78944"/>
                </a:lnTo>
                <a:close/>
              </a:path>
            </a:pathLst>
          </a:custGeom>
          <a:solidFill>
            <a:srgbClr val="FEE9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2" name="任意多边形 1181"/>
          <p:cNvSpPr/>
          <p:nvPr/>
        </p:nvSpPr>
        <p:spPr>
          <a:xfrm>
            <a:off x="4250366" y="1781964"/>
            <a:ext cx="1046294" cy="1040573"/>
          </a:xfrm>
          <a:custGeom>
            <a:avLst/>
            <a:gdLst/>
            <a:ahLst/>
            <a:cxnLst/>
            <a:rect l="l" t="t" r="r" b="b"/>
            <a:pathLst>
              <a:path w="1046294" h="1040573">
                <a:moveTo>
                  <a:pt x="695051" y="648713"/>
                </a:moveTo>
                <a:lnTo>
                  <a:pt x="897559" y="648713"/>
                </a:lnTo>
                <a:lnTo>
                  <a:pt x="1046294" y="1040573"/>
                </a:lnTo>
                <a:lnTo>
                  <a:pt x="843786" y="1040573"/>
                </a:lnTo>
                <a:close/>
                <a:moveTo>
                  <a:pt x="148735" y="648713"/>
                </a:moveTo>
                <a:lnTo>
                  <a:pt x="351244" y="648713"/>
                </a:lnTo>
                <a:lnTo>
                  <a:pt x="202509" y="1040573"/>
                </a:lnTo>
                <a:lnTo>
                  <a:pt x="0" y="1040573"/>
                </a:lnTo>
                <a:close/>
                <a:moveTo>
                  <a:pt x="240837" y="133861"/>
                </a:moveTo>
                <a:lnTo>
                  <a:pt x="240837" y="463367"/>
                </a:lnTo>
                <a:lnTo>
                  <a:pt x="811178" y="463367"/>
                </a:lnTo>
                <a:lnTo>
                  <a:pt x="811178" y="133861"/>
                </a:lnTo>
                <a:close/>
                <a:moveTo>
                  <a:pt x="50913" y="0"/>
                </a:moveTo>
                <a:lnTo>
                  <a:pt x="1001674" y="0"/>
                </a:lnTo>
                <a:lnTo>
                  <a:pt x="1001674" y="463367"/>
                </a:lnTo>
                <a:lnTo>
                  <a:pt x="811178" y="600088"/>
                </a:lnTo>
                <a:lnTo>
                  <a:pt x="50913" y="600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4" name="任意多边形 1183"/>
          <p:cNvSpPr/>
          <p:nvPr/>
        </p:nvSpPr>
        <p:spPr>
          <a:xfrm>
            <a:off x="8343699" y="1769949"/>
            <a:ext cx="3415759" cy="1090915"/>
          </a:xfrm>
          <a:custGeom>
            <a:avLst/>
            <a:gdLst/>
            <a:ahLst/>
            <a:cxnLst/>
            <a:rect l="l" t="t" r="r" b="b"/>
            <a:pathLst>
              <a:path w="3415759" h="1090915">
                <a:moveTo>
                  <a:pt x="1823149" y="590936"/>
                </a:moveTo>
                <a:lnTo>
                  <a:pt x="1999343" y="590936"/>
                </a:lnTo>
                <a:lnTo>
                  <a:pt x="2042247" y="673313"/>
                </a:lnTo>
                <a:lnTo>
                  <a:pt x="2224733" y="593225"/>
                </a:lnTo>
                <a:lnTo>
                  <a:pt x="2204139" y="739671"/>
                </a:lnTo>
                <a:lnTo>
                  <a:pt x="2101741" y="788868"/>
                </a:lnTo>
                <a:lnTo>
                  <a:pt x="2235603" y="1049155"/>
                </a:lnTo>
                <a:lnTo>
                  <a:pt x="2055404" y="1049155"/>
                </a:lnTo>
                <a:close/>
                <a:moveTo>
                  <a:pt x="2506186" y="552036"/>
                </a:moveTo>
                <a:lnTo>
                  <a:pt x="2506186" y="860948"/>
                </a:lnTo>
                <a:lnTo>
                  <a:pt x="2549091" y="860948"/>
                </a:lnTo>
                <a:lnTo>
                  <a:pt x="2549091" y="552036"/>
                </a:lnTo>
                <a:close/>
                <a:moveTo>
                  <a:pt x="2703546" y="339803"/>
                </a:moveTo>
                <a:lnTo>
                  <a:pt x="2891753" y="339803"/>
                </a:lnTo>
                <a:lnTo>
                  <a:pt x="2891753" y="885546"/>
                </a:lnTo>
                <a:lnTo>
                  <a:pt x="2991863" y="945612"/>
                </a:lnTo>
                <a:lnTo>
                  <a:pt x="3415759" y="945612"/>
                </a:lnTo>
                <a:lnTo>
                  <a:pt x="3360269" y="1057736"/>
                </a:lnTo>
                <a:lnTo>
                  <a:pt x="2944955" y="1057736"/>
                </a:lnTo>
                <a:lnTo>
                  <a:pt x="2870587" y="1015403"/>
                </a:lnTo>
                <a:lnTo>
                  <a:pt x="2741874" y="1078902"/>
                </a:lnTo>
                <a:lnTo>
                  <a:pt x="2741874" y="463367"/>
                </a:lnTo>
                <a:lnTo>
                  <a:pt x="2703546" y="463367"/>
                </a:lnTo>
                <a:close/>
                <a:moveTo>
                  <a:pt x="438196" y="263147"/>
                </a:moveTo>
                <a:lnTo>
                  <a:pt x="624687" y="263147"/>
                </a:lnTo>
                <a:lnTo>
                  <a:pt x="623543" y="1005678"/>
                </a:lnTo>
                <a:lnTo>
                  <a:pt x="439340" y="1089771"/>
                </a:lnTo>
                <a:close/>
                <a:moveTo>
                  <a:pt x="884401" y="243125"/>
                </a:moveTo>
                <a:lnTo>
                  <a:pt x="1050298" y="993665"/>
                </a:lnTo>
                <a:lnTo>
                  <a:pt x="868956" y="993665"/>
                </a:lnTo>
                <a:lnTo>
                  <a:pt x="705919" y="243697"/>
                </a:lnTo>
                <a:close/>
                <a:moveTo>
                  <a:pt x="2506186" y="142443"/>
                </a:moveTo>
                <a:lnTo>
                  <a:pt x="2506186" y="422179"/>
                </a:lnTo>
                <a:lnTo>
                  <a:pt x="2549091" y="422179"/>
                </a:lnTo>
                <a:lnTo>
                  <a:pt x="2549091" y="142443"/>
                </a:lnTo>
                <a:close/>
                <a:moveTo>
                  <a:pt x="1362642" y="132718"/>
                </a:moveTo>
                <a:lnTo>
                  <a:pt x="1362642" y="399869"/>
                </a:lnTo>
                <a:lnTo>
                  <a:pt x="1424996" y="399869"/>
                </a:lnTo>
                <a:lnTo>
                  <a:pt x="1424996" y="132718"/>
                </a:lnTo>
                <a:close/>
                <a:moveTo>
                  <a:pt x="1802555" y="129858"/>
                </a:moveTo>
                <a:lnTo>
                  <a:pt x="1802555" y="227679"/>
                </a:lnTo>
                <a:lnTo>
                  <a:pt x="2038243" y="227679"/>
                </a:lnTo>
                <a:lnTo>
                  <a:pt x="1987329" y="347240"/>
                </a:lnTo>
                <a:lnTo>
                  <a:pt x="1802555" y="347240"/>
                </a:lnTo>
                <a:lnTo>
                  <a:pt x="1802555" y="435909"/>
                </a:lnTo>
                <a:lnTo>
                  <a:pt x="2051400" y="435909"/>
                </a:lnTo>
                <a:lnTo>
                  <a:pt x="2051400" y="129858"/>
                </a:lnTo>
                <a:close/>
                <a:moveTo>
                  <a:pt x="2802512" y="10869"/>
                </a:moveTo>
                <a:cubicBezTo>
                  <a:pt x="2817386" y="11251"/>
                  <a:pt x="2831973" y="15351"/>
                  <a:pt x="2846275" y="23169"/>
                </a:cubicBezTo>
                <a:cubicBezTo>
                  <a:pt x="2860576" y="30987"/>
                  <a:pt x="2872017" y="42714"/>
                  <a:pt x="2880598" y="58350"/>
                </a:cubicBezTo>
                <a:cubicBezTo>
                  <a:pt x="2889179" y="73986"/>
                  <a:pt x="2893469" y="89623"/>
                  <a:pt x="2893469" y="105259"/>
                </a:cubicBezTo>
                <a:cubicBezTo>
                  <a:pt x="2893088" y="121658"/>
                  <a:pt x="2886509" y="141394"/>
                  <a:pt x="2873733" y="164467"/>
                </a:cubicBezTo>
                <a:cubicBezTo>
                  <a:pt x="2860957" y="187540"/>
                  <a:pt x="2837217" y="199077"/>
                  <a:pt x="2802512" y="199077"/>
                </a:cubicBezTo>
                <a:cubicBezTo>
                  <a:pt x="2767045" y="199458"/>
                  <a:pt x="2742923" y="188017"/>
                  <a:pt x="2730147" y="164753"/>
                </a:cubicBezTo>
                <a:cubicBezTo>
                  <a:pt x="2717371" y="141489"/>
                  <a:pt x="2710887" y="121753"/>
                  <a:pt x="2710697" y="105545"/>
                </a:cubicBezTo>
                <a:cubicBezTo>
                  <a:pt x="2710506" y="89337"/>
                  <a:pt x="2714797" y="73605"/>
                  <a:pt x="2723568" y="58350"/>
                </a:cubicBezTo>
                <a:cubicBezTo>
                  <a:pt x="2732340" y="42714"/>
                  <a:pt x="2743781" y="30891"/>
                  <a:pt x="2757891" y="22883"/>
                </a:cubicBezTo>
                <a:cubicBezTo>
                  <a:pt x="2772002" y="14874"/>
                  <a:pt x="2786876" y="10869"/>
                  <a:pt x="2802512" y="10869"/>
                </a:cubicBezTo>
                <a:close/>
                <a:moveTo>
                  <a:pt x="2356307" y="10869"/>
                </a:moveTo>
                <a:lnTo>
                  <a:pt x="2693821" y="10869"/>
                </a:lnTo>
                <a:lnTo>
                  <a:pt x="2693821" y="422179"/>
                </a:lnTo>
                <a:lnTo>
                  <a:pt x="2630895" y="489110"/>
                </a:lnTo>
                <a:lnTo>
                  <a:pt x="2693821" y="550320"/>
                </a:lnTo>
                <a:lnTo>
                  <a:pt x="2693821" y="860948"/>
                </a:lnTo>
                <a:lnTo>
                  <a:pt x="2579409" y="985656"/>
                </a:lnTo>
                <a:lnTo>
                  <a:pt x="2506186" y="985656"/>
                </a:lnTo>
                <a:lnTo>
                  <a:pt x="2506186" y="1021124"/>
                </a:lnTo>
                <a:lnTo>
                  <a:pt x="2356307" y="1090915"/>
                </a:lnTo>
                <a:close/>
                <a:moveTo>
                  <a:pt x="21738" y="9725"/>
                </a:moveTo>
                <a:lnTo>
                  <a:pt x="1051442" y="9725"/>
                </a:lnTo>
                <a:lnTo>
                  <a:pt x="983939" y="150452"/>
                </a:lnTo>
                <a:lnTo>
                  <a:pt x="469659" y="150452"/>
                </a:lnTo>
                <a:lnTo>
                  <a:pt x="188779" y="993665"/>
                </a:lnTo>
                <a:lnTo>
                  <a:pt x="0" y="993665"/>
                </a:lnTo>
                <a:lnTo>
                  <a:pt x="278020" y="150452"/>
                </a:lnTo>
                <a:lnTo>
                  <a:pt x="21738" y="150452"/>
                </a:lnTo>
                <a:close/>
                <a:moveTo>
                  <a:pt x="1630365" y="7437"/>
                </a:moveTo>
                <a:lnTo>
                  <a:pt x="2223017" y="7437"/>
                </a:lnTo>
                <a:lnTo>
                  <a:pt x="2223017" y="418747"/>
                </a:lnTo>
                <a:lnTo>
                  <a:pt x="2051400" y="553753"/>
                </a:lnTo>
                <a:lnTo>
                  <a:pt x="1802555" y="553753"/>
                </a:lnTo>
                <a:lnTo>
                  <a:pt x="1802555" y="921014"/>
                </a:lnTo>
                <a:lnTo>
                  <a:pt x="1942137" y="921014"/>
                </a:lnTo>
                <a:lnTo>
                  <a:pt x="1886647" y="1046295"/>
                </a:lnTo>
                <a:lnTo>
                  <a:pt x="1630365" y="1046295"/>
                </a:lnTo>
                <a:close/>
                <a:moveTo>
                  <a:pt x="1188736" y="5149"/>
                </a:moveTo>
                <a:lnTo>
                  <a:pt x="1599474" y="5149"/>
                </a:lnTo>
                <a:lnTo>
                  <a:pt x="1599474" y="399869"/>
                </a:lnTo>
                <a:lnTo>
                  <a:pt x="1513093" y="501695"/>
                </a:lnTo>
                <a:lnTo>
                  <a:pt x="1513093" y="606954"/>
                </a:lnTo>
                <a:lnTo>
                  <a:pt x="1602906" y="606954"/>
                </a:lnTo>
                <a:lnTo>
                  <a:pt x="1555425" y="724798"/>
                </a:lnTo>
                <a:lnTo>
                  <a:pt x="1513093" y="724798"/>
                </a:lnTo>
                <a:lnTo>
                  <a:pt x="1513093" y="938176"/>
                </a:lnTo>
                <a:lnTo>
                  <a:pt x="1609771" y="938176"/>
                </a:lnTo>
                <a:lnTo>
                  <a:pt x="1561146" y="1056020"/>
                </a:lnTo>
                <a:lnTo>
                  <a:pt x="1188736" y="1056020"/>
                </a:lnTo>
                <a:lnTo>
                  <a:pt x="1188736" y="577207"/>
                </a:lnTo>
                <a:lnTo>
                  <a:pt x="1338043" y="577207"/>
                </a:lnTo>
                <a:lnTo>
                  <a:pt x="1338043" y="938176"/>
                </a:lnTo>
                <a:lnTo>
                  <a:pt x="1359782" y="938176"/>
                </a:lnTo>
                <a:lnTo>
                  <a:pt x="1359782" y="518857"/>
                </a:lnTo>
                <a:lnTo>
                  <a:pt x="1188736" y="518857"/>
                </a:lnTo>
                <a:close/>
                <a:moveTo>
                  <a:pt x="3036484" y="0"/>
                </a:moveTo>
                <a:lnTo>
                  <a:pt x="3203525" y="0"/>
                </a:lnTo>
                <a:lnTo>
                  <a:pt x="3185219" y="52058"/>
                </a:lnTo>
                <a:lnTo>
                  <a:pt x="3412326" y="52058"/>
                </a:lnTo>
                <a:lnTo>
                  <a:pt x="3364845" y="164181"/>
                </a:lnTo>
                <a:lnTo>
                  <a:pt x="3153184" y="164181"/>
                </a:lnTo>
                <a:lnTo>
                  <a:pt x="3121149" y="258571"/>
                </a:lnTo>
                <a:lnTo>
                  <a:pt x="3396881" y="258571"/>
                </a:lnTo>
                <a:lnTo>
                  <a:pt x="3396881" y="762554"/>
                </a:lnTo>
                <a:lnTo>
                  <a:pt x="3276748" y="880398"/>
                </a:lnTo>
                <a:lnTo>
                  <a:pt x="3161765" y="880398"/>
                </a:lnTo>
                <a:lnTo>
                  <a:pt x="3161765" y="762554"/>
                </a:lnTo>
                <a:lnTo>
                  <a:pt x="3243569" y="762554"/>
                </a:lnTo>
                <a:lnTo>
                  <a:pt x="3243569" y="366690"/>
                </a:lnTo>
                <a:lnTo>
                  <a:pt x="3103415" y="366690"/>
                </a:lnTo>
                <a:lnTo>
                  <a:pt x="3103415" y="438769"/>
                </a:lnTo>
                <a:lnTo>
                  <a:pt x="3235560" y="438769"/>
                </a:lnTo>
                <a:lnTo>
                  <a:pt x="3193800" y="540023"/>
                </a:lnTo>
                <a:lnTo>
                  <a:pt x="3103415" y="540023"/>
                </a:lnTo>
                <a:lnTo>
                  <a:pt x="3103415" y="617251"/>
                </a:lnTo>
                <a:lnTo>
                  <a:pt x="3237848" y="617251"/>
                </a:lnTo>
                <a:lnTo>
                  <a:pt x="3193800" y="717933"/>
                </a:lnTo>
                <a:lnTo>
                  <a:pt x="3103415" y="717933"/>
                </a:lnTo>
                <a:lnTo>
                  <a:pt x="3103415" y="826624"/>
                </a:lnTo>
                <a:lnTo>
                  <a:pt x="2950103" y="889551"/>
                </a:lnTo>
                <a:lnTo>
                  <a:pt x="2950675" y="395865"/>
                </a:lnTo>
                <a:lnTo>
                  <a:pt x="2897474" y="395865"/>
                </a:lnTo>
                <a:lnTo>
                  <a:pt x="2986143" y="164181"/>
                </a:lnTo>
                <a:lnTo>
                  <a:pt x="2920356" y="164181"/>
                </a:lnTo>
                <a:lnTo>
                  <a:pt x="2920356" y="52058"/>
                </a:lnTo>
                <a:lnTo>
                  <a:pt x="3019322" y="520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2558" name="直接连接符 2557"/>
          <p:cNvCxnSpPr/>
          <p:nvPr/>
        </p:nvCxnSpPr>
        <p:spPr>
          <a:xfrm flipV="1">
            <a:off x="11502189" y="4005263"/>
            <a:ext cx="0" cy="2863850"/>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0" name="直接连接符 1189"/>
          <p:cNvCxnSpPr/>
          <p:nvPr/>
        </p:nvCxnSpPr>
        <p:spPr>
          <a:xfrm flipV="1">
            <a:off x="9597967" y="5312331"/>
            <a:ext cx="0" cy="1543134"/>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1" name="直接连接符 1190"/>
          <p:cNvCxnSpPr/>
          <p:nvPr/>
        </p:nvCxnSpPr>
        <p:spPr>
          <a:xfrm flipV="1">
            <a:off x="5196916" y="5012268"/>
            <a:ext cx="0" cy="188001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2" name="直接连接符 1191"/>
          <p:cNvCxnSpPr/>
          <p:nvPr/>
        </p:nvCxnSpPr>
        <p:spPr>
          <a:xfrm flipV="1">
            <a:off x="1615239" y="5773738"/>
            <a:ext cx="0" cy="1084262"/>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9" name="直接连接符 1158"/>
          <p:cNvCxnSpPr/>
          <p:nvPr/>
        </p:nvCxnSpPr>
        <p:spPr>
          <a:xfrm>
            <a:off x="4235450" y="15168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214" name="直接连接符 1213"/>
          <p:cNvCxnSpPr/>
          <p:nvPr/>
        </p:nvCxnSpPr>
        <p:spPr>
          <a:xfrm>
            <a:off x="4235450" y="298370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51" name="Freeform 592"/>
          <p:cNvSpPr>
            <a:spLocks/>
          </p:cNvSpPr>
          <p:nvPr/>
        </p:nvSpPr>
        <p:spPr bwMode="auto">
          <a:xfrm>
            <a:off x="11006300" y="3485355"/>
            <a:ext cx="1120775" cy="458788"/>
          </a:xfrm>
          <a:custGeom>
            <a:avLst/>
            <a:gdLst>
              <a:gd name="T0" fmla="*/ 208 w 352"/>
              <a:gd name="T1" fmla="*/ 0 h 144"/>
              <a:gd name="T2" fmla="*/ 115 w 352"/>
              <a:gd name="T3" fmla="*/ 82 h 144"/>
              <a:gd name="T4" fmla="*/ 79 w 352"/>
              <a:gd name="T5" fmla="*/ 74 h 144"/>
              <a:gd name="T6" fmla="*/ 0 w 352"/>
              <a:gd name="T7" fmla="*/ 144 h 144"/>
              <a:gd name="T8" fmla="*/ 352 w 352"/>
              <a:gd name="T9" fmla="*/ 144 h 144"/>
              <a:gd name="T10" fmla="*/ 301 w 352"/>
              <a:gd name="T11" fmla="*/ 84 h 144"/>
              <a:gd name="T12" fmla="*/ 208 w 352"/>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52" h="144">
                <a:moveTo>
                  <a:pt x="208" y="0"/>
                </a:moveTo>
                <a:cubicBezTo>
                  <a:pt x="160" y="0"/>
                  <a:pt x="120" y="36"/>
                  <a:pt x="115" y="82"/>
                </a:cubicBezTo>
                <a:cubicBezTo>
                  <a:pt x="104" y="77"/>
                  <a:pt x="92" y="74"/>
                  <a:pt x="79" y="74"/>
                </a:cubicBezTo>
                <a:cubicBezTo>
                  <a:pt x="38" y="74"/>
                  <a:pt x="4" y="104"/>
                  <a:pt x="0" y="144"/>
                </a:cubicBezTo>
                <a:cubicBezTo>
                  <a:pt x="352" y="144"/>
                  <a:pt x="352" y="144"/>
                  <a:pt x="352" y="144"/>
                </a:cubicBezTo>
                <a:cubicBezTo>
                  <a:pt x="352" y="113"/>
                  <a:pt x="330" y="89"/>
                  <a:pt x="301" y="84"/>
                </a:cubicBezTo>
                <a:cubicBezTo>
                  <a:pt x="297" y="37"/>
                  <a:pt x="257" y="0"/>
                  <a:pt x="208"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5" name="任意多边形 1224"/>
          <p:cNvSpPr/>
          <p:nvPr/>
        </p:nvSpPr>
        <p:spPr>
          <a:xfrm>
            <a:off x="4330490" y="3084606"/>
            <a:ext cx="7317320" cy="453963"/>
          </a:xfrm>
          <a:custGeom>
            <a:avLst/>
            <a:gdLst/>
            <a:ahLst/>
            <a:cxnLst/>
            <a:rect l="l" t="t" r="r" b="b"/>
            <a:pathLst>
              <a:path w="7317320" h="453963">
                <a:moveTo>
                  <a:pt x="4890976" y="413854"/>
                </a:moveTo>
                <a:cubicBezTo>
                  <a:pt x="4899484" y="413854"/>
                  <a:pt x="4903738" y="419323"/>
                  <a:pt x="4903738" y="430262"/>
                </a:cubicBezTo>
                <a:cubicBezTo>
                  <a:pt x="4901307" y="444847"/>
                  <a:pt x="4895230" y="452748"/>
                  <a:pt x="4885506" y="453963"/>
                </a:cubicBezTo>
                <a:cubicBezTo>
                  <a:pt x="4885506" y="453963"/>
                  <a:pt x="4884898" y="453963"/>
                  <a:pt x="4883683" y="453963"/>
                </a:cubicBezTo>
                <a:cubicBezTo>
                  <a:pt x="4877606" y="452748"/>
                  <a:pt x="4873960" y="447886"/>
                  <a:pt x="4872744" y="439378"/>
                </a:cubicBezTo>
                <a:cubicBezTo>
                  <a:pt x="4873960" y="423577"/>
                  <a:pt x="4880036" y="415069"/>
                  <a:pt x="4890976" y="413854"/>
                </a:cubicBezTo>
                <a:close/>
                <a:moveTo>
                  <a:pt x="142775" y="329420"/>
                </a:moveTo>
                <a:cubicBezTo>
                  <a:pt x="161234" y="330103"/>
                  <a:pt x="184137" y="334547"/>
                  <a:pt x="211485" y="342751"/>
                </a:cubicBezTo>
                <a:cubicBezTo>
                  <a:pt x="257671" y="358552"/>
                  <a:pt x="282587" y="377391"/>
                  <a:pt x="286234" y="399269"/>
                </a:cubicBezTo>
                <a:cubicBezTo>
                  <a:pt x="291095" y="415069"/>
                  <a:pt x="271041" y="419323"/>
                  <a:pt x="226070" y="412031"/>
                </a:cubicBezTo>
                <a:cubicBezTo>
                  <a:pt x="222424" y="410815"/>
                  <a:pt x="220600" y="408992"/>
                  <a:pt x="220600" y="406561"/>
                </a:cubicBezTo>
                <a:cubicBezTo>
                  <a:pt x="220600" y="404131"/>
                  <a:pt x="222424" y="402915"/>
                  <a:pt x="226070" y="402915"/>
                </a:cubicBezTo>
                <a:cubicBezTo>
                  <a:pt x="228501" y="401700"/>
                  <a:pt x="232755" y="400484"/>
                  <a:pt x="238832" y="399269"/>
                </a:cubicBezTo>
                <a:cubicBezTo>
                  <a:pt x="250986" y="398053"/>
                  <a:pt x="257063" y="395622"/>
                  <a:pt x="257063" y="391976"/>
                </a:cubicBezTo>
                <a:cubicBezTo>
                  <a:pt x="255848" y="385899"/>
                  <a:pt x="240655" y="376176"/>
                  <a:pt x="211485" y="362806"/>
                </a:cubicBezTo>
                <a:cubicBezTo>
                  <a:pt x="201761" y="360375"/>
                  <a:pt x="198723" y="359160"/>
                  <a:pt x="202369" y="359160"/>
                </a:cubicBezTo>
                <a:cubicBezTo>
                  <a:pt x="169552" y="350652"/>
                  <a:pt x="143421" y="343967"/>
                  <a:pt x="123974" y="339105"/>
                </a:cubicBezTo>
                <a:cubicBezTo>
                  <a:pt x="121543" y="337890"/>
                  <a:pt x="120327" y="336066"/>
                  <a:pt x="120327" y="333636"/>
                </a:cubicBezTo>
                <a:cubicBezTo>
                  <a:pt x="121543" y="331205"/>
                  <a:pt x="123366" y="329989"/>
                  <a:pt x="125797" y="329989"/>
                </a:cubicBezTo>
                <a:cubicBezTo>
                  <a:pt x="130962" y="329382"/>
                  <a:pt x="136622" y="329192"/>
                  <a:pt x="142775" y="329420"/>
                </a:cubicBezTo>
                <a:close/>
                <a:moveTo>
                  <a:pt x="4150370" y="326343"/>
                </a:moveTo>
                <a:cubicBezTo>
                  <a:pt x="4105398" y="331205"/>
                  <a:pt x="4078051" y="342751"/>
                  <a:pt x="4068328" y="360983"/>
                </a:cubicBezTo>
                <a:cubicBezTo>
                  <a:pt x="4069544" y="375568"/>
                  <a:pt x="4073190" y="384684"/>
                  <a:pt x="4079267" y="388330"/>
                </a:cubicBezTo>
                <a:cubicBezTo>
                  <a:pt x="4097498" y="387114"/>
                  <a:pt x="4115122" y="382860"/>
                  <a:pt x="4132138" y="375568"/>
                </a:cubicBezTo>
                <a:cubicBezTo>
                  <a:pt x="4139430" y="373137"/>
                  <a:pt x="4148546" y="358552"/>
                  <a:pt x="4159486" y="331812"/>
                </a:cubicBezTo>
                <a:cubicBezTo>
                  <a:pt x="4160701" y="331812"/>
                  <a:pt x="4161308" y="331812"/>
                  <a:pt x="4161308" y="331812"/>
                </a:cubicBezTo>
                <a:cubicBezTo>
                  <a:pt x="4161308" y="328166"/>
                  <a:pt x="4157662" y="326343"/>
                  <a:pt x="4150370" y="326343"/>
                </a:cubicBezTo>
                <a:close/>
                <a:moveTo>
                  <a:pt x="3638066" y="313581"/>
                </a:moveTo>
                <a:cubicBezTo>
                  <a:pt x="3634420" y="318443"/>
                  <a:pt x="3628950" y="325735"/>
                  <a:pt x="3621658" y="335459"/>
                </a:cubicBezTo>
                <a:cubicBezTo>
                  <a:pt x="3609504" y="351259"/>
                  <a:pt x="3600388" y="364021"/>
                  <a:pt x="3594311" y="373745"/>
                </a:cubicBezTo>
                <a:cubicBezTo>
                  <a:pt x="3600388" y="379822"/>
                  <a:pt x="3606465" y="382860"/>
                  <a:pt x="3612542" y="382860"/>
                </a:cubicBezTo>
                <a:cubicBezTo>
                  <a:pt x="3625912" y="380430"/>
                  <a:pt x="3638066" y="370098"/>
                  <a:pt x="3649005" y="351867"/>
                </a:cubicBezTo>
                <a:cubicBezTo>
                  <a:pt x="3652651" y="344574"/>
                  <a:pt x="3656298" y="338497"/>
                  <a:pt x="3659944" y="333636"/>
                </a:cubicBezTo>
                <a:cubicBezTo>
                  <a:pt x="3657513" y="331205"/>
                  <a:pt x="3654474" y="328166"/>
                  <a:pt x="3650828" y="324520"/>
                </a:cubicBezTo>
                <a:cubicBezTo>
                  <a:pt x="3647182" y="320874"/>
                  <a:pt x="3644751" y="318443"/>
                  <a:pt x="3643536" y="317227"/>
                </a:cubicBezTo>
                <a:cubicBezTo>
                  <a:pt x="3642320" y="314796"/>
                  <a:pt x="3640497" y="313581"/>
                  <a:pt x="3638066" y="313581"/>
                </a:cubicBezTo>
                <a:close/>
                <a:moveTo>
                  <a:pt x="561938" y="309935"/>
                </a:moveTo>
                <a:cubicBezTo>
                  <a:pt x="563153" y="309935"/>
                  <a:pt x="563761" y="311150"/>
                  <a:pt x="563761" y="313581"/>
                </a:cubicBezTo>
                <a:cubicBezTo>
                  <a:pt x="560115" y="319658"/>
                  <a:pt x="555253" y="329382"/>
                  <a:pt x="549176" y="342751"/>
                </a:cubicBezTo>
                <a:cubicBezTo>
                  <a:pt x="528513" y="379214"/>
                  <a:pt x="516359" y="407777"/>
                  <a:pt x="512713" y="428439"/>
                </a:cubicBezTo>
                <a:cubicBezTo>
                  <a:pt x="512713" y="430870"/>
                  <a:pt x="512105" y="432085"/>
                  <a:pt x="510890" y="432085"/>
                </a:cubicBezTo>
                <a:cubicBezTo>
                  <a:pt x="498735" y="432085"/>
                  <a:pt x="492050" y="429655"/>
                  <a:pt x="490835" y="424793"/>
                </a:cubicBezTo>
                <a:lnTo>
                  <a:pt x="490835" y="422970"/>
                </a:lnTo>
                <a:cubicBezTo>
                  <a:pt x="492050" y="415677"/>
                  <a:pt x="493266" y="404738"/>
                  <a:pt x="494481" y="390153"/>
                </a:cubicBezTo>
                <a:cubicBezTo>
                  <a:pt x="495697" y="375568"/>
                  <a:pt x="496304" y="364629"/>
                  <a:pt x="496304" y="357336"/>
                </a:cubicBezTo>
                <a:cubicBezTo>
                  <a:pt x="496304" y="357336"/>
                  <a:pt x="496912" y="356729"/>
                  <a:pt x="498128" y="355513"/>
                </a:cubicBezTo>
                <a:cubicBezTo>
                  <a:pt x="499343" y="353082"/>
                  <a:pt x="501166" y="351867"/>
                  <a:pt x="503597" y="351867"/>
                </a:cubicBezTo>
                <a:cubicBezTo>
                  <a:pt x="506028" y="353082"/>
                  <a:pt x="508459" y="357336"/>
                  <a:pt x="510890" y="364629"/>
                </a:cubicBezTo>
                <a:cubicBezTo>
                  <a:pt x="512105" y="370706"/>
                  <a:pt x="513321" y="373745"/>
                  <a:pt x="514536" y="373745"/>
                </a:cubicBezTo>
                <a:cubicBezTo>
                  <a:pt x="516967" y="373745"/>
                  <a:pt x="518182" y="373137"/>
                  <a:pt x="518182" y="371922"/>
                </a:cubicBezTo>
                <a:cubicBezTo>
                  <a:pt x="531552" y="350044"/>
                  <a:pt x="546137" y="329382"/>
                  <a:pt x="561938" y="309935"/>
                </a:cubicBezTo>
                <a:close/>
                <a:moveTo>
                  <a:pt x="3546909" y="304465"/>
                </a:moveTo>
                <a:cubicBezTo>
                  <a:pt x="3537185" y="310542"/>
                  <a:pt x="3529285" y="313581"/>
                  <a:pt x="3523208" y="313581"/>
                </a:cubicBezTo>
                <a:cubicBezTo>
                  <a:pt x="3523208" y="329382"/>
                  <a:pt x="3525639" y="337890"/>
                  <a:pt x="3530501" y="339105"/>
                </a:cubicBezTo>
                <a:cubicBezTo>
                  <a:pt x="3531716" y="337890"/>
                  <a:pt x="3533539" y="334243"/>
                  <a:pt x="3535970" y="328166"/>
                </a:cubicBezTo>
                <a:cubicBezTo>
                  <a:pt x="3540832" y="318443"/>
                  <a:pt x="3544478" y="310542"/>
                  <a:pt x="3546909" y="304465"/>
                </a:cubicBezTo>
                <a:close/>
                <a:moveTo>
                  <a:pt x="3025866" y="296603"/>
                </a:moveTo>
                <a:cubicBezTo>
                  <a:pt x="3039996" y="297287"/>
                  <a:pt x="3046605" y="301731"/>
                  <a:pt x="3045693" y="309935"/>
                </a:cubicBezTo>
                <a:cubicBezTo>
                  <a:pt x="3045693" y="312366"/>
                  <a:pt x="3044477" y="315404"/>
                  <a:pt x="3042047" y="319050"/>
                </a:cubicBezTo>
                <a:cubicBezTo>
                  <a:pt x="3040831" y="321481"/>
                  <a:pt x="3040224" y="323304"/>
                  <a:pt x="3040224" y="324520"/>
                </a:cubicBezTo>
                <a:cubicBezTo>
                  <a:pt x="3037793" y="342751"/>
                  <a:pt x="3036577" y="363414"/>
                  <a:pt x="3036577" y="386507"/>
                </a:cubicBezTo>
                <a:cubicBezTo>
                  <a:pt x="3036577" y="398661"/>
                  <a:pt x="3048124" y="404131"/>
                  <a:pt x="3071217" y="402915"/>
                </a:cubicBezTo>
                <a:cubicBezTo>
                  <a:pt x="3135635" y="398053"/>
                  <a:pt x="3175744" y="390153"/>
                  <a:pt x="3191545" y="379214"/>
                </a:cubicBezTo>
                <a:cubicBezTo>
                  <a:pt x="3203699" y="358552"/>
                  <a:pt x="3210992" y="337282"/>
                  <a:pt x="3213422" y="315404"/>
                </a:cubicBezTo>
                <a:cubicBezTo>
                  <a:pt x="3214638" y="310542"/>
                  <a:pt x="3215853" y="309935"/>
                  <a:pt x="3217069" y="313581"/>
                </a:cubicBezTo>
                <a:cubicBezTo>
                  <a:pt x="3219499" y="322089"/>
                  <a:pt x="3220715" y="333028"/>
                  <a:pt x="3220715" y="346398"/>
                </a:cubicBezTo>
                <a:cubicBezTo>
                  <a:pt x="3220715" y="353690"/>
                  <a:pt x="3218892" y="362198"/>
                  <a:pt x="3215245" y="371922"/>
                </a:cubicBezTo>
                <a:cubicBezTo>
                  <a:pt x="3214030" y="379214"/>
                  <a:pt x="3212815" y="385291"/>
                  <a:pt x="3211599" y="390153"/>
                </a:cubicBezTo>
                <a:cubicBezTo>
                  <a:pt x="3199445" y="402307"/>
                  <a:pt x="3166628" y="412031"/>
                  <a:pt x="3113149" y="419323"/>
                </a:cubicBezTo>
                <a:cubicBezTo>
                  <a:pt x="3087625" y="422970"/>
                  <a:pt x="3067571" y="423577"/>
                  <a:pt x="3052986" y="421147"/>
                </a:cubicBezTo>
                <a:cubicBezTo>
                  <a:pt x="3026246" y="416285"/>
                  <a:pt x="3014092" y="404131"/>
                  <a:pt x="3016523" y="384684"/>
                </a:cubicBezTo>
                <a:cubicBezTo>
                  <a:pt x="3016523" y="378606"/>
                  <a:pt x="3017130" y="368275"/>
                  <a:pt x="3018346" y="353690"/>
                </a:cubicBezTo>
                <a:cubicBezTo>
                  <a:pt x="3019561" y="337890"/>
                  <a:pt x="3020169" y="326343"/>
                  <a:pt x="3020169" y="319050"/>
                </a:cubicBezTo>
                <a:cubicBezTo>
                  <a:pt x="3020169" y="314189"/>
                  <a:pt x="3017130" y="311150"/>
                  <a:pt x="3011053" y="309935"/>
                </a:cubicBezTo>
                <a:cubicBezTo>
                  <a:pt x="3008623" y="309935"/>
                  <a:pt x="3006799" y="309935"/>
                  <a:pt x="3005584" y="309935"/>
                </a:cubicBezTo>
                <a:cubicBezTo>
                  <a:pt x="3003153" y="307504"/>
                  <a:pt x="3001937" y="305073"/>
                  <a:pt x="3001937" y="302642"/>
                </a:cubicBezTo>
                <a:cubicBezTo>
                  <a:pt x="3003153" y="300211"/>
                  <a:pt x="3005584" y="298388"/>
                  <a:pt x="3009230" y="297173"/>
                </a:cubicBezTo>
                <a:cubicBezTo>
                  <a:pt x="3015611" y="296565"/>
                  <a:pt x="3021156" y="296375"/>
                  <a:pt x="3025866" y="296603"/>
                </a:cubicBezTo>
                <a:close/>
                <a:moveTo>
                  <a:pt x="3601603" y="286234"/>
                </a:moveTo>
                <a:cubicBezTo>
                  <a:pt x="3595526" y="289880"/>
                  <a:pt x="3588841" y="316012"/>
                  <a:pt x="3581549" y="364629"/>
                </a:cubicBezTo>
                <a:cubicBezTo>
                  <a:pt x="3600995" y="343967"/>
                  <a:pt x="3617404" y="323912"/>
                  <a:pt x="3630774" y="304465"/>
                </a:cubicBezTo>
                <a:cubicBezTo>
                  <a:pt x="3619835" y="292311"/>
                  <a:pt x="3610111" y="286234"/>
                  <a:pt x="3601603" y="286234"/>
                </a:cubicBezTo>
                <a:close/>
                <a:moveTo>
                  <a:pt x="3669060" y="242478"/>
                </a:moveTo>
                <a:cubicBezTo>
                  <a:pt x="3662983" y="243694"/>
                  <a:pt x="3653867" y="249163"/>
                  <a:pt x="3641712" y="258887"/>
                </a:cubicBezTo>
                <a:cubicBezTo>
                  <a:pt x="3633204" y="267395"/>
                  <a:pt x="3627127" y="271649"/>
                  <a:pt x="3623481" y="271649"/>
                </a:cubicBezTo>
                <a:cubicBezTo>
                  <a:pt x="3625912" y="276510"/>
                  <a:pt x="3631381" y="283195"/>
                  <a:pt x="3639889" y="291703"/>
                </a:cubicBezTo>
                <a:cubicBezTo>
                  <a:pt x="3641105" y="290488"/>
                  <a:pt x="3642320" y="288665"/>
                  <a:pt x="3643536" y="286234"/>
                </a:cubicBezTo>
                <a:cubicBezTo>
                  <a:pt x="3645966" y="283803"/>
                  <a:pt x="3647182" y="281980"/>
                  <a:pt x="3647182" y="280764"/>
                </a:cubicBezTo>
                <a:cubicBezTo>
                  <a:pt x="3650828" y="275903"/>
                  <a:pt x="3652043" y="276510"/>
                  <a:pt x="3650828" y="282587"/>
                </a:cubicBezTo>
                <a:cubicBezTo>
                  <a:pt x="3650828" y="285018"/>
                  <a:pt x="3649613" y="288665"/>
                  <a:pt x="3647182" y="293526"/>
                </a:cubicBezTo>
                <a:cubicBezTo>
                  <a:pt x="3645966" y="295957"/>
                  <a:pt x="3645359" y="297780"/>
                  <a:pt x="3645359" y="298996"/>
                </a:cubicBezTo>
                <a:cubicBezTo>
                  <a:pt x="3647790" y="300211"/>
                  <a:pt x="3651436" y="303250"/>
                  <a:pt x="3656298" y="308112"/>
                </a:cubicBezTo>
                <a:cubicBezTo>
                  <a:pt x="3661159" y="311758"/>
                  <a:pt x="3664805" y="314796"/>
                  <a:pt x="3667236" y="317227"/>
                </a:cubicBezTo>
                <a:cubicBezTo>
                  <a:pt x="3683037" y="281980"/>
                  <a:pt x="3687899" y="258887"/>
                  <a:pt x="3681822" y="247948"/>
                </a:cubicBezTo>
                <a:cubicBezTo>
                  <a:pt x="3681822" y="247948"/>
                  <a:pt x="3679998" y="246732"/>
                  <a:pt x="3676352" y="244301"/>
                </a:cubicBezTo>
                <a:cubicBezTo>
                  <a:pt x="3672706" y="243086"/>
                  <a:pt x="3670275" y="242478"/>
                  <a:pt x="3669060" y="242478"/>
                </a:cubicBezTo>
                <a:close/>
                <a:moveTo>
                  <a:pt x="662211" y="240655"/>
                </a:moveTo>
                <a:cubicBezTo>
                  <a:pt x="633040" y="255240"/>
                  <a:pt x="617847" y="266787"/>
                  <a:pt x="616632" y="275295"/>
                </a:cubicBezTo>
                <a:cubicBezTo>
                  <a:pt x="632433" y="295957"/>
                  <a:pt x="646410" y="295350"/>
                  <a:pt x="658564" y="273472"/>
                </a:cubicBezTo>
                <a:cubicBezTo>
                  <a:pt x="659780" y="269825"/>
                  <a:pt x="660387" y="264356"/>
                  <a:pt x="660387" y="257063"/>
                </a:cubicBezTo>
                <a:cubicBezTo>
                  <a:pt x="661603" y="249771"/>
                  <a:pt x="662211" y="244301"/>
                  <a:pt x="662211" y="240655"/>
                </a:cubicBezTo>
                <a:close/>
                <a:moveTo>
                  <a:pt x="140382" y="233363"/>
                </a:moveTo>
                <a:cubicBezTo>
                  <a:pt x="140382" y="234578"/>
                  <a:pt x="139774" y="237009"/>
                  <a:pt x="138559" y="240655"/>
                </a:cubicBezTo>
                <a:cubicBezTo>
                  <a:pt x="136128" y="245517"/>
                  <a:pt x="134305" y="249771"/>
                  <a:pt x="133089" y="253417"/>
                </a:cubicBezTo>
                <a:cubicBezTo>
                  <a:pt x="134305" y="252202"/>
                  <a:pt x="137343" y="250986"/>
                  <a:pt x="142205" y="249771"/>
                </a:cubicBezTo>
                <a:cubicBezTo>
                  <a:pt x="150713" y="246125"/>
                  <a:pt x="156790" y="243086"/>
                  <a:pt x="160437" y="240655"/>
                </a:cubicBezTo>
                <a:cubicBezTo>
                  <a:pt x="151929" y="239440"/>
                  <a:pt x="145244" y="237009"/>
                  <a:pt x="140382" y="233363"/>
                </a:cubicBezTo>
                <a:close/>
                <a:moveTo>
                  <a:pt x="726021" y="222424"/>
                </a:moveTo>
                <a:cubicBezTo>
                  <a:pt x="715082" y="222424"/>
                  <a:pt x="701712" y="225462"/>
                  <a:pt x="685911" y="231539"/>
                </a:cubicBezTo>
                <a:cubicBezTo>
                  <a:pt x="684696" y="235186"/>
                  <a:pt x="684088" y="241263"/>
                  <a:pt x="684088" y="249771"/>
                </a:cubicBezTo>
                <a:cubicBezTo>
                  <a:pt x="682873" y="258279"/>
                  <a:pt x="682265" y="264356"/>
                  <a:pt x="682265" y="268002"/>
                </a:cubicBezTo>
                <a:cubicBezTo>
                  <a:pt x="682265" y="275295"/>
                  <a:pt x="681050" y="281372"/>
                  <a:pt x="678619" y="286234"/>
                </a:cubicBezTo>
                <a:cubicBezTo>
                  <a:pt x="687127" y="277726"/>
                  <a:pt x="698674" y="265571"/>
                  <a:pt x="713259" y="249771"/>
                </a:cubicBezTo>
                <a:cubicBezTo>
                  <a:pt x="722982" y="238832"/>
                  <a:pt x="730275" y="230932"/>
                  <a:pt x="735136" y="226070"/>
                </a:cubicBezTo>
                <a:cubicBezTo>
                  <a:pt x="735136" y="223639"/>
                  <a:pt x="732098" y="222424"/>
                  <a:pt x="726021" y="222424"/>
                </a:cubicBezTo>
                <a:close/>
                <a:moveTo>
                  <a:pt x="4890976" y="216954"/>
                </a:moveTo>
                <a:cubicBezTo>
                  <a:pt x="4899484" y="216954"/>
                  <a:pt x="4903738" y="221816"/>
                  <a:pt x="4903738" y="231539"/>
                </a:cubicBezTo>
                <a:cubicBezTo>
                  <a:pt x="4902522" y="248555"/>
                  <a:pt x="4896445" y="257063"/>
                  <a:pt x="4885506" y="257063"/>
                </a:cubicBezTo>
                <a:cubicBezTo>
                  <a:pt x="4878214" y="255848"/>
                  <a:pt x="4873960" y="250379"/>
                  <a:pt x="4872744" y="240655"/>
                </a:cubicBezTo>
                <a:cubicBezTo>
                  <a:pt x="4875175" y="226070"/>
                  <a:pt x="4881252" y="218170"/>
                  <a:pt x="4890976" y="216954"/>
                </a:cubicBezTo>
                <a:close/>
                <a:moveTo>
                  <a:pt x="120327" y="213308"/>
                </a:moveTo>
                <a:cubicBezTo>
                  <a:pt x="97234" y="240047"/>
                  <a:pt x="79003" y="263141"/>
                  <a:pt x="65633" y="282587"/>
                </a:cubicBezTo>
                <a:cubicBezTo>
                  <a:pt x="72926" y="280157"/>
                  <a:pt x="86295" y="274079"/>
                  <a:pt x="105742" y="264356"/>
                </a:cubicBezTo>
                <a:cubicBezTo>
                  <a:pt x="111819" y="243694"/>
                  <a:pt x="116681" y="226678"/>
                  <a:pt x="120327" y="213308"/>
                </a:cubicBezTo>
                <a:close/>
                <a:moveTo>
                  <a:pt x="1995152" y="200546"/>
                </a:moveTo>
                <a:cubicBezTo>
                  <a:pt x="1989075" y="199331"/>
                  <a:pt x="1981175" y="201761"/>
                  <a:pt x="1971452" y="207839"/>
                </a:cubicBezTo>
                <a:cubicBezTo>
                  <a:pt x="1964159" y="210269"/>
                  <a:pt x="1958690" y="212093"/>
                  <a:pt x="1955043" y="213308"/>
                </a:cubicBezTo>
                <a:cubicBezTo>
                  <a:pt x="1953828" y="215739"/>
                  <a:pt x="1953220" y="218170"/>
                  <a:pt x="1953220" y="220601"/>
                </a:cubicBezTo>
                <a:cubicBezTo>
                  <a:pt x="1953220" y="226678"/>
                  <a:pt x="1954436" y="237617"/>
                  <a:pt x="1956866" y="253417"/>
                </a:cubicBezTo>
                <a:cubicBezTo>
                  <a:pt x="1960513" y="252202"/>
                  <a:pt x="1964159" y="250379"/>
                  <a:pt x="1967805" y="247948"/>
                </a:cubicBezTo>
                <a:cubicBezTo>
                  <a:pt x="1969021" y="247948"/>
                  <a:pt x="1970844" y="246125"/>
                  <a:pt x="1973275" y="242478"/>
                </a:cubicBezTo>
                <a:cubicBezTo>
                  <a:pt x="1976921" y="240047"/>
                  <a:pt x="1978744" y="238832"/>
                  <a:pt x="1978744" y="238832"/>
                </a:cubicBezTo>
                <a:cubicBezTo>
                  <a:pt x="1986037" y="225462"/>
                  <a:pt x="1991506" y="212700"/>
                  <a:pt x="1995152" y="200546"/>
                </a:cubicBezTo>
                <a:close/>
                <a:moveTo>
                  <a:pt x="463716" y="198951"/>
                </a:moveTo>
                <a:cubicBezTo>
                  <a:pt x="480580" y="199407"/>
                  <a:pt x="492658" y="206015"/>
                  <a:pt x="499951" y="218777"/>
                </a:cubicBezTo>
                <a:lnTo>
                  <a:pt x="499951" y="220601"/>
                </a:lnTo>
                <a:cubicBezTo>
                  <a:pt x="501166" y="225462"/>
                  <a:pt x="498735" y="227285"/>
                  <a:pt x="492658" y="226070"/>
                </a:cubicBezTo>
                <a:cubicBezTo>
                  <a:pt x="490227" y="226070"/>
                  <a:pt x="487189" y="224855"/>
                  <a:pt x="483542" y="222424"/>
                </a:cubicBezTo>
                <a:cubicBezTo>
                  <a:pt x="478681" y="219993"/>
                  <a:pt x="474427" y="218777"/>
                  <a:pt x="470780" y="218777"/>
                </a:cubicBezTo>
                <a:cubicBezTo>
                  <a:pt x="469565" y="218777"/>
                  <a:pt x="467134" y="218777"/>
                  <a:pt x="463488" y="218777"/>
                </a:cubicBezTo>
                <a:cubicBezTo>
                  <a:pt x="445256" y="217562"/>
                  <a:pt x="436141" y="212700"/>
                  <a:pt x="436141" y="204192"/>
                </a:cubicBezTo>
                <a:lnTo>
                  <a:pt x="436141" y="202369"/>
                </a:lnTo>
                <a:cubicBezTo>
                  <a:pt x="441002" y="201154"/>
                  <a:pt x="444041" y="200546"/>
                  <a:pt x="445256" y="200546"/>
                </a:cubicBezTo>
                <a:cubicBezTo>
                  <a:pt x="451941" y="199331"/>
                  <a:pt x="458094" y="198799"/>
                  <a:pt x="463716" y="198951"/>
                </a:cubicBezTo>
                <a:close/>
                <a:moveTo>
                  <a:pt x="4117553" y="184138"/>
                </a:moveTo>
                <a:cubicBezTo>
                  <a:pt x="4126061" y="182922"/>
                  <a:pt x="4129708" y="185353"/>
                  <a:pt x="4128492" y="191430"/>
                </a:cubicBezTo>
                <a:cubicBezTo>
                  <a:pt x="4128492" y="198723"/>
                  <a:pt x="4125453" y="204800"/>
                  <a:pt x="4119376" y="209662"/>
                </a:cubicBezTo>
                <a:cubicBezTo>
                  <a:pt x="4115730" y="212093"/>
                  <a:pt x="4113299" y="213916"/>
                  <a:pt x="4112084" y="215131"/>
                </a:cubicBezTo>
                <a:cubicBezTo>
                  <a:pt x="4098714" y="229716"/>
                  <a:pt x="4087167" y="243086"/>
                  <a:pt x="4077444" y="255240"/>
                </a:cubicBezTo>
                <a:cubicBezTo>
                  <a:pt x="4099322" y="247948"/>
                  <a:pt x="4118768" y="240655"/>
                  <a:pt x="4135784" y="233363"/>
                </a:cubicBezTo>
                <a:cubicBezTo>
                  <a:pt x="4145508" y="232147"/>
                  <a:pt x="4150977" y="235793"/>
                  <a:pt x="4152192" y="244301"/>
                </a:cubicBezTo>
                <a:cubicBezTo>
                  <a:pt x="4152192" y="249163"/>
                  <a:pt x="4149762" y="252202"/>
                  <a:pt x="4144900" y="253417"/>
                </a:cubicBezTo>
                <a:cubicBezTo>
                  <a:pt x="4142470" y="253417"/>
                  <a:pt x="4140646" y="254025"/>
                  <a:pt x="4139430" y="255240"/>
                </a:cubicBezTo>
                <a:cubicBezTo>
                  <a:pt x="4112691" y="267395"/>
                  <a:pt x="4086560" y="282587"/>
                  <a:pt x="4061036" y="300819"/>
                </a:cubicBezTo>
                <a:cubicBezTo>
                  <a:pt x="4053743" y="305681"/>
                  <a:pt x="4049489" y="312973"/>
                  <a:pt x="4048274" y="322697"/>
                </a:cubicBezTo>
                <a:cubicBezTo>
                  <a:pt x="4050705" y="332420"/>
                  <a:pt x="4054958" y="337890"/>
                  <a:pt x="4061036" y="339105"/>
                </a:cubicBezTo>
                <a:cubicBezTo>
                  <a:pt x="4062251" y="339105"/>
                  <a:pt x="4066505" y="337282"/>
                  <a:pt x="4073798" y="333636"/>
                </a:cubicBezTo>
                <a:cubicBezTo>
                  <a:pt x="4093244" y="322697"/>
                  <a:pt x="4113299" y="314189"/>
                  <a:pt x="4133962" y="308112"/>
                </a:cubicBezTo>
                <a:cubicBezTo>
                  <a:pt x="4149762" y="304465"/>
                  <a:pt x="4165562" y="303858"/>
                  <a:pt x="4181363" y="306288"/>
                </a:cubicBezTo>
                <a:cubicBezTo>
                  <a:pt x="4188656" y="307504"/>
                  <a:pt x="4192910" y="312973"/>
                  <a:pt x="4194125" y="322697"/>
                </a:cubicBezTo>
                <a:cubicBezTo>
                  <a:pt x="4194125" y="328774"/>
                  <a:pt x="4190479" y="335459"/>
                  <a:pt x="4183186" y="342751"/>
                </a:cubicBezTo>
                <a:cubicBezTo>
                  <a:pt x="4180756" y="346398"/>
                  <a:pt x="4175894" y="351259"/>
                  <a:pt x="4168601" y="357336"/>
                </a:cubicBezTo>
                <a:cubicBezTo>
                  <a:pt x="4162524" y="364629"/>
                  <a:pt x="4157662" y="370098"/>
                  <a:pt x="4154016" y="373745"/>
                </a:cubicBezTo>
                <a:cubicBezTo>
                  <a:pt x="4158878" y="374960"/>
                  <a:pt x="4161308" y="377391"/>
                  <a:pt x="4161308" y="381037"/>
                </a:cubicBezTo>
                <a:cubicBezTo>
                  <a:pt x="4161308" y="390761"/>
                  <a:pt x="4145508" y="397446"/>
                  <a:pt x="4113906" y="401092"/>
                </a:cubicBezTo>
                <a:cubicBezTo>
                  <a:pt x="4099322" y="402307"/>
                  <a:pt x="4089598" y="403523"/>
                  <a:pt x="4084736" y="404738"/>
                </a:cubicBezTo>
                <a:cubicBezTo>
                  <a:pt x="4072582" y="408384"/>
                  <a:pt x="4062251" y="410208"/>
                  <a:pt x="4053743" y="410208"/>
                </a:cubicBezTo>
                <a:cubicBezTo>
                  <a:pt x="4051312" y="410208"/>
                  <a:pt x="4050097" y="407169"/>
                  <a:pt x="4050097" y="401092"/>
                </a:cubicBezTo>
                <a:cubicBezTo>
                  <a:pt x="4050097" y="397446"/>
                  <a:pt x="4051312" y="395015"/>
                  <a:pt x="4053743" y="393799"/>
                </a:cubicBezTo>
                <a:cubicBezTo>
                  <a:pt x="4048881" y="373137"/>
                  <a:pt x="4040373" y="351867"/>
                  <a:pt x="4028219" y="329989"/>
                </a:cubicBezTo>
                <a:cubicBezTo>
                  <a:pt x="4028219" y="323912"/>
                  <a:pt x="4030650" y="316620"/>
                  <a:pt x="4035512" y="308112"/>
                </a:cubicBezTo>
                <a:cubicBezTo>
                  <a:pt x="4035512" y="308112"/>
                  <a:pt x="4036119" y="307504"/>
                  <a:pt x="4037335" y="306288"/>
                </a:cubicBezTo>
                <a:cubicBezTo>
                  <a:pt x="4038550" y="305073"/>
                  <a:pt x="4042196" y="301427"/>
                  <a:pt x="4048274" y="295350"/>
                </a:cubicBezTo>
                <a:cubicBezTo>
                  <a:pt x="4056782" y="288057"/>
                  <a:pt x="4061036" y="283803"/>
                  <a:pt x="4061036" y="282587"/>
                </a:cubicBezTo>
                <a:cubicBezTo>
                  <a:pt x="4061036" y="281372"/>
                  <a:pt x="4059820" y="280157"/>
                  <a:pt x="4057389" y="278941"/>
                </a:cubicBezTo>
                <a:cubicBezTo>
                  <a:pt x="4053743" y="276510"/>
                  <a:pt x="4051920" y="273472"/>
                  <a:pt x="4051920" y="269825"/>
                </a:cubicBezTo>
                <a:cubicBezTo>
                  <a:pt x="4051920" y="262533"/>
                  <a:pt x="4057997" y="253417"/>
                  <a:pt x="4070151" y="242478"/>
                </a:cubicBezTo>
                <a:cubicBezTo>
                  <a:pt x="4082306" y="230324"/>
                  <a:pt x="4088383" y="221208"/>
                  <a:pt x="4088383" y="215131"/>
                </a:cubicBezTo>
                <a:cubicBezTo>
                  <a:pt x="4085952" y="215131"/>
                  <a:pt x="4081698" y="216347"/>
                  <a:pt x="4075621" y="218777"/>
                </a:cubicBezTo>
                <a:cubicBezTo>
                  <a:pt x="4069544" y="222424"/>
                  <a:pt x="4064682" y="224247"/>
                  <a:pt x="4061036" y="224247"/>
                </a:cubicBezTo>
                <a:cubicBezTo>
                  <a:pt x="4052528" y="224247"/>
                  <a:pt x="4048274" y="221208"/>
                  <a:pt x="4048274" y="215131"/>
                </a:cubicBezTo>
                <a:cubicBezTo>
                  <a:pt x="4048274" y="213916"/>
                  <a:pt x="4048881" y="212093"/>
                  <a:pt x="4050097" y="209662"/>
                </a:cubicBezTo>
                <a:cubicBezTo>
                  <a:pt x="4088990" y="192646"/>
                  <a:pt x="4111476" y="184138"/>
                  <a:pt x="4117553" y="184138"/>
                </a:cubicBezTo>
                <a:close/>
                <a:moveTo>
                  <a:pt x="2080840" y="176845"/>
                </a:moveTo>
                <a:cubicBezTo>
                  <a:pt x="2067471" y="191430"/>
                  <a:pt x="2055316" y="206623"/>
                  <a:pt x="2044377" y="222424"/>
                </a:cubicBezTo>
                <a:cubicBezTo>
                  <a:pt x="2048024" y="221208"/>
                  <a:pt x="2055316" y="218777"/>
                  <a:pt x="2066255" y="215131"/>
                </a:cubicBezTo>
                <a:cubicBezTo>
                  <a:pt x="2071117" y="212700"/>
                  <a:pt x="2075371" y="210877"/>
                  <a:pt x="2079017" y="209662"/>
                </a:cubicBezTo>
                <a:cubicBezTo>
                  <a:pt x="2080233" y="198723"/>
                  <a:pt x="2080840" y="187784"/>
                  <a:pt x="2080840" y="176845"/>
                </a:cubicBezTo>
                <a:close/>
                <a:moveTo>
                  <a:pt x="3597957" y="165906"/>
                </a:moveTo>
                <a:cubicBezTo>
                  <a:pt x="3582156" y="173199"/>
                  <a:pt x="3565748" y="184138"/>
                  <a:pt x="3548732" y="198723"/>
                </a:cubicBezTo>
                <a:cubicBezTo>
                  <a:pt x="3539008" y="207231"/>
                  <a:pt x="3530501" y="207231"/>
                  <a:pt x="3523208" y="198723"/>
                </a:cubicBezTo>
                <a:cubicBezTo>
                  <a:pt x="3507407" y="214523"/>
                  <a:pt x="3494038" y="229716"/>
                  <a:pt x="3483099" y="244301"/>
                </a:cubicBezTo>
                <a:cubicBezTo>
                  <a:pt x="3492822" y="264964"/>
                  <a:pt x="3494645" y="293526"/>
                  <a:pt x="3488568" y="329989"/>
                </a:cubicBezTo>
                <a:cubicBezTo>
                  <a:pt x="3494645" y="323912"/>
                  <a:pt x="3501330" y="315404"/>
                  <a:pt x="3508623" y="304465"/>
                </a:cubicBezTo>
                <a:cubicBezTo>
                  <a:pt x="3515915" y="292311"/>
                  <a:pt x="3521385" y="286841"/>
                  <a:pt x="3525031" y="288057"/>
                </a:cubicBezTo>
                <a:cubicBezTo>
                  <a:pt x="3526246" y="292919"/>
                  <a:pt x="3526246" y="297173"/>
                  <a:pt x="3525031" y="300819"/>
                </a:cubicBezTo>
                <a:cubicBezTo>
                  <a:pt x="3531108" y="299604"/>
                  <a:pt x="3540224" y="294742"/>
                  <a:pt x="3552378" y="286234"/>
                </a:cubicBezTo>
                <a:cubicBezTo>
                  <a:pt x="3562102" y="261925"/>
                  <a:pt x="3568179" y="246125"/>
                  <a:pt x="3570610" y="238832"/>
                </a:cubicBezTo>
                <a:cubicBezTo>
                  <a:pt x="3565748" y="240047"/>
                  <a:pt x="3558456" y="243694"/>
                  <a:pt x="3548732" y="249771"/>
                </a:cubicBezTo>
                <a:cubicBezTo>
                  <a:pt x="3541439" y="254633"/>
                  <a:pt x="3535970" y="257671"/>
                  <a:pt x="3532324" y="258887"/>
                </a:cubicBezTo>
                <a:cubicBezTo>
                  <a:pt x="3525031" y="258887"/>
                  <a:pt x="3521385" y="255848"/>
                  <a:pt x="3521385" y="249771"/>
                </a:cubicBezTo>
                <a:lnTo>
                  <a:pt x="3521385" y="247948"/>
                </a:lnTo>
                <a:cubicBezTo>
                  <a:pt x="3526246" y="240655"/>
                  <a:pt x="3537185" y="232147"/>
                  <a:pt x="3554201" y="222424"/>
                </a:cubicBezTo>
                <a:cubicBezTo>
                  <a:pt x="3561494" y="218777"/>
                  <a:pt x="3566356" y="215739"/>
                  <a:pt x="3568787" y="213308"/>
                </a:cubicBezTo>
                <a:cubicBezTo>
                  <a:pt x="3571218" y="210877"/>
                  <a:pt x="3574256" y="206015"/>
                  <a:pt x="3577902" y="198723"/>
                </a:cubicBezTo>
                <a:cubicBezTo>
                  <a:pt x="3580333" y="197507"/>
                  <a:pt x="3581549" y="196292"/>
                  <a:pt x="3581549" y="195077"/>
                </a:cubicBezTo>
                <a:cubicBezTo>
                  <a:pt x="3591272" y="180491"/>
                  <a:pt x="3596742" y="170768"/>
                  <a:pt x="3597957" y="165906"/>
                </a:cubicBezTo>
                <a:close/>
                <a:moveTo>
                  <a:pt x="3049339" y="158614"/>
                </a:moveTo>
                <a:cubicBezTo>
                  <a:pt x="3056632" y="158614"/>
                  <a:pt x="3060278" y="162260"/>
                  <a:pt x="3060278" y="169553"/>
                </a:cubicBezTo>
                <a:cubicBezTo>
                  <a:pt x="3060278" y="173199"/>
                  <a:pt x="3050555" y="184138"/>
                  <a:pt x="3031108" y="202369"/>
                </a:cubicBezTo>
                <a:cubicBezTo>
                  <a:pt x="3026246" y="206015"/>
                  <a:pt x="3022600" y="209054"/>
                  <a:pt x="3020169" y="211485"/>
                </a:cubicBezTo>
                <a:cubicBezTo>
                  <a:pt x="2999507" y="233363"/>
                  <a:pt x="2985529" y="249771"/>
                  <a:pt x="2978237" y="260710"/>
                </a:cubicBezTo>
                <a:cubicBezTo>
                  <a:pt x="2995252" y="254633"/>
                  <a:pt x="3019561" y="243086"/>
                  <a:pt x="3051162" y="226070"/>
                </a:cubicBezTo>
                <a:cubicBezTo>
                  <a:pt x="3058455" y="219993"/>
                  <a:pt x="3065140" y="215131"/>
                  <a:pt x="3071217" y="211485"/>
                </a:cubicBezTo>
                <a:cubicBezTo>
                  <a:pt x="3078510" y="212700"/>
                  <a:pt x="3082763" y="217562"/>
                  <a:pt x="3083979" y="226070"/>
                </a:cubicBezTo>
                <a:cubicBezTo>
                  <a:pt x="3083979" y="227285"/>
                  <a:pt x="3074256" y="234578"/>
                  <a:pt x="3054809" y="247948"/>
                </a:cubicBezTo>
                <a:cubicBezTo>
                  <a:pt x="3039008" y="260102"/>
                  <a:pt x="3029892" y="267395"/>
                  <a:pt x="3027462" y="269825"/>
                </a:cubicBezTo>
                <a:cubicBezTo>
                  <a:pt x="3009230" y="285626"/>
                  <a:pt x="2977629" y="324520"/>
                  <a:pt x="2932658" y="386507"/>
                </a:cubicBezTo>
                <a:cubicBezTo>
                  <a:pt x="2925365" y="392584"/>
                  <a:pt x="2921112" y="396838"/>
                  <a:pt x="2919896" y="399269"/>
                </a:cubicBezTo>
                <a:cubicBezTo>
                  <a:pt x="2919896" y="399269"/>
                  <a:pt x="2918680" y="399269"/>
                  <a:pt x="2916250" y="399269"/>
                </a:cubicBezTo>
                <a:cubicBezTo>
                  <a:pt x="2906526" y="399269"/>
                  <a:pt x="2901665" y="391976"/>
                  <a:pt x="2901665" y="377391"/>
                </a:cubicBezTo>
                <a:cubicBezTo>
                  <a:pt x="2905311" y="351867"/>
                  <a:pt x="2910780" y="337890"/>
                  <a:pt x="2918073" y="335459"/>
                </a:cubicBezTo>
                <a:cubicBezTo>
                  <a:pt x="2918073" y="348828"/>
                  <a:pt x="2918073" y="362198"/>
                  <a:pt x="2918073" y="375568"/>
                </a:cubicBezTo>
                <a:cubicBezTo>
                  <a:pt x="2952105" y="331812"/>
                  <a:pt x="2978844" y="298388"/>
                  <a:pt x="2998291" y="275295"/>
                </a:cubicBezTo>
                <a:cubicBezTo>
                  <a:pt x="2992214" y="275295"/>
                  <a:pt x="2977629" y="282587"/>
                  <a:pt x="2954536" y="297173"/>
                </a:cubicBezTo>
                <a:cubicBezTo>
                  <a:pt x="2941166" y="308112"/>
                  <a:pt x="2930835" y="307504"/>
                  <a:pt x="2923542" y="295350"/>
                </a:cubicBezTo>
                <a:cubicBezTo>
                  <a:pt x="2925973" y="291703"/>
                  <a:pt x="2931442" y="286841"/>
                  <a:pt x="2939951" y="280764"/>
                </a:cubicBezTo>
                <a:cubicBezTo>
                  <a:pt x="2952105" y="272256"/>
                  <a:pt x="2961221" y="264356"/>
                  <a:pt x="2967298" y="257063"/>
                </a:cubicBezTo>
                <a:cubicBezTo>
                  <a:pt x="2978237" y="244909"/>
                  <a:pt x="2988568" y="230932"/>
                  <a:pt x="2998291" y="215131"/>
                </a:cubicBezTo>
                <a:cubicBezTo>
                  <a:pt x="3000722" y="210269"/>
                  <a:pt x="3003153" y="206623"/>
                  <a:pt x="3005584" y="204192"/>
                </a:cubicBezTo>
                <a:cubicBezTo>
                  <a:pt x="3000722" y="206623"/>
                  <a:pt x="2994645" y="209662"/>
                  <a:pt x="2987352" y="213308"/>
                </a:cubicBezTo>
                <a:cubicBezTo>
                  <a:pt x="2977629" y="218170"/>
                  <a:pt x="2970337" y="220601"/>
                  <a:pt x="2965475" y="220601"/>
                </a:cubicBezTo>
                <a:cubicBezTo>
                  <a:pt x="2959398" y="221816"/>
                  <a:pt x="2956966" y="219385"/>
                  <a:pt x="2958182" y="213308"/>
                </a:cubicBezTo>
                <a:cubicBezTo>
                  <a:pt x="2988568" y="191430"/>
                  <a:pt x="3018953" y="173199"/>
                  <a:pt x="3049339" y="158614"/>
                </a:cubicBezTo>
                <a:close/>
                <a:moveTo>
                  <a:pt x="2480518" y="144029"/>
                </a:moveTo>
                <a:cubicBezTo>
                  <a:pt x="2485380" y="144029"/>
                  <a:pt x="2487811" y="151321"/>
                  <a:pt x="2487811" y="165906"/>
                </a:cubicBezTo>
                <a:cubicBezTo>
                  <a:pt x="2487811" y="167122"/>
                  <a:pt x="2487811" y="168337"/>
                  <a:pt x="2487811" y="169553"/>
                </a:cubicBezTo>
                <a:cubicBezTo>
                  <a:pt x="2484164" y="199938"/>
                  <a:pt x="2477480" y="215739"/>
                  <a:pt x="2467756" y="216954"/>
                </a:cubicBezTo>
                <a:cubicBezTo>
                  <a:pt x="2460464" y="216954"/>
                  <a:pt x="2456817" y="213308"/>
                  <a:pt x="2456817" y="206015"/>
                </a:cubicBezTo>
                <a:cubicBezTo>
                  <a:pt x="2456817" y="202369"/>
                  <a:pt x="2458033" y="198723"/>
                  <a:pt x="2460464" y="195077"/>
                </a:cubicBezTo>
                <a:cubicBezTo>
                  <a:pt x="2464110" y="190215"/>
                  <a:pt x="2465933" y="186569"/>
                  <a:pt x="2465933" y="184138"/>
                </a:cubicBezTo>
                <a:cubicBezTo>
                  <a:pt x="2465933" y="182922"/>
                  <a:pt x="2465933" y="179884"/>
                  <a:pt x="2465933" y="175022"/>
                </a:cubicBezTo>
                <a:cubicBezTo>
                  <a:pt x="2467148" y="154360"/>
                  <a:pt x="2472010" y="144029"/>
                  <a:pt x="2480518" y="144029"/>
                </a:cubicBezTo>
                <a:close/>
                <a:moveTo>
                  <a:pt x="4731222" y="140952"/>
                </a:moveTo>
                <a:cubicBezTo>
                  <a:pt x="4738060" y="141180"/>
                  <a:pt x="4741478" y="145852"/>
                  <a:pt x="4741478" y="154967"/>
                </a:cubicBezTo>
                <a:cubicBezTo>
                  <a:pt x="4741478" y="159829"/>
                  <a:pt x="4739654" y="162260"/>
                  <a:pt x="4736008" y="162260"/>
                </a:cubicBezTo>
                <a:cubicBezTo>
                  <a:pt x="4691037" y="168337"/>
                  <a:pt x="4646066" y="178668"/>
                  <a:pt x="4601096" y="193253"/>
                </a:cubicBezTo>
                <a:cubicBezTo>
                  <a:pt x="4590156" y="196900"/>
                  <a:pt x="4580434" y="201761"/>
                  <a:pt x="4571925" y="207839"/>
                </a:cubicBezTo>
                <a:cubicBezTo>
                  <a:pt x="4554910" y="237009"/>
                  <a:pt x="4540324" y="264964"/>
                  <a:pt x="4528170" y="291703"/>
                </a:cubicBezTo>
                <a:cubicBezTo>
                  <a:pt x="4573141" y="278333"/>
                  <a:pt x="4605958" y="273472"/>
                  <a:pt x="4626620" y="277118"/>
                </a:cubicBezTo>
                <a:cubicBezTo>
                  <a:pt x="4636343" y="277118"/>
                  <a:pt x="4641204" y="283195"/>
                  <a:pt x="4641204" y="295350"/>
                </a:cubicBezTo>
                <a:cubicBezTo>
                  <a:pt x="4636343" y="341536"/>
                  <a:pt x="4607172" y="383468"/>
                  <a:pt x="4553694" y="421147"/>
                </a:cubicBezTo>
                <a:cubicBezTo>
                  <a:pt x="4553694" y="421147"/>
                  <a:pt x="4553086" y="421754"/>
                  <a:pt x="4551870" y="422970"/>
                </a:cubicBezTo>
                <a:cubicBezTo>
                  <a:pt x="4550655" y="425400"/>
                  <a:pt x="4548832" y="426616"/>
                  <a:pt x="4546401" y="426616"/>
                </a:cubicBezTo>
                <a:cubicBezTo>
                  <a:pt x="4525739" y="420539"/>
                  <a:pt x="4508722" y="412031"/>
                  <a:pt x="4495353" y="401092"/>
                </a:cubicBezTo>
                <a:cubicBezTo>
                  <a:pt x="4495353" y="398661"/>
                  <a:pt x="4497784" y="397446"/>
                  <a:pt x="4502646" y="397446"/>
                </a:cubicBezTo>
                <a:cubicBezTo>
                  <a:pt x="4507508" y="397446"/>
                  <a:pt x="4514192" y="398053"/>
                  <a:pt x="4522700" y="399269"/>
                </a:cubicBezTo>
                <a:cubicBezTo>
                  <a:pt x="4531208" y="400484"/>
                  <a:pt x="4537286" y="401092"/>
                  <a:pt x="4540932" y="401092"/>
                </a:cubicBezTo>
                <a:cubicBezTo>
                  <a:pt x="4556732" y="398661"/>
                  <a:pt x="4576179" y="379822"/>
                  <a:pt x="4599272" y="344574"/>
                </a:cubicBezTo>
                <a:cubicBezTo>
                  <a:pt x="4600488" y="342144"/>
                  <a:pt x="4604134" y="334851"/>
                  <a:pt x="4610212" y="322697"/>
                </a:cubicBezTo>
                <a:cubicBezTo>
                  <a:pt x="4613858" y="315404"/>
                  <a:pt x="4615680" y="311150"/>
                  <a:pt x="4615680" y="309935"/>
                </a:cubicBezTo>
                <a:cubicBezTo>
                  <a:pt x="4618112" y="303858"/>
                  <a:pt x="4618720" y="300211"/>
                  <a:pt x="4617504" y="298996"/>
                </a:cubicBezTo>
                <a:cubicBezTo>
                  <a:pt x="4616288" y="296565"/>
                  <a:pt x="4612034" y="295350"/>
                  <a:pt x="4604742" y="295350"/>
                </a:cubicBezTo>
                <a:cubicBezTo>
                  <a:pt x="4578002" y="297780"/>
                  <a:pt x="4551870" y="304465"/>
                  <a:pt x="4526346" y="315404"/>
                </a:cubicBezTo>
                <a:cubicBezTo>
                  <a:pt x="4525131" y="316620"/>
                  <a:pt x="4522093" y="319050"/>
                  <a:pt x="4517231" y="322697"/>
                </a:cubicBezTo>
                <a:cubicBezTo>
                  <a:pt x="4508722" y="329989"/>
                  <a:pt x="4502646" y="333028"/>
                  <a:pt x="4499000" y="331812"/>
                </a:cubicBezTo>
                <a:cubicBezTo>
                  <a:pt x="4490492" y="330597"/>
                  <a:pt x="4488668" y="323912"/>
                  <a:pt x="4493530" y="311758"/>
                </a:cubicBezTo>
                <a:cubicBezTo>
                  <a:pt x="4520270" y="264356"/>
                  <a:pt x="4536678" y="233970"/>
                  <a:pt x="4542755" y="220601"/>
                </a:cubicBezTo>
                <a:cubicBezTo>
                  <a:pt x="4524524" y="230324"/>
                  <a:pt x="4491100" y="247948"/>
                  <a:pt x="4442482" y="273472"/>
                </a:cubicBezTo>
                <a:cubicBezTo>
                  <a:pt x="4390218" y="300211"/>
                  <a:pt x="4358618" y="316012"/>
                  <a:pt x="4347678" y="320874"/>
                </a:cubicBezTo>
                <a:cubicBezTo>
                  <a:pt x="4340386" y="323304"/>
                  <a:pt x="4334916" y="326343"/>
                  <a:pt x="4331270" y="329989"/>
                </a:cubicBezTo>
                <a:cubicBezTo>
                  <a:pt x="4319116" y="329989"/>
                  <a:pt x="4314254" y="325735"/>
                  <a:pt x="4316685" y="317227"/>
                </a:cubicBezTo>
                <a:cubicBezTo>
                  <a:pt x="4325193" y="307504"/>
                  <a:pt x="4339778" y="292919"/>
                  <a:pt x="4360440" y="273472"/>
                </a:cubicBezTo>
                <a:cubicBezTo>
                  <a:pt x="4370164" y="263748"/>
                  <a:pt x="4377456" y="256456"/>
                  <a:pt x="4382318" y="251594"/>
                </a:cubicBezTo>
                <a:cubicBezTo>
                  <a:pt x="4383534" y="250379"/>
                  <a:pt x="4385357" y="248555"/>
                  <a:pt x="4387788" y="246125"/>
                </a:cubicBezTo>
                <a:cubicBezTo>
                  <a:pt x="4391434" y="240047"/>
                  <a:pt x="4395080" y="237009"/>
                  <a:pt x="4398726" y="237009"/>
                </a:cubicBezTo>
                <a:cubicBezTo>
                  <a:pt x="4403588" y="235793"/>
                  <a:pt x="4404804" y="238224"/>
                  <a:pt x="4402373" y="244301"/>
                </a:cubicBezTo>
                <a:cubicBezTo>
                  <a:pt x="4399942" y="246732"/>
                  <a:pt x="4395688" y="250986"/>
                  <a:pt x="4389611" y="257063"/>
                </a:cubicBezTo>
                <a:cubicBezTo>
                  <a:pt x="4371380" y="272864"/>
                  <a:pt x="4359225" y="286234"/>
                  <a:pt x="4353148" y="297173"/>
                </a:cubicBezTo>
                <a:cubicBezTo>
                  <a:pt x="4360440" y="297173"/>
                  <a:pt x="4375026" y="290488"/>
                  <a:pt x="4396904" y="277118"/>
                </a:cubicBezTo>
                <a:cubicBezTo>
                  <a:pt x="4413919" y="267395"/>
                  <a:pt x="4440052" y="254025"/>
                  <a:pt x="4475298" y="237009"/>
                </a:cubicBezTo>
                <a:cubicBezTo>
                  <a:pt x="4509331" y="218777"/>
                  <a:pt x="4534855" y="205408"/>
                  <a:pt x="4551870" y="196900"/>
                </a:cubicBezTo>
                <a:cubicBezTo>
                  <a:pt x="4553086" y="195684"/>
                  <a:pt x="4556732" y="192646"/>
                  <a:pt x="4562810" y="187784"/>
                </a:cubicBezTo>
                <a:cubicBezTo>
                  <a:pt x="4566456" y="184138"/>
                  <a:pt x="4568279" y="182315"/>
                  <a:pt x="4568279" y="182315"/>
                </a:cubicBezTo>
                <a:cubicBezTo>
                  <a:pt x="4568279" y="181099"/>
                  <a:pt x="4569494" y="180491"/>
                  <a:pt x="4571925" y="180491"/>
                </a:cubicBezTo>
                <a:cubicBezTo>
                  <a:pt x="4573141" y="180491"/>
                  <a:pt x="4575572" y="180491"/>
                  <a:pt x="4579218" y="180491"/>
                </a:cubicBezTo>
                <a:cubicBezTo>
                  <a:pt x="4584080" y="181707"/>
                  <a:pt x="4587726" y="181707"/>
                  <a:pt x="4590156" y="180491"/>
                </a:cubicBezTo>
                <a:cubicBezTo>
                  <a:pt x="4630266" y="163475"/>
                  <a:pt x="4674629" y="150713"/>
                  <a:pt x="4723246" y="142205"/>
                </a:cubicBezTo>
                <a:cubicBezTo>
                  <a:pt x="4726285" y="141294"/>
                  <a:pt x="4728944" y="140876"/>
                  <a:pt x="4731222" y="140952"/>
                </a:cubicBezTo>
                <a:close/>
                <a:moveTo>
                  <a:pt x="2128242" y="123974"/>
                </a:moveTo>
                <a:lnTo>
                  <a:pt x="2099072" y="158614"/>
                </a:lnTo>
                <a:cubicBezTo>
                  <a:pt x="2099072" y="162260"/>
                  <a:pt x="2099072" y="167729"/>
                  <a:pt x="2099072" y="175022"/>
                </a:cubicBezTo>
                <a:cubicBezTo>
                  <a:pt x="2100287" y="187176"/>
                  <a:pt x="2100287" y="196292"/>
                  <a:pt x="2099072" y="202369"/>
                </a:cubicBezTo>
                <a:cubicBezTo>
                  <a:pt x="2102718" y="201154"/>
                  <a:pt x="2108187" y="199331"/>
                  <a:pt x="2115480" y="196900"/>
                </a:cubicBezTo>
                <a:cubicBezTo>
                  <a:pt x="2120342" y="195684"/>
                  <a:pt x="2124596" y="194469"/>
                  <a:pt x="2128242" y="193253"/>
                </a:cubicBezTo>
                <a:cubicBezTo>
                  <a:pt x="2128242" y="165299"/>
                  <a:pt x="2128242" y="142205"/>
                  <a:pt x="2128242" y="123974"/>
                </a:cubicBezTo>
                <a:close/>
                <a:moveTo>
                  <a:pt x="6092316" y="111212"/>
                </a:moveTo>
                <a:lnTo>
                  <a:pt x="6117840" y="111212"/>
                </a:lnTo>
                <a:cubicBezTo>
                  <a:pt x="6078946" y="216954"/>
                  <a:pt x="6057676" y="293526"/>
                  <a:pt x="6054030" y="340928"/>
                </a:cubicBezTo>
                <a:cubicBezTo>
                  <a:pt x="6054030" y="353082"/>
                  <a:pt x="6055854" y="362806"/>
                  <a:pt x="6059500" y="370098"/>
                </a:cubicBezTo>
                <a:cubicBezTo>
                  <a:pt x="6083808" y="378606"/>
                  <a:pt x="6115410" y="380430"/>
                  <a:pt x="6154303" y="375568"/>
                </a:cubicBezTo>
                <a:lnTo>
                  <a:pt x="6150657" y="390153"/>
                </a:lnTo>
                <a:lnTo>
                  <a:pt x="6112371" y="390153"/>
                </a:lnTo>
                <a:cubicBezTo>
                  <a:pt x="6061322" y="388938"/>
                  <a:pt x="6034583" y="368275"/>
                  <a:pt x="6032152" y="328166"/>
                </a:cubicBezTo>
                <a:cubicBezTo>
                  <a:pt x="6032152" y="302642"/>
                  <a:pt x="6047345" y="245517"/>
                  <a:pt x="6077731" y="156791"/>
                </a:cubicBezTo>
                <a:cubicBezTo>
                  <a:pt x="6078946" y="153144"/>
                  <a:pt x="6080770" y="147675"/>
                  <a:pt x="6083200" y="140382"/>
                </a:cubicBezTo>
                <a:cubicBezTo>
                  <a:pt x="6086846" y="129443"/>
                  <a:pt x="6089886" y="119720"/>
                  <a:pt x="6092316" y="111212"/>
                </a:cubicBezTo>
                <a:close/>
                <a:moveTo>
                  <a:pt x="1701291" y="111212"/>
                </a:moveTo>
                <a:lnTo>
                  <a:pt x="1726815" y="111212"/>
                </a:lnTo>
                <a:cubicBezTo>
                  <a:pt x="1687922" y="216954"/>
                  <a:pt x="1666652" y="293526"/>
                  <a:pt x="1663005" y="340928"/>
                </a:cubicBezTo>
                <a:cubicBezTo>
                  <a:pt x="1663005" y="353082"/>
                  <a:pt x="1664828" y="362806"/>
                  <a:pt x="1668475" y="370098"/>
                </a:cubicBezTo>
                <a:cubicBezTo>
                  <a:pt x="1692783" y="378606"/>
                  <a:pt x="1724384" y="380430"/>
                  <a:pt x="1763278" y="375568"/>
                </a:cubicBezTo>
                <a:lnTo>
                  <a:pt x="1759632" y="390153"/>
                </a:lnTo>
                <a:lnTo>
                  <a:pt x="1721346" y="390153"/>
                </a:lnTo>
                <a:cubicBezTo>
                  <a:pt x="1670298" y="388938"/>
                  <a:pt x="1643558" y="368275"/>
                  <a:pt x="1641128" y="328166"/>
                </a:cubicBezTo>
                <a:cubicBezTo>
                  <a:pt x="1641128" y="302642"/>
                  <a:pt x="1656320" y="245517"/>
                  <a:pt x="1686706" y="156791"/>
                </a:cubicBezTo>
                <a:cubicBezTo>
                  <a:pt x="1687922" y="153144"/>
                  <a:pt x="1689745" y="147675"/>
                  <a:pt x="1692176" y="140382"/>
                </a:cubicBezTo>
                <a:cubicBezTo>
                  <a:pt x="1695822" y="129443"/>
                  <a:pt x="1698860" y="119720"/>
                  <a:pt x="1701291" y="111212"/>
                </a:cubicBezTo>
                <a:close/>
                <a:moveTo>
                  <a:pt x="6358830" y="107566"/>
                </a:moveTo>
                <a:lnTo>
                  <a:pt x="6377062" y="107566"/>
                </a:lnTo>
                <a:cubicBezTo>
                  <a:pt x="6352753" y="269218"/>
                  <a:pt x="6299882" y="366452"/>
                  <a:pt x="6218448" y="399269"/>
                </a:cubicBezTo>
                <a:lnTo>
                  <a:pt x="6212978" y="390153"/>
                </a:lnTo>
                <a:cubicBezTo>
                  <a:pt x="6281042" y="360983"/>
                  <a:pt x="6329660" y="266787"/>
                  <a:pt x="6358830" y="107566"/>
                </a:cubicBezTo>
                <a:close/>
                <a:moveTo>
                  <a:pt x="2547063" y="106654"/>
                </a:moveTo>
                <a:cubicBezTo>
                  <a:pt x="2549494" y="106654"/>
                  <a:pt x="2551621" y="108173"/>
                  <a:pt x="2553444" y="111212"/>
                </a:cubicBezTo>
                <a:cubicBezTo>
                  <a:pt x="2552229" y="146459"/>
                  <a:pt x="2565598" y="163475"/>
                  <a:pt x="2593553" y="162260"/>
                </a:cubicBezTo>
                <a:cubicBezTo>
                  <a:pt x="2597199" y="162260"/>
                  <a:pt x="2602061" y="161652"/>
                  <a:pt x="2608138" y="160437"/>
                </a:cubicBezTo>
                <a:cubicBezTo>
                  <a:pt x="2614216" y="159221"/>
                  <a:pt x="2618470" y="158614"/>
                  <a:pt x="2620900" y="158614"/>
                </a:cubicBezTo>
                <a:cubicBezTo>
                  <a:pt x="2625762" y="159829"/>
                  <a:pt x="2628801" y="163475"/>
                  <a:pt x="2630016" y="169553"/>
                </a:cubicBezTo>
                <a:cubicBezTo>
                  <a:pt x="2630016" y="178061"/>
                  <a:pt x="2612392" y="185353"/>
                  <a:pt x="2577145" y="191430"/>
                </a:cubicBezTo>
                <a:cubicBezTo>
                  <a:pt x="2564991" y="193861"/>
                  <a:pt x="2557698" y="195684"/>
                  <a:pt x="2555267" y="196900"/>
                </a:cubicBezTo>
                <a:cubicBezTo>
                  <a:pt x="2535820" y="211485"/>
                  <a:pt x="2523666" y="223031"/>
                  <a:pt x="2518804" y="231539"/>
                </a:cubicBezTo>
                <a:cubicBezTo>
                  <a:pt x="2518804" y="233970"/>
                  <a:pt x="2521843" y="236401"/>
                  <a:pt x="2527920" y="238832"/>
                </a:cubicBezTo>
                <a:cubicBezTo>
                  <a:pt x="2538859" y="243694"/>
                  <a:pt x="2544328" y="249163"/>
                  <a:pt x="2544328" y="255240"/>
                </a:cubicBezTo>
                <a:cubicBezTo>
                  <a:pt x="2544328" y="257671"/>
                  <a:pt x="2543113" y="260102"/>
                  <a:pt x="2540682" y="262533"/>
                </a:cubicBezTo>
                <a:cubicBezTo>
                  <a:pt x="2537036" y="267395"/>
                  <a:pt x="2533997" y="272256"/>
                  <a:pt x="2531566" y="277118"/>
                </a:cubicBezTo>
                <a:cubicBezTo>
                  <a:pt x="2532782" y="275903"/>
                  <a:pt x="2535212" y="274687"/>
                  <a:pt x="2538859" y="273472"/>
                </a:cubicBezTo>
                <a:cubicBezTo>
                  <a:pt x="2551013" y="268610"/>
                  <a:pt x="2558306" y="266179"/>
                  <a:pt x="2560737" y="266179"/>
                </a:cubicBezTo>
                <a:cubicBezTo>
                  <a:pt x="2561952" y="264964"/>
                  <a:pt x="2564383" y="263748"/>
                  <a:pt x="2568029" y="262533"/>
                </a:cubicBezTo>
                <a:cubicBezTo>
                  <a:pt x="2572891" y="260102"/>
                  <a:pt x="2577753" y="258887"/>
                  <a:pt x="2582614" y="258887"/>
                </a:cubicBezTo>
                <a:cubicBezTo>
                  <a:pt x="2586261" y="260102"/>
                  <a:pt x="2588691" y="263141"/>
                  <a:pt x="2589907" y="268002"/>
                </a:cubicBezTo>
                <a:cubicBezTo>
                  <a:pt x="2589907" y="276510"/>
                  <a:pt x="2586868" y="283195"/>
                  <a:pt x="2580791" y="288057"/>
                </a:cubicBezTo>
                <a:cubicBezTo>
                  <a:pt x="2566206" y="329382"/>
                  <a:pt x="2559521" y="360983"/>
                  <a:pt x="2560737" y="382860"/>
                </a:cubicBezTo>
                <a:cubicBezTo>
                  <a:pt x="2561952" y="398661"/>
                  <a:pt x="2572891" y="405954"/>
                  <a:pt x="2593553" y="404738"/>
                </a:cubicBezTo>
                <a:cubicBezTo>
                  <a:pt x="2659186" y="399876"/>
                  <a:pt x="2701726" y="391976"/>
                  <a:pt x="2721173" y="381037"/>
                </a:cubicBezTo>
                <a:cubicBezTo>
                  <a:pt x="2734543" y="368883"/>
                  <a:pt x="2741836" y="343967"/>
                  <a:pt x="2743051" y="306288"/>
                </a:cubicBezTo>
                <a:cubicBezTo>
                  <a:pt x="2747913" y="302642"/>
                  <a:pt x="2751559" y="303250"/>
                  <a:pt x="2753990" y="308112"/>
                </a:cubicBezTo>
                <a:cubicBezTo>
                  <a:pt x="2755205" y="350652"/>
                  <a:pt x="2752167" y="377391"/>
                  <a:pt x="2744874" y="388330"/>
                </a:cubicBezTo>
                <a:cubicBezTo>
                  <a:pt x="2738797" y="394407"/>
                  <a:pt x="2727250" y="400484"/>
                  <a:pt x="2710234" y="406561"/>
                </a:cubicBezTo>
                <a:cubicBezTo>
                  <a:pt x="2683495" y="415069"/>
                  <a:pt x="2643386" y="421147"/>
                  <a:pt x="2589907" y="424793"/>
                </a:cubicBezTo>
                <a:cubicBezTo>
                  <a:pt x="2560737" y="426008"/>
                  <a:pt x="2544936" y="414462"/>
                  <a:pt x="2542505" y="390153"/>
                </a:cubicBezTo>
                <a:cubicBezTo>
                  <a:pt x="2541290" y="371922"/>
                  <a:pt x="2543721" y="350652"/>
                  <a:pt x="2549798" y="326343"/>
                </a:cubicBezTo>
                <a:cubicBezTo>
                  <a:pt x="2553444" y="310542"/>
                  <a:pt x="2555875" y="297780"/>
                  <a:pt x="2557090" y="288057"/>
                </a:cubicBezTo>
                <a:cubicBezTo>
                  <a:pt x="2546151" y="288057"/>
                  <a:pt x="2533997" y="290488"/>
                  <a:pt x="2520627" y="295350"/>
                </a:cubicBezTo>
                <a:cubicBezTo>
                  <a:pt x="2487811" y="356121"/>
                  <a:pt x="2463502" y="390153"/>
                  <a:pt x="2447702" y="397446"/>
                </a:cubicBezTo>
                <a:cubicBezTo>
                  <a:pt x="2431901" y="408384"/>
                  <a:pt x="2419139" y="415069"/>
                  <a:pt x="2409416" y="417500"/>
                </a:cubicBezTo>
                <a:cubicBezTo>
                  <a:pt x="2403338" y="418716"/>
                  <a:pt x="2399692" y="417500"/>
                  <a:pt x="2398477" y="413854"/>
                </a:cubicBezTo>
                <a:cubicBezTo>
                  <a:pt x="2398477" y="411423"/>
                  <a:pt x="2405161" y="406561"/>
                  <a:pt x="2418531" y="399269"/>
                </a:cubicBezTo>
                <a:cubicBezTo>
                  <a:pt x="2436763" y="389545"/>
                  <a:pt x="2461071" y="359767"/>
                  <a:pt x="2491457" y="309935"/>
                </a:cubicBezTo>
                <a:cubicBezTo>
                  <a:pt x="2486595" y="312366"/>
                  <a:pt x="2479910" y="316012"/>
                  <a:pt x="2471402" y="320874"/>
                </a:cubicBezTo>
                <a:cubicBezTo>
                  <a:pt x="2459248" y="328166"/>
                  <a:pt x="2450740" y="332420"/>
                  <a:pt x="2445878" y="333636"/>
                </a:cubicBezTo>
                <a:cubicBezTo>
                  <a:pt x="2444663" y="333636"/>
                  <a:pt x="2441624" y="335459"/>
                  <a:pt x="2436763" y="339105"/>
                </a:cubicBezTo>
                <a:cubicBezTo>
                  <a:pt x="2403946" y="357336"/>
                  <a:pt x="2384499" y="366452"/>
                  <a:pt x="2378422" y="366452"/>
                </a:cubicBezTo>
                <a:cubicBezTo>
                  <a:pt x="2369914" y="365237"/>
                  <a:pt x="2365660" y="361590"/>
                  <a:pt x="2365660" y="355513"/>
                </a:cubicBezTo>
                <a:cubicBezTo>
                  <a:pt x="2365660" y="348221"/>
                  <a:pt x="2368699" y="345182"/>
                  <a:pt x="2374776" y="346398"/>
                </a:cubicBezTo>
                <a:cubicBezTo>
                  <a:pt x="2375991" y="347613"/>
                  <a:pt x="2379030" y="347613"/>
                  <a:pt x="2383891" y="346398"/>
                </a:cubicBezTo>
                <a:cubicBezTo>
                  <a:pt x="2389969" y="343967"/>
                  <a:pt x="2402731" y="337890"/>
                  <a:pt x="2422178" y="328166"/>
                </a:cubicBezTo>
                <a:cubicBezTo>
                  <a:pt x="2441624" y="318443"/>
                  <a:pt x="2454386" y="312366"/>
                  <a:pt x="2460464" y="309935"/>
                </a:cubicBezTo>
                <a:cubicBezTo>
                  <a:pt x="2462895" y="308719"/>
                  <a:pt x="2467148" y="306896"/>
                  <a:pt x="2473226" y="304465"/>
                </a:cubicBezTo>
                <a:cubicBezTo>
                  <a:pt x="2485380" y="298388"/>
                  <a:pt x="2495103" y="293526"/>
                  <a:pt x="2502396" y="289880"/>
                </a:cubicBezTo>
                <a:cubicBezTo>
                  <a:pt x="2509688" y="275295"/>
                  <a:pt x="2513335" y="264356"/>
                  <a:pt x="2513335" y="257063"/>
                </a:cubicBezTo>
                <a:cubicBezTo>
                  <a:pt x="2513335" y="257063"/>
                  <a:pt x="2512119" y="255848"/>
                  <a:pt x="2509688" y="253417"/>
                </a:cubicBezTo>
                <a:cubicBezTo>
                  <a:pt x="2501181" y="246125"/>
                  <a:pt x="2496926" y="240655"/>
                  <a:pt x="2496926" y="237009"/>
                </a:cubicBezTo>
                <a:cubicBezTo>
                  <a:pt x="2496926" y="228501"/>
                  <a:pt x="2508473" y="215739"/>
                  <a:pt x="2531566" y="198723"/>
                </a:cubicBezTo>
                <a:cubicBezTo>
                  <a:pt x="2537643" y="195077"/>
                  <a:pt x="2541290" y="192646"/>
                  <a:pt x="2542505" y="191430"/>
                </a:cubicBezTo>
                <a:cubicBezTo>
                  <a:pt x="2551013" y="182922"/>
                  <a:pt x="2555267" y="178061"/>
                  <a:pt x="2555267" y="176845"/>
                </a:cubicBezTo>
                <a:cubicBezTo>
                  <a:pt x="2557698" y="175630"/>
                  <a:pt x="2557698" y="174414"/>
                  <a:pt x="2555267" y="173199"/>
                </a:cubicBezTo>
                <a:cubicBezTo>
                  <a:pt x="2540682" y="162260"/>
                  <a:pt x="2535212" y="141598"/>
                  <a:pt x="2538859" y="111212"/>
                </a:cubicBezTo>
                <a:cubicBezTo>
                  <a:pt x="2541897" y="108173"/>
                  <a:pt x="2544632" y="106654"/>
                  <a:pt x="2547063" y="106654"/>
                </a:cubicBezTo>
                <a:close/>
                <a:moveTo>
                  <a:pt x="6045171" y="70932"/>
                </a:moveTo>
                <a:cubicBezTo>
                  <a:pt x="6057002" y="70590"/>
                  <a:pt x="6069678" y="70647"/>
                  <a:pt x="6083200" y="71103"/>
                </a:cubicBezTo>
                <a:cubicBezTo>
                  <a:pt x="6092924" y="71103"/>
                  <a:pt x="6111763" y="71710"/>
                  <a:pt x="6139718" y="72926"/>
                </a:cubicBezTo>
                <a:cubicBezTo>
                  <a:pt x="6151872" y="74141"/>
                  <a:pt x="6161596" y="74749"/>
                  <a:pt x="6168888" y="74749"/>
                </a:cubicBezTo>
                <a:cubicBezTo>
                  <a:pt x="6173750" y="74749"/>
                  <a:pt x="6179827" y="75357"/>
                  <a:pt x="6187120" y="76572"/>
                </a:cubicBezTo>
                <a:cubicBezTo>
                  <a:pt x="6202920" y="77788"/>
                  <a:pt x="6217506" y="78395"/>
                  <a:pt x="6230875" y="78395"/>
                </a:cubicBezTo>
                <a:lnTo>
                  <a:pt x="6225406" y="94804"/>
                </a:lnTo>
                <a:cubicBezTo>
                  <a:pt x="6215682" y="94804"/>
                  <a:pt x="6201705" y="94196"/>
                  <a:pt x="6183474" y="92980"/>
                </a:cubicBezTo>
                <a:cubicBezTo>
                  <a:pt x="6178612" y="92980"/>
                  <a:pt x="6171319" y="92373"/>
                  <a:pt x="6161596" y="91157"/>
                </a:cubicBezTo>
                <a:cubicBezTo>
                  <a:pt x="6142148" y="89942"/>
                  <a:pt x="6122094" y="89334"/>
                  <a:pt x="6101432" y="89334"/>
                </a:cubicBezTo>
                <a:lnTo>
                  <a:pt x="6090493" y="89334"/>
                </a:lnTo>
                <a:cubicBezTo>
                  <a:pt x="5984750" y="85688"/>
                  <a:pt x="5931880" y="98450"/>
                  <a:pt x="5931880" y="127620"/>
                </a:cubicBezTo>
                <a:cubicBezTo>
                  <a:pt x="5934310" y="155575"/>
                  <a:pt x="5959226" y="179884"/>
                  <a:pt x="6006628" y="200546"/>
                </a:cubicBezTo>
                <a:lnTo>
                  <a:pt x="5997512" y="215131"/>
                </a:lnTo>
                <a:cubicBezTo>
                  <a:pt x="5946464" y="195684"/>
                  <a:pt x="5920940" y="169553"/>
                  <a:pt x="5920940" y="136736"/>
                </a:cubicBezTo>
                <a:cubicBezTo>
                  <a:pt x="5920940" y="95259"/>
                  <a:pt x="5962351" y="73325"/>
                  <a:pt x="6045171" y="70932"/>
                </a:cubicBezTo>
                <a:close/>
                <a:moveTo>
                  <a:pt x="1654146" y="70932"/>
                </a:moveTo>
                <a:cubicBezTo>
                  <a:pt x="1665978" y="70590"/>
                  <a:pt x="1678654" y="70647"/>
                  <a:pt x="1692176" y="71103"/>
                </a:cubicBezTo>
                <a:cubicBezTo>
                  <a:pt x="1701899" y="71103"/>
                  <a:pt x="1720738" y="71710"/>
                  <a:pt x="1748693" y="72926"/>
                </a:cubicBezTo>
                <a:cubicBezTo>
                  <a:pt x="1760847" y="74141"/>
                  <a:pt x="1770571" y="74749"/>
                  <a:pt x="1777863" y="74749"/>
                </a:cubicBezTo>
                <a:cubicBezTo>
                  <a:pt x="1782725" y="74749"/>
                  <a:pt x="1788802" y="75357"/>
                  <a:pt x="1796095" y="76572"/>
                </a:cubicBezTo>
                <a:cubicBezTo>
                  <a:pt x="1811896" y="77788"/>
                  <a:pt x="1826481" y="78395"/>
                  <a:pt x="1839850" y="78395"/>
                </a:cubicBezTo>
                <a:lnTo>
                  <a:pt x="1834381" y="94804"/>
                </a:lnTo>
                <a:cubicBezTo>
                  <a:pt x="1824658" y="94804"/>
                  <a:pt x="1810680" y="94196"/>
                  <a:pt x="1792449" y="92980"/>
                </a:cubicBezTo>
                <a:cubicBezTo>
                  <a:pt x="1787587" y="92980"/>
                  <a:pt x="1780294" y="92373"/>
                  <a:pt x="1770571" y="91157"/>
                </a:cubicBezTo>
                <a:cubicBezTo>
                  <a:pt x="1751124" y="89942"/>
                  <a:pt x="1731069" y="89334"/>
                  <a:pt x="1710407" y="89334"/>
                </a:cubicBezTo>
                <a:lnTo>
                  <a:pt x="1699468" y="89334"/>
                </a:lnTo>
                <a:cubicBezTo>
                  <a:pt x="1593726" y="85688"/>
                  <a:pt x="1540855" y="98450"/>
                  <a:pt x="1540855" y="127620"/>
                </a:cubicBezTo>
                <a:cubicBezTo>
                  <a:pt x="1543285" y="155575"/>
                  <a:pt x="1568202" y="179884"/>
                  <a:pt x="1615604" y="200546"/>
                </a:cubicBezTo>
                <a:lnTo>
                  <a:pt x="1606488" y="215131"/>
                </a:lnTo>
                <a:cubicBezTo>
                  <a:pt x="1555440" y="195684"/>
                  <a:pt x="1529916" y="169553"/>
                  <a:pt x="1529916" y="136736"/>
                </a:cubicBezTo>
                <a:cubicBezTo>
                  <a:pt x="1529916" y="95259"/>
                  <a:pt x="1571326" y="73325"/>
                  <a:pt x="1654146" y="70932"/>
                </a:cubicBezTo>
                <a:close/>
                <a:moveTo>
                  <a:pt x="7102190" y="67456"/>
                </a:moveTo>
                <a:lnTo>
                  <a:pt x="7107659" y="67456"/>
                </a:lnTo>
                <a:cubicBezTo>
                  <a:pt x="7110090" y="67456"/>
                  <a:pt x="7111913" y="68064"/>
                  <a:pt x="7113128" y="69280"/>
                </a:cubicBezTo>
                <a:lnTo>
                  <a:pt x="7116774" y="69280"/>
                </a:lnTo>
                <a:cubicBezTo>
                  <a:pt x="7117990" y="70495"/>
                  <a:pt x="7136829" y="115466"/>
                  <a:pt x="7173292" y="204192"/>
                </a:cubicBezTo>
                <a:cubicBezTo>
                  <a:pt x="7197600" y="264964"/>
                  <a:pt x="7219478" y="318443"/>
                  <a:pt x="7238925" y="364629"/>
                </a:cubicBezTo>
                <a:cubicBezTo>
                  <a:pt x="7240141" y="367060"/>
                  <a:pt x="7240748" y="368275"/>
                  <a:pt x="7240748" y="368275"/>
                </a:cubicBezTo>
                <a:cubicBezTo>
                  <a:pt x="7278427" y="243086"/>
                  <a:pt x="7297266" y="151321"/>
                  <a:pt x="7297266" y="92980"/>
                </a:cubicBezTo>
                <a:cubicBezTo>
                  <a:pt x="7294835" y="88119"/>
                  <a:pt x="7291796" y="85080"/>
                  <a:pt x="7288150" y="83865"/>
                </a:cubicBezTo>
                <a:lnTo>
                  <a:pt x="7284504" y="83865"/>
                </a:lnTo>
                <a:cubicBezTo>
                  <a:pt x="7279642" y="85080"/>
                  <a:pt x="7272958" y="87511"/>
                  <a:pt x="7264450" y="91157"/>
                </a:cubicBezTo>
                <a:lnTo>
                  <a:pt x="7266272" y="78395"/>
                </a:lnTo>
                <a:cubicBezTo>
                  <a:pt x="7280858" y="71103"/>
                  <a:pt x="7293012" y="67456"/>
                  <a:pt x="7302736" y="67456"/>
                </a:cubicBezTo>
                <a:cubicBezTo>
                  <a:pt x="7312458" y="67456"/>
                  <a:pt x="7317320" y="74141"/>
                  <a:pt x="7317320" y="87511"/>
                </a:cubicBezTo>
                <a:cubicBezTo>
                  <a:pt x="7317320" y="148283"/>
                  <a:pt x="7296050" y="249163"/>
                  <a:pt x="7253510" y="390153"/>
                </a:cubicBezTo>
                <a:lnTo>
                  <a:pt x="7249864" y="390153"/>
                </a:lnTo>
                <a:cubicBezTo>
                  <a:pt x="7245002" y="390153"/>
                  <a:pt x="7241964" y="390153"/>
                  <a:pt x="7240748" y="390153"/>
                </a:cubicBezTo>
                <a:lnTo>
                  <a:pt x="7233456" y="390153"/>
                </a:lnTo>
                <a:cubicBezTo>
                  <a:pt x="7200639" y="350044"/>
                  <a:pt x="7158707" y="250379"/>
                  <a:pt x="7107659" y="91157"/>
                </a:cubicBezTo>
                <a:cubicBezTo>
                  <a:pt x="7095505" y="278333"/>
                  <a:pt x="7051750" y="383468"/>
                  <a:pt x="6976392" y="406561"/>
                </a:cubicBezTo>
                <a:lnTo>
                  <a:pt x="6970923" y="391976"/>
                </a:lnTo>
                <a:cubicBezTo>
                  <a:pt x="7028048" y="368883"/>
                  <a:pt x="7067550" y="268610"/>
                  <a:pt x="7089428" y="91157"/>
                </a:cubicBezTo>
                <a:cubicBezTo>
                  <a:pt x="7089428" y="89942"/>
                  <a:pt x="7090036" y="88119"/>
                  <a:pt x="7091250" y="85688"/>
                </a:cubicBezTo>
                <a:cubicBezTo>
                  <a:pt x="7092466" y="79611"/>
                  <a:pt x="7093074" y="74141"/>
                  <a:pt x="7093074" y="69280"/>
                </a:cubicBezTo>
                <a:cubicBezTo>
                  <a:pt x="7095505" y="69280"/>
                  <a:pt x="7098543" y="68672"/>
                  <a:pt x="7102190" y="67456"/>
                </a:cubicBezTo>
                <a:close/>
                <a:moveTo>
                  <a:pt x="6335129" y="67456"/>
                </a:moveTo>
                <a:lnTo>
                  <a:pt x="6349714" y="67456"/>
                </a:lnTo>
                <a:cubicBezTo>
                  <a:pt x="6404408" y="67456"/>
                  <a:pt x="6431148" y="123366"/>
                  <a:pt x="6429933" y="235186"/>
                </a:cubicBezTo>
                <a:lnTo>
                  <a:pt x="6429933" y="251594"/>
                </a:lnTo>
                <a:cubicBezTo>
                  <a:pt x="6429933" y="284411"/>
                  <a:pt x="6427502" y="318443"/>
                  <a:pt x="6422640" y="353690"/>
                </a:cubicBezTo>
                <a:cubicBezTo>
                  <a:pt x="6462750" y="257671"/>
                  <a:pt x="6525952" y="163475"/>
                  <a:pt x="6612247" y="71103"/>
                </a:cubicBezTo>
                <a:lnTo>
                  <a:pt x="6646887" y="71103"/>
                </a:lnTo>
                <a:cubicBezTo>
                  <a:pt x="6600701" y="190215"/>
                  <a:pt x="6576392" y="285626"/>
                  <a:pt x="6573961" y="357336"/>
                </a:cubicBezTo>
                <a:cubicBezTo>
                  <a:pt x="6573961" y="370706"/>
                  <a:pt x="6578215" y="377391"/>
                  <a:pt x="6586723" y="377391"/>
                </a:cubicBezTo>
                <a:cubicBezTo>
                  <a:pt x="6592800" y="377391"/>
                  <a:pt x="6601308" y="374960"/>
                  <a:pt x="6612247" y="370098"/>
                </a:cubicBezTo>
                <a:cubicBezTo>
                  <a:pt x="6614678" y="368883"/>
                  <a:pt x="6616501" y="368275"/>
                  <a:pt x="6617716" y="368275"/>
                </a:cubicBezTo>
                <a:lnTo>
                  <a:pt x="6615894" y="382860"/>
                </a:lnTo>
                <a:cubicBezTo>
                  <a:pt x="6604954" y="387722"/>
                  <a:pt x="6593408" y="390153"/>
                  <a:pt x="6581254" y="390153"/>
                </a:cubicBezTo>
                <a:cubicBezTo>
                  <a:pt x="6560592" y="390153"/>
                  <a:pt x="6550868" y="379822"/>
                  <a:pt x="6552084" y="359160"/>
                </a:cubicBezTo>
                <a:cubicBezTo>
                  <a:pt x="6555730" y="278941"/>
                  <a:pt x="6577000" y="191430"/>
                  <a:pt x="6615894" y="96627"/>
                </a:cubicBezTo>
                <a:cubicBezTo>
                  <a:pt x="6566061" y="142813"/>
                  <a:pt x="6506505" y="230932"/>
                  <a:pt x="6437226" y="360983"/>
                </a:cubicBezTo>
                <a:cubicBezTo>
                  <a:pt x="6436010" y="363414"/>
                  <a:pt x="6434186" y="367060"/>
                  <a:pt x="6431756" y="371922"/>
                </a:cubicBezTo>
                <a:cubicBezTo>
                  <a:pt x="6429325" y="374352"/>
                  <a:pt x="6428110" y="376176"/>
                  <a:pt x="6428110" y="377391"/>
                </a:cubicBezTo>
                <a:lnTo>
                  <a:pt x="6404408" y="377391"/>
                </a:lnTo>
                <a:cubicBezTo>
                  <a:pt x="6406840" y="345790"/>
                  <a:pt x="6408055" y="314796"/>
                  <a:pt x="6408055" y="284411"/>
                </a:cubicBezTo>
                <a:cubicBezTo>
                  <a:pt x="6408055" y="187176"/>
                  <a:pt x="6402586" y="128228"/>
                  <a:pt x="6391646" y="107566"/>
                </a:cubicBezTo>
                <a:cubicBezTo>
                  <a:pt x="6384354" y="89334"/>
                  <a:pt x="6361869" y="82042"/>
                  <a:pt x="6324190" y="85688"/>
                </a:cubicBezTo>
                <a:lnTo>
                  <a:pt x="6316898" y="85688"/>
                </a:lnTo>
                <a:lnTo>
                  <a:pt x="6320544" y="69280"/>
                </a:lnTo>
                <a:cubicBezTo>
                  <a:pt x="6324190" y="69280"/>
                  <a:pt x="6329052" y="68672"/>
                  <a:pt x="6335129" y="67456"/>
                </a:cubicBezTo>
                <a:close/>
                <a:moveTo>
                  <a:pt x="5862860" y="67456"/>
                </a:moveTo>
                <a:cubicBezTo>
                  <a:pt x="5892030" y="69887"/>
                  <a:pt x="5907832" y="88726"/>
                  <a:pt x="5910262" y="123974"/>
                </a:cubicBezTo>
                <a:cubicBezTo>
                  <a:pt x="5896892" y="238224"/>
                  <a:pt x="5836121" y="302034"/>
                  <a:pt x="5727948" y="315404"/>
                </a:cubicBezTo>
                <a:cubicBezTo>
                  <a:pt x="5709716" y="315404"/>
                  <a:pt x="5692700" y="313581"/>
                  <a:pt x="5676900" y="309935"/>
                </a:cubicBezTo>
                <a:lnTo>
                  <a:pt x="5675076" y="291703"/>
                </a:lnTo>
                <a:cubicBezTo>
                  <a:pt x="5689662" y="296565"/>
                  <a:pt x="5704247" y="298996"/>
                  <a:pt x="5718832" y="298996"/>
                </a:cubicBezTo>
                <a:cubicBezTo>
                  <a:pt x="5818498" y="288057"/>
                  <a:pt x="5874407" y="228501"/>
                  <a:pt x="5886562" y="120328"/>
                </a:cubicBezTo>
                <a:cubicBezTo>
                  <a:pt x="5886562" y="93588"/>
                  <a:pt x="5881092" y="80218"/>
                  <a:pt x="5870153" y="80218"/>
                </a:cubicBezTo>
                <a:lnTo>
                  <a:pt x="5861038" y="82042"/>
                </a:lnTo>
                <a:cubicBezTo>
                  <a:pt x="5754080" y="105135"/>
                  <a:pt x="5670822" y="223639"/>
                  <a:pt x="5611266" y="437555"/>
                </a:cubicBezTo>
                <a:lnTo>
                  <a:pt x="5587566" y="437555"/>
                </a:lnTo>
                <a:cubicBezTo>
                  <a:pt x="5591212" y="422970"/>
                  <a:pt x="5596682" y="403523"/>
                  <a:pt x="5603974" y="379214"/>
                </a:cubicBezTo>
                <a:cubicBezTo>
                  <a:pt x="5640437" y="245517"/>
                  <a:pt x="5658060" y="142813"/>
                  <a:pt x="5656845" y="71103"/>
                </a:cubicBezTo>
                <a:lnTo>
                  <a:pt x="5678723" y="71103"/>
                </a:lnTo>
                <a:lnTo>
                  <a:pt x="5680546" y="94804"/>
                </a:lnTo>
                <a:cubicBezTo>
                  <a:pt x="5681762" y="131266"/>
                  <a:pt x="5672038" y="187176"/>
                  <a:pt x="5651376" y="262533"/>
                </a:cubicBezTo>
                <a:cubicBezTo>
                  <a:pt x="5647730" y="271041"/>
                  <a:pt x="5644690" y="280157"/>
                  <a:pt x="5642260" y="289880"/>
                </a:cubicBezTo>
                <a:cubicBezTo>
                  <a:pt x="5642260" y="291096"/>
                  <a:pt x="5642260" y="292311"/>
                  <a:pt x="5642260" y="293526"/>
                </a:cubicBezTo>
                <a:cubicBezTo>
                  <a:pt x="5717616" y="148890"/>
                  <a:pt x="5791150" y="73534"/>
                  <a:pt x="5862860" y="67456"/>
                </a:cubicBezTo>
                <a:close/>
                <a:moveTo>
                  <a:pt x="5529486" y="67456"/>
                </a:moveTo>
                <a:cubicBezTo>
                  <a:pt x="5558656" y="69887"/>
                  <a:pt x="5574456" y="88726"/>
                  <a:pt x="5576887" y="123974"/>
                </a:cubicBezTo>
                <a:cubicBezTo>
                  <a:pt x="5563518" y="238224"/>
                  <a:pt x="5502746" y="302034"/>
                  <a:pt x="5394572" y="315404"/>
                </a:cubicBezTo>
                <a:cubicBezTo>
                  <a:pt x="5376342" y="315404"/>
                  <a:pt x="5359326" y="313581"/>
                  <a:pt x="5343524" y="309935"/>
                </a:cubicBezTo>
                <a:lnTo>
                  <a:pt x="5341702" y="291703"/>
                </a:lnTo>
                <a:cubicBezTo>
                  <a:pt x="5356286" y="296565"/>
                  <a:pt x="5370872" y="298996"/>
                  <a:pt x="5385457" y="298996"/>
                </a:cubicBezTo>
                <a:cubicBezTo>
                  <a:pt x="5485122" y="288057"/>
                  <a:pt x="5541032" y="228501"/>
                  <a:pt x="5553186" y="120328"/>
                </a:cubicBezTo>
                <a:cubicBezTo>
                  <a:pt x="5553186" y="93588"/>
                  <a:pt x="5547717" y="80218"/>
                  <a:pt x="5536778" y="80218"/>
                </a:cubicBezTo>
                <a:lnTo>
                  <a:pt x="5527662" y="82042"/>
                </a:lnTo>
                <a:cubicBezTo>
                  <a:pt x="5420704" y="105135"/>
                  <a:pt x="5337448" y="223639"/>
                  <a:pt x="5277892" y="437555"/>
                </a:cubicBezTo>
                <a:lnTo>
                  <a:pt x="5254190" y="437555"/>
                </a:lnTo>
                <a:cubicBezTo>
                  <a:pt x="5257837" y="422970"/>
                  <a:pt x="5263306" y="403523"/>
                  <a:pt x="5270599" y="379214"/>
                </a:cubicBezTo>
                <a:cubicBezTo>
                  <a:pt x="5307062" y="245517"/>
                  <a:pt x="5324686" y="142813"/>
                  <a:pt x="5323470" y="71103"/>
                </a:cubicBezTo>
                <a:lnTo>
                  <a:pt x="5345348" y="71103"/>
                </a:lnTo>
                <a:lnTo>
                  <a:pt x="5347171" y="94804"/>
                </a:lnTo>
                <a:cubicBezTo>
                  <a:pt x="5348386" y="131266"/>
                  <a:pt x="5338662" y="187176"/>
                  <a:pt x="5318000" y="262533"/>
                </a:cubicBezTo>
                <a:cubicBezTo>
                  <a:pt x="5314354" y="271041"/>
                  <a:pt x="5311316" y="280157"/>
                  <a:pt x="5308885" y="289880"/>
                </a:cubicBezTo>
                <a:cubicBezTo>
                  <a:pt x="5308885" y="291096"/>
                  <a:pt x="5308885" y="292311"/>
                  <a:pt x="5308885" y="293526"/>
                </a:cubicBezTo>
                <a:cubicBezTo>
                  <a:pt x="5384242" y="148890"/>
                  <a:pt x="5457775" y="73534"/>
                  <a:pt x="5529486" y="67456"/>
                </a:cubicBezTo>
                <a:close/>
                <a:moveTo>
                  <a:pt x="3964409" y="67456"/>
                </a:moveTo>
                <a:cubicBezTo>
                  <a:pt x="3966840" y="67456"/>
                  <a:pt x="3971094" y="69887"/>
                  <a:pt x="3977171" y="74749"/>
                </a:cubicBezTo>
                <a:cubicBezTo>
                  <a:pt x="3979602" y="77180"/>
                  <a:pt x="3982033" y="79003"/>
                  <a:pt x="3984464" y="80218"/>
                </a:cubicBezTo>
                <a:cubicBezTo>
                  <a:pt x="3985679" y="80218"/>
                  <a:pt x="3987502" y="80218"/>
                  <a:pt x="3989933" y="80218"/>
                </a:cubicBezTo>
                <a:cubicBezTo>
                  <a:pt x="4003303" y="81434"/>
                  <a:pt x="4009988" y="86296"/>
                  <a:pt x="4009988" y="94804"/>
                </a:cubicBezTo>
                <a:cubicBezTo>
                  <a:pt x="4009988" y="102096"/>
                  <a:pt x="4005126" y="110604"/>
                  <a:pt x="3995402" y="120328"/>
                </a:cubicBezTo>
                <a:cubicBezTo>
                  <a:pt x="3989325" y="125189"/>
                  <a:pt x="3985679" y="129443"/>
                  <a:pt x="3984464" y="133090"/>
                </a:cubicBezTo>
                <a:cubicBezTo>
                  <a:pt x="3979602" y="142813"/>
                  <a:pt x="3969878" y="156183"/>
                  <a:pt x="3955293" y="173199"/>
                </a:cubicBezTo>
                <a:cubicBezTo>
                  <a:pt x="3951647" y="178061"/>
                  <a:pt x="3949216" y="181707"/>
                  <a:pt x="3948001" y="184138"/>
                </a:cubicBezTo>
                <a:lnTo>
                  <a:pt x="3948001" y="187784"/>
                </a:lnTo>
                <a:cubicBezTo>
                  <a:pt x="3949216" y="193861"/>
                  <a:pt x="3952862" y="197507"/>
                  <a:pt x="3958940" y="198723"/>
                </a:cubicBezTo>
                <a:cubicBezTo>
                  <a:pt x="3958940" y="198723"/>
                  <a:pt x="3960155" y="197507"/>
                  <a:pt x="3962586" y="195077"/>
                </a:cubicBezTo>
                <a:cubicBezTo>
                  <a:pt x="3967447" y="186569"/>
                  <a:pt x="3972309" y="181707"/>
                  <a:pt x="3977171" y="180491"/>
                </a:cubicBezTo>
                <a:cubicBezTo>
                  <a:pt x="3979602" y="179276"/>
                  <a:pt x="3981425" y="178668"/>
                  <a:pt x="3982640" y="178668"/>
                </a:cubicBezTo>
                <a:cubicBezTo>
                  <a:pt x="3983856" y="179884"/>
                  <a:pt x="3983856" y="181099"/>
                  <a:pt x="3982640" y="182315"/>
                </a:cubicBezTo>
                <a:cubicBezTo>
                  <a:pt x="3981425" y="184745"/>
                  <a:pt x="3980817" y="187176"/>
                  <a:pt x="3980817" y="189607"/>
                </a:cubicBezTo>
                <a:cubicBezTo>
                  <a:pt x="3980817" y="190823"/>
                  <a:pt x="3982033" y="192038"/>
                  <a:pt x="3984464" y="193253"/>
                </a:cubicBezTo>
                <a:cubicBezTo>
                  <a:pt x="3997833" y="187176"/>
                  <a:pt x="4018495" y="178668"/>
                  <a:pt x="4046450" y="167729"/>
                </a:cubicBezTo>
                <a:cubicBezTo>
                  <a:pt x="4059820" y="161652"/>
                  <a:pt x="4070151" y="157398"/>
                  <a:pt x="4077444" y="154967"/>
                </a:cubicBezTo>
                <a:cubicBezTo>
                  <a:pt x="4084736" y="152537"/>
                  <a:pt x="4094460" y="148890"/>
                  <a:pt x="4106614" y="144029"/>
                </a:cubicBezTo>
                <a:cubicBezTo>
                  <a:pt x="4138215" y="131874"/>
                  <a:pt x="4162524" y="123366"/>
                  <a:pt x="4179540" y="118505"/>
                </a:cubicBezTo>
                <a:cubicBezTo>
                  <a:pt x="4185617" y="116074"/>
                  <a:pt x="4195340" y="113643"/>
                  <a:pt x="4208710" y="111212"/>
                </a:cubicBezTo>
                <a:cubicBezTo>
                  <a:pt x="4222080" y="108781"/>
                  <a:pt x="4231804" y="106958"/>
                  <a:pt x="4237880" y="105742"/>
                </a:cubicBezTo>
                <a:cubicBezTo>
                  <a:pt x="4250035" y="103312"/>
                  <a:pt x="4257328" y="106958"/>
                  <a:pt x="4259758" y="116681"/>
                </a:cubicBezTo>
                <a:cubicBezTo>
                  <a:pt x="4259758" y="127620"/>
                  <a:pt x="4254896" y="133090"/>
                  <a:pt x="4245173" y="133090"/>
                </a:cubicBezTo>
                <a:cubicBezTo>
                  <a:pt x="4243958" y="133090"/>
                  <a:pt x="4242134" y="131874"/>
                  <a:pt x="4239704" y="129443"/>
                </a:cubicBezTo>
                <a:lnTo>
                  <a:pt x="4237880" y="129443"/>
                </a:lnTo>
                <a:cubicBezTo>
                  <a:pt x="4231804" y="129443"/>
                  <a:pt x="4223903" y="131266"/>
                  <a:pt x="4214180" y="134913"/>
                </a:cubicBezTo>
                <a:cubicBezTo>
                  <a:pt x="4209318" y="136128"/>
                  <a:pt x="4205064" y="137344"/>
                  <a:pt x="4201418" y="138559"/>
                </a:cubicBezTo>
                <a:cubicBezTo>
                  <a:pt x="4200202" y="138559"/>
                  <a:pt x="4195948" y="139167"/>
                  <a:pt x="4188656" y="140382"/>
                </a:cubicBezTo>
                <a:cubicBezTo>
                  <a:pt x="4180148" y="141598"/>
                  <a:pt x="4175286" y="142205"/>
                  <a:pt x="4174070" y="142205"/>
                </a:cubicBezTo>
                <a:cubicBezTo>
                  <a:pt x="4172855" y="142205"/>
                  <a:pt x="4167994" y="142813"/>
                  <a:pt x="4159486" y="144029"/>
                </a:cubicBezTo>
                <a:cubicBezTo>
                  <a:pt x="4153408" y="144029"/>
                  <a:pt x="4150370" y="144029"/>
                  <a:pt x="4150370" y="144029"/>
                </a:cubicBezTo>
                <a:cubicBezTo>
                  <a:pt x="4130922" y="147675"/>
                  <a:pt x="4102968" y="157398"/>
                  <a:pt x="4066505" y="173199"/>
                </a:cubicBezTo>
                <a:cubicBezTo>
                  <a:pt x="4044627" y="182922"/>
                  <a:pt x="4028219" y="189607"/>
                  <a:pt x="4017280" y="193253"/>
                </a:cubicBezTo>
                <a:cubicBezTo>
                  <a:pt x="4014849" y="194469"/>
                  <a:pt x="4009988" y="196900"/>
                  <a:pt x="4002695" y="200546"/>
                </a:cubicBezTo>
                <a:cubicBezTo>
                  <a:pt x="3985679" y="211485"/>
                  <a:pt x="3974740" y="215739"/>
                  <a:pt x="3969878" y="213308"/>
                </a:cubicBezTo>
                <a:cubicBezTo>
                  <a:pt x="3968663" y="215739"/>
                  <a:pt x="3968055" y="217562"/>
                  <a:pt x="3968055" y="218777"/>
                </a:cubicBezTo>
                <a:cubicBezTo>
                  <a:pt x="3968055" y="222424"/>
                  <a:pt x="3968055" y="227893"/>
                  <a:pt x="3968055" y="235186"/>
                </a:cubicBezTo>
                <a:cubicBezTo>
                  <a:pt x="3969271" y="242478"/>
                  <a:pt x="3969878" y="248555"/>
                  <a:pt x="3969878" y="253417"/>
                </a:cubicBezTo>
                <a:cubicBezTo>
                  <a:pt x="3969878" y="258279"/>
                  <a:pt x="3969271" y="265571"/>
                  <a:pt x="3968055" y="275295"/>
                </a:cubicBezTo>
                <a:cubicBezTo>
                  <a:pt x="3965624" y="294742"/>
                  <a:pt x="3964409" y="309327"/>
                  <a:pt x="3964409" y="319050"/>
                </a:cubicBezTo>
                <a:cubicBezTo>
                  <a:pt x="3976563" y="306896"/>
                  <a:pt x="3992364" y="288665"/>
                  <a:pt x="4011811" y="264356"/>
                </a:cubicBezTo>
                <a:cubicBezTo>
                  <a:pt x="4015457" y="260710"/>
                  <a:pt x="4016065" y="261925"/>
                  <a:pt x="4013634" y="268002"/>
                </a:cubicBezTo>
                <a:cubicBezTo>
                  <a:pt x="4009988" y="275295"/>
                  <a:pt x="4003910" y="286234"/>
                  <a:pt x="3995402" y="300819"/>
                </a:cubicBezTo>
                <a:cubicBezTo>
                  <a:pt x="3988110" y="315404"/>
                  <a:pt x="3982033" y="326343"/>
                  <a:pt x="3977171" y="333636"/>
                </a:cubicBezTo>
                <a:cubicBezTo>
                  <a:pt x="3975956" y="336066"/>
                  <a:pt x="3971702" y="345182"/>
                  <a:pt x="3964409" y="360983"/>
                </a:cubicBezTo>
                <a:cubicBezTo>
                  <a:pt x="3952255" y="391368"/>
                  <a:pt x="3943747" y="406561"/>
                  <a:pt x="3938885" y="406561"/>
                </a:cubicBezTo>
                <a:cubicBezTo>
                  <a:pt x="3935239" y="406561"/>
                  <a:pt x="3931592" y="404131"/>
                  <a:pt x="3927946" y="399269"/>
                </a:cubicBezTo>
                <a:cubicBezTo>
                  <a:pt x="3927946" y="396838"/>
                  <a:pt x="3927946" y="393799"/>
                  <a:pt x="3927946" y="390153"/>
                </a:cubicBezTo>
                <a:cubicBezTo>
                  <a:pt x="3927946" y="387722"/>
                  <a:pt x="3927946" y="385899"/>
                  <a:pt x="3927946" y="384684"/>
                </a:cubicBezTo>
                <a:cubicBezTo>
                  <a:pt x="3930377" y="378606"/>
                  <a:pt x="3932808" y="368275"/>
                  <a:pt x="3935239" y="353690"/>
                </a:cubicBezTo>
                <a:cubicBezTo>
                  <a:pt x="3943747" y="311150"/>
                  <a:pt x="3948001" y="273472"/>
                  <a:pt x="3948001" y="240655"/>
                </a:cubicBezTo>
                <a:cubicBezTo>
                  <a:pt x="3948001" y="216347"/>
                  <a:pt x="3942531" y="204192"/>
                  <a:pt x="3931592" y="204192"/>
                </a:cubicBezTo>
                <a:lnTo>
                  <a:pt x="3925422" y="205735"/>
                </a:lnTo>
                <a:lnTo>
                  <a:pt x="3922477" y="207839"/>
                </a:lnTo>
                <a:cubicBezTo>
                  <a:pt x="3916399" y="213916"/>
                  <a:pt x="3906676" y="223031"/>
                  <a:pt x="3893306" y="235186"/>
                </a:cubicBezTo>
                <a:cubicBezTo>
                  <a:pt x="3879937" y="247340"/>
                  <a:pt x="3869605" y="257063"/>
                  <a:pt x="3862313" y="264356"/>
                </a:cubicBezTo>
                <a:cubicBezTo>
                  <a:pt x="3859882" y="271649"/>
                  <a:pt x="3855020" y="270433"/>
                  <a:pt x="3847728" y="260710"/>
                </a:cubicBezTo>
                <a:cubicBezTo>
                  <a:pt x="3845297" y="258279"/>
                  <a:pt x="3844081" y="257063"/>
                  <a:pt x="3844081" y="257063"/>
                </a:cubicBezTo>
                <a:cubicBezTo>
                  <a:pt x="3850159" y="241263"/>
                  <a:pt x="3867782" y="222424"/>
                  <a:pt x="3896953" y="200546"/>
                </a:cubicBezTo>
                <a:cubicBezTo>
                  <a:pt x="3901814" y="196900"/>
                  <a:pt x="3905461" y="194469"/>
                  <a:pt x="3907891" y="193253"/>
                </a:cubicBezTo>
                <a:cubicBezTo>
                  <a:pt x="3929769" y="172591"/>
                  <a:pt x="3951647" y="142813"/>
                  <a:pt x="3973525" y="103919"/>
                </a:cubicBezTo>
                <a:cubicBezTo>
                  <a:pt x="3975956" y="101488"/>
                  <a:pt x="3975956" y="99665"/>
                  <a:pt x="3973525" y="98450"/>
                </a:cubicBezTo>
                <a:cubicBezTo>
                  <a:pt x="3973525" y="98450"/>
                  <a:pt x="3972309" y="97842"/>
                  <a:pt x="3969878" y="96627"/>
                </a:cubicBezTo>
                <a:cubicBezTo>
                  <a:pt x="3961370" y="88119"/>
                  <a:pt x="3957116" y="81434"/>
                  <a:pt x="3957116" y="76572"/>
                </a:cubicBezTo>
                <a:cubicBezTo>
                  <a:pt x="3957116" y="70495"/>
                  <a:pt x="3959547" y="67456"/>
                  <a:pt x="3964409" y="67456"/>
                </a:cubicBezTo>
                <a:close/>
                <a:moveTo>
                  <a:pt x="1471836" y="67456"/>
                </a:moveTo>
                <a:cubicBezTo>
                  <a:pt x="1501006" y="69887"/>
                  <a:pt x="1516806" y="88726"/>
                  <a:pt x="1519237" y="123974"/>
                </a:cubicBezTo>
                <a:cubicBezTo>
                  <a:pt x="1505868" y="238224"/>
                  <a:pt x="1445096" y="302034"/>
                  <a:pt x="1336923" y="315404"/>
                </a:cubicBezTo>
                <a:cubicBezTo>
                  <a:pt x="1318691" y="315404"/>
                  <a:pt x="1301675" y="313581"/>
                  <a:pt x="1285875" y="309935"/>
                </a:cubicBezTo>
                <a:lnTo>
                  <a:pt x="1284052" y="291703"/>
                </a:lnTo>
                <a:cubicBezTo>
                  <a:pt x="1298637" y="296565"/>
                  <a:pt x="1313222" y="298996"/>
                  <a:pt x="1327807" y="298996"/>
                </a:cubicBezTo>
                <a:cubicBezTo>
                  <a:pt x="1427472" y="288057"/>
                  <a:pt x="1483382" y="228501"/>
                  <a:pt x="1495536" y="120328"/>
                </a:cubicBezTo>
                <a:cubicBezTo>
                  <a:pt x="1495536" y="93588"/>
                  <a:pt x="1490067" y="80218"/>
                  <a:pt x="1479128" y="80218"/>
                </a:cubicBezTo>
                <a:lnTo>
                  <a:pt x="1470012" y="82042"/>
                </a:lnTo>
                <a:cubicBezTo>
                  <a:pt x="1363055" y="105135"/>
                  <a:pt x="1279798" y="223639"/>
                  <a:pt x="1220242" y="437555"/>
                </a:cubicBezTo>
                <a:lnTo>
                  <a:pt x="1196541" y="437555"/>
                </a:lnTo>
                <a:cubicBezTo>
                  <a:pt x="1200187" y="422970"/>
                  <a:pt x="1205656" y="403523"/>
                  <a:pt x="1212949" y="379214"/>
                </a:cubicBezTo>
                <a:cubicBezTo>
                  <a:pt x="1249412" y="245517"/>
                  <a:pt x="1267036" y="142813"/>
                  <a:pt x="1265820" y="71103"/>
                </a:cubicBezTo>
                <a:lnTo>
                  <a:pt x="1287698" y="71103"/>
                </a:lnTo>
                <a:lnTo>
                  <a:pt x="1289521" y="94804"/>
                </a:lnTo>
                <a:cubicBezTo>
                  <a:pt x="1290736" y="131266"/>
                  <a:pt x="1281013" y="187176"/>
                  <a:pt x="1260351" y="262533"/>
                </a:cubicBezTo>
                <a:cubicBezTo>
                  <a:pt x="1256705" y="271041"/>
                  <a:pt x="1253666" y="280157"/>
                  <a:pt x="1251235" y="289880"/>
                </a:cubicBezTo>
                <a:cubicBezTo>
                  <a:pt x="1251235" y="291096"/>
                  <a:pt x="1251235" y="292311"/>
                  <a:pt x="1251235" y="293526"/>
                </a:cubicBezTo>
                <a:cubicBezTo>
                  <a:pt x="1326592" y="148890"/>
                  <a:pt x="1400125" y="73534"/>
                  <a:pt x="1471836" y="67456"/>
                </a:cubicBezTo>
                <a:close/>
                <a:moveTo>
                  <a:pt x="1138461" y="67456"/>
                </a:moveTo>
                <a:cubicBezTo>
                  <a:pt x="1167631" y="69887"/>
                  <a:pt x="1183432" y="88726"/>
                  <a:pt x="1185862" y="123974"/>
                </a:cubicBezTo>
                <a:cubicBezTo>
                  <a:pt x="1172493" y="238224"/>
                  <a:pt x="1111721" y="302034"/>
                  <a:pt x="1003548" y="315404"/>
                </a:cubicBezTo>
                <a:cubicBezTo>
                  <a:pt x="985316" y="315404"/>
                  <a:pt x="968300" y="313581"/>
                  <a:pt x="952500" y="309935"/>
                </a:cubicBezTo>
                <a:lnTo>
                  <a:pt x="950677" y="291703"/>
                </a:lnTo>
                <a:cubicBezTo>
                  <a:pt x="965262" y="296565"/>
                  <a:pt x="979847" y="298996"/>
                  <a:pt x="994432" y="298996"/>
                </a:cubicBezTo>
                <a:cubicBezTo>
                  <a:pt x="1094097" y="288057"/>
                  <a:pt x="1150007" y="228501"/>
                  <a:pt x="1162161" y="120328"/>
                </a:cubicBezTo>
                <a:cubicBezTo>
                  <a:pt x="1162161" y="93588"/>
                  <a:pt x="1156692" y="80218"/>
                  <a:pt x="1145753" y="80218"/>
                </a:cubicBezTo>
                <a:lnTo>
                  <a:pt x="1136637" y="82042"/>
                </a:lnTo>
                <a:cubicBezTo>
                  <a:pt x="1029680" y="105135"/>
                  <a:pt x="946423" y="223639"/>
                  <a:pt x="886867" y="437555"/>
                </a:cubicBezTo>
                <a:lnTo>
                  <a:pt x="863166" y="437555"/>
                </a:lnTo>
                <a:cubicBezTo>
                  <a:pt x="866812" y="422970"/>
                  <a:pt x="872282" y="403523"/>
                  <a:pt x="879574" y="379214"/>
                </a:cubicBezTo>
                <a:cubicBezTo>
                  <a:pt x="916037" y="245517"/>
                  <a:pt x="933661" y="142813"/>
                  <a:pt x="932445" y="71103"/>
                </a:cubicBezTo>
                <a:lnTo>
                  <a:pt x="954323" y="71103"/>
                </a:lnTo>
                <a:lnTo>
                  <a:pt x="956146" y="94804"/>
                </a:lnTo>
                <a:cubicBezTo>
                  <a:pt x="957362" y="131266"/>
                  <a:pt x="947638" y="187176"/>
                  <a:pt x="926976" y="262533"/>
                </a:cubicBezTo>
                <a:cubicBezTo>
                  <a:pt x="923330" y="271041"/>
                  <a:pt x="920291" y="280157"/>
                  <a:pt x="917860" y="289880"/>
                </a:cubicBezTo>
                <a:cubicBezTo>
                  <a:pt x="917860" y="291096"/>
                  <a:pt x="917860" y="292311"/>
                  <a:pt x="917860" y="293526"/>
                </a:cubicBezTo>
                <a:cubicBezTo>
                  <a:pt x="993217" y="148890"/>
                  <a:pt x="1066750" y="73534"/>
                  <a:pt x="1138461" y="67456"/>
                </a:cubicBezTo>
                <a:close/>
                <a:moveTo>
                  <a:pt x="6947892" y="61987"/>
                </a:moveTo>
                <a:cubicBezTo>
                  <a:pt x="6958830" y="63202"/>
                  <a:pt x="6969770" y="72926"/>
                  <a:pt x="6980708" y="91157"/>
                </a:cubicBezTo>
                <a:cubicBezTo>
                  <a:pt x="6979493" y="120328"/>
                  <a:pt x="6969770" y="164083"/>
                  <a:pt x="6951538" y="222424"/>
                </a:cubicBezTo>
                <a:cubicBezTo>
                  <a:pt x="6932091" y="288057"/>
                  <a:pt x="6922368" y="336674"/>
                  <a:pt x="6922368" y="368275"/>
                </a:cubicBezTo>
                <a:cubicBezTo>
                  <a:pt x="6922368" y="382860"/>
                  <a:pt x="6935738" y="385899"/>
                  <a:pt x="6962477" y="377391"/>
                </a:cubicBezTo>
                <a:lnTo>
                  <a:pt x="6957008" y="388330"/>
                </a:lnTo>
                <a:cubicBezTo>
                  <a:pt x="6946068" y="389545"/>
                  <a:pt x="6935130" y="390153"/>
                  <a:pt x="6924191" y="390153"/>
                </a:cubicBezTo>
                <a:cubicBezTo>
                  <a:pt x="6908390" y="390153"/>
                  <a:pt x="6900490" y="382860"/>
                  <a:pt x="6900490" y="368275"/>
                </a:cubicBezTo>
                <a:cubicBezTo>
                  <a:pt x="6900490" y="343967"/>
                  <a:pt x="6912644" y="283803"/>
                  <a:pt x="6936953" y="187784"/>
                </a:cubicBezTo>
                <a:cubicBezTo>
                  <a:pt x="6953969" y="125797"/>
                  <a:pt x="6961262" y="91157"/>
                  <a:pt x="6958830" y="83865"/>
                </a:cubicBezTo>
                <a:lnTo>
                  <a:pt x="6953362" y="78395"/>
                </a:lnTo>
                <a:cubicBezTo>
                  <a:pt x="6915683" y="82042"/>
                  <a:pt x="6851872" y="137344"/>
                  <a:pt x="6761931" y="244301"/>
                </a:cubicBezTo>
                <a:lnTo>
                  <a:pt x="6794748" y="242478"/>
                </a:lnTo>
                <a:lnTo>
                  <a:pt x="6902313" y="244301"/>
                </a:lnTo>
                <a:lnTo>
                  <a:pt x="6896844" y="258887"/>
                </a:lnTo>
                <a:lnTo>
                  <a:pt x="6798394" y="257063"/>
                </a:lnTo>
                <a:lnTo>
                  <a:pt x="6752816" y="257063"/>
                </a:lnTo>
                <a:cubicBezTo>
                  <a:pt x="6721214" y="304465"/>
                  <a:pt x="6695082" y="348828"/>
                  <a:pt x="6674420" y="390153"/>
                </a:cubicBezTo>
                <a:lnTo>
                  <a:pt x="6650720" y="390153"/>
                </a:lnTo>
                <a:cubicBezTo>
                  <a:pt x="6653150" y="387722"/>
                  <a:pt x="6654973" y="384076"/>
                  <a:pt x="6656188" y="379214"/>
                </a:cubicBezTo>
                <a:cubicBezTo>
                  <a:pt x="6684144" y="318443"/>
                  <a:pt x="6707844" y="278333"/>
                  <a:pt x="6727292" y="258887"/>
                </a:cubicBezTo>
                <a:cubicBezTo>
                  <a:pt x="6707844" y="258887"/>
                  <a:pt x="6689006" y="259494"/>
                  <a:pt x="6670774" y="260710"/>
                </a:cubicBezTo>
                <a:lnTo>
                  <a:pt x="6672597" y="247948"/>
                </a:lnTo>
                <a:cubicBezTo>
                  <a:pt x="6694475" y="244301"/>
                  <a:pt x="6715745" y="243086"/>
                  <a:pt x="6736407" y="244301"/>
                </a:cubicBezTo>
                <a:cubicBezTo>
                  <a:pt x="6828780" y="126405"/>
                  <a:pt x="6899274" y="65633"/>
                  <a:pt x="6947892" y="61987"/>
                </a:cubicBezTo>
                <a:close/>
                <a:moveTo>
                  <a:pt x="58341" y="61987"/>
                </a:moveTo>
                <a:cubicBezTo>
                  <a:pt x="63202" y="61987"/>
                  <a:pt x="66241" y="69887"/>
                  <a:pt x="67456" y="85688"/>
                </a:cubicBezTo>
                <a:cubicBezTo>
                  <a:pt x="67456" y="91765"/>
                  <a:pt x="68064" y="95411"/>
                  <a:pt x="69279" y="96627"/>
                </a:cubicBezTo>
                <a:cubicBezTo>
                  <a:pt x="70495" y="97842"/>
                  <a:pt x="72318" y="99058"/>
                  <a:pt x="74749" y="100273"/>
                </a:cubicBezTo>
                <a:cubicBezTo>
                  <a:pt x="77180" y="101488"/>
                  <a:pt x="78395" y="103919"/>
                  <a:pt x="78395" y="107566"/>
                </a:cubicBezTo>
                <a:cubicBezTo>
                  <a:pt x="78395" y="127013"/>
                  <a:pt x="74141" y="136736"/>
                  <a:pt x="65633" y="136736"/>
                </a:cubicBezTo>
                <a:cubicBezTo>
                  <a:pt x="53479" y="135521"/>
                  <a:pt x="46794" y="119720"/>
                  <a:pt x="45579" y="89334"/>
                </a:cubicBezTo>
                <a:cubicBezTo>
                  <a:pt x="46794" y="71103"/>
                  <a:pt x="51048" y="61987"/>
                  <a:pt x="58341" y="61987"/>
                </a:cubicBezTo>
                <a:close/>
                <a:moveTo>
                  <a:pt x="2182936" y="60164"/>
                </a:moveTo>
                <a:cubicBezTo>
                  <a:pt x="2190229" y="58948"/>
                  <a:pt x="2193875" y="61987"/>
                  <a:pt x="2193875" y="69280"/>
                </a:cubicBezTo>
                <a:cubicBezTo>
                  <a:pt x="2193875" y="71710"/>
                  <a:pt x="2189014" y="75964"/>
                  <a:pt x="2179290" y="82042"/>
                </a:cubicBezTo>
                <a:cubicBezTo>
                  <a:pt x="2164705" y="89334"/>
                  <a:pt x="2156197" y="96627"/>
                  <a:pt x="2153766" y="103919"/>
                </a:cubicBezTo>
                <a:cubicBezTo>
                  <a:pt x="2153766" y="106350"/>
                  <a:pt x="2153158" y="109996"/>
                  <a:pt x="2151943" y="114858"/>
                </a:cubicBezTo>
                <a:cubicBezTo>
                  <a:pt x="2151943" y="119720"/>
                  <a:pt x="2151335" y="123974"/>
                  <a:pt x="2150120" y="127620"/>
                </a:cubicBezTo>
                <a:cubicBezTo>
                  <a:pt x="2148904" y="130051"/>
                  <a:pt x="2148297" y="149498"/>
                  <a:pt x="2148297" y="185961"/>
                </a:cubicBezTo>
                <a:cubicBezTo>
                  <a:pt x="2149512" y="185961"/>
                  <a:pt x="2151943" y="185353"/>
                  <a:pt x="2155589" y="184138"/>
                </a:cubicBezTo>
                <a:cubicBezTo>
                  <a:pt x="2164097" y="180491"/>
                  <a:pt x="2171997" y="178668"/>
                  <a:pt x="2179290" y="178668"/>
                </a:cubicBezTo>
                <a:cubicBezTo>
                  <a:pt x="2179290" y="178668"/>
                  <a:pt x="2177467" y="176845"/>
                  <a:pt x="2173821" y="173199"/>
                </a:cubicBezTo>
                <a:cubicBezTo>
                  <a:pt x="2170174" y="169553"/>
                  <a:pt x="2167743" y="167122"/>
                  <a:pt x="2166528" y="165906"/>
                </a:cubicBezTo>
                <a:cubicBezTo>
                  <a:pt x="2166528" y="162260"/>
                  <a:pt x="2167743" y="160437"/>
                  <a:pt x="2170174" y="160437"/>
                </a:cubicBezTo>
                <a:cubicBezTo>
                  <a:pt x="2196914" y="161652"/>
                  <a:pt x="2222438" y="167122"/>
                  <a:pt x="2246746" y="176845"/>
                </a:cubicBezTo>
                <a:cubicBezTo>
                  <a:pt x="2250393" y="180491"/>
                  <a:pt x="2252216" y="182922"/>
                  <a:pt x="2252216" y="184138"/>
                </a:cubicBezTo>
                <a:cubicBezTo>
                  <a:pt x="2251000" y="191430"/>
                  <a:pt x="2247354" y="195684"/>
                  <a:pt x="2241277" y="196900"/>
                </a:cubicBezTo>
                <a:cubicBezTo>
                  <a:pt x="2238846" y="196900"/>
                  <a:pt x="2235808" y="196292"/>
                  <a:pt x="2232161" y="195077"/>
                </a:cubicBezTo>
                <a:cubicBezTo>
                  <a:pt x="2229730" y="193861"/>
                  <a:pt x="2228515" y="193253"/>
                  <a:pt x="2228515" y="193253"/>
                </a:cubicBezTo>
                <a:cubicBezTo>
                  <a:pt x="2207853" y="192038"/>
                  <a:pt x="2181113" y="195684"/>
                  <a:pt x="2148297" y="204192"/>
                </a:cubicBezTo>
                <a:lnTo>
                  <a:pt x="2148297" y="335459"/>
                </a:lnTo>
                <a:cubicBezTo>
                  <a:pt x="2148297" y="371922"/>
                  <a:pt x="2149512" y="395015"/>
                  <a:pt x="2151943" y="404738"/>
                </a:cubicBezTo>
                <a:cubicBezTo>
                  <a:pt x="2150728" y="414462"/>
                  <a:pt x="2147689" y="420539"/>
                  <a:pt x="2142827" y="422970"/>
                </a:cubicBezTo>
                <a:cubicBezTo>
                  <a:pt x="2134319" y="419323"/>
                  <a:pt x="2129457" y="402307"/>
                  <a:pt x="2128242" y="371922"/>
                </a:cubicBezTo>
                <a:cubicBezTo>
                  <a:pt x="2128242" y="318443"/>
                  <a:pt x="2128242" y="264356"/>
                  <a:pt x="2128242" y="209662"/>
                </a:cubicBezTo>
                <a:cubicBezTo>
                  <a:pt x="2117303" y="212093"/>
                  <a:pt x="2107580" y="215131"/>
                  <a:pt x="2099072" y="218777"/>
                </a:cubicBezTo>
                <a:cubicBezTo>
                  <a:pt x="2097856" y="235793"/>
                  <a:pt x="2094210" y="253417"/>
                  <a:pt x="2088133" y="271649"/>
                </a:cubicBezTo>
                <a:cubicBezTo>
                  <a:pt x="2080840" y="299604"/>
                  <a:pt x="2062609" y="325735"/>
                  <a:pt x="2033438" y="350044"/>
                </a:cubicBezTo>
                <a:cubicBezTo>
                  <a:pt x="2024931" y="352475"/>
                  <a:pt x="2020676" y="349436"/>
                  <a:pt x="2020676" y="340928"/>
                </a:cubicBezTo>
                <a:cubicBezTo>
                  <a:pt x="2051062" y="308112"/>
                  <a:pt x="2069901" y="269825"/>
                  <a:pt x="2077194" y="226070"/>
                </a:cubicBezTo>
                <a:cubicBezTo>
                  <a:pt x="2062609" y="232147"/>
                  <a:pt x="2052278" y="237009"/>
                  <a:pt x="2046200" y="240655"/>
                </a:cubicBezTo>
                <a:cubicBezTo>
                  <a:pt x="2034046" y="247948"/>
                  <a:pt x="2026146" y="251594"/>
                  <a:pt x="2022500" y="251594"/>
                </a:cubicBezTo>
                <a:cubicBezTo>
                  <a:pt x="2022500" y="251594"/>
                  <a:pt x="2020676" y="250986"/>
                  <a:pt x="2017030" y="249771"/>
                </a:cubicBezTo>
                <a:cubicBezTo>
                  <a:pt x="2014599" y="248555"/>
                  <a:pt x="2012776" y="247948"/>
                  <a:pt x="2011561" y="247948"/>
                </a:cubicBezTo>
                <a:cubicBezTo>
                  <a:pt x="2007914" y="247948"/>
                  <a:pt x="2000014" y="251594"/>
                  <a:pt x="1987860" y="258887"/>
                </a:cubicBezTo>
                <a:cubicBezTo>
                  <a:pt x="1974490" y="266179"/>
                  <a:pt x="1964159" y="271041"/>
                  <a:pt x="1956866" y="273472"/>
                </a:cubicBezTo>
                <a:cubicBezTo>
                  <a:pt x="1956866" y="286841"/>
                  <a:pt x="1953220" y="293526"/>
                  <a:pt x="1945928" y="293526"/>
                </a:cubicBezTo>
                <a:cubicBezTo>
                  <a:pt x="1941066" y="292311"/>
                  <a:pt x="1938027" y="289880"/>
                  <a:pt x="1936812" y="286234"/>
                </a:cubicBezTo>
                <a:cubicBezTo>
                  <a:pt x="1936812" y="278941"/>
                  <a:pt x="1936812" y="268610"/>
                  <a:pt x="1936812" y="255240"/>
                </a:cubicBezTo>
                <a:cubicBezTo>
                  <a:pt x="1936812" y="240655"/>
                  <a:pt x="1936204" y="230324"/>
                  <a:pt x="1934989" y="224247"/>
                </a:cubicBezTo>
                <a:cubicBezTo>
                  <a:pt x="1900957" y="268002"/>
                  <a:pt x="1876648" y="296565"/>
                  <a:pt x="1862063" y="309935"/>
                </a:cubicBezTo>
                <a:cubicBezTo>
                  <a:pt x="1862063" y="309935"/>
                  <a:pt x="1862063" y="310542"/>
                  <a:pt x="1862063" y="311758"/>
                </a:cubicBezTo>
                <a:cubicBezTo>
                  <a:pt x="1855986" y="320266"/>
                  <a:pt x="1850516" y="324520"/>
                  <a:pt x="1845655" y="324520"/>
                </a:cubicBezTo>
                <a:cubicBezTo>
                  <a:pt x="1839578" y="324520"/>
                  <a:pt x="1836539" y="318443"/>
                  <a:pt x="1836539" y="306288"/>
                </a:cubicBezTo>
                <a:cubicBezTo>
                  <a:pt x="1840185" y="277118"/>
                  <a:pt x="1848693" y="254633"/>
                  <a:pt x="1862063" y="238832"/>
                </a:cubicBezTo>
                <a:cubicBezTo>
                  <a:pt x="1863278" y="246125"/>
                  <a:pt x="1861455" y="255848"/>
                  <a:pt x="1856593" y="268002"/>
                </a:cubicBezTo>
                <a:cubicBezTo>
                  <a:pt x="1851732" y="277726"/>
                  <a:pt x="1849301" y="285626"/>
                  <a:pt x="1849301" y="291703"/>
                </a:cubicBezTo>
                <a:cubicBezTo>
                  <a:pt x="1849301" y="295350"/>
                  <a:pt x="1850516" y="296565"/>
                  <a:pt x="1852947" y="295350"/>
                </a:cubicBezTo>
                <a:cubicBezTo>
                  <a:pt x="1883333" y="262533"/>
                  <a:pt x="1907034" y="232147"/>
                  <a:pt x="1924050" y="204192"/>
                </a:cubicBezTo>
                <a:cubicBezTo>
                  <a:pt x="1925265" y="202977"/>
                  <a:pt x="1926481" y="201154"/>
                  <a:pt x="1927696" y="198723"/>
                </a:cubicBezTo>
                <a:cubicBezTo>
                  <a:pt x="1931342" y="190215"/>
                  <a:pt x="1934989" y="185353"/>
                  <a:pt x="1938635" y="184138"/>
                </a:cubicBezTo>
                <a:cubicBezTo>
                  <a:pt x="1956866" y="158614"/>
                  <a:pt x="1969628" y="137344"/>
                  <a:pt x="1976921" y="120328"/>
                </a:cubicBezTo>
                <a:cubicBezTo>
                  <a:pt x="1978137" y="117897"/>
                  <a:pt x="1976921" y="116074"/>
                  <a:pt x="1973275" y="114858"/>
                </a:cubicBezTo>
                <a:cubicBezTo>
                  <a:pt x="1967198" y="116074"/>
                  <a:pt x="1959297" y="119112"/>
                  <a:pt x="1949574" y="123974"/>
                </a:cubicBezTo>
                <a:cubicBezTo>
                  <a:pt x="1939850" y="130051"/>
                  <a:pt x="1932558" y="133090"/>
                  <a:pt x="1927696" y="133090"/>
                </a:cubicBezTo>
                <a:cubicBezTo>
                  <a:pt x="1916757" y="129443"/>
                  <a:pt x="1913111" y="125189"/>
                  <a:pt x="1916757" y="120328"/>
                </a:cubicBezTo>
                <a:cubicBezTo>
                  <a:pt x="1928912" y="121543"/>
                  <a:pt x="1957474" y="109996"/>
                  <a:pt x="2002445" y="85688"/>
                </a:cubicBezTo>
                <a:cubicBezTo>
                  <a:pt x="2008522" y="82042"/>
                  <a:pt x="2013992" y="80218"/>
                  <a:pt x="2018853" y="80218"/>
                </a:cubicBezTo>
                <a:cubicBezTo>
                  <a:pt x="2026146" y="81434"/>
                  <a:pt x="2030400" y="84472"/>
                  <a:pt x="2031615" y="89334"/>
                </a:cubicBezTo>
                <a:cubicBezTo>
                  <a:pt x="2031615" y="94196"/>
                  <a:pt x="2026754" y="98450"/>
                  <a:pt x="2017030" y="102096"/>
                </a:cubicBezTo>
                <a:cubicBezTo>
                  <a:pt x="2013384" y="102096"/>
                  <a:pt x="2010953" y="102704"/>
                  <a:pt x="2009738" y="103919"/>
                </a:cubicBezTo>
                <a:cubicBezTo>
                  <a:pt x="2004876" y="109996"/>
                  <a:pt x="2000622" y="116681"/>
                  <a:pt x="1996976" y="123974"/>
                </a:cubicBezTo>
                <a:cubicBezTo>
                  <a:pt x="1987252" y="143421"/>
                  <a:pt x="1971452" y="169553"/>
                  <a:pt x="1949574" y="202369"/>
                </a:cubicBezTo>
                <a:cubicBezTo>
                  <a:pt x="1955651" y="199938"/>
                  <a:pt x="1964767" y="196292"/>
                  <a:pt x="1976921" y="191430"/>
                </a:cubicBezTo>
                <a:cubicBezTo>
                  <a:pt x="1993937" y="182922"/>
                  <a:pt x="2007914" y="178668"/>
                  <a:pt x="2018853" y="178668"/>
                </a:cubicBezTo>
                <a:cubicBezTo>
                  <a:pt x="2024931" y="178668"/>
                  <a:pt x="2027969" y="181099"/>
                  <a:pt x="2027969" y="185961"/>
                </a:cubicBezTo>
                <a:cubicBezTo>
                  <a:pt x="2027969" y="192038"/>
                  <a:pt x="2024323" y="199331"/>
                  <a:pt x="2017030" y="207839"/>
                </a:cubicBezTo>
                <a:cubicBezTo>
                  <a:pt x="2008522" y="217562"/>
                  <a:pt x="2003660" y="226070"/>
                  <a:pt x="2002445" y="233363"/>
                </a:cubicBezTo>
                <a:cubicBezTo>
                  <a:pt x="2015815" y="227285"/>
                  <a:pt x="2024323" y="223031"/>
                  <a:pt x="2027969" y="220601"/>
                </a:cubicBezTo>
                <a:cubicBezTo>
                  <a:pt x="2034046" y="212093"/>
                  <a:pt x="2043770" y="199938"/>
                  <a:pt x="2057139" y="184138"/>
                </a:cubicBezTo>
                <a:cubicBezTo>
                  <a:pt x="2065647" y="171983"/>
                  <a:pt x="2071724" y="163475"/>
                  <a:pt x="2075371" y="158614"/>
                </a:cubicBezTo>
                <a:cubicBezTo>
                  <a:pt x="2075371" y="156183"/>
                  <a:pt x="2072940" y="152537"/>
                  <a:pt x="2068078" y="147675"/>
                </a:cubicBezTo>
                <a:cubicBezTo>
                  <a:pt x="2062001" y="141598"/>
                  <a:pt x="2058962" y="136736"/>
                  <a:pt x="2058962" y="133090"/>
                </a:cubicBezTo>
                <a:cubicBezTo>
                  <a:pt x="2060178" y="130659"/>
                  <a:pt x="2062001" y="128836"/>
                  <a:pt x="2064432" y="127620"/>
                </a:cubicBezTo>
                <a:cubicBezTo>
                  <a:pt x="2074155" y="127620"/>
                  <a:pt x="2082663" y="132482"/>
                  <a:pt x="2089956" y="142205"/>
                </a:cubicBezTo>
                <a:cubicBezTo>
                  <a:pt x="2093602" y="138559"/>
                  <a:pt x="2100287" y="130659"/>
                  <a:pt x="2110011" y="118505"/>
                </a:cubicBezTo>
                <a:cubicBezTo>
                  <a:pt x="2117303" y="109996"/>
                  <a:pt x="2122773" y="103919"/>
                  <a:pt x="2126419" y="100273"/>
                </a:cubicBezTo>
                <a:cubicBezTo>
                  <a:pt x="2103326" y="107566"/>
                  <a:pt x="2082663" y="116681"/>
                  <a:pt x="2064432" y="127620"/>
                </a:cubicBezTo>
                <a:cubicBezTo>
                  <a:pt x="2064432" y="127620"/>
                  <a:pt x="2062609" y="128228"/>
                  <a:pt x="2058962" y="129443"/>
                </a:cubicBezTo>
                <a:cubicBezTo>
                  <a:pt x="2054101" y="130659"/>
                  <a:pt x="2051062" y="131266"/>
                  <a:pt x="2049847" y="131266"/>
                </a:cubicBezTo>
                <a:cubicBezTo>
                  <a:pt x="2046200" y="130051"/>
                  <a:pt x="2043770" y="127620"/>
                  <a:pt x="2042554" y="123974"/>
                </a:cubicBezTo>
                <a:cubicBezTo>
                  <a:pt x="2043770" y="110604"/>
                  <a:pt x="2046200" y="103919"/>
                  <a:pt x="2049847" y="103919"/>
                </a:cubicBezTo>
                <a:cubicBezTo>
                  <a:pt x="2051062" y="103919"/>
                  <a:pt x="2053493" y="106350"/>
                  <a:pt x="2057139" y="111212"/>
                </a:cubicBezTo>
                <a:cubicBezTo>
                  <a:pt x="2083879" y="102704"/>
                  <a:pt x="2115480" y="89942"/>
                  <a:pt x="2151943" y="72926"/>
                </a:cubicBezTo>
                <a:cubicBezTo>
                  <a:pt x="2154374" y="71710"/>
                  <a:pt x="2158020" y="69887"/>
                  <a:pt x="2162882" y="67456"/>
                </a:cubicBezTo>
                <a:cubicBezTo>
                  <a:pt x="2172605" y="63810"/>
                  <a:pt x="2179290" y="61379"/>
                  <a:pt x="2182936" y="60164"/>
                </a:cubicBezTo>
                <a:close/>
                <a:moveTo>
                  <a:pt x="2925365" y="51048"/>
                </a:moveTo>
                <a:cubicBezTo>
                  <a:pt x="2937520" y="53479"/>
                  <a:pt x="2944812" y="61379"/>
                  <a:pt x="2947243" y="74749"/>
                </a:cubicBezTo>
                <a:cubicBezTo>
                  <a:pt x="2947243" y="79611"/>
                  <a:pt x="2945420" y="83865"/>
                  <a:pt x="2941774" y="87511"/>
                </a:cubicBezTo>
                <a:cubicBezTo>
                  <a:pt x="2940558" y="88726"/>
                  <a:pt x="2939343" y="89942"/>
                  <a:pt x="2938127" y="91157"/>
                </a:cubicBezTo>
                <a:cubicBezTo>
                  <a:pt x="2916250" y="121543"/>
                  <a:pt x="2904095" y="145244"/>
                  <a:pt x="2901665" y="162260"/>
                </a:cubicBezTo>
                <a:cubicBezTo>
                  <a:pt x="2901665" y="164691"/>
                  <a:pt x="2902880" y="167729"/>
                  <a:pt x="2905311" y="171376"/>
                </a:cubicBezTo>
                <a:cubicBezTo>
                  <a:pt x="2906526" y="173807"/>
                  <a:pt x="2907134" y="175022"/>
                  <a:pt x="2907134" y="175022"/>
                </a:cubicBezTo>
                <a:cubicBezTo>
                  <a:pt x="2929012" y="198115"/>
                  <a:pt x="2939343" y="216954"/>
                  <a:pt x="2938127" y="231539"/>
                </a:cubicBezTo>
                <a:cubicBezTo>
                  <a:pt x="2938127" y="241263"/>
                  <a:pt x="2933266" y="243694"/>
                  <a:pt x="2923542" y="238832"/>
                </a:cubicBezTo>
                <a:cubicBezTo>
                  <a:pt x="2916250" y="233970"/>
                  <a:pt x="2906526" y="230932"/>
                  <a:pt x="2894372" y="229716"/>
                </a:cubicBezTo>
                <a:cubicBezTo>
                  <a:pt x="2877356" y="226070"/>
                  <a:pt x="2868240" y="219993"/>
                  <a:pt x="2867025" y="211485"/>
                </a:cubicBezTo>
                <a:cubicBezTo>
                  <a:pt x="2867025" y="207839"/>
                  <a:pt x="2868848" y="206015"/>
                  <a:pt x="2872494" y="206015"/>
                </a:cubicBezTo>
                <a:cubicBezTo>
                  <a:pt x="2876141" y="206015"/>
                  <a:pt x="2881002" y="207231"/>
                  <a:pt x="2887079" y="209662"/>
                </a:cubicBezTo>
                <a:cubicBezTo>
                  <a:pt x="2893156" y="212093"/>
                  <a:pt x="2897411" y="213308"/>
                  <a:pt x="2899841" y="213308"/>
                </a:cubicBezTo>
                <a:cubicBezTo>
                  <a:pt x="2905918" y="213308"/>
                  <a:pt x="2908957" y="212093"/>
                  <a:pt x="2908957" y="209662"/>
                </a:cubicBezTo>
                <a:cubicBezTo>
                  <a:pt x="2908957" y="204800"/>
                  <a:pt x="2904095" y="198115"/>
                  <a:pt x="2894372" y="189607"/>
                </a:cubicBezTo>
                <a:cubicBezTo>
                  <a:pt x="2884649" y="181099"/>
                  <a:pt x="2879787" y="173807"/>
                  <a:pt x="2879787" y="167729"/>
                </a:cubicBezTo>
                <a:cubicBezTo>
                  <a:pt x="2879787" y="151929"/>
                  <a:pt x="2884649" y="136128"/>
                  <a:pt x="2894372" y="120328"/>
                </a:cubicBezTo>
                <a:cubicBezTo>
                  <a:pt x="2871279" y="132482"/>
                  <a:pt x="2859125" y="141598"/>
                  <a:pt x="2857909" y="147675"/>
                </a:cubicBezTo>
                <a:cubicBezTo>
                  <a:pt x="2862771" y="229109"/>
                  <a:pt x="2859125" y="296565"/>
                  <a:pt x="2846970" y="350044"/>
                </a:cubicBezTo>
                <a:cubicBezTo>
                  <a:pt x="2854263" y="345182"/>
                  <a:pt x="2868240" y="330597"/>
                  <a:pt x="2888903" y="306288"/>
                </a:cubicBezTo>
                <a:cubicBezTo>
                  <a:pt x="2890118" y="303858"/>
                  <a:pt x="2890726" y="303858"/>
                  <a:pt x="2890726" y="306288"/>
                </a:cubicBezTo>
                <a:cubicBezTo>
                  <a:pt x="2890726" y="318443"/>
                  <a:pt x="2879787" y="337890"/>
                  <a:pt x="2857909" y="364629"/>
                </a:cubicBezTo>
                <a:cubicBezTo>
                  <a:pt x="2850616" y="374352"/>
                  <a:pt x="2845755" y="381037"/>
                  <a:pt x="2843324" y="384684"/>
                </a:cubicBezTo>
                <a:cubicBezTo>
                  <a:pt x="2843324" y="385899"/>
                  <a:pt x="2842716" y="387722"/>
                  <a:pt x="2841501" y="390153"/>
                </a:cubicBezTo>
                <a:cubicBezTo>
                  <a:pt x="2837854" y="401092"/>
                  <a:pt x="2832993" y="406561"/>
                  <a:pt x="2826916" y="406561"/>
                </a:cubicBezTo>
                <a:cubicBezTo>
                  <a:pt x="2820839" y="405346"/>
                  <a:pt x="2816584" y="400484"/>
                  <a:pt x="2814154" y="391976"/>
                </a:cubicBezTo>
                <a:lnTo>
                  <a:pt x="2814154" y="390153"/>
                </a:lnTo>
                <a:cubicBezTo>
                  <a:pt x="2815369" y="384076"/>
                  <a:pt x="2818407" y="373745"/>
                  <a:pt x="2823269" y="359160"/>
                </a:cubicBezTo>
                <a:cubicBezTo>
                  <a:pt x="2826916" y="348221"/>
                  <a:pt x="2829346" y="340320"/>
                  <a:pt x="2830562" y="335459"/>
                </a:cubicBezTo>
                <a:cubicBezTo>
                  <a:pt x="2839070" y="295350"/>
                  <a:pt x="2843324" y="244301"/>
                  <a:pt x="2843324" y="182315"/>
                </a:cubicBezTo>
                <a:cubicBezTo>
                  <a:pt x="2843324" y="170160"/>
                  <a:pt x="2841501" y="162868"/>
                  <a:pt x="2837854" y="160437"/>
                </a:cubicBezTo>
                <a:cubicBezTo>
                  <a:pt x="2836639" y="161652"/>
                  <a:pt x="2834816" y="162260"/>
                  <a:pt x="2832385" y="162260"/>
                </a:cubicBezTo>
                <a:cubicBezTo>
                  <a:pt x="2828739" y="162260"/>
                  <a:pt x="2826916" y="161652"/>
                  <a:pt x="2826916" y="160437"/>
                </a:cubicBezTo>
                <a:cubicBezTo>
                  <a:pt x="2825700" y="158006"/>
                  <a:pt x="2825092" y="152537"/>
                  <a:pt x="2825092" y="144029"/>
                </a:cubicBezTo>
                <a:cubicBezTo>
                  <a:pt x="2825092" y="142813"/>
                  <a:pt x="2834816" y="136128"/>
                  <a:pt x="2854263" y="123974"/>
                </a:cubicBezTo>
                <a:cubicBezTo>
                  <a:pt x="2890726" y="100881"/>
                  <a:pt x="2910173" y="86903"/>
                  <a:pt x="2912603" y="82042"/>
                </a:cubicBezTo>
                <a:cubicBezTo>
                  <a:pt x="2913819" y="79611"/>
                  <a:pt x="2914427" y="75357"/>
                  <a:pt x="2914427" y="69280"/>
                </a:cubicBezTo>
                <a:cubicBezTo>
                  <a:pt x="2914427" y="57125"/>
                  <a:pt x="2918073" y="51048"/>
                  <a:pt x="2925365" y="51048"/>
                </a:cubicBezTo>
                <a:close/>
                <a:moveTo>
                  <a:pt x="520005" y="49225"/>
                </a:moveTo>
                <a:cubicBezTo>
                  <a:pt x="551607" y="73534"/>
                  <a:pt x="568623" y="90550"/>
                  <a:pt x="571053" y="100273"/>
                </a:cubicBezTo>
                <a:cubicBezTo>
                  <a:pt x="571053" y="106350"/>
                  <a:pt x="566192" y="110604"/>
                  <a:pt x="556468" y="113035"/>
                </a:cubicBezTo>
                <a:cubicBezTo>
                  <a:pt x="551607" y="113035"/>
                  <a:pt x="548568" y="113643"/>
                  <a:pt x="547353" y="114858"/>
                </a:cubicBezTo>
                <a:cubicBezTo>
                  <a:pt x="544922" y="114858"/>
                  <a:pt x="541883" y="115466"/>
                  <a:pt x="538237" y="116681"/>
                </a:cubicBezTo>
                <a:cubicBezTo>
                  <a:pt x="533375" y="119112"/>
                  <a:pt x="529729" y="120328"/>
                  <a:pt x="527298" y="120328"/>
                </a:cubicBezTo>
                <a:cubicBezTo>
                  <a:pt x="522436" y="120328"/>
                  <a:pt x="520005" y="119112"/>
                  <a:pt x="520005" y="116681"/>
                </a:cubicBezTo>
                <a:cubicBezTo>
                  <a:pt x="520005" y="114250"/>
                  <a:pt x="522436" y="111212"/>
                  <a:pt x="527298" y="107566"/>
                </a:cubicBezTo>
                <a:cubicBezTo>
                  <a:pt x="534591" y="102704"/>
                  <a:pt x="538237" y="98450"/>
                  <a:pt x="538237" y="94804"/>
                </a:cubicBezTo>
                <a:cubicBezTo>
                  <a:pt x="538237" y="94804"/>
                  <a:pt x="537629" y="94196"/>
                  <a:pt x="536414" y="92980"/>
                </a:cubicBezTo>
                <a:cubicBezTo>
                  <a:pt x="536414" y="92980"/>
                  <a:pt x="535806" y="92373"/>
                  <a:pt x="534591" y="91157"/>
                </a:cubicBezTo>
                <a:cubicBezTo>
                  <a:pt x="520005" y="77788"/>
                  <a:pt x="512713" y="66241"/>
                  <a:pt x="512713" y="56518"/>
                </a:cubicBezTo>
                <a:cubicBezTo>
                  <a:pt x="512713" y="51656"/>
                  <a:pt x="515144" y="49225"/>
                  <a:pt x="520005" y="49225"/>
                </a:cubicBezTo>
                <a:close/>
                <a:moveTo>
                  <a:pt x="3594311" y="30994"/>
                </a:moveTo>
                <a:lnTo>
                  <a:pt x="3599780" y="30994"/>
                </a:lnTo>
                <a:cubicBezTo>
                  <a:pt x="3599780" y="30994"/>
                  <a:pt x="3600388" y="31601"/>
                  <a:pt x="3601603" y="32817"/>
                </a:cubicBezTo>
                <a:cubicBezTo>
                  <a:pt x="3605249" y="35248"/>
                  <a:pt x="3607073" y="38286"/>
                  <a:pt x="3607073" y="41932"/>
                </a:cubicBezTo>
                <a:cubicBezTo>
                  <a:pt x="3607073" y="44363"/>
                  <a:pt x="3605857" y="48617"/>
                  <a:pt x="3603426" y="54694"/>
                </a:cubicBezTo>
                <a:cubicBezTo>
                  <a:pt x="3600995" y="58341"/>
                  <a:pt x="3599780" y="61379"/>
                  <a:pt x="3599780" y="63810"/>
                </a:cubicBezTo>
                <a:cubicBezTo>
                  <a:pt x="3599780" y="71103"/>
                  <a:pt x="3599172" y="83865"/>
                  <a:pt x="3597957" y="102096"/>
                </a:cubicBezTo>
                <a:cubicBezTo>
                  <a:pt x="3596742" y="123974"/>
                  <a:pt x="3595526" y="139167"/>
                  <a:pt x="3594311" y="147675"/>
                </a:cubicBezTo>
                <a:lnTo>
                  <a:pt x="3616188" y="136736"/>
                </a:lnTo>
                <a:cubicBezTo>
                  <a:pt x="3616188" y="133090"/>
                  <a:pt x="3614973" y="127013"/>
                  <a:pt x="3612542" y="118505"/>
                </a:cubicBezTo>
                <a:cubicBezTo>
                  <a:pt x="3611327" y="111212"/>
                  <a:pt x="3610719" y="106350"/>
                  <a:pt x="3610719" y="103919"/>
                </a:cubicBezTo>
                <a:cubicBezTo>
                  <a:pt x="3610719" y="102704"/>
                  <a:pt x="3613150" y="100273"/>
                  <a:pt x="3618012" y="96627"/>
                </a:cubicBezTo>
                <a:cubicBezTo>
                  <a:pt x="3619227" y="95411"/>
                  <a:pt x="3619835" y="94804"/>
                  <a:pt x="3619835" y="94804"/>
                </a:cubicBezTo>
                <a:cubicBezTo>
                  <a:pt x="3635635" y="102096"/>
                  <a:pt x="3645966" y="110604"/>
                  <a:pt x="3650828" y="120328"/>
                </a:cubicBezTo>
                <a:cubicBezTo>
                  <a:pt x="3650828" y="122758"/>
                  <a:pt x="3648397" y="126405"/>
                  <a:pt x="3643536" y="131266"/>
                </a:cubicBezTo>
                <a:cubicBezTo>
                  <a:pt x="3641105" y="133697"/>
                  <a:pt x="3637458" y="139775"/>
                  <a:pt x="3632597" y="149498"/>
                </a:cubicBezTo>
                <a:cubicBezTo>
                  <a:pt x="3630166" y="153144"/>
                  <a:pt x="3627127" y="156791"/>
                  <a:pt x="3623481" y="160437"/>
                </a:cubicBezTo>
                <a:cubicBezTo>
                  <a:pt x="3614973" y="170160"/>
                  <a:pt x="3607680" y="181707"/>
                  <a:pt x="3601603" y="195077"/>
                </a:cubicBezTo>
                <a:cubicBezTo>
                  <a:pt x="3613757" y="191430"/>
                  <a:pt x="3619835" y="193861"/>
                  <a:pt x="3619835" y="202369"/>
                </a:cubicBezTo>
                <a:cubicBezTo>
                  <a:pt x="3619835" y="204800"/>
                  <a:pt x="3618012" y="206623"/>
                  <a:pt x="3614365" y="207839"/>
                </a:cubicBezTo>
                <a:cubicBezTo>
                  <a:pt x="3611934" y="209054"/>
                  <a:pt x="3610111" y="210269"/>
                  <a:pt x="3608896" y="211485"/>
                </a:cubicBezTo>
                <a:cubicBezTo>
                  <a:pt x="3599172" y="219993"/>
                  <a:pt x="3588233" y="238224"/>
                  <a:pt x="3576079" y="266179"/>
                </a:cubicBezTo>
                <a:cubicBezTo>
                  <a:pt x="3582156" y="257671"/>
                  <a:pt x="3592487" y="257671"/>
                  <a:pt x="3607073" y="266179"/>
                </a:cubicBezTo>
                <a:cubicBezTo>
                  <a:pt x="3613150" y="260102"/>
                  <a:pt x="3619227" y="250379"/>
                  <a:pt x="3625304" y="237009"/>
                </a:cubicBezTo>
                <a:cubicBezTo>
                  <a:pt x="3644751" y="184745"/>
                  <a:pt x="3660552" y="131266"/>
                  <a:pt x="3672706" y="76572"/>
                </a:cubicBezTo>
                <a:cubicBezTo>
                  <a:pt x="3672706" y="71710"/>
                  <a:pt x="3669060" y="67456"/>
                  <a:pt x="3661767" y="63810"/>
                </a:cubicBezTo>
                <a:cubicBezTo>
                  <a:pt x="3653259" y="61379"/>
                  <a:pt x="3649005" y="57733"/>
                  <a:pt x="3649005" y="52871"/>
                </a:cubicBezTo>
                <a:cubicBezTo>
                  <a:pt x="3649005" y="49225"/>
                  <a:pt x="3652043" y="47402"/>
                  <a:pt x="3658121" y="47402"/>
                </a:cubicBezTo>
                <a:cubicBezTo>
                  <a:pt x="3681214" y="52264"/>
                  <a:pt x="3693976" y="58948"/>
                  <a:pt x="3696407" y="67456"/>
                </a:cubicBezTo>
                <a:lnTo>
                  <a:pt x="3696407" y="69280"/>
                </a:lnTo>
                <a:cubicBezTo>
                  <a:pt x="3695191" y="72926"/>
                  <a:pt x="3693368" y="78395"/>
                  <a:pt x="3690937" y="85688"/>
                </a:cubicBezTo>
                <a:cubicBezTo>
                  <a:pt x="3687291" y="95411"/>
                  <a:pt x="3684860" y="103312"/>
                  <a:pt x="3683645" y="109389"/>
                </a:cubicBezTo>
                <a:cubicBezTo>
                  <a:pt x="3672706" y="154360"/>
                  <a:pt x="3659336" y="197507"/>
                  <a:pt x="3643536" y="238832"/>
                </a:cubicBezTo>
                <a:cubicBezTo>
                  <a:pt x="3659336" y="229109"/>
                  <a:pt x="3679998" y="215131"/>
                  <a:pt x="3705522" y="196900"/>
                </a:cubicBezTo>
                <a:cubicBezTo>
                  <a:pt x="3726185" y="182315"/>
                  <a:pt x="3738947" y="173807"/>
                  <a:pt x="3743808" y="171376"/>
                </a:cubicBezTo>
                <a:cubicBezTo>
                  <a:pt x="3752316" y="168945"/>
                  <a:pt x="3756570" y="171983"/>
                  <a:pt x="3756570" y="180491"/>
                </a:cubicBezTo>
                <a:cubicBezTo>
                  <a:pt x="3757786" y="184138"/>
                  <a:pt x="3756570" y="186569"/>
                  <a:pt x="3752924" y="187784"/>
                </a:cubicBezTo>
                <a:cubicBezTo>
                  <a:pt x="3752924" y="188999"/>
                  <a:pt x="3750494" y="189607"/>
                  <a:pt x="3745632" y="189607"/>
                </a:cubicBezTo>
                <a:cubicBezTo>
                  <a:pt x="3734693" y="195684"/>
                  <a:pt x="3714031" y="209054"/>
                  <a:pt x="3683645" y="229716"/>
                </a:cubicBezTo>
                <a:cubicBezTo>
                  <a:pt x="3687291" y="230932"/>
                  <a:pt x="3691545" y="232755"/>
                  <a:pt x="3696407" y="235186"/>
                </a:cubicBezTo>
                <a:cubicBezTo>
                  <a:pt x="3706130" y="238832"/>
                  <a:pt x="3710992" y="242478"/>
                  <a:pt x="3710992" y="246125"/>
                </a:cubicBezTo>
                <a:cubicBezTo>
                  <a:pt x="3710992" y="248555"/>
                  <a:pt x="3709169" y="252202"/>
                  <a:pt x="3705522" y="257063"/>
                </a:cubicBezTo>
                <a:cubicBezTo>
                  <a:pt x="3703092" y="260710"/>
                  <a:pt x="3701876" y="263141"/>
                  <a:pt x="3701876" y="264356"/>
                </a:cubicBezTo>
                <a:cubicBezTo>
                  <a:pt x="3698230" y="283803"/>
                  <a:pt x="3690937" y="305681"/>
                  <a:pt x="3679998" y="329989"/>
                </a:cubicBezTo>
                <a:cubicBezTo>
                  <a:pt x="3712815" y="356729"/>
                  <a:pt x="3738947" y="373137"/>
                  <a:pt x="3758394" y="379214"/>
                </a:cubicBezTo>
                <a:cubicBezTo>
                  <a:pt x="3766902" y="381645"/>
                  <a:pt x="3780271" y="382860"/>
                  <a:pt x="3798503" y="382860"/>
                </a:cubicBezTo>
                <a:cubicBezTo>
                  <a:pt x="3816734" y="382860"/>
                  <a:pt x="3825850" y="385291"/>
                  <a:pt x="3825850" y="390153"/>
                </a:cubicBezTo>
                <a:cubicBezTo>
                  <a:pt x="3825850" y="397446"/>
                  <a:pt x="3820988" y="400484"/>
                  <a:pt x="3811265" y="399269"/>
                </a:cubicBezTo>
                <a:cubicBezTo>
                  <a:pt x="3807619" y="399269"/>
                  <a:pt x="3802757" y="399876"/>
                  <a:pt x="3796680" y="401092"/>
                </a:cubicBezTo>
                <a:cubicBezTo>
                  <a:pt x="3789387" y="402307"/>
                  <a:pt x="3783918" y="402915"/>
                  <a:pt x="3780271" y="402915"/>
                </a:cubicBezTo>
                <a:cubicBezTo>
                  <a:pt x="3768117" y="402915"/>
                  <a:pt x="3755963" y="400484"/>
                  <a:pt x="3743808" y="395622"/>
                </a:cubicBezTo>
                <a:cubicBezTo>
                  <a:pt x="3719500" y="382253"/>
                  <a:pt x="3695799" y="365237"/>
                  <a:pt x="3672706" y="344574"/>
                </a:cubicBezTo>
                <a:cubicBezTo>
                  <a:pt x="3671491" y="345790"/>
                  <a:pt x="3670275" y="348221"/>
                  <a:pt x="3669060" y="351867"/>
                </a:cubicBezTo>
                <a:cubicBezTo>
                  <a:pt x="3666629" y="356729"/>
                  <a:pt x="3664805" y="359767"/>
                  <a:pt x="3663590" y="360983"/>
                </a:cubicBezTo>
                <a:cubicBezTo>
                  <a:pt x="3649005" y="382860"/>
                  <a:pt x="3634420" y="394407"/>
                  <a:pt x="3619835" y="395622"/>
                </a:cubicBezTo>
                <a:cubicBezTo>
                  <a:pt x="3606465" y="394407"/>
                  <a:pt x="3594918" y="390761"/>
                  <a:pt x="3585195" y="384684"/>
                </a:cubicBezTo>
                <a:cubicBezTo>
                  <a:pt x="3582764" y="385899"/>
                  <a:pt x="3579725" y="387722"/>
                  <a:pt x="3576079" y="390153"/>
                </a:cubicBezTo>
                <a:cubicBezTo>
                  <a:pt x="3571218" y="393799"/>
                  <a:pt x="3567571" y="395622"/>
                  <a:pt x="3565140" y="395622"/>
                </a:cubicBezTo>
                <a:cubicBezTo>
                  <a:pt x="3556632" y="395622"/>
                  <a:pt x="3552378" y="393799"/>
                  <a:pt x="3552378" y="390153"/>
                </a:cubicBezTo>
                <a:cubicBezTo>
                  <a:pt x="3553594" y="387722"/>
                  <a:pt x="3554809" y="385291"/>
                  <a:pt x="3556025" y="382860"/>
                </a:cubicBezTo>
                <a:cubicBezTo>
                  <a:pt x="3563317" y="374352"/>
                  <a:pt x="3571825" y="343967"/>
                  <a:pt x="3581549" y="291703"/>
                </a:cubicBezTo>
                <a:cubicBezTo>
                  <a:pt x="3581549" y="288057"/>
                  <a:pt x="3581549" y="286234"/>
                  <a:pt x="3581549" y="286234"/>
                </a:cubicBezTo>
                <a:cubicBezTo>
                  <a:pt x="3580333" y="285018"/>
                  <a:pt x="3578510" y="285018"/>
                  <a:pt x="3576079" y="286234"/>
                </a:cubicBezTo>
                <a:cubicBezTo>
                  <a:pt x="3572433" y="287449"/>
                  <a:pt x="3568787" y="289272"/>
                  <a:pt x="3565140" y="291703"/>
                </a:cubicBezTo>
                <a:cubicBezTo>
                  <a:pt x="3565140" y="292919"/>
                  <a:pt x="3564533" y="294742"/>
                  <a:pt x="3563317" y="297173"/>
                </a:cubicBezTo>
                <a:cubicBezTo>
                  <a:pt x="3562102" y="304465"/>
                  <a:pt x="3557848" y="315404"/>
                  <a:pt x="3550555" y="329989"/>
                </a:cubicBezTo>
                <a:cubicBezTo>
                  <a:pt x="3543263" y="349436"/>
                  <a:pt x="3537185" y="359160"/>
                  <a:pt x="3532324" y="359160"/>
                </a:cubicBezTo>
                <a:cubicBezTo>
                  <a:pt x="3520170" y="362806"/>
                  <a:pt x="3513484" y="349436"/>
                  <a:pt x="3512269" y="319050"/>
                </a:cubicBezTo>
                <a:lnTo>
                  <a:pt x="3479453" y="381037"/>
                </a:lnTo>
                <a:cubicBezTo>
                  <a:pt x="3479453" y="383468"/>
                  <a:pt x="3477629" y="387114"/>
                  <a:pt x="3473983" y="391976"/>
                </a:cubicBezTo>
                <a:cubicBezTo>
                  <a:pt x="3472768" y="394407"/>
                  <a:pt x="3472160" y="395622"/>
                  <a:pt x="3472160" y="395622"/>
                </a:cubicBezTo>
                <a:cubicBezTo>
                  <a:pt x="3472160" y="395622"/>
                  <a:pt x="3470945" y="395622"/>
                  <a:pt x="3468514" y="395622"/>
                </a:cubicBezTo>
                <a:cubicBezTo>
                  <a:pt x="3458790" y="395622"/>
                  <a:pt x="3453928" y="393799"/>
                  <a:pt x="3453928" y="390153"/>
                </a:cubicBezTo>
                <a:lnTo>
                  <a:pt x="3453928" y="386507"/>
                </a:lnTo>
                <a:cubicBezTo>
                  <a:pt x="3453928" y="385291"/>
                  <a:pt x="3456359" y="381037"/>
                  <a:pt x="3461221" y="373745"/>
                </a:cubicBezTo>
                <a:cubicBezTo>
                  <a:pt x="3475806" y="319050"/>
                  <a:pt x="3478845" y="280764"/>
                  <a:pt x="3470337" y="258887"/>
                </a:cubicBezTo>
                <a:cubicBezTo>
                  <a:pt x="3467906" y="261317"/>
                  <a:pt x="3463044" y="264964"/>
                  <a:pt x="3455752" y="269825"/>
                </a:cubicBezTo>
                <a:cubicBezTo>
                  <a:pt x="3420504" y="300211"/>
                  <a:pt x="3396196" y="314796"/>
                  <a:pt x="3382826" y="313581"/>
                </a:cubicBezTo>
                <a:cubicBezTo>
                  <a:pt x="3382826" y="313581"/>
                  <a:pt x="3382218" y="313581"/>
                  <a:pt x="3381003" y="313581"/>
                </a:cubicBezTo>
                <a:cubicBezTo>
                  <a:pt x="3377356" y="314796"/>
                  <a:pt x="3375533" y="313581"/>
                  <a:pt x="3375533" y="309935"/>
                </a:cubicBezTo>
                <a:cubicBezTo>
                  <a:pt x="3399842" y="298996"/>
                  <a:pt x="3428404" y="274687"/>
                  <a:pt x="3461221" y="237009"/>
                </a:cubicBezTo>
                <a:cubicBezTo>
                  <a:pt x="3478237" y="217562"/>
                  <a:pt x="3491607" y="201154"/>
                  <a:pt x="3501330" y="187784"/>
                </a:cubicBezTo>
                <a:cubicBezTo>
                  <a:pt x="3497684" y="186569"/>
                  <a:pt x="3492215" y="185353"/>
                  <a:pt x="3484922" y="184138"/>
                </a:cubicBezTo>
                <a:cubicBezTo>
                  <a:pt x="3478845" y="182922"/>
                  <a:pt x="3473983" y="181707"/>
                  <a:pt x="3470337" y="180491"/>
                </a:cubicBezTo>
                <a:cubicBezTo>
                  <a:pt x="3465475" y="180491"/>
                  <a:pt x="3463044" y="178061"/>
                  <a:pt x="3463044" y="173199"/>
                </a:cubicBezTo>
                <a:cubicBezTo>
                  <a:pt x="3463044" y="170768"/>
                  <a:pt x="3468514" y="163475"/>
                  <a:pt x="3479453" y="151321"/>
                </a:cubicBezTo>
                <a:cubicBezTo>
                  <a:pt x="3496469" y="133090"/>
                  <a:pt x="3504977" y="119720"/>
                  <a:pt x="3504977" y="111212"/>
                </a:cubicBezTo>
                <a:cubicBezTo>
                  <a:pt x="3504977" y="109996"/>
                  <a:pt x="3503761" y="107566"/>
                  <a:pt x="3501330" y="103919"/>
                </a:cubicBezTo>
                <a:cubicBezTo>
                  <a:pt x="3498899" y="100273"/>
                  <a:pt x="3497684" y="97234"/>
                  <a:pt x="3497684" y="94804"/>
                </a:cubicBezTo>
                <a:cubicBezTo>
                  <a:pt x="3498899" y="89942"/>
                  <a:pt x="3501330" y="87511"/>
                  <a:pt x="3504977" y="87511"/>
                </a:cubicBezTo>
                <a:cubicBezTo>
                  <a:pt x="3519562" y="93588"/>
                  <a:pt x="3529285" y="100881"/>
                  <a:pt x="3534147" y="109389"/>
                </a:cubicBezTo>
                <a:cubicBezTo>
                  <a:pt x="3534147" y="114250"/>
                  <a:pt x="3527462" y="125189"/>
                  <a:pt x="3514092" y="142205"/>
                </a:cubicBezTo>
                <a:cubicBezTo>
                  <a:pt x="3504369" y="154360"/>
                  <a:pt x="3499507" y="161652"/>
                  <a:pt x="3499507" y="164083"/>
                </a:cubicBezTo>
                <a:cubicBezTo>
                  <a:pt x="3500722" y="164083"/>
                  <a:pt x="3502546" y="164691"/>
                  <a:pt x="3504977" y="165906"/>
                </a:cubicBezTo>
                <a:cubicBezTo>
                  <a:pt x="3515915" y="169553"/>
                  <a:pt x="3523208" y="173199"/>
                  <a:pt x="3526854" y="176845"/>
                </a:cubicBezTo>
                <a:cubicBezTo>
                  <a:pt x="3528070" y="175630"/>
                  <a:pt x="3528677" y="171376"/>
                  <a:pt x="3528677" y="164083"/>
                </a:cubicBezTo>
                <a:cubicBezTo>
                  <a:pt x="3528677" y="148283"/>
                  <a:pt x="3533539" y="140382"/>
                  <a:pt x="3543263" y="140382"/>
                </a:cubicBezTo>
                <a:cubicBezTo>
                  <a:pt x="3546909" y="140382"/>
                  <a:pt x="3548732" y="144029"/>
                  <a:pt x="3548732" y="151321"/>
                </a:cubicBezTo>
                <a:cubicBezTo>
                  <a:pt x="3548732" y="153752"/>
                  <a:pt x="3548124" y="158006"/>
                  <a:pt x="3546909" y="164083"/>
                </a:cubicBezTo>
                <a:cubicBezTo>
                  <a:pt x="3545694" y="170160"/>
                  <a:pt x="3545694" y="175630"/>
                  <a:pt x="3546909" y="180491"/>
                </a:cubicBezTo>
                <a:cubicBezTo>
                  <a:pt x="3548124" y="179276"/>
                  <a:pt x="3550555" y="177453"/>
                  <a:pt x="3554201" y="175022"/>
                </a:cubicBezTo>
                <a:cubicBezTo>
                  <a:pt x="3561494" y="168945"/>
                  <a:pt x="3566963" y="165299"/>
                  <a:pt x="3570610" y="164083"/>
                </a:cubicBezTo>
                <a:cubicBezTo>
                  <a:pt x="3573041" y="147067"/>
                  <a:pt x="3574864" y="120328"/>
                  <a:pt x="3576079" y="83865"/>
                </a:cubicBezTo>
                <a:cubicBezTo>
                  <a:pt x="3577295" y="71710"/>
                  <a:pt x="3577902" y="62595"/>
                  <a:pt x="3577902" y="56518"/>
                </a:cubicBezTo>
                <a:cubicBezTo>
                  <a:pt x="3577902" y="54087"/>
                  <a:pt x="3574864" y="52264"/>
                  <a:pt x="3568787" y="51048"/>
                </a:cubicBezTo>
                <a:cubicBezTo>
                  <a:pt x="3561494" y="49833"/>
                  <a:pt x="3557848" y="47402"/>
                  <a:pt x="3557848" y="43756"/>
                </a:cubicBezTo>
                <a:cubicBezTo>
                  <a:pt x="3557848" y="40109"/>
                  <a:pt x="3559063" y="37678"/>
                  <a:pt x="3561494" y="36463"/>
                </a:cubicBezTo>
                <a:cubicBezTo>
                  <a:pt x="3562709" y="36463"/>
                  <a:pt x="3565140" y="35855"/>
                  <a:pt x="3568787" y="34640"/>
                </a:cubicBezTo>
                <a:cubicBezTo>
                  <a:pt x="3579725" y="32209"/>
                  <a:pt x="3588233" y="30994"/>
                  <a:pt x="3594311" y="30994"/>
                </a:cubicBezTo>
                <a:close/>
                <a:moveTo>
                  <a:pt x="642156" y="18232"/>
                </a:moveTo>
                <a:lnTo>
                  <a:pt x="645802" y="18232"/>
                </a:lnTo>
                <a:cubicBezTo>
                  <a:pt x="660387" y="23093"/>
                  <a:pt x="674973" y="27347"/>
                  <a:pt x="689558" y="30994"/>
                </a:cubicBezTo>
                <a:cubicBezTo>
                  <a:pt x="690773" y="32209"/>
                  <a:pt x="691989" y="32817"/>
                  <a:pt x="693204" y="32817"/>
                </a:cubicBezTo>
                <a:cubicBezTo>
                  <a:pt x="696850" y="35248"/>
                  <a:pt x="698674" y="37678"/>
                  <a:pt x="698674" y="40109"/>
                </a:cubicBezTo>
                <a:cubicBezTo>
                  <a:pt x="693812" y="55910"/>
                  <a:pt x="679227" y="75357"/>
                  <a:pt x="654918" y="98450"/>
                </a:cubicBezTo>
                <a:cubicBezTo>
                  <a:pt x="631825" y="121543"/>
                  <a:pt x="617240" y="140990"/>
                  <a:pt x="611163" y="156791"/>
                </a:cubicBezTo>
                <a:cubicBezTo>
                  <a:pt x="619671" y="156791"/>
                  <a:pt x="631825" y="154360"/>
                  <a:pt x="647625" y="149498"/>
                </a:cubicBezTo>
                <a:cubicBezTo>
                  <a:pt x="660995" y="145852"/>
                  <a:pt x="670719" y="144029"/>
                  <a:pt x="676796" y="144029"/>
                </a:cubicBezTo>
                <a:cubicBezTo>
                  <a:pt x="680442" y="144029"/>
                  <a:pt x="684088" y="144029"/>
                  <a:pt x="687735" y="144029"/>
                </a:cubicBezTo>
                <a:cubicBezTo>
                  <a:pt x="691381" y="147675"/>
                  <a:pt x="693204" y="151321"/>
                  <a:pt x="693204" y="154967"/>
                </a:cubicBezTo>
                <a:cubicBezTo>
                  <a:pt x="693204" y="174414"/>
                  <a:pt x="691989" y="193253"/>
                  <a:pt x="689558" y="211485"/>
                </a:cubicBezTo>
                <a:cubicBezTo>
                  <a:pt x="705358" y="206623"/>
                  <a:pt x="721767" y="202977"/>
                  <a:pt x="738783" y="200546"/>
                </a:cubicBezTo>
                <a:cubicBezTo>
                  <a:pt x="763091" y="200546"/>
                  <a:pt x="775246" y="206015"/>
                  <a:pt x="775246" y="216954"/>
                </a:cubicBezTo>
                <a:cubicBezTo>
                  <a:pt x="775246" y="218170"/>
                  <a:pt x="774638" y="219993"/>
                  <a:pt x="773422" y="222424"/>
                </a:cubicBezTo>
                <a:cubicBezTo>
                  <a:pt x="743037" y="250379"/>
                  <a:pt x="698066" y="294134"/>
                  <a:pt x="638510" y="353690"/>
                </a:cubicBezTo>
                <a:cubicBezTo>
                  <a:pt x="647018" y="352475"/>
                  <a:pt x="660387" y="350652"/>
                  <a:pt x="678619" y="348221"/>
                </a:cubicBezTo>
                <a:cubicBezTo>
                  <a:pt x="710220" y="343359"/>
                  <a:pt x="732706" y="340928"/>
                  <a:pt x="746075" y="340928"/>
                </a:cubicBezTo>
                <a:cubicBezTo>
                  <a:pt x="761876" y="340928"/>
                  <a:pt x="769776" y="347005"/>
                  <a:pt x="769776" y="359160"/>
                </a:cubicBezTo>
                <a:cubicBezTo>
                  <a:pt x="768561" y="364021"/>
                  <a:pt x="766130" y="367060"/>
                  <a:pt x="762484" y="368275"/>
                </a:cubicBezTo>
                <a:cubicBezTo>
                  <a:pt x="736960" y="367060"/>
                  <a:pt x="698066" y="370098"/>
                  <a:pt x="645802" y="377391"/>
                </a:cubicBezTo>
                <a:cubicBezTo>
                  <a:pt x="626355" y="379822"/>
                  <a:pt x="611770" y="381645"/>
                  <a:pt x="602047" y="382860"/>
                </a:cubicBezTo>
                <a:cubicBezTo>
                  <a:pt x="592323" y="382860"/>
                  <a:pt x="587462" y="379822"/>
                  <a:pt x="587462" y="373745"/>
                </a:cubicBezTo>
                <a:cubicBezTo>
                  <a:pt x="587462" y="370098"/>
                  <a:pt x="591108" y="365237"/>
                  <a:pt x="598401" y="359160"/>
                </a:cubicBezTo>
                <a:cubicBezTo>
                  <a:pt x="616632" y="344574"/>
                  <a:pt x="636079" y="326951"/>
                  <a:pt x="656741" y="306288"/>
                </a:cubicBezTo>
                <a:cubicBezTo>
                  <a:pt x="649449" y="309935"/>
                  <a:pt x="642156" y="309327"/>
                  <a:pt x="634863" y="304465"/>
                </a:cubicBezTo>
                <a:cubicBezTo>
                  <a:pt x="633648" y="304465"/>
                  <a:pt x="631825" y="303858"/>
                  <a:pt x="629394" y="302642"/>
                </a:cubicBezTo>
                <a:cubicBezTo>
                  <a:pt x="605085" y="292919"/>
                  <a:pt x="593539" y="281372"/>
                  <a:pt x="594754" y="268002"/>
                </a:cubicBezTo>
                <a:cubicBezTo>
                  <a:pt x="594754" y="255848"/>
                  <a:pt x="618455" y="239440"/>
                  <a:pt x="665857" y="218777"/>
                </a:cubicBezTo>
                <a:cubicBezTo>
                  <a:pt x="667072" y="202977"/>
                  <a:pt x="667680" y="185961"/>
                  <a:pt x="667680" y="167729"/>
                </a:cubicBezTo>
                <a:cubicBezTo>
                  <a:pt x="643372" y="167729"/>
                  <a:pt x="620278" y="172591"/>
                  <a:pt x="598401" y="182315"/>
                </a:cubicBezTo>
                <a:cubicBezTo>
                  <a:pt x="592323" y="181099"/>
                  <a:pt x="588677" y="178061"/>
                  <a:pt x="587462" y="173199"/>
                </a:cubicBezTo>
                <a:cubicBezTo>
                  <a:pt x="587462" y="161045"/>
                  <a:pt x="595970" y="145852"/>
                  <a:pt x="612986" y="127620"/>
                </a:cubicBezTo>
                <a:cubicBezTo>
                  <a:pt x="619063" y="121543"/>
                  <a:pt x="623317" y="117289"/>
                  <a:pt x="625748" y="114858"/>
                </a:cubicBezTo>
                <a:cubicBezTo>
                  <a:pt x="646410" y="91765"/>
                  <a:pt x="660387" y="71103"/>
                  <a:pt x="667680" y="52871"/>
                </a:cubicBezTo>
                <a:lnTo>
                  <a:pt x="667680" y="51048"/>
                </a:lnTo>
                <a:cubicBezTo>
                  <a:pt x="667680" y="48617"/>
                  <a:pt x="662818" y="45579"/>
                  <a:pt x="653095" y="41932"/>
                </a:cubicBezTo>
                <a:cubicBezTo>
                  <a:pt x="638510" y="37071"/>
                  <a:pt x="631217" y="31601"/>
                  <a:pt x="631217" y="25524"/>
                </a:cubicBezTo>
                <a:cubicBezTo>
                  <a:pt x="631217" y="20662"/>
                  <a:pt x="634863" y="18232"/>
                  <a:pt x="642156" y="18232"/>
                </a:cubicBezTo>
                <a:close/>
                <a:moveTo>
                  <a:pt x="4053743" y="16408"/>
                </a:moveTo>
                <a:cubicBezTo>
                  <a:pt x="4061036" y="17624"/>
                  <a:pt x="4062251" y="18839"/>
                  <a:pt x="4057389" y="20055"/>
                </a:cubicBezTo>
                <a:cubicBezTo>
                  <a:pt x="4054958" y="22486"/>
                  <a:pt x="4053743" y="25524"/>
                  <a:pt x="4053743" y="29170"/>
                </a:cubicBezTo>
                <a:cubicBezTo>
                  <a:pt x="4053743" y="42540"/>
                  <a:pt x="4068936" y="55910"/>
                  <a:pt x="4099322" y="69280"/>
                </a:cubicBezTo>
                <a:cubicBezTo>
                  <a:pt x="4123630" y="81434"/>
                  <a:pt x="4135784" y="91765"/>
                  <a:pt x="4135784" y="100273"/>
                </a:cubicBezTo>
                <a:cubicBezTo>
                  <a:pt x="4135784" y="107566"/>
                  <a:pt x="4129100" y="111212"/>
                  <a:pt x="4115730" y="111212"/>
                </a:cubicBezTo>
                <a:cubicBezTo>
                  <a:pt x="4109653" y="111212"/>
                  <a:pt x="4105398" y="111820"/>
                  <a:pt x="4102968" y="113035"/>
                </a:cubicBezTo>
                <a:cubicBezTo>
                  <a:pt x="4100537" y="114250"/>
                  <a:pt x="4096283" y="115466"/>
                  <a:pt x="4090206" y="116681"/>
                </a:cubicBezTo>
                <a:cubicBezTo>
                  <a:pt x="4084129" y="119112"/>
                  <a:pt x="4079267" y="120935"/>
                  <a:pt x="4075621" y="122151"/>
                </a:cubicBezTo>
                <a:cubicBezTo>
                  <a:pt x="4071974" y="122151"/>
                  <a:pt x="4069544" y="120935"/>
                  <a:pt x="4068328" y="118505"/>
                </a:cubicBezTo>
                <a:cubicBezTo>
                  <a:pt x="4068328" y="114858"/>
                  <a:pt x="4073190" y="110604"/>
                  <a:pt x="4082913" y="105742"/>
                </a:cubicBezTo>
                <a:cubicBezTo>
                  <a:pt x="4091422" y="100881"/>
                  <a:pt x="4095675" y="97234"/>
                  <a:pt x="4095675" y="94804"/>
                </a:cubicBezTo>
                <a:lnTo>
                  <a:pt x="4095675" y="92980"/>
                </a:lnTo>
                <a:cubicBezTo>
                  <a:pt x="4092029" y="90550"/>
                  <a:pt x="4087167" y="87511"/>
                  <a:pt x="4081090" y="83865"/>
                </a:cubicBezTo>
                <a:cubicBezTo>
                  <a:pt x="4050705" y="66849"/>
                  <a:pt x="4036119" y="48617"/>
                  <a:pt x="4037335" y="29170"/>
                </a:cubicBezTo>
                <a:cubicBezTo>
                  <a:pt x="4037335" y="20662"/>
                  <a:pt x="4042804" y="16408"/>
                  <a:pt x="4053743" y="16408"/>
                </a:cubicBezTo>
                <a:close/>
                <a:moveTo>
                  <a:pt x="164083" y="12762"/>
                </a:moveTo>
                <a:cubicBezTo>
                  <a:pt x="166514" y="12762"/>
                  <a:pt x="169552" y="13370"/>
                  <a:pt x="173199" y="14585"/>
                </a:cubicBezTo>
                <a:cubicBezTo>
                  <a:pt x="175629" y="17016"/>
                  <a:pt x="178060" y="18232"/>
                  <a:pt x="180491" y="18232"/>
                </a:cubicBezTo>
                <a:cubicBezTo>
                  <a:pt x="181707" y="18232"/>
                  <a:pt x="185353" y="18839"/>
                  <a:pt x="191430" y="20055"/>
                </a:cubicBezTo>
                <a:cubicBezTo>
                  <a:pt x="198723" y="22486"/>
                  <a:pt x="202369" y="23701"/>
                  <a:pt x="202369" y="23701"/>
                </a:cubicBezTo>
                <a:cubicBezTo>
                  <a:pt x="210877" y="26132"/>
                  <a:pt x="215739" y="30386"/>
                  <a:pt x="216954" y="36463"/>
                </a:cubicBezTo>
                <a:cubicBezTo>
                  <a:pt x="216954" y="37678"/>
                  <a:pt x="216346" y="40109"/>
                  <a:pt x="215131" y="43756"/>
                </a:cubicBezTo>
                <a:cubicBezTo>
                  <a:pt x="212700" y="46186"/>
                  <a:pt x="211485" y="48010"/>
                  <a:pt x="211485" y="49225"/>
                </a:cubicBezTo>
                <a:cubicBezTo>
                  <a:pt x="184745" y="86903"/>
                  <a:pt x="156183" y="121543"/>
                  <a:pt x="125797" y="153144"/>
                </a:cubicBezTo>
                <a:cubicBezTo>
                  <a:pt x="152536" y="142205"/>
                  <a:pt x="176845" y="130051"/>
                  <a:pt x="198723" y="116681"/>
                </a:cubicBezTo>
                <a:cubicBezTo>
                  <a:pt x="208446" y="113035"/>
                  <a:pt x="215131" y="114858"/>
                  <a:pt x="218777" y="122151"/>
                </a:cubicBezTo>
                <a:cubicBezTo>
                  <a:pt x="219993" y="123366"/>
                  <a:pt x="217562" y="127013"/>
                  <a:pt x="211485" y="133090"/>
                </a:cubicBezTo>
                <a:cubicBezTo>
                  <a:pt x="181099" y="151321"/>
                  <a:pt x="160437" y="167729"/>
                  <a:pt x="149498" y="182315"/>
                </a:cubicBezTo>
                <a:cubicBezTo>
                  <a:pt x="151929" y="184745"/>
                  <a:pt x="151929" y="189607"/>
                  <a:pt x="149498" y="196900"/>
                </a:cubicBezTo>
                <a:cubicBezTo>
                  <a:pt x="149498" y="198115"/>
                  <a:pt x="148890" y="199331"/>
                  <a:pt x="147675" y="200546"/>
                </a:cubicBezTo>
                <a:cubicBezTo>
                  <a:pt x="145244" y="207839"/>
                  <a:pt x="144028" y="213308"/>
                  <a:pt x="144028" y="216954"/>
                </a:cubicBezTo>
                <a:cubicBezTo>
                  <a:pt x="139167" y="226678"/>
                  <a:pt x="159829" y="230324"/>
                  <a:pt x="206015" y="227893"/>
                </a:cubicBezTo>
                <a:cubicBezTo>
                  <a:pt x="214523" y="227893"/>
                  <a:pt x="218777" y="231539"/>
                  <a:pt x="218777" y="238832"/>
                </a:cubicBezTo>
                <a:cubicBezTo>
                  <a:pt x="219993" y="243694"/>
                  <a:pt x="216954" y="246732"/>
                  <a:pt x="209662" y="247948"/>
                </a:cubicBezTo>
                <a:cubicBezTo>
                  <a:pt x="180491" y="256456"/>
                  <a:pt x="152536" y="266179"/>
                  <a:pt x="125797" y="277118"/>
                </a:cubicBezTo>
                <a:cubicBezTo>
                  <a:pt x="94196" y="343967"/>
                  <a:pt x="63810" y="388330"/>
                  <a:pt x="34640" y="410208"/>
                </a:cubicBezTo>
                <a:cubicBezTo>
                  <a:pt x="27347" y="416285"/>
                  <a:pt x="19447" y="417500"/>
                  <a:pt x="10939" y="413854"/>
                </a:cubicBezTo>
                <a:cubicBezTo>
                  <a:pt x="6077" y="412638"/>
                  <a:pt x="2431" y="408992"/>
                  <a:pt x="0" y="402915"/>
                </a:cubicBezTo>
                <a:cubicBezTo>
                  <a:pt x="0" y="400484"/>
                  <a:pt x="1823" y="399269"/>
                  <a:pt x="5469" y="399269"/>
                </a:cubicBezTo>
                <a:cubicBezTo>
                  <a:pt x="6685" y="399269"/>
                  <a:pt x="8508" y="399269"/>
                  <a:pt x="10939" y="399269"/>
                </a:cubicBezTo>
                <a:cubicBezTo>
                  <a:pt x="15801" y="400484"/>
                  <a:pt x="19447" y="399876"/>
                  <a:pt x="21878" y="397446"/>
                </a:cubicBezTo>
                <a:cubicBezTo>
                  <a:pt x="42540" y="385291"/>
                  <a:pt x="66849" y="349436"/>
                  <a:pt x="94803" y="289880"/>
                </a:cubicBezTo>
                <a:cubicBezTo>
                  <a:pt x="92373" y="291096"/>
                  <a:pt x="88119" y="292919"/>
                  <a:pt x="82041" y="295350"/>
                </a:cubicBezTo>
                <a:cubicBezTo>
                  <a:pt x="68672" y="301427"/>
                  <a:pt x="58948" y="306288"/>
                  <a:pt x="52871" y="309935"/>
                </a:cubicBezTo>
                <a:cubicBezTo>
                  <a:pt x="35855" y="313581"/>
                  <a:pt x="29170" y="308719"/>
                  <a:pt x="32817" y="295350"/>
                </a:cubicBezTo>
                <a:cubicBezTo>
                  <a:pt x="57125" y="267395"/>
                  <a:pt x="81434" y="237009"/>
                  <a:pt x="105742" y="204192"/>
                </a:cubicBezTo>
                <a:cubicBezTo>
                  <a:pt x="105742" y="202977"/>
                  <a:pt x="104527" y="201154"/>
                  <a:pt x="102096" y="198723"/>
                </a:cubicBezTo>
                <a:cubicBezTo>
                  <a:pt x="99665" y="196292"/>
                  <a:pt x="98450" y="194469"/>
                  <a:pt x="98450" y="193253"/>
                </a:cubicBezTo>
                <a:cubicBezTo>
                  <a:pt x="98450" y="188392"/>
                  <a:pt x="105742" y="184745"/>
                  <a:pt x="120327" y="182315"/>
                </a:cubicBezTo>
                <a:cubicBezTo>
                  <a:pt x="125189" y="182315"/>
                  <a:pt x="128835" y="181707"/>
                  <a:pt x="131266" y="180491"/>
                </a:cubicBezTo>
                <a:cubicBezTo>
                  <a:pt x="131266" y="180491"/>
                  <a:pt x="132482" y="178668"/>
                  <a:pt x="134913" y="175022"/>
                </a:cubicBezTo>
                <a:cubicBezTo>
                  <a:pt x="139774" y="170160"/>
                  <a:pt x="142813" y="167122"/>
                  <a:pt x="144028" y="165906"/>
                </a:cubicBezTo>
                <a:cubicBezTo>
                  <a:pt x="130659" y="168337"/>
                  <a:pt x="109996" y="176237"/>
                  <a:pt x="82041" y="189607"/>
                </a:cubicBezTo>
                <a:cubicBezTo>
                  <a:pt x="63810" y="199331"/>
                  <a:pt x="51656" y="204800"/>
                  <a:pt x="45579" y="206015"/>
                </a:cubicBezTo>
                <a:cubicBezTo>
                  <a:pt x="27347" y="210877"/>
                  <a:pt x="17624" y="206623"/>
                  <a:pt x="16408" y="193253"/>
                </a:cubicBezTo>
                <a:cubicBezTo>
                  <a:pt x="15193" y="187176"/>
                  <a:pt x="17624" y="184138"/>
                  <a:pt x="23701" y="184138"/>
                </a:cubicBezTo>
                <a:cubicBezTo>
                  <a:pt x="26132" y="184138"/>
                  <a:pt x="28563" y="184745"/>
                  <a:pt x="30993" y="185961"/>
                </a:cubicBezTo>
                <a:cubicBezTo>
                  <a:pt x="33424" y="187176"/>
                  <a:pt x="35247" y="187784"/>
                  <a:pt x="36463" y="187784"/>
                </a:cubicBezTo>
                <a:cubicBezTo>
                  <a:pt x="65633" y="179276"/>
                  <a:pt x="92373" y="168337"/>
                  <a:pt x="116681" y="154967"/>
                </a:cubicBezTo>
                <a:cubicBezTo>
                  <a:pt x="110604" y="153752"/>
                  <a:pt x="109996" y="150106"/>
                  <a:pt x="114858" y="144029"/>
                </a:cubicBezTo>
                <a:cubicBezTo>
                  <a:pt x="140382" y="116074"/>
                  <a:pt x="163475" y="85080"/>
                  <a:pt x="184137" y="51048"/>
                </a:cubicBezTo>
                <a:cubicBezTo>
                  <a:pt x="186568" y="43756"/>
                  <a:pt x="185353" y="38894"/>
                  <a:pt x="180491" y="36463"/>
                </a:cubicBezTo>
                <a:cubicBezTo>
                  <a:pt x="178060" y="35248"/>
                  <a:pt x="173806" y="33424"/>
                  <a:pt x="167729" y="30994"/>
                </a:cubicBezTo>
                <a:cubicBezTo>
                  <a:pt x="158006" y="27347"/>
                  <a:pt x="152536" y="24309"/>
                  <a:pt x="151321" y="21878"/>
                </a:cubicBezTo>
                <a:cubicBezTo>
                  <a:pt x="154967" y="15801"/>
                  <a:pt x="159221" y="12762"/>
                  <a:pt x="164083" y="12762"/>
                </a:cubicBezTo>
                <a:close/>
                <a:moveTo>
                  <a:pt x="4582864" y="10939"/>
                </a:moveTo>
                <a:cubicBezTo>
                  <a:pt x="4599880" y="13370"/>
                  <a:pt x="4609604" y="20662"/>
                  <a:pt x="4612034" y="32817"/>
                </a:cubicBezTo>
                <a:cubicBezTo>
                  <a:pt x="4612034" y="38894"/>
                  <a:pt x="4605350" y="48010"/>
                  <a:pt x="4591980" y="60164"/>
                </a:cubicBezTo>
                <a:cubicBezTo>
                  <a:pt x="4588334" y="63810"/>
                  <a:pt x="4585903" y="66241"/>
                  <a:pt x="4584688" y="67456"/>
                </a:cubicBezTo>
                <a:cubicBezTo>
                  <a:pt x="4570102" y="85688"/>
                  <a:pt x="4559163" y="102096"/>
                  <a:pt x="4551870" y="116681"/>
                </a:cubicBezTo>
                <a:cubicBezTo>
                  <a:pt x="4554302" y="116681"/>
                  <a:pt x="4557948" y="116074"/>
                  <a:pt x="4562810" y="114858"/>
                </a:cubicBezTo>
                <a:cubicBezTo>
                  <a:pt x="4566456" y="113643"/>
                  <a:pt x="4569494" y="113035"/>
                  <a:pt x="4571925" y="113035"/>
                </a:cubicBezTo>
                <a:cubicBezTo>
                  <a:pt x="4579218" y="113035"/>
                  <a:pt x="4582864" y="114858"/>
                  <a:pt x="4582864" y="118505"/>
                </a:cubicBezTo>
                <a:cubicBezTo>
                  <a:pt x="4584080" y="129443"/>
                  <a:pt x="4583472" y="134913"/>
                  <a:pt x="4581041" y="134913"/>
                </a:cubicBezTo>
                <a:cubicBezTo>
                  <a:pt x="4568886" y="137344"/>
                  <a:pt x="4552478" y="144636"/>
                  <a:pt x="4531816" y="156791"/>
                </a:cubicBezTo>
                <a:cubicBezTo>
                  <a:pt x="4523308" y="160437"/>
                  <a:pt x="4517231" y="163475"/>
                  <a:pt x="4513584" y="165906"/>
                </a:cubicBezTo>
                <a:cubicBezTo>
                  <a:pt x="4511154" y="167122"/>
                  <a:pt x="4505684" y="170160"/>
                  <a:pt x="4497176" y="175022"/>
                </a:cubicBezTo>
                <a:cubicBezTo>
                  <a:pt x="4481376" y="185961"/>
                  <a:pt x="4471652" y="191430"/>
                  <a:pt x="4468006" y="191430"/>
                </a:cubicBezTo>
                <a:cubicBezTo>
                  <a:pt x="4466790" y="191430"/>
                  <a:pt x="4466183" y="190215"/>
                  <a:pt x="4466183" y="187784"/>
                </a:cubicBezTo>
                <a:cubicBezTo>
                  <a:pt x="4466183" y="185353"/>
                  <a:pt x="4467398" y="183530"/>
                  <a:pt x="4469829" y="182315"/>
                </a:cubicBezTo>
                <a:cubicBezTo>
                  <a:pt x="4469829" y="183530"/>
                  <a:pt x="4470436" y="183530"/>
                  <a:pt x="4471652" y="182315"/>
                </a:cubicBezTo>
                <a:cubicBezTo>
                  <a:pt x="4472868" y="179884"/>
                  <a:pt x="4475906" y="176845"/>
                  <a:pt x="4480768" y="173199"/>
                </a:cubicBezTo>
                <a:cubicBezTo>
                  <a:pt x="4485630" y="169553"/>
                  <a:pt x="4488668" y="166514"/>
                  <a:pt x="4489884" y="164083"/>
                </a:cubicBezTo>
                <a:cubicBezTo>
                  <a:pt x="4489884" y="162868"/>
                  <a:pt x="4487453" y="160437"/>
                  <a:pt x="4482591" y="156791"/>
                </a:cubicBezTo>
                <a:cubicBezTo>
                  <a:pt x="4476514" y="153144"/>
                  <a:pt x="4472868" y="150713"/>
                  <a:pt x="4471652" y="149498"/>
                </a:cubicBezTo>
                <a:cubicBezTo>
                  <a:pt x="4469222" y="144636"/>
                  <a:pt x="4466790" y="137344"/>
                  <a:pt x="4464360" y="127620"/>
                </a:cubicBezTo>
                <a:cubicBezTo>
                  <a:pt x="4461929" y="121543"/>
                  <a:pt x="4460106" y="116681"/>
                  <a:pt x="4458890" y="113035"/>
                </a:cubicBezTo>
                <a:cubicBezTo>
                  <a:pt x="4457674" y="110604"/>
                  <a:pt x="4455852" y="107566"/>
                  <a:pt x="4453421" y="103919"/>
                </a:cubicBezTo>
                <a:cubicBezTo>
                  <a:pt x="4447344" y="97842"/>
                  <a:pt x="4444305" y="92373"/>
                  <a:pt x="4444305" y="87511"/>
                </a:cubicBezTo>
                <a:cubicBezTo>
                  <a:pt x="4443090" y="83865"/>
                  <a:pt x="4443698" y="81434"/>
                  <a:pt x="4446128" y="80218"/>
                </a:cubicBezTo>
                <a:cubicBezTo>
                  <a:pt x="4448559" y="79003"/>
                  <a:pt x="4451598" y="79611"/>
                  <a:pt x="4455244" y="82042"/>
                </a:cubicBezTo>
                <a:cubicBezTo>
                  <a:pt x="4466183" y="85688"/>
                  <a:pt x="4474691" y="95411"/>
                  <a:pt x="4480768" y="111212"/>
                </a:cubicBezTo>
                <a:cubicBezTo>
                  <a:pt x="4485630" y="130659"/>
                  <a:pt x="4491100" y="140382"/>
                  <a:pt x="4497176" y="140382"/>
                </a:cubicBezTo>
                <a:cubicBezTo>
                  <a:pt x="4506900" y="139167"/>
                  <a:pt x="4515408" y="134913"/>
                  <a:pt x="4522700" y="127620"/>
                </a:cubicBezTo>
                <a:cubicBezTo>
                  <a:pt x="4537286" y="98450"/>
                  <a:pt x="4552478" y="73534"/>
                  <a:pt x="4568279" y="52871"/>
                </a:cubicBezTo>
                <a:cubicBezTo>
                  <a:pt x="4559771" y="52871"/>
                  <a:pt x="4550655" y="55302"/>
                  <a:pt x="4540932" y="60164"/>
                </a:cubicBezTo>
                <a:cubicBezTo>
                  <a:pt x="4520270" y="68672"/>
                  <a:pt x="4508115" y="73534"/>
                  <a:pt x="4504469" y="74749"/>
                </a:cubicBezTo>
                <a:cubicBezTo>
                  <a:pt x="4502038" y="75964"/>
                  <a:pt x="4500215" y="77180"/>
                  <a:pt x="4499000" y="78395"/>
                </a:cubicBezTo>
                <a:cubicBezTo>
                  <a:pt x="4497784" y="79611"/>
                  <a:pt x="4496569" y="80218"/>
                  <a:pt x="4495353" y="80218"/>
                </a:cubicBezTo>
                <a:cubicBezTo>
                  <a:pt x="4490492" y="80218"/>
                  <a:pt x="4488060" y="77180"/>
                  <a:pt x="4488060" y="71103"/>
                </a:cubicBezTo>
                <a:cubicBezTo>
                  <a:pt x="4488060" y="63810"/>
                  <a:pt x="4506900" y="54087"/>
                  <a:pt x="4544578" y="41932"/>
                </a:cubicBezTo>
                <a:cubicBezTo>
                  <a:pt x="4561594" y="37071"/>
                  <a:pt x="4571925" y="33424"/>
                  <a:pt x="4575572" y="30994"/>
                </a:cubicBezTo>
                <a:cubicBezTo>
                  <a:pt x="4574356" y="27347"/>
                  <a:pt x="4573748" y="23093"/>
                  <a:pt x="4573748" y="18232"/>
                </a:cubicBezTo>
                <a:cubicBezTo>
                  <a:pt x="4572533" y="14585"/>
                  <a:pt x="4575572" y="12154"/>
                  <a:pt x="4582864" y="10939"/>
                </a:cubicBezTo>
                <a:close/>
                <a:moveTo>
                  <a:pt x="2978237" y="5470"/>
                </a:moveTo>
                <a:cubicBezTo>
                  <a:pt x="2983099" y="5470"/>
                  <a:pt x="2990391" y="8508"/>
                  <a:pt x="3000114" y="14585"/>
                </a:cubicBezTo>
                <a:cubicBezTo>
                  <a:pt x="3007407" y="20662"/>
                  <a:pt x="3012876" y="24309"/>
                  <a:pt x="3016523" y="25524"/>
                </a:cubicBezTo>
                <a:cubicBezTo>
                  <a:pt x="3025031" y="27955"/>
                  <a:pt x="3037185" y="30994"/>
                  <a:pt x="3052986" y="34640"/>
                </a:cubicBezTo>
                <a:cubicBezTo>
                  <a:pt x="3061494" y="38286"/>
                  <a:pt x="3065748" y="43148"/>
                  <a:pt x="3065748" y="49225"/>
                </a:cubicBezTo>
                <a:cubicBezTo>
                  <a:pt x="3065748" y="51656"/>
                  <a:pt x="3064532" y="54087"/>
                  <a:pt x="3062101" y="56518"/>
                </a:cubicBezTo>
                <a:cubicBezTo>
                  <a:pt x="3060886" y="57733"/>
                  <a:pt x="3060278" y="58341"/>
                  <a:pt x="3060278" y="58341"/>
                </a:cubicBezTo>
                <a:cubicBezTo>
                  <a:pt x="3042047" y="60772"/>
                  <a:pt x="3020776" y="70495"/>
                  <a:pt x="2996468" y="87511"/>
                </a:cubicBezTo>
                <a:cubicBezTo>
                  <a:pt x="2978237" y="102096"/>
                  <a:pt x="2964259" y="121543"/>
                  <a:pt x="2954536" y="145852"/>
                </a:cubicBezTo>
                <a:cubicBezTo>
                  <a:pt x="2969121" y="139775"/>
                  <a:pt x="2989783" y="128228"/>
                  <a:pt x="3016523" y="111212"/>
                </a:cubicBezTo>
                <a:cubicBezTo>
                  <a:pt x="3035970" y="99058"/>
                  <a:pt x="3050555" y="90550"/>
                  <a:pt x="3060278" y="85688"/>
                </a:cubicBezTo>
                <a:cubicBezTo>
                  <a:pt x="3062709" y="84472"/>
                  <a:pt x="3066963" y="82649"/>
                  <a:pt x="3073040" y="80218"/>
                </a:cubicBezTo>
                <a:cubicBezTo>
                  <a:pt x="3085195" y="72926"/>
                  <a:pt x="3096133" y="69280"/>
                  <a:pt x="3105857" y="69280"/>
                </a:cubicBezTo>
                <a:cubicBezTo>
                  <a:pt x="3105857" y="69280"/>
                  <a:pt x="3107072" y="69280"/>
                  <a:pt x="3109503" y="69280"/>
                </a:cubicBezTo>
                <a:cubicBezTo>
                  <a:pt x="3135027" y="68064"/>
                  <a:pt x="3147789" y="72926"/>
                  <a:pt x="3147789" y="83865"/>
                </a:cubicBezTo>
                <a:cubicBezTo>
                  <a:pt x="3147789" y="93588"/>
                  <a:pt x="3138066" y="102704"/>
                  <a:pt x="3118619" y="111212"/>
                </a:cubicBezTo>
                <a:cubicBezTo>
                  <a:pt x="3112542" y="113643"/>
                  <a:pt x="3108287" y="115466"/>
                  <a:pt x="3105857" y="116681"/>
                </a:cubicBezTo>
                <a:cubicBezTo>
                  <a:pt x="3104641" y="116681"/>
                  <a:pt x="3088841" y="124582"/>
                  <a:pt x="3058455" y="140382"/>
                </a:cubicBezTo>
                <a:cubicBezTo>
                  <a:pt x="3045085" y="147675"/>
                  <a:pt x="3037185" y="151929"/>
                  <a:pt x="3034754" y="153144"/>
                </a:cubicBezTo>
                <a:cubicBezTo>
                  <a:pt x="3031108" y="155575"/>
                  <a:pt x="3028677" y="156183"/>
                  <a:pt x="3027462" y="154967"/>
                </a:cubicBezTo>
                <a:cubicBezTo>
                  <a:pt x="3027462" y="152537"/>
                  <a:pt x="3028677" y="150106"/>
                  <a:pt x="3031108" y="147675"/>
                </a:cubicBezTo>
                <a:cubicBezTo>
                  <a:pt x="3049339" y="133090"/>
                  <a:pt x="3067571" y="119720"/>
                  <a:pt x="3085802" y="107566"/>
                </a:cubicBezTo>
                <a:cubicBezTo>
                  <a:pt x="3096741" y="101488"/>
                  <a:pt x="3104641" y="96019"/>
                  <a:pt x="3109503" y="91157"/>
                </a:cubicBezTo>
                <a:cubicBezTo>
                  <a:pt x="3114365" y="87511"/>
                  <a:pt x="3110719" y="85688"/>
                  <a:pt x="3098564" y="85688"/>
                </a:cubicBezTo>
                <a:cubicBezTo>
                  <a:pt x="3081548" y="85688"/>
                  <a:pt x="3046300" y="104527"/>
                  <a:pt x="2992822" y="142205"/>
                </a:cubicBezTo>
                <a:cubicBezTo>
                  <a:pt x="2978237" y="153144"/>
                  <a:pt x="2968513" y="159829"/>
                  <a:pt x="2963651" y="162260"/>
                </a:cubicBezTo>
                <a:cubicBezTo>
                  <a:pt x="2953928" y="169553"/>
                  <a:pt x="2943597" y="176237"/>
                  <a:pt x="2932658" y="182315"/>
                </a:cubicBezTo>
                <a:cubicBezTo>
                  <a:pt x="2925365" y="182315"/>
                  <a:pt x="2921719" y="179276"/>
                  <a:pt x="2921719" y="173199"/>
                </a:cubicBezTo>
                <a:cubicBezTo>
                  <a:pt x="2926581" y="134305"/>
                  <a:pt x="2958790" y="93588"/>
                  <a:pt x="3018346" y="51048"/>
                </a:cubicBezTo>
                <a:cubicBezTo>
                  <a:pt x="2986745" y="35248"/>
                  <a:pt x="2971552" y="22486"/>
                  <a:pt x="2972767" y="12762"/>
                </a:cubicBezTo>
                <a:cubicBezTo>
                  <a:pt x="2972767" y="7900"/>
                  <a:pt x="2974590" y="5470"/>
                  <a:pt x="2978237" y="5470"/>
                </a:cubicBezTo>
                <a:close/>
                <a:moveTo>
                  <a:pt x="2487811" y="0"/>
                </a:moveTo>
                <a:lnTo>
                  <a:pt x="2491457" y="0"/>
                </a:lnTo>
                <a:cubicBezTo>
                  <a:pt x="2491457" y="2431"/>
                  <a:pt x="2492065" y="6077"/>
                  <a:pt x="2493280" y="10939"/>
                </a:cubicBezTo>
                <a:cubicBezTo>
                  <a:pt x="2493280" y="19447"/>
                  <a:pt x="2493888" y="24309"/>
                  <a:pt x="2495103" y="25524"/>
                </a:cubicBezTo>
                <a:cubicBezTo>
                  <a:pt x="2502396" y="31601"/>
                  <a:pt x="2524881" y="43148"/>
                  <a:pt x="2562560" y="60164"/>
                </a:cubicBezTo>
                <a:cubicBezTo>
                  <a:pt x="2601453" y="46794"/>
                  <a:pt x="2637916" y="41325"/>
                  <a:pt x="2671948" y="43756"/>
                </a:cubicBezTo>
                <a:cubicBezTo>
                  <a:pt x="2707196" y="47402"/>
                  <a:pt x="2726643" y="57733"/>
                  <a:pt x="2730289" y="74749"/>
                </a:cubicBezTo>
                <a:cubicBezTo>
                  <a:pt x="2731505" y="85688"/>
                  <a:pt x="2716919" y="94196"/>
                  <a:pt x="2686533" y="100273"/>
                </a:cubicBezTo>
                <a:cubicBezTo>
                  <a:pt x="2675595" y="102704"/>
                  <a:pt x="2665871" y="105742"/>
                  <a:pt x="2657363" y="109389"/>
                </a:cubicBezTo>
                <a:cubicBezTo>
                  <a:pt x="2651286" y="111820"/>
                  <a:pt x="2643386" y="113643"/>
                  <a:pt x="2633662" y="114858"/>
                </a:cubicBezTo>
                <a:cubicBezTo>
                  <a:pt x="2626370" y="116074"/>
                  <a:pt x="2620900" y="117289"/>
                  <a:pt x="2617254" y="118505"/>
                </a:cubicBezTo>
                <a:cubicBezTo>
                  <a:pt x="2614823" y="119720"/>
                  <a:pt x="2613000" y="119112"/>
                  <a:pt x="2611785" y="116681"/>
                </a:cubicBezTo>
                <a:cubicBezTo>
                  <a:pt x="2610569" y="115466"/>
                  <a:pt x="2610569" y="114250"/>
                  <a:pt x="2611785" y="113035"/>
                </a:cubicBezTo>
                <a:cubicBezTo>
                  <a:pt x="2613000" y="111820"/>
                  <a:pt x="2618470" y="109389"/>
                  <a:pt x="2628193" y="105742"/>
                </a:cubicBezTo>
                <a:cubicBezTo>
                  <a:pt x="2664656" y="88726"/>
                  <a:pt x="2685318" y="77788"/>
                  <a:pt x="2690180" y="72926"/>
                </a:cubicBezTo>
                <a:cubicBezTo>
                  <a:pt x="2687749" y="65633"/>
                  <a:pt x="2674379" y="61987"/>
                  <a:pt x="2650071" y="61987"/>
                </a:cubicBezTo>
                <a:cubicBezTo>
                  <a:pt x="2586868" y="59556"/>
                  <a:pt x="2515766" y="87511"/>
                  <a:pt x="2436763" y="145852"/>
                </a:cubicBezTo>
                <a:cubicBezTo>
                  <a:pt x="2422178" y="155575"/>
                  <a:pt x="2408808" y="164691"/>
                  <a:pt x="2396653" y="173199"/>
                </a:cubicBezTo>
                <a:cubicBezTo>
                  <a:pt x="2395438" y="174414"/>
                  <a:pt x="2393007" y="177453"/>
                  <a:pt x="2389361" y="182315"/>
                </a:cubicBezTo>
                <a:cubicBezTo>
                  <a:pt x="2378422" y="196900"/>
                  <a:pt x="2369914" y="204192"/>
                  <a:pt x="2363837" y="204192"/>
                </a:cubicBezTo>
                <a:cubicBezTo>
                  <a:pt x="2357760" y="202977"/>
                  <a:pt x="2354113" y="200546"/>
                  <a:pt x="2352898" y="196900"/>
                </a:cubicBezTo>
                <a:cubicBezTo>
                  <a:pt x="2352898" y="189607"/>
                  <a:pt x="2358367" y="178668"/>
                  <a:pt x="2369306" y="164083"/>
                </a:cubicBezTo>
                <a:cubicBezTo>
                  <a:pt x="2375384" y="158006"/>
                  <a:pt x="2379030" y="153752"/>
                  <a:pt x="2380245" y="151321"/>
                </a:cubicBezTo>
                <a:cubicBezTo>
                  <a:pt x="2381461" y="148890"/>
                  <a:pt x="2383284" y="145244"/>
                  <a:pt x="2385715" y="140382"/>
                </a:cubicBezTo>
                <a:cubicBezTo>
                  <a:pt x="2393007" y="125797"/>
                  <a:pt x="2397261" y="113643"/>
                  <a:pt x="2398477" y="103919"/>
                </a:cubicBezTo>
                <a:cubicBezTo>
                  <a:pt x="2400908" y="102704"/>
                  <a:pt x="2403946" y="102096"/>
                  <a:pt x="2407592" y="102096"/>
                </a:cubicBezTo>
                <a:cubicBezTo>
                  <a:pt x="2411239" y="102096"/>
                  <a:pt x="2413062" y="106350"/>
                  <a:pt x="2413062" y="114858"/>
                </a:cubicBezTo>
                <a:cubicBezTo>
                  <a:pt x="2413062" y="117289"/>
                  <a:pt x="2412454" y="122151"/>
                  <a:pt x="2411239" y="129443"/>
                </a:cubicBezTo>
                <a:cubicBezTo>
                  <a:pt x="2410023" y="135520"/>
                  <a:pt x="2409416" y="140382"/>
                  <a:pt x="2409416" y="144029"/>
                </a:cubicBezTo>
                <a:cubicBezTo>
                  <a:pt x="2410631" y="142813"/>
                  <a:pt x="2412454" y="141598"/>
                  <a:pt x="2414885" y="140382"/>
                </a:cubicBezTo>
                <a:cubicBezTo>
                  <a:pt x="2445271" y="123366"/>
                  <a:pt x="2468364" y="108781"/>
                  <a:pt x="2484164" y="96627"/>
                </a:cubicBezTo>
                <a:cubicBezTo>
                  <a:pt x="2481733" y="95411"/>
                  <a:pt x="2480518" y="92980"/>
                  <a:pt x="2480518" y="89334"/>
                </a:cubicBezTo>
                <a:cubicBezTo>
                  <a:pt x="2480518" y="88119"/>
                  <a:pt x="2485380" y="85080"/>
                  <a:pt x="2495103" y="80218"/>
                </a:cubicBezTo>
                <a:cubicBezTo>
                  <a:pt x="2508473" y="72926"/>
                  <a:pt x="2516373" y="67456"/>
                  <a:pt x="2518804" y="63810"/>
                </a:cubicBezTo>
                <a:cubicBezTo>
                  <a:pt x="2518804" y="62595"/>
                  <a:pt x="2517589" y="61987"/>
                  <a:pt x="2515158" y="61987"/>
                </a:cubicBezTo>
                <a:cubicBezTo>
                  <a:pt x="2512727" y="60772"/>
                  <a:pt x="2509688" y="58948"/>
                  <a:pt x="2506042" y="56518"/>
                </a:cubicBezTo>
                <a:cubicBezTo>
                  <a:pt x="2485380" y="49225"/>
                  <a:pt x="2475657" y="38894"/>
                  <a:pt x="2476872" y="25524"/>
                </a:cubicBezTo>
                <a:cubicBezTo>
                  <a:pt x="2476872" y="8508"/>
                  <a:pt x="2480518" y="0"/>
                  <a:pt x="24878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1215" name="直接连接符 1214"/>
          <p:cNvCxnSpPr/>
          <p:nvPr/>
        </p:nvCxnSpPr>
        <p:spPr>
          <a:xfrm>
            <a:off x="4235450" y="36504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6" name="Text Box 3"/>
          <p:cNvSpPr txBox="1">
            <a:spLocks noChangeArrowheads="1"/>
          </p:cNvSpPr>
          <p:nvPr/>
        </p:nvSpPr>
        <p:spPr bwMode="blackWhite">
          <a:xfrm>
            <a:off x="4271883" y="3875116"/>
            <a:ext cx="7296726" cy="107720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marL="0" marR="0" lvl="0" indent="0" algn="ctr" defTabSz="914099"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本作品版权归上海锐普广告有限公司</a:t>
            </a:r>
            <a:r>
              <a:rPr kumimoji="0" lang="en-US" altLang="zh-CN"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PPT</a:t>
            </a:r>
            <a:r>
              <a:rPr kumimoji="0" lang="zh-CN" altLang="en-US"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研究院作者所有</a:t>
            </a:r>
            <a:endParaRPr kumimoji="0" lang="en-US" altLang="zh-CN"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a:p>
            <a:pPr marL="0" marR="0" lvl="0" indent="0" algn="ctr" defTabSz="914099"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购买和下载者只是获得了使用授权，并不能获得著作权</a:t>
            </a:r>
            <a:endParaRPr kumimoji="0" lang="en-US" altLang="zh-CN"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a:p>
            <a:pPr marL="0" marR="0" lvl="0" indent="0" algn="ctr" defTabSz="914099"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任单位和个人不得以任何形式销售、传播本作品</a:t>
            </a:r>
            <a:endParaRPr kumimoji="0" lang="en-US" altLang="zh-CN"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a:p>
            <a:pPr marL="0" marR="0" lvl="0" indent="0" algn="ctr" defTabSz="914099"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转载请注明出处，保留本版权页，请勿以身试法</a:t>
            </a:r>
            <a:endParaRPr kumimoji="0" lang="en-US" altLang="zh-CN" sz="1600" b="0" i="0" u="none" strike="noStrike" kern="0" cap="none" spc="0" normalizeH="0" baseline="0" noProof="0" dirty="0">
              <a:ln>
                <a:noFill/>
              </a:ln>
              <a:solidFill>
                <a:srgbClr val="FFFFFF">
                  <a:alpha val="99000"/>
                </a:srgbClr>
              </a:solidFill>
              <a:effectLst/>
              <a:uLnTx/>
              <a:uFillTx/>
              <a:latin typeface="Segoe UI Semilight" panose="020B0402040204020203" pitchFamily="34" charset="0"/>
              <a:cs typeface="Segoe UI Semilight" panose="020B0402040204020203" pitchFamily="34" charset="0"/>
            </a:endParaRPr>
          </a:p>
        </p:txBody>
      </p:sp>
      <p:grpSp>
        <p:nvGrpSpPr>
          <p:cNvPr id="421" name="组合 420"/>
          <p:cNvGrpSpPr/>
          <p:nvPr/>
        </p:nvGrpSpPr>
        <p:grpSpPr>
          <a:xfrm>
            <a:off x="1050925" y="604838"/>
            <a:ext cx="3621088" cy="6330950"/>
            <a:chOff x="1050925" y="604838"/>
            <a:chExt cx="3621088" cy="6330950"/>
          </a:xfrm>
        </p:grpSpPr>
        <p:sp>
          <p:nvSpPr>
            <p:cNvPr id="422" name="Freeform 1058"/>
            <p:cNvSpPr>
              <a:spLocks/>
            </p:cNvSpPr>
            <p:nvPr/>
          </p:nvSpPr>
          <p:spPr bwMode="auto">
            <a:xfrm>
              <a:off x="1270751" y="604838"/>
              <a:ext cx="3182938" cy="4913313"/>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FDD4C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3" name="Oval 604"/>
            <p:cNvSpPr>
              <a:spLocks noChangeArrowheads="1"/>
            </p:cNvSpPr>
            <p:nvPr/>
          </p:nvSpPr>
          <p:spPr bwMode="auto">
            <a:xfrm>
              <a:off x="2338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4" name="Oval 605"/>
            <p:cNvSpPr>
              <a:spLocks noChangeArrowheads="1"/>
            </p:cNvSpPr>
            <p:nvPr/>
          </p:nvSpPr>
          <p:spPr bwMode="auto">
            <a:xfrm>
              <a:off x="2338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5" name="Oval 606"/>
            <p:cNvSpPr>
              <a:spLocks noChangeArrowheads="1"/>
            </p:cNvSpPr>
            <p:nvPr/>
          </p:nvSpPr>
          <p:spPr bwMode="auto">
            <a:xfrm>
              <a:off x="2338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6" name="Oval 607"/>
            <p:cNvSpPr>
              <a:spLocks noChangeArrowheads="1"/>
            </p:cNvSpPr>
            <p:nvPr/>
          </p:nvSpPr>
          <p:spPr bwMode="auto">
            <a:xfrm>
              <a:off x="2338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7" name="Oval 608"/>
            <p:cNvSpPr>
              <a:spLocks noChangeArrowheads="1"/>
            </p:cNvSpPr>
            <p:nvPr/>
          </p:nvSpPr>
          <p:spPr bwMode="auto">
            <a:xfrm>
              <a:off x="2338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8" name="Oval 609"/>
            <p:cNvSpPr>
              <a:spLocks noChangeArrowheads="1"/>
            </p:cNvSpPr>
            <p:nvPr/>
          </p:nvSpPr>
          <p:spPr bwMode="auto">
            <a:xfrm>
              <a:off x="2338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9" name="Oval 610"/>
            <p:cNvSpPr>
              <a:spLocks noChangeArrowheads="1"/>
            </p:cNvSpPr>
            <p:nvPr/>
          </p:nvSpPr>
          <p:spPr bwMode="auto">
            <a:xfrm>
              <a:off x="2338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0" name="Oval 611"/>
            <p:cNvSpPr>
              <a:spLocks noChangeArrowheads="1"/>
            </p:cNvSpPr>
            <p:nvPr/>
          </p:nvSpPr>
          <p:spPr bwMode="auto">
            <a:xfrm>
              <a:off x="2338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1" name="Oval 612"/>
            <p:cNvSpPr>
              <a:spLocks noChangeArrowheads="1"/>
            </p:cNvSpPr>
            <p:nvPr/>
          </p:nvSpPr>
          <p:spPr bwMode="auto">
            <a:xfrm>
              <a:off x="2338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2" name="Oval 631"/>
            <p:cNvSpPr>
              <a:spLocks noChangeArrowheads="1"/>
            </p:cNvSpPr>
            <p:nvPr/>
          </p:nvSpPr>
          <p:spPr bwMode="auto">
            <a:xfrm>
              <a:off x="2401888"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3" name="Oval 632"/>
            <p:cNvSpPr>
              <a:spLocks noChangeArrowheads="1"/>
            </p:cNvSpPr>
            <p:nvPr/>
          </p:nvSpPr>
          <p:spPr bwMode="auto">
            <a:xfrm>
              <a:off x="2401888"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4" name="Oval 633"/>
            <p:cNvSpPr>
              <a:spLocks noChangeArrowheads="1"/>
            </p:cNvSpPr>
            <p:nvPr/>
          </p:nvSpPr>
          <p:spPr bwMode="auto">
            <a:xfrm>
              <a:off x="2401888"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5" name="Oval 634"/>
            <p:cNvSpPr>
              <a:spLocks noChangeArrowheads="1"/>
            </p:cNvSpPr>
            <p:nvPr/>
          </p:nvSpPr>
          <p:spPr bwMode="auto">
            <a:xfrm>
              <a:off x="2401888"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6" name="Oval 635"/>
            <p:cNvSpPr>
              <a:spLocks noChangeArrowheads="1"/>
            </p:cNvSpPr>
            <p:nvPr/>
          </p:nvSpPr>
          <p:spPr bwMode="auto">
            <a:xfrm>
              <a:off x="2401888"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7" name="Oval 636"/>
            <p:cNvSpPr>
              <a:spLocks noChangeArrowheads="1"/>
            </p:cNvSpPr>
            <p:nvPr/>
          </p:nvSpPr>
          <p:spPr bwMode="auto">
            <a:xfrm>
              <a:off x="2401888"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8" name="Oval 637"/>
            <p:cNvSpPr>
              <a:spLocks noChangeArrowheads="1"/>
            </p:cNvSpPr>
            <p:nvPr/>
          </p:nvSpPr>
          <p:spPr bwMode="auto">
            <a:xfrm>
              <a:off x="2401888"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9" name="Oval 638"/>
            <p:cNvSpPr>
              <a:spLocks noChangeArrowheads="1"/>
            </p:cNvSpPr>
            <p:nvPr/>
          </p:nvSpPr>
          <p:spPr bwMode="auto">
            <a:xfrm>
              <a:off x="2401888"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0" name="Oval 639"/>
            <p:cNvSpPr>
              <a:spLocks noChangeArrowheads="1"/>
            </p:cNvSpPr>
            <p:nvPr/>
          </p:nvSpPr>
          <p:spPr bwMode="auto">
            <a:xfrm>
              <a:off x="2401888"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1" name="Oval 657"/>
            <p:cNvSpPr>
              <a:spLocks noChangeArrowheads="1"/>
            </p:cNvSpPr>
            <p:nvPr/>
          </p:nvSpPr>
          <p:spPr bwMode="auto">
            <a:xfrm>
              <a:off x="2465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2" name="Oval 658"/>
            <p:cNvSpPr>
              <a:spLocks noChangeArrowheads="1"/>
            </p:cNvSpPr>
            <p:nvPr/>
          </p:nvSpPr>
          <p:spPr bwMode="auto">
            <a:xfrm>
              <a:off x="2465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3" name="Oval 659"/>
            <p:cNvSpPr>
              <a:spLocks noChangeArrowheads="1"/>
            </p:cNvSpPr>
            <p:nvPr/>
          </p:nvSpPr>
          <p:spPr bwMode="auto">
            <a:xfrm>
              <a:off x="2465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4" name="Oval 660"/>
            <p:cNvSpPr>
              <a:spLocks noChangeArrowheads="1"/>
            </p:cNvSpPr>
            <p:nvPr/>
          </p:nvSpPr>
          <p:spPr bwMode="auto">
            <a:xfrm>
              <a:off x="2465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5" name="Oval 661"/>
            <p:cNvSpPr>
              <a:spLocks noChangeArrowheads="1"/>
            </p:cNvSpPr>
            <p:nvPr/>
          </p:nvSpPr>
          <p:spPr bwMode="auto">
            <a:xfrm>
              <a:off x="2465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6" name="Oval 662"/>
            <p:cNvSpPr>
              <a:spLocks noChangeArrowheads="1"/>
            </p:cNvSpPr>
            <p:nvPr/>
          </p:nvSpPr>
          <p:spPr bwMode="auto">
            <a:xfrm>
              <a:off x="2465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7" name="Oval 663"/>
            <p:cNvSpPr>
              <a:spLocks noChangeArrowheads="1"/>
            </p:cNvSpPr>
            <p:nvPr/>
          </p:nvSpPr>
          <p:spPr bwMode="auto">
            <a:xfrm>
              <a:off x="2465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8" name="Oval 664"/>
            <p:cNvSpPr>
              <a:spLocks noChangeArrowheads="1"/>
            </p:cNvSpPr>
            <p:nvPr/>
          </p:nvSpPr>
          <p:spPr bwMode="auto">
            <a:xfrm>
              <a:off x="2465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9" name="Oval 665"/>
            <p:cNvSpPr>
              <a:spLocks noChangeArrowheads="1"/>
            </p:cNvSpPr>
            <p:nvPr/>
          </p:nvSpPr>
          <p:spPr bwMode="auto">
            <a:xfrm>
              <a:off x="2465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0" name="Oval 684"/>
            <p:cNvSpPr>
              <a:spLocks noChangeArrowheads="1"/>
            </p:cNvSpPr>
            <p:nvPr/>
          </p:nvSpPr>
          <p:spPr bwMode="auto">
            <a:xfrm>
              <a:off x="2525713"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1" name="Oval 685"/>
            <p:cNvSpPr>
              <a:spLocks noChangeArrowheads="1"/>
            </p:cNvSpPr>
            <p:nvPr/>
          </p:nvSpPr>
          <p:spPr bwMode="auto">
            <a:xfrm>
              <a:off x="2525713"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2" name="Oval 686"/>
            <p:cNvSpPr>
              <a:spLocks noChangeArrowheads="1"/>
            </p:cNvSpPr>
            <p:nvPr/>
          </p:nvSpPr>
          <p:spPr bwMode="auto">
            <a:xfrm>
              <a:off x="2525713"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3" name="Oval 687"/>
            <p:cNvSpPr>
              <a:spLocks noChangeArrowheads="1"/>
            </p:cNvSpPr>
            <p:nvPr/>
          </p:nvSpPr>
          <p:spPr bwMode="auto">
            <a:xfrm>
              <a:off x="2525713"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4" name="Oval 688"/>
            <p:cNvSpPr>
              <a:spLocks noChangeArrowheads="1"/>
            </p:cNvSpPr>
            <p:nvPr/>
          </p:nvSpPr>
          <p:spPr bwMode="auto">
            <a:xfrm>
              <a:off x="2525713"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5" name="Oval 689"/>
            <p:cNvSpPr>
              <a:spLocks noChangeArrowheads="1"/>
            </p:cNvSpPr>
            <p:nvPr/>
          </p:nvSpPr>
          <p:spPr bwMode="auto">
            <a:xfrm>
              <a:off x="2525713"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6" name="Oval 690"/>
            <p:cNvSpPr>
              <a:spLocks noChangeArrowheads="1"/>
            </p:cNvSpPr>
            <p:nvPr/>
          </p:nvSpPr>
          <p:spPr bwMode="auto">
            <a:xfrm>
              <a:off x="2525713"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7" name="Oval 691"/>
            <p:cNvSpPr>
              <a:spLocks noChangeArrowheads="1"/>
            </p:cNvSpPr>
            <p:nvPr/>
          </p:nvSpPr>
          <p:spPr bwMode="auto">
            <a:xfrm>
              <a:off x="2525713"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8" name="Oval 692"/>
            <p:cNvSpPr>
              <a:spLocks noChangeArrowheads="1"/>
            </p:cNvSpPr>
            <p:nvPr/>
          </p:nvSpPr>
          <p:spPr bwMode="auto">
            <a:xfrm>
              <a:off x="2525713"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9" name="Oval 710"/>
            <p:cNvSpPr>
              <a:spLocks noChangeArrowheads="1"/>
            </p:cNvSpPr>
            <p:nvPr/>
          </p:nvSpPr>
          <p:spPr bwMode="auto">
            <a:xfrm>
              <a:off x="2589213"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0" name="Oval 711"/>
            <p:cNvSpPr>
              <a:spLocks noChangeArrowheads="1"/>
            </p:cNvSpPr>
            <p:nvPr/>
          </p:nvSpPr>
          <p:spPr bwMode="auto">
            <a:xfrm>
              <a:off x="2589213" y="61849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1" name="Oval 712"/>
            <p:cNvSpPr>
              <a:spLocks noChangeArrowheads="1"/>
            </p:cNvSpPr>
            <p:nvPr/>
          </p:nvSpPr>
          <p:spPr bwMode="auto">
            <a:xfrm>
              <a:off x="2589213" y="62801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2" name="Oval 713"/>
            <p:cNvSpPr>
              <a:spLocks noChangeArrowheads="1"/>
            </p:cNvSpPr>
            <p:nvPr/>
          </p:nvSpPr>
          <p:spPr bwMode="auto">
            <a:xfrm>
              <a:off x="2589213" y="63754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3" name="Oval 714"/>
            <p:cNvSpPr>
              <a:spLocks noChangeArrowheads="1"/>
            </p:cNvSpPr>
            <p:nvPr/>
          </p:nvSpPr>
          <p:spPr bwMode="auto">
            <a:xfrm>
              <a:off x="2589213" y="64706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4" name="Oval 715"/>
            <p:cNvSpPr>
              <a:spLocks noChangeArrowheads="1"/>
            </p:cNvSpPr>
            <p:nvPr/>
          </p:nvSpPr>
          <p:spPr bwMode="auto">
            <a:xfrm>
              <a:off x="2589213" y="6562725"/>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5" name="Oval 716"/>
            <p:cNvSpPr>
              <a:spLocks noChangeArrowheads="1"/>
            </p:cNvSpPr>
            <p:nvPr/>
          </p:nvSpPr>
          <p:spPr bwMode="auto">
            <a:xfrm>
              <a:off x="2589213"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6" name="Oval 717"/>
            <p:cNvSpPr>
              <a:spLocks noChangeArrowheads="1"/>
            </p:cNvSpPr>
            <p:nvPr/>
          </p:nvSpPr>
          <p:spPr bwMode="auto">
            <a:xfrm>
              <a:off x="2589213"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7" name="Oval 718"/>
            <p:cNvSpPr>
              <a:spLocks noChangeArrowheads="1"/>
            </p:cNvSpPr>
            <p:nvPr/>
          </p:nvSpPr>
          <p:spPr bwMode="auto">
            <a:xfrm>
              <a:off x="2589213"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8" name="Oval 737"/>
            <p:cNvSpPr>
              <a:spLocks noChangeArrowheads="1"/>
            </p:cNvSpPr>
            <p:nvPr/>
          </p:nvSpPr>
          <p:spPr bwMode="auto">
            <a:xfrm>
              <a:off x="2652713"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9" name="Oval 738"/>
            <p:cNvSpPr>
              <a:spLocks noChangeArrowheads="1"/>
            </p:cNvSpPr>
            <p:nvPr/>
          </p:nvSpPr>
          <p:spPr bwMode="auto">
            <a:xfrm>
              <a:off x="2652713"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0" name="Oval 739"/>
            <p:cNvSpPr>
              <a:spLocks noChangeArrowheads="1"/>
            </p:cNvSpPr>
            <p:nvPr/>
          </p:nvSpPr>
          <p:spPr bwMode="auto">
            <a:xfrm>
              <a:off x="2652713"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1" name="Oval 740"/>
            <p:cNvSpPr>
              <a:spLocks noChangeArrowheads="1"/>
            </p:cNvSpPr>
            <p:nvPr/>
          </p:nvSpPr>
          <p:spPr bwMode="auto">
            <a:xfrm>
              <a:off x="2652713"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2" name="Oval 741"/>
            <p:cNvSpPr>
              <a:spLocks noChangeArrowheads="1"/>
            </p:cNvSpPr>
            <p:nvPr/>
          </p:nvSpPr>
          <p:spPr bwMode="auto">
            <a:xfrm>
              <a:off x="2652713"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3" name="Oval 742"/>
            <p:cNvSpPr>
              <a:spLocks noChangeArrowheads="1"/>
            </p:cNvSpPr>
            <p:nvPr/>
          </p:nvSpPr>
          <p:spPr bwMode="auto">
            <a:xfrm>
              <a:off x="2652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4" name="Oval 743"/>
            <p:cNvSpPr>
              <a:spLocks noChangeArrowheads="1"/>
            </p:cNvSpPr>
            <p:nvPr/>
          </p:nvSpPr>
          <p:spPr bwMode="auto">
            <a:xfrm>
              <a:off x="2652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5" name="Oval 744"/>
            <p:cNvSpPr>
              <a:spLocks noChangeArrowheads="1"/>
            </p:cNvSpPr>
            <p:nvPr/>
          </p:nvSpPr>
          <p:spPr bwMode="auto">
            <a:xfrm>
              <a:off x="2652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6" name="Oval 745"/>
            <p:cNvSpPr>
              <a:spLocks noChangeArrowheads="1"/>
            </p:cNvSpPr>
            <p:nvPr/>
          </p:nvSpPr>
          <p:spPr bwMode="auto">
            <a:xfrm>
              <a:off x="2652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7" name="Oval 763"/>
            <p:cNvSpPr>
              <a:spLocks noChangeArrowheads="1"/>
            </p:cNvSpPr>
            <p:nvPr/>
          </p:nvSpPr>
          <p:spPr bwMode="auto">
            <a:xfrm>
              <a:off x="2716213"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8" name="Oval 764"/>
            <p:cNvSpPr>
              <a:spLocks noChangeArrowheads="1"/>
            </p:cNvSpPr>
            <p:nvPr/>
          </p:nvSpPr>
          <p:spPr bwMode="auto">
            <a:xfrm>
              <a:off x="2716213"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9" name="Oval 765"/>
            <p:cNvSpPr>
              <a:spLocks noChangeArrowheads="1"/>
            </p:cNvSpPr>
            <p:nvPr/>
          </p:nvSpPr>
          <p:spPr bwMode="auto">
            <a:xfrm>
              <a:off x="2716213"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0" name="Oval 766"/>
            <p:cNvSpPr>
              <a:spLocks noChangeArrowheads="1"/>
            </p:cNvSpPr>
            <p:nvPr/>
          </p:nvSpPr>
          <p:spPr bwMode="auto">
            <a:xfrm>
              <a:off x="2716213"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1" name="Oval 767"/>
            <p:cNvSpPr>
              <a:spLocks noChangeArrowheads="1"/>
            </p:cNvSpPr>
            <p:nvPr/>
          </p:nvSpPr>
          <p:spPr bwMode="auto">
            <a:xfrm>
              <a:off x="2716213"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2" name="Oval 768"/>
            <p:cNvSpPr>
              <a:spLocks noChangeArrowheads="1"/>
            </p:cNvSpPr>
            <p:nvPr/>
          </p:nvSpPr>
          <p:spPr bwMode="auto">
            <a:xfrm>
              <a:off x="2716213"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3" name="Oval 769"/>
            <p:cNvSpPr>
              <a:spLocks noChangeArrowheads="1"/>
            </p:cNvSpPr>
            <p:nvPr/>
          </p:nvSpPr>
          <p:spPr bwMode="auto">
            <a:xfrm>
              <a:off x="2716213"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4" name="Oval 770"/>
            <p:cNvSpPr>
              <a:spLocks noChangeArrowheads="1"/>
            </p:cNvSpPr>
            <p:nvPr/>
          </p:nvSpPr>
          <p:spPr bwMode="auto">
            <a:xfrm>
              <a:off x="2716213"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5" name="Oval 771"/>
            <p:cNvSpPr>
              <a:spLocks noChangeArrowheads="1"/>
            </p:cNvSpPr>
            <p:nvPr/>
          </p:nvSpPr>
          <p:spPr bwMode="auto">
            <a:xfrm>
              <a:off x="2716213"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6" name="Oval 791"/>
            <p:cNvSpPr>
              <a:spLocks noChangeArrowheads="1"/>
            </p:cNvSpPr>
            <p:nvPr/>
          </p:nvSpPr>
          <p:spPr bwMode="auto">
            <a:xfrm>
              <a:off x="2779713"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7" name="Oval 792"/>
            <p:cNvSpPr>
              <a:spLocks noChangeArrowheads="1"/>
            </p:cNvSpPr>
            <p:nvPr/>
          </p:nvSpPr>
          <p:spPr bwMode="auto">
            <a:xfrm>
              <a:off x="2779713"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8" name="Oval 793"/>
            <p:cNvSpPr>
              <a:spLocks noChangeArrowheads="1"/>
            </p:cNvSpPr>
            <p:nvPr/>
          </p:nvSpPr>
          <p:spPr bwMode="auto">
            <a:xfrm>
              <a:off x="2779713"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9" name="Oval 794"/>
            <p:cNvSpPr>
              <a:spLocks noChangeArrowheads="1"/>
            </p:cNvSpPr>
            <p:nvPr/>
          </p:nvSpPr>
          <p:spPr bwMode="auto">
            <a:xfrm>
              <a:off x="2779713"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0" name="Oval 795"/>
            <p:cNvSpPr>
              <a:spLocks noChangeArrowheads="1"/>
            </p:cNvSpPr>
            <p:nvPr/>
          </p:nvSpPr>
          <p:spPr bwMode="auto">
            <a:xfrm>
              <a:off x="2779713"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1" name="Oval 796"/>
            <p:cNvSpPr>
              <a:spLocks noChangeArrowheads="1"/>
            </p:cNvSpPr>
            <p:nvPr/>
          </p:nvSpPr>
          <p:spPr bwMode="auto">
            <a:xfrm>
              <a:off x="2779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2" name="Oval 797"/>
            <p:cNvSpPr>
              <a:spLocks noChangeArrowheads="1"/>
            </p:cNvSpPr>
            <p:nvPr/>
          </p:nvSpPr>
          <p:spPr bwMode="auto">
            <a:xfrm>
              <a:off x="2779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3" name="Oval 798"/>
            <p:cNvSpPr>
              <a:spLocks noChangeArrowheads="1"/>
            </p:cNvSpPr>
            <p:nvPr/>
          </p:nvSpPr>
          <p:spPr bwMode="auto">
            <a:xfrm>
              <a:off x="2779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4" name="Oval 799"/>
            <p:cNvSpPr>
              <a:spLocks noChangeArrowheads="1"/>
            </p:cNvSpPr>
            <p:nvPr/>
          </p:nvSpPr>
          <p:spPr bwMode="auto">
            <a:xfrm>
              <a:off x="2779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5" name="Oval 817"/>
            <p:cNvSpPr>
              <a:spLocks noChangeArrowheads="1"/>
            </p:cNvSpPr>
            <p:nvPr/>
          </p:nvSpPr>
          <p:spPr bwMode="auto">
            <a:xfrm>
              <a:off x="2841626"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6" name="Oval 818"/>
            <p:cNvSpPr>
              <a:spLocks noChangeArrowheads="1"/>
            </p:cNvSpPr>
            <p:nvPr/>
          </p:nvSpPr>
          <p:spPr bwMode="auto">
            <a:xfrm>
              <a:off x="2841626"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7" name="Oval 819"/>
            <p:cNvSpPr>
              <a:spLocks noChangeArrowheads="1"/>
            </p:cNvSpPr>
            <p:nvPr/>
          </p:nvSpPr>
          <p:spPr bwMode="auto">
            <a:xfrm>
              <a:off x="2841626"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8" name="Oval 820"/>
            <p:cNvSpPr>
              <a:spLocks noChangeArrowheads="1"/>
            </p:cNvSpPr>
            <p:nvPr/>
          </p:nvSpPr>
          <p:spPr bwMode="auto">
            <a:xfrm>
              <a:off x="2841626"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9" name="Oval 821"/>
            <p:cNvSpPr>
              <a:spLocks noChangeArrowheads="1"/>
            </p:cNvSpPr>
            <p:nvPr/>
          </p:nvSpPr>
          <p:spPr bwMode="auto">
            <a:xfrm>
              <a:off x="2841626"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0" name="Oval 822"/>
            <p:cNvSpPr>
              <a:spLocks noChangeArrowheads="1"/>
            </p:cNvSpPr>
            <p:nvPr/>
          </p:nvSpPr>
          <p:spPr bwMode="auto">
            <a:xfrm>
              <a:off x="2841626"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1" name="Oval 823"/>
            <p:cNvSpPr>
              <a:spLocks noChangeArrowheads="1"/>
            </p:cNvSpPr>
            <p:nvPr/>
          </p:nvSpPr>
          <p:spPr bwMode="auto">
            <a:xfrm>
              <a:off x="2841626"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2" name="Oval 824"/>
            <p:cNvSpPr>
              <a:spLocks noChangeArrowheads="1"/>
            </p:cNvSpPr>
            <p:nvPr/>
          </p:nvSpPr>
          <p:spPr bwMode="auto">
            <a:xfrm>
              <a:off x="2841626"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3" name="Oval 825"/>
            <p:cNvSpPr>
              <a:spLocks noChangeArrowheads="1"/>
            </p:cNvSpPr>
            <p:nvPr/>
          </p:nvSpPr>
          <p:spPr bwMode="auto">
            <a:xfrm>
              <a:off x="2841626"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4" name="Oval 844"/>
            <p:cNvSpPr>
              <a:spLocks noChangeArrowheads="1"/>
            </p:cNvSpPr>
            <p:nvPr/>
          </p:nvSpPr>
          <p:spPr bwMode="auto">
            <a:xfrm>
              <a:off x="2905126" y="61372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5" name="Oval 845"/>
            <p:cNvSpPr>
              <a:spLocks noChangeArrowheads="1"/>
            </p:cNvSpPr>
            <p:nvPr/>
          </p:nvSpPr>
          <p:spPr bwMode="auto">
            <a:xfrm>
              <a:off x="2905126" y="62325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6" name="Oval 846"/>
            <p:cNvSpPr>
              <a:spLocks noChangeArrowheads="1"/>
            </p:cNvSpPr>
            <p:nvPr/>
          </p:nvSpPr>
          <p:spPr bwMode="auto">
            <a:xfrm>
              <a:off x="2905126" y="63277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7" name="Oval 847"/>
            <p:cNvSpPr>
              <a:spLocks noChangeArrowheads="1"/>
            </p:cNvSpPr>
            <p:nvPr/>
          </p:nvSpPr>
          <p:spPr bwMode="auto">
            <a:xfrm>
              <a:off x="2905126" y="64230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8" name="Oval 848"/>
            <p:cNvSpPr>
              <a:spLocks noChangeArrowheads="1"/>
            </p:cNvSpPr>
            <p:nvPr/>
          </p:nvSpPr>
          <p:spPr bwMode="auto">
            <a:xfrm>
              <a:off x="2905126" y="6515101"/>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9" name="Oval 849"/>
            <p:cNvSpPr>
              <a:spLocks noChangeArrowheads="1"/>
            </p:cNvSpPr>
            <p:nvPr/>
          </p:nvSpPr>
          <p:spPr bwMode="auto">
            <a:xfrm>
              <a:off x="2905126"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0" name="Oval 850"/>
            <p:cNvSpPr>
              <a:spLocks noChangeArrowheads="1"/>
            </p:cNvSpPr>
            <p:nvPr/>
          </p:nvSpPr>
          <p:spPr bwMode="auto">
            <a:xfrm>
              <a:off x="2905126"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1" name="Oval 851"/>
            <p:cNvSpPr>
              <a:spLocks noChangeArrowheads="1"/>
            </p:cNvSpPr>
            <p:nvPr/>
          </p:nvSpPr>
          <p:spPr bwMode="auto">
            <a:xfrm>
              <a:off x="2905126"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2" name="Oval 852"/>
            <p:cNvSpPr>
              <a:spLocks noChangeArrowheads="1"/>
            </p:cNvSpPr>
            <p:nvPr/>
          </p:nvSpPr>
          <p:spPr bwMode="auto">
            <a:xfrm>
              <a:off x="2905126"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3" name="Oval 870"/>
            <p:cNvSpPr>
              <a:spLocks noChangeArrowheads="1"/>
            </p:cNvSpPr>
            <p:nvPr/>
          </p:nvSpPr>
          <p:spPr bwMode="auto">
            <a:xfrm>
              <a:off x="2968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4" name="Oval 871"/>
            <p:cNvSpPr>
              <a:spLocks noChangeArrowheads="1"/>
            </p:cNvSpPr>
            <p:nvPr/>
          </p:nvSpPr>
          <p:spPr bwMode="auto">
            <a:xfrm>
              <a:off x="2968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5" name="Oval 872"/>
            <p:cNvSpPr>
              <a:spLocks noChangeArrowheads="1"/>
            </p:cNvSpPr>
            <p:nvPr/>
          </p:nvSpPr>
          <p:spPr bwMode="auto">
            <a:xfrm>
              <a:off x="2968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6" name="Oval 873"/>
            <p:cNvSpPr>
              <a:spLocks noChangeArrowheads="1"/>
            </p:cNvSpPr>
            <p:nvPr/>
          </p:nvSpPr>
          <p:spPr bwMode="auto">
            <a:xfrm>
              <a:off x="2968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7" name="Oval 874"/>
            <p:cNvSpPr>
              <a:spLocks noChangeArrowheads="1"/>
            </p:cNvSpPr>
            <p:nvPr/>
          </p:nvSpPr>
          <p:spPr bwMode="auto">
            <a:xfrm>
              <a:off x="2968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8" name="Oval 875"/>
            <p:cNvSpPr>
              <a:spLocks noChangeArrowheads="1"/>
            </p:cNvSpPr>
            <p:nvPr/>
          </p:nvSpPr>
          <p:spPr bwMode="auto">
            <a:xfrm>
              <a:off x="2968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9" name="Oval 876"/>
            <p:cNvSpPr>
              <a:spLocks noChangeArrowheads="1"/>
            </p:cNvSpPr>
            <p:nvPr/>
          </p:nvSpPr>
          <p:spPr bwMode="auto">
            <a:xfrm>
              <a:off x="2968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0" name="Oval 877"/>
            <p:cNvSpPr>
              <a:spLocks noChangeArrowheads="1"/>
            </p:cNvSpPr>
            <p:nvPr/>
          </p:nvSpPr>
          <p:spPr bwMode="auto">
            <a:xfrm>
              <a:off x="2968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1" name="Oval 878"/>
            <p:cNvSpPr>
              <a:spLocks noChangeArrowheads="1"/>
            </p:cNvSpPr>
            <p:nvPr/>
          </p:nvSpPr>
          <p:spPr bwMode="auto">
            <a:xfrm>
              <a:off x="2968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2" name="Oval 897"/>
            <p:cNvSpPr>
              <a:spLocks noChangeArrowheads="1"/>
            </p:cNvSpPr>
            <p:nvPr/>
          </p:nvSpPr>
          <p:spPr bwMode="auto">
            <a:xfrm>
              <a:off x="3032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3" name="Oval 898"/>
            <p:cNvSpPr>
              <a:spLocks noChangeArrowheads="1"/>
            </p:cNvSpPr>
            <p:nvPr/>
          </p:nvSpPr>
          <p:spPr bwMode="auto">
            <a:xfrm>
              <a:off x="3032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4" name="Oval 899"/>
            <p:cNvSpPr>
              <a:spLocks noChangeArrowheads="1"/>
            </p:cNvSpPr>
            <p:nvPr/>
          </p:nvSpPr>
          <p:spPr bwMode="auto">
            <a:xfrm>
              <a:off x="3032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5" name="Oval 900"/>
            <p:cNvSpPr>
              <a:spLocks noChangeArrowheads="1"/>
            </p:cNvSpPr>
            <p:nvPr/>
          </p:nvSpPr>
          <p:spPr bwMode="auto">
            <a:xfrm>
              <a:off x="3032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6" name="Oval 901"/>
            <p:cNvSpPr>
              <a:spLocks noChangeArrowheads="1"/>
            </p:cNvSpPr>
            <p:nvPr/>
          </p:nvSpPr>
          <p:spPr bwMode="auto">
            <a:xfrm>
              <a:off x="3032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7" name="Oval 902"/>
            <p:cNvSpPr>
              <a:spLocks noChangeArrowheads="1"/>
            </p:cNvSpPr>
            <p:nvPr/>
          </p:nvSpPr>
          <p:spPr bwMode="auto">
            <a:xfrm>
              <a:off x="3032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8" name="Oval 903"/>
            <p:cNvSpPr>
              <a:spLocks noChangeArrowheads="1"/>
            </p:cNvSpPr>
            <p:nvPr/>
          </p:nvSpPr>
          <p:spPr bwMode="auto">
            <a:xfrm>
              <a:off x="3032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9" name="Oval 904"/>
            <p:cNvSpPr>
              <a:spLocks noChangeArrowheads="1"/>
            </p:cNvSpPr>
            <p:nvPr/>
          </p:nvSpPr>
          <p:spPr bwMode="auto">
            <a:xfrm>
              <a:off x="3032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0" name="Oval 905"/>
            <p:cNvSpPr>
              <a:spLocks noChangeArrowheads="1"/>
            </p:cNvSpPr>
            <p:nvPr/>
          </p:nvSpPr>
          <p:spPr bwMode="auto">
            <a:xfrm>
              <a:off x="3032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1" name="Oval 923"/>
            <p:cNvSpPr>
              <a:spLocks noChangeArrowheads="1"/>
            </p:cNvSpPr>
            <p:nvPr/>
          </p:nvSpPr>
          <p:spPr bwMode="auto">
            <a:xfrm>
              <a:off x="3095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2" name="Oval 924"/>
            <p:cNvSpPr>
              <a:spLocks noChangeArrowheads="1"/>
            </p:cNvSpPr>
            <p:nvPr/>
          </p:nvSpPr>
          <p:spPr bwMode="auto">
            <a:xfrm>
              <a:off x="3095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3" name="Oval 925"/>
            <p:cNvSpPr>
              <a:spLocks noChangeArrowheads="1"/>
            </p:cNvSpPr>
            <p:nvPr/>
          </p:nvSpPr>
          <p:spPr bwMode="auto">
            <a:xfrm>
              <a:off x="3095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4" name="Oval 926"/>
            <p:cNvSpPr>
              <a:spLocks noChangeArrowheads="1"/>
            </p:cNvSpPr>
            <p:nvPr/>
          </p:nvSpPr>
          <p:spPr bwMode="auto">
            <a:xfrm>
              <a:off x="3095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5" name="Oval 927"/>
            <p:cNvSpPr>
              <a:spLocks noChangeArrowheads="1"/>
            </p:cNvSpPr>
            <p:nvPr/>
          </p:nvSpPr>
          <p:spPr bwMode="auto">
            <a:xfrm>
              <a:off x="3095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6" name="Oval 928"/>
            <p:cNvSpPr>
              <a:spLocks noChangeArrowheads="1"/>
            </p:cNvSpPr>
            <p:nvPr/>
          </p:nvSpPr>
          <p:spPr bwMode="auto">
            <a:xfrm>
              <a:off x="3095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7" name="Oval 929"/>
            <p:cNvSpPr>
              <a:spLocks noChangeArrowheads="1"/>
            </p:cNvSpPr>
            <p:nvPr/>
          </p:nvSpPr>
          <p:spPr bwMode="auto">
            <a:xfrm>
              <a:off x="3095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8" name="Oval 930"/>
            <p:cNvSpPr>
              <a:spLocks noChangeArrowheads="1"/>
            </p:cNvSpPr>
            <p:nvPr/>
          </p:nvSpPr>
          <p:spPr bwMode="auto">
            <a:xfrm>
              <a:off x="3095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9" name="Oval 931"/>
            <p:cNvSpPr>
              <a:spLocks noChangeArrowheads="1"/>
            </p:cNvSpPr>
            <p:nvPr/>
          </p:nvSpPr>
          <p:spPr bwMode="auto">
            <a:xfrm>
              <a:off x="3095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0" name="Oval 950"/>
            <p:cNvSpPr>
              <a:spLocks noChangeArrowheads="1"/>
            </p:cNvSpPr>
            <p:nvPr/>
          </p:nvSpPr>
          <p:spPr bwMode="auto">
            <a:xfrm>
              <a:off x="3159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1" name="Oval 951"/>
            <p:cNvSpPr>
              <a:spLocks noChangeArrowheads="1"/>
            </p:cNvSpPr>
            <p:nvPr/>
          </p:nvSpPr>
          <p:spPr bwMode="auto">
            <a:xfrm>
              <a:off x="3159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2" name="Oval 952"/>
            <p:cNvSpPr>
              <a:spLocks noChangeArrowheads="1"/>
            </p:cNvSpPr>
            <p:nvPr/>
          </p:nvSpPr>
          <p:spPr bwMode="auto">
            <a:xfrm>
              <a:off x="3159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3" name="Oval 953"/>
            <p:cNvSpPr>
              <a:spLocks noChangeArrowheads="1"/>
            </p:cNvSpPr>
            <p:nvPr/>
          </p:nvSpPr>
          <p:spPr bwMode="auto">
            <a:xfrm>
              <a:off x="3159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4" name="Oval 954"/>
            <p:cNvSpPr>
              <a:spLocks noChangeArrowheads="1"/>
            </p:cNvSpPr>
            <p:nvPr/>
          </p:nvSpPr>
          <p:spPr bwMode="auto">
            <a:xfrm>
              <a:off x="3159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5" name="Oval 955"/>
            <p:cNvSpPr>
              <a:spLocks noChangeArrowheads="1"/>
            </p:cNvSpPr>
            <p:nvPr/>
          </p:nvSpPr>
          <p:spPr bwMode="auto">
            <a:xfrm>
              <a:off x="3159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6" name="Oval 956"/>
            <p:cNvSpPr>
              <a:spLocks noChangeArrowheads="1"/>
            </p:cNvSpPr>
            <p:nvPr/>
          </p:nvSpPr>
          <p:spPr bwMode="auto">
            <a:xfrm>
              <a:off x="3159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7" name="Oval 957"/>
            <p:cNvSpPr>
              <a:spLocks noChangeArrowheads="1"/>
            </p:cNvSpPr>
            <p:nvPr/>
          </p:nvSpPr>
          <p:spPr bwMode="auto">
            <a:xfrm>
              <a:off x="3159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8" name="Oval 958"/>
            <p:cNvSpPr>
              <a:spLocks noChangeArrowheads="1"/>
            </p:cNvSpPr>
            <p:nvPr/>
          </p:nvSpPr>
          <p:spPr bwMode="auto">
            <a:xfrm>
              <a:off x="3159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9" name="Oval 976"/>
            <p:cNvSpPr>
              <a:spLocks noChangeArrowheads="1"/>
            </p:cNvSpPr>
            <p:nvPr/>
          </p:nvSpPr>
          <p:spPr bwMode="auto">
            <a:xfrm>
              <a:off x="3219451"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0" name="Oval 977"/>
            <p:cNvSpPr>
              <a:spLocks noChangeArrowheads="1"/>
            </p:cNvSpPr>
            <p:nvPr/>
          </p:nvSpPr>
          <p:spPr bwMode="auto">
            <a:xfrm>
              <a:off x="3219451"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1" name="Oval 978"/>
            <p:cNvSpPr>
              <a:spLocks noChangeArrowheads="1"/>
            </p:cNvSpPr>
            <p:nvPr/>
          </p:nvSpPr>
          <p:spPr bwMode="auto">
            <a:xfrm>
              <a:off x="3219451"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2" name="Oval 979"/>
            <p:cNvSpPr>
              <a:spLocks noChangeArrowheads="1"/>
            </p:cNvSpPr>
            <p:nvPr/>
          </p:nvSpPr>
          <p:spPr bwMode="auto">
            <a:xfrm>
              <a:off x="3219451"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3" name="Oval 980"/>
            <p:cNvSpPr>
              <a:spLocks noChangeArrowheads="1"/>
            </p:cNvSpPr>
            <p:nvPr/>
          </p:nvSpPr>
          <p:spPr bwMode="auto">
            <a:xfrm>
              <a:off x="3219451"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4" name="Oval 981"/>
            <p:cNvSpPr>
              <a:spLocks noChangeArrowheads="1"/>
            </p:cNvSpPr>
            <p:nvPr/>
          </p:nvSpPr>
          <p:spPr bwMode="auto">
            <a:xfrm>
              <a:off x="3219451"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5" name="Oval 982"/>
            <p:cNvSpPr>
              <a:spLocks noChangeArrowheads="1"/>
            </p:cNvSpPr>
            <p:nvPr/>
          </p:nvSpPr>
          <p:spPr bwMode="auto">
            <a:xfrm>
              <a:off x="3219451"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6" name="Oval 983"/>
            <p:cNvSpPr>
              <a:spLocks noChangeArrowheads="1"/>
            </p:cNvSpPr>
            <p:nvPr/>
          </p:nvSpPr>
          <p:spPr bwMode="auto">
            <a:xfrm>
              <a:off x="3219451"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7" name="Oval 984"/>
            <p:cNvSpPr>
              <a:spLocks noChangeArrowheads="1"/>
            </p:cNvSpPr>
            <p:nvPr/>
          </p:nvSpPr>
          <p:spPr bwMode="auto">
            <a:xfrm>
              <a:off x="3219451"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8" name="Oval 1004"/>
            <p:cNvSpPr>
              <a:spLocks noChangeArrowheads="1"/>
            </p:cNvSpPr>
            <p:nvPr/>
          </p:nvSpPr>
          <p:spPr bwMode="auto">
            <a:xfrm>
              <a:off x="334803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9" name="Oval 1005"/>
            <p:cNvSpPr>
              <a:spLocks noChangeArrowheads="1"/>
            </p:cNvSpPr>
            <p:nvPr/>
          </p:nvSpPr>
          <p:spPr bwMode="auto">
            <a:xfrm>
              <a:off x="334803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0" name="Oval 1006"/>
            <p:cNvSpPr>
              <a:spLocks noChangeArrowheads="1"/>
            </p:cNvSpPr>
            <p:nvPr/>
          </p:nvSpPr>
          <p:spPr bwMode="auto">
            <a:xfrm>
              <a:off x="334803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1" name="Oval 1007"/>
            <p:cNvSpPr>
              <a:spLocks noChangeArrowheads="1"/>
            </p:cNvSpPr>
            <p:nvPr/>
          </p:nvSpPr>
          <p:spPr bwMode="auto">
            <a:xfrm>
              <a:off x="334803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2" name="Oval 1008"/>
            <p:cNvSpPr>
              <a:spLocks noChangeArrowheads="1"/>
            </p:cNvSpPr>
            <p:nvPr/>
          </p:nvSpPr>
          <p:spPr bwMode="auto">
            <a:xfrm>
              <a:off x="334803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3" name="Oval 1009"/>
            <p:cNvSpPr>
              <a:spLocks noChangeArrowheads="1"/>
            </p:cNvSpPr>
            <p:nvPr/>
          </p:nvSpPr>
          <p:spPr bwMode="auto">
            <a:xfrm>
              <a:off x="334803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4" name="Oval 1010"/>
            <p:cNvSpPr>
              <a:spLocks noChangeArrowheads="1"/>
            </p:cNvSpPr>
            <p:nvPr/>
          </p:nvSpPr>
          <p:spPr bwMode="auto">
            <a:xfrm>
              <a:off x="334803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5" name="Oval 1011"/>
            <p:cNvSpPr>
              <a:spLocks noChangeArrowheads="1"/>
            </p:cNvSpPr>
            <p:nvPr/>
          </p:nvSpPr>
          <p:spPr bwMode="auto">
            <a:xfrm>
              <a:off x="334803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6" name="Oval 1012"/>
            <p:cNvSpPr>
              <a:spLocks noChangeArrowheads="1"/>
            </p:cNvSpPr>
            <p:nvPr/>
          </p:nvSpPr>
          <p:spPr bwMode="auto">
            <a:xfrm>
              <a:off x="334803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7" name="Oval 1031"/>
            <p:cNvSpPr>
              <a:spLocks noChangeArrowheads="1"/>
            </p:cNvSpPr>
            <p:nvPr/>
          </p:nvSpPr>
          <p:spPr bwMode="auto">
            <a:xfrm>
              <a:off x="3282950"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8" name="Oval 1032"/>
            <p:cNvSpPr>
              <a:spLocks noChangeArrowheads="1"/>
            </p:cNvSpPr>
            <p:nvPr/>
          </p:nvSpPr>
          <p:spPr bwMode="auto">
            <a:xfrm>
              <a:off x="3282950"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9" name="Oval 1033"/>
            <p:cNvSpPr>
              <a:spLocks noChangeArrowheads="1"/>
            </p:cNvSpPr>
            <p:nvPr/>
          </p:nvSpPr>
          <p:spPr bwMode="auto">
            <a:xfrm>
              <a:off x="3282950"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0" name="Oval 1034"/>
            <p:cNvSpPr>
              <a:spLocks noChangeArrowheads="1"/>
            </p:cNvSpPr>
            <p:nvPr/>
          </p:nvSpPr>
          <p:spPr bwMode="auto">
            <a:xfrm>
              <a:off x="3282950"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1" name="Oval 1035"/>
            <p:cNvSpPr>
              <a:spLocks noChangeArrowheads="1"/>
            </p:cNvSpPr>
            <p:nvPr/>
          </p:nvSpPr>
          <p:spPr bwMode="auto">
            <a:xfrm>
              <a:off x="3282950"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2" name="Oval 1036"/>
            <p:cNvSpPr>
              <a:spLocks noChangeArrowheads="1"/>
            </p:cNvSpPr>
            <p:nvPr/>
          </p:nvSpPr>
          <p:spPr bwMode="auto">
            <a:xfrm>
              <a:off x="3282950"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3" name="Oval 1037"/>
            <p:cNvSpPr>
              <a:spLocks noChangeArrowheads="1"/>
            </p:cNvSpPr>
            <p:nvPr/>
          </p:nvSpPr>
          <p:spPr bwMode="auto">
            <a:xfrm>
              <a:off x="3282950"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4" name="Oval 1038"/>
            <p:cNvSpPr>
              <a:spLocks noChangeArrowheads="1"/>
            </p:cNvSpPr>
            <p:nvPr/>
          </p:nvSpPr>
          <p:spPr bwMode="auto">
            <a:xfrm>
              <a:off x="3282950"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5" name="Oval 1039"/>
            <p:cNvSpPr>
              <a:spLocks noChangeArrowheads="1"/>
            </p:cNvSpPr>
            <p:nvPr/>
          </p:nvSpPr>
          <p:spPr bwMode="auto">
            <a:xfrm>
              <a:off x="3282950"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6" name="Freeform 1057"/>
            <p:cNvSpPr>
              <a:spLocks/>
            </p:cNvSpPr>
            <p:nvPr/>
          </p:nvSpPr>
          <p:spPr bwMode="auto">
            <a:xfrm>
              <a:off x="2111375" y="5476875"/>
              <a:ext cx="1500188" cy="582613"/>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7" name="任意多边形 576"/>
            <p:cNvSpPr>
              <a:spLocks/>
            </p:cNvSpPr>
            <p:nvPr/>
          </p:nvSpPr>
          <p:spPr bwMode="auto">
            <a:xfrm>
              <a:off x="1821960" y="604838"/>
              <a:ext cx="2079324" cy="4913313"/>
            </a:xfrm>
            <a:custGeom>
              <a:avLst/>
              <a:gdLst>
                <a:gd name="connsiteX0" fmla="*/ 1041102 w 2079324"/>
                <a:gd name="connsiteY0" fmla="*/ 0 h 4913313"/>
                <a:gd name="connsiteX1" fmla="*/ 1875867 w 2079324"/>
                <a:gd name="connsiteY1" fmla="*/ 4913313 h 4913313"/>
                <a:gd name="connsiteX2" fmla="*/ 1041102 w 2079324"/>
                <a:gd name="connsiteY2" fmla="*/ 4913313 h 4913313"/>
                <a:gd name="connsiteX3" fmla="*/ 203152 w 2079324"/>
                <a:gd name="connsiteY3" fmla="*/ 4913313 h 4913313"/>
                <a:gd name="connsiteX4" fmla="*/ 1041102 w 2079324"/>
                <a:gd name="connsiteY4" fmla="*/ 0 h 4913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24" h="4913313">
                  <a:moveTo>
                    <a:pt x="1041102" y="0"/>
                  </a:moveTo>
                  <a:cubicBezTo>
                    <a:pt x="1041102" y="0"/>
                    <a:pt x="2630978" y="1860814"/>
                    <a:pt x="1875867" y="4913313"/>
                  </a:cubicBezTo>
                  <a:cubicBezTo>
                    <a:pt x="1875867" y="4913313"/>
                    <a:pt x="1875867" y="4913313"/>
                    <a:pt x="1041102" y="4913313"/>
                  </a:cubicBezTo>
                  <a:cubicBezTo>
                    <a:pt x="1041102" y="4913313"/>
                    <a:pt x="1041102" y="4913313"/>
                    <a:pt x="203152" y="4913313"/>
                  </a:cubicBezTo>
                  <a:cubicBezTo>
                    <a:pt x="-551960" y="1860814"/>
                    <a:pt x="1041102" y="0"/>
                    <a:pt x="1041102" y="0"/>
                  </a:cubicBezTo>
                  <a:close/>
                </a:path>
              </a:pathLst>
            </a:custGeom>
            <a:solidFill>
              <a:srgbClr val="FEE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8" name="Freeform 1059"/>
            <p:cNvSpPr>
              <a:spLocks/>
            </p:cNvSpPr>
            <p:nvPr/>
          </p:nvSpPr>
          <p:spPr bwMode="auto">
            <a:xfrm>
              <a:off x="1766888" y="2838450"/>
              <a:ext cx="2189163" cy="2679700"/>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9" name="Freeform 1060"/>
            <p:cNvSpPr>
              <a:spLocks/>
            </p:cNvSpPr>
            <p:nvPr/>
          </p:nvSpPr>
          <p:spPr bwMode="auto">
            <a:xfrm>
              <a:off x="2178050" y="1395413"/>
              <a:ext cx="1366838" cy="471488"/>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0" name="Oval 1061"/>
            <p:cNvSpPr>
              <a:spLocks noChangeArrowheads="1"/>
            </p:cNvSpPr>
            <p:nvPr/>
          </p:nvSpPr>
          <p:spPr bwMode="auto">
            <a:xfrm>
              <a:off x="20224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1" name="Oval 1062"/>
            <p:cNvSpPr>
              <a:spLocks noChangeArrowheads="1"/>
            </p:cNvSpPr>
            <p:nvPr/>
          </p:nvSpPr>
          <p:spPr bwMode="auto">
            <a:xfrm>
              <a:off x="22002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2" name="Oval 1063"/>
            <p:cNvSpPr>
              <a:spLocks noChangeArrowheads="1"/>
            </p:cNvSpPr>
            <p:nvPr/>
          </p:nvSpPr>
          <p:spPr bwMode="auto">
            <a:xfrm>
              <a:off x="23828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3" name="Oval 1064"/>
            <p:cNvSpPr>
              <a:spLocks noChangeArrowheads="1"/>
            </p:cNvSpPr>
            <p:nvPr/>
          </p:nvSpPr>
          <p:spPr bwMode="auto">
            <a:xfrm>
              <a:off x="25606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4" name="Oval 1065"/>
            <p:cNvSpPr>
              <a:spLocks noChangeArrowheads="1"/>
            </p:cNvSpPr>
            <p:nvPr/>
          </p:nvSpPr>
          <p:spPr bwMode="auto">
            <a:xfrm>
              <a:off x="27384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5" name="Oval 1066"/>
            <p:cNvSpPr>
              <a:spLocks noChangeArrowheads="1"/>
            </p:cNvSpPr>
            <p:nvPr/>
          </p:nvSpPr>
          <p:spPr bwMode="auto">
            <a:xfrm>
              <a:off x="2917825"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6" name="Oval 1067"/>
            <p:cNvSpPr>
              <a:spLocks noChangeArrowheads="1"/>
            </p:cNvSpPr>
            <p:nvPr/>
          </p:nvSpPr>
          <p:spPr bwMode="auto">
            <a:xfrm>
              <a:off x="309562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7" name="Oval 1068"/>
            <p:cNvSpPr>
              <a:spLocks noChangeArrowheads="1"/>
            </p:cNvSpPr>
            <p:nvPr/>
          </p:nvSpPr>
          <p:spPr bwMode="auto">
            <a:xfrm>
              <a:off x="3273425" y="2889250"/>
              <a:ext cx="71438"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8" name="Oval 1069"/>
            <p:cNvSpPr>
              <a:spLocks noChangeArrowheads="1"/>
            </p:cNvSpPr>
            <p:nvPr/>
          </p:nvSpPr>
          <p:spPr bwMode="auto">
            <a:xfrm>
              <a:off x="34559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9" name="Oval 1070"/>
            <p:cNvSpPr>
              <a:spLocks noChangeArrowheads="1"/>
            </p:cNvSpPr>
            <p:nvPr/>
          </p:nvSpPr>
          <p:spPr bwMode="auto">
            <a:xfrm>
              <a:off x="36337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0" name="Oval 1071"/>
            <p:cNvSpPr>
              <a:spLocks noChangeArrowheads="1"/>
            </p:cNvSpPr>
            <p:nvPr/>
          </p:nvSpPr>
          <p:spPr bwMode="auto">
            <a:xfrm>
              <a:off x="2279650" y="1762125"/>
              <a:ext cx="61913"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1" name="Oval 1072"/>
            <p:cNvSpPr>
              <a:spLocks noChangeArrowheads="1"/>
            </p:cNvSpPr>
            <p:nvPr/>
          </p:nvSpPr>
          <p:spPr bwMode="auto">
            <a:xfrm>
              <a:off x="243681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2" name="Oval 1073"/>
            <p:cNvSpPr>
              <a:spLocks noChangeArrowheads="1"/>
            </p:cNvSpPr>
            <p:nvPr/>
          </p:nvSpPr>
          <p:spPr bwMode="auto">
            <a:xfrm>
              <a:off x="25955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3" name="Oval 1074"/>
            <p:cNvSpPr>
              <a:spLocks noChangeArrowheads="1"/>
            </p:cNvSpPr>
            <p:nvPr/>
          </p:nvSpPr>
          <p:spPr bwMode="auto">
            <a:xfrm>
              <a:off x="2751138"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4" name="Oval 1075"/>
            <p:cNvSpPr>
              <a:spLocks noChangeArrowheads="1"/>
            </p:cNvSpPr>
            <p:nvPr/>
          </p:nvSpPr>
          <p:spPr bwMode="auto">
            <a:xfrm>
              <a:off x="2911475"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5" name="Oval 1076"/>
            <p:cNvSpPr>
              <a:spLocks noChangeArrowheads="1"/>
            </p:cNvSpPr>
            <p:nvPr/>
          </p:nvSpPr>
          <p:spPr bwMode="auto">
            <a:xfrm>
              <a:off x="306705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6" name="Oval 1077"/>
            <p:cNvSpPr>
              <a:spLocks noChangeArrowheads="1"/>
            </p:cNvSpPr>
            <p:nvPr/>
          </p:nvSpPr>
          <p:spPr bwMode="auto">
            <a:xfrm>
              <a:off x="322580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7" name="Oval 1078"/>
            <p:cNvSpPr>
              <a:spLocks noChangeArrowheads="1"/>
            </p:cNvSpPr>
            <p:nvPr/>
          </p:nvSpPr>
          <p:spPr bwMode="auto">
            <a:xfrm>
              <a:off x="33829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8" name="Freeform 1079"/>
            <p:cNvSpPr>
              <a:spLocks/>
            </p:cNvSpPr>
            <p:nvPr/>
          </p:nvSpPr>
          <p:spPr bwMode="auto">
            <a:xfrm>
              <a:off x="1050925" y="4249738"/>
              <a:ext cx="1019175" cy="1524000"/>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9" name="Freeform 1080"/>
            <p:cNvSpPr>
              <a:spLocks/>
            </p:cNvSpPr>
            <p:nvPr/>
          </p:nvSpPr>
          <p:spPr bwMode="auto">
            <a:xfrm>
              <a:off x="3656013" y="4249738"/>
              <a:ext cx="1016000" cy="1524000"/>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0" name="Freeform 1081"/>
            <p:cNvSpPr>
              <a:spLocks/>
            </p:cNvSpPr>
            <p:nvPr/>
          </p:nvSpPr>
          <p:spPr bwMode="auto">
            <a:xfrm>
              <a:off x="2795588" y="4249738"/>
              <a:ext cx="134938" cy="1524000"/>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1" name="Oval 1082"/>
            <p:cNvSpPr>
              <a:spLocks noChangeArrowheads="1"/>
            </p:cNvSpPr>
            <p:nvPr/>
          </p:nvSpPr>
          <p:spPr bwMode="auto">
            <a:xfrm>
              <a:off x="2490788" y="1987550"/>
              <a:ext cx="741363" cy="7397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2" name="Oval 1083"/>
            <p:cNvSpPr>
              <a:spLocks noChangeArrowheads="1"/>
            </p:cNvSpPr>
            <p:nvPr/>
          </p:nvSpPr>
          <p:spPr bwMode="auto">
            <a:xfrm>
              <a:off x="2570163" y="2065338"/>
              <a:ext cx="585788" cy="585788"/>
            </a:xfrm>
            <a:prstGeom prst="ellipse">
              <a:avLst/>
            </a:prstGeom>
            <a:solidFill>
              <a:srgbClr val="009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3" name="Freeform 1168"/>
            <p:cNvSpPr>
              <a:spLocks/>
            </p:cNvSpPr>
            <p:nvPr/>
          </p:nvSpPr>
          <p:spPr bwMode="auto">
            <a:xfrm>
              <a:off x="3324225" y="1385888"/>
              <a:ext cx="157163" cy="319088"/>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604" name="图片 60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150" y="3144837"/>
              <a:ext cx="1828800" cy="1828800"/>
            </a:xfrm>
            <a:prstGeom prst="rect">
              <a:avLst/>
            </a:prstGeom>
          </p:spPr>
        </p:pic>
        <p:sp>
          <p:nvSpPr>
            <p:cNvPr id="605" name="任意多边形 604"/>
            <p:cNvSpPr>
              <a:spLocks noChangeArrowheads="1"/>
            </p:cNvSpPr>
            <p:nvPr/>
          </p:nvSpPr>
          <p:spPr bwMode="auto">
            <a:xfrm>
              <a:off x="2758283" y="2236986"/>
              <a:ext cx="242887" cy="287536"/>
            </a:xfrm>
            <a:custGeom>
              <a:avLst/>
              <a:gdLst/>
              <a:ahLst/>
              <a:cxnLst/>
              <a:rect l="l" t="t" r="r" b="b"/>
              <a:pathLst>
                <a:path w="242887" h="287536">
                  <a:moveTo>
                    <a:pt x="46434" y="41077"/>
                  </a:moveTo>
                  <a:lnTo>
                    <a:pt x="46434" y="133945"/>
                  </a:lnTo>
                  <a:lnTo>
                    <a:pt x="196453" y="133945"/>
                  </a:lnTo>
                  <a:lnTo>
                    <a:pt x="196453" y="41077"/>
                  </a:lnTo>
                  <a:close/>
                  <a:moveTo>
                    <a:pt x="0" y="0"/>
                  </a:moveTo>
                  <a:lnTo>
                    <a:pt x="242887" y="0"/>
                  </a:lnTo>
                  <a:lnTo>
                    <a:pt x="242887" y="175022"/>
                  </a:lnTo>
                  <a:lnTo>
                    <a:pt x="46434" y="175022"/>
                  </a:lnTo>
                  <a:lnTo>
                    <a:pt x="46434" y="287536"/>
                  </a:lnTo>
                  <a:lnTo>
                    <a:pt x="0" y="287536"/>
                  </a:lnTo>
                  <a:close/>
                </a:path>
              </a:pathLst>
            </a:custGeom>
            <a:solidFill>
              <a:srgbClr val="FCFCFC"/>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zh-CN" sz="1800" b="0" i="0" u="none" strike="noStrike" kern="0" cap="none" spc="0" normalizeH="0" baseline="0" noProof="0" dirty="0">
                <a:ln>
                  <a:noFill/>
                </a:ln>
                <a:solidFill>
                  <a:schemeClr val="tx1"/>
                </a:solidFill>
                <a:effectLst/>
                <a:uLnTx/>
                <a:uFillTx/>
                <a:latin typeface="Arial" panose="020B0604020202020204" pitchFamily="34" charset="0"/>
              </a:endParaRPr>
            </a:p>
          </p:txBody>
        </p:sp>
      </p:grpSp>
    </p:spTree>
    <p:extLst>
      <p:ext uri="{BB962C8B-B14F-4D97-AF65-F5344CB8AC3E}">
        <p14:creationId xmlns:p14="http://schemas.microsoft.com/office/powerpoint/2010/main" val="1427726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50"/>
                                        </p:tgtEl>
                                        <p:attrNameLst>
                                          <p:attrName>style.visibility</p:attrName>
                                        </p:attrNameLst>
                                      </p:cBhvr>
                                      <p:to>
                                        <p:strVal val="visible"/>
                                      </p:to>
                                    </p:set>
                                    <p:animEffect transition="in" filter="fade">
                                      <p:cBhvr>
                                        <p:cTn id="7" dur="500"/>
                                        <p:tgtEl>
                                          <p:spTgt spid="2350"/>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350"/>
                                        </p:tgtEl>
                                        <p:attrNameLst>
                                          <p:attrName>ppt_x</p:attrName>
                                          <p:attrName>ppt_y</p:attrName>
                                        </p:attrNameLst>
                                      </p:cBhvr>
                                      <p:rCtr x="3307" y="0"/>
                                    </p:animMotion>
                                  </p:childTnLst>
                                </p:cTn>
                              </p:par>
                              <p:par>
                                <p:cTn id="10" presetID="10" presetClass="entr" presetSubtype="0" fill="hold" grpId="0" nodeType="withEffect">
                                  <p:stCondLst>
                                    <p:cond delay="0"/>
                                  </p:stCondLst>
                                  <p:childTnLst>
                                    <p:set>
                                      <p:cBhvr>
                                        <p:cTn id="11" dur="1" fill="hold">
                                          <p:stCondLst>
                                            <p:cond delay="0"/>
                                          </p:stCondLst>
                                        </p:cTn>
                                        <p:tgtEl>
                                          <p:spTgt spid="2552"/>
                                        </p:tgtEl>
                                        <p:attrNameLst>
                                          <p:attrName>style.visibility</p:attrName>
                                        </p:attrNameLst>
                                      </p:cBhvr>
                                      <p:to>
                                        <p:strVal val="visible"/>
                                      </p:to>
                                    </p:set>
                                    <p:animEffect transition="in" filter="fade">
                                      <p:cBhvr>
                                        <p:cTn id="12" dur="500"/>
                                        <p:tgtEl>
                                          <p:spTgt spid="2552"/>
                                        </p:tgtEl>
                                      </p:cBhvr>
                                    </p:animEffect>
                                  </p:childTnLst>
                                </p:cTn>
                              </p:par>
                              <p:par>
                                <p:cTn id="13"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4" dur="3100" fill="hold"/>
                                        <p:tgtEl>
                                          <p:spTgt spid="2552"/>
                                        </p:tgtEl>
                                        <p:attrNameLst>
                                          <p:attrName>ppt_x</p:attrName>
                                          <p:attrName>ppt_y</p:attrName>
                                        </p:attrNameLst>
                                      </p:cBhvr>
                                      <p:rCtr x="3958" y="-23"/>
                                    </p:animMotion>
                                  </p:childTnLst>
                                </p:cTn>
                              </p:par>
                              <p:par>
                                <p:cTn id="15" presetID="10" presetClass="entr" presetSubtype="0" fill="hold" grpId="0" nodeType="withEffect">
                                  <p:stCondLst>
                                    <p:cond delay="0"/>
                                  </p:stCondLst>
                                  <p:childTnLst>
                                    <p:set>
                                      <p:cBhvr>
                                        <p:cTn id="16" dur="1" fill="hold">
                                          <p:stCondLst>
                                            <p:cond delay="0"/>
                                          </p:stCondLst>
                                        </p:cTn>
                                        <p:tgtEl>
                                          <p:spTgt spid="2351"/>
                                        </p:tgtEl>
                                        <p:attrNameLst>
                                          <p:attrName>style.visibility</p:attrName>
                                        </p:attrNameLst>
                                      </p:cBhvr>
                                      <p:to>
                                        <p:strVal val="visible"/>
                                      </p:to>
                                    </p:set>
                                    <p:animEffect transition="in" filter="fade">
                                      <p:cBhvr>
                                        <p:cTn id="17" dur="500"/>
                                        <p:tgtEl>
                                          <p:spTgt spid="2351"/>
                                        </p:tgtEl>
                                      </p:cBhvr>
                                    </p:animEffect>
                                  </p:childTnLst>
                                </p:cTn>
                              </p:par>
                              <p:par>
                                <p:cTn id="18" presetID="42" presetClass="path" presetSubtype="0" repeatCount="indefinite" accel="50000" decel="50000" autoRev="1" fill="hold" grpId="1" nodeType="withEffect">
                                  <p:stCondLst>
                                    <p:cond delay="500"/>
                                  </p:stCondLst>
                                  <p:childTnLst>
                                    <p:animMotion origin="layout" path="M -4.16667E-7 2.96296E-6 L -0.11263 -0.00023 " pathEditMode="relative" rAng="0" ptsTypes="AA">
                                      <p:cBhvr>
                                        <p:cTn id="19" dur="4000" fill="hold"/>
                                        <p:tgtEl>
                                          <p:spTgt spid="2351"/>
                                        </p:tgtEl>
                                        <p:attrNameLst>
                                          <p:attrName>ppt_x</p:attrName>
                                          <p:attrName>ppt_y</p:attrName>
                                        </p:attrNameLst>
                                      </p:cBhvr>
                                      <p:rCtr x="-5638" y="-23"/>
                                    </p:animMotion>
                                  </p:childTnLst>
                                </p:cTn>
                              </p:par>
                              <p:par>
                                <p:cTn id="20" presetID="2" presetClass="entr" presetSubtype="4" decel="56000" fill="hold" nodeType="withEffect">
                                  <p:stCondLst>
                                    <p:cond delay="0"/>
                                  </p:stCondLst>
                                  <p:childTnLst>
                                    <p:set>
                                      <p:cBhvr>
                                        <p:cTn id="21" dur="1" fill="hold">
                                          <p:stCondLst>
                                            <p:cond delay="0"/>
                                          </p:stCondLst>
                                        </p:cTn>
                                        <p:tgtEl>
                                          <p:spTgt spid="2558"/>
                                        </p:tgtEl>
                                        <p:attrNameLst>
                                          <p:attrName>style.visibility</p:attrName>
                                        </p:attrNameLst>
                                      </p:cBhvr>
                                      <p:to>
                                        <p:strVal val="visible"/>
                                      </p:to>
                                    </p:set>
                                    <p:anim calcmode="lin" valueType="num">
                                      <p:cBhvr additive="base">
                                        <p:cTn id="22" dur="750" fill="hold"/>
                                        <p:tgtEl>
                                          <p:spTgt spid="2558"/>
                                        </p:tgtEl>
                                        <p:attrNameLst>
                                          <p:attrName>ppt_x</p:attrName>
                                        </p:attrNameLst>
                                      </p:cBhvr>
                                      <p:tavLst>
                                        <p:tav tm="0">
                                          <p:val>
                                            <p:strVal val="#ppt_x"/>
                                          </p:val>
                                        </p:tav>
                                        <p:tav tm="100000">
                                          <p:val>
                                            <p:strVal val="#ppt_x"/>
                                          </p:val>
                                        </p:tav>
                                      </p:tavLst>
                                    </p:anim>
                                    <p:anim calcmode="lin" valueType="num">
                                      <p:cBhvr additive="base">
                                        <p:cTn id="23" dur="750" fill="hold"/>
                                        <p:tgtEl>
                                          <p:spTgt spid="2558"/>
                                        </p:tgtEl>
                                        <p:attrNameLst>
                                          <p:attrName>ppt_y</p:attrName>
                                        </p:attrNameLst>
                                      </p:cBhvr>
                                      <p:tavLst>
                                        <p:tav tm="0">
                                          <p:val>
                                            <p:strVal val="1+#ppt_h/2"/>
                                          </p:val>
                                        </p:tav>
                                        <p:tav tm="100000">
                                          <p:val>
                                            <p:strVal val="#ppt_y"/>
                                          </p:val>
                                        </p:tav>
                                      </p:tavLst>
                                    </p:anim>
                                  </p:childTnLst>
                                </p:cTn>
                              </p:par>
                              <p:par>
                                <p:cTn id="24" presetID="2" presetClass="entr" presetSubtype="4" decel="56000" fill="hold" nodeType="withEffect">
                                  <p:stCondLst>
                                    <p:cond delay="100"/>
                                  </p:stCondLst>
                                  <p:childTnLst>
                                    <p:set>
                                      <p:cBhvr>
                                        <p:cTn id="25" dur="1" fill="hold">
                                          <p:stCondLst>
                                            <p:cond delay="0"/>
                                          </p:stCondLst>
                                        </p:cTn>
                                        <p:tgtEl>
                                          <p:spTgt spid="1190"/>
                                        </p:tgtEl>
                                        <p:attrNameLst>
                                          <p:attrName>style.visibility</p:attrName>
                                        </p:attrNameLst>
                                      </p:cBhvr>
                                      <p:to>
                                        <p:strVal val="visible"/>
                                      </p:to>
                                    </p:set>
                                    <p:anim calcmode="lin" valueType="num">
                                      <p:cBhvr additive="base">
                                        <p:cTn id="26" dur="750" fill="hold"/>
                                        <p:tgtEl>
                                          <p:spTgt spid="1190"/>
                                        </p:tgtEl>
                                        <p:attrNameLst>
                                          <p:attrName>ppt_x</p:attrName>
                                        </p:attrNameLst>
                                      </p:cBhvr>
                                      <p:tavLst>
                                        <p:tav tm="0">
                                          <p:val>
                                            <p:strVal val="#ppt_x"/>
                                          </p:val>
                                        </p:tav>
                                        <p:tav tm="100000">
                                          <p:val>
                                            <p:strVal val="#ppt_x"/>
                                          </p:val>
                                        </p:tav>
                                      </p:tavLst>
                                    </p:anim>
                                    <p:anim calcmode="lin" valueType="num">
                                      <p:cBhvr additive="base">
                                        <p:cTn id="27" dur="750" fill="hold"/>
                                        <p:tgtEl>
                                          <p:spTgt spid="1190"/>
                                        </p:tgtEl>
                                        <p:attrNameLst>
                                          <p:attrName>ppt_y</p:attrName>
                                        </p:attrNameLst>
                                      </p:cBhvr>
                                      <p:tavLst>
                                        <p:tav tm="0">
                                          <p:val>
                                            <p:strVal val="1+#ppt_h/2"/>
                                          </p:val>
                                        </p:tav>
                                        <p:tav tm="100000">
                                          <p:val>
                                            <p:strVal val="#ppt_y"/>
                                          </p:val>
                                        </p:tav>
                                      </p:tavLst>
                                    </p:anim>
                                  </p:childTnLst>
                                </p:cTn>
                              </p:par>
                              <p:par>
                                <p:cTn id="28" presetID="2" presetClass="entr" presetSubtype="4" decel="56000" fill="hold" nodeType="withEffect">
                                  <p:stCondLst>
                                    <p:cond delay="300"/>
                                  </p:stCondLst>
                                  <p:childTnLst>
                                    <p:set>
                                      <p:cBhvr>
                                        <p:cTn id="29" dur="1" fill="hold">
                                          <p:stCondLst>
                                            <p:cond delay="0"/>
                                          </p:stCondLst>
                                        </p:cTn>
                                        <p:tgtEl>
                                          <p:spTgt spid="1191"/>
                                        </p:tgtEl>
                                        <p:attrNameLst>
                                          <p:attrName>style.visibility</p:attrName>
                                        </p:attrNameLst>
                                      </p:cBhvr>
                                      <p:to>
                                        <p:strVal val="visible"/>
                                      </p:to>
                                    </p:set>
                                    <p:anim calcmode="lin" valueType="num">
                                      <p:cBhvr additive="base">
                                        <p:cTn id="30" dur="750" fill="hold"/>
                                        <p:tgtEl>
                                          <p:spTgt spid="1191"/>
                                        </p:tgtEl>
                                        <p:attrNameLst>
                                          <p:attrName>ppt_x</p:attrName>
                                        </p:attrNameLst>
                                      </p:cBhvr>
                                      <p:tavLst>
                                        <p:tav tm="0">
                                          <p:val>
                                            <p:strVal val="#ppt_x"/>
                                          </p:val>
                                        </p:tav>
                                        <p:tav tm="100000">
                                          <p:val>
                                            <p:strVal val="#ppt_x"/>
                                          </p:val>
                                        </p:tav>
                                      </p:tavLst>
                                    </p:anim>
                                    <p:anim calcmode="lin" valueType="num">
                                      <p:cBhvr additive="base">
                                        <p:cTn id="31" dur="750" fill="hold"/>
                                        <p:tgtEl>
                                          <p:spTgt spid="1191"/>
                                        </p:tgtEl>
                                        <p:attrNameLst>
                                          <p:attrName>ppt_y</p:attrName>
                                        </p:attrNameLst>
                                      </p:cBhvr>
                                      <p:tavLst>
                                        <p:tav tm="0">
                                          <p:val>
                                            <p:strVal val="1+#ppt_h/2"/>
                                          </p:val>
                                        </p:tav>
                                        <p:tav tm="100000">
                                          <p:val>
                                            <p:strVal val="#ppt_y"/>
                                          </p:val>
                                        </p:tav>
                                      </p:tavLst>
                                    </p:anim>
                                  </p:childTnLst>
                                </p:cTn>
                              </p:par>
                              <p:par>
                                <p:cTn id="32" presetID="2" presetClass="entr" presetSubtype="4" decel="56000" fill="hold" nodeType="withEffect">
                                  <p:stCondLst>
                                    <p:cond delay="500"/>
                                  </p:stCondLst>
                                  <p:childTnLst>
                                    <p:set>
                                      <p:cBhvr>
                                        <p:cTn id="33" dur="1" fill="hold">
                                          <p:stCondLst>
                                            <p:cond delay="0"/>
                                          </p:stCondLst>
                                        </p:cTn>
                                        <p:tgtEl>
                                          <p:spTgt spid="1192"/>
                                        </p:tgtEl>
                                        <p:attrNameLst>
                                          <p:attrName>style.visibility</p:attrName>
                                        </p:attrNameLst>
                                      </p:cBhvr>
                                      <p:to>
                                        <p:strVal val="visible"/>
                                      </p:to>
                                    </p:set>
                                    <p:anim calcmode="lin" valueType="num">
                                      <p:cBhvr additive="base">
                                        <p:cTn id="34" dur="750" fill="hold"/>
                                        <p:tgtEl>
                                          <p:spTgt spid="1192"/>
                                        </p:tgtEl>
                                        <p:attrNameLst>
                                          <p:attrName>ppt_x</p:attrName>
                                        </p:attrNameLst>
                                      </p:cBhvr>
                                      <p:tavLst>
                                        <p:tav tm="0">
                                          <p:val>
                                            <p:strVal val="#ppt_x"/>
                                          </p:val>
                                        </p:tav>
                                        <p:tav tm="100000">
                                          <p:val>
                                            <p:strVal val="#ppt_x"/>
                                          </p:val>
                                        </p:tav>
                                      </p:tavLst>
                                    </p:anim>
                                    <p:anim calcmode="lin" valueType="num">
                                      <p:cBhvr additive="base">
                                        <p:cTn id="35" dur="750" fill="hold"/>
                                        <p:tgtEl>
                                          <p:spTgt spid="1192"/>
                                        </p:tgtEl>
                                        <p:attrNameLst>
                                          <p:attrName>ppt_y</p:attrName>
                                        </p:attrNameLst>
                                      </p:cBhvr>
                                      <p:tavLst>
                                        <p:tav tm="0">
                                          <p:val>
                                            <p:strVal val="1+#ppt_h/2"/>
                                          </p:val>
                                        </p:tav>
                                        <p:tav tm="100000">
                                          <p:val>
                                            <p:strVal val="#ppt_y"/>
                                          </p:val>
                                        </p:tav>
                                      </p:tavLst>
                                    </p:anim>
                                  </p:childTnLst>
                                </p:cTn>
                              </p:par>
                              <p:par>
                                <p:cTn id="36" presetID="2" presetClass="entr" presetSubtype="4" decel="56000" fill="hold" nodeType="withEffect">
                                  <p:stCondLst>
                                    <p:cond delay="600"/>
                                  </p:stCondLst>
                                  <p:childTnLst>
                                    <p:set>
                                      <p:cBhvr>
                                        <p:cTn id="37" dur="1" fill="hold">
                                          <p:stCondLst>
                                            <p:cond delay="0"/>
                                          </p:stCondLst>
                                        </p:cTn>
                                        <p:tgtEl>
                                          <p:spTgt spid="1160"/>
                                        </p:tgtEl>
                                        <p:attrNameLst>
                                          <p:attrName>style.visibility</p:attrName>
                                        </p:attrNameLst>
                                      </p:cBhvr>
                                      <p:to>
                                        <p:strVal val="visible"/>
                                      </p:to>
                                    </p:set>
                                    <p:anim calcmode="lin" valueType="num">
                                      <p:cBhvr additive="base">
                                        <p:cTn id="38" dur="750" fill="hold"/>
                                        <p:tgtEl>
                                          <p:spTgt spid="1160"/>
                                        </p:tgtEl>
                                        <p:attrNameLst>
                                          <p:attrName>ppt_x</p:attrName>
                                        </p:attrNameLst>
                                      </p:cBhvr>
                                      <p:tavLst>
                                        <p:tav tm="0">
                                          <p:val>
                                            <p:strVal val="#ppt_x"/>
                                          </p:val>
                                        </p:tav>
                                        <p:tav tm="100000">
                                          <p:val>
                                            <p:strVal val="#ppt_x"/>
                                          </p:val>
                                        </p:tav>
                                      </p:tavLst>
                                    </p:anim>
                                    <p:anim calcmode="lin" valueType="num">
                                      <p:cBhvr additive="base">
                                        <p:cTn id="39" dur="750" fill="hold"/>
                                        <p:tgtEl>
                                          <p:spTgt spid="1160"/>
                                        </p:tgtEl>
                                        <p:attrNameLst>
                                          <p:attrName>ppt_y</p:attrName>
                                        </p:attrNameLst>
                                      </p:cBhvr>
                                      <p:tavLst>
                                        <p:tav tm="0">
                                          <p:val>
                                            <p:strVal val="1+#ppt_h/2"/>
                                          </p:val>
                                        </p:tav>
                                        <p:tav tm="100000">
                                          <p:val>
                                            <p:strVal val="#ppt_y"/>
                                          </p:val>
                                        </p:tav>
                                      </p:tavLst>
                                    </p:anim>
                                  </p:childTnLst>
                                </p:cTn>
                              </p:par>
                              <p:par>
                                <p:cTn id="40" presetID="2" presetClass="entr" presetSubtype="4" decel="56000" fill="hold" nodeType="withEffect">
                                  <p:stCondLst>
                                    <p:cond delay="700"/>
                                  </p:stCondLst>
                                  <p:childTnLst>
                                    <p:set>
                                      <p:cBhvr>
                                        <p:cTn id="41" dur="1" fill="hold">
                                          <p:stCondLst>
                                            <p:cond delay="0"/>
                                          </p:stCondLst>
                                        </p:cTn>
                                        <p:tgtEl>
                                          <p:spTgt spid="1163"/>
                                        </p:tgtEl>
                                        <p:attrNameLst>
                                          <p:attrName>style.visibility</p:attrName>
                                        </p:attrNameLst>
                                      </p:cBhvr>
                                      <p:to>
                                        <p:strVal val="visible"/>
                                      </p:to>
                                    </p:set>
                                    <p:anim calcmode="lin" valueType="num">
                                      <p:cBhvr additive="base">
                                        <p:cTn id="42" dur="750" fill="hold"/>
                                        <p:tgtEl>
                                          <p:spTgt spid="1163"/>
                                        </p:tgtEl>
                                        <p:attrNameLst>
                                          <p:attrName>ppt_x</p:attrName>
                                        </p:attrNameLst>
                                      </p:cBhvr>
                                      <p:tavLst>
                                        <p:tav tm="0">
                                          <p:val>
                                            <p:strVal val="#ppt_x"/>
                                          </p:val>
                                        </p:tav>
                                        <p:tav tm="100000">
                                          <p:val>
                                            <p:strVal val="#ppt_x"/>
                                          </p:val>
                                        </p:tav>
                                      </p:tavLst>
                                    </p:anim>
                                    <p:anim calcmode="lin" valueType="num">
                                      <p:cBhvr additive="base">
                                        <p:cTn id="43" dur="750" fill="hold"/>
                                        <p:tgtEl>
                                          <p:spTgt spid="1163"/>
                                        </p:tgtEl>
                                        <p:attrNameLst>
                                          <p:attrName>ppt_y</p:attrName>
                                        </p:attrNameLst>
                                      </p:cBhvr>
                                      <p:tavLst>
                                        <p:tav tm="0">
                                          <p:val>
                                            <p:strVal val="1+#ppt_h/2"/>
                                          </p:val>
                                        </p:tav>
                                        <p:tav tm="100000">
                                          <p:val>
                                            <p:strVal val="#ppt_y"/>
                                          </p:val>
                                        </p:tav>
                                      </p:tavLst>
                                    </p:anim>
                                  </p:childTnLst>
                                </p:cTn>
                              </p:par>
                              <p:par>
                                <p:cTn id="44" presetID="22" presetClass="entr" presetSubtype="8" fill="hold" nodeType="withEffect">
                                  <p:stCondLst>
                                    <p:cond delay="1500"/>
                                  </p:stCondLst>
                                  <p:childTnLst>
                                    <p:set>
                                      <p:cBhvr>
                                        <p:cTn id="45" dur="1" fill="hold">
                                          <p:stCondLst>
                                            <p:cond delay="0"/>
                                          </p:stCondLst>
                                        </p:cTn>
                                        <p:tgtEl>
                                          <p:spTgt spid="1159"/>
                                        </p:tgtEl>
                                        <p:attrNameLst>
                                          <p:attrName>style.visibility</p:attrName>
                                        </p:attrNameLst>
                                      </p:cBhvr>
                                      <p:to>
                                        <p:strVal val="visible"/>
                                      </p:to>
                                    </p:set>
                                    <p:animEffect transition="in" filter="wipe(left)">
                                      <p:cBhvr>
                                        <p:cTn id="46" dur="500"/>
                                        <p:tgtEl>
                                          <p:spTgt spid="1159"/>
                                        </p:tgtEl>
                                      </p:cBhvr>
                                    </p:animEffect>
                                  </p:childTnLst>
                                </p:cTn>
                              </p:par>
                              <p:par>
                                <p:cTn id="47" presetID="22" presetClass="entr" presetSubtype="2" fill="hold" nodeType="withEffect">
                                  <p:stCondLst>
                                    <p:cond delay="1500"/>
                                  </p:stCondLst>
                                  <p:childTnLst>
                                    <p:set>
                                      <p:cBhvr>
                                        <p:cTn id="48" dur="1" fill="hold">
                                          <p:stCondLst>
                                            <p:cond delay="0"/>
                                          </p:stCondLst>
                                        </p:cTn>
                                        <p:tgtEl>
                                          <p:spTgt spid="1214"/>
                                        </p:tgtEl>
                                        <p:attrNameLst>
                                          <p:attrName>style.visibility</p:attrName>
                                        </p:attrNameLst>
                                      </p:cBhvr>
                                      <p:to>
                                        <p:strVal val="visible"/>
                                      </p:to>
                                    </p:set>
                                    <p:animEffect transition="in" filter="wipe(right)">
                                      <p:cBhvr>
                                        <p:cTn id="49" dur="500"/>
                                        <p:tgtEl>
                                          <p:spTgt spid="1214"/>
                                        </p:tgtEl>
                                      </p:cBhvr>
                                    </p:animEffect>
                                  </p:childTnLst>
                                </p:cTn>
                              </p:par>
                              <p:par>
                                <p:cTn id="50" presetID="22" presetClass="entr" presetSubtype="8" fill="hold" nodeType="withEffect">
                                  <p:stCondLst>
                                    <p:cond delay="1500"/>
                                  </p:stCondLst>
                                  <p:childTnLst>
                                    <p:set>
                                      <p:cBhvr>
                                        <p:cTn id="51" dur="1" fill="hold">
                                          <p:stCondLst>
                                            <p:cond delay="0"/>
                                          </p:stCondLst>
                                        </p:cTn>
                                        <p:tgtEl>
                                          <p:spTgt spid="1215"/>
                                        </p:tgtEl>
                                        <p:attrNameLst>
                                          <p:attrName>style.visibility</p:attrName>
                                        </p:attrNameLst>
                                      </p:cBhvr>
                                      <p:to>
                                        <p:strVal val="visible"/>
                                      </p:to>
                                    </p:set>
                                    <p:animEffect transition="in" filter="wipe(left)">
                                      <p:cBhvr>
                                        <p:cTn id="52" dur="500"/>
                                        <p:tgtEl>
                                          <p:spTgt spid="1215"/>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1187"/>
                                        </p:tgtEl>
                                        <p:attrNameLst>
                                          <p:attrName>style.visibility</p:attrName>
                                        </p:attrNameLst>
                                      </p:cBhvr>
                                      <p:to>
                                        <p:strVal val="visible"/>
                                      </p:to>
                                    </p:set>
                                    <p:animEffect transition="in" filter="fade">
                                      <p:cBhvr>
                                        <p:cTn id="55" dur="500"/>
                                        <p:tgtEl>
                                          <p:spTgt spid="1187"/>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1179"/>
                                        </p:tgtEl>
                                        <p:attrNameLst>
                                          <p:attrName>style.visibility</p:attrName>
                                        </p:attrNameLst>
                                      </p:cBhvr>
                                      <p:to>
                                        <p:strVal val="visible"/>
                                      </p:to>
                                    </p:set>
                                    <p:animEffect transition="in" filter="fade">
                                      <p:cBhvr>
                                        <p:cTn id="58" dur="500"/>
                                        <p:tgtEl>
                                          <p:spTgt spid="1179"/>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1182"/>
                                        </p:tgtEl>
                                        <p:attrNameLst>
                                          <p:attrName>style.visibility</p:attrName>
                                        </p:attrNameLst>
                                      </p:cBhvr>
                                      <p:to>
                                        <p:strVal val="visible"/>
                                      </p:to>
                                    </p:set>
                                    <p:animEffect transition="in" filter="fade">
                                      <p:cBhvr>
                                        <p:cTn id="61" dur="500"/>
                                        <p:tgtEl>
                                          <p:spTgt spid="1182"/>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184"/>
                                        </p:tgtEl>
                                        <p:attrNameLst>
                                          <p:attrName>style.visibility</p:attrName>
                                        </p:attrNameLst>
                                      </p:cBhvr>
                                      <p:to>
                                        <p:strVal val="visible"/>
                                      </p:to>
                                    </p:set>
                                    <p:animEffect transition="in" filter="fade">
                                      <p:cBhvr>
                                        <p:cTn id="64" dur="500"/>
                                        <p:tgtEl>
                                          <p:spTgt spid="1184"/>
                                        </p:tgtEl>
                                      </p:cBhvr>
                                    </p:animEffect>
                                  </p:childTnLst>
                                </p:cTn>
                              </p:par>
                              <p:par>
                                <p:cTn id="65" presetID="12" presetClass="entr" presetSubtype="1" fill="hold" grpId="0" nodeType="withEffect">
                                  <p:stCondLst>
                                    <p:cond delay="1750"/>
                                  </p:stCondLst>
                                  <p:childTnLst>
                                    <p:set>
                                      <p:cBhvr>
                                        <p:cTn id="66" dur="1" fill="hold">
                                          <p:stCondLst>
                                            <p:cond delay="0"/>
                                          </p:stCondLst>
                                        </p:cTn>
                                        <p:tgtEl>
                                          <p:spTgt spid="1225"/>
                                        </p:tgtEl>
                                        <p:attrNameLst>
                                          <p:attrName>style.visibility</p:attrName>
                                        </p:attrNameLst>
                                      </p:cBhvr>
                                      <p:to>
                                        <p:strVal val="visible"/>
                                      </p:to>
                                    </p:set>
                                    <p:anim calcmode="lin" valueType="num">
                                      <p:cBhvr additive="base">
                                        <p:cTn id="67" dur="500"/>
                                        <p:tgtEl>
                                          <p:spTgt spid="1225"/>
                                        </p:tgtEl>
                                        <p:attrNameLst>
                                          <p:attrName>ppt_y</p:attrName>
                                        </p:attrNameLst>
                                      </p:cBhvr>
                                      <p:tavLst>
                                        <p:tav tm="0">
                                          <p:val>
                                            <p:strVal val="#ppt_y-#ppt_h*1.125000"/>
                                          </p:val>
                                        </p:tav>
                                        <p:tav tm="100000">
                                          <p:val>
                                            <p:strVal val="#ppt_y"/>
                                          </p:val>
                                        </p:tav>
                                      </p:tavLst>
                                    </p:anim>
                                    <p:animEffect transition="in" filter="wipe(down)">
                                      <p:cBhvr>
                                        <p:cTn id="68" dur="500"/>
                                        <p:tgtEl>
                                          <p:spTgt spid="1225"/>
                                        </p:tgtEl>
                                      </p:cBhvr>
                                    </p:animEffect>
                                  </p:childTnLst>
                                </p:cTn>
                              </p:par>
                              <p:par>
                                <p:cTn id="69" presetID="10" presetClass="entr" presetSubtype="0" fill="hold" grpId="0" nodeType="withEffect">
                                  <p:stCondLst>
                                    <p:cond delay="1750"/>
                                  </p:stCondLst>
                                  <p:childTnLst>
                                    <p:set>
                                      <p:cBhvr>
                                        <p:cTn id="70" dur="1" fill="hold">
                                          <p:stCondLst>
                                            <p:cond delay="0"/>
                                          </p:stCondLst>
                                        </p:cTn>
                                        <p:tgtEl>
                                          <p:spTgt spid="236"/>
                                        </p:tgtEl>
                                        <p:attrNameLst>
                                          <p:attrName>style.visibility</p:attrName>
                                        </p:attrNameLst>
                                      </p:cBhvr>
                                      <p:to>
                                        <p:strVal val="visible"/>
                                      </p:to>
                                    </p:set>
                                    <p:animEffect transition="in" filter="fade">
                                      <p:cBhvr>
                                        <p:cTn id="71" dur="500"/>
                                        <p:tgtEl>
                                          <p:spTgt spid="236"/>
                                        </p:tgtEl>
                                      </p:cBhvr>
                                    </p:animEffect>
                                  </p:childTnLst>
                                </p:cTn>
                              </p:par>
                              <p:par>
                                <p:cTn id="72" presetID="2" presetClass="entr" presetSubtype="4" decel="50667" fill="hold" nodeType="withEffect">
                                  <p:stCondLst>
                                    <p:cond delay="800"/>
                                  </p:stCondLst>
                                  <p:childTnLst>
                                    <p:set>
                                      <p:cBhvr>
                                        <p:cTn id="73" dur="1" fill="hold">
                                          <p:stCondLst>
                                            <p:cond delay="0"/>
                                          </p:stCondLst>
                                        </p:cTn>
                                        <p:tgtEl>
                                          <p:spTgt spid="421"/>
                                        </p:tgtEl>
                                        <p:attrNameLst>
                                          <p:attrName>style.visibility</p:attrName>
                                        </p:attrNameLst>
                                      </p:cBhvr>
                                      <p:to>
                                        <p:strVal val="visible"/>
                                      </p:to>
                                    </p:set>
                                    <p:anim calcmode="lin" valueType="num">
                                      <p:cBhvr additive="base">
                                        <p:cTn id="74" dur="750" fill="hold"/>
                                        <p:tgtEl>
                                          <p:spTgt spid="421"/>
                                        </p:tgtEl>
                                        <p:attrNameLst>
                                          <p:attrName>ppt_x</p:attrName>
                                        </p:attrNameLst>
                                      </p:cBhvr>
                                      <p:tavLst>
                                        <p:tav tm="0">
                                          <p:val>
                                            <p:strVal val="#ppt_x"/>
                                          </p:val>
                                        </p:tav>
                                        <p:tav tm="100000">
                                          <p:val>
                                            <p:strVal val="#ppt_x"/>
                                          </p:val>
                                        </p:tav>
                                      </p:tavLst>
                                    </p:anim>
                                    <p:anim calcmode="lin" valueType="num">
                                      <p:cBhvr additive="base">
                                        <p:cTn id="75" dur="750" fill="hold"/>
                                        <p:tgtEl>
                                          <p:spTgt spid="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0" grpId="0" animBg="1"/>
      <p:bldP spid="2350" grpId="1" animBg="1"/>
      <p:bldP spid="2552" grpId="0" animBg="1"/>
      <p:bldP spid="2552" grpId="1" animBg="1"/>
      <p:bldP spid="1187" grpId="0" animBg="1"/>
      <p:bldP spid="1179" grpId="0" animBg="1"/>
      <p:bldP spid="1182" grpId="0" animBg="1"/>
      <p:bldP spid="1184" grpId="0" animBg="1"/>
      <p:bldP spid="2351" grpId="0" animBg="1"/>
      <p:bldP spid="2351" grpId="1" animBg="1"/>
      <p:bldP spid="1225" grpId="0" animBg="1"/>
      <p:bldP spid="2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3048000" y="3105835"/>
            <a:ext cx="6096000" cy="2031325"/>
          </a:xfrm>
          <a:prstGeom prst="rect">
            <a:avLst/>
          </a:prstGeom>
        </p:spPr>
        <p:txBody>
          <a:bodyPr>
            <a:spAutoFit/>
          </a:bodyPr>
          <a:lstStyle/>
          <a:p>
            <a:r>
              <a:rPr lang="zh-CN" altLang="en-US" dirty="0"/>
              <a:t>万象演</a:t>
            </a:r>
            <a:r>
              <a:rPr lang="zh-CN" altLang="en-US" dirty="0" smtClean="0"/>
              <a:t>示   原创作品</a:t>
            </a:r>
            <a:endParaRPr lang="zh-CN" altLang="en-US" dirty="0"/>
          </a:p>
          <a:p>
            <a:r>
              <a:rPr lang="zh-CN" altLang="en-US" dirty="0">
                <a:hlinkClick r:id="rId2"/>
              </a:rPr>
              <a:t>http://</a:t>
            </a:r>
            <a:r>
              <a:rPr lang="zh-CN" altLang="en-US" dirty="0" smtClean="0">
                <a:hlinkClick r:id="rId2"/>
              </a:rPr>
              <a:t>www.yanj.cn/store-7501.html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4045848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100000">
              <a:schemeClr val="tx1"/>
            </a:gs>
            <a:gs pos="0">
              <a:schemeClr val="bg1"/>
            </a:gs>
            <a:gs pos="0">
              <a:schemeClr val="bg2">
                <a:lumMod val="2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矩形 2"/>
          <p:cNvSpPr/>
          <p:nvPr/>
        </p:nvSpPr>
        <p:spPr>
          <a:xfrm>
            <a:off x="4151188" y="671415"/>
            <a:ext cx="4887478" cy="1088483"/>
          </a:xfrm>
          <a:prstGeom prst="rect">
            <a:avLst/>
          </a:prstGeom>
          <a:solidFill>
            <a:srgbClr val="F0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524412" y="904058"/>
            <a:ext cx="3074784" cy="597921"/>
          </a:xfrm>
          <a:prstGeom prst="rect">
            <a:avLst/>
          </a:prstGeom>
          <a:noFill/>
        </p:spPr>
        <p:txBody>
          <a:bodyPr wrap="square" rtlCol="0">
            <a:spAutoFit/>
          </a:bodyPr>
          <a:lstStyle/>
          <a:p>
            <a:pPr>
              <a:lnSpc>
                <a:spcPct val="130000"/>
              </a:lnSpc>
            </a:pPr>
            <a:r>
              <a:rPr lang="zh-CN" altLang="en-US" sz="2800" dirty="0">
                <a:latin typeface="微软雅黑" panose="020B0503020204020204" pitchFamily="34" charset="-122"/>
                <a:ea typeface="微软雅黑" panose="020B0503020204020204" pitchFamily="34" charset="-122"/>
              </a:rPr>
              <a:t>请在此处键入内容</a:t>
            </a:r>
          </a:p>
        </p:txBody>
      </p:sp>
      <p:sp>
        <p:nvSpPr>
          <p:cNvPr id="40" name="矩形 39"/>
          <p:cNvSpPr/>
          <p:nvPr/>
        </p:nvSpPr>
        <p:spPr>
          <a:xfrm>
            <a:off x="3966720" y="565204"/>
            <a:ext cx="1118222" cy="987235"/>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4359230" y="899182"/>
            <a:ext cx="333203" cy="319279"/>
            <a:chOff x="4543022" y="2154725"/>
            <a:chExt cx="396056" cy="379506"/>
          </a:xfrm>
        </p:grpSpPr>
        <p:sp>
          <p:nvSpPr>
            <p:cNvPr id="36" name="Freeform 1780"/>
            <p:cNvSpPr>
              <a:spLocks/>
            </p:cNvSpPr>
            <p:nvPr/>
          </p:nvSpPr>
          <p:spPr bwMode="auto">
            <a:xfrm>
              <a:off x="4806750" y="2165382"/>
              <a:ext cx="132328" cy="358284"/>
            </a:xfrm>
            <a:custGeom>
              <a:avLst/>
              <a:gdLst>
                <a:gd name="T0" fmla="*/ 22 w 62"/>
                <a:gd name="T1" fmla="*/ 167 h 167"/>
                <a:gd name="T2" fmla="*/ 22 w 62"/>
                <a:gd name="T3" fmla="*/ 33 h 167"/>
                <a:gd name="T4" fmla="*/ 8 w 62"/>
                <a:gd name="T5" fmla="*/ 18 h 167"/>
                <a:gd name="T6" fmla="*/ 0 w 62"/>
                <a:gd name="T7" fmla="*/ 18 h 167"/>
                <a:gd name="T8" fmla="*/ 0 w 62"/>
                <a:gd name="T9" fmla="*/ 0 h 167"/>
                <a:gd name="T10" fmla="*/ 32 w 62"/>
                <a:gd name="T11" fmla="*/ 0 h 167"/>
                <a:gd name="T12" fmla="*/ 62 w 62"/>
                <a:gd name="T13" fmla="*/ 36 h 167"/>
                <a:gd name="T14" fmla="*/ 62 w 62"/>
                <a:gd name="T15" fmla="*/ 167 h 167"/>
                <a:gd name="T16" fmla="*/ 22 w 62"/>
                <a:gd name="T17"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67">
                  <a:moveTo>
                    <a:pt x="22" y="167"/>
                  </a:moveTo>
                  <a:cubicBezTo>
                    <a:pt x="22" y="33"/>
                    <a:pt x="22" y="33"/>
                    <a:pt x="22" y="33"/>
                  </a:cubicBezTo>
                  <a:cubicBezTo>
                    <a:pt x="22" y="23"/>
                    <a:pt x="17" y="18"/>
                    <a:pt x="8" y="18"/>
                  </a:cubicBezTo>
                  <a:cubicBezTo>
                    <a:pt x="0" y="18"/>
                    <a:pt x="0" y="18"/>
                    <a:pt x="0" y="18"/>
                  </a:cubicBezTo>
                  <a:cubicBezTo>
                    <a:pt x="0" y="0"/>
                    <a:pt x="0" y="0"/>
                    <a:pt x="0" y="0"/>
                  </a:cubicBezTo>
                  <a:cubicBezTo>
                    <a:pt x="32" y="0"/>
                    <a:pt x="32" y="0"/>
                    <a:pt x="32" y="0"/>
                  </a:cubicBezTo>
                  <a:cubicBezTo>
                    <a:pt x="52" y="0"/>
                    <a:pt x="62" y="12"/>
                    <a:pt x="62" y="36"/>
                  </a:cubicBezTo>
                  <a:cubicBezTo>
                    <a:pt x="62" y="167"/>
                    <a:pt x="62" y="167"/>
                    <a:pt x="62" y="167"/>
                  </a:cubicBezTo>
                  <a:lnTo>
                    <a:pt x="22" y="1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885"/>
            <p:cNvSpPr>
              <a:spLocks noEditPoints="1"/>
            </p:cNvSpPr>
            <p:nvPr/>
          </p:nvSpPr>
          <p:spPr bwMode="auto">
            <a:xfrm>
              <a:off x="4543022" y="2154725"/>
              <a:ext cx="220963" cy="379506"/>
            </a:xfrm>
            <a:custGeom>
              <a:avLst/>
              <a:gdLst>
                <a:gd name="T0" fmla="*/ 0 w 103"/>
                <a:gd name="T1" fmla="*/ 35 h 177"/>
                <a:gd name="T2" fmla="*/ 4 w 103"/>
                <a:gd name="T3" fmla="*/ 18 h 177"/>
                <a:gd name="T4" fmla="*/ 15 w 103"/>
                <a:gd name="T5" fmla="*/ 8 h 177"/>
                <a:gd name="T6" fmla="*/ 31 w 103"/>
                <a:gd name="T7" fmla="*/ 2 h 177"/>
                <a:gd name="T8" fmla="*/ 52 w 103"/>
                <a:gd name="T9" fmla="*/ 0 h 177"/>
                <a:gd name="T10" fmla="*/ 72 w 103"/>
                <a:gd name="T11" fmla="*/ 2 h 177"/>
                <a:gd name="T12" fmla="*/ 88 w 103"/>
                <a:gd name="T13" fmla="*/ 8 h 177"/>
                <a:gd name="T14" fmla="*/ 99 w 103"/>
                <a:gd name="T15" fmla="*/ 19 h 177"/>
                <a:gd name="T16" fmla="*/ 103 w 103"/>
                <a:gd name="T17" fmla="*/ 35 h 177"/>
                <a:gd name="T18" fmla="*/ 103 w 103"/>
                <a:gd name="T19" fmla="*/ 142 h 177"/>
                <a:gd name="T20" fmla="*/ 99 w 103"/>
                <a:gd name="T21" fmla="*/ 159 h 177"/>
                <a:gd name="T22" fmla="*/ 88 w 103"/>
                <a:gd name="T23" fmla="*/ 169 h 177"/>
                <a:gd name="T24" fmla="*/ 72 w 103"/>
                <a:gd name="T25" fmla="*/ 175 h 177"/>
                <a:gd name="T26" fmla="*/ 52 w 103"/>
                <a:gd name="T27" fmla="*/ 177 h 177"/>
                <a:gd name="T28" fmla="*/ 31 w 103"/>
                <a:gd name="T29" fmla="*/ 175 h 177"/>
                <a:gd name="T30" fmla="*/ 15 w 103"/>
                <a:gd name="T31" fmla="*/ 170 h 177"/>
                <a:gd name="T32" fmla="*/ 4 w 103"/>
                <a:gd name="T33" fmla="*/ 159 h 177"/>
                <a:gd name="T34" fmla="*/ 0 w 103"/>
                <a:gd name="T35" fmla="*/ 142 h 177"/>
                <a:gd name="T36" fmla="*/ 0 w 103"/>
                <a:gd name="T37" fmla="*/ 35 h 177"/>
                <a:gd name="T38" fmla="*/ 63 w 103"/>
                <a:gd name="T39" fmla="*/ 32 h 177"/>
                <a:gd name="T40" fmla="*/ 52 w 103"/>
                <a:gd name="T41" fmla="*/ 21 h 177"/>
                <a:gd name="T42" fmla="*/ 40 w 103"/>
                <a:gd name="T43" fmla="*/ 32 h 177"/>
                <a:gd name="T44" fmla="*/ 40 w 103"/>
                <a:gd name="T45" fmla="*/ 145 h 177"/>
                <a:gd name="T46" fmla="*/ 52 w 103"/>
                <a:gd name="T47" fmla="*/ 156 h 177"/>
                <a:gd name="T48" fmla="*/ 63 w 103"/>
                <a:gd name="T49" fmla="*/ 145 h 177"/>
                <a:gd name="T50" fmla="*/ 63 w 103"/>
                <a:gd name="T51" fmla="*/ 3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8"/>
                  </a:cubicBezTo>
                  <a:cubicBezTo>
                    <a:pt x="19" y="5"/>
                    <a:pt x="25" y="3"/>
                    <a:pt x="31" y="2"/>
                  </a:cubicBezTo>
                  <a:cubicBezTo>
                    <a:pt x="37" y="1"/>
                    <a:pt x="44" y="0"/>
                    <a:pt x="52" y="0"/>
                  </a:cubicBezTo>
                  <a:cubicBezTo>
                    <a:pt x="59" y="0"/>
                    <a:pt x="66" y="1"/>
                    <a:pt x="72" y="2"/>
                  </a:cubicBezTo>
                  <a:cubicBezTo>
                    <a:pt x="78" y="3"/>
                    <a:pt x="83" y="5"/>
                    <a:pt x="88" y="8"/>
                  </a:cubicBezTo>
                  <a:cubicBezTo>
                    <a:pt x="93" y="10"/>
                    <a:pt x="96" y="14"/>
                    <a:pt x="99" y="19"/>
                  </a:cubicBezTo>
                  <a:cubicBezTo>
                    <a:pt x="102" y="23"/>
                    <a:pt x="103" y="29"/>
                    <a:pt x="103" y="35"/>
                  </a:cubicBezTo>
                  <a:cubicBezTo>
                    <a:pt x="103" y="142"/>
                    <a:pt x="103" y="142"/>
                    <a:pt x="103" y="142"/>
                  </a:cubicBezTo>
                  <a:cubicBezTo>
                    <a:pt x="103" y="149"/>
                    <a:pt x="102" y="154"/>
                    <a:pt x="99" y="159"/>
                  </a:cubicBezTo>
                  <a:cubicBezTo>
                    <a:pt x="96" y="163"/>
                    <a:pt x="93" y="167"/>
                    <a:pt x="88" y="169"/>
                  </a:cubicBezTo>
                  <a:cubicBezTo>
                    <a:pt x="83" y="172"/>
                    <a:pt x="78" y="174"/>
                    <a:pt x="72" y="175"/>
                  </a:cubicBezTo>
                  <a:cubicBezTo>
                    <a:pt x="66" y="176"/>
                    <a:pt x="59" y="177"/>
                    <a:pt x="52" y="177"/>
                  </a:cubicBezTo>
                  <a:cubicBezTo>
                    <a:pt x="44" y="177"/>
                    <a:pt x="37" y="176"/>
                    <a:pt x="31" y="175"/>
                  </a:cubicBezTo>
                  <a:cubicBezTo>
                    <a:pt x="25" y="174"/>
                    <a:pt x="19" y="172"/>
                    <a:pt x="15" y="170"/>
                  </a:cubicBezTo>
                  <a:cubicBezTo>
                    <a:pt x="10" y="167"/>
                    <a:pt x="6" y="163"/>
                    <a:pt x="4" y="159"/>
                  </a:cubicBezTo>
                  <a:cubicBezTo>
                    <a:pt x="1" y="154"/>
                    <a:pt x="0" y="149"/>
                    <a:pt x="0" y="142"/>
                  </a:cubicBezTo>
                  <a:lnTo>
                    <a:pt x="0" y="35"/>
                  </a:lnTo>
                  <a:close/>
                  <a:moveTo>
                    <a:pt x="63" y="32"/>
                  </a:moveTo>
                  <a:cubicBezTo>
                    <a:pt x="63" y="25"/>
                    <a:pt x="59" y="21"/>
                    <a:pt x="52" y="21"/>
                  </a:cubicBezTo>
                  <a:cubicBezTo>
                    <a:pt x="44" y="21"/>
                    <a:pt x="40" y="25"/>
                    <a:pt x="40" y="32"/>
                  </a:cubicBezTo>
                  <a:cubicBezTo>
                    <a:pt x="40" y="145"/>
                    <a:pt x="40" y="145"/>
                    <a:pt x="40" y="145"/>
                  </a:cubicBezTo>
                  <a:cubicBezTo>
                    <a:pt x="40" y="152"/>
                    <a:pt x="44" y="156"/>
                    <a:pt x="52" y="156"/>
                  </a:cubicBezTo>
                  <a:cubicBezTo>
                    <a:pt x="59" y="156"/>
                    <a:pt x="63" y="152"/>
                    <a:pt x="63" y="145"/>
                  </a:cubicBezTo>
                  <a:lnTo>
                    <a:pt x="6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74" name="矩形 73"/>
          <p:cNvSpPr/>
          <p:nvPr/>
        </p:nvSpPr>
        <p:spPr>
          <a:xfrm>
            <a:off x="4147856" y="3695335"/>
            <a:ext cx="4900893" cy="1088483"/>
          </a:xfrm>
          <a:prstGeom prst="rect">
            <a:avLst/>
          </a:prstGeom>
          <a:solidFill>
            <a:srgbClr val="F0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5524849" y="3927978"/>
            <a:ext cx="3083224" cy="597921"/>
          </a:xfrm>
          <a:prstGeom prst="rect">
            <a:avLst/>
          </a:prstGeom>
          <a:noFill/>
        </p:spPr>
        <p:txBody>
          <a:bodyPr wrap="square" rtlCol="0">
            <a:spAutoFit/>
          </a:bodyPr>
          <a:lstStyle/>
          <a:p>
            <a:pPr>
              <a:lnSpc>
                <a:spcPct val="130000"/>
              </a:lnSpc>
            </a:pPr>
            <a:r>
              <a:rPr lang="zh-CN" altLang="en-US" sz="2800" dirty="0">
                <a:latin typeface="微软雅黑" panose="020B0503020204020204" pitchFamily="34" charset="-122"/>
                <a:ea typeface="微软雅黑" panose="020B0503020204020204" pitchFamily="34" charset="-122"/>
              </a:rPr>
              <a:t>请在此处键入内容</a:t>
            </a:r>
          </a:p>
        </p:txBody>
      </p:sp>
      <p:sp>
        <p:nvSpPr>
          <p:cNvPr id="72" name="矩形 71"/>
          <p:cNvSpPr/>
          <p:nvPr/>
        </p:nvSpPr>
        <p:spPr>
          <a:xfrm>
            <a:off x="3963389" y="3589124"/>
            <a:ext cx="1118222" cy="987235"/>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317961" y="3923627"/>
            <a:ext cx="409078" cy="318229"/>
            <a:chOff x="4594830" y="4277586"/>
            <a:chExt cx="486243" cy="378258"/>
          </a:xfrm>
        </p:grpSpPr>
        <p:sp>
          <p:nvSpPr>
            <p:cNvPr id="43" name="Freeform 1779"/>
            <p:cNvSpPr>
              <a:spLocks noEditPoints="1"/>
            </p:cNvSpPr>
            <p:nvPr/>
          </p:nvSpPr>
          <p:spPr bwMode="auto">
            <a:xfrm>
              <a:off x="4594830" y="4277586"/>
              <a:ext cx="220963" cy="378258"/>
            </a:xfrm>
            <a:custGeom>
              <a:avLst/>
              <a:gdLst>
                <a:gd name="T0" fmla="*/ 0 w 103"/>
                <a:gd name="T1" fmla="*/ 35 h 177"/>
                <a:gd name="T2" fmla="*/ 4 w 103"/>
                <a:gd name="T3" fmla="*/ 18 h 177"/>
                <a:gd name="T4" fmla="*/ 15 w 103"/>
                <a:gd name="T5" fmla="*/ 7 h 177"/>
                <a:gd name="T6" fmla="*/ 32 w 103"/>
                <a:gd name="T7" fmla="*/ 2 h 177"/>
                <a:gd name="T8" fmla="*/ 52 w 103"/>
                <a:gd name="T9" fmla="*/ 0 h 177"/>
                <a:gd name="T10" fmla="*/ 72 w 103"/>
                <a:gd name="T11" fmla="*/ 2 h 177"/>
                <a:gd name="T12" fmla="*/ 89 w 103"/>
                <a:gd name="T13" fmla="*/ 7 h 177"/>
                <a:gd name="T14" fmla="*/ 99 w 103"/>
                <a:gd name="T15" fmla="*/ 18 h 177"/>
                <a:gd name="T16" fmla="*/ 103 w 103"/>
                <a:gd name="T17" fmla="*/ 35 h 177"/>
                <a:gd name="T18" fmla="*/ 103 w 103"/>
                <a:gd name="T19" fmla="*/ 142 h 177"/>
                <a:gd name="T20" fmla="*/ 99 w 103"/>
                <a:gd name="T21" fmla="*/ 158 h 177"/>
                <a:gd name="T22" fmla="*/ 89 w 103"/>
                <a:gd name="T23" fmla="*/ 169 h 177"/>
                <a:gd name="T24" fmla="*/ 72 w 103"/>
                <a:gd name="T25" fmla="*/ 175 h 177"/>
                <a:gd name="T26" fmla="*/ 52 w 103"/>
                <a:gd name="T27" fmla="*/ 177 h 177"/>
                <a:gd name="T28" fmla="*/ 32 w 103"/>
                <a:gd name="T29" fmla="*/ 175 h 177"/>
                <a:gd name="T30" fmla="*/ 15 w 103"/>
                <a:gd name="T31" fmla="*/ 169 h 177"/>
                <a:gd name="T32" fmla="*/ 4 w 103"/>
                <a:gd name="T33" fmla="*/ 158 h 177"/>
                <a:gd name="T34" fmla="*/ 0 w 103"/>
                <a:gd name="T35" fmla="*/ 142 h 177"/>
                <a:gd name="T36" fmla="*/ 0 w 103"/>
                <a:gd name="T37" fmla="*/ 35 h 177"/>
                <a:gd name="T38" fmla="*/ 64 w 103"/>
                <a:gd name="T39" fmla="*/ 31 h 177"/>
                <a:gd name="T40" fmla="*/ 52 w 103"/>
                <a:gd name="T41" fmla="*/ 21 h 177"/>
                <a:gd name="T42" fmla="*/ 40 w 103"/>
                <a:gd name="T43" fmla="*/ 31 h 177"/>
                <a:gd name="T44" fmla="*/ 40 w 103"/>
                <a:gd name="T45" fmla="*/ 145 h 177"/>
                <a:gd name="T46" fmla="*/ 52 w 103"/>
                <a:gd name="T47" fmla="*/ 156 h 177"/>
                <a:gd name="T48" fmla="*/ 64 w 103"/>
                <a:gd name="T49" fmla="*/ 145 h 177"/>
                <a:gd name="T50" fmla="*/ 64 w 103"/>
                <a:gd name="T51" fmla="*/ 3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2" y="23"/>
                    <a:pt x="4" y="18"/>
                  </a:cubicBezTo>
                  <a:cubicBezTo>
                    <a:pt x="7" y="14"/>
                    <a:pt x="11" y="10"/>
                    <a:pt x="15" y="7"/>
                  </a:cubicBezTo>
                  <a:cubicBezTo>
                    <a:pt x="20" y="5"/>
                    <a:pt x="25" y="3"/>
                    <a:pt x="32" y="2"/>
                  </a:cubicBezTo>
                  <a:cubicBezTo>
                    <a:pt x="38" y="0"/>
                    <a:pt x="45" y="0"/>
                    <a:pt x="52" y="0"/>
                  </a:cubicBezTo>
                  <a:cubicBezTo>
                    <a:pt x="59" y="0"/>
                    <a:pt x="66" y="0"/>
                    <a:pt x="72" y="2"/>
                  </a:cubicBezTo>
                  <a:cubicBezTo>
                    <a:pt x="79" y="3"/>
                    <a:pt x="84" y="5"/>
                    <a:pt x="89" y="7"/>
                  </a:cubicBezTo>
                  <a:cubicBezTo>
                    <a:pt x="93" y="10"/>
                    <a:pt x="97" y="14"/>
                    <a:pt x="99" y="18"/>
                  </a:cubicBezTo>
                  <a:cubicBezTo>
                    <a:pt x="102" y="23"/>
                    <a:pt x="103" y="28"/>
                    <a:pt x="103" y="35"/>
                  </a:cubicBezTo>
                  <a:cubicBezTo>
                    <a:pt x="103" y="142"/>
                    <a:pt x="103" y="142"/>
                    <a:pt x="103" y="142"/>
                  </a:cubicBezTo>
                  <a:cubicBezTo>
                    <a:pt x="103" y="148"/>
                    <a:pt x="102" y="154"/>
                    <a:pt x="99" y="158"/>
                  </a:cubicBezTo>
                  <a:cubicBezTo>
                    <a:pt x="97" y="163"/>
                    <a:pt x="93" y="166"/>
                    <a:pt x="89" y="169"/>
                  </a:cubicBezTo>
                  <a:cubicBezTo>
                    <a:pt x="84" y="172"/>
                    <a:pt x="79" y="174"/>
                    <a:pt x="72" y="175"/>
                  </a:cubicBezTo>
                  <a:cubicBezTo>
                    <a:pt x="66" y="176"/>
                    <a:pt x="59" y="177"/>
                    <a:pt x="52" y="177"/>
                  </a:cubicBezTo>
                  <a:cubicBezTo>
                    <a:pt x="45" y="177"/>
                    <a:pt x="38" y="176"/>
                    <a:pt x="32" y="175"/>
                  </a:cubicBezTo>
                  <a:cubicBezTo>
                    <a:pt x="25" y="174"/>
                    <a:pt x="20" y="172"/>
                    <a:pt x="15" y="169"/>
                  </a:cubicBezTo>
                  <a:cubicBezTo>
                    <a:pt x="11" y="167"/>
                    <a:pt x="7" y="163"/>
                    <a:pt x="4" y="158"/>
                  </a:cubicBezTo>
                  <a:cubicBezTo>
                    <a:pt x="2" y="154"/>
                    <a:pt x="0" y="148"/>
                    <a:pt x="0" y="142"/>
                  </a:cubicBezTo>
                  <a:lnTo>
                    <a:pt x="0" y="35"/>
                  </a:lnTo>
                  <a:close/>
                  <a:moveTo>
                    <a:pt x="64" y="31"/>
                  </a:moveTo>
                  <a:cubicBezTo>
                    <a:pt x="64" y="24"/>
                    <a:pt x="60" y="21"/>
                    <a:pt x="52" y="21"/>
                  </a:cubicBezTo>
                  <a:cubicBezTo>
                    <a:pt x="44" y="21"/>
                    <a:pt x="40" y="24"/>
                    <a:pt x="40" y="31"/>
                  </a:cubicBezTo>
                  <a:cubicBezTo>
                    <a:pt x="40" y="145"/>
                    <a:pt x="40" y="145"/>
                    <a:pt x="40" y="145"/>
                  </a:cubicBezTo>
                  <a:cubicBezTo>
                    <a:pt x="40" y="152"/>
                    <a:pt x="44" y="156"/>
                    <a:pt x="52" y="156"/>
                  </a:cubicBezTo>
                  <a:cubicBezTo>
                    <a:pt x="60" y="156"/>
                    <a:pt x="64" y="152"/>
                    <a:pt x="64" y="145"/>
                  </a:cubicBezTo>
                  <a:lnTo>
                    <a:pt x="64"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987"/>
            <p:cNvSpPr>
              <a:spLocks/>
            </p:cNvSpPr>
            <p:nvPr/>
          </p:nvSpPr>
          <p:spPr bwMode="auto">
            <a:xfrm>
              <a:off x="4865104" y="4277586"/>
              <a:ext cx="215969" cy="378258"/>
            </a:xfrm>
            <a:custGeom>
              <a:avLst/>
              <a:gdLst>
                <a:gd name="T0" fmla="*/ 101 w 101"/>
                <a:gd name="T1" fmla="*/ 142 h 177"/>
                <a:gd name="T2" fmla="*/ 97 w 101"/>
                <a:gd name="T3" fmla="*/ 158 h 177"/>
                <a:gd name="T4" fmla="*/ 87 w 101"/>
                <a:gd name="T5" fmla="*/ 169 h 177"/>
                <a:gd name="T6" fmla="*/ 70 w 101"/>
                <a:gd name="T7" fmla="*/ 175 h 177"/>
                <a:gd name="T8" fmla="*/ 50 w 101"/>
                <a:gd name="T9" fmla="*/ 177 h 177"/>
                <a:gd name="T10" fmla="*/ 30 w 101"/>
                <a:gd name="T11" fmla="*/ 175 h 177"/>
                <a:gd name="T12" fmla="*/ 14 w 101"/>
                <a:gd name="T13" fmla="*/ 169 h 177"/>
                <a:gd name="T14" fmla="*/ 4 w 101"/>
                <a:gd name="T15" fmla="*/ 158 h 177"/>
                <a:gd name="T16" fmla="*/ 0 w 101"/>
                <a:gd name="T17" fmla="*/ 142 h 177"/>
                <a:gd name="T18" fmla="*/ 0 w 101"/>
                <a:gd name="T19" fmla="*/ 111 h 177"/>
                <a:gd name="T20" fmla="*/ 40 w 101"/>
                <a:gd name="T21" fmla="*/ 111 h 177"/>
                <a:gd name="T22" fmla="*/ 40 w 101"/>
                <a:gd name="T23" fmla="*/ 145 h 177"/>
                <a:gd name="T24" fmla="*/ 51 w 101"/>
                <a:gd name="T25" fmla="*/ 156 h 177"/>
                <a:gd name="T26" fmla="*/ 63 w 101"/>
                <a:gd name="T27" fmla="*/ 145 h 177"/>
                <a:gd name="T28" fmla="*/ 63 w 101"/>
                <a:gd name="T29" fmla="*/ 112 h 177"/>
                <a:gd name="T30" fmla="*/ 60 w 101"/>
                <a:gd name="T31" fmla="*/ 101 h 177"/>
                <a:gd name="T32" fmla="*/ 51 w 101"/>
                <a:gd name="T33" fmla="*/ 97 h 177"/>
                <a:gd name="T34" fmla="*/ 42 w 101"/>
                <a:gd name="T35" fmla="*/ 97 h 177"/>
                <a:gd name="T36" fmla="*/ 42 w 101"/>
                <a:gd name="T37" fmla="*/ 78 h 177"/>
                <a:gd name="T38" fmla="*/ 51 w 101"/>
                <a:gd name="T39" fmla="*/ 78 h 177"/>
                <a:gd name="T40" fmla="*/ 63 w 101"/>
                <a:gd name="T41" fmla="*/ 63 h 177"/>
                <a:gd name="T42" fmla="*/ 63 w 101"/>
                <a:gd name="T43" fmla="*/ 31 h 177"/>
                <a:gd name="T44" fmla="*/ 51 w 101"/>
                <a:gd name="T45" fmla="*/ 21 h 177"/>
                <a:gd name="T46" fmla="*/ 40 w 101"/>
                <a:gd name="T47" fmla="*/ 31 h 177"/>
                <a:gd name="T48" fmla="*/ 40 w 101"/>
                <a:gd name="T49" fmla="*/ 65 h 177"/>
                <a:gd name="T50" fmla="*/ 1 w 101"/>
                <a:gd name="T51" fmla="*/ 65 h 177"/>
                <a:gd name="T52" fmla="*/ 1 w 101"/>
                <a:gd name="T53" fmla="*/ 35 h 177"/>
                <a:gd name="T54" fmla="*/ 5 w 101"/>
                <a:gd name="T55" fmla="*/ 18 h 177"/>
                <a:gd name="T56" fmla="*/ 15 w 101"/>
                <a:gd name="T57" fmla="*/ 7 h 177"/>
                <a:gd name="T58" fmla="*/ 30 w 101"/>
                <a:gd name="T59" fmla="*/ 2 h 177"/>
                <a:gd name="T60" fmla="*/ 50 w 101"/>
                <a:gd name="T61" fmla="*/ 0 h 177"/>
                <a:gd name="T62" fmla="*/ 70 w 101"/>
                <a:gd name="T63" fmla="*/ 2 h 177"/>
                <a:gd name="T64" fmla="*/ 86 w 101"/>
                <a:gd name="T65" fmla="*/ 7 h 177"/>
                <a:gd name="T66" fmla="*/ 96 w 101"/>
                <a:gd name="T67" fmla="*/ 18 h 177"/>
                <a:gd name="T68" fmla="*/ 100 w 101"/>
                <a:gd name="T69" fmla="*/ 35 h 177"/>
                <a:gd name="T70" fmla="*/ 100 w 101"/>
                <a:gd name="T71" fmla="*/ 60 h 177"/>
                <a:gd name="T72" fmla="*/ 94 w 101"/>
                <a:gd name="T73" fmla="*/ 79 h 177"/>
                <a:gd name="T74" fmla="*/ 72 w 101"/>
                <a:gd name="T75" fmla="*/ 87 h 177"/>
                <a:gd name="T76" fmla="*/ 94 w 101"/>
                <a:gd name="T77" fmla="*/ 94 h 177"/>
                <a:gd name="T78" fmla="*/ 101 w 101"/>
                <a:gd name="T79" fmla="*/ 109 h 177"/>
                <a:gd name="T80" fmla="*/ 101 w 101"/>
                <a:gd name="T81" fmla="*/ 1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1" h="177">
                  <a:moveTo>
                    <a:pt x="101" y="142"/>
                  </a:moveTo>
                  <a:cubicBezTo>
                    <a:pt x="101" y="148"/>
                    <a:pt x="100" y="154"/>
                    <a:pt x="97" y="158"/>
                  </a:cubicBezTo>
                  <a:cubicBezTo>
                    <a:pt x="95" y="163"/>
                    <a:pt x="91" y="166"/>
                    <a:pt x="87" y="169"/>
                  </a:cubicBezTo>
                  <a:cubicBezTo>
                    <a:pt x="82" y="172"/>
                    <a:pt x="77" y="174"/>
                    <a:pt x="70" y="175"/>
                  </a:cubicBezTo>
                  <a:cubicBezTo>
                    <a:pt x="64" y="176"/>
                    <a:pt x="57" y="177"/>
                    <a:pt x="50" y="177"/>
                  </a:cubicBezTo>
                  <a:cubicBezTo>
                    <a:pt x="43" y="177"/>
                    <a:pt x="36" y="176"/>
                    <a:pt x="30" y="175"/>
                  </a:cubicBezTo>
                  <a:cubicBezTo>
                    <a:pt x="24" y="174"/>
                    <a:pt x="19" y="172"/>
                    <a:pt x="14" y="169"/>
                  </a:cubicBezTo>
                  <a:cubicBezTo>
                    <a:pt x="10" y="166"/>
                    <a:pt x="6" y="163"/>
                    <a:pt x="4" y="158"/>
                  </a:cubicBezTo>
                  <a:cubicBezTo>
                    <a:pt x="1" y="154"/>
                    <a:pt x="0" y="148"/>
                    <a:pt x="0" y="142"/>
                  </a:cubicBezTo>
                  <a:cubicBezTo>
                    <a:pt x="0" y="111"/>
                    <a:pt x="0" y="111"/>
                    <a:pt x="0" y="111"/>
                  </a:cubicBezTo>
                  <a:cubicBezTo>
                    <a:pt x="40" y="111"/>
                    <a:pt x="40" y="111"/>
                    <a:pt x="40" y="111"/>
                  </a:cubicBezTo>
                  <a:cubicBezTo>
                    <a:pt x="40" y="145"/>
                    <a:pt x="40" y="145"/>
                    <a:pt x="40" y="145"/>
                  </a:cubicBezTo>
                  <a:cubicBezTo>
                    <a:pt x="40" y="152"/>
                    <a:pt x="43" y="156"/>
                    <a:pt x="51" y="156"/>
                  </a:cubicBezTo>
                  <a:cubicBezTo>
                    <a:pt x="59" y="156"/>
                    <a:pt x="63" y="152"/>
                    <a:pt x="63" y="145"/>
                  </a:cubicBezTo>
                  <a:cubicBezTo>
                    <a:pt x="63" y="112"/>
                    <a:pt x="63" y="112"/>
                    <a:pt x="63" y="112"/>
                  </a:cubicBezTo>
                  <a:cubicBezTo>
                    <a:pt x="63" y="108"/>
                    <a:pt x="62" y="104"/>
                    <a:pt x="60" y="101"/>
                  </a:cubicBezTo>
                  <a:cubicBezTo>
                    <a:pt x="58" y="98"/>
                    <a:pt x="55" y="97"/>
                    <a:pt x="51" y="97"/>
                  </a:cubicBezTo>
                  <a:cubicBezTo>
                    <a:pt x="42" y="97"/>
                    <a:pt x="42" y="97"/>
                    <a:pt x="42" y="97"/>
                  </a:cubicBezTo>
                  <a:cubicBezTo>
                    <a:pt x="42" y="78"/>
                    <a:pt x="42" y="78"/>
                    <a:pt x="42" y="78"/>
                  </a:cubicBezTo>
                  <a:cubicBezTo>
                    <a:pt x="51" y="78"/>
                    <a:pt x="51" y="78"/>
                    <a:pt x="51" y="78"/>
                  </a:cubicBezTo>
                  <a:cubicBezTo>
                    <a:pt x="59" y="78"/>
                    <a:pt x="63" y="73"/>
                    <a:pt x="63" y="63"/>
                  </a:cubicBezTo>
                  <a:cubicBezTo>
                    <a:pt x="63" y="31"/>
                    <a:pt x="63" y="31"/>
                    <a:pt x="63" y="31"/>
                  </a:cubicBezTo>
                  <a:cubicBezTo>
                    <a:pt x="63" y="24"/>
                    <a:pt x="59" y="21"/>
                    <a:pt x="51" y="21"/>
                  </a:cubicBezTo>
                  <a:cubicBezTo>
                    <a:pt x="43" y="21"/>
                    <a:pt x="40" y="24"/>
                    <a:pt x="40" y="31"/>
                  </a:cubicBezTo>
                  <a:cubicBezTo>
                    <a:pt x="40" y="65"/>
                    <a:pt x="40" y="65"/>
                    <a:pt x="40" y="65"/>
                  </a:cubicBezTo>
                  <a:cubicBezTo>
                    <a:pt x="1" y="65"/>
                    <a:pt x="1" y="65"/>
                    <a:pt x="1" y="65"/>
                  </a:cubicBezTo>
                  <a:cubicBezTo>
                    <a:pt x="1" y="35"/>
                    <a:pt x="1" y="35"/>
                    <a:pt x="1" y="35"/>
                  </a:cubicBezTo>
                  <a:cubicBezTo>
                    <a:pt x="1" y="28"/>
                    <a:pt x="2" y="23"/>
                    <a:pt x="5" y="18"/>
                  </a:cubicBezTo>
                  <a:cubicBezTo>
                    <a:pt x="7" y="14"/>
                    <a:pt x="11" y="10"/>
                    <a:pt x="15" y="7"/>
                  </a:cubicBezTo>
                  <a:cubicBezTo>
                    <a:pt x="19" y="5"/>
                    <a:pt x="24" y="3"/>
                    <a:pt x="30" y="2"/>
                  </a:cubicBezTo>
                  <a:cubicBezTo>
                    <a:pt x="36" y="0"/>
                    <a:pt x="43" y="0"/>
                    <a:pt x="50" y="0"/>
                  </a:cubicBezTo>
                  <a:cubicBezTo>
                    <a:pt x="57" y="0"/>
                    <a:pt x="64" y="0"/>
                    <a:pt x="70" y="2"/>
                  </a:cubicBezTo>
                  <a:cubicBezTo>
                    <a:pt x="76" y="3"/>
                    <a:pt x="81" y="5"/>
                    <a:pt x="86" y="7"/>
                  </a:cubicBezTo>
                  <a:cubicBezTo>
                    <a:pt x="90" y="10"/>
                    <a:pt x="94" y="14"/>
                    <a:pt x="96" y="18"/>
                  </a:cubicBezTo>
                  <a:cubicBezTo>
                    <a:pt x="99" y="23"/>
                    <a:pt x="100" y="28"/>
                    <a:pt x="100" y="35"/>
                  </a:cubicBezTo>
                  <a:cubicBezTo>
                    <a:pt x="100" y="60"/>
                    <a:pt x="100" y="60"/>
                    <a:pt x="100" y="60"/>
                  </a:cubicBezTo>
                  <a:cubicBezTo>
                    <a:pt x="100" y="68"/>
                    <a:pt x="98" y="75"/>
                    <a:pt x="94" y="79"/>
                  </a:cubicBezTo>
                  <a:cubicBezTo>
                    <a:pt x="89" y="83"/>
                    <a:pt x="82" y="86"/>
                    <a:pt x="72" y="87"/>
                  </a:cubicBezTo>
                  <a:cubicBezTo>
                    <a:pt x="82" y="87"/>
                    <a:pt x="90" y="90"/>
                    <a:pt x="94" y="94"/>
                  </a:cubicBezTo>
                  <a:cubicBezTo>
                    <a:pt x="99" y="97"/>
                    <a:pt x="101" y="102"/>
                    <a:pt x="101" y="109"/>
                  </a:cubicBezTo>
                  <a:lnTo>
                    <a:pt x="101"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1" name="矩形 80"/>
          <p:cNvSpPr/>
          <p:nvPr/>
        </p:nvSpPr>
        <p:spPr>
          <a:xfrm>
            <a:off x="6101885" y="5207294"/>
            <a:ext cx="4887478" cy="1088483"/>
          </a:xfrm>
          <a:prstGeom prst="rect">
            <a:avLst/>
          </a:prstGeom>
          <a:solidFill>
            <a:srgbClr val="F0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7475109" y="5422747"/>
            <a:ext cx="3074784" cy="597921"/>
          </a:xfrm>
          <a:prstGeom prst="rect">
            <a:avLst/>
          </a:prstGeom>
          <a:noFill/>
        </p:spPr>
        <p:txBody>
          <a:bodyPr wrap="square" rtlCol="0">
            <a:spAutoFit/>
          </a:bodyPr>
          <a:lstStyle/>
          <a:p>
            <a:pPr>
              <a:lnSpc>
                <a:spcPct val="130000"/>
              </a:lnSpc>
            </a:pPr>
            <a:r>
              <a:rPr lang="zh-CN" altLang="en-US" sz="2800" dirty="0">
                <a:latin typeface="微软雅黑" panose="020B0503020204020204" pitchFamily="34" charset="-122"/>
                <a:ea typeface="微软雅黑" panose="020B0503020204020204" pitchFamily="34" charset="-122"/>
              </a:rPr>
              <a:t>请在此处键入内容</a:t>
            </a:r>
          </a:p>
        </p:txBody>
      </p:sp>
      <p:sp>
        <p:nvSpPr>
          <p:cNvPr id="79" name="矩形 78"/>
          <p:cNvSpPr/>
          <p:nvPr/>
        </p:nvSpPr>
        <p:spPr>
          <a:xfrm>
            <a:off x="5917417" y="5101083"/>
            <a:ext cx="1118222" cy="987235"/>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Freeform 1678"/>
          <p:cNvSpPr>
            <a:spLocks noEditPoints="1"/>
          </p:cNvSpPr>
          <p:nvPr/>
        </p:nvSpPr>
        <p:spPr bwMode="auto">
          <a:xfrm>
            <a:off x="6487556" y="5445753"/>
            <a:ext cx="190097" cy="300374"/>
          </a:xfrm>
          <a:custGeom>
            <a:avLst/>
            <a:gdLst>
              <a:gd name="T0" fmla="*/ 112 w 181"/>
              <a:gd name="T1" fmla="*/ 286 h 286"/>
              <a:gd name="T2" fmla="*/ 112 w 181"/>
              <a:gd name="T3" fmla="*/ 214 h 286"/>
              <a:gd name="T4" fmla="*/ 0 w 181"/>
              <a:gd name="T5" fmla="*/ 214 h 286"/>
              <a:gd name="T6" fmla="*/ 0 w 181"/>
              <a:gd name="T7" fmla="*/ 183 h 286"/>
              <a:gd name="T8" fmla="*/ 88 w 181"/>
              <a:gd name="T9" fmla="*/ 0 h 286"/>
              <a:gd name="T10" fmla="*/ 181 w 181"/>
              <a:gd name="T11" fmla="*/ 0 h 286"/>
              <a:gd name="T12" fmla="*/ 181 w 181"/>
              <a:gd name="T13" fmla="*/ 286 h 286"/>
              <a:gd name="T14" fmla="*/ 112 w 181"/>
              <a:gd name="T15" fmla="*/ 286 h 286"/>
              <a:gd name="T16" fmla="*/ 115 w 181"/>
              <a:gd name="T17" fmla="*/ 38 h 286"/>
              <a:gd name="T18" fmla="*/ 60 w 181"/>
              <a:gd name="T19" fmla="*/ 180 h 286"/>
              <a:gd name="T20" fmla="*/ 115 w 181"/>
              <a:gd name="T21" fmla="*/ 180 h 286"/>
              <a:gd name="T22" fmla="*/ 115 w 181"/>
              <a:gd name="T23" fmla="*/ 3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 h="286">
                <a:moveTo>
                  <a:pt x="112" y="286"/>
                </a:moveTo>
                <a:lnTo>
                  <a:pt x="112" y="214"/>
                </a:lnTo>
                <a:lnTo>
                  <a:pt x="0" y="214"/>
                </a:lnTo>
                <a:lnTo>
                  <a:pt x="0" y="183"/>
                </a:lnTo>
                <a:lnTo>
                  <a:pt x="88" y="0"/>
                </a:lnTo>
                <a:lnTo>
                  <a:pt x="181" y="0"/>
                </a:lnTo>
                <a:lnTo>
                  <a:pt x="181" y="286"/>
                </a:lnTo>
                <a:lnTo>
                  <a:pt x="112" y="286"/>
                </a:lnTo>
                <a:close/>
                <a:moveTo>
                  <a:pt x="115" y="38"/>
                </a:moveTo>
                <a:lnTo>
                  <a:pt x="60" y="180"/>
                </a:lnTo>
                <a:lnTo>
                  <a:pt x="115" y="180"/>
                </a:lnTo>
                <a:lnTo>
                  <a:pt x="11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986"/>
          <p:cNvSpPr>
            <a:spLocks noEditPoints="1"/>
          </p:cNvSpPr>
          <p:nvPr/>
        </p:nvSpPr>
        <p:spPr bwMode="auto">
          <a:xfrm>
            <a:off x="6275404" y="5435586"/>
            <a:ext cx="185896" cy="318229"/>
          </a:xfrm>
          <a:custGeom>
            <a:avLst/>
            <a:gdLst>
              <a:gd name="T0" fmla="*/ 0 w 103"/>
              <a:gd name="T1" fmla="*/ 35 h 177"/>
              <a:gd name="T2" fmla="*/ 4 w 103"/>
              <a:gd name="T3" fmla="*/ 18 h 177"/>
              <a:gd name="T4" fmla="*/ 15 w 103"/>
              <a:gd name="T5" fmla="*/ 7 h 177"/>
              <a:gd name="T6" fmla="*/ 31 w 103"/>
              <a:gd name="T7" fmla="*/ 2 h 177"/>
              <a:gd name="T8" fmla="*/ 52 w 103"/>
              <a:gd name="T9" fmla="*/ 0 h 177"/>
              <a:gd name="T10" fmla="*/ 72 w 103"/>
              <a:gd name="T11" fmla="*/ 2 h 177"/>
              <a:gd name="T12" fmla="*/ 88 w 103"/>
              <a:gd name="T13" fmla="*/ 7 h 177"/>
              <a:gd name="T14" fmla="*/ 99 w 103"/>
              <a:gd name="T15" fmla="*/ 18 h 177"/>
              <a:gd name="T16" fmla="*/ 103 w 103"/>
              <a:gd name="T17" fmla="*/ 35 h 177"/>
              <a:gd name="T18" fmla="*/ 103 w 103"/>
              <a:gd name="T19" fmla="*/ 142 h 177"/>
              <a:gd name="T20" fmla="*/ 99 w 103"/>
              <a:gd name="T21" fmla="*/ 158 h 177"/>
              <a:gd name="T22" fmla="*/ 88 w 103"/>
              <a:gd name="T23" fmla="*/ 169 h 177"/>
              <a:gd name="T24" fmla="*/ 72 w 103"/>
              <a:gd name="T25" fmla="*/ 175 h 177"/>
              <a:gd name="T26" fmla="*/ 52 w 103"/>
              <a:gd name="T27" fmla="*/ 177 h 177"/>
              <a:gd name="T28" fmla="*/ 31 w 103"/>
              <a:gd name="T29" fmla="*/ 175 h 177"/>
              <a:gd name="T30" fmla="*/ 15 w 103"/>
              <a:gd name="T31" fmla="*/ 169 h 177"/>
              <a:gd name="T32" fmla="*/ 4 w 103"/>
              <a:gd name="T33" fmla="*/ 158 h 177"/>
              <a:gd name="T34" fmla="*/ 0 w 103"/>
              <a:gd name="T35" fmla="*/ 142 h 177"/>
              <a:gd name="T36" fmla="*/ 0 w 103"/>
              <a:gd name="T37" fmla="*/ 35 h 177"/>
              <a:gd name="T38" fmla="*/ 63 w 103"/>
              <a:gd name="T39" fmla="*/ 31 h 177"/>
              <a:gd name="T40" fmla="*/ 52 w 103"/>
              <a:gd name="T41" fmla="*/ 21 h 177"/>
              <a:gd name="T42" fmla="*/ 40 w 103"/>
              <a:gd name="T43" fmla="*/ 31 h 177"/>
              <a:gd name="T44" fmla="*/ 40 w 103"/>
              <a:gd name="T45" fmla="*/ 145 h 177"/>
              <a:gd name="T46" fmla="*/ 52 w 103"/>
              <a:gd name="T47" fmla="*/ 156 h 177"/>
              <a:gd name="T48" fmla="*/ 63 w 103"/>
              <a:gd name="T49" fmla="*/ 145 h 177"/>
              <a:gd name="T50" fmla="*/ 63 w 103"/>
              <a:gd name="T51" fmla="*/ 3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7"/>
                </a:cubicBezTo>
                <a:cubicBezTo>
                  <a:pt x="19" y="5"/>
                  <a:pt x="25" y="3"/>
                  <a:pt x="31" y="2"/>
                </a:cubicBezTo>
                <a:cubicBezTo>
                  <a:pt x="37" y="0"/>
                  <a:pt x="44" y="0"/>
                  <a:pt x="52" y="0"/>
                </a:cubicBezTo>
                <a:cubicBezTo>
                  <a:pt x="59" y="0"/>
                  <a:pt x="65" y="0"/>
                  <a:pt x="72" y="2"/>
                </a:cubicBezTo>
                <a:cubicBezTo>
                  <a:pt x="78" y="3"/>
                  <a:pt x="83" y="5"/>
                  <a:pt x="88" y="7"/>
                </a:cubicBezTo>
                <a:cubicBezTo>
                  <a:pt x="93" y="10"/>
                  <a:pt x="96" y="14"/>
                  <a:pt x="99" y="18"/>
                </a:cubicBezTo>
                <a:cubicBezTo>
                  <a:pt x="102" y="23"/>
                  <a:pt x="103" y="28"/>
                  <a:pt x="103" y="35"/>
                </a:cubicBezTo>
                <a:cubicBezTo>
                  <a:pt x="103" y="142"/>
                  <a:pt x="103" y="142"/>
                  <a:pt x="103" y="142"/>
                </a:cubicBezTo>
                <a:cubicBezTo>
                  <a:pt x="103" y="148"/>
                  <a:pt x="102" y="154"/>
                  <a:pt x="99" y="158"/>
                </a:cubicBezTo>
                <a:cubicBezTo>
                  <a:pt x="96" y="163"/>
                  <a:pt x="93" y="166"/>
                  <a:pt x="88" y="169"/>
                </a:cubicBezTo>
                <a:cubicBezTo>
                  <a:pt x="83" y="172"/>
                  <a:pt x="78" y="174"/>
                  <a:pt x="72" y="175"/>
                </a:cubicBezTo>
                <a:cubicBezTo>
                  <a:pt x="65" y="176"/>
                  <a:pt x="59" y="177"/>
                  <a:pt x="52" y="177"/>
                </a:cubicBezTo>
                <a:cubicBezTo>
                  <a:pt x="44" y="177"/>
                  <a:pt x="37" y="176"/>
                  <a:pt x="31" y="175"/>
                </a:cubicBezTo>
                <a:cubicBezTo>
                  <a:pt x="25" y="174"/>
                  <a:pt x="19" y="172"/>
                  <a:pt x="15" y="169"/>
                </a:cubicBezTo>
                <a:cubicBezTo>
                  <a:pt x="10" y="167"/>
                  <a:pt x="6" y="163"/>
                  <a:pt x="4" y="158"/>
                </a:cubicBezTo>
                <a:cubicBezTo>
                  <a:pt x="1" y="154"/>
                  <a:pt x="0" y="148"/>
                  <a:pt x="0" y="142"/>
                </a:cubicBezTo>
                <a:lnTo>
                  <a:pt x="0" y="35"/>
                </a:lnTo>
                <a:close/>
                <a:moveTo>
                  <a:pt x="63" y="31"/>
                </a:moveTo>
                <a:cubicBezTo>
                  <a:pt x="63" y="24"/>
                  <a:pt x="59" y="21"/>
                  <a:pt x="52" y="21"/>
                </a:cubicBezTo>
                <a:cubicBezTo>
                  <a:pt x="44" y="21"/>
                  <a:pt x="40" y="24"/>
                  <a:pt x="40" y="31"/>
                </a:cubicBezTo>
                <a:cubicBezTo>
                  <a:pt x="40" y="145"/>
                  <a:pt x="40" y="145"/>
                  <a:pt x="40" y="145"/>
                </a:cubicBezTo>
                <a:cubicBezTo>
                  <a:pt x="40" y="152"/>
                  <a:pt x="44" y="156"/>
                  <a:pt x="52" y="156"/>
                </a:cubicBezTo>
                <a:cubicBezTo>
                  <a:pt x="59" y="156"/>
                  <a:pt x="63" y="152"/>
                  <a:pt x="63" y="145"/>
                </a:cubicBezTo>
                <a:lnTo>
                  <a:pt x="6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文本框 8"/>
          <p:cNvSpPr txBox="1"/>
          <p:nvPr/>
        </p:nvSpPr>
        <p:spPr>
          <a:xfrm>
            <a:off x="1636155" y="2085070"/>
            <a:ext cx="1785104" cy="2739877"/>
          </a:xfrm>
          <a:prstGeom prst="rect">
            <a:avLst/>
          </a:prstGeom>
          <a:noFill/>
        </p:spPr>
        <p:txBody>
          <a:bodyPr vert="eaVert" wrap="square" rtlCol="0">
            <a:spAutoFit/>
          </a:bodyPr>
          <a:lstStyle/>
          <a:p>
            <a:pPr>
              <a:lnSpc>
                <a:spcPct val="130000"/>
              </a:lnSpc>
            </a:pPr>
            <a:r>
              <a:rPr lang="zh-CN" altLang="en-US" sz="8000" dirty="0">
                <a:solidFill>
                  <a:srgbClr val="D5D6DB"/>
                </a:solidFill>
                <a:latin typeface="微软雅黑" panose="020B0503020204020204" pitchFamily="34" charset="-122"/>
                <a:ea typeface="微软雅黑" panose="020B0503020204020204" pitchFamily="34" charset="-122"/>
              </a:rPr>
              <a:t>目  录</a:t>
            </a:r>
          </a:p>
        </p:txBody>
      </p:sp>
      <p:sp>
        <p:nvSpPr>
          <p:cNvPr id="54" name="矩形 53"/>
          <p:cNvSpPr/>
          <p:nvPr/>
        </p:nvSpPr>
        <p:spPr>
          <a:xfrm>
            <a:off x="6108331" y="2192639"/>
            <a:ext cx="4887478" cy="1088483"/>
          </a:xfrm>
          <a:prstGeom prst="rect">
            <a:avLst/>
          </a:prstGeom>
          <a:solidFill>
            <a:srgbClr val="F0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7481555" y="2397146"/>
            <a:ext cx="3074784" cy="597921"/>
          </a:xfrm>
          <a:prstGeom prst="rect">
            <a:avLst/>
          </a:prstGeom>
          <a:noFill/>
        </p:spPr>
        <p:txBody>
          <a:bodyPr wrap="square" rtlCol="0">
            <a:spAutoFit/>
          </a:bodyPr>
          <a:lstStyle/>
          <a:p>
            <a:pPr>
              <a:lnSpc>
                <a:spcPct val="130000"/>
              </a:lnSpc>
            </a:pPr>
            <a:r>
              <a:rPr lang="zh-CN" altLang="en-US" sz="2800" dirty="0">
                <a:latin typeface="微软雅黑" panose="020B0503020204020204" pitchFamily="34" charset="-122"/>
                <a:ea typeface="微软雅黑" panose="020B0503020204020204" pitchFamily="34" charset="-122"/>
              </a:rPr>
              <a:t>请在此处键入内容</a:t>
            </a:r>
          </a:p>
        </p:txBody>
      </p:sp>
      <p:sp>
        <p:nvSpPr>
          <p:cNvPr id="56" name="矩形 55"/>
          <p:cNvSpPr/>
          <p:nvPr/>
        </p:nvSpPr>
        <p:spPr>
          <a:xfrm>
            <a:off x="5923863" y="2086428"/>
            <a:ext cx="1118222" cy="987235"/>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291840" y="2420405"/>
            <a:ext cx="422730" cy="319279"/>
            <a:chOff x="6291840" y="2420405"/>
            <a:chExt cx="422730" cy="319279"/>
          </a:xfrm>
        </p:grpSpPr>
        <p:sp>
          <p:nvSpPr>
            <p:cNvPr id="61" name="Freeform 1677"/>
            <p:cNvSpPr>
              <a:spLocks noEditPoints="1"/>
            </p:cNvSpPr>
            <p:nvPr/>
          </p:nvSpPr>
          <p:spPr bwMode="auto">
            <a:xfrm>
              <a:off x="6291840" y="2420405"/>
              <a:ext cx="185896" cy="319279"/>
            </a:xfrm>
            <a:custGeom>
              <a:avLst/>
              <a:gdLst>
                <a:gd name="T0" fmla="*/ 0 w 103"/>
                <a:gd name="T1" fmla="*/ 35 h 177"/>
                <a:gd name="T2" fmla="*/ 4 w 103"/>
                <a:gd name="T3" fmla="*/ 18 h 177"/>
                <a:gd name="T4" fmla="*/ 15 w 103"/>
                <a:gd name="T5" fmla="*/ 8 h 177"/>
                <a:gd name="T6" fmla="*/ 31 w 103"/>
                <a:gd name="T7" fmla="*/ 2 h 177"/>
                <a:gd name="T8" fmla="*/ 51 w 103"/>
                <a:gd name="T9" fmla="*/ 0 h 177"/>
                <a:gd name="T10" fmla="*/ 72 w 103"/>
                <a:gd name="T11" fmla="*/ 2 h 177"/>
                <a:gd name="T12" fmla="*/ 88 w 103"/>
                <a:gd name="T13" fmla="*/ 8 h 177"/>
                <a:gd name="T14" fmla="*/ 99 w 103"/>
                <a:gd name="T15" fmla="*/ 19 h 177"/>
                <a:gd name="T16" fmla="*/ 103 w 103"/>
                <a:gd name="T17" fmla="*/ 35 h 177"/>
                <a:gd name="T18" fmla="*/ 103 w 103"/>
                <a:gd name="T19" fmla="*/ 142 h 177"/>
                <a:gd name="T20" fmla="*/ 99 w 103"/>
                <a:gd name="T21" fmla="*/ 159 h 177"/>
                <a:gd name="T22" fmla="*/ 88 w 103"/>
                <a:gd name="T23" fmla="*/ 169 h 177"/>
                <a:gd name="T24" fmla="*/ 72 w 103"/>
                <a:gd name="T25" fmla="*/ 175 h 177"/>
                <a:gd name="T26" fmla="*/ 51 w 103"/>
                <a:gd name="T27" fmla="*/ 177 h 177"/>
                <a:gd name="T28" fmla="*/ 31 w 103"/>
                <a:gd name="T29" fmla="*/ 175 h 177"/>
                <a:gd name="T30" fmla="*/ 15 w 103"/>
                <a:gd name="T31" fmla="*/ 170 h 177"/>
                <a:gd name="T32" fmla="*/ 4 w 103"/>
                <a:gd name="T33" fmla="*/ 159 h 177"/>
                <a:gd name="T34" fmla="*/ 0 w 103"/>
                <a:gd name="T35" fmla="*/ 142 h 177"/>
                <a:gd name="T36" fmla="*/ 0 w 103"/>
                <a:gd name="T37" fmla="*/ 35 h 177"/>
                <a:gd name="T38" fmla="*/ 63 w 103"/>
                <a:gd name="T39" fmla="*/ 32 h 177"/>
                <a:gd name="T40" fmla="*/ 51 w 103"/>
                <a:gd name="T41" fmla="*/ 21 h 177"/>
                <a:gd name="T42" fmla="*/ 40 w 103"/>
                <a:gd name="T43" fmla="*/ 32 h 177"/>
                <a:gd name="T44" fmla="*/ 40 w 103"/>
                <a:gd name="T45" fmla="*/ 145 h 177"/>
                <a:gd name="T46" fmla="*/ 51 w 103"/>
                <a:gd name="T47" fmla="*/ 156 h 177"/>
                <a:gd name="T48" fmla="*/ 63 w 103"/>
                <a:gd name="T49" fmla="*/ 145 h 177"/>
                <a:gd name="T50" fmla="*/ 63 w 103"/>
                <a:gd name="T51" fmla="*/ 3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8"/>
                  </a:cubicBezTo>
                  <a:cubicBezTo>
                    <a:pt x="19" y="5"/>
                    <a:pt x="25" y="3"/>
                    <a:pt x="31" y="2"/>
                  </a:cubicBezTo>
                  <a:cubicBezTo>
                    <a:pt x="37" y="1"/>
                    <a:pt x="44" y="0"/>
                    <a:pt x="51" y="0"/>
                  </a:cubicBezTo>
                  <a:cubicBezTo>
                    <a:pt x="59" y="0"/>
                    <a:pt x="65" y="1"/>
                    <a:pt x="72" y="2"/>
                  </a:cubicBezTo>
                  <a:cubicBezTo>
                    <a:pt x="78" y="3"/>
                    <a:pt x="83" y="5"/>
                    <a:pt x="88" y="8"/>
                  </a:cubicBezTo>
                  <a:cubicBezTo>
                    <a:pt x="92" y="10"/>
                    <a:pt x="96" y="14"/>
                    <a:pt x="99" y="19"/>
                  </a:cubicBezTo>
                  <a:cubicBezTo>
                    <a:pt x="101" y="23"/>
                    <a:pt x="103" y="29"/>
                    <a:pt x="103" y="35"/>
                  </a:cubicBezTo>
                  <a:cubicBezTo>
                    <a:pt x="103" y="142"/>
                    <a:pt x="103" y="142"/>
                    <a:pt x="103" y="142"/>
                  </a:cubicBezTo>
                  <a:cubicBezTo>
                    <a:pt x="103" y="149"/>
                    <a:pt x="101" y="154"/>
                    <a:pt x="99" y="159"/>
                  </a:cubicBezTo>
                  <a:cubicBezTo>
                    <a:pt x="96" y="163"/>
                    <a:pt x="92" y="167"/>
                    <a:pt x="88" y="169"/>
                  </a:cubicBezTo>
                  <a:cubicBezTo>
                    <a:pt x="83" y="172"/>
                    <a:pt x="78" y="174"/>
                    <a:pt x="72" y="175"/>
                  </a:cubicBezTo>
                  <a:cubicBezTo>
                    <a:pt x="65" y="176"/>
                    <a:pt x="59" y="177"/>
                    <a:pt x="51" y="177"/>
                  </a:cubicBezTo>
                  <a:cubicBezTo>
                    <a:pt x="44" y="177"/>
                    <a:pt x="37" y="176"/>
                    <a:pt x="31" y="175"/>
                  </a:cubicBezTo>
                  <a:cubicBezTo>
                    <a:pt x="25" y="174"/>
                    <a:pt x="19" y="172"/>
                    <a:pt x="15" y="170"/>
                  </a:cubicBezTo>
                  <a:cubicBezTo>
                    <a:pt x="10" y="167"/>
                    <a:pt x="6" y="163"/>
                    <a:pt x="4" y="159"/>
                  </a:cubicBezTo>
                  <a:cubicBezTo>
                    <a:pt x="1" y="154"/>
                    <a:pt x="0" y="149"/>
                    <a:pt x="0" y="142"/>
                  </a:cubicBezTo>
                  <a:lnTo>
                    <a:pt x="0" y="35"/>
                  </a:lnTo>
                  <a:close/>
                  <a:moveTo>
                    <a:pt x="63" y="32"/>
                  </a:moveTo>
                  <a:cubicBezTo>
                    <a:pt x="63" y="25"/>
                    <a:pt x="59" y="21"/>
                    <a:pt x="51" y="21"/>
                  </a:cubicBezTo>
                  <a:cubicBezTo>
                    <a:pt x="44" y="21"/>
                    <a:pt x="40" y="25"/>
                    <a:pt x="40" y="32"/>
                  </a:cubicBezTo>
                  <a:cubicBezTo>
                    <a:pt x="40" y="145"/>
                    <a:pt x="40" y="145"/>
                    <a:pt x="40" y="145"/>
                  </a:cubicBezTo>
                  <a:cubicBezTo>
                    <a:pt x="40" y="152"/>
                    <a:pt x="44" y="156"/>
                    <a:pt x="51" y="156"/>
                  </a:cubicBezTo>
                  <a:cubicBezTo>
                    <a:pt x="59" y="156"/>
                    <a:pt x="63" y="152"/>
                    <a:pt x="63" y="145"/>
                  </a:cubicBezTo>
                  <a:lnTo>
                    <a:pt x="6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886"/>
            <p:cNvSpPr>
              <a:spLocks/>
            </p:cNvSpPr>
            <p:nvPr/>
          </p:nvSpPr>
          <p:spPr bwMode="auto">
            <a:xfrm>
              <a:off x="6528674" y="2420405"/>
              <a:ext cx="185896" cy="309827"/>
            </a:xfrm>
            <a:custGeom>
              <a:avLst/>
              <a:gdLst>
                <a:gd name="T0" fmla="*/ 0 w 103"/>
                <a:gd name="T1" fmla="*/ 172 h 172"/>
                <a:gd name="T2" fmla="*/ 0 w 103"/>
                <a:gd name="T3" fmla="*/ 131 h 172"/>
                <a:gd name="T4" fmla="*/ 4 w 103"/>
                <a:gd name="T5" fmla="*/ 110 h 172"/>
                <a:gd name="T6" fmla="*/ 17 w 103"/>
                <a:gd name="T7" fmla="*/ 94 h 172"/>
                <a:gd name="T8" fmla="*/ 54 w 103"/>
                <a:gd name="T9" fmla="*/ 65 h 172"/>
                <a:gd name="T10" fmla="*/ 61 w 103"/>
                <a:gd name="T11" fmla="*/ 58 h 172"/>
                <a:gd name="T12" fmla="*/ 63 w 103"/>
                <a:gd name="T13" fmla="*/ 50 h 172"/>
                <a:gd name="T14" fmla="*/ 63 w 103"/>
                <a:gd name="T15" fmla="*/ 32 h 172"/>
                <a:gd name="T16" fmla="*/ 51 w 103"/>
                <a:gd name="T17" fmla="*/ 21 h 172"/>
                <a:gd name="T18" fmla="*/ 39 w 103"/>
                <a:gd name="T19" fmla="*/ 32 h 172"/>
                <a:gd name="T20" fmla="*/ 39 w 103"/>
                <a:gd name="T21" fmla="*/ 58 h 172"/>
                <a:gd name="T22" fmla="*/ 2 w 103"/>
                <a:gd name="T23" fmla="*/ 58 h 172"/>
                <a:gd name="T24" fmla="*/ 2 w 103"/>
                <a:gd name="T25" fmla="*/ 35 h 172"/>
                <a:gd name="T26" fmla="*/ 6 w 103"/>
                <a:gd name="T27" fmla="*/ 19 h 172"/>
                <a:gd name="T28" fmla="*/ 16 w 103"/>
                <a:gd name="T29" fmla="*/ 8 h 172"/>
                <a:gd name="T30" fmla="*/ 31 w 103"/>
                <a:gd name="T31" fmla="*/ 2 h 172"/>
                <a:gd name="T32" fmla="*/ 51 w 103"/>
                <a:gd name="T33" fmla="*/ 0 h 172"/>
                <a:gd name="T34" fmla="*/ 71 w 103"/>
                <a:gd name="T35" fmla="*/ 2 h 172"/>
                <a:gd name="T36" fmla="*/ 88 w 103"/>
                <a:gd name="T37" fmla="*/ 8 h 172"/>
                <a:gd name="T38" fmla="*/ 99 w 103"/>
                <a:gd name="T39" fmla="*/ 18 h 172"/>
                <a:gd name="T40" fmla="*/ 103 w 103"/>
                <a:gd name="T41" fmla="*/ 35 h 172"/>
                <a:gd name="T42" fmla="*/ 103 w 103"/>
                <a:gd name="T43" fmla="*/ 51 h 172"/>
                <a:gd name="T44" fmla="*/ 99 w 103"/>
                <a:gd name="T45" fmla="*/ 69 h 172"/>
                <a:gd name="T46" fmla="*/ 86 w 103"/>
                <a:gd name="T47" fmla="*/ 82 h 172"/>
                <a:gd name="T48" fmla="*/ 51 w 103"/>
                <a:gd name="T49" fmla="*/ 110 h 172"/>
                <a:gd name="T50" fmla="*/ 44 w 103"/>
                <a:gd name="T51" fmla="*/ 116 h 172"/>
                <a:gd name="T52" fmla="*/ 40 w 103"/>
                <a:gd name="T53" fmla="*/ 122 h 172"/>
                <a:gd name="T54" fmla="*/ 38 w 103"/>
                <a:gd name="T55" fmla="*/ 128 h 172"/>
                <a:gd name="T56" fmla="*/ 37 w 103"/>
                <a:gd name="T57" fmla="*/ 136 h 172"/>
                <a:gd name="T58" fmla="*/ 37 w 103"/>
                <a:gd name="T59" fmla="*/ 148 h 172"/>
                <a:gd name="T60" fmla="*/ 100 w 103"/>
                <a:gd name="T61" fmla="*/ 148 h 172"/>
                <a:gd name="T62" fmla="*/ 100 w 103"/>
                <a:gd name="T63" fmla="*/ 172 h 172"/>
                <a:gd name="T64" fmla="*/ 0 w 103"/>
                <a:gd name="T65"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72">
                  <a:moveTo>
                    <a:pt x="0" y="172"/>
                  </a:moveTo>
                  <a:cubicBezTo>
                    <a:pt x="0" y="131"/>
                    <a:pt x="0" y="131"/>
                    <a:pt x="0" y="131"/>
                  </a:cubicBezTo>
                  <a:cubicBezTo>
                    <a:pt x="0" y="123"/>
                    <a:pt x="1" y="116"/>
                    <a:pt x="4" y="110"/>
                  </a:cubicBezTo>
                  <a:cubicBezTo>
                    <a:pt x="7" y="104"/>
                    <a:pt x="11" y="99"/>
                    <a:pt x="17" y="94"/>
                  </a:cubicBezTo>
                  <a:cubicBezTo>
                    <a:pt x="54" y="65"/>
                    <a:pt x="54" y="65"/>
                    <a:pt x="54" y="65"/>
                  </a:cubicBezTo>
                  <a:cubicBezTo>
                    <a:pt x="57" y="63"/>
                    <a:pt x="59" y="60"/>
                    <a:pt x="61" y="58"/>
                  </a:cubicBezTo>
                  <a:cubicBezTo>
                    <a:pt x="62" y="56"/>
                    <a:pt x="63" y="53"/>
                    <a:pt x="63" y="50"/>
                  </a:cubicBezTo>
                  <a:cubicBezTo>
                    <a:pt x="63" y="32"/>
                    <a:pt x="63" y="32"/>
                    <a:pt x="63" y="32"/>
                  </a:cubicBezTo>
                  <a:cubicBezTo>
                    <a:pt x="63" y="25"/>
                    <a:pt x="59" y="21"/>
                    <a:pt x="51" y="21"/>
                  </a:cubicBezTo>
                  <a:cubicBezTo>
                    <a:pt x="43" y="21"/>
                    <a:pt x="39" y="25"/>
                    <a:pt x="39" y="32"/>
                  </a:cubicBezTo>
                  <a:cubicBezTo>
                    <a:pt x="39" y="58"/>
                    <a:pt x="39" y="58"/>
                    <a:pt x="39" y="58"/>
                  </a:cubicBezTo>
                  <a:cubicBezTo>
                    <a:pt x="2" y="58"/>
                    <a:pt x="2" y="58"/>
                    <a:pt x="2" y="58"/>
                  </a:cubicBezTo>
                  <a:cubicBezTo>
                    <a:pt x="2" y="35"/>
                    <a:pt x="2" y="35"/>
                    <a:pt x="2" y="35"/>
                  </a:cubicBezTo>
                  <a:cubicBezTo>
                    <a:pt x="2" y="29"/>
                    <a:pt x="3" y="23"/>
                    <a:pt x="6" y="19"/>
                  </a:cubicBezTo>
                  <a:cubicBezTo>
                    <a:pt x="8" y="14"/>
                    <a:pt x="11" y="10"/>
                    <a:pt x="16" y="8"/>
                  </a:cubicBezTo>
                  <a:cubicBezTo>
                    <a:pt x="20" y="5"/>
                    <a:pt x="25" y="3"/>
                    <a:pt x="31" y="2"/>
                  </a:cubicBezTo>
                  <a:cubicBezTo>
                    <a:pt x="37" y="1"/>
                    <a:pt x="44" y="0"/>
                    <a:pt x="51" y="0"/>
                  </a:cubicBezTo>
                  <a:cubicBezTo>
                    <a:pt x="58" y="0"/>
                    <a:pt x="65" y="1"/>
                    <a:pt x="71" y="2"/>
                  </a:cubicBezTo>
                  <a:cubicBezTo>
                    <a:pt x="78" y="3"/>
                    <a:pt x="83" y="5"/>
                    <a:pt x="88" y="8"/>
                  </a:cubicBezTo>
                  <a:cubicBezTo>
                    <a:pt x="92" y="10"/>
                    <a:pt x="96" y="14"/>
                    <a:pt x="99" y="18"/>
                  </a:cubicBezTo>
                  <a:cubicBezTo>
                    <a:pt x="101" y="23"/>
                    <a:pt x="103" y="28"/>
                    <a:pt x="103" y="35"/>
                  </a:cubicBezTo>
                  <a:cubicBezTo>
                    <a:pt x="103" y="51"/>
                    <a:pt x="103" y="51"/>
                    <a:pt x="103" y="51"/>
                  </a:cubicBezTo>
                  <a:cubicBezTo>
                    <a:pt x="103" y="58"/>
                    <a:pt x="101" y="64"/>
                    <a:pt x="99" y="69"/>
                  </a:cubicBezTo>
                  <a:cubicBezTo>
                    <a:pt x="96" y="73"/>
                    <a:pt x="92" y="78"/>
                    <a:pt x="86" y="82"/>
                  </a:cubicBezTo>
                  <a:cubicBezTo>
                    <a:pt x="51" y="110"/>
                    <a:pt x="51" y="110"/>
                    <a:pt x="51" y="110"/>
                  </a:cubicBezTo>
                  <a:cubicBezTo>
                    <a:pt x="48" y="113"/>
                    <a:pt x="46" y="114"/>
                    <a:pt x="44" y="116"/>
                  </a:cubicBezTo>
                  <a:cubicBezTo>
                    <a:pt x="43" y="118"/>
                    <a:pt x="41" y="120"/>
                    <a:pt x="40" y="122"/>
                  </a:cubicBezTo>
                  <a:cubicBezTo>
                    <a:pt x="39" y="124"/>
                    <a:pt x="38" y="126"/>
                    <a:pt x="38" y="128"/>
                  </a:cubicBezTo>
                  <a:cubicBezTo>
                    <a:pt x="37" y="130"/>
                    <a:pt x="37" y="133"/>
                    <a:pt x="37" y="136"/>
                  </a:cubicBezTo>
                  <a:cubicBezTo>
                    <a:pt x="37" y="148"/>
                    <a:pt x="37" y="148"/>
                    <a:pt x="37" y="148"/>
                  </a:cubicBezTo>
                  <a:cubicBezTo>
                    <a:pt x="100" y="148"/>
                    <a:pt x="100" y="148"/>
                    <a:pt x="100" y="148"/>
                  </a:cubicBezTo>
                  <a:cubicBezTo>
                    <a:pt x="100" y="172"/>
                    <a:pt x="100" y="172"/>
                    <a:pt x="100" y="172"/>
                  </a:cubicBezTo>
                  <a:lnTo>
                    <a:pt x="0" y="1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29" name="L 形 28"/>
          <p:cNvSpPr/>
          <p:nvPr/>
        </p:nvSpPr>
        <p:spPr>
          <a:xfrm>
            <a:off x="1212113" y="4623557"/>
            <a:ext cx="1520822" cy="1469268"/>
          </a:xfrm>
          <a:prstGeom prst="corner">
            <a:avLst>
              <a:gd name="adj1" fmla="val 12504"/>
              <a:gd name="adj2" fmla="val 12406"/>
            </a:avLst>
          </a:prstGeom>
          <a:solidFill>
            <a:srgbClr val="D5D6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L 形 31"/>
          <p:cNvSpPr/>
          <p:nvPr/>
        </p:nvSpPr>
        <p:spPr>
          <a:xfrm rot="10800000">
            <a:off x="1597122" y="854721"/>
            <a:ext cx="1520822" cy="1469268"/>
          </a:xfrm>
          <a:prstGeom prst="corner">
            <a:avLst>
              <a:gd name="adj1" fmla="val 12504"/>
              <a:gd name="adj2" fmla="val 12406"/>
            </a:avLst>
          </a:prstGeom>
          <a:solidFill>
            <a:srgbClr val="D5D6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3731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100000">
              <a:schemeClr val="tx1"/>
            </a:gs>
            <a:gs pos="0">
              <a:schemeClr val="bg1"/>
            </a:gs>
            <a:gs pos="0">
              <a:schemeClr val="bg2">
                <a:lumMod val="2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1" name="文本框 10"/>
          <p:cNvSpPr txBox="1"/>
          <p:nvPr/>
        </p:nvSpPr>
        <p:spPr>
          <a:xfrm>
            <a:off x="1055077" y="4732034"/>
            <a:ext cx="10093569" cy="1292662"/>
          </a:xfrm>
          <a:prstGeom prst="rect">
            <a:avLst/>
          </a:prstGeom>
          <a:noFill/>
        </p:spPr>
        <p:txBody>
          <a:bodyPr wrap="square" rtlCol="0">
            <a:spAutoFit/>
          </a:bodyPr>
          <a:lstStyle/>
          <a:p>
            <a:pPr>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请在此键入内容请在此键入内请在此键入内容请在此键入内容请在此键入内容请在此键入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请在此键入内容请在此键入内请在此键入内容请在此键入内容请在此键入内容请在此键入</a:t>
            </a:r>
            <a:endParaRPr lang="zh-CN" altLang="en-US" sz="2000" dirty="0">
              <a:solidFill>
                <a:prstClr val="white"/>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请在此键入内容请在此键入内请在此键入内容请在此键入内容请在此键入内容请在此键入</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5596" t="1" b="1255"/>
          <a:stretch/>
        </p:blipFill>
        <p:spPr>
          <a:xfrm>
            <a:off x="0" y="-13252"/>
            <a:ext cx="12192000" cy="3429000"/>
          </a:xfrm>
          <a:prstGeom prst="rect">
            <a:avLst/>
          </a:prstGeom>
        </p:spPr>
      </p:pic>
      <p:cxnSp>
        <p:nvCxnSpPr>
          <p:cNvPr id="9" name="直接连接符 8"/>
          <p:cNvCxnSpPr/>
          <p:nvPr/>
        </p:nvCxnSpPr>
        <p:spPr>
          <a:xfrm>
            <a:off x="0" y="3429000"/>
            <a:ext cx="10014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3" idx="2"/>
          </p:cNvCxnSpPr>
          <p:nvPr/>
        </p:nvCxnSpPr>
        <p:spPr>
          <a:xfrm>
            <a:off x="0" y="3424477"/>
            <a:ext cx="5274365" cy="0"/>
          </a:xfrm>
          <a:prstGeom prst="line">
            <a:avLst/>
          </a:prstGeom>
          <a:ln w="63500">
            <a:solidFill>
              <a:srgbClr val="FFC100"/>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274365" y="2602842"/>
            <a:ext cx="1643270" cy="1643270"/>
          </a:xfrm>
          <a:prstGeom prst="ellipse">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749989" y="3092925"/>
            <a:ext cx="692022" cy="663104"/>
            <a:chOff x="5749989" y="3107439"/>
            <a:chExt cx="692022" cy="663104"/>
          </a:xfrm>
        </p:grpSpPr>
        <p:sp>
          <p:nvSpPr>
            <p:cNvPr id="14" name="Freeform 1780"/>
            <p:cNvSpPr>
              <a:spLocks/>
            </p:cNvSpPr>
            <p:nvPr/>
          </p:nvSpPr>
          <p:spPr bwMode="auto">
            <a:xfrm>
              <a:off x="6210797" y="3126060"/>
              <a:ext cx="231214" cy="626023"/>
            </a:xfrm>
            <a:custGeom>
              <a:avLst/>
              <a:gdLst>
                <a:gd name="T0" fmla="*/ 22 w 62"/>
                <a:gd name="T1" fmla="*/ 167 h 167"/>
                <a:gd name="T2" fmla="*/ 22 w 62"/>
                <a:gd name="T3" fmla="*/ 33 h 167"/>
                <a:gd name="T4" fmla="*/ 8 w 62"/>
                <a:gd name="T5" fmla="*/ 18 h 167"/>
                <a:gd name="T6" fmla="*/ 0 w 62"/>
                <a:gd name="T7" fmla="*/ 18 h 167"/>
                <a:gd name="T8" fmla="*/ 0 w 62"/>
                <a:gd name="T9" fmla="*/ 0 h 167"/>
                <a:gd name="T10" fmla="*/ 32 w 62"/>
                <a:gd name="T11" fmla="*/ 0 h 167"/>
                <a:gd name="T12" fmla="*/ 62 w 62"/>
                <a:gd name="T13" fmla="*/ 36 h 167"/>
                <a:gd name="T14" fmla="*/ 62 w 62"/>
                <a:gd name="T15" fmla="*/ 167 h 167"/>
                <a:gd name="T16" fmla="*/ 22 w 62"/>
                <a:gd name="T17"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67">
                  <a:moveTo>
                    <a:pt x="22" y="167"/>
                  </a:moveTo>
                  <a:cubicBezTo>
                    <a:pt x="22" y="33"/>
                    <a:pt x="22" y="33"/>
                    <a:pt x="22" y="33"/>
                  </a:cubicBezTo>
                  <a:cubicBezTo>
                    <a:pt x="22" y="23"/>
                    <a:pt x="17" y="18"/>
                    <a:pt x="8" y="18"/>
                  </a:cubicBezTo>
                  <a:cubicBezTo>
                    <a:pt x="0" y="18"/>
                    <a:pt x="0" y="18"/>
                    <a:pt x="0" y="18"/>
                  </a:cubicBezTo>
                  <a:cubicBezTo>
                    <a:pt x="0" y="0"/>
                    <a:pt x="0" y="0"/>
                    <a:pt x="0" y="0"/>
                  </a:cubicBezTo>
                  <a:cubicBezTo>
                    <a:pt x="32" y="0"/>
                    <a:pt x="32" y="0"/>
                    <a:pt x="32" y="0"/>
                  </a:cubicBezTo>
                  <a:cubicBezTo>
                    <a:pt x="52" y="0"/>
                    <a:pt x="62" y="12"/>
                    <a:pt x="62" y="36"/>
                  </a:cubicBezTo>
                  <a:cubicBezTo>
                    <a:pt x="62" y="167"/>
                    <a:pt x="62" y="167"/>
                    <a:pt x="62" y="167"/>
                  </a:cubicBezTo>
                  <a:lnTo>
                    <a:pt x="22" y="1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85"/>
            <p:cNvSpPr>
              <a:spLocks noEditPoints="1"/>
            </p:cNvSpPr>
            <p:nvPr/>
          </p:nvSpPr>
          <p:spPr bwMode="auto">
            <a:xfrm>
              <a:off x="5749989" y="3107439"/>
              <a:ext cx="386085" cy="663104"/>
            </a:xfrm>
            <a:custGeom>
              <a:avLst/>
              <a:gdLst>
                <a:gd name="T0" fmla="*/ 0 w 103"/>
                <a:gd name="T1" fmla="*/ 35 h 177"/>
                <a:gd name="T2" fmla="*/ 4 w 103"/>
                <a:gd name="T3" fmla="*/ 18 h 177"/>
                <a:gd name="T4" fmla="*/ 15 w 103"/>
                <a:gd name="T5" fmla="*/ 8 h 177"/>
                <a:gd name="T6" fmla="*/ 31 w 103"/>
                <a:gd name="T7" fmla="*/ 2 h 177"/>
                <a:gd name="T8" fmla="*/ 52 w 103"/>
                <a:gd name="T9" fmla="*/ 0 h 177"/>
                <a:gd name="T10" fmla="*/ 72 w 103"/>
                <a:gd name="T11" fmla="*/ 2 h 177"/>
                <a:gd name="T12" fmla="*/ 88 w 103"/>
                <a:gd name="T13" fmla="*/ 8 h 177"/>
                <a:gd name="T14" fmla="*/ 99 w 103"/>
                <a:gd name="T15" fmla="*/ 19 h 177"/>
                <a:gd name="T16" fmla="*/ 103 w 103"/>
                <a:gd name="T17" fmla="*/ 35 h 177"/>
                <a:gd name="T18" fmla="*/ 103 w 103"/>
                <a:gd name="T19" fmla="*/ 142 h 177"/>
                <a:gd name="T20" fmla="*/ 99 w 103"/>
                <a:gd name="T21" fmla="*/ 159 h 177"/>
                <a:gd name="T22" fmla="*/ 88 w 103"/>
                <a:gd name="T23" fmla="*/ 169 h 177"/>
                <a:gd name="T24" fmla="*/ 72 w 103"/>
                <a:gd name="T25" fmla="*/ 175 h 177"/>
                <a:gd name="T26" fmla="*/ 52 w 103"/>
                <a:gd name="T27" fmla="*/ 177 h 177"/>
                <a:gd name="T28" fmla="*/ 31 w 103"/>
                <a:gd name="T29" fmla="*/ 175 h 177"/>
                <a:gd name="T30" fmla="*/ 15 w 103"/>
                <a:gd name="T31" fmla="*/ 170 h 177"/>
                <a:gd name="T32" fmla="*/ 4 w 103"/>
                <a:gd name="T33" fmla="*/ 159 h 177"/>
                <a:gd name="T34" fmla="*/ 0 w 103"/>
                <a:gd name="T35" fmla="*/ 142 h 177"/>
                <a:gd name="T36" fmla="*/ 0 w 103"/>
                <a:gd name="T37" fmla="*/ 35 h 177"/>
                <a:gd name="T38" fmla="*/ 63 w 103"/>
                <a:gd name="T39" fmla="*/ 32 h 177"/>
                <a:gd name="T40" fmla="*/ 52 w 103"/>
                <a:gd name="T41" fmla="*/ 21 h 177"/>
                <a:gd name="T42" fmla="*/ 40 w 103"/>
                <a:gd name="T43" fmla="*/ 32 h 177"/>
                <a:gd name="T44" fmla="*/ 40 w 103"/>
                <a:gd name="T45" fmla="*/ 145 h 177"/>
                <a:gd name="T46" fmla="*/ 52 w 103"/>
                <a:gd name="T47" fmla="*/ 156 h 177"/>
                <a:gd name="T48" fmla="*/ 63 w 103"/>
                <a:gd name="T49" fmla="*/ 145 h 177"/>
                <a:gd name="T50" fmla="*/ 63 w 103"/>
                <a:gd name="T51" fmla="*/ 3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8"/>
                  </a:cubicBezTo>
                  <a:cubicBezTo>
                    <a:pt x="19" y="5"/>
                    <a:pt x="25" y="3"/>
                    <a:pt x="31" y="2"/>
                  </a:cubicBezTo>
                  <a:cubicBezTo>
                    <a:pt x="37" y="1"/>
                    <a:pt x="44" y="0"/>
                    <a:pt x="52" y="0"/>
                  </a:cubicBezTo>
                  <a:cubicBezTo>
                    <a:pt x="59" y="0"/>
                    <a:pt x="66" y="1"/>
                    <a:pt x="72" y="2"/>
                  </a:cubicBezTo>
                  <a:cubicBezTo>
                    <a:pt x="78" y="3"/>
                    <a:pt x="83" y="5"/>
                    <a:pt x="88" y="8"/>
                  </a:cubicBezTo>
                  <a:cubicBezTo>
                    <a:pt x="93" y="10"/>
                    <a:pt x="96" y="14"/>
                    <a:pt x="99" y="19"/>
                  </a:cubicBezTo>
                  <a:cubicBezTo>
                    <a:pt x="102" y="23"/>
                    <a:pt x="103" y="29"/>
                    <a:pt x="103" y="35"/>
                  </a:cubicBezTo>
                  <a:cubicBezTo>
                    <a:pt x="103" y="142"/>
                    <a:pt x="103" y="142"/>
                    <a:pt x="103" y="142"/>
                  </a:cubicBezTo>
                  <a:cubicBezTo>
                    <a:pt x="103" y="149"/>
                    <a:pt x="102" y="154"/>
                    <a:pt x="99" y="159"/>
                  </a:cubicBezTo>
                  <a:cubicBezTo>
                    <a:pt x="96" y="163"/>
                    <a:pt x="93" y="167"/>
                    <a:pt x="88" y="169"/>
                  </a:cubicBezTo>
                  <a:cubicBezTo>
                    <a:pt x="83" y="172"/>
                    <a:pt x="78" y="174"/>
                    <a:pt x="72" y="175"/>
                  </a:cubicBezTo>
                  <a:cubicBezTo>
                    <a:pt x="66" y="176"/>
                    <a:pt x="59" y="177"/>
                    <a:pt x="52" y="177"/>
                  </a:cubicBezTo>
                  <a:cubicBezTo>
                    <a:pt x="44" y="177"/>
                    <a:pt x="37" y="176"/>
                    <a:pt x="31" y="175"/>
                  </a:cubicBezTo>
                  <a:cubicBezTo>
                    <a:pt x="25" y="174"/>
                    <a:pt x="19" y="172"/>
                    <a:pt x="15" y="170"/>
                  </a:cubicBezTo>
                  <a:cubicBezTo>
                    <a:pt x="10" y="167"/>
                    <a:pt x="6" y="163"/>
                    <a:pt x="4" y="159"/>
                  </a:cubicBezTo>
                  <a:cubicBezTo>
                    <a:pt x="1" y="154"/>
                    <a:pt x="0" y="149"/>
                    <a:pt x="0" y="142"/>
                  </a:cubicBezTo>
                  <a:lnTo>
                    <a:pt x="0" y="35"/>
                  </a:lnTo>
                  <a:close/>
                  <a:moveTo>
                    <a:pt x="63" y="32"/>
                  </a:moveTo>
                  <a:cubicBezTo>
                    <a:pt x="63" y="25"/>
                    <a:pt x="59" y="21"/>
                    <a:pt x="52" y="21"/>
                  </a:cubicBezTo>
                  <a:cubicBezTo>
                    <a:pt x="44" y="21"/>
                    <a:pt x="40" y="25"/>
                    <a:pt x="40" y="32"/>
                  </a:cubicBezTo>
                  <a:cubicBezTo>
                    <a:pt x="40" y="145"/>
                    <a:pt x="40" y="145"/>
                    <a:pt x="40" y="145"/>
                  </a:cubicBezTo>
                  <a:cubicBezTo>
                    <a:pt x="40" y="152"/>
                    <a:pt x="44" y="156"/>
                    <a:pt x="52" y="156"/>
                  </a:cubicBezTo>
                  <a:cubicBezTo>
                    <a:pt x="59" y="156"/>
                    <a:pt x="63" y="152"/>
                    <a:pt x="63" y="145"/>
                  </a:cubicBezTo>
                  <a:lnTo>
                    <a:pt x="6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cxnSp>
        <p:nvCxnSpPr>
          <p:cNvPr id="16" name="直接连接符 15"/>
          <p:cNvCxnSpPr/>
          <p:nvPr/>
        </p:nvCxnSpPr>
        <p:spPr>
          <a:xfrm>
            <a:off x="6917635" y="3424477"/>
            <a:ext cx="5274365" cy="0"/>
          </a:xfrm>
          <a:prstGeom prst="line">
            <a:avLst/>
          </a:prstGeom>
          <a:ln w="63500">
            <a:solidFill>
              <a:srgbClr val="FFC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48822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0">
              <a:schemeClr val="bg2">
                <a:lumMod val="25000"/>
              </a:schemeClr>
            </a:gs>
            <a:gs pos="100000">
              <a:schemeClr val="tx1"/>
            </a:gs>
            <a:gs pos="100000">
              <a:schemeClr val="accent1">
                <a:lumMod val="30000"/>
                <a:lumOff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89" name="组合 88"/>
          <p:cNvGrpSpPr/>
          <p:nvPr/>
        </p:nvGrpSpPr>
        <p:grpSpPr>
          <a:xfrm>
            <a:off x="5860186" y="812464"/>
            <a:ext cx="5094577" cy="5246323"/>
            <a:chOff x="5860186" y="812464"/>
            <a:chExt cx="5094577" cy="5246323"/>
          </a:xfrm>
        </p:grpSpPr>
        <p:pic>
          <p:nvPicPr>
            <p:cNvPr id="61" name="图片 60"/>
            <p:cNvPicPr>
              <a:picLocks/>
            </p:cNvPicPr>
            <p:nvPr/>
          </p:nvPicPr>
          <p:blipFill>
            <a:blip r:embed="rId2">
              <a:extLst>
                <a:ext uri="{28A0092B-C50C-407E-A947-70E740481C1C}">
                  <a14:useLocalDpi xmlns:a14="http://schemas.microsoft.com/office/drawing/2010/main" val="0"/>
                </a:ext>
              </a:extLst>
            </a:blip>
            <a:stretch>
              <a:fillRect/>
            </a:stretch>
          </p:blipFill>
          <p:spPr>
            <a:xfrm>
              <a:off x="6127107" y="1208763"/>
              <a:ext cx="2170364" cy="2176461"/>
            </a:xfrm>
            <a:prstGeom prst="rect">
              <a:avLst/>
            </a:prstGeom>
            <a:ln w="38100">
              <a:noFill/>
            </a:ln>
          </p:spPr>
        </p:pic>
        <p:pic>
          <p:nvPicPr>
            <p:cNvPr id="78" name="图片 77"/>
            <p:cNvPicPr>
              <a:picLocks/>
            </p:cNvPicPr>
            <p:nvPr/>
          </p:nvPicPr>
          <p:blipFill>
            <a:blip r:embed="rId3">
              <a:extLst>
                <a:ext uri="{28A0092B-C50C-407E-A947-70E740481C1C}">
                  <a14:useLocalDpi xmlns:a14="http://schemas.microsoft.com/office/drawing/2010/main" val="0"/>
                </a:ext>
              </a:extLst>
            </a:blip>
            <a:stretch>
              <a:fillRect/>
            </a:stretch>
          </p:blipFill>
          <p:spPr>
            <a:xfrm>
              <a:off x="8388125" y="812464"/>
              <a:ext cx="2566638" cy="2572735"/>
            </a:xfrm>
            <a:prstGeom prst="rect">
              <a:avLst/>
            </a:prstGeom>
          </p:spPr>
        </p:pic>
        <p:pic>
          <p:nvPicPr>
            <p:cNvPr id="80" name="图片 79"/>
            <p:cNvPicPr>
              <a:picLocks/>
            </p:cNvPicPr>
            <p:nvPr/>
          </p:nvPicPr>
          <p:blipFill>
            <a:blip r:embed="rId4">
              <a:extLst>
                <a:ext uri="{28A0092B-C50C-407E-A947-70E740481C1C}">
                  <a14:useLocalDpi xmlns:a14="http://schemas.microsoft.com/office/drawing/2010/main" val="0"/>
                </a:ext>
              </a:extLst>
            </a:blip>
            <a:stretch>
              <a:fillRect/>
            </a:stretch>
          </p:blipFill>
          <p:spPr>
            <a:xfrm>
              <a:off x="5860186" y="3487419"/>
              <a:ext cx="2438611" cy="2438611"/>
            </a:xfrm>
            <a:prstGeom prst="rect">
              <a:avLst/>
            </a:prstGeom>
          </p:spPr>
        </p:pic>
        <p:pic>
          <p:nvPicPr>
            <p:cNvPr id="82" name="图片 81"/>
            <p:cNvPicPr>
              <a:picLocks/>
            </p:cNvPicPr>
            <p:nvPr/>
          </p:nvPicPr>
          <p:blipFill>
            <a:blip r:embed="rId5">
              <a:extLst>
                <a:ext uri="{28A0092B-C50C-407E-A947-70E740481C1C}">
                  <a14:useLocalDpi xmlns:a14="http://schemas.microsoft.com/office/drawing/2010/main" val="0"/>
                </a:ext>
              </a:extLst>
            </a:blip>
            <a:stretch>
              <a:fillRect/>
            </a:stretch>
          </p:blipFill>
          <p:spPr>
            <a:xfrm>
              <a:off x="8388125" y="3486052"/>
              <a:ext cx="2566638" cy="2572735"/>
            </a:xfrm>
            <a:prstGeom prst="rect">
              <a:avLst/>
            </a:prstGeom>
            <a:ln w="38100">
              <a:noFill/>
            </a:ln>
          </p:spPr>
        </p:pic>
      </p:grpSp>
      <p:sp>
        <p:nvSpPr>
          <p:cNvPr id="85" name="文本框 84"/>
          <p:cNvSpPr txBox="1"/>
          <p:nvPr/>
        </p:nvSpPr>
        <p:spPr>
          <a:xfrm>
            <a:off x="2021784" y="1496465"/>
            <a:ext cx="2735751" cy="707886"/>
          </a:xfrm>
          <a:prstGeom prst="rect">
            <a:avLst/>
          </a:prstGeom>
          <a:noFill/>
        </p:spPr>
        <p:txBody>
          <a:bodyPr wrap="square" rtlCol="0">
            <a:spAutoFit/>
          </a:bodyPr>
          <a:lstStyle/>
          <a:p>
            <a:r>
              <a:rPr lang="zh-CN" altLang="en-US" sz="4000" dirty="0">
                <a:solidFill>
                  <a:schemeClr val="bg1"/>
                </a:solidFill>
                <a:latin typeface="微软雅黑" panose="020B0503020204020204" pitchFamily="34" charset="-122"/>
                <a:ea typeface="微软雅黑" panose="020B0503020204020204" pitchFamily="34" charset="-122"/>
              </a:rPr>
              <a:t>请在此键入</a:t>
            </a:r>
          </a:p>
        </p:txBody>
      </p:sp>
      <p:sp>
        <p:nvSpPr>
          <p:cNvPr id="93" name="文本框 92"/>
          <p:cNvSpPr txBox="1"/>
          <p:nvPr/>
        </p:nvSpPr>
        <p:spPr>
          <a:xfrm>
            <a:off x="1132302" y="2494939"/>
            <a:ext cx="4727884" cy="2893100"/>
          </a:xfrm>
          <a:prstGeom prst="rect">
            <a:avLst/>
          </a:prstGeom>
          <a:noFill/>
        </p:spPr>
        <p:txBody>
          <a:bodyPr wrap="square" rtlCol="0">
            <a:spAutoFit/>
          </a:bodyPr>
          <a:lstStyle/>
          <a:p>
            <a:pPr>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请在此键入请在此键入请在此键入请在此键请在此键入请在此处键入请在此键入请在此键入请在此键入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请在此键入请在此键入请在此键入请在此键请在此键入请在此处键入请在此键入请在此键入请在此键入</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32702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100000">
              <a:schemeClr val="tx1"/>
            </a:gs>
            <a:gs pos="0">
              <a:schemeClr val="bg1"/>
            </a:gs>
            <a:gs pos="0">
              <a:schemeClr val="bg2">
                <a:lumMod val="2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57" name="文本框 56"/>
          <p:cNvSpPr txBox="1"/>
          <p:nvPr/>
        </p:nvSpPr>
        <p:spPr>
          <a:xfrm>
            <a:off x="1182051" y="5267583"/>
            <a:ext cx="9931426" cy="1292662"/>
          </a:xfrm>
          <a:prstGeom prst="rect">
            <a:avLst/>
          </a:prstGeom>
          <a:noFill/>
        </p:spPr>
        <p:txBody>
          <a:bodyPr wrap="square" rtlCol="0">
            <a:spAutoFit/>
          </a:bodyPr>
          <a:lstStyle/>
          <a:p>
            <a:pPr>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请在此处键入内容请在此处键入内容请在此处键入内容请在此处键入内容请在此处键入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请在此处键入内容请在此处键入内容请在此处键入内容请在此处键入内容请在此处键入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请在此处键入内容请在此处键入内容请在此处键入内容请在此处键入内容请在此处键入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200150" y="1130273"/>
            <a:ext cx="9791700" cy="3969194"/>
            <a:chOff x="1200150" y="936303"/>
            <a:chExt cx="9791700" cy="3969194"/>
          </a:xfrm>
        </p:grpSpPr>
        <p:cxnSp>
          <p:nvCxnSpPr>
            <p:cNvPr id="52" name="直接连接符 51"/>
            <p:cNvCxnSpPr/>
            <p:nvPr/>
          </p:nvCxnSpPr>
          <p:spPr>
            <a:xfrm>
              <a:off x="1200150" y="4322960"/>
              <a:ext cx="9791700" cy="0"/>
            </a:xfrm>
            <a:prstGeom prst="line">
              <a:avLst/>
            </a:prstGeom>
            <a:ln w="38100">
              <a:solidFill>
                <a:srgbClr val="FFC100"/>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213496" y="936303"/>
              <a:ext cx="2001079" cy="3129377"/>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rotWithShape="1">
            <a:blip r:embed="rId2">
              <a:extLst>
                <a:ext uri="{28A0092B-C50C-407E-A947-70E740481C1C}">
                  <a14:useLocalDpi xmlns:a14="http://schemas.microsoft.com/office/drawing/2010/main" val="0"/>
                </a:ext>
              </a:extLst>
            </a:blip>
            <a:srcRect b="3326"/>
            <a:stretch/>
          </p:blipFill>
          <p:spPr>
            <a:xfrm>
              <a:off x="1322897" y="1260841"/>
              <a:ext cx="1972634" cy="2863334"/>
            </a:xfrm>
            <a:prstGeom prst="rect">
              <a:avLst/>
            </a:prstGeom>
            <a:solidFill>
              <a:srgbClr val="FFC100"/>
            </a:solidFill>
          </p:spPr>
        </p:pic>
        <p:sp>
          <p:nvSpPr>
            <p:cNvPr id="2" name="箭头: 五边形 1"/>
            <p:cNvSpPr/>
            <p:nvPr/>
          </p:nvSpPr>
          <p:spPr>
            <a:xfrm rot="5400000">
              <a:off x="1925182" y="3806151"/>
              <a:ext cx="768064" cy="1430619"/>
            </a:xfrm>
            <a:prstGeom prst="homePlate">
              <a:avLst>
                <a:gd name="adj" fmla="val 40278"/>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051293" y="936303"/>
              <a:ext cx="2001079" cy="3129377"/>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r="4581"/>
            <a:stretch/>
          </p:blipFill>
          <p:spPr>
            <a:xfrm>
              <a:off x="5166397" y="1247591"/>
              <a:ext cx="1972634" cy="2863334"/>
            </a:xfrm>
            <a:prstGeom prst="rect">
              <a:avLst/>
            </a:prstGeom>
            <a:solidFill>
              <a:srgbClr val="FFC100"/>
            </a:solidFill>
          </p:spPr>
        </p:pic>
        <p:sp>
          <p:nvSpPr>
            <p:cNvPr id="14" name="箭头: 五边形 13"/>
            <p:cNvSpPr/>
            <p:nvPr/>
          </p:nvSpPr>
          <p:spPr>
            <a:xfrm rot="5400000">
              <a:off x="5768682" y="3806155"/>
              <a:ext cx="768064" cy="1430619"/>
            </a:xfrm>
            <a:prstGeom prst="homePlate">
              <a:avLst>
                <a:gd name="adj" fmla="val 40278"/>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8894792" y="936303"/>
              <a:ext cx="2001079" cy="3129377"/>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rotWithShape="1">
            <a:blip r:embed="rId4">
              <a:extLst>
                <a:ext uri="{28A0092B-C50C-407E-A947-70E740481C1C}">
                  <a14:useLocalDpi xmlns:a14="http://schemas.microsoft.com/office/drawing/2010/main" val="0"/>
                </a:ext>
              </a:extLst>
            </a:blip>
            <a:srcRect b="3779"/>
            <a:stretch/>
          </p:blipFill>
          <p:spPr>
            <a:xfrm>
              <a:off x="9002254" y="1246036"/>
              <a:ext cx="1987826" cy="2863334"/>
            </a:xfrm>
            <a:prstGeom prst="rect">
              <a:avLst/>
            </a:prstGeom>
          </p:spPr>
        </p:pic>
        <p:sp>
          <p:nvSpPr>
            <p:cNvPr id="15" name="箭头: 五边形 14"/>
            <p:cNvSpPr/>
            <p:nvPr/>
          </p:nvSpPr>
          <p:spPr>
            <a:xfrm rot="5400000">
              <a:off x="9612135" y="3806154"/>
              <a:ext cx="768064" cy="1430619"/>
            </a:xfrm>
            <a:prstGeom prst="homePlate">
              <a:avLst>
                <a:gd name="adj" fmla="val 40278"/>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83594" y="111766"/>
            <a:ext cx="9792214" cy="892552"/>
            <a:chOff x="1199636" y="111766"/>
            <a:chExt cx="9792214" cy="892552"/>
          </a:xfrm>
        </p:grpSpPr>
        <p:sp>
          <p:nvSpPr>
            <p:cNvPr id="18" name="文本框 17"/>
            <p:cNvSpPr txBox="1"/>
            <p:nvPr/>
          </p:nvSpPr>
          <p:spPr>
            <a:xfrm>
              <a:off x="4728345" y="111766"/>
              <a:ext cx="2735311" cy="892552"/>
            </a:xfrm>
            <a:prstGeom prst="rect">
              <a:avLst/>
            </a:prstGeom>
            <a:noFill/>
          </p:spPr>
          <p:txBody>
            <a:bodyPr wrap="square" rtlCol="0">
              <a:spAutoFit/>
            </a:bodyPr>
            <a:lstStyle/>
            <a:p>
              <a:pPr>
                <a:lnSpc>
                  <a:spcPct val="130000"/>
                </a:lnSpc>
              </a:pPr>
              <a:r>
                <a:rPr lang="zh-CN" altLang="en-US" sz="4000" dirty="0">
                  <a:solidFill>
                    <a:schemeClr val="bg1"/>
                  </a:solidFill>
                  <a:latin typeface="微软雅黑" panose="020B0503020204020204" pitchFamily="34" charset="-122"/>
                  <a:ea typeface="微软雅黑" panose="020B0503020204020204" pitchFamily="34" charset="-122"/>
                </a:rPr>
                <a:t>请在此键入</a:t>
              </a:r>
            </a:p>
          </p:txBody>
        </p:sp>
        <p:grpSp>
          <p:nvGrpSpPr>
            <p:cNvPr id="19" name="组合 18"/>
            <p:cNvGrpSpPr/>
            <p:nvPr/>
          </p:nvGrpSpPr>
          <p:grpSpPr>
            <a:xfrm>
              <a:off x="1199636" y="549882"/>
              <a:ext cx="9792214" cy="0"/>
              <a:chOff x="1199636" y="549882"/>
              <a:chExt cx="9792214" cy="0"/>
            </a:xfrm>
          </p:grpSpPr>
          <p:cxnSp>
            <p:nvCxnSpPr>
              <p:cNvPr id="20" name="直接连接符 19"/>
              <p:cNvCxnSpPr/>
              <p:nvPr/>
            </p:nvCxnSpPr>
            <p:spPr>
              <a:xfrm>
                <a:off x="1199636"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702613"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94543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0">
              <a:schemeClr val="bg2">
                <a:lumMod val="75000"/>
              </a:schemeClr>
            </a:gs>
            <a:gs pos="100000">
              <a:schemeClr val="tx1"/>
            </a:gs>
            <a:gs pos="0">
              <a:schemeClr val="bg2">
                <a:lumMod val="25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 name="组合 2"/>
          <p:cNvGrpSpPr/>
          <p:nvPr/>
        </p:nvGrpSpPr>
        <p:grpSpPr>
          <a:xfrm>
            <a:off x="1199636" y="1133805"/>
            <a:ext cx="9792214" cy="5321142"/>
            <a:chOff x="1199636" y="995255"/>
            <a:chExt cx="9792214" cy="5321142"/>
          </a:xfrm>
        </p:grpSpPr>
        <p:sp>
          <p:nvSpPr>
            <p:cNvPr id="33" name="自由: 形状 32"/>
            <p:cNvSpPr/>
            <p:nvPr/>
          </p:nvSpPr>
          <p:spPr>
            <a:xfrm>
              <a:off x="1213089" y="995255"/>
              <a:ext cx="2231092" cy="5321142"/>
            </a:xfrm>
            <a:custGeom>
              <a:avLst/>
              <a:gdLst>
                <a:gd name="connsiteX0" fmla="*/ 1115546 w 2231092"/>
                <a:gd name="connsiteY0" fmla="*/ 0 h 5321142"/>
                <a:gd name="connsiteX1" fmla="*/ 2231092 w 2231092"/>
                <a:gd name="connsiteY1" fmla="*/ 1124431 h 5321142"/>
                <a:gd name="connsiteX2" fmla="*/ 2096452 w 2231092"/>
                <a:gd name="connsiteY2" fmla="*/ 1660402 h 5321142"/>
                <a:gd name="connsiteX3" fmla="*/ 2079283 w 2231092"/>
                <a:gd name="connsiteY3" fmla="*/ 1688887 h 5321142"/>
                <a:gd name="connsiteX4" fmla="*/ 2079283 w 2231092"/>
                <a:gd name="connsiteY4" fmla="*/ 4291789 h 5321142"/>
                <a:gd name="connsiteX5" fmla="*/ 1115541 w 2231092"/>
                <a:gd name="connsiteY5" fmla="*/ 5321142 h 5321142"/>
                <a:gd name="connsiteX6" fmla="*/ 151800 w 2231092"/>
                <a:gd name="connsiteY6" fmla="*/ 4291789 h 5321142"/>
                <a:gd name="connsiteX7" fmla="*/ 151800 w 2231092"/>
                <a:gd name="connsiteY7" fmla="*/ 1688872 h 5321142"/>
                <a:gd name="connsiteX8" fmla="*/ 134640 w 2231092"/>
                <a:gd name="connsiteY8" fmla="*/ 1660402 h 5321142"/>
                <a:gd name="connsiteX9" fmla="*/ 0 w 2231092"/>
                <a:gd name="connsiteY9" fmla="*/ 1124431 h 5321142"/>
                <a:gd name="connsiteX10" fmla="*/ 1115546 w 2231092"/>
                <a:gd name="connsiteY10" fmla="*/ 0 h 532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1092" h="5321142">
                  <a:moveTo>
                    <a:pt x="1115546" y="0"/>
                  </a:moveTo>
                  <a:cubicBezTo>
                    <a:pt x="1731645" y="0"/>
                    <a:pt x="2231092" y="503425"/>
                    <a:pt x="2231092" y="1124431"/>
                  </a:cubicBezTo>
                  <a:cubicBezTo>
                    <a:pt x="2231092" y="1318496"/>
                    <a:pt x="2182318" y="1501077"/>
                    <a:pt x="2096452" y="1660402"/>
                  </a:cubicBezTo>
                  <a:lnTo>
                    <a:pt x="2079283" y="1688887"/>
                  </a:lnTo>
                  <a:lnTo>
                    <a:pt x="2079283" y="4291789"/>
                  </a:lnTo>
                  <a:lnTo>
                    <a:pt x="1115541" y="5321142"/>
                  </a:lnTo>
                  <a:lnTo>
                    <a:pt x="151800" y="4291789"/>
                  </a:lnTo>
                  <a:lnTo>
                    <a:pt x="151800" y="1688872"/>
                  </a:lnTo>
                  <a:lnTo>
                    <a:pt x="134640" y="1660402"/>
                  </a:lnTo>
                  <a:cubicBezTo>
                    <a:pt x="48774" y="1501077"/>
                    <a:pt x="0" y="1318496"/>
                    <a:pt x="0" y="1124431"/>
                  </a:cubicBezTo>
                  <a:cubicBezTo>
                    <a:pt x="0" y="503425"/>
                    <a:pt x="499447" y="0"/>
                    <a:pt x="1115546" y="0"/>
                  </a:cubicBezTo>
                  <a:close/>
                </a:path>
              </a:pathLst>
            </a:cu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自由: 形状 33"/>
            <p:cNvSpPr/>
            <p:nvPr/>
          </p:nvSpPr>
          <p:spPr>
            <a:xfrm rot="5400000">
              <a:off x="3441014" y="2540278"/>
              <a:ext cx="5321138" cy="2231093"/>
            </a:xfrm>
            <a:custGeom>
              <a:avLst/>
              <a:gdLst>
                <a:gd name="connsiteX0" fmla="*/ 0 w 5321138"/>
                <a:gd name="connsiteY0" fmla="*/ 1115547 h 2231093"/>
                <a:gd name="connsiteX1" fmla="*/ 1124431 w 5321138"/>
                <a:gd name="connsiteY1" fmla="*/ 0 h 2231093"/>
                <a:gd name="connsiteX2" fmla="*/ 1660401 w 5321138"/>
                <a:gd name="connsiteY2" fmla="*/ 134641 h 2231093"/>
                <a:gd name="connsiteX3" fmla="*/ 1688881 w 5321138"/>
                <a:gd name="connsiteY3" fmla="*/ 151806 h 2231093"/>
                <a:gd name="connsiteX4" fmla="*/ 4291785 w 5321138"/>
                <a:gd name="connsiteY4" fmla="*/ 151806 h 2231093"/>
                <a:gd name="connsiteX5" fmla="*/ 5321138 w 5321138"/>
                <a:gd name="connsiteY5" fmla="*/ 1115548 h 2231093"/>
                <a:gd name="connsiteX6" fmla="*/ 4291785 w 5321138"/>
                <a:gd name="connsiteY6" fmla="*/ 2079289 h 2231093"/>
                <a:gd name="connsiteX7" fmla="*/ 1688878 w 5321138"/>
                <a:gd name="connsiteY7" fmla="*/ 2079289 h 2231093"/>
                <a:gd name="connsiteX8" fmla="*/ 1660401 w 5321138"/>
                <a:gd name="connsiteY8" fmla="*/ 2096452 h 2231093"/>
                <a:gd name="connsiteX9" fmla="*/ 1124431 w 5321138"/>
                <a:gd name="connsiteY9" fmla="*/ 2231093 h 2231093"/>
                <a:gd name="connsiteX10" fmla="*/ 0 w 5321138"/>
                <a:gd name="connsiteY10" fmla="*/ 1115547 h 223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21138" h="2231093">
                  <a:moveTo>
                    <a:pt x="0" y="1115547"/>
                  </a:moveTo>
                  <a:cubicBezTo>
                    <a:pt x="0" y="499448"/>
                    <a:pt x="503424" y="0"/>
                    <a:pt x="1124431" y="0"/>
                  </a:cubicBezTo>
                  <a:cubicBezTo>
                    <a:pt x="1318495" y="0"/>
                    <a:pt x="1501077" y="48774"/>
                    <a:pt x="1660401" y="134641"/>
                  </a:cubicBezTo>
                  <a:lnTo>
                    <a:pt x="1688881" y="151806"/>
                  </a:lnTo>
                  <a:lnTo>
                    <a:pt x="4291785" y="151806"/>
                  </a:lnTo>
                  <a:lnTo>
                    <a:pt x="5321138" y="1115548"/>
                  </a:lnTo>
                  <a:lnTo>
                    <a:pt x="4291785" y="2079289"/>
                  </a:lnTo>
                  <a:lnTo>
                    <a:pt x="1688878" y="2079289"/>
                  </a:lnTo>
                  <a:lnTo>
                    <a:pt x="1660401" y="2096452"/>
                  </a:lnTo>
                  <a:cubicBezTo>
                    <a:pt x="1501077" y="2182319"/>
                    <a:pt x="1318495" y="2231093"/>
                    <a:pt x="1124431" y="2231093"/>
                  </a:cubicBezTo>
                  <a:cubicBezTo>
                    <a:pt x="503424" y="2231093"/>
                    <a:pt x="0" y="1731646"/>
                    <a:pt x="0" y="1115547"/>
                  </a:cubicBezTo>
                  <a:close/>
                </a:path>
              </a:pathLst>
            </a:cu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35" name="自由: 形状 34"/>
            <p:cNvSpPr/>
            <p:nvPr/>
          </p:nvSpPr>
          <p:spPr>
            <a:xfrm rot="5400000">
              <a:off x="7213961" y="2540279"/>
              <a:ext cx="5321140" cy="2231093"/>
            </a:xfrm>
            <a:custGeom>
              <a:avLst/>
              <a:gdLst>
                <a:gd name="connsiteX0" fmla="*/ 0 w 5321140"/>
                <a:gd name="connsiteY0" fmla="*/ 1115547 h 2231093"/>
                <a:gd name="connsiteX1" fmla="*/ 1124430 w 5321140"/>
                <a:gd name="connsiteY1" fmla="*/ 0 h 2231093"/>
                <a:gd name="connsiteX2" fmla="*/ 1660401 w 5321140"/>
                <a:gd name="connsiteY2" fmla="*/ 134640 h 2231093"/>
                <a:gd name="connsiteX3" fmla="*/ 1688883 w 5321140"/>
                <a:gd name="connsiteY3" fmla="*/ 151808 h 2231093"/>
                <a:gd name="connsiteX4" fmla="*/ 4291787 w 5321140"/>
                <a:gd name="connsiteY4" fmla="*/ 151808 h 2231093"/>
                <a:gd name="connsiteX5" fmla="*/ 5321140 w 5321140"/>
                <a:gd name="connsiteY5" fmla="*/ 1115550 h 2231093"/>
                <a:gd name="connsiteX6" fmla="*/ 4291787 w 5321140"/>
                <a:gd name="connsiteY6" fmla="*/ 2079290 h 2231093"/>
                <a:gd name="connsiteX7" fmla="*/ 1688876 w 5321140"/>
                <a:gd name="connsiteY7" fmla="*/ 2079290 h 2231093"/>
                <a:gd name="connsiteX8" fmla="*/ 1660401 w 5321140"/>
                <a:gd name="connsiteY8" fmla="*/ 2096453 h 2231093"/>
                <a:gd name="connsiteX9" fmla="*/ 1124430 w 5321140"/>
                <a:gd name="connsiteY9" fmla="*/ 2231093 h 2231093"/>
                <a:gd name="connsiteX10" fmla="*/ 0 w 5321140"/>
                <a:gd name="connsiteY10" fmla="*/ 1115547 h 223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21140" h="2231093">
                  <a:moveTo>
                    <a:pt x="0" y="1115547"/>
                  </a:moveTo>
                  <a:cubicBezTo>
                    <a:pt x="0" y="499448"/>
                    <a:pt x="503425" y="0"/>
                    <a:pt x="1124430" y="0"/>
                  </a:cubicBezTo>
                  <a:cubicBezTo>
                    <a:pt x="1318495" y="0"/>
                    <a:pt x="1501077" y="48774"/>
                    <a:pt x="1660401" y="134640"/>
                  </a:cubicBezTo>
                  <a:lnTo>
                    <a:pt x="1688883" y="151808"/>
                  </a:lnTo>
                  <a:lnTo>
                    <a:pt x="4291787" y="151808"/>
                  </a:lnTo>
                  <a:lnTo>
                    <a:pt x="5321140" y="1115550"/>
                  </a:lnTo>
                  <a:lnTo>
                    <a:pt x="4291787" y="2079290"/>
                  </a:lnTo>
                  <a:lnTo>
                    <a:pt x="1688876" y="2079290"/>
                  </a:lnTo>
                  <a:lnTo>
                    <a:pt x="1660401" y="2096453"/>
                  </a:lnTo>
                  <a:cubicBezTo>
                    <a:pt x="1501077" y="2182319"/>
                    <a:pt x="1318495" y="2231093"/>
                    <a:pt x="1124430" y="2231093"/>
                  </a:cubicBezTo>
                  <a:cubicBezTo>
                    <a:pt x="503425" y="2231093"/>
                    <a:pt x="0" y="1731646"/>
                    <a:pt x="0" y="1115547"/>
                  </a:cubicBezTo>
                  <a:close/>
                </a:path>
              </a:pathLst>
            </a:cu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2" name="组合 1"/>
            <p:cNvGrpSpPr/>
            <p:nvPr/>
          </p:nvGrpSpPr>
          <p:grpSpPr>
            <a:xfrm>
              <a:off x="1199636" y="1618447"/>
              <a:ext cx="9792214" cy="3531973"/>
              <a:chOff x="1199636" y="1618447"/>
              <a:chExt cx="9792214" cy="3531973"/>
            </a:xfrm>
          </p:grpSpPr>
          <p:sp>
            <p:nvSpPr>
              <p:cNvPr id="150" name="矩形 149"/>
              <p:cNvSpPr/>
              <p:nvPr/>
            </p:nvSpPr>
            <p:spPr>
              <a:xfrm>
                <a:off x="1199636" y="4739263"/>
                <a:ext cx="9792213" cy="411157"/>
              </a:xfrm>
              <a:prstGeom prst="rect">
                <a:avLst/>
              </a:prstGeom>
              <a:solidFill>
                <a:srgbClr val="F0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981715" y="1618447"/>
                <a:ext cx="693840" cy="664846"/>
                <a:chOff x="2445952" y="1632515"/>
                <a:chExt cx="693840" cy="664846"/>
              </a:xfrm>
            </p:grpSpPr>
            <p:sp>
              <p:nvSpPr>
                <p:cNvPr id="152" name="Freeform 1780"/>
                <p:cNvSpPr>
                  <a:spLocks/>
                </p:cNvSpPr>
                <p:nvPr/>
              </p:nvSpPr>
              <p:spPr bwMode="auto">
                <a:xfrm>
                  <a:off x="2907970" y="1651185"/>
                  <a:ext cx="231822" cy="627668"/>
                </a:xfrm>
                <a:custGeom>
                  <a:avLst/>
                  <a:gdLst>
                    <a:gd name="T0" fmla="*/ 22 w 62"/>
                    <a:gd name="T1" fmla="*/ 167 h 167"/>
                    <a:gd name="T2" fmla="*/ 22 w 62"/>
                    <a:gd name="T3" fmla="*/ 33 h 167"/>
                    <a:gd name="T4" fmla="*/ 8 w 62"/>
                    <a:gd name="T5" fmla="*/ 18 h 167"/>
                    <a:gd name="T6" fmla="*/ 0 w 62"/>
                    <a:gd name="T7" fmla="*/ 18 h 167"/>
                    <a:gd name="T8" fmla="*/ 0 w 62"/>
                    <a:gd name="T9" fmla="*/ 0 h 167"/>
                    <a:gd name="T10" fmla="*/ 32 w 62"/>
                    <a:gd name="T11" fmla="*/ 0 h 167"/>
                    <a:gd name="T12" fmla="*/ 62 w 62"/>
                    <a:gd name="T13" fmla="*/ 36 h 167"/>
                    <a:gd name="T14" fmla="*/ 62 w 62"/>
                    <a:gd name="T15" fmla="*/ 167 h 167"/>
                    <a:gd name="T16" fmla="*/ 22 w 62"/>
                    <a:gd name="T17"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67">
                      <a:moveTo>
                        <a:pt x="22" y="167"/>
                      </a:moveTo>
                      <a:cubicBezTo>
                        <a:pt x="22" y="33"/>
                        <a:pt x="22" y="33"/>
                        <a:pt x="22" y="33"/>
                      </a:cubicBezTo>
                      <a:cubicBezTo>
                        <a:pt x="22" y="23"/>
                        <a:pt x="17" y="18"/>
                        <a:pt x="8" y="18"/>
                      </a:cubicBezTo>
                      <a:cubicBezTo>
                        <a:pt x="0" y="18"/>
                        <a:pt x="0" y="18"/>
                        <a:pt x="0" y="18"/>
                      </a:cubicBezTo>
                      <a:cubicBezTo>
                        <a:pt x="0" y="0"/>
                        <a:pt x="0" y="0"/>
                        <a:pt x="0" y="0"/>
                      </a:cubicBezTo>
                      <a:cubicBezTo>
                        <a:pt x="32" y="0"/>
                        <a:pt x="32" y="0"/>
                        <a:pt x="32" y="0"/>
                      </a:cubicBezTo>
                      <a:cubicBezTo>
                        <a:pt x="52" y="0"/>
                        <a:pt x="62" y="12"/>
                        <a:pt x="62" y="36"/>
                      </a:cubicBezTo>
                      <a:cubicBezTo>
                        <a:pt x="62" y="167"/>
                        <a:pt x="62" y="167"/>
                        <a:pt x="62" y="167"/>
                      </a:cubicBezTo>
                      <a:lnTo>
                        <a:pt x="22" y="1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885"/>
                <p:cNvSpPr>
                  <a:spLocks noEditPoints="1"/>
                </p:cNvSpPr>
                <p:nvPr/>
              </p:nvSpPr>
              <p:spPr bwMode="auto">
                <a:xfrm>
                  <a:off x="2445952" y="1632515"/>
                  <a:ext cx="387099" cy="664846"/>
                </a:xfrm>
                <a:custGeom>
                  <a:avLst/>
                  <a:gdLst>
                    <a:gd name="T0" fmla="*/ 0 w 103"/>
                    <a:gd name="T1" fmla="*/ 35 h 177"/>
                    <a:gd name="T2" fmla="*/ 4 w 103"/>
                    <a:gd name="T3" fmla="*/ 18 h 177"/>
                    <a:gd name="T4" fmla="*/ 15 w 103"/>
                    <a:gd name="T5" fmla="*/ 8 h 177"/>
                    <a:gd name="T6" fmla="*/ 31 w 103"/>
                    <a:gd name="T7" fmla="*/ 2 h 177"/>
                    <a:gd name="T8" fmla="*/ 52 w 103"/>
                    <a:gd name="T9" fmla="*/ 0 h 177"/>
                    <a:gd name="T10" fmla="*/ 72 w 103"/>
                    <a:gd name="T11" fmla="*/ 2 h 177"/>
                    <a:gd name="T12" fmla="*/ 88 w 103"/>
                    <a:gd name="T13" fmla="*/ 8 h 177"/>
                    <a:gd name="T14" fmla="*/ 99 w 103"/>
                    <a:gd name="T15" fmla="*/ 19 h 177"/>
                    <a:gd name="T16" fmla="*/ 103 w 103"/>
                    <a:gd name="T17" fmla="*/ 35 h 177"/>
                    <a:gd name="T18" fmla="*/ 103 w 103"/>
                    <a:gd name="T19" fmla="*/ 142 h 177"/>
                    <a:gd name="T20" fmla="*/ 99 w 103"/>
                    <a:gd name="T21" fmla="*/ 159 h 177"/>
                    <a:gd name="T22" fmla="*/ 88 w 103"/>
                    <a:gd name="T23" fmla="*/ 169 h 177"/>
                    <a:gd name="T24" fmla="*/ 72 w 103"/>
                    <a:gd name="T25" fmla="*/ 175 h 177"/>
                    <a:gd name="T26" fmla="*/ 52 w 103"/>
                    <a:gd name="T27" fmla="*/ 177 h 177"/>
                    <a:gd name="T28" fmla="*/ 31 w 103"/>
                    <a:gd name="T29" fmla="*/ 175 h 177"/>
                    <a:gd name="T30" fmla="*/ 15 w 103"/>
                    <a:gd name="T31" fmla="*/ 170 h 177"/>
                    <a:gd name="T32" fmla="*/ 4 w 103"/>
                    <a:gd name="T33" fmla="*/ 159 h 177"/>
                    <a:gd name="T34" fmla="*/ 0 w 103"/>
                    <a:gd name="T35" fmla="*/ 142 h 177"/>
                    <a:gd name="T36" fmla="*/ 0 w 103"/>
                    <a:gd name="T37" fmla="*/ 35 h 177"/>
                    <a:gd name="T38" fmla="*/ 63 w 103"/>
                    <a:gd name="T39" fmla="*/ 32 h 177"/>
                    <a:gd name="T40" fmla="*/ 52 w 103"/>
                    <a:gd name="T41" fmla="*/ 21 h 177"/>
                    <a:gd name="T42" fmla="*/ 40 w 103"/>
                    <a:gd name="T43" fmla="*/ 32 h 177"/>
                    <a:gd name="T44" fmla="*/ 40 w 103"/>
                    <a:gd name="T45" fmla="*/ 145 h 177"/>
                    <a:gd name="T46" fmla="*/ 52 w 103"/>
                    <a:gd name="T47" fmla="*/ 156 h 177"/>
                    <a:gd name="T48" fmla="*/ 63 w 103"/>
                    <a:gd name="T49" fmla="*/ 145 h 177"/>
                    <a:gd name="T50" fmla="*/ 63 w 103"/>
                    <a:gd name="T51" fmla="*/ 3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8"/>
                      </a:cubicBezTo>
                      <a:cubicBezTo>
                        <a:pt x="19" y="5"/>
                        <a:pt x="25" y="3"/>
                        <a:pt x="31" y="2"/>
                      </a:cubicBezTo>
                      <a:cubicBezTo>
                        <a:pt x="37" y="1"/>
                        <a:pt x="44" y="0"/>
                        <a:pt x="52" y="0"/>
                      </a:cubicBezTo>
                      <a:cubicBezTo>
                        <a:pt x="59" y="0"/>
                        <a:pt x="66" y="1"/>
                        <a:pt x="72" y="2"/>
                      </a:cubicBezTo>
                      <a:cubicBezTo>
                        <a:pt x="78" y="3"/>
                        <a:pt x="83" y="5"/>
                        <a:pt x="88" y="8"/>
                      </a:cubicBezTo>
                      <a:cubicBezTo>
                        <a:pt x="93" y="10"/>
                        <a:pt x="96" y="14"/>
                        <a:pt x="99" y="19"/>
                      </a:cubicBezTo>
                      <a:cubicBezTo>
                        <a:pt x="102" y="23"/>
                        <a:pt x="103" y="29"/>
                        <a:pt x="103" y="35"/>
                      </a:cubicBezTo>
                      <a:cubicBezTo>
                        <a:pt x="103" y="142"/>
                        <a:pt x="103" y="142"/>
                        <a:pt x="103" y="142"/>
                      </a:cubicBezTo>
                      <a:cubicBezTo>
                        <a:pt x="103" y="149"/>
                        <a:pt x="102" y="154"/>
                        <a:pt x="99" y="159"/>
                      </a:cubicBezTo>
                      <a:cubicBezTo>
                        <a:pt x="96" y="163"/>
                        <a:pt x="93" y="167"/>
                        <a:pt x="88" y="169"/>
                      </a:cubicBezTo>
                      <a:cubicBezTo>
                        <a:pt x="83" y="172"/>
                        <a:pt x="78" y="174"/>
                        <a:pt x="72" y="175"/>
                      </a:cubicBezTo>
                      <a:cubicBezTo>
                        <a:pt x="66" y="176"/>
                        <a:pt x="59" y="177"/>
                        <a:pt x="52" y="177"/>
                      </a:cubicBezTo>
                      <a:cubicBezTo>
                        <a:pt x="44" y="177"/>
                        <a:pt x="37" y="176"/>
                        <a:pt x="31" y="175"/>
                      </a:cubicBezTo>
                      <a:cubicBezTo>
                        <a:pt x="25" y="174"/>
                        <a:pt x="19" y="172"/>
                        <a:pt x="15" y="170"/>
                      </a:cubicBezTo>
                      <a:cubicBezTo>
                        <a:pt x="10" y="167"/>
                        <a:pt x="6" y="163"/>
                        <a:pt x="4" y="159"/>
                      </a:cubicBezTo>
                      <a:cubicBezTo>
                        <a:pt x="1" y="154"/>
                        <a:pt x="0" y="149"/>
                        <a:pt x="0" y="142"/>
                      </a:cubicBezTo>
                      <a:lnTo>
                        <a:pt x="0" y="35"/>
                      </a:lnTo>
                      <a:close/>
                      <a:moveTo>
                        <a:pt x="63" y="32"/>
                      </a:moveTo>
                      <a:cubicBezTo>
                        <a:pt x="63" y="25"/>
                        <a:pt x="59" y="21"/>
                        <a:pt x="52" y="21"/>
                      </a:cubicBezTo>
                      <a:cubicBezTo>
                        <a:pt x="44" y="21"/>
                        <a:pt x="40" y="25"/>
                        <a:pt x="40" y="32"/>
                      </a:cubicBezTo>
                      <a:cubicBezTo>
                        <a:pt x="40" y="145"/>
                        <a:pt x="40" y="145"/>
                        <a:pt x="40" y="145"/>
                      </a:cubicBezTo>
                      <a:cubicBezTo>
                        <a:pt x="40" y="152"/>
                        <a:pt x="44" y="156"/>
                        <a:pt x="52" y="156"/>
                      </a:cubicBezTo>
                      <a:cubicBezTo>
                        <a:pt x="59" y="156"/>
                        <a:pt x="63" y="152"/>
                        <a:pt x="63" y="145"/>
                      </a:cubicBezTo>
                      <a:lnTo>
                        <a:pt x="6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5" name="文本框 4"/>
              <p:cNvSpPr txBox="1"/>
              <p:nvPr/>
            </p:nvSpPr>
            <p:spPr>
              <a:xfrm>
                <a:off x="1481790" y="3247801"/>
                <a:ext cx="1775679" cy="1292662"/>
              </a:xfrm>
              <a:prstGeom prst="rect">
                <a:avLst/>
              </a:prstGeom>
              <a:noFill/>
            </p:spPr>
            <p:txBody>
              <a:bodyPr wrap="square" rtlCol="0">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请在此处键入</a:t>
                </a:r>
                <a:endParaRPr lang="en-US" altLang="zh-CN"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请在此处键入</a:t>
                </a:r>
              </a:p>
              <a:p>
                <a:pPr>
                  <a:lnSpc>
                    <a:spcPct val="130000"/>
                  </a:lnSpc>
                </a:pPr>
                <a:r>
                  <a:rPr lang="zh-CN" altLang="en-US" sz="2000" dirty="0">
                    <a:latin typeface="微软雅黑" panose="020B0503020204020204" pitchFamily="34" charset="-122"/>
                    <a:ea typeface="微软雅黑" panose="020B0503020204020204" pitchFamily="34" charset="-122"/>
                  </a:rPr>
                  <a:t>请在此处键入</a:t>
                </a:r>
              </a:p>
            </p:txBody>
          </p:sp>
          <p:grpSp>
            <p:nvGrpSpPr>
              <p:cNvPr id="11" name="组合 10"/>
              <p:cNvGrpSpPr/>
              <p:nvPr/>
            </p:nvGrpSpPr>
            <p:grpSpPr>
              <a:xfrm>
                <a:off x="5681774" y="1649402"/>
                <a:ext cx="839618" cy="631072"/>
                <a:chOff x="5674740" y="1663470"/>
                <a:chExt cx="839618" cy="631072"/>
              </a:xfrm>
            </p:grpSpPr>
            <p:sp>
              <p:nvSpPr>
                <p:cNvPr id="161" name="Freeform 1677"/>
                <p:cNvSpPr>
                  <a:spLocks noEditPoints="1"/>
                </p:cNvSpPr>
                <p:nvPr/>
              </p:nvSpPr>
              <p:spPr bwMode="auto">
                <a:xfrm>
                  <a:off x="5674740" y="1663470"/>
                  <a:ext cx="369224" cy="631072"/>
                </a:xfrm>
                <a:custGeom>
                  <a:avLst/>
                  <a:gdLst>
                    <a:gd name="T0" fmla="*/ 0 w 103"/>
                    <a:gd name="T1" fmla="*/ 35 h 177"/>
                    <a:gd name="T2" fmla="*/ 4 w 103"/>
                    <a:gd name="T3" fmla="*/ 18 h 177"/>
                    <a:gd name="T4" fmla="*/ 15 w 103"/>
                    <a:gd name="T5" fmla="*/ 8 h 177"/>
                    <a:gd name="T6" fmla="*/ 31 w 103"/>
                    <a:gd name="T7" fmla="*/ 2 h 177"/>
                    <a:gd name="T8" fmla="*/ 51 w 103"/>
                    <a:gd name="T9" fmla="*/ 0 h 177"/>
                    <a:gd name="T10" fmla="*/ 72 w 103"/>
                    <a:gd name="T11" fmla="*/ 2 h 177"/>
                    <a:gd name="T12" fmla="*/ 88 w 103"/>
                    <a:gd name="T13" fmla="*/ 8 h 177"/>
                    <a:gd name="T14" fmla="*/ 99 w 103"/>
                    <a:gd name="T15" fmla="*/ 19 h 177"/>
                    <a:gd name="T16" fmla="*/ 103 w 103"/>
                    <a:gd name="T17" fmla="*/ 35 h 177"/>
                    <a:gd name="T18" fmla="*/ 103 w 103"/>
                    <a:gd name="T19" fmla="*/ 142 h 177"/>
                    <a:gd name="T20" fmla="*/ 99 w 103"/>
                    <a:gd name="T21" fmla="*/ 159 h 177"/>
                    <a:gd name="T22" fmla="*/ 88 w 103"/>
                    <a:gd name="T23" fmla="*/ 169 h 177"/>
                    <a:gd name="T24" fmla="*/ 72 w 103"/>
                    <a:gd name="T25" fmla="*/ 175 h 177"/>
                    <a:gd name="T26" fmla="*/ 51 w 103"/>
                    <a:gd name="T27" fmla="*/ 177 h 177"/>
                    <a:gd name="T28" fmla="*/ 31 w 103"/>
                    <a:gd name="T29" fmla="*/ 175 h 177"/>
                    <a:gd name="T30" fmla="*/ 15 w 103"/>
                    <a:gd name="T31" fmla="*/ 170 h 177"/>
                    <a:gd name="T32" fmla="*/ 4 w 103"/>
                    <a:gd name="T33" fmla="*/ 159 h 177"/>
                    <a:gd name="T34" fmla="*/ 0 w 103"/>
                    <a:gd name="T35" fmla="*/ 142 h 177"/>
                    <a:gd name="T36" fmla="*/ 0 w 103"/>
                    <a:gd name="T37" fmla="*/ 35 h 177"/>
                    <a:gd name="T38" fmla="*/ 63 w 103"/>
                    <a:gd name="T39" fmla="*/ 32 h 177"/>
                    <a:gd name="T40" fmla="*/ 51 w 103"/>
                    <a:gd name="T41" fmla="*/ 21 h 177"/>
                    <a:gd name="T42" fmla="*/ 40 w 103"/>
                    <a:gd name="T43" fmla="*/ 32 h 177"/>
                    <a:gd name="T44" fmla="*/ 40 w 103"/>
                    <a:gd name="T45" fmla="*/ 145 h 177"/>
                    <a:gd name="T46" fmla="*/ 51 w 103"/>
                    <a:gd name="T47" fmla="*/ 156 h 177"/>
                    <a:gd name="T48" fmla="*/ 63 w 103"/>
                    <a:gd name="T49" fmla="*/ 145 h 177"/>
                    <a:gd name="T50" fmla="*/ 63 w 103"/>
                    <a:gd name="T51" fmla="*/ 3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8"/>
                      </a:cubicBezTo>
                      <a:cubicBezTo>
                        <a:pt x="19" y="5"/>
                        <a:pt x="25" y="3"/>
                        <a:pt x="31" y="2"/>
                      </a:cubicBezTo>
                      <a:cubicBezTo>
                        <a:pt x="37" y="1"/>
                        <a:pt x="44" y="0"/>
                        <a:pt x="51" y="0"/>
                      </a:cubicBezTo>
                      <a:cubicBezTo>
                        <a:pt x="59" y="0"/>
                        <a:pt x="65" y="1"/>
                        <a:pt x="72" y="2"/>
                      </a:cubicBezTo>
                      <a:cubicBezTo>
                        <a:pt x="78" y="3"/>
                        <a:pt x="83" y="5"/>
                        <a:pt x="88" y="8"/>
                      </a:cubicBezTo>
                      <a:cubicBezTo>
                        <a:pt x="92" y="10"/>
                        <a:pt x="96" y="14"/>
                        <a:pt x="99" y="19"/>
                      </a:cubicBezTo>
                      <a:cubicBezTo>
                        <a:pt x="101" y="23"/>
                        <a:pt x="103" y="29"/>
                        <a:pt x="103" y="35"/>
                      </a:cubicBezTo>
                      <a:cubicBezTo>
                        <a:pt x="103" y="142"/>
                        <a:pt x="103" y="142"/>
                        <a:pt x="103" y="142"/>
                      </a:cubicBezTo>
                      <a:cubicBezTo>
                        <a:pt x="103" y="149"/>
                        <a:pt x="101" y="154"/>
                        <a:pt x="99" y="159"/>
                      </a:cubicBezTo>
                      <a:cubicBezTo>
                        <a:pt x="96" y="163"/>
                        <a:pt x="92" y="167"/>
                        <a:pt x="88" y="169"/>
                      </a:cubicBezTo>
                      <a:cubicBezTo>
                        <a:pt x="83" y="172"/>
                        <a:pt x="78" y="174"/>
                        <a:pt x="72" y="175"/>
                      </a:cubicBezTo>
                      <a:cubicBezTo>
                        <a:pt x="65" y="176"/>
                        <a:pt x="59" y="177"/>
                        <a:pt x="51" y="177"/>
                      </a:cubicBezTo>
                      <a:cubicBezTo>
                        <a:pt x="44" y="177"/>
                        <a:pt x="37" y="176"/>
                        <a:pt x="31" y="175"/>
                      </a:cubicBezTo>
                      <a:cubicBezTo>
                        <a:pt x="25" y="174"/>
                        <a:pt x="19" y="172"/>
                        <a:pt x="15" y="170"/>
                      </a:cubicBezTo>
                      <a:cubicBezTo>
                        <a:pt x="10" y="167"/>
                        <a:pt x="6" y="163"/>
                        <a:pt x="4" y="159"/>
                      </a:cubicBezTo>
                      <a:cubicBezTo>
                        <a:pt x="1" y="154"/>
                        <a:pt x="0" y="149"/>
                        <a:pt x="0" y="142"/>
                      </a:cubicBezTo>
                      <a:lnTo>
                        <a:pt x="0" y="35"/>
                      </a:lnTo>
                      <a:close/>
                      <a:moveTo>
                        <a:pt x="63" y="32"/>
                      </a:moveTo>
                      <a:cubicBezTo>
                        <a:pt x="63" y="25"/>
                        <a:pt x="59" y="21"/>
                        <a:pt x="51" y="21"/>
                      </a:cubicBezTo>
                      <a:cubicBezTo>
                        <a:pt x="44" y="21"/>
                        <a:pt x="40" y="25"/>
                        <a:pt x="40" y="32"/>
                      </a:cubicBezTo>
                      <a:cubicBezTo>
                        <a:pt x="40" y="145"/>
                        <a:pt x="40" y="145"/>
                        <a:pt x="40" y="145"/>
                      </a:cubicBezTo>
                      <a:cubicBezTo>
                        <a:pt x="40" y="152"/>
                        <a:pt x="44" y="156"/>
                        <a:pt x="51" y="156"/>
                      </a:cubicBezTo>
                      <a:cubicBezTo>
                        <a:pt x="59" y="156"/>
                        <a:pt x="63" y="152"/>
                        <a:pt x="63" y="145"/>
                      </a:cubicBezTo>
                      <a:lnTo>
                        <a:pt x="6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886"/>
                <p:cNvSpPr>
                  <a:spLocks/>
                </p:cNvSpPr>
                <p:nvPr/>
              </p:nvSpPr>
              <p:spPr bwMode="auto">
                <a:xfrm>
                  <a:off x="6145134" y="1663470"/>
                  <a:ext cx="369224" cy="612390"/>
                </a:xfrm>
                <a:custGeom>
                  <a:avLst/>
                  <a:gdLst>
                    <a:gd name="T0" fmla="*/ 0 w 103"/>
                    <a:gd name="T1" fmla="*/ 172 h 172"/>
                    <a:gd name="T2" fmla="*/ 0 w 103"/>
                    <a:gd name="T3" fmla="*/ 131 h 172"/>
                    <a:gd name="T4" fmla="*/ 4 w 103"/>
                    <a:gd name="T5" fmla="*/ 110 h 172"/>
                    <a:gd name="T6" fmla="*/ 17 w 103"/>
                    <a:gd name="T7" fmla="*/ 94 h 172"/>
                    <a:gd name="T8" fmla="*/ 54 w 103"/>
                    <a:gd name="T9" fmla="*/ 65 h 172"/>
                    <a:gd name="T10" fmla="*/ 61 w 103"/>
                    <a:gd name="T11" fmla="*/ 58 h 172"/>
                    <a:gd name="T12" fmla="*/ 63 w 103"/>
                    <a:gd name="T13" fmla="*/ 50 h 172"/>
                    <a:gd name="T14" fmla="*/ 63 w 103"/>
                    <a:gd name="T15" fmla="*/ 32 h 172"/>
                    <a:gd name="T16" fmla="*/ 51 w 103"/>
                    <a:gd name="T17" fmla="*/ 21 h 172"/>
                    <a:gd name="T18" fmla="*/ 39 w 103"/>
                    <a:gd name="T19" fmla="*/ 32 h 172"/>
                    <a:gd name="T20" fmla="*/ 39 w 103"/>
                    <a:gd name="T21" fmla="*/ 58 h 172"/>
                    <a:gd name="T22" fmla="*/ 2 w 103"/>
                    <a:gd name="T23" fmla="*/ 58 h 172"/>
                    <a:gd name="T24" fmla="*/ 2 w 103"/>
                    <a:gd name="T25" fmla="*/ 35 h 172"/>
                    <a:gd name="T26" fmla="*/ 6 w 103"/>
                    <a:gd name="T27" fmla="*/ 19 h 172"/>
                    <a:gd name="T28" fmla="*/ 16 w 103"/>
                    <a:gd name="T29" fmla="*/ 8 h 172"/>
                    <a:gd name="T30" fmla="*/ 31 w 103"/>
                    <a:gd name="T31" fmla="*/ 2 h 172"/>
                    <a:gd name="T32" fmla="*/ 51 w 103"/>
                    <a:gd name="T33" fmla="*/ 0 h 172"/>
                    <a:gd name="T34" fmla="*/ 71 w 103"/>
                    <a:gd name="T35" fmla="*/ 2 h 172"/>
                    <a:gd name="T36" fmla="*/ 88 w 103"/>
                    <a:gd name="T37" fmla="*/ 8 h 172"/>
                    <a:gd name="T38" fmla="*/ 99 w 103"/>
                    <a:gd name="T39" fmla="*/ 18 h 172"/>
                    <a:gd name="T40" fmla="*/ 103 w 103"/>
                    <a:gd name="T41" fmla="*/ 35 h 172"/>
                    <a:gd name="T42" fmla="*/ 103 w 103"/>
                    <a:gd name="T43" fmla="*/ 51 h 172"/>
                    <a:gd name="T44" fmla="*/ 99 w 103"/>
                    <a:gd name="T45" fmla="*/ 69 h 172"/>
                    <a:gd name="T46" fmla="*/ 86 w 103"/>
                    <a:gd name="T47" fmla="*/ 82 h 172"/>
                    <a:gd name="T48" fmla="*/ 51 w 103"/>
                    <a:gd name="T49" fmla="*/ 110 h 172"/>
                    <a:gd name="T50" fmla="*/ 44 w 103"/>
                    <a:gd name="T51" fmla="*/ 116 h 172"/>
                    <a:gd name="T52" fmla="*/ 40 w 103"/>
                    <a:gd name="T53" fmla="*/ 122 h 172"/>
                    <a:gd name="T54" fmla="*/ 38 w 103"/>
                    <a:gd name="T55" fmla="*/ 128 h 172"/>
                    <a:gd name="T56" fmla="*/ 37 w 103"/>
                    <a:gd name="T57" fmla="*/ 136 h 172"/>
                    <a:gd name="T58" fmla="*/ 37 w 103"/>
                    <a:gd name="T59" fmla="*/ 148 h 172"/>
                    <a:gd name="T60" fmla="*/ 100 w 103"/>
                    <a:gd name="T61" fmla="*/ 148 h 172"/>
                    <a:gd name="T62" fmla="*/ 100 w 103"/>
                    <a:gd name="T63" fmla="*/ 172 h 172"/>
                    <a:gd name="T64" fmla="*/ 0 w 103"/>
                    <a:gd name="T65"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72">
                      <a:moveTo>
                        <a:pt x="0" y="172"/>
                      </a:moveTo>
                      <a:cubicBezTo>
                        <a:pt x="0" y="131"/>
                        <a:pt x="0" y="131"/>
                        <a:pt x="0" y="131"/>
                      </a:cubicBezTo>
                      <a:cubicBezTo>
                        <a:pt x="0" y="123"/>
                        <a:pt x="1" y="116"/>
                        <a:pt x="4" y="110"/>
                      </a:cubicBezTo>
                      <a:cubicBezTo>
                        <a:pt x="7" y="104"/>
                        <a:pt x="11" y="99"/>
                        <a:pt x="17" y="94"/>
                      </a:cubicBezTo>
                      <a:cubicBezTo>
                        <a:pt x="54" y="65"/>
                        <a:pt x="54" y="65"/>
                        <a:pt x="54" y="65"/>
                      </a:cubicBezTo>
                      <a:cubicBezTo>
                        <a:pt x="57" y="63"/>
                        <a:pt x="59" y="60"/>
                        <a:pt x="61" y="58"/>
                      </a:cubicBezTo>
                      <a:cubicBezTo>
                        <a:pt x="62" y="56"/>
                        <a:pt x="63" y="53"/>
                        <a:pt x="63" y="50"/>
                      </a:cubicBezTo>
                      <a:cubicBezTo>
                        <a:pt x="63" y="32"/>
                        <a:pt x="63" y="32"/>
                        <a:pt x="63" y="32"/>
                      </a:cubicBezTo>
                      <a:cubicBezTo>
                        <a:pt x="63" y="25"/>
                        <a:pt x="59" y="21"/>
                        <a:pt x="51" y="21"/>
                      </a:cubicBezTo>
                      <a:cubicBezTo>
                        <a:pt x="43" y="21"/>
                        <a:pt x="39" y="25"/>
                        <a:pt x="39" y="32"/>
                      </a:cubicBezTo>
                      <a:cubicBezTo>
                        <a:pt x="39" y="58"/>
                        <a:pt x="39" y="58"/>
                        <a:pt x="39" y="58"/>
                      </a:cubicBezTo>
                      <a:cubicBezTo>
                        <a:pt x="2" y="58"/>
                        <a:pt x="2" y="58"/>
                        <a:pt x="2" y="58"/>
                      </a:cubicBezTo>
                      <a:cubicBezTo>
                        <a:pt x="2" y="35"/>
                        <a:pt x="2" y="35"/>
                        <a:pt x="2" y="35"/>
                      </a:cubicBezTo>
                      <a:cubicBezTo>
                        <a:pt x="2" y="29"/>
                        <a:pt x="3" y="23"/>
                        <a:pt x="6" y="19"/>
                      </a:cubicBezTo>
                      <a:cubicBezTo>
                        <a:pt x="8" y="14"/>
                        <a:pt x="11" y="10"/>
                        <a:pt x="16" y="8"/>
                      </a:cubicBezTo>
                      <a:cubicBezTo>
                        <a:pt x="20" y="5"/>
                        <a:pt x="25" y="3"/>
                        <a:pt x="31" y="2"/>
                      </a:cubicBezTo>
                      <a:cubicBezTo>
                        <a:pt x="37" y="1"/>
                        <a:pt x="44" y="0"/>
                        <a:pt x="51" y="0"/>
                      </a:cubicBezTo>
                      <a:cubicBezTo>
                        <a:pt x="58" y="0"/>
                        <a:pt x="65" y="1"/>
                        <a:pt x="71" y="2"/>
                      </a:cubicBezTo>
                      <a:cubicBezTo>
                        <a:pt x="78" y="3"/>
                        <a:pt x="83" y="5"/>
                        <a:pt x="88" y="8"/>
                      </a:cubicBezTo>
                      <a:cubicBezTo>
                        <a:pt x="92" y="10"/>
                        <a:pt x="96" y="14"/>
                        <a:pt x="99" y="18"/>
                      </a:cubicBezTo>
                      <a:cubicBezTo>
                        <a:pt x="101" y="23"/>
                        <a:pt x="103" y="28"/>
                        <a:pt x="103" y="35"/>
                      </a:cubicBezTo>
                      <a:cubicBezTo>
                        <a:pt x="103" y="51"/>
                        <a:pt x="103" y="51"/>
                        <a:pt x="103" y="51"/>
                      </a:cubicBezTo>
                      <a:cubicBezTo>
                        <a:pt x="103" y="58"/>
                        <a:pt x="101" y="64"/>
                        <a:pt x="99" y="69"/>
                      </a:cubicBezTo>
                      <a:cubicBezTo>
                        <a:pt x="96" y="73"/>
                        <a:pt x="92" y="78"/>
                        <a:pt x="86" y="82"/>
                      </a:cubicBezTo>
                      <a:cubicBezTo>
                        <a:pt x="51" y="110"/>
                        <a:pt x="51" y="110"/>
                        <a:pt x="51" y="110"/>
                      </a:cubicBezTo>
                      <a:cubicBezTo>
                        <a:pt x="48" y="113"/>
                        <a:pt x="46" y="114"/>
                        <a:pt x="44" y="116"/>
                      </a:cubicBezTo>
                      <a:cubicBezTo>
                        <a:pt x="43" y="118"/>
                        <a:pt x="41" y="120"/>
                        <a:pt x="40" y="122"/>
                      </a:cubicBezTo>
                      <a:cubicBezTo>
                        <a:pt x="39" y="124"/>
                        <a:pt x="38" y="126"/>
                        <a:pt x="38" y="128"/>
                      </a:cubicBezTo>
                      <a:cubicBezTo>
                        <a:pt x="37" y="130"/>
                        <a:pt x="37" y="133"/>
                        <a:pt x="37" y="136"/>
                      </a:cubicBezTo>
                      <a:cubicBezTo>
                        <a:pt x="37" y="148"/>
                        <a:pt x="37" y="148"/>
                        <a:pt x="37" y="148"/>
                      </a:cubicBezTo>
                      <a:cubicBezTo>
                        <a:pt x="100" y="148"/>
                        <a:pt x="100" y="148"/>
                        <a:pt x="100" y="148"/>
                      </a:cubicBezTo>
                      <a:cubicBezTo>
                        <a:pt x="100" y="172"/>
                        <a:pt x="100" y="172"/>
                        <a:pt x="100" y="172"/>
                      </a:cubicBezTo>
                      <a:lnTo>
                        <a:pt x="0" y="1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39" name="文本框 38"/>
              <p:cNvSpPr txBox="1"/>
              <p:nvPr/>
            </p:nvSpPr>
            <p:spPr>
              <a:xfrm>
                <a:off x="5265144" y="3249478"/>
                <a:ext cx="1775679" cy="1292662"/>
              </a:xfrm>
              <a:prstGeom prst="rect">
                <a:avLst/>
              </a:prstGeom>
              <a:noFill/>
            </p:spPr>
            <p:txBody>
              <a:bodyPr wrap="square" rtlCol="0">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请在此处键入</a:t>
                </a:r>
                <a:endParaRPr lang="en-US" altLang="zh-CN"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请在此处键入</a:t>
                </a:r>
              </a:p>
              <a:p>
                <a:pPr>
                  <a:lnSpc>
                    <a:spcPct val="130000"/>
                  </a:lnSpc>
                </a:pPr>
                <a:r>
                  <a:rPr lang="zh-CN" altLang="en-US" sz="2000" dirty="0">
                    <a:latin typeface="微软雅黑" panose="020B0503020204020204" pitchFamily="34" charset="-122"/>
                    <a:ea typeface="微软雅黑" panose="020B0503020204020204" pitchFamily="34" charset="-122"/>
                  </a:rPr>
                  <a:t>请在此处键入</a:t>
                </a:r>
              </a:p>
            </p:txBody>
          </p:sp>
          <p:grpSp>
            <p:nvGrpSpPr>
              <p:cNvPr id="8" name="组合 7"/>
              <p:cNvGrpSpPr/>
              <p:nvPr/>
            </p:nvGrpSpPr>
            <p:grpSpPr>
              <a:xfrm>
                <a:off x="9487852" y="1678201"/>
                <a:ext cx="773358" cy="601610"/>
                <a:chOff x="9009547" y="1467181"/>
                <a:chExt cx="773358" cy="601610"/>
              </a:xfrm>
            </p:grpSpPr>
            <p:sp>
              <p:nvSpPr>
                <p:cNvPr id="164" name="Freeform 1779"/>
                <p:cNvSpPr>
                  <a:spLocks noEditPoints="1"/>
                </p:cNvSpPr>
                <p:nvPr/>
              </p:nvSpPr>
              <p:spPr bwMode="auto">
                <a:xfrm>
                  <a:off x="9009547" y="1467181"/>
                  <a:ext cx="351436" cy="601610"/>
                </a:xfrm>
                <a:custGeom>
                  <a:avLst/>
                  <a:gdLst>
                    <a:gd name="T0" fmla="*/ 0 w 103"/>
                    <a:gd name="T1" fmla="*/ 35 h 177"/>
                    <a:gd name="T2" fmla="*/ 4 w 103"/>
                    <a:gd name="T3" fmla="*/ 18 h 177"/>
                    <a:gd name="T4" fmla="*/ 15 w 103"/>
                    <a:gd name="T5" fmla="*/ 7 h 177"/>
                    <a:gd name="T6" fmla="*/ 32 w 103"/>
                    <a:gd name="T7" fmla="*/ 2 h 177"/>
                    <a:gd name="T8" fmla="*/ 52 w 103"/>
                    <a:gd name="T9" fmla="*/ 0 h 177"/>
                    <a:gd name="T10" fmla="*/ 72 w 103"/>
                    <a:gd name="T11" fmla="*/ 2 h 177"/>
                    <a:gd name="T12" fmla="*/ 89 w 103"/>
                    <a:gd name="T13" fmla="*/ 7 h 177"/>
                    <a:gd name="T14" fmla="*/ 99 w 103"/>
                    <a:gd name="T15" fmla="*/ 18 h 177"/>
                    <a:gd name="T16" fmla="*/ 103 w 103"/>
                    <a:gd name="T17" fmla="*/ 35 h 177"/>
                    <a:gd name="T18" fmla="*/ 103 w 103"/>
                    <a:gd name="T19" fmla="*/ 142 h 177"/>
                    <a:gd name="T20" fmla="*/ 99 w 103"/>
                    <a:gd name="T21" fmla="*/ 158 h 177"/>
                    <a:gd name="T22" fmla="*/ 89 w 103"/>
                    <a:gd name="T23" fmla="*/ 169 h 177"/>
                    <a:gd name="T24" fmla="*/ 72 w 103"/>
                    <a:gd name="T25" fmla="*/ 175 h 177"/>
                    <a:gd name="T26" fmla="*/ 52 w 103"/>
                    <a:gd name="T27" fmla="*/ 177 h 177"/>
                    <a:gd name="T28" fmla="*/ 32 w 103"/>
                    <a:gd name="T29" fmla="*/ 175 h 177"/>
                    <a:gd name="T30" fmla="*/ 15 w 103"/>
                    <a:gd name="T31" fmla="*/ 169 h 177"/>
                    <a:gd name="T32" fmla="*/ 4 w 103"/>
                    <a:gd name="T33" fmla="*/ 158 h 177"/>
                    <a:gd name="T34" fmla="*/ 0 w 103"/>
                    <a:gd name="T35" fmla="*/ 142 h 177"/>
                    <a:gd name="T36" fmla="*/ 0 w 103"/>
                    <a:gd name="T37" fmla="*/ 35 h 177"/>
                    <a:gd name="T38" fmla="*/ 64 w 103"/>
                    <a:gd name="T39" fmla="*/ 31 h 177"/>
                    <a:gd name="T40" fmla="*/ 52 w 103"/>
                    <a:gd name="T41" fmla="*/ 21 h 177"/>
                    <a:gd name="T42" fmla="*/ 40 w 103"/>
                    <a:gd name="T43" fmla="*/ 31 h 177"/>
                    <a:gd name="T44" fmla="*/ 40 w 103"/>
                    <a:gd name="T45" fmla="*/ 145 h 177"/>
                    <a:gd name="T46" fmla="*/ 52 w 103"/>
                    <a:gd name="T47" fmla="*/ 156 h 177"/>
                    <a:gd name="T48" fmla="*/ 64 w 103"/>
                    <a:gd name="T49" fmla="*/ 145 h 177"/>
                    <a:gd name="T50" fmla="*/ 64 w 103"/>
                    <a:gd name="T51" fmla="*/ 3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2" y="23"/>
                        <a:pt x="4" y="18"/>
                      </a:cubicBezTo>
                      <a:cubicBezTo>
                        <a:pt x="7" y="14"/>
                        <a:pt x="11" y="10"/>
                        <a:pt x="15" y="7"/>
                      </a:cubicBezTo>
                      <a:cubicBezTo>
                        <a:pt x="20" y="5"/>
                        <a:pt x="25" y="3"/>
                        <a:pt x="32" y="2"/>
                      </a:cubicBezTo>
                      <a:cubicBezTo>
                        <a:pt x="38" y="0"/>
                        <a:pt x="45" y="0"/>
                        <a:pt x="52" y="0"/>
                      </a:cubicBezTo>
                      <a:cubicBezTo>
                        <a:pt x="59" y="0"/>
                        <a:pt x="66" y="0"/>
                        <a:pt x="72" y="2"/>
                      </a:cubicBezTo>
                      <a:cubicBezTo>
                        <a:pt x="79" y="3"/>
                        <a:pt x="84" y="5"/>
                        <a:pt x="89" y="7"/>
                      </a:cubicBezTo>
                      <a:cubicBezTo>
                        <a:pt x="93" y="10"/>
                        <a:pt x="97" y="14"/>
                        <a:pt x="99" y="18"/>
                      </a:cubicBezTo>
                      <a:cubicBezTo>
                        <a:pt x="102" y="23"/>
                        <a:pt x="103" y="28"/>
                        <a:pt x="103" y="35"/>
                      </a:cubicBezTo>
                      <a:cubicBezTo>
                        <a:pt x="103" y="142"/>
                        <a:pt x="103" y="142"/>
                        <a:pt x="103" y="142"/>
                      </a:cubicBezTo>
                      <a:cubicBezTo>
                        <a:pt x="103" y="148"/>
                        <a:pt x="102" y="154"/>
                        <a:pt x="99" y="158"/>
                      </a:cubicBezTo>
                      <a:cubicBezTo>
                        <a:pt x="97" y="163"/>
                        <a:pt x="93" y="166"/>
                        <a:pt x="89" y="169"/>
                      </a:cubicBezTo>
                      <a:cubicBezTo>
                        <a:pt x="84" y="172"/>
                        <a:pt x="79" y="174"/>
                        <a:pt x="72" y="175"/>
                      </a:cubicBezTo>
                      <a:cubicBezTo>
                        <a:pt x="66" y="176"/>
                        <a:pt x="59" y="177"/>
                        <a:pt x="52" y="177"/>
                      </a:cubicBezTo>
                      <a:cubicBezTo>
                        <a:pt x="45" y="177"/>
                        <a:pt x="38" y="176"/>
                        <a:pt x="32" y="175"/>
                      </a:cubicBezTo>
                      <a:cubicBezTo>
                        <a:pt x="25" y="174"/>
                        <a:pt x="20" y="172"/>
                        <a:pt x="15" y="169"/>
                      </a:cubicBezTo>
                      <a:cubicBezTo>
                        <a:pt x="11" y="167"/>
                        <a:pt x="7" y="163"/>
                        <a:pt x="4" y="158"/>
                      </a:cubicBezTo>
                      <a:cubicBezTo>
                        <a:pt x="2" y="154"/>
                        <a:pt x="0" y="148"/>
                        <a:pt x="0" y="142"/>
                      </a:cubicBezTo>
                      <a:lnTo>
                        <a:pt x="0" y="35"/>
                      </a:lnTo>
                      <a:close/>
                      <a:moveTo>
                        <a:pt x="64" y="31"/>
                      </a:moveTo>
                      <a:cubicBezTo>
                        <a:pt x="64" y="24"/>
                        <a:pt x="60" y="21"/>
                        <a:pt x="52" y="21"/>
                      </a:cubicBezTo>
                      <a:cubicBezTo>
                        <a:pt x="44" y="21"/>
                        <a:pt x="40" y="24"/>
                        <a:pt x="40" y="31"/>
                      </a:cubicBezTo>
                      <a:cubicBezTo>
                        <a:pt x="40" y="145"/>
                        <a:pt x="40" y="145"/>
                        <a:pt x="40" y="145"/>
                      </a:cubicBezTo>
                      <a:cubicBezTo>
                        <a:pt x="40" y="152"/>
                        <a:pt x="44" y="156"/>
                        <a:pt x="52" y="156"/>
                      </a:cubicBezTo>
                      <a:cubicBezTo>
                        <a:pt x="60" y="156"/>
                        <a:pt x="64" y="152"/>
                        <a:pt x="64" y="145"/>
                      </a:cubicBezTo>
                      <a:lnTo>
                        <a:pt x="64"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987"/>
                <p:cNvSpPr>
                  <a:spLocks/>
                </p:cNvSpPr>
                <p:nvPr/>
              </p:nvSpPr>
              <p:spPr bwMode="auto">
                <a:xfrm>
                  <a:off x="9439411" y="1467181"/>
                  <a:ext cx="343494" cy="601610"/>
                </a:xfrm>
                <a:custGeom>
                  <a:avLst/>
                  <a:gdLst>
                    <a:gd name="T0" fmla="*/ 101 w 101"/>
                    <a:gd name="T1" fmla="*/ 142 h 177"/>
                    <a:gd name="T2" fmla="*/ 97 w 101"/>
                    <a:gd name="T3" fmla="*/ 158 h 177"/>
                    <a:gd name="T4" fmla="*/ 87 w 101"/>
                    <a:gd name="T5" fmla="*/ 169 h 177"/>
                    <a:gd name="T6" fmla="*/ 70 w 101"/>
                    <a:gd name="T7" fmla="*/ 175 h 177"/>
                    <a:gd name="T8" fmla="*/ 50 w 101"/>
                    <a:gd name="T9" fmla="*/ 177 h 177"/>
                    <a:gd name="T10" fmla="*/ 30 w 101"/>
                    <a:gd name="T11" fmla="*/ 175 h 177"/>
                    <a:gd name="T12" fmla="*/ 14 w 101"/>
                    <a:gd name="T13" fmla="*/ 169 h 177"/>
                    <a:gd name="T14" fmla="*/ 4 w 101"/>
                    <a:gd name="T15" fmla="*/ 158 h 177"/>
                    <a:gd name="T16" fmla="*/ 0 w 101"/>
                    <a:gd name="T17" fmla="*/ 142 h 177"/>
                    <a:gd name="T18" fmla="*/ 0 w 101"/>
                    <a:gd name="T19" fmla="*/ 111 h 177"/>
                    <a:gd name="T20" fmla="*/ 40 w 101"/>
                    <a:gd name="T21" fmla="*/ 111 h 177"/>
                    <a:gd name="T22" fmla="*/ 40 w 101"/>
                    <a:gd name="T23" fmla="*/ 145 h 177"/>
                    <a:gd name="T24" fmla="*/ 51 w 101"/>
                    <a:gd name="T25" fmla="*/ 156 h 177"/>
                    <a:gd name="T26" fmla="*/ 63 w 101"/>
                    <a:gd name="T27" fmla="*/ 145 h 177"/>
                    <a:gd name="T28" fmla="*/ 63 w 101"/>
                    <a:gd name="T29" fmla="*/ 112 h 177"/>
                    <a:gd name="T30" fmla="*/ 60 w 101"/>
                    <a:gd name="T31" fmla="*/ 101 h 177"/>
                    <a:gd name="T32" fmla="*/ 51 w 101"/>
                    <a:gd name="T33" fmla="*/ 97 h 177"/>
                    <a:gd name="T34" fmla="*/ 42 w 101"/>
                    <a:gd name="T35" fmla="*/ 97 h 177"/>
                    <a:gd name="T36" fmla="*/ 42 w 101"/>
                    <a:gd name="T37" fmla="*/ 78 h 177"/>
                    <a:gd name="T38" fmla="*/ 51 w 101"/>
                    <a:gd name="T39" fmla="*/ 78 h 177"/>
                    <a:gd name="T40" fmla="*/ 63 w 101"/>
                    <a:gd name="T41" fmla="*/ 63 h 177"/>
                    <a:gd name="T42" fmla="*/ 63 w 101"/>
                    <a:gd name="T43" fmla="*/ 31 h 177"/>
                    <a:gd name="T44" fmla="*/ 51 w 101"/>
                    <a:gd name="T45" fmla="*/ 21 h 177"/>
                    <a:gd name="T46" fmla="*/ 40 w 101"/>
                    <a:gd name="T47" fmla="*/ 31 h 177"/>
                    <a:gd name="T48" fmla="*/ 40 w 101"/>
                    <a:gd name="T49" fmla="*/ 65 h 177"/>
                    <a:gd name="T50" fmla="*/ 1 w 101"/>
                    <a:gd name="T51" fmla="*/ 65 h 177"/>
                    <a:gd name="T52" fmla="*/ 1 w 101"/>
                    <a:gd name="T53" fmla="*/ 35 h 177"/>
                    <a:gd name="T54" fmla="*/ 5 w 101"/>
                    <a:gd name="T55" fmla="*/ 18 h 177"/>
                    <a:gd name="T56" fmla="*/ 15 w 101"/>
                    <a:gd name="T57" fmla="*/ 7 h 177"/>
                    <a:gd name="T58" fmla="*/ 30 w 101"/>
                    <a:gd name="T59" fmla="*/ 2 h 177"/>
                    <a:gd name="T60" fmla="*/ 50 w 101"/>
                    <a:gd name="T61" fmla="*/ 0 h 177"/>
                    <a:gd name="T62" fmla="*/ 70 w 101"/>
                    <a:gd name="T63" fmla="*/ 2 h 177"/>
                    <a:gd name="T64" fmla="*/ 86 w 101"/>
                    <a:gd name="T65" fmla="*/ 7 h 177"/>
                    <a:gd name="T66" fmla="*/ 96 w 101"/>
                    <a:gd name="T67" fmla="*/ 18 h 177"/>
                    <a:gd name="T68" fmla="*/ 100 w 101"/>
                    <a:gd name="T69" fmla="*/ 35 h 177"/>
                    <a:gd name="T70" fmla="*/ 100 w 101"/>
                    <a:gd name="T71" fmla="*/ 60 h 177"/>
                    <a:gd name="T72" fmla="*/ 94 w 101"/>
                    <a:gd name="T73" fmla="*/ 79 h 177"/>
                    <a:gd name="T74" fmla="*/ 72 w 101"/>
                    <a:gd name="T75" fmla="*/ 87 h 177"/>
                    <a:gd name="T76" fmla="*/ 94 w 101"/>
                    <a:gd name="T77" fmla="*/ 94 h 177"/>
                    <a:gd name="T78" fmla="*/ 101 w 101"/>
                    <a:gd name="T79" fmla="*/ 109 h 177"/>
                    <a:gd name="T80" fmla="*/ 101 w 101"/>
                    <a:gd name="T81" fmla="*/ 1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1" h="177">
                      <a:moveTo>
                        <a:pt x="101" y="142"/>
                      </a:moveTo>
                      <a:cubicBezTo>
                        <a:pt x="101" y="148"/>
                        <a:pt x="100" y="154"/>
                        <a:pt x="97" y="158"/>
                      </a:cubicBezTo>
                      <a:cubicBezTo>
                        <a:pt x="95" y="163"/>
                        <a:pt x="91" y="166"/>
                        <a:pt x="87" y="169"/>
                      </a:cubicBezTo>
                      <a:cubicBezTo>
                        <a:pt x="82" y="172"/>
                        <a:pt x="77" y="174"/>
                        <a:pt x="70" y="175"/>
                      </a:cubicBezTo>
                      <a:cubicBezTo>
                        <a:pt x="64" y="176"/>
                        <a:pt x="57" y="177"/>
                        <a:pt x="50" y="177"/>
                      </a:cubicBezTo>
                      <a:cubicBezTo>
                        <a:pt x="43" y="177"/>
                        <a:pt x="36" y="176"/>
                        <a:pt x="30" y="175"/>
                      </a:cubicBezTo>
                      <a:cubicBezTo>
                        <a:pt x="24" y="174"/>
                        <a:pt x="19" y="172"/>
                        <a:pt x="14" y="169"/>
                      </a:cubicBezTo>
                      <a:cubicBezTo>
                        <a:pt x="10" y="166"/>
                        <a:pt x="6" y="163"/>
                        <a:pt x="4" y="158"/>
                      </a:cubicBezTo>
                      <a:cubicBezTo>
                        <a:pt x="1" y="154"/>
                        <a:pt x="0" y="148"/>
                        <a:pt x="0" y="142"/>
                      </a:cubicBezTo>
                      <a:cubicBezTo>
                        <a:pt x="0" y="111"/>
                        <a:pt x="0" y="111"/>
                        <a:pt x="0" y="111"/>
                      </a:cubicBezTo>
                      <a:cubicBezTo>
                        <a:pt x="40" y="111"/>
                        <a:pt x="40" y="111"/>
                        <a:pt x="40" y="111"/>
                      </a:cubicBezTo>
                      <a:cubicBezTo>
                        <a:pt x="40" y="145"/>
                        <a:pt x="40" y="145"/>
                        <a:pt x="40" y="145"/>
                      </a:cubicBezTo>
                      <a:cubicBezTo>
                        <a:pt x="40" y="152"/>
                        <a:pt x="43" y="156"/>
                        <a:pt x="51" y="156"/>
                      </a:cubicBezTo>
                      <a:cubicBezTo>
                        <a:pt x="59" y="156"/>
                        <a:pt x="63" y="152"/>
                        <a:pt x="63" y="145"/>
                      </a:cubicBezTo>
                      <a:cubicBezTo>
                        <a:pt x="63" y="112"/>
                        <a:pt x="63" y="112"/>
                        <a:pt x="63" y="112"/>
                      </a:cubicBezTo>
                      <a:cubicBezTo>
                        <a:pt x="63" y="108"/>
                        <a:pt x="62" y="104"/>
                        <a:pt x="60" y="101"/>
                      </a:cubicBezTo>
                      <a:cubicBezTo>
                        <a:pt x="58" y="98"/>
                        <a:pt x="55" y="97"/>
                        <a:pt x="51" y="97"/>
                      </a:cubicBezTo>
                      <a:cubicBezTo>
                        <a:pt x="42" y="97"/>
                        <a:pt x="42" y="97"/>
                        <a:pt x="42" y="97"/>
                      </a:cubicBezTo>
                      <a:cubicBezTo>
                        <a:pt x="42" y="78"/>
                        <a:pt x="42" y="78"/>
                        <a:pt x="42" y="78"/>
                      </a:cubicBezTo>
                      <a:cubicBezTo>
                        <a:pt x="51" y="78"/>
                        <a:pt x="51" y="78"/>
                        <a:pt x="51" y="78"/>
                      </a:cubicBezTo>
                      <a:cubicBezTo>
                        <a:pt x="59" y="78"/>
                        <a:pt x="63" y="73"/>
                        <a:pt x="63" y="63"/>
                      </a:cubicBezTo>
                      <a:cubicBezTo>
                        <a:pt x="63" y="31"/>
                        <a:pt x="63" y="31"/>
                        <a:pt x="63" y="31"/>
                      </a:cubicBezTo>
                      <a:cubicBezTo>
                        <a:pt x="63" y="24"/>
                        <a:pt x="59" y="21"/>
                        <a:pt x="51" y="21"/>
                      </a:cubicBezTo>
                      <a:cubicBezTo>
                        <a:pt x="43" y="21"/>
                        <a:pt x="40" y="24"/>
                        <a:pt x="40" y="31"/>
                      </a:cubicBezTo>
                      <a:cubicBezTo>
                        <a:pt x="40" y="65"/>
                        <a:pt x="40" y="65"/>
                        <a:pt x="40" y="65"/>
                      </a:cubicBezTo>
                      <a:cubicBezTo>
                        <a:pt x="1" y="65"/>
                        <a:pt x="1" y="65"/>
                        <a:pt x="1" y="65"/>
                      </a:cubicBezTo>
                      <a:cubicBezTo>
                        <a:pt x="1" y="35"/>
                        <a:pt x="1" y="35"/>
                        <a:pt x="1" y="35"/>
                      </a:cubicBezTo>
                      <a:cubicBezTo>
                        <a:pt x="1" y="28"/>
                        <a:pt x="2" y="23"/>
                        <a:pt x="5" y="18"/>
                      </a:cubicBezTo>
                      <a:cubicBezTo>
                        <a:pt x="7" y="14"/>
                        <a:pt x="11" y="10"/>
                        <a:pt x="15" y="7"/>
                      </a:cubicBezTo>
                      <a:cubicBezTo>
                        <a:pt x="19" y="5"/>
                        <a:pt x="24" y="3"/>
                        <a:pt x="30" y="2"/>
                      </a:cubicBezTo>
                      <a:cubicBezTo>
                        <a:pt x="36" y="0"/>
                        <a:pt x="43" y="0"/>
                        <a:pt x="50" y="0"/>
                      </a:cubicBezTo>
                      <a:cubicBezTo>
                        <a:pt x="57" y="0"/>
                        <a:pt x="64" y="0"/>
                        <a:pt x="70" y="2"/>
                      </a:cubicBezTo>
                      <a:cubicBezTo>
                        <a:pt x="76" y="3"/>
                        <a:pt x="81" y="5"/>
                        <a:pt x="86" y="7"/>
                      </a:cubicBezTo>
                      <a:cubicBezTo>
                        <a:pt x="90" y="10"/>
                        <a:pt x="94" y="14"/>
                        <a:pt x="96" y="18"/>
                      </a:cubicBezTo>
                      <a:cubicBezTo>
                        <a:pt x="99" y="23"/>
                        <a:pt x="100" y="28"/>
                        <a:pt x="100" y="35"/>
                      </a:cubicBezTo>
                      <a:cubicBezTo>
                        <a:pt x="100" y="60"/>
                        <a:pt x="100" y="60"/>
                        <a:pt x="100" y="60"/>
                      </a:cubicBezTo>
                      <a:cubicBezTo>
                        <a:pt x="100" y="68"/>
                        <a:pt x="98" y="75"/>
                        <a:pt x="94" y="79"/>
                      </a:cubicBezTo>
                      <a:cubicBezTo>
                        <a:pt x="89" y="83"/>
                        <a:pt x="82" y="86"/>
                        <a:pt x="72" y="87"/>
                      </a:cubicBezTo>
                      <a:cubicBezTo>
                        <a:pt x="82" y="87"/>
                        <a:pt x="90" y="90"/>
                        <a:pt x="94" y="94"/>
                      </a:cubicBezTo>
                      <a:cubicBezTo>
                        <a:pt x="99" y="97"/>
                        <a:pt x="101" y="102"/>
                        <a:pt x="101" y="109"/>
                      </a:cubicBezTo>
                      <a:lnTo>
                        <a:pt x="101"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文本框 39"/>
              <p:cNvSpPr txBox="1"/>
              <p:nvPr/>
            </p:nvSpPr>
            <p:spPr>
              <a:xfrm>
                <a:off x="9001740" y="3247566"/>
                <a:ext cx="1775679" cy="1292662"/>
              </a:xfrm>
              <a:prstGeom prst="rect">
                <a:avLst/>
              </a:prstGeom>
              <a:noFill/>
            </p:spPr>
            <p:txBody>
              <a:bodyPr wrap="square" rtlCol="0">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请在此处键入</a:t>
                </a:r>
                <a:endParaRPr lang="en-US" altLang="zh-CN"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rPr>
                  <a:t>请在此处键入</a:t>
                </a:r>
              </a:p>
              <a:p>
                <a:pPr>
                  <a:lnSpc>
                    <a:spcPct val="130000"/>
                  </a:lnSpc>
                </a:pPr>
                <a:r>
                  <a:rPr lang="zh-CN" altLang="en-US" sz="2000" dirty="0">
                    <a:latin typeface="微软雅黑" panose="020B0503020204020204" pitchFamily="34" charset="-122"/>
                    <a:ea typeface="微软雅黑" panose="020B0503020204020204" pitchFamily="34" charset="-122"/>
                  </a:rPr>
                  <a:t>请在此处键入</a:t>
                </a:r>
              </a:p>
            </p:txBody>
          </p:sp>
          <p:sp>
            <p:nvSpPr>
              <p:cNvPr id="29" name="矩形 28"/>
              <p:cNvSpPr/>
              <p:nvPr/>
            </p:nvSpPr>
            <p:spPr>
              <a:xfrm>
                <a:off x="1200150" y="2626630"/>
                <a:ext cx="9791700" cy="397566"/>
              </a:xfrm>
              <a:prstGeom prst="rect">
                <a:avLst/>
              </a:prstGeom>
              <a:solidFill>
                <a:srgbClr val="F0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 name="组合 22"/>
          <p:cNvGrpSpPr/>
          <p:nvPr/>
        </p:nvGrpSpPr>
        <p:grpSpPr>
          <a:xfrm>
            <a:off x="1183594" y="111766"/>
            <a:ext cx="9792214" cy="892552"/>
            <a:chOff x="1199636" y="111766"/>
            <a:chExt cx="9792214" cy="892552"/>
          </a:xfrm>
        </p:grpSpPr>
        <p:sp>
          <p:nvSpPr>
            <p:cNvPr id="24" name="文本框 23"/>
            <p:cNvSpPr txBox="1"/>
            <p:nvPr/>
          </p:nvSpPr>
          <p:spPr>
            <a:xfrm>
              <a:off x="4728345" y="111766"/>
              <a:ext cx="2735311" cy="892552"/>
            </a:xfrm>
            <a:prstGeom prst="rect">
              <a:avLst/>
            </a:prstGeom>
            <a:noFill/>
          </p:spPr>
          <p:txBody>
            <a:bodyPr wrap="square" rtlCol="0">
              <a:spAutoFit/>
            </a:bodyPr>
            <a:lstStyle/>
            <a:p>
              <a:pPr>
                <a:lnSpc>
                  <a:spcPct val="130000"/>
                </a:lnSpc>
              </a:pPr>
              <a:r>
                <a:rPr lang="zh-CN" altLang="en-US" sz="4000" dirty="0">
                  <a:solidFill>
                    <a:schemeClr val="bg1"/>
                  </a:solidFill>
                  <a:latin typeface="微软雅黑" panose="020B0503020204020204" pitchFamily="34" charset="-122"/>
                  <a:ea typeface="微软雅黑" panose="020B0503020204020204" pitchFamily="34" charset="-122"/>
                </a:rPr>
                <a:t>请在此键入</a:t>
              </a:r>
            </a:p>
          </p:txBody>
        </p:sp>
        <p:grpSp>
          <p:nvGrpSpPr>
            <p:cNvPr id="25" name="组合 24"/>
            <p:cNvGrpSpPr/>
            <p:nvPr/>
          </p:nvGrpSpPr>
          <p:grpSpPr>
            <a:xfrm>
              <a:off x="1199636" y="549882"/>
              <a:ext cx="9792214" cy="0"/>
              <a:chOff x="1199636" y="549882"/>
              <a:chExt cx="9792214" cy="0"/>
            </a:xfrm>
          </p:grpSpPr>
          <p:cxnSp>
            <p:nvCxnSpPr>
              <p:cNvPr id="26" name="直接连接符 25"/>
              <p:cNvCxnSpPr/>
              <p:nvPr/>
            </p:nvCxnSpPr>
            <p:spPr>
              <a:xfrm>
                <a:off x="1199636"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702613"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411302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0">
              <a:schemeClr val="bg2">
                <a:lumMod val="25000"/>
              </a:schemeClr>
            </a:gs>
            <a:gs pos="100000">
              <a:schemeClr val="tx1"/>
            </a:gs>
            <a:gs pos="100000">
              <a:schemeClr val="accent1">
                <a:lumMod val="30000"/>
                <a:lumOff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1213597" y="1891928"/>
            <a:ext cx="9775322" cy="3393553"/>
            <a:chOff x="1213597" y="1891928"/>
            <a:chExt cx="9775322" cy="3393553"/>
          </a:xfrm>
        </p:grpSpPr>
        <p:sp>
          <p:nvSpPr>
            <p:cNvPr id="1957" name="椭圆 1956"/>
            <p:cNvSpPr/>
            <p:nvPr/>
          </p:nvSpPr>
          <p:spPr>
            <a:xfrm>
              <a:off x="2651972" y="1891928"/>
              <a:ext cx="872140" cy="872138"/>
            </a:xfrm>
            <a:prstGeom prst="ellipse">
              <a:avLst/>
            </a:prstGeom>
            <a:solidFill>
              <a:srgbClr val="FFC1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8" name="自由: 形状 937"/>
            <p:cNvSpPr/>
            <p:nvPr/>
          </p:nvSpPr>
          <p:spPr>
            <a:xfrm rot="10800000">
              <a:off x="5719934" y="2032055"/>
              <a:ext cx="5268985" cy="3253426"/>
            </a:xfrm>
            <a:custGeom>
              <a:avLst/>
              <a:gdLst>
                <a:gd name="connsiteX0" fmla="*/ 2608710 w 7012435"/>
                <a:gd name="connsiteY0" fmla="*/ 0 h 4329953"/>
                <a:gd name="connsiteX1" fmla="*/ 2608710 w 7012435"/>
                <a:gd name="connsiteY1" fmla="*/ 759755 h 4329953"/>
                <a:gd name="connsiteX2" fmla="*/ 7012430 w 7012435"/>
                <a:gd name="connsiteY2" fmla="*/ 759755 h 4329953"/>
                <a:gd name="connsiteX3" fmla="*/ 4589637 w 7012435"/>
                <a:gd name="connsiteY3" fmla="*/ 2164975 h 4329953"/>
                <a:gd name="connsiteX4" fmla="*/ 7012435 w 7012435"/>
                <a:gd name="connsiteY4" fmla="*/ 3570198 h 4329953"/>
                <a:gd name="connsiteX5" fmla="*/ 2608710 w 7012435"/>
                <a:gd name="connsiteY5" fmla="*/ 3570198 h 4329953"/>
                <a:gd name="connsiteX6" fmla="*/ 2608710 w 7012435"/>
                <a:gd name="connsiteY6" fmla="*/ 4329953 h 4329953"/>
                <a:gd name="connsiteX7" fmla="*/ 0 w 7012435"/>
                <a:gd name="connsiteY7" fmla="*/ 2164977 h 4329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12435" h="4329953">
                  <a:moveTo>
                    <a:pt x="2608710" y="0"/>
                  </a:moveTo>
                  <a:lnTo>
                    <a:pt x="2608710" y="759755"/>
                  </a:lnTo>
                  <a:lnTo>
                    <a:pt x="7012430" y="759755"/>
                  </a:lnTo>
                  <a:lnTo>
                    <a:pt x="4589637" y="2164975"/>
                  </a:lnTo>
                  <a:lnTo>
                    <a:pt x="7012435" y="3570198"/>
                  </a:lnTo>
                  <a:lnTo>
                    <a:pt x="2608710" y="3570198"/>
                  </a:lnTo>
                  <a:lnTo>
                    <a:pt x="2608710" y="4329953"/>
                  </a:lnTo>
                  <a:lnTo>
                    <a:pt x="0" y="2164977"/>
                  </a:lnTo>
                  <a:close/>
                </a:path>
              </a:pathLst>
            </a:custGeom>
            <a:solidFill>
              <a:srgbClr val="D5D6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7" name="自由: 形状 936"/>
            <p:cNvSpPr/>
            <p:nvPr/>
          </p:nvSpPr>
          <p:spPr>
            <a:xfrm rot="10800000">
              <a:off x="2851439" y="2016491"/>
              <a:ext cx="5290283" cy="3266580"/>
            </a:xfrm>
            <a:custGeom>
              <a:avLst/>
              <a:gdLst>
                <a:gd name="connsiteX0" fmla="*/ 2608710 w 7012435"/>
                <a:gd name="connsiteY0" fmla="*/ 0 h 4329953"/>
                <a:gd name="connsiteX1" fmla="*/ 2608710 w 7012435"/>
                <a:gd name="connsiteY1" fmla="*/ 759755 h 4329953"/>
                <a:gd name="connsiteX2" fmla="*/ 7012430 w 7012435"/>
                <a:gd name="connsiteY2" fmla="*/ 759755 h 4329953"/>
                <a:gd name="connsiteX3" fmla="*/ 4589637 w 7012435"/>
                <a:gd name="connsiteY3" fmla="*/ 2164975 h 4329953"/>
                <a:gd name="connsiteX4" fmla="*/ 7012435 w 7012435"/>
                <a:gd name="connsiteY4" fmla="*/ 3570198 h 4329953"/>
                <a:gd name="connsiteX5" fmla="*/ 2608710 w 7012435"/>
                <a:gd name="connsiteY5" fmla="*/ 3570198 h 4329953"/>
                <a:gd name="connsiteX6" fmla="*/ 2608710 w 7012435"/>
                <a:gd name="connsiteY6" fmla="*/ 4329953 h 4329953"/>
                <a:gd name="connsiteX7" fmla="*/ 0 w 7012435"/>
                <a:gd name="connsiteY7" fmla="*/ 2164977 h 4329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12435" h="4329953">
                  <a:moveTo>
                    <a:pt x="2608710" y="0"/>
                  </a:moveTo>
                  <a:lnTo>
                    <a:pt x="2608710" y="759755"/>
                  </a:lnTo>
                  <a:lnTo>
                    <a:pt x="7012430" y="759755"/>
                  </a:lnTo>
                  <a:lnTo>
                    <a:pt x="4589637" y="2164975"/>
                  </a:lnTo>
                  <a:lnTo>
                    <a:pt x="7012435" y="3570198"/>
                  </a:lnTo>
                  <a:lnTo>
                    <a:pt x="2608710" y="3570198"/>
                  </a:lnTo>
                  <a:lnTo>
                    <a:pt x="2608710" y="4329953"/>
                  </a:lnTo>
                  <a:lnTo>
                    <a:pt x="0" y="2164977"/>
                  </a:lnTo>
                  <a:close/>
                </a:path>
              </a:pathLst>
            </a:custGeom>
            <a:solidFill>
              <a:srgbClr val="F0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4" name="箭头: 左 933"/>
            <p:cNvSpPr/>
            <p:nvPr/>
          </p:nvSpPr>
          <p:spPr>
            <a:xfrm rot="10800000">
              <a:off x="1213597" y="2016491"/>
              <a:ext cx="4086156" cy="3266580"/>
            </a:xfrm>
            <a:prstGeom prst="leftArrow">
              <a:avLst>
                <a:gd name="adj1" fmla="val 64907"/>
                <a:gd name="adj2" fmla="val 60248"/>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5" name="文本框 1954"/>
            <p:cNvSpPr txBox="1"/>
            <p:nvPr/>
          </p:nvSpPr>
          <p:spPr>
            <a:xfrm>
              <a:off x="2525358" y="3003450"/>
              <a:ext cx="1855694" cy="1292662"/>
            </a:xfrm>
            <a:prstGeom prst="rect">
              <a:avLst/>
            </a:prstGeom>
            <a:noFill/>
          </p:spPr>
          <p:txBody>
            <a:bodyPr wrap="square" rtlCol="0">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请在此处键入请在此处键入请在此处键入</a:t>
              </a:r>
            </a:p>
          </p:txBody>
        </p:sp>
        <p:sp>
          <p:nvSpPr>
            <p:cNvPr id="955" name="文本框 954"/>
            <p:cNvSpPr txBox="1"/>
            <p:nvPr/>
          </p:nvSpPr>
          <p:spPr>
            <a:xfrm>
              <a:off x="5374732" y="3003450"/>
              <a:ext cx="1855694" cy="1292662"/>
            </a:xfrm>
            <a:prstGeom prst="rect">
              <a:avLst/>
            </a:prstGeom>
            <a:noFill/>
          </p:spPr>
          <p:txBody>
            <a:bodyPr wrap="square" rtlCol="0">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请在此处键入请在此处键入请在此处键入</a:t>
              </a:r>
            </a:p>
          </p:txBody>
        </p:sp>
        <p:sp>
          <p:nvSpPr>
            <p:cNvPr id="958" name="文本框 957"/>
            <p:cNvSpPr txBox="1"/>
            <p:nvPr/>
          </p:nvSpPr>
          <p:spPr>
            <a:xfrm>
              <a:off x="8207098" y="3012437"/>
              <a:ext cx="1855694" cy="1292662"/>
            </a:xfrm>
            <a:prstGeom prst="rect">
              <a:avLst/>
            </a:prstGeom>
            <a:noFill/>
          </p:spPr>
          <p:txBody>
            <a:bodyPr wrap="square" rtlCol="0">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请在此处键入请在此处键入请在此处键入</a:t>
              </a:r>
            </a:p>
          </p:txBody>
        </p:sp>
        <p:grpSp>
          <p:nvGrpSpPr>
            <p:cNvPr id="964" name="组合 963"/>
            <p:cNvGrpSpPr/>
            <p:nvPr/>
          </p:nvGrpSpPr>
          <p:grpSpPr>
            <a:xfrm>
              <a:off x="2867351" y="2127313"/>
              <a:ext cx="441382" cy="429078"/>
              <a:chOff x="2445952" y="1632515"/>
              <a:chExt cx="693840" cy="664846"/>
            </a:xfrm>
          </p:grpSpPr>
          <p:sp>
            <p:nvSpPr>
              <p:cNvPr id="965" name="Freeform 1780"/>
              <p:cNvSpPr>
                <a:spLocks/>
              </p:cNvSpPr>
              <p:nvPr/>
            </p:nvSpPr>
            <p:spPr bwMode="auto">
              <a:xfrm>
                <a:off x="2907970" y="1651185"/>
                <a:ext cx="231822" cy="627668"/>
              </a:xfrm>
              <a:custGeom>
                <a:avLst/>
                <a:gdLst>
                  <a:gd name="T0" fmla="*/ 22 w 62"/>
                  <a:gd name="T1" fmla="*/ 167 h 167"/>
                  <a:gd name="T2" fmla="*/ 22 w 62"/>
                  <a:gd name="T3" fmla="*/ 33 h 167"/>
                  <a:gd name="T4" fmla="*/ 8 w 62"/>
                  <a:gd name="T5" fmla="*/ 18 h 167"/>
                  <a:gd name="T6" fmla="*/ 0 w 62"/>
                  <a:gd name="T7" fmla="*/ 18 h 167"/>
                  <a:gd name="T8" fmla="*/ 0 w 62"/>
                  <a:gd name="T9" fmla="*/ 0 h 167"/>
                  <a:gd name="T10" fmla="*/ 32 w 62"/>
                  <a:gd name="T11" fmla="*/ 0 h 167"/>
                  <a:gd name="T12" fmla="*/ 62 w 62"/>
                  <a:gd name="T13" fmla="*/ 36 h 167"/>
                  <a:gd name="T14" fmla="*/ 62 w 62"/>
                  <a:gd name="T15" fmla="*/ 167 h 167"/>
                  <a:gd name="T16" fmla="*/ 22 w 62"/>
                  <a:gd name="T17"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67">
                    <a:moveTo>
                      <a:pt x="22" y="167"/>
                    </a:moveTo>
                    <a:cubicBezTo>
                      <a:pt x="22" y="33"/>
                      <a:pt x="22" y="33"/>
                      <a:pt x="22" y="33"/>
                    </a:cubicBezTo>
                    <a:cubicBezTo>
                      <a:pt x="22" y="23"/>
                      <a:pt x="17" y="18"/>
                      <a:pt x="8" y="18"/>
                    </a:cubicBezTo>
                    <a:cubicBezTo>
                      <a:pt x="0" y="18"/>
                      <a:pt x="0" y="18"/>
                      <a:pt x="0" y="18"/>
                    </a:cubicBezTo>
                    <a:cubicBezTo>
                      <a:pt x="0" y="0"/>
                      <a:pt x="0" y="0"/>
                      <a:pt x="0" y="0"/>
                    </a:cubicBezTo>
                    <a:cubicBezTo>
                      <a:pt x="32" y="0"/>
                      <a:pt x="32" y="0"/>
                      <a:pt x="32" y="0"/>
                    </a:cubicBezTo>
                    <a:cubicBezTo>
                      <a:pt x="52" y="0"/>
                      <a:pt x="62" y="12"/>
                      <a:pt x="62" y="36"/>
                    </a:cubicBezTo>
                    <a:cubicBezTo>
                      <a:pt x="62" y="167"/>
                      <a:pt x="62" y="167"/>
                      <a:pt x="62" y="167"/>
                    </a:cubicBezTo>
                    <a:lnTo>
                      <a:pt x="22" y="1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1885"/>
              <p:cNvSpPr>
                <a:spLocks noEditPoints="1"/>
              </p:cNvSpPr>
              <p:nvPr/>
            </p:nvSpPr>
            <p:spPr bwMode="auto">
              <a:xfrm>
                <a:off x="2445952" y="1632515"/>
                <a:ext cx="387099" cy="664846"/>
              </a:xfrm>
              <a:custGeom>
                <a:avLst/>
                <a:gdLst>
                  <a:gd name="T0" fmla="*/ 0 w 103"/>
                  <a:gd name="T1" fmla="*/ 35 h 177"/>
                  <a:gd name="T2" fmla="*/ 4 w 103"/>
                  <a:gd name="T3" fmla="*/ 18 h 177"/>
                  <a:gd name="T4" fmla="*/ 15 w 103"/>
                  <a:gd name="T5" fmla="*/ 8 h 177"/>
                  <a:gd name="T6" fmla="*/ 31 w 103"/>
                  <a:gd name="T7" fmla="*/ 2 h 177"/>
                  <a:gd name="T8" fmla="*/ 52 w 103"/>
                  <a:gd name="T9" fmla="*/ 0 h 177"/>
                  <a:gd name="T10" fmla="*/ 72 w 103"/>
                  <a:gd name="T11" fmla="*/ 2 h 177"/>
                  <a:gd name="T12" fmla="*/ 88 w 103"/>
                  <a:gd name="T13" fmla="*/ 8 h 177"/>
                  <a:gd name="T14" fmla="*/ 99 w 103"/>
                  <a:gd name="T15" fmla="*/ 19 h 177"/>
                  <a:gd name="T16" fmla="*/ 103 w 103"/>
                  <a:gd name="T17" fmla="*/ 35 h 177"/>
                  <a:gd name="T18" fmla="*/ 103 w 103"/>
                  <a:gd name="T19" fmla="*/ 142 h 177"/>
                  <a:gd name="T20" fmla="*/ 99 w 103"/>
                  <a:gd name="T21" fmla="*/ 159 h 177"/>
                  <a:gd name="T22" fmla="*/ 88 w 103"/>
                  <a:gd name="T23" fmla="*/ 169 h 177"/>
                  <a:gd name="T24" fmla="*/ 72 w 103"/>
                  <a:gd name="T25" fmla="*/ 175 h 177"/>
                  <a:gd name="T26" fmla="*/ 52 w 103"/>
                  <a:gd name="T27" fmla="*/ 177 h 177"/>
                  <a:gd name="T28" fmla="*/ 31 w 103"/>
                  <a:gd name="T29" fmla="*/ 175 h 177"/>
                  <a:gd name="T30" fmla="*/ 15 w 103"/>
                  <a:gd name="T31" fmla="*/ 170 h 177"/>
                  <a:gd name="T32" fmla="*/ 4 w 103"/>
                  <a:gd name="T33" fmla="*/ 159 h 177"/>
                  <a:gd name="T34" fmla="*/ 0 w 103"/>
                  <a:gd name="T35" fmla="*/ 142 h 177"/>
                  <a:gd name="T36" fmla="*/ 0 w 103"/>
                  <a:gd name="T37" fmla="*/ 35 h 177"/>
                  <a:gd name="T38" fmla="*/ 63 w 103"/>
                  <a:gd name="T39" fmla="*/ 32 h 177"/>
                  <a:gd name="T40" fmla="*/ 52 w 103"/>
                  <a:gd name="T41" fmla="*/ 21 h 177"/>
                  <a:gd name="T42" fmla="*/ 40 w 103"/>
                  <a:gd name="T43" fmla="*/ 32 h 177"/>
                  <a:gd name="T44" fmla="*/ 40 w 103"/>
                  <a:gd name="T45" fmla="*/ 145 h 177"/>
                  <a:gd name="T46" fmla="*/ 52 w 103"/>
                  <a:gd name="T47" fmla="*/ 156 h 177"/>
                  <a:gd name="T48" fmla="*/ 63 w 103"/>
                  <a:gd name="T49" fmla="*/ 145 h 177"/>
                  <a:gd name="T50" fmla="*/ 63 w 103"/>
                  <a:gd name="T51" fmla="*/ 3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8"/>
                    </a:cubicBezTo>
                    <a:cubicBezTo>
                      <a:pt x="19" y="5"/>
                      <a:pt x="25" y="3"/>
                      <a:pt x="31" y="2"/>
                    </a:cubicBezTo>
                    <a:cubicBezTo>
                      <a:pt x="37" y="1"/>
                      <a:pt x="44" y="0"/>
                      <a:pt x="52" y="0"/>
                    </a:cubicBezTo>
                    <a:cubicBezTo>
                      <a:pt x="59" y="0"/>
                      <a:pt x="66" y="1"/>
                      <a:pt x="72" y="2"/>
                    </a:cubicBezTo>
                    <a:cubicBezTo>
                      <a:pt x="78" y="3"/>
                      <a:pt x="83" y="5"/>
                      <a:pt x="88" y="8"/>
                    </a:cubicBezTo>
                    <a:cubicBezTo>
                      <a:pt x="93" y="10"/>
                      <a:pt x="96" y="14"/>
                      <a:pt x="99" y="19"/>
                    </a:cubicBezTo>
                    <a:cubicBezTo>
                      <a:pt x="102" y="23"/>
                      <a:pt x="103" y="29"/>
                      <a:pt x="103" y="35"/>
                    </a:cubicBezTo>
                    <a:cubicBezTo>
                      <a:pt x="103" y="142"/>
                      <a:pt x="103" y="142"/>
                      <a:pt x="103" y="142"/>
                    </a:cubicBezTo>
                    <a:cubicBezTo>
                      <a:pt x="103" y="149"/>
                      <a:pt x="102" y="154"/>
                      <a:pt x="99" y="159"/>
                    </a:cubicBezTo>
                    <a:cubicBezTo>
                      <a:pt x="96" y="163"/>
                      <a:pt x="93" y="167"/>
                      <a:pt x="88" y="169"/>
                    </a:cubicBezTo>
                    <a:cubicBezTo>
                      <a:pt x="83" y="172"/>
                      <a:pt x="78" y="174"/>
                      <a:pt x="72" y="175"/>
                    </a:cubicBezTo>
                    <a:cubicBezTo>
                      <a:pt x="66" y="176"/>
                      <a:pt x="59" y="177"/>
                      <a:pt x="52" y="177"/>
                    </a:cubicBezTo>
                    <a:cubicBezTo>
                      <a:pt x="44" y="177"/>
                      <a:pt x="37" y="176"/>
                      <a:pt x="31" y="175"/>
                    </a:cubicBezTo>
                    <a:cubicBezTo>
                      <a:pt x="25" y="174"/>
                      <a:pt x="19" y="172"/>
                      <a:pt x="15" y="170"/>
                    </a:cubicBezTo>
                    <a:cubicBezTo>
                      <a:pt x="10" y="167"/>
                      <a:pt x="6" y="163"/>
                      <a:pt x="4" y="159"/>
                    </a:cubicBezTo>
                    <a:cubicBezTo>
                      <a:pt x="1" y="154"/>
                      <a:pt x="0" y="149"/>
                      <a:pt x="0" y="142"/>
                    </a:cubicBezTo>
                    <a:lnTo>
                      <a:pt x="0" y="35"/>
                    </a:lnTo>
                    <a:close/>
                    <a:moveTo>
                      <a:pt x="63" y="32"/>
                    </a:moveTo>
                    <a:cubicBezTo>
                      <a:pt x="63" y="25"/>
                      <a:pt x="59" y="21"/>
                      <a:pt x="52" y="21"/>
                    </a:cubicBezTo>
                    <a:cubicBezTo>
                      <a:pt x="44" y="21"/>
                      <a:pt x="40" y="25"/>
                      <a:pt x="40" y="32"/>
                    </a:cubicBezTo>
                    <a:cubicBezTo>
                      <a:pt x="40" y="145"/>
                      <a:pt x="40" y="145"/>
                      <a:pt x="40" y="145"/>
                    </a:cubicBezTo>
                    <a:cubicBezTo>
                      <a:pt x="40" y="152"/>
                      <a:pt x="44" y="156"/>
                      <a:pt x="52" y="156"/>
                    </a:cubicBezTo>
                    <a:cubicBezTo>
                      <a:pt x="59" y="156"/>
                      <a:pt x="63" y="152"/>
                      <a:pt x="63" y="145"/>
                    </a:cubicBezTo>
                    <a:lnTo>
                      <a:pt x="6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962" name="椭圆 961"/>
            <p:cNvSpPr/>
            <p:nvPr/>
          </p:nvSpPr>
          <p:spPr>
            <a:xfrm>
              <a:off x="5429787" y="1904119"/>
              <a:ext cx="872140" cy="872138"/>
            </a:xfrm>
            <a:prstGeom prst="ellipse">
              <a:avLst/>
            </a:prstGeom>
            <a:solidFill>
              <a:srgbClr val="F0F2F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7" name="组合 966"/>
            <p:cNvGrpSpPr/>
            <p:nvPr/>
          </p:nvGrpSpPr>
          <p:grpSpPr>
            <a:xfrm>
              <a:off x="5577155" y="2123194"/>
              <a:ext cx="577404" cy="433988"/>
              <a:chOff x="5674740" y="1663470"/>
              <a:chExt cx="839618" cy="631072"/>
            </a:xfrm>
          </p:grpSpPr>
          <p:sp>
            <p:nvSpPr>
              <p:cNvPr id="968" name="Freeform 1677"/>
              <p:cNvSpPr>
                <a:spLocks noEditPoints="1"/>
              </p:cNvSpPr>
              <p:nvPr/>
            </p:nvSpPr>
            <p:spPr bwMode="auto">
              <a:xfrm>
                <a:off x="5674740" y="1663470"/>
                <a:ext cx="369224" cy="631072"/>
              </a:xfrm>
              <a:custGeom>
                <a:avLst/>
                <a:gdLst>
                  <a:gd name="T0" fmla="*/ 0 w 103"/>
                  <a:gd name="T1" fmla="*/ 35 h 177"/>
                  <a:gd name="T2" fmla="*/ 4 w 103"/>
                  <a:gd name="T3" fmla="*/ 18 h 177"/>
                  <a:gd name="T4" fmla="*/ 15 w 103"/>
                  <a:gd name="T5" fmla="*/ 8 h 177"/>
                  <a:gd name="T6" fmla="*/ 31 w 103"/>
                  <a:gd name="T7" fmla="*/ 2 h 177"/>
                  <a:gd name="T8" fmla="*/ 51 w 103"/>
                  <a:gd name="T9" fmla="*/ 0 h 177"/>
                  <a:gd name="T10" fmla="*/ 72 w 103"/>
                  <a:gd name="T11" fmla="*/ 2 h 177"/>
                  <a:gd name="T12" fmla="*/ 88 w 103"/>
                  <a:gd name="T13" fmla="*/ 8 h 177"/>
                  <a:gd name="T14" fmla="*/ 99 w 103"/>
                  <a:gd name="T15" fmla="*/ 19 h 177"/>
                  <a:gd name="T16" fmla="*/ 103 w 103"/>
                  <a:gd name="T17" fmla="*/ 35 h 177"/>
                  <a:gd name="T18" fmla="*/ 103 w 103"/>
                  <a:gd name="T19" fmla="*/ 142 h 177"/>
                  <a:gd name="T20" fmla="*/ 99 w 103"/>
                  <a:gd name="T21" fmla="*/ 159 h 177"/>
                  <a:gd name="T22" fmla="*/ 88 w 103"/>
                  <a:gd name="T23" fmla="*/ 169 h 177"/>
                  <a:gd name="T24" fmla="*/ 72 w 103"/>
                  <a:gd name="T25" fmla="*/ 175 h 177"/>
                  <a:gd name="T26" fmla="*/ 51 w 103"/>
                  <a:gd name="T27" fmla="*/ 177 h 177"/>
                  <a:gd name="T28" fmla="*/ 31 w 103"/>
                  <a:gd name="T29" fmla="*/ 175 h 177"/>
                  <a:gd name="T30" fmla="*/ 15 w 103"/>
                  <a:gd name="T31" fmla="*/ 170 h 177"/>
                  <a:gd name="T32" fmla="*/ 4 w 103"/>
                  <a:gd name="T33" fmla="*/ 159 h 177"/>
                  <a:gd name="T34" fmla="*/ 0 w 103"/>
                  <a:gd name="T35" fmla="*/ 142 h 177"/>
                  <a:gd name="T36" fmla="*/ 0 w 103"/>
                  <a:gd name="T37" fmla="*/ 35 h 177"/>
                  <a:gd name="T38" fmla="*/ 63 w 103"/>
                  <a:gd name="T39" fmla="*/ 32 h 177"/>
                  <a:gd name="T40" fmla="*/ 51 w 103"/>
                  <a:gd name="T41" fmla="*/ 21 h 177"/>
                  <a:gd name="T42" fmla="*/ 40 w 103"/>
                  <a:gd name="T43" fmla="*/ 32 h 177"/>
                  <a:gd name="T44" fmla="*/ 40 w 103"/>
                  <a:gd name="T45" fmla="*/ 145 h 177"/>
                  <a:gd name="T46" fmla="*/ 51 w 103"/>
                  <a:gd name="T47" fmla="*/ 156 h 177"/>
                  <a:gd name="T48" fmla="*/ 63 w 103"/>
                  <a:gd name="T49" fmla="*/ 145 h 177"/>
                  <a:gd name="T50" fmla="*/ 63 w 103"/>
                  <a:gd name="T51" fmla="*/ 3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8"/>
                    </a:cubicBezTo>
                    <a:cubicBezTo>
                      <a:pt x="19" y="5"/>
                      <a:pt x="25" y="3"/>
                      <a:pt x="31" y="2"/>
                    </a:cubicBezTo>
                    <a:cubicBezTo>
                      <a:pt x="37" y="1"/>
                      <a:pt x="44" y="0"/>
                      <a:pt x="51" y="0"/>
                    </a:cubicBezTo>
                    <a:cubicBezTo>
                      <a:pt x="59" y="0"/>
                      <a:pt x="65" y="1"/>
                      <a:pt x="72" y="2"/>
                    </a:cubicBezTo>
                    <a:cubicBezTo>
                      <a:pt x="78" y="3"/>
                      <a:pt x="83" y="5"/>
                      <a:pt x="88" y="8"/>
                    </a:cubicBezTo>
                    <a:cubicBezTo>
                      <a:pt x="92" y="10"/>
                      <a:pt x="96" y="14"/>
                      <a:pt x="99" y="19"/>
                    </a:cubicBezTo>
                    <a:cubicBezTo>
                      <a:pt x="101" y="23"/>
                      <a:pt x="103" y="29"/>
                      <a:pt x="103" y="35"/>
                    </a:cubicBezTo>
                    <a:cubicBezTo>
                      <a:pt x="103" y="142"/>
                      <a:pt x="103" y="142"/>
                      <a:pt x="103" y="142"/>
                    </a:cubicBezTo>
                    <a:cubicBezTo>
                      <a:pt x="103" y="149"/>
                      <a:pt x="101" y="154"/>
                      <a:pt x="99" y="159"/>
                    </a:cubicBezTo>
                    <a:cubicBezTo>
                      <a:pt x="96" y="163"/>
                      <a:pt x="92" y="167"/>
                      <a:pt x="88" y="169"/>
                    </a:cubicBezTo>
                    <a:cubicBezTo>
                      <a:pt x="83" y="172"/>
                      <a:pt x="78" y="174"/>
                      <a:pt x="72" y="175"/>
                    </a:cubicBezTo>
                    <a:cubicBezTo>
                      <a:pt x="65" y="176"/>
                      <a:pt x="59" y="177"/>
                      <a:pt x="51" y="177"/>
                    </a:cubicBezTo>
                    <a:cubicBezTo>
                      <a:pt x="44" y="177"/>
                      <a:pt x="37" y="176"/>
                      <a:pt x="31" y="175"/>
                    </a:cubicBezTo>
                    <a:cubicBezTo>
                      <a:pt x="25" y="174"/>
                      <a:pt x="19" y="172"/>
                      <a:pt x="15" y="170"/>
                    </a:cubicBezTo>
                    <a:cubicBezTo>
                      <a:pt x="10" y="167"/>
                      <a:pt x="6" y="163"/>
                      <a:pt x="4" y="159"/>
                    </a:cubicBezTo>
                    <a:cubicBezTo>
                      <a:pt x="1" y="154"/>
                      <a:pt x="0" y="149"/>
                      <a:pt x="0" y="142"/>
                    </a:cubicBezTo>
                    <a:lnTo>
                      <a:pt x="0" y="35"/>
                    </a:lnTo>
                    <a:close/>
                    <a:moveTo>
                      <a:pt x="63" y="32"/>
                    </a:moveTo>
                    <a:cubicBezTo>
                      <a:pt x="63" y="25"/>
                      <a:pt x="59" y="21"/>
                      <a:pt x="51" y="21"/>
                    </a:cubicBezTo>
                    <a:cubicBezTo>
                      <a:pt x="44" y="21"/>
                      <a:pt x="40" y="25"/>
                      <a:pt x="40" y="32"/>
                    </a:cubicBezTo>
                    <a:cubicBezTo>
                      <a:pt x="40" y="145"/>
                      <a:pt x="40" y="145"/>
                      <a:pt x="40" y="145"/>
                    </a:cubicBezTo>
                    <a:cubicBezTo>
                      <a:pt x="40" y="152"/>
                      <a:pt x="44" y="156"/>
                      <a:pt x="51" y="156"/>
                    </a:cubicBezTo>
                    <a:cubicBezTo>
                      <a:pt x="59" y="156"/>
                      <a:pt x="63" y="152"/>
                      <a:pt x="63" y="145"/>
                    </a:cubicBezTo>
                    <a:lnTo>
                      <a:pt x="6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1886"/>
              <p:cNvSpPr>
                <a:spLocks/>
              </p:cNvSpPr>
              <p:nvPr/>
            </p:nvSpPr>
            <p:spPr bwMode="auto">
              <a:xfrm>
                <a:off x="6145134" y="1663470"/>
                <a:ext cx="369224" cy="612390"/>
              </a:xfrm>
              <a:custGeom>
                <a:avLst/>
                <a:gdLst>
                  <a:gd name="T0" fmla="*/ 0 w 103"/>
                  <a:gd name="T1" fmla="*/ 172 h 172"/>
                  <a:gd name="T2" fmla="*/ 0 w 103"/>
                  <a:gd name="T3" fmla="*/ 131 h 172"/>
                  <a:gd name="T4" fmla="*/ 4 w 103"/>
                  <a:gd name="T5" fmla="*/ 110 h 172"/>
                  <a:gd name="T6" fmla="*/ 17 w 103"/>
                  <a:gd name="T7" fmla="*/ 94 h 172"/>
                  <a:gd name="T8" fmla="*/ 54 w 103"/>
                  <a:gd name="T9" fmla="*/ 65 h 172"/>
                  <a:gd name="T10" fmla="*/ 61 w 103"/>
                  <a:gd name="T11" fmla="*/ 58 h 172"/>
                  <a:gd name="T12" fmla="*/ 63 w 103"/>
                  <a:gd name="T13" fmla="*/ 50 h 172"/>
                  <a:gd name="T14" fmla="*/ 63 w 103"/>
                  <a:gd name="T15" fmla="*/ 32 h 172"/>
                  <a:gd name="T16" fmla="*/ 51 w 103"/>
                  <a:gd name="T17" fmla="*/ 21 h 172"/>
                  <a:gd name="T18" fmla="*/ 39 w 103"/>
                  <a:gd name="T19" fmla="*/ 32 h 172"/>
                  <a:gd name="T20" fmla="*/ 39 w 103"/>
                  <a:gd name="T21" fmla="*/ 58 h 172"/>
                  <a:gd name="T22" fmla="*/ 2 w 103"/>
                  <a:gd name="T23" fmla="*/ 58 h 172"/>
                  <a:gd name="T24" fmla="*/ 2 w 103"/>
                  <a:gd name="T25" fmla="*/ 35 h 172"/>
                  <a:gd name="T26" fmla="*/ 6 w 103"/>
                  <a:gd name="T27" fmla="*/ 19 h 172"/>
                  <a:gd name="T28" fmla="*/ 16 w 103"/>
                  <a:gd name="T29" fmla="*/ 8 h 172"/>
                  <a:gd name="T30" fmla="*/ 31 w 103"/>
                  <a:gd name="T31" fmla="*/ 2 h 172"/>
                  <a:gd name="T32" fmla="*/ 51 w 103"/>
                  <a:gd name="T33" fmla="*/ 0 h 172"/>
                  <a:gd name="T34" fmla="*/ 71 w 103"/>
                  <a:gd name="T35" fmla="*/ 2 h 172"/>
                  <a:gd name="T36" fmla="*/ 88 w 103"/>
                  <a:gd name="T37" fmla="*/ 8 h 172"/>
                  <a:gd name="T38" fmla="*/ 99 w 103"/>
                  <a:gd name="T39" fmla="*/ 18 h 172"/>
                  <a:gd name="T40" fmla="*/ 103 w 103"/>
                  <a:gd name="T41" fmla="*/ 35 h 172"/>
                  <a:gd name="T42" fmla="*/ 103 w 103"/>
                  <a:gd name="T43" fmla="*/ 51 h 172"/>
                  <a:gd name="T44" fmla="*/ 99 w 103"/>
                  <a:gd name="T45" fmla="*/ 69 h 172"/>
                  <a:gd name="T46" fmla="*/ 86 w 103"/>
                  <a:gd name="T47" fmla="*/ 82 h 172"/>
                  <a:gd name="T48" fmla="*/ 51 w 103"/>
                  <a:gd name="T49" fmla="*/ 110 h 172"/>
                  <a:gd name="T50" fmla="*/ 44 w 103"/>
                  <a:gd name="T51" fmla="*/ 116 h 172"/>
                  <a:gd name="T52" fmla="*/ 40 w 103"/>
                  <a:gd name="T53" fmla="*/ 122 h 172"/>
                  <a:gd name="T54" fmla="*/ 38 w 103"/>
                  <a:gd name="T55" fmla="*/ 128 h 172"/>
                  <a:gd name="T56" fmla="*/ 37 w 103"/>
                  <a:gd name="T57" fmla="*/ 136 h 172"/>
                  <a:gd name="T58" fmla="*/ 37 w 103"/>
                  <a:gd name="T59" fmla="*/ 148 h 172"/>
                  <a:gd name="T60" fmla="*/ 100 w 103"/>
                  <a:gd name="T61" fmla="*/ 148 h 172"/>
                  <a:gd name="T62" fmla="*/ 100 w 103"/>
                  <a:gd name="T63" fmla="*/ 172 h 172"/>
                  <a:gd name="T64" fmla="*/ 0 w 103"/>
                  <a:gd name="T65"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72">
                    <a:moveTo>
                      <a:pt x="0" y="172"/>
                    </a:moveTo>
                    <a:cubicBezTo>
                      <a:pt x="0" y="131"/>
                      <a:pt x="0" y="131"/>
                      <a:pt x="0" y="131"/>
                    </a:cubicBezTo>
                    <a:cubicBezTo>
                      <a:pt x="0" y="123"/>
                      <a:pt x="1" y="116"/>
                      <a:pt x="4" y="110"/>
                    </a:cubicBezTo>
                    <a:cubicBezTo>
                      <a:pt x="7" y="104"/>
                      <a:pt x="11" y="99"/>
                      <a:pt x="17" y="94"/>
                    </a:cubicBezTo>
                    <a:cubicBezTo>
                      <a:pt x="54" y="65"/>
                      <a:pt x="54" y="65"/>
                      <a:pt x="54" y="65"/>
                    </a:cubicBezTo>
                    <a:cubicBezTo>
                      <a:pt x="57" y="63"/>
                      <a:pt x="59" y="60"/>
                      <a:pt x="61" y="58"/>
                    </a:cubicBezTo>
                    <a:cubicBezTo>
                      <a:pt x="62" y="56"/>
                      <a:pt x="63" y="53"/>
                      <a:pt x="63" y="50"/>
                    </a:cubicBezTo>
                    <a:cubicBezTo>
                      <a:pt x="63" y="32"/>
                      <a:pt x="63" y="32"/>
                      <a:pt x="63" y="32"/>
                    </a:cubicBezTo>
                    <a:cubicBezTo>
                      <a:pt x="63" y="25"/>
                      <a:pt x="59" y="21"/>
                      <a:pt x="51" y="21"/>
                    </a:cubicBezTo>
                    <a:cubicBezTo>
                      <a:pt x="43" y="21"/>
                      <a:pt x="39" y="25"/>
                      <a:pt x="39" y="32"/>
                    </a:cubicBezTo>
                    <a:cubicBezTo>
                      <a:pt x="39" y="58"/>
                      <a:pt x="39" y="58"/>
                      <a:pt x="39" y="58"/>
                    </a:cubicBezTo>
                    <a:cubicBezTo>
                      <a:pt x="2" y="58"/>
                      <a:pt x="2" y="58"/>
                      <a:pt x="2" y="58"/>
                    </a:cubicBezTo>
                    <a:cubicBezTo>
                      <a:pt x="2" y="35"/>
                      <a:pt x="2" y="35"/>
                      <a:pt x="2" y="35"/>
                    </a:cubicBezTo>
                    <a:cubicBezTo>
                      <a:pt x="2" y="29"/>
                      <a:pt x="3" y="23"/>
                      <a:pt x="6" y="19"/>
                    </a:cubicBezTo>
                    <a:cubicBezTo>
                      <a:pt x="8" y="14"/>
                      <a:pt x="11" y="10"/>
                      <a:pt x="16" y="8"/>
                    </a:cubicBezTo>
                    <a:cubicBezTo>
                      <a:pt x="20" y="5"/>
                      <a:pt x="25" y="3"/>
                      <a:pt x="31" y="2"/>
                    </a:cubicBezTo>
                    <a:cubicBezTo>
                      <a:pt x="37" y="1"/>
                      <a:pt x="44" y="0"/>
                      <a:pt x="51" y="0"/>
                    </a:cubicBezTo>
                    <a:cubicBezTo>
                      <a:pt x="58" y="0"/>
                      <a:pt x="65" y="1"/>
                      <a:pt x="71" y="2"/>
                    </a:cubicBezTo>
                    <a:cubicBezTo>
                      <a:pt x="78" y="3"/>
                      <a:pt x="83" y="5"/>
                      <a:pt x="88" y="8"/>
                    </a:cubicBezTo>
                    <a:cubicBezTo>
                      <a:pt x="92" y="10"/>
                      <a:pt x="96" y="14"/>
                      <a:pt x="99" y="18"/>
                    </a:cubicBezTo>
                    <a:cubicBezTo>
                      <a:pt x="101" y="23"/>
                      <a:pt x="103" y="28"/>
                      <a:pt x="103" y="35"/>
                    </a:cubicBezTo>
                    <a:cubicBezTo>
                      <a:pt x="103" y="51"/>
                      <a:pt x="103" y="51"/>
                      <a:pt x="103" y="51"/>
                    </a:cubicBezTo>
                    <a:cubicBezTo>
                      <a:pt x="103" y="58"/>
                      <a:pt x="101" y="64"/>
                      <a:pt x="99" y="69"/>
                    </a:cubicBezTo>
                    <a:cubicBezTo>
                      <a:pt x="96" y="73"/>
                      <a:pt x="92" y="78"/>
                      <a:pt x="86" y="82"/>
                    </a:cubicBezTo>
                    <a:cubicBezTo>
                      <a:pt x="51" y="110"/>
                      <a:pt x="51" y="110"/>
                      <a:pt x="51" y="110"/>
                    </a:cubicBezTo>
                    <a:cubicBezTo>
                      <a:pt x="48" y="113"/>
                      <a:pt x="46" y="114"/>
                      <a:pt x="44" y="116"/>
                    </a:cubicBezTo>
                    <a:cubicBezTo>
                      <a:pt x="43" y="118"/>
                      <a:pt x="41" y="120"/>
                      <a:pt x="40" y="122"/>
                    </a:cubicBezTo>
                    <a:cubicBezTo>
                      <a:pt x="39" y="124"/>
                      <a:pt x="38" y="126"/>
                      <a:pt x="38" y="128"/>
                    </a:cubicBezTo>
                    <a:cubicBezTo>
                      <a:pt x="37" y="130"/>
                      <a:pt x="37" y="133"/>
                      <a:pt x="37" y="136"/>
                    </a:cubicBezTo>
                    <a:cubicBezTo>
                      <a:pt x="37" y="148"/>
                      <a:pt x="37" y="148"/>
                      <a:pt x="37" y="148"/>
                    </a:cubicBezTo>
                    <a:cubicBezTo>
                      <a:pt x="100" y="148"/>
                      <a:pt x="100" y="148"/>
                      <a:pt x="100" y="148"/>
                    </a:cubicBezTo>
                    <a:cubicBezTo>
                      <a:pt x="100" y="172"/>
                      <a:pt x="100" y="172"/>
                      <a:pt x="100" y="172"/>
                    </a:cubicBezTo>
                    <a:lnTo>
                      <a:pt x="0" y="1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963" name="椭圆 962"/>
            <p:cNvSpPr/>
            <p:nvPr/>
          </p:nvSpPr>
          <p:spPr>
            <a:xfrm>
              <a:off x="8277564" y="1904494"/>
              <a:ext cx="872140" cy="872138"/>
            </a:xfrm>
            <a:prstGeom prst="ellipse">
              <a:avLst/>
            </a:prstGeom>
            <a:solidFill>
              <a:srgbClr val="D5D6D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70" name="组合 969"/>
            <p:cNvGrpSpPr/>
            <p:nvPr/>
          </p:nvGrpSpPr>
          <p:grpSpPr>
            <a:xfrm>
              <a:off x="8425120" y="2116123"/>
              <a:ext cx="577028" cy="448880"/>
              <a:chOff x="9009547" y="1467181"/>
              <a:chExt cx="773358" cy="601610"/>
            </a:xfrm>
          </p:grpSpPr>
          <p:sp>
            <p:nvSpPr>
              <p:cNvPr id="971" name="Freeform 1779"/>
              <p:cNvSpPr>
                <a:spLocks noEditPoints="1"/>
              </p:cNvSpPr>
              <p:nvPr/>
            </p:nvSpPr>
            <p:spPr bwMode="auto">
              <a:xfrm>
                <a:off x="9009547" y="1467181"/>
                <a:ext cx="351436" cy="601610"/>
              </a:xfrm>
              <a:custGeom>
                <a:avLst/>
                <a:gdLst>
                  <a:gd name="T0" fmla="*/ 0 w 103"/>
                  <a:gd name="T1" fmla="*/ 35 h 177"/>
                  <a:gd name="T2" fmla="*/ 4 w 103"/>
                  <a:gd name="T3" fmla="*/ 18 h 177"/>
                  <a:gd name="T4" fmla="*/ 15 w 103"/>
                  <a:gd name="T5" fmla="*/ 7 h 177"/>
                  <a:gd name="T6" fmla="*/ 32 w 103"/>
                  <a:gd name="T7" fmla="*/ 2 h 177"/>
                  <a:gd name="T8" fmla="*/ 52 w 103"/>
                  <a:gd name="T9" fmla="*/ 0 h 177"/>
                  <a:gd name="T10" fmla="*/ 72 w 103"/>
                  <a:gd name="T11" fmla="*/ 2 h 177"/>
                  <a:gd name="T12" fmla="*/ 89 w 103"/>
                  <a:gd name="T13" fmla="*/ 7 h 177"/>
                  <a:gd name="T14" fmla="*/ 99 w 103"/>
                  <a:gd name="T15" fmla="*/ 18 h 177"/>
                  <a:gd name="T16" fmla="*/ 103 w 103"/>
                  <a:gd name="T17" fmla="*/ 35 h 177"/>
                  <a:gd name="T18" fmla="*/ 103 w 103"/>
                  <a:gd name="T19" fmla="*/ 142 h 177"/>
                  <a:gd name="T20" fmla="*/ 99 w 103"/>
                  <a:gd name="T21" fmla="*/ 158 h 177"/>
                  <a:gd name="T22" fmla="*/ 89 w 103"/>
                  <a:gd name="T23" fmla="*/ 169 h 177"/>
                  <a:gd name="T24" fmla="*/ 72 w 103"/>
                  <a:gd name="T25" fmla="*/ 175 h 177"/>
                  <a:gd name="T26" fmla="*/ 52 w 103"/>
                  <a:gd name="T27" fmla="*/ 177 h 177"/>
                  <a:gd name="T28" fmla="*/ 32 w 103"/>
                  <a:gd name="T29" fmla="*/ 175 h 177"/>
                  <a:gd name="T30" fmla="*/ 15 w 103"/>
                  <a:gd name="T31" fmla="*/ 169 h 177"/>
                  <a:gd name="T32" fmla="*/ 4 w 103"/>
                  <a:gd name="T33" fmla="*/ 158 h 177"/>
                  <a:gd name="T34" fmla="*/ 0 w 103"/>
                  <a:gd name="T35" fmla="*/ 142 h 177"/>
                  <a:gd name="T36" fmla="*/ 0 w 103"/>
                  <a:gd name="T37" fmla="*/ 35 h 177"/>
                  <a:gd name="T38" fmla="*/ 64 w 103"/>
                  <a:gd name="T39" fmla="*/ 31 h 177"/>
                  <a:gd name="T40" fmla="*/ 52 w 103"/>
                  <a:gd name="T41" fmla="*/ 21 h 177"/>
                  <a:gd name="T42" fmla="*/ 40 w 103"/>
                  <a:gd name="T43" fmla="*/ 31 h 177"/>
                  <a:gd name="T44" fmla="*/ 40 w 103"/>
                  <a:gd name="T45" fmla="*/ 145 h 177"/>
                  <a:gd name="T46" fmla="*/ 52 w 103"/>
                  <a:gd name="T47" fmla="*/ 156 h 177"/>
                  <a:gd name="T48" fmla="*/ 64 w 103"/>
                  <a:gd name="T49" fmla="*/ 145 h 177"/>
                  <a:gd name="T50" fmla="*/ 64 w 103"/>
                  <a:gd name="T51" fmla="*/ 3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2" y="23"/>
                      <a:pt x="4" y="18"/>
                    </a:cubicBezTo>
                    <a:cubicBezTo>
                      <a:pt x="7" y="14"/>
                      <a:pt x="11" y="10"/>
                      <a:pt x="15" y="7"/>
                    </a:cubicBezTo>
                    <a:cubicBezTo>
                      <a:pt x="20" y="5"/>
                      <a:pt x="25" y="3"/>
                      <a:pt x="32" y="2"/>
                    </a:cubicBezTo>
                    <a:cubicBezTo>
                      <a:pt x="38" y="0"/>
                      <a:pt x="45" y="0"/>
                      <a:pt x="52" y="0"/>
                    </a:cubicBezTo>
                    <a:cubicBezTo>
                      <a:pt x="59" y="0"/>
                      <a:pt x="66" y="0"/>
                      <a:pt x="72" y="2"/>
                    </a:cubicBezTo>
                    <a:cubicBezTo>
                      <a:pt x="79" y="3"/>
                      <a:pt x="84" y="5"/>
                      <a:pt x="89" y="7"/>
                    </a:cubicBezTo>
                    <a:cubicBezTo>
                      <a:pt x="93" y="10"/>
                      <a:pt x="97" y="14"/>
                      <a:pt x="99" y="18"/>
                    </a:cubicBezTo>
                    <a:cubicBezTo>
                      <a:pt x="102" y="23"/>
                      <a:pt x="103" y="28"/>
                      <a:pt x="103" y="35"/>
                    </a:cubicBezTo>
                    <a:cubicBezTo>
                      <a:pt x="103" y="142"/>
                      <a:pt x="103" y="142"/>
                      <a:pt x="103" y="142"/>
                    </a:cubicBezTo>
                    <a:cubicBezTo>
                      <a:pt x="103" y="148"/>
                      <a:pt x="102" y="154"/>
                      <a:pt x="99" y="158"/>
                    </a:cubicBezTo>
                    <a:cubicBezTo>
                      <a:pt x="97" y="163"/>
                      <a:pt x="93" y="166"/>
                      <a:pt x="89" y="169"/>
                    </a:cubicBezTo>
                    <a:cubicBezTo>
                      <a:pt x="84" y="172"/>
                      <a:pt x="79" y="174"/>
                      <a:pt x="72" y="175"/>
                    </a:cubicBezTo>
                    <a:cubicBezTo>
                      <a:pt x="66" y="176"/>
                      <a:pt x="59" y="177"/>
                      <a:pt x="52" y="177"/>
                    </a:cubicBezTo>
                    <a:cubicBezTo>
                      <a:pt x="45" y="177"/>
                      <a:pt x="38" y="176"/>
                      <a:pt x="32" y="175"/>
                    </a:cubicBezTo>
                    <a:cubicBezTo>
                      <a:pt x="25" y="174"/>
                      <a:pt x="20" y="172"/>
                      <a:pt x="15" y="169"/>
                    </a:cubicBezTo>
                    <a:cubicBezTo>
                      <a:pt x="11" y="167"/>
                      <a:pt x="7" y="163"/>
                      <a:pt x="4" y="158"/>
                    </a:cubicBezTo>
                    <a:cubicBezTo>
                      <a:pt x="2" y="154"/>
                      <a:pt x="0" y="148"/>
                      <a:pt x="0" y="142"/>
                    </a:cubicBezTo>
                    <a:lnTo>
                      <a:pt x="0" y="35"/>
                    </a:lnTo>
                    <a:close/>
                    <a:moveTo>
                      <a:pt x="64" y="31"/>
                    </a:moveTo>
                    <a:cubicBezTo>
                      <a:pt x="64" y="24"/>
                      <a:pt x="60" y="21"/>
                      <a:pt x="52" y="21"/>
                    </a:cubicBezTo>
                    <a:cubicBezTo>
                      <a:pt x="44" y="21"/>
                      <a:pt x="40" y="24"/>
                      <a:pt x="40" y="31"/>
                    </a:cubicBezTo>
                    <a:cubicBezTo>
                      <a:pt x="40" y="145"/>
                      <a:pt x="40" y="145"/>
                      <a:pt x="40" y="145"/>
                    </a:cubicBezTo>
                    <a:cubicBezTo>
                      <a:pt x="40" y="152"/>
                      <a:pt x="44" y="156"/>
                      <a:pt x="52" y="156"/>
                    </a:cubicBezTo>
                    <a:cubicBezTo>
                      <a:pt x="60" y="156"/>
                      <a:pt x="64" y="152"/>
                      <a:pt x="64" y="145"/>
                    </a:cubicBezTo>
                    <a:lnTo>
                      <a:pt x="64"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1987"/>
              <p:cNvSpPr>
                <a:spLocks/>
              </p:cNvSpPr>
              <p:nvPr/>
            </p:nvSpPr>
            <p:spPr bwMode="auto">
              <a:xfrm>
                <a:off x="9439411" y="1467181"/>
                <a:ext cx="343494" cy="601610"/>
              </a:xfrm>
              <a:custGeom>
                <a:avLst/>
                <a:gdLst>
                  <a:gd name="T0" fmla="*/ 101 w 101"/>
                  <a:gd name="T1" fmla="*/ 142 h 177"/>
                  <a:gd name="T2" fmla="*/ 97 w 101"/>
                  <a:gd name="T3" fmla="*/ 158 h 177"/>
                  <a:gd name="T4" fmla="*/ 87 w 101"/>
                  <a:gd name="T5" fmla="*/ 169 h 177"/>
                  <a:gd name="T6" fmla="*/ 70 w 101"/>
                  <a:gd name="T7" fmla="*/ 175 h 177"/>
                  <a:gd name="T8" fmla="*/ 50 w 101"/>
                  <a:gd name="T9" fmla="*/ 177 h 177"/>
                  <a:gd name="T10" fmla="*/ 30 w 101"/>
                  <a:gd name="T11" fmla="*/ 175 h 177"/>
                  <a:gd name="T12" fmla="*/ 14 w 101"/>
                  <a:gd name="T13" fmla="*/ 169 h 177"/>
                  <a:gd name="T14" fmla="*/ 4 w 101"/>
                  <a:gd name="T15" fmla="*/ 158 h 177"/>
                  <a:gd name="T16" fmla="*/ 0 w 101"/>
                  <a:gd name="T17" fmla="*/ 142 h 177"/>
                  <a:gd name="T18" fmla="*/ 0 w 101"/>
                  <a:gd name="T19" fmla="*/ 111 h 177"/>
                  <a:gd name="T20" fmla="*/ 40 w 101"/>
                  <a:gd name="T21" fmla="*/ 111 h 177"/>
                  <a:gd name="T22" fmla="*/ 40 w 101"/>
                  <a:gd name="T23" fmla="*/ 145 h 177"/>
                  <a:gd name="T24" fmla="*/ 51 w 101"/>
                  <a:gd name="T25" fmla="*/ 156 h 177"/>
                  <a:gd name="T26" fmla="*/ 63 w 101"/>
                  <a:gd name="T27" fmla="*/ 145 h 177"/>
                  <a:gd name="T28" fmla="*/ 63 w 101"/>
                  <a:gd name="T29" fmla="*/ 112 h 177"/>
                  <a:gd name="T30" fmla="*/ 60 w 101"/>
                  <a:gd name="T31" fmla="*/ 101 h 177"/>
                  <a:gd name="T32" fmla="*/ 51 w 101"/>
                  <a:gd name="T33" fmla="*/ 97 h 177"/>
                  <a:gd name="T34" fmla="*/ 42 w 101"/>
                  <a:gd name="T35" fmla="*/ 97 h 177"/>
                  <a:gd name="T36" fmla="*/ 42 w 101"/>
                  <a:gd name="T37" fmla="*/ 78 h 177"/>
                  <a:gd name="T38" fmla="*/ 51 w 101"/>
                  <a:gd name="T39" fmla="*/ 78 h 177"/>
                  <a:gd name="T40" fmla="*/ 63 w 101"/>
                  <a:gd name="T41" fmla="*/ 63 h 177"/>
                  <a:gd name="T42" fmla="*/ 63 w 101"/>
                  <a:gd name="T43" fmla="*/ 31 h 177"/>
                  <a:gd name="T44" fmla="*/ 51 w 101"/>
                  <a:gd name="T45" fmla="*/ 21 h 177"/>
                  <a:gd name="T46" fmla="*/ 40 w 101"/>
                  <a:gd name="T47" fmla="*/ 31 h 177"/>
                  <a:gd name="T48" fmla="*/ 40 w 101"/>
                  <a:gd name="T49" fmla="*/ 65 h 177"/>
                  <a:gd name="T50" fmla="*/ 1 w 101"/>
                  <a:gd name="T51" fmla="*/ 65 h 177"/>
                  <a:gd name="T52" fmla="*/ 1 w 101"/>
                  <a:gd name="T53" fmla="*/ 35 h 177"/>
                  <a:gd name="T54" fmla="*/ 5 w 101"/>
                  <a:gd name="T55" fmla="*/ 18 h 177"/>
                  <a:gd name="T56" fmla="*/ 15 w 101"/>
                  <a:gd name="T57" fmla="*/ 7 h 177"/>
                  <a:gd name="T58" fmla="*/ 30 w 101"/>
                  <a:gd name="T59" fmla="*/ 2 h 177"/>
                  <a:gd name="T60" fmla="*/ 50 w 101"/>
                  <a:gd name="T61" fmla="*/ 0 h 177"/>
                  <a:gd name="T62" fmla="*/ 70 w 101"/>
                  <a:gd name="T63" fmla="*/ 2 h 177"/>
                  <a:gd name="T64" fmla="*/ 86 w 101"/>
                  <a:gd name="T65" fmla="*/ 7 h 177"/>
                  <a:gd name="T66" fmla="*/ 96 w 101"/>
                  <a:gd name="T67" fmla="*/ 18 h 177"/>
                  <a:gd name="T68" fmla="*/ 100 w 101"/>
                  <a:gd name="T69" fmla="*/ 35 h 177"/>
                  <a:gd name="T70" fmla="*/ 100 w 101"/>
                  <a:gd name="T71" fmla="*/ 60 h 177"/>
                  <a:gd name="T72" fmla="*/ 94 w 101"/>
                  <a:gd name="T73" fmla="*/ 79 h 177"/>
                  <a:gd name="T74" fmla="*/ 72 w 101"/>
                  <a:gd name="T75" fmla="*/ 87 h 177"/>
                  <a:gd name="T76" fmla="*/ 94 w 101"/>
                  <a:gd name="T77" fmla="*/ 94 h 177"/>
                  <a:gd name="T78" fmla="*/ 101 w 101"/>
                  <a:gd name="T79" fmla="*/ 109 h 177"/>
                  <a:gd name="T80" fmla="*/ 101 w 101"/>
                  <a:gd name="T81" fmla="*/ 1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1" h="177">
                    <a:moveTo>
                      <a:pt x="101" y="142"/>
                    </a:moveTo>
                    <a:cubicBezTo>
                      <a:pt x="101" y="148"/>
                      <a:pt x="100" y="154"/>
                      <a:pt x="97" y="158"/>
                    </a:cubicBezTo>
                    <a:cubicBezTo>
                      <a:pt x="95" y="163"/>
                      <a:pt x="91" y="166"/>
                      <a:pt x="87" y="169"/>
                    </a:cubicBezTo>
                    <a:cubicBezTo>
                      <a:pt x="82" y="172"/>
                      <a:pt x="77" y="174"/>
                      <a:pt x="70" y="175"/>
                    </a:cubicBezTo>
                    <a:cubicBezTo>
                      <a:pt x="64" y="176"/>
                      <a:pt x="57" y="177"/>
                      <a:pt x="50" y="177"/>
                    </a:cubicBezTo>
                    <a:cubicBezTo>
                      <a:pt x="43" y="177"/>
                      <a:pt x="36" y="176"/>
                      <a:pt x="30" y="175"/>
                    </a:cubicBezTo>
                    <a:cubicBezTo>
                      <a:pt x="24" y="174"/>
                      <a:pt x="19" y="172"/>
                      <a:pt x="14" y="169"/>
                    </a:cubicBezTo>
                    <a:cubicBezTo>
                      <a:pt x="10" y="166"/>
                      <a:pt x="6" y="163"/>
                      <a:pt x="4" y="158"/>
                    </a:cubicBezTo>
                    <a:cubicBezTo>
                      <a:pt x="1" y="154"/>
                      <a:pt x="0" y="148"/>
                      <a:pt x="0" y="142"/>
                    </a:cubicBezTo>
                    <a:cubicBezTo>
                      <a:pt x="0" y="111"/>
                      <a:pt x="0" y="111"/>
                      <a:pt x="0" y="111"/>
                    </a:cubicBezTo>
                    <a:cubicBezTo>
                      <a:pt x="40" y="111"/>
                      <a:pt x="40" y="111"/>
                      <a:pt x="40" y="111"/>
                    </a:cubicBezTo>
                    <a:cubicBezTo>
                      <a:pt x="40" y="145"/>
                      <a:pt x="40" y="145"/>
                      <a:pt x="40" y="145"/>
                    </a:cubicBezTo>
                    <a:cubicBezTo>
                      <a:pt x="40" y="152"/>
                      <a:pt x="43" y="156"/>
                      <a:pt x="51" y="156"/>
                    </a:cubicBezTo>
                    <a:cubicBezTo>
                      <a:pt x="59" y="156"/>
                      <a:pt x="63" y="152"/>
                      <a:pt x="63" y="145"/>
                    </a:cubicBezTo>
                    <a:cubicBezTo>
                      <a:pt x="63" y="112"/>
                      <a:pt x="63" y="112"/>
                      <a:pt x="63" y="112"/>
                    </a:cubicBezTo>
                    <a:cubicBezTo>
                      <a:pt x="63" y="108"/>
                      <a:pt x="62" y="104"/>
                      <a:pt x="60" y="101"/>
                    </a:cubicBezTo>
                    <a:cubicBezTo>
                      <a:pt x="58" y="98"/>
                      <a:pt x="55" y="97"/>
                      <a:pt x="51" y="97"/>
                    </a:cubicBezTo>
                    <a:cubicBezTo>
                      <a:pt x="42" y="97"/>
                      <a:pt x="42" y="97"/>
                      <a:pt x="42" y="97"/>
                    </a:cubicBezTo>
                    <a:cubicBezTo>
                      <a:pt x="42" y="78"/>
                      <a:pt x="42" y="78"/>
                      <a:pt x="42" y="78"/>
                    </a:cubicBezTo>
                    <a:cubicBezTo>
                      <a:pt x="51" y="78"/>
                      <a:pt x="51" y="78"/>
                      <a:pt x="51" y="78"/>
                    </a:cubicBezTo>
                    <a:cubicBezTo>
                      <a:pt x="59" y="78"/>
                      <a:pt x="63" y="73"/>
                      <a:pt x="63" y="63"/>
                    </a:cubicBezTo>
                    <a:cubicBezTo>
                      <a:pt x="63" y="31"/>
                      <a:pt x="63" y="31"/>
                      <a:pt x="63" y="31"/>
                    </a:cubicBezTo>
                    <a:cubicBezTo>
                      <a:pt x="63" y="24"/>
                      <a:pt x="59" y="21"/>
                      <a:pt x="51" y="21"/>
                    </a:cubicBezTo>
                    <a:cubicBezTo>
                      <a:pt x="43" y="21"/>
                      <a:pt x="40" y="24"/>
                      <a:pt x="40" y="31"/>
                    </a:cubicBezTo>
                    <a:cubicBezTo>
                      <a:pt x="40" y="65"/>
                      <a:pt x="40" y="65"/>
                      <a:pt x="40" y="65"/>
                    </a:cubicBezTo>
                    <a:cubicBezTo>
                      <a:pt x="1" y="65"/>
                      <a:pt x="1" y="65"/>
                      <a:pt x="1" y="65"/>
                    </a:cubicBezTo>
                    <a:cubicBezTo>
                      <a:pt x="1" y="35"/>
                      <a:pt x="1" y="35"/>
                      <a:pt x="1" y="35"/>
                    </a:cubicBezTo>
                    <a:cubicBezTo>
                      <a:pt x="1" y="28"/>
                      <a:pt x="2" y="23"/>
                      <a:pt x="5" y="18"/>
                    </a:cubicBezTo>
                    <a:cubicBezTo>
                      <a:pt x="7" y="14"/>
                      <a:pt x="11" y="10"/>
                      <a:pt x="15" y="7"/>
                    </a:cubicBezTo>
                    <a:cubicBezTo>
                      <a:pt x="19" y="5"/>
                      <a:pt x="24" y="3"/>
                      <a:pt x="30" y="2"/>
                    </a:cubicBezTo>
                    <a:cubicBezTo>
                      <a:pt x="36" y="0"/>
                      <a:pt x="43" y="0"/>
                      <a:pt x="50" y="0"/>
                    </a:cubicBezTo>
                    <a:cubicBezTo>
                      <a:pt x="57" y="0"/>
                      <a:pt x="64" y="0"/>
                      <a:pt x="70" y="2"/>
                    </a:cubicBezTo>
                    <a:cubicBezTo>
                      <a:pt x="76" y="3"/>
                      <a:pt x="81" y="5"/>
                      <a:pt x="86" y="7"/>
                    </a:cubicBezTo>
                    <a:cubicBezTo>
                      <a:pt x="90" y="10"/>
                      <a:pt x="94" y="14"/>
                      <a:pt x="96" y="18"/>
                    </a:cubicBezTo>
                    <a:cubicBezTo>
                      <a:pt x="99" y="23"/>
                      <a:pt x="100" y="28"/>
                      <a:pt x="100" y="35"/>
                    </a:cubicBezTo>
                    <a:cubicBezTo>
                      <a:pt x="100" y="60"/>
                      <a:pt x="100" y="60"/>
                      <a:pt x="100" y="60"/>
                    </a:cubicBezTo>
                    <a:cubicBezTo>
                      <a:pt x="100" y="68"/>
                      <a:pt x="98" y="75"/>
                      <a:pt x="94" y="79"/>
                    </a:cubicBezTo>
                    <a:cubicBezTo>
                      <a:pt x="89" y="83"/>
                      <a:pt x="82" y="86"/>
                      <a:pt x="72" y="87"/>
                    </a:cubicBezTo>
                    <a:cubicBezTo>
                      <a:pt x="82" y="87"/>
                      <a:pt x="90" y="90"/>
                      <a:pt x="94" y="94"/>
                    </a:cubicBezTo>
                    <a:cubicBezTo>
                      <a:pt x="99" y="97"/>
                      <a:pt x="101" y="102"/>
                      <a:pt x="101" y="109"/>
                    </a:cubicBezTo>
                    <a:lnTo>
                      <a:pt x="101"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1183594" y="111766"/>
            <a:ext cx="9792214" cy="892552"/>
            <a:chOff x="1199636" y="111766"/>
            <a:chExt cx="9792214" cy="892552"/>
          </a:xfrm>
        </p:grpSpPr>
        <p:sp>
          <p:nvSpPr>
            <p:cNvPr id="25" name="文本框 24"/>
            <p:cNvSpPr txBox="1"/>
            <p:nvPr/>
          </p:nvSpPr>
          <p:spPr>
            <a:xfrm>
              <a:off x="4728345" y="111766"/>
              <a:ext cx="2735311" cy="892552"/>
            </a:xfrm>
            <a:prstGeom prst="rect">
              <a:avLst/>
            </a:prstGeom>
            <a:noFill/>
          </p:spPr>
          <p:txBody>
            <a:bodyPr wrap="square" rtlCol="0">
              <a:spAutoFit/>
            </a:bodyPr>
            <a:lstStyle/>
            <a:p>
              <a:pPr>
                <a:lnSpc>
                  <a:spcPct val="130000"/>
                </a:lnSpc>
              </a:pPr>
              <a:r>
                <a:rPr lang="zh-CN" altLang="en-US" sz="4000" dirty="0">
                  <a:solidFill>
                    <a:schemeClr val="bg1"/>
                  </a:solidFill>
                  <a:latin typeface="微软雅黑" panose="020B0503020204020204" pitchFamily="34" charset="-122"/>
                  <a:ea typeface="微软雅黑" panose="020B0503020204020204" pitchFamily="34" charset="-122"/>
                </a:rPr>
                <a:t>请在此键入</a:t>
              </a:r>
            </a:p>
          </p:txBody>
        </p:sp>
        <p:grpSp>
          <p:nvGrpSpPr>
            <p:cNvPr id="26" name="组合 25"/>
            <p:cNvGrpSpPr/>
            <p:nvPr/>
          </p:nvGrpSpPr>
          <p:grpSpPr>
            <a:xfrm>
              <a:off x="1199636" y="549882"/>
              <a:ext cx="9792214" cy="0"/>
              <a:chOff x="1199636" y="549882"/>
              <a:chExt cx="9792214" cy="0"/>
            </a:xfrm>
          </p:grpSpPr>
          <p:cxnSp>
            <p:nvCxnSpPr>
              <p:cNvPr id="27" name="直接连接符 26"/>
              <p:cNvCxnSpPr/>
              <p:nvPr/>
            </p:nvCxnSpPr>
            <p:spPr>
              <a:xfrm>
                <a:off x="1199636"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702613"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9100909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0">
              <a:schemeClr val="bg2">
                <a:lumMod val="75000"/>
              </a:schemeClr>
            </a:gs>
            <a:gs pos="100000">
              <a:schemeClr val="tx1"/>
            </a:gs>
            <a:gs pos="0">
              <a:schemeClr val="bg2">
                <a:lumMod val="2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89" name="文本框 88"/>
          <p:cNvSpPr txBox="1"/>
          <p:nvPr/>
        </p:nvSpPr>
        <p:spPr>
          <a:xfrm>
            <a:off x="8559392" y="2289240"/>
            <a:ext cx="2644937" cy="1015663"/>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请在此处键入请在此处键入请在此处键入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请在此处键入请在此</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8559396" y="5236807"/>
            <a:ext cx="2644937" cy="1015663"/>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请在此处键入请在此处键入请在此处键入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请在此处键入请在此</a:t>
            </a:r>
          </a:p>
        </p:txBody>
      </p:sp>
      <p:sp>
        <p:nvSpPr>
          <p:cNvPr id="99" name="文本框 98"/>
          <p:cNvSpPr txBox="1"/>
          <p:nvPr/>
        </p:nvSpPr>
        <p:spPr>
          <a:xfrm>
            <a:off x="1114938" y="5236808"/>
            <a:ext cx="2644937" cy="1015663"/>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请在此处键入请在此处键入请在此处键入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请在此处键入请在此</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5858" name="文本框 5857"/>
          <p:cNvSpPr txBox="1"/>
          <p:nvPr/>
        </p:nvSpPr>
        <p:spPr>
          <a:xfrm>
            <a:off x="1115151" y="2289683"/>
            <a:ext cx="2644937" cy="1015663"/>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请在此处键入请在此处键入请在此处键入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请在此处键入请在此</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77" name="矩形 76"/>
          <p:cNvSpPr/>
          <p:nvPr/>
        </p:nvSpPr>
        <p:spPr>
          <a:xfrm>
            <a:off x="1206666" y="1271418"/>
            <a:ext cx="2296947" cy="717719"/>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自由: 形状 117"/>
          <p:cNvSpPr>
            <a:spLocks noChangeArrowheads="1"/>
          </p:cNvSpPr>
          <p:nvPr/>
        </p:nvSpPr>
        <p:spPr bwMode="auto">
          <a:xfrm>
            <a:off x="4667263" y="2065127"/>
            <a:ext cx="2869695" cy="2832793"/>
          </a:xfrm>
          <a:custGeom>
            <a:avLst/>
            <a:gdLst>
              <a:gd name="connsiteX0" fmla="*/ 1442695 w 2869695"/>
              <a:gd name="connsiteY0" fmla="*/ 0 h 2832793"/>
              <a:gd name="connsiteX1" fmla="*/ 1789807 w 2869695"/>
              <a:gd name="connsiteY1" fmla="*/ 744635 h 2832793"/>
              <a:gd name="connsiteX2" fmla="*/ 1782755 w 2869695"/>
              <a:gd name="connsiteY2" fmla="*/ 894705 h 2832793"/>
              <a:gd name="connsiteX3" fmla="*/ 1763553 w 2869695"/>
              <a:gd name="connsiteY3" fmla="*/ 1027404 h 2832793"/>
              <a:gd name="connsiteX4" fmla="*/ 1832296 w 2869695"/>
              <a:gd name="connsiteY4" fmla="*/ 1010087 h 2832793"/>
              <a:gd name="connsiteX5" fmla="*/ 2122959 w 2869695"/>
              <a:gd name="connsiteY5" fmla="*/ 982850 h 2832793"/>
              <a:gd name="connsiteX6" fmla="*/ 2869695 w 2869695"/>
              <a:gd name="connsiteY6" fmla="*/ 1329436 h 2832793"/>
              <a:gd name="connsiteX7" fmla="*/ 2122959 w 2869695"/>
              <a:gd name="connsiteY7" fmla="*/ 1676022 h 2832793"/>
              <a:gd name="connsiteX8" fmla="*/ 1767020 w 2869695"/>
              <a:gd name="connsiteY8" fmla="*/ 1634191 h 2832793"/>
              <a:gd name="connsiteX9" fmla="*/ 1711142 w 2869695"/>
              <a:gd name="connsiteY9" fmla="*/ 1615760 h 2832793"/>
              <a:gd name="connsiteX10" fmla="*/ 1732046 w 2869695"/>
              <a:gd name="connsiteY10" fmla="*/ 1670189 h 2832793"/>
              <a:gd name="connsiteX11" fmla="*/ 1791327 w 2869695"/>
              <a:gd name="connsiteY11" fmla="*/ 2087108 h 2832793"/>
              <a:gd name="connsiteX12" fmla="*/ 1444215 w 2869695"/>
              <a:gd name="connsiteY12" fmla="*/ 2832793 h 2832793"/>
              <a:gd name="connsiteX13" fmla="*/ 1097103 w 2869695"/>
              <a:gd name="connsiteY13" fmla="*/ 2087108 h 2832793"/>
              <a:gd name="connsiteX14" fmla="*/ 1156384 w 2869695"/>
              <a:gd name="connsiteY14" fmla="*/ 1670189 h 2832793"/>
              <a:gd name="connsiteX15" fmla="*/ 1179315 w 2869695"/>
              <a:gd name="connsiteY15" fmla="*/ 1610483 h 2832793"/>
              <a:gd name="connsiteX16" fmla="*/ 1102675 w 2869695"/>
              <a:gd name="connsiteY16" fmla="*/ 1635762 h 2832793"/>
              <a:gd name="connsiteX17" fmla="*/ 746736 w 2869695"/>
              <a:gd name="connsiteY17" fmla="*/ 1677593 h 2832793"/>
              <a:gd name="connsiteX18" fmla="*/ 0 w 2869695"/>
              <a:gd name="connsiteY18" fmla="*/ 1331007 h 2832793"/>
              <a:gd name="connsiteX19" fmla="*/ 746736 w 2869695"/>
              <a:gd name="connsiteY19" fmla="*/ 984421 h 2832793"/>
              <a:gd name="connsiteX20" fmla="*/ 1037400 w 2869695"/>
              <a:gd name="connsiteY20" fmla="*/ 1011658 h 2832793"/>
              <a:gd name="connsiteX21" fmla="*/ 1122667 w 2869695"/>
              <a:gd name="connsiteY21" fmla="*/ 1033138 h 2832793"/>
              <a:gd name="connsiteX22" fmla="*/ 1102635 w 2869695"/>
              <a:gd name="connsiteY22" fmla="*/ 894705 h 2832793"/>
              <a:gd name="connsiteX23" fmla="*/ 1095583 w 2869695"/>
              <a:gd name="connsiteY23" fmla="*/ 744635 h 2832793"/>
              <a:gd name="connsiteX24" fmla="*/ 1442695 w 2869695"/>
              <a:gd name="connsiteY24" fmla="*/ 0 h 283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869695" h="2832793">
                <a:moveTo>
                  <a:pt x="1442695" y="0"/>
                </a:moveTo>
                <a:cubicBezTo>
                  <a:pt x="1634400" y="0"/>
                  <a:pt x="1789807" y="333384"/>
                  <a:pt x="1789807" y="744635"/>
                </a:cubicBezTo>
                <a:cubicBezTo>
                  <a:pt x="1789807" y="796041"/>
                  <a:pt x="1787379" y="846231"/>
                  <a:pt x="1782755" y="894705"/>
                </a:cubicBezTo>
                <a:lnTo>
                  <a:pt x="1763553" y="1027404"/>
                </a:lnTo>
                <a:lnTo>
                  <a:pt x="1832296" y="1010087"/>
                </a:lnTo>
                <a:cubicBezTo>
                  <a:pt x="1921634" y="992548"/>
                  <a:pt x="2019857" y="982850"/>
                  <a:pt x="2122959" y="982850"/>
                </a:cubicBezTo>
                <a:cubicBezTo>
                  <a:pt x="2535370" y="982850"/>
                  <a:pt x="2869695" y="1138022"/>
                  <a:pt x="2869695" y="1329436"/>
                </a:cubicBezTo>
                <a:cubicBezTo>
                  <a:pt x="2869695" y="1520850"/>
                  <a:pt x="2535370" y="1676022"/>
                  <a:pt x="2122959" y="1676022"/>
                </a:cubicBezTo>
                <a:cubicBezTo>
                  <a:pt x="1994081" y="1676022"/>
                  <a:pt x="1872828" y="1660869"/>
                  <a:pt x="1767020" y="1634191"/>
                </a:cubicBezTo>
                <a:lnTo>
                  <a:pt x="1711142" y="1615760"/>
                </a:lnTo>
                <a:lnTo>
                  <a:pt x="1732046" y="1670189"/>
                </a:lnTo>
                <a:cubicBezTo>
                  <a:pt x="1769473" y="1789201"/>
                  <a:pt x="1791327" y="1932672"/>
                  <a:pt x="1791327" y="2087108"/>
                </a:cubicBezTo>
                <a:cubicBezTo>
                  <a:pt x="1791327" y="2498938"/>
                  <a:pt x="1635920" y="2832793"/>
                  <a:pt x="1444215" y="2832793"/>
                </a:cubicBezTo>
                <a:cubicBezTo>
                  <a:pt x="1252510" y="2832793"/>
                  <a:pt x="1097103" y="2498938"/>
                  <a:pt x="1097103" y="2087108"/>
                </a:cubicBezTo>
                <a:cubicBezTo>
                  <a:pt x="1097103" y="1932672"/>
                  <a:pt x="1118957" y="1789201"/>
                  <a:pt x="1156384" y="1670189"/>
                </a:cubicBezTo>
                <a:lnTo>
                  <a:pt x="1179315" y="1610483"/>
                </a:lnTo>
                <a:lnTo>
                  <a:pt x="1102675" y="1635762"/>
                </a:lnTo>
                <a:cubicBezTo>
                  <a:pt x="996868" y="1662440"/>
                  <a:pt x="875615" y="1677593"/>
                  <a:pt x="746736" y="1677593"/>
                </a:cubicBezTo>
                <a:cubicBezTo>
                  <a:pt x="334325" y="1677593"/>
                  <a:pt x="0" y="1522421"/>
                  <a:pt x="0" y="1331007"/>
                </a:cubicBezTo>
                <a:cubicBezTo>
                  <a:pt x="0" y="1139593"/>
                  <a:pt x="334325" y="984421"/>
                  <a:pt x="746736" y="984421"/>
                </a:cubicBezTo>
                <a:cubicBezTo>
                  <a:pt x="849839" y="984421"/>
                  <a:pt x="948061" y="994119"/>
                  <a:pt x="1037400" y="1011658"/>
                </a:cubicBezTo>
                <a:lnTo>
                  <a:pt x="1122667" y="1033138"/>
                </a:lnTo>
                <a:lnTo>
                  <a:pt x="1102635" y="894705"/>
                </a:lnTo>
                <a:cubicBezTo>
                  <a:pt x="1098011" y="846231"/>
                  <a:pt x="1095583" y="796041"/>
                  <a:pt x="1095583" y="744635"/>
                </a:cubicBezTo>
                <a:cubicBezTo>
                  <a:pt x="1095583" y="333384"/>
                  <a:pt x="1250990" y="0"/>
                  <a:pt x="1442695"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5405" name="AutoShape 1561"/>
          <p:cNvSpPr>
            <a:spLocks noChangeAspect="1" noChangeArrowheads="1" noTextEdit="1"/>
          </p:cNvSpPr>
          <p:nvPr/>
        </p:nvSpPr>
        <p:spPr bwMode="auto">
          <a:xfrm>
            <a:off x="4289552" y="1629904"/>
            <a:ext cx="3614997" cy="359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自由: 形状 112"/>
          <p:cNvSpPr>
            <a:spLocks/>
          </p:cNvSpPr>
          <p:nvPr/>
        </p:nvSpPr>
        <p:spPr bwMode="auto">
          <a:xfrm>
            <a:off x="4301519" y="1660142"/>
            <a:ext cx="1783921" cy="1750475"/>
          </a:xfrm>
          <a:custGeom>
            <a:avLst/>
            <a:gdLst>
              <a:gd name="connsiteX0" fmla="*/ 1014552 w 1783921"/>
              <a:gd name="connsiteY0" fmla="*/ 0 h 1750475"/>
              <a:gd name="connsiteX1" fmla="*/ 1674116 w 1783921"/>
              <a:gd name="connsiteY1" fmla="*/ 239459 h 1750475"/>
              <a:gd name="connsiteX2" fmla="*/ 1783921 w 1783921"/>
              <a:gd name="connsiteY2" fmla="*/ 427079 h 1750475"/>
              <a:gd name="connsiteX3" fmla="*/ 1762226 w 1783921"/>
              <a:gd name="connsiteY3" fmla="*/ 434182 h 1750475"/>
              <a:gd name="connsiteX4" fmla="*/ 1485069 w 1783921"/>
              <a:gd name="connsiteY4" fmla="*/ 1163689 h 1750475"/>
              <a:gd name="connsiteX5" fmla="*/ 1512347 w 1783921"/>
              <a:gd name="connsiteY5" fmla="*/ 1453535 h 1750475"/>
              <a:gd name="connsiteX6" fmla="*/ 1524390 w 1783921"/>
              <a:gd name="connsiteY6" fmla="*/ 1501132 h 1750475"/>
              <a:gd name="connsiteX7" fmla="*/ 1406152 w 1783921"/>
              <a:gd name="connsiteY7" fmla="*/ 1471345 h 1750475"/>
              <a:gd name="connsiteX8" fmla="*/ 1115488 w 1783921"/>
              <a:gd name="connsiteY8" fmla="*/ 1444108 h 1750475"/>
              <a:gd name="connsiteX9" fmla="*/ 383923 w 1783921"/>
              <a:gd name="connsiteY9" fmla="*/ 1720845 h 1750475"/>
              <a:gd name="connsiteX10" fmla="*/ 374180 w 1783921"/>
              <a:gd name="connsiteY10" fmla="*/ 1750475 h 1750475"/>
              <a:gd name="connsiteX11" fmla="*/ 122881 w 1783921"/>
              <a:gd name="connsiteY11" fmla="*/ 1539682 h 1750475"/>
              <a:gd name="connsiteX12" fmla="*/ 0 w 1783921"/>
              <a:gd name="connsiteY12" fmla="*/ 847560 h 1750475"/>
              <a:gd name="connsiteX13" fmla="*/ 351838 w 1783921"/>
              <a:gd name="connsiteY13" fmla="*/ 239459 h 175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3921" h="1750475">
                <a:moveTo>
                  <a:pt x="1014552" y="0"/>
                </a:moveTo>
                <a:lnTo>
                  <a:pt x="1674116" y="239459"/>
                </a:lnTo>
                <a:lnTo>
                  <a:pt x="1783921" y="427079"/>
                </a:lnTo>
                <a:lnTo>
                  <a:pt x="1762226" y="434182"/>
                </a:lnTo>
                <a:cubicBezTo>
                  <a:pt x="1604053" y="503617"/>
                  <a:pt x="1485069" y="803845"/>
                  <a:pt x="1485069" y="1163689"/>
                </a:cubicBezTo>
                <a:cubicBezTo>
                  <a:pt x="1485069" y="1266502"/>
                  <a:pt x="1494782" y="1364448"/>
                  <a:pt x="1512347" y="1453535"/>
                </a:cubicBezTo>
                <a:lnTo>
                  <a:pt x="1524390" y="1501132"/>
                </a:lnTo>
                <a:lnTo>
                  <a:pt x="1406152" y="1471345"/>
                </a:lnTo>
                <a:cubicBezTo>
                  <a:pt x="1316813" y="1453806"/>
                  <a:pt x="1218591" y="1444108"/>
                  <a:pt x="1115488" y="1444108"/>
                </a:cubicBezTo>
                <a:cubicBezTo>
                  <a:pt x="754629" y="1444108"/>
                  <a:pt x="453554" y="1562912"/>
                  <a:pt x="383923" y="1720845"/>
                </a:cubicBezTo>
                <a:lnTo>
                  <a:pt x="374180" y="1750475"/>
                </a:lnTo>
                <a:lnTo>
                  <a:pt x="122881" y="1539682"/>
                </a:lnTo>
                <a:lnTo>
                  <a:pt x="0" y="847560"/>
                </a:lnTo>
                <a:lnTo>
                  <a:pt x="351838" y="239459"/>
                </a:lnTo>
                <a:close/>
              </a:path>
            </a:pathLst>
          </a:custGeom>
          <a:solidFill>
            <a:srgbClr val="FFC100"/>
          </a:solidFill>
          <a:ln>
            <a:noFill/>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5640" name="Freeform 1564"/>
          <p:cNvSpPr>
            <a:spLocks/>
          </p:cNvSpPr>
          <p:nvPr/>
        </p:nvSpPr>
        <p:spPr bwMode="auto">
          <a:xfrm>
            <a:off x="4287451" y="1632005"/>
            <a:ext cx="1807499" cy="1807498"/>
          </a:xfrm>
          <a:custGeom>
            <a:avLst/>
            <a:gdLst>
              <a:gd name="T0" fmla="*/ 966 w 1721"/>
              <a:gd name="T1" fmla="*/ 0 h 1721"/>
              <a:gd name="T2" fmla="*/ 335 w 1721"/>
              <a:gd name="T3" fmla="*/ 228 h 1721"/>
              <a:gd name="T4" fmla="*/ 0 w 1721"/>
              <a:gd name="T5" fmla="*/ 807 h 1721"/>
              <a:gd name="T6" fmla="*/ 117 w 1721"/>
              <a:gd name="T7" fmla="*/ 1466 h 1721"/>
              <a:gd name="T8" fmla="*/ 421 w 1721"/>
              <a:gd name="T9" fmla="*/ 1721 h 1721"/>
              <a:gd name="T10" fmla="*/ 966 w 1721"/>
              <a:gd name="T11" fmla="*/ 1524 h 1721"/>
              <a:gd name="T12" fmla="*/ 1508 w 1721"/>
              <a:gd name="T13" fmla="*/ 1721 h 1721"/>
              <a:gd name="T14" fmla="*/ 1721 w 1721"/>
              <a:gd name="T15" fmla="*/ 1545 h 1721"/>
              <a:gd name="T16" fmla="*/ 1629 w 1721"/>
              <a:gd name="T17" fmla="*/ 1466 h 1721"/>
              <a:gd name="T18" fmla="*/ 1512 w 1721"/>
              <a:gd name="T19" fmla="*/ 807 h 1721"/>
              <a:gd name="T20" fmla="*/ 1721 w 1721"/>
              <a:gd name="T21" fmla="*/ 445 h 1721"/>
              <a:gd name="T22" fmla="*/ 1594 w 1721"/>
              <a:gd name="T23" fmla="*/ 228 h 1721"/>
              <a:gd name="T24" fmla="*/ 966 w 1721"/>
              <a:gd name="T25" fmla="*/ 0 h 1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1" h="1721">
                <a:moveTo>
                  <a:pt x="966" y="0"/>
                </a:moveTo>
                <a:lnTo>
                  <a:pt x="335" y="228"/>
                </a:lnTo>
                <a:lnTo>
                  <a:pt x="0" y="807"/>
                </a:lnTo>
                <a:lnTo>
                  <a:pt x="117" y="1466"/>
                </a:lnTo>
                <a:lnTo>
                  <a:pt x="421" y="1721"/>
                </a:lnTo>
                <a:lnTo>
                  <a:pt x="966" y="1524"/>
                </a:lnTo>
                <a:lnTo>
                  <a:pt x="1508" y="1721"/>
                </a:lnTo>
                <a:lnTo>
                  <a:pt x="1721" y="1545"/>
                </a:lnTo>
                <a:lnTo>
                  <a:pt x="1629" y="1466"/>
                </a:lnTo>
                <a:lnTo>
                  <a:pt x="1512" y="807"/>
                </a:lnTo>
                <a:lnTo>
                  <a:pt x="1721" y="445"/>
                </a:lnTo>
                <a:lnTo>
                  <a:pt x="1594" y="228"/>
                </a:lnTo>
                <a:lnTo>
                  <a:pt x="9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6" name="Freeform 1570"/>
          <p:cNvSpPr>
            <a:spLocks/>
          </p:cNvSpPr>
          <p:nvPr/>
        </p:nvSpPr>
        <p:spPr bwMode="auto">
          <a:xfrm>
            <a:off x="4287451" y="3439503"/>
            <a:ext cx="1807499" cy="1786493"/>
          </a:xfrm>
          <a:custGeom>
            <a:avLst/>
            <a:gdLst>
              <a:gd name="T0" fmla="*/ 1508 w 1721"/>
              <a:gd name="T1" fmla="*/ 0 h 1701"/>
              <a:gd name="T2" fmla="*/ 1300 w 1721"/>
              <a:gd name="T3" fmla="*/ 175 h 1701"/>
              <a:gd name="T4" fmla="*/ 629 w 1721"/>
              <a:gd name="T5" fmla="*/ 175 h 1701"/>
              <a:gd name="T6" fmla="*/ 421 w 1721"/>
              <a:gd name="T7" fmla="*/ 0 h 1701"/>
              <a:gd name="T8" fmla="*/ 335 w 1721"/>
              <a:gd name="T9" fmla="*/ 33 h 1701"/>
              <a:gd name="T10" fmla="*/ 0 w 1721"/>
              <a:gd name="T11" fmla="*/ 612 h 1701"/>
              <a:gd name="T12" fmla="*/ 117 w 1721"/>
              <a:gd name="T13" fmla="*/ 1271 h 1701"/>
              <a:gd name="T14" fmla="*/ 629 w 1721"/>
              <a:gd name="T15" fmla="*/ 1701 h 1701"/>
              <a:gd name="T16" fmla="*/ 1300 w 1721"/>
              <a:gd name="T17" fmla="*/ 1701 h 1701"/>
              <a:gd name="T18" fmla="*/ 1721 w 1721"/>
              <a:gd name="T19" fmla="*/ 1348 h 1701"/>
              <a:gd name="T20" fmla="*/ 1629 w 1721"/>
              <a:gd name="T21" fmla="*/ 1271 h 1701"/>
              <a:gd name="T22" fmla="*/ 1512 w 1721"/>
              <a:gd name="T23" fmla="*/ 612 h 1701"/>
              <a:gd name="T24" fmla="*/ 1721 w 1721"/>
              <a:gd name="T25" fmla="*/ 251 h 1701"/>
              <a:gd name="T26" fmla="*/ 1594 w 1721"/>
              <a:gd name="T27" fmla="*/ 33 h 1701"/>
              <a:gd name="T28" fmla="*/ 1508 w 1721"/>
              <a:gd name="T29" fmla="*/ 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1" h="1701">
                <a:moveTo>
                  <a:pt x="1508" y="0"/>
                </a:moveTo>
                <a:lnTo>
                  <a:pt x="1300" y="175"/>
                </a:lnTo>
                <a:lnTo>
                  <a:pt x="629" y="175"/>
                </a:lnTo>
                <a:lnTo>
                  <a:pt x="421" y="0"/>
                </a:lnTo>
                <a:lnTo>
                  <a:pt x="335" y="33"/>
                </a:lnTo>
                <a:lnTo>
                  <a:pt x="0" y="612"/>
                </a:lnTo>
                <a:lnTo>
                  <a:pt x="117" y="1271"/>
                </a:lnTo>
                <a:lnTo>
                  <a:pt x="629" y="1701"/>
                </a:lnTo>
                <a:lnTo>
                  <a:pt x="1300" y="1701"/>
                </a:lnTo>
                <a:lnTo>
                  <a:pt x="1721" y="1348"/>
                </a:lnTo>
                <a:lnTo>
                  <a:pt x="1629" y="1271"/>
                </a:lnTo>
                <a:lnTo>
                  <a:pt x="1512" y="612"/>
                </a:lnTo>
                <a:lnTo>
                  <a:pt x="1721" y="251"/>
                </a:lnTo>
                <a:lnTo>
                  <a:pt x="1594" y="33"/>
                </a:lnTo>
                <a:lnTo>
                  <a:pt x="15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自由: 形状 111"/>
          <p:cNvSpPr>
            <a:spLocks/>
          </p:cNvSpPr>
          <p:nvPr/>
        </p:nvSpPr>
        <p:spPr bwMode="auto">
          <a:xfrm>
            <a:off x="4316033" y="3406104"/>
            <a:ext cx="1727321" cy="1763174"/>
          </a:xfrm>
          <a:custGeom>
            <a:avLst/>
            <a:gdLst>
              <a:gd name="connsiteX0" fmla="*/ 381390 w 1727321"/>
              <a:gd name="connsiteY0" fmla="*/ 0 h 1763174"/>
              <a:gd name="connsiteX1" fmla="*/ 391164 w 1727321"/>
              <a:gd name="connsiteY1" fmla="*/ 29726 h 1763174"/>
              <a:gd name="connsiteX2" fmla="*/ 1122729 w 1727321"/>
              <a:gd name="connsiteY2" fmla="*/ 306463 h 1763174"/>
              <a:gd name="connsiteX3" fmla="*/ 1540236 w 1727321"/>
              <a:gd name="connsiteY3" fmla="*/ 247272 h 1763174"/>
              <a:gd name="connsiteX4" fmla="*/ 1573738 w 1727321"/>
              <a:gd name="connsiteY4" fmla="*/ 234442 h 1763174"/>
              <a:gd name="connsiteX5" fmla="*/ 1568002 w 1727321"/>
              <a:gd name="connsiteY5" fmla="*/ 246191 h 1763174"/>
              <a:gd name="connsiteX6" fmla="*/ 1477828 w 1727321"/>
              <a:gd name="connsiteY6" fmla="*/ 747572 h 1763174"/>
              <a:gd name="connsiteX7" fmla="*/ 1689828 w 1727321"/>
              <a:gd name="connsiteY7" fmla="*/ 1434658 h 1763174"/>
              <a:gd name="connsiteX8" fmla="*/ 1727321 w 1727321"/>
              <a:gd name="connsiteY8" fmla="*/ 1459660 h 1763174"/>
              <a:gd name="connsiteX9" fmla="*/ 1365339 w 1727321"/>
              <a:gd name="connsiteY9" fmla="*/ 1763174 h 1763174"/>
              <a:gd name="connsiteX10" fmla="*/ 660614 w 1727321"/>
              <a:gd name="connsiteY10" fmla="*/ 1763174 h 1763174"/>
              <a:gd name="connsiteX11" fmla="*/ 122881 w 1727321"/>
              <a:gd name="connsiteY11" fmla="*/ 1311562 h 1763174"/>
              <a:gd name="connsiteX12" fmla="*/ 0 w 1727321"/>
              <a:gd name="connsiteY12" fmla="*/ 619441 h 1763174"/>
              <a:gd name="connsiteX13" fmla="*/ 351838 w 1727321"/>
              <a:gd name="connsiteY13" fmla="*/ 11340 h 176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27321" h="1763174">
                <a:moveTo>
                  <a:pt x="381390" y="0"/>
                </a:moveTo>
                <a:lnTo>
                  <a:pt x="391164" y="29726"/>
                </a:lnTo>
                <a:cubicBezTo>
                  <a:pt x="460795" y="187660"/>
                  <a:pt x="761870" y="306463"/>
                  <a:pt x="1122729" y="306463"/>
                </a:cubicBezTo>
                <a:cubicBezTo>
                  <a:pt x="1277383" y="306463"/>
                  <a:pt x="1421057" y="284642"/>
                  <a:pt x="1540236" y="247272"/>
                </a:cubicBezTo>
                <a:lnTo>
                  <a:pt x="1573738" y="234442"/>
                </a:lnTo>
                <a:lnTo>
                  <a:pt x="1568002" y="246191"/>
                </a:lnTo>
                <a:cubicBezTo>
                  <a:pt x="1511976" y="378615"/>
                  <a:pt x="1477828" y="554527"/>
                  <a:pt x="1477828" y="747572"/>
                </a:cubicBezTo>
                <a:cubicBezTo>
                  <a:pt x="1477828" y="1056445"/>
                  <a:pt x="1565245" y="1321456"/>
                  <a:pt x="1689828" y="1434658"/>
                </a:cubicBezTo>
                <a:lnTo>
                  <a:pt x="1727321" y="1459660"/>
                </a:lnTo>
                <a:lnTo>
                  <a:pt x="1365339" y="1763174"/>
                </a:lnTo>
                <a:lnTo>
                  <a:pt x="660614" y="1763174"/>
                </a:lnTo>
                <a:lnTo>
                  <a:pt x="122881" y="1311562"/>
                </a:lnTo>
                <a:lnTo>
                  <a:pt x="0" y="619441"/>
                </a:lnTo>
                <a:lnTo>
                  <a:pt x="351838" y="11340"/>
                </a:lnTo>
                <a:close/>
              </a:path>
            </a:pathLst>
          </a:custGeom>
          <a:solidFill>
            <a:srgbClr val="FFC100"/>
          </a:solidFill>
          <a:ln>
            <a:noFill/>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109" name="自由: 形状 108"/>
          <p:cNvSpPr>
            <a:spLocks/>
          </p:cNvSpPr>
          <p:nvPr/>
        </p:nvSpPr>
        <p:spPr bwMode="auto">
          <a:xfrm>
            <a:off x="6077310" y="1660142"/>
            <a:ext cx="1780075" cy="1727749"/>
          </a:xfrm>
          <a:custGeom>
            <a:avLst/>
            <a:gdLst>
              <a:gd name="connsiteX0" fmla="*/ 766573 w 1780075"/>
              <a:gd name="connsiteY0" fmla="*/ 0 h 1727749"/>
              <a:gd name="connsiteX1" fmla="*/ 1428238 w 1780075"/>
              <a:gd name="connsiteY1" fmla="*/ 239459 h 1727749"/>
              <a:gd name="connsiteX2" fmla="*/ 1780075 w 1780075"/>
              <a:gd name="connsiteY2" fmla="*/ 847560 h 1727749"/>
              <a:gd name="connsiteX3" fmla="*/ 1657195 w 1780075"/>
              <a:gd name="connsiteY3" fmla="*/ 1539682 h 1727749"/>
              <a:gd name="connsiteX4" fmla="*/ 1432252 w 1780075"/>
              <a:gd name="connsiteY4" fmla="*/ 1727749 h 1727749"/>
              <a:gd name="connsiteX5" fmla="*/ 1429982 w 1780075"/>
              <a:gd name="connsiteY5" fmla="*/ 1720845 h 1727749"/>
              <a:gd name="connsiteX6" fmla="*/ 698417 w 1780075"/>
              <a:gd name="connsiteY6" fmla="*/ 1444108 h 1727749"/>
              <a:gd name="connsiteX7" fmla="*/ 407754 w 1780075"/>
              <a:gd name="connsiteY7" fmla="*/ 1471345 h 1727749"/>
              <a:gd name="connsiteX8" fmla="*/ 298876 w 1780075"/>
              <a:gd name="connsiteY8" fmla="*/ 1498774 h 1727749"/>
              <a:gd name="connsiteX9" fmla="*/ 326201 w 1780075"/>
              <a:gd name="connsiteY9" fmla="*/ 1349785 h 1727749"/>
              <a:gd name="connsiteX10" fmla="*/ 337129 w 1780075"/>
              <a:gd name="connsiteY10" fmla="*/ 1163689 h 1727749"/>
              <a:gd name="connsiteX11" fmla="*/ 25508 w 1780075"/>
              <a:gd name="connsiteY11" fmla="*/ 422899 h 1727749"/>
              <a:gd name="connsiteX12" fmla="*/ 0 w 1780075"/>
              <a:gd name="connsiteY12" fmla="*/ 420136 h 1727749"/>
              <a:gd name="connsiteX13" fmla="*/ 104909 w 1780075"/>
              <a:gd name="connsiteY13" fmla="*/ 239459 h 172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075" h="1727749">
                <a:moveTo>
                  <a:pt x="766573" y="0"/>
                </a:moveTo>
                <a:lnTo>
                  <a:pt x="1428238" y="239459"/>
                </a:lnTo>
                <a:lnTo>
                  <a:pt x="1780075" y="847560"/>
                </a:lnTo>
                <a:lnTo>
                  <a:pt x="1657195" y="1539682"/>
                </a:lnTo>
                <a:lnTo>
                  <a:pt x="1432252" y="1727749"/>
                </a:lnTo>
                <a:lnTo>
                  <a:pt x="1429982" y="1720845"/>
                </a:lnTo>
                <a:cubicBezTo>
                  <a:pt x="1360352" y="1562912"/>
                  <a:pt x="1059277" y="1444108"/>
                  <a:pt x="698417" y="1444108"/>
                </a:cubicBezTo>
                <a:cubicBezTo>
                  <a:pt x="595315" y="1444108"/>
                  <a:pt x="497092" y="1453806"/>
                  <a:pt x="407754" y="1471345"/>
                </a:cubicBezTo>
                <a:lnTo>
                  <a:pt x="298876" y="1498774"/>
                </a:lnTo>
                <a:lnTo>
                  <a:pt x="326201" y="1349785"/>
                </a:lnTo>
                <a:cubicBezTo>
                  <a:pt x="333335" y="1290304"/>
                  <a:pt x="337129" y="1227947"/>
                  <a:pt x="337129" y="1163689"/>
                </a:cubicBezTo>
                <a:cubicBezTo>
                  <a:pt x="337129" y="778141"/>
                  <a:pt x="200541" y="461031"/>
                  <a:pt x="25508" y="422899"/>
                </a:cubicBezTo>
                <a:lnTo>
                  <a:pt x="0" y="420136"/>
                </a:lnTo>
                <a:lnTo>
                  <a:pt x="104909" y="239459"/>
                </a:lnTo>
                <a:close/>
              </a:path>
            </a:pathLst>
          </a:custGeom>
          <a:solidFill>
            <a:srgbClr val="FFC100"/>
          </a:solidFill>
          <a:ln>
            <a:noFill/>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5642" name="Freeform 1566"/>
          <p:cNvSpPr>
            <a:spLocks/>
          </p:cNvSpPr>
          <p:nvPr/>
        </p:nvSpPr>
        <p:spPr bwMode="auto">
          <a:xfrm>
            <a:off x="6094950" y="1632005"/>
            <a:ext cx="1807499" cy="1807498"/>
          </a:xfrm>
          <a:custGeom>
            <a:avLst/>
            <a:gdLst>
              <a:gd name="T0" fmla="*/ 756 w 1721"/>
              <a:gd name="T1" fmla="*/ 0 h 1721"/>
              <a:gd name="T2" fmla="*/ 126 w 1721"/>
              <a:gd name="T3" fmla="*/ 228 h 1721"/>
              <a:gd name="T4" fmla="*/ 0 w 1721"/>
              <a:gd name="T5" fmla="*/ 445 h 1721"/>
              <a:gd name="T6" fmla="*/ 208 w 1721"/>
              <a:gd name="T7" fmla="*/ 807 h 1721"/>
              <a:gd name="T8" fmla="*/ 93 w 1721"/>
              <a:gd name="T9" fmla="*/ 1466 h 1721"/>
              <a:gd name="T10" fmla="*/ 0 w 1721"/>
              <a:gd name="T11" fmla="*/ 1545 h 1721"/>
              <a:gd name="T12" fmla="*/ 212 w 1721"/>
              <a:gd name="T13" fmla="*/ 1721 h 1721"/>
              <a:gd name="T14" fmla="*/ 756 w 1721"/>
              <a:gd name="T15" fmla="*/ 1524 h 1721"/>
              <a:gd name="T16" fmla="*/ 1299 w 1721"/>
              <a:gd name="T17" fmla="*/ 1721 h 1721"/>
              <a:gd name="T18" fmla="*/ 1604 w 1721"/>
              <a:gd name="T19" fmla="*/ 1466 h 1721"/>
              <a:gd name="T20" fmla="*/ 1721 w 1721"/>
              <a:gd name="T21" fmla="*/ 807 h 1721"/>
              <a:gd name="T22" fmla="*/ 1386 w 1721"/>
              <a:gd name="T23" fmla="*/ 228 h 1721"/>
              <a:gd name="T24" fmla="*/ 756 w 1721"/>
              <a:gd name="T25" fmla="*/ 0 h 1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1" h="1721">
                <a:moveTo>
                  <a:pt x="756" y="0"/>
                </a:moveTo>
                <a:lnTo>
                  <a:pt x="126" y="228"/>
                </a:lnTo>
                <a:lnTo>
                  <a:pt x="0" y="445"/>
                </a:lnTo>
                <a:lnTo>
                  <a:pt x="208" y="807"/>
                </a:lnTo>
                <a:lnTo>
                  <a:pt x="93" y="1466"/>
                </a:lnTo>
                <a:lnTo>
                  <a:pt x="0" y="1545"/>
                </a:lnTo>
                <a:lnTo>
                  <a:pt x="212" y="1721"/>
                </a:lnTo>
                <a:lnTo>
                  <a:pt x="756" y="1524"/>
                </a:lnTo>
                <a:lnTo>
                  <a:pt x="1299" y="1721"/>
                </a:lnTo>
                <a:lnTo>
                  <a:pt x="1604" y="1466"/>
                </a:lnTo>
                <a:lnTo>
                  <a:pt x="1721" y="807"/>
                </a:lnTo>
                <a:lnTo>
                  <a:pt x="1386" y="228"/>
                </a:lnTo>
                <a:lnTo>
                  <a:pt x="7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8" name="Freeform 1572"/>
          <p:cNvSpPr>
            <a:spLocks/>
          </p:cNvSpPr>
          <p:nvPr/>
        </p:nvSpPr>
        <p:spPr bwMode="auto">
          <a:xfrm>
            <a:off x="4729611" y="3232601"/>
            <a:ext cx="1141634" cy="390697"/>
          </a:xfrm>
          <a:custGeom>
            <a:avLst/>
            <a:gdLst>
              <a:gd name="T0" fmla="*/ 545 w 1087"/>
              <a:gd name="T1" fmla="*/ 0 h 372"/>
              <a:gd name="T2" fmla="*/ 0 w 1087"/>
              <a:gd name="T3" fmla="*/ 197 h 372"/>
              <a:gd name="T4" fmla="*/ 208 w 1087"/>
              <a:gd name="T5" fmla="*/ 372 h 372"/>
              <a:gd name="T6" fmla="*/ 879 w 1087"/>
              <a:gd name="T7" fmla="*/ 372 h 372"/>
              <a:gd name="T8" fmla="*/ 1087 w 1087"/>
              <a:gd name="T9" fmla="*/ 197 h 372"/>
              <a:gd name="T10" fmla="*/ 545 w 1087"/>
              <a:gd name="T11" fmla="*/ 0 h 372"/>
            </a:gdLst>
            <a:ahLst/>
            <a:cxnLst>
              <a:cxn ang="0">
                <a:pos x="T0" y="T1"/>
              </a:cxn>
              <a:cxn ang="0">
                <a:pos x="T2" y="T3"/>
              </a:cxn>
              <a:cxn ang="0">
                <a:pos x="T4" y="T5"/>
              </a:cxn>
              <a:cxn ang="0">
                <a:pos x="T6" y="T7"/>
              </a:cxn>
              <a:cxn ang="0">
                <a:pos x="T8" y="T9"/>
              </a:cxn>
              <a:cxn ang="0">
                <a:pos x="T10" y="T11"/>
              </a:cxn>
            </a:cxnLst>
            <a:rect l="0" t="0" r="r" b="b"/>
            <a:pathLst>
              <a:path w="1087" h="372">
                <a:moveTo>
                  <a:pt x="545" y="0"/>
                </a:moveTo>
                <a:lnTo>
                  <a:pt x="0" y="197"/>
                </a:lnTo>
                <a:lnTo>
                  <a:pt x="208" y="372"/>
                </a:lnTo>
                <a:lnTo>
                  <a:pt x="879" y="372"/>
                </a:lnTo>
                <a:lnTo>
                  <a:pt x="1087" y="197"/>
                </a:lnTo>
                <a:lnTo>
                  <a:pt x="5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0" name="Freeform 1574"/>
          <p:cNvSpPr>
            <a:spLocks/>
          </p:cNvSpPr>
          <p:nvPr/>
        </p:nvSpPr>
        <p:spPr bwMode="auto">
          <a:xfrm>
            <a:off x="6094950" y="3439503"/>
            <a:ext cx="1807499" cy="1786493"/>
          </a:xfrm>
          <a:custGeom>
            <a:avLst/>
            <a:gdLst>
              <a:gd name="T0" fmla="*/ 1299 w 1721"/>
              <a:gd name="T1" fmla="*/ 0 h 1701"/>
              <a:gd name="T2" fmla="*/ 1091 w 1721"/>
              <a:gd name="T3" fmla="*/ 175 h 1701"/>
              <a:gd name="T4" fmla="*/ 421 w 1721"/>
              <a:gd name="T5" fmla="*/ 175 h 1701"/>
              <a:gd name="T6" fmla="*/ 212 w 1721"/>
              <a:gd name="T7" fmla="*/ 0 h 1701"/>
              <a:gd name="T8" fmla="*/ 126 w 1721"/>
              <a:gd name="T9" fmla="*/ 33 h 1701"/>
              <a:gd name="T10" fmla="*/ 0 w 1721"/>
              <a:gd name="T11" fmla="*/ 251 h 1701"/>
              <a:gd name="T12" fmla="*/ 208 w 1721"/>
              <a:gd name="T13" fmla="*/ 612 h 1701"/>
              <a:gd name="T14" fmla="*/ 93 w 1721"/>
              <a:gd name="T15" fmla="*/ 1271 h 1701"/>
              <a:gd name="T16" fmla="*/ 0 w 1721"/>
              <a:gd name="T17" fmla="*/ 1348 h 1701"/>
              <a:gd name="T18" fmla="*/ 421 w 1721"/>
              <a:gd name="T19" fmla="*/ 1701 h 1701"/>
              <a:gd name="T20" fmla="*/ 1091 w 1721"/>
              <a:gd name="T21" fmla="*/ 1701 h 1701"/>
              <a:gd name="T22" fmla="*/ 1604 w 1721"/>
              <a:gd name="T23" fmla="*/ 1271 h 1701"/>
              <a:gd name="T24" fmla="*/ 1721 w 1721"/>
              <a:gd name="T25" fmla="*/ 612 h 1701"/>
              <a:gd name="T26" fmla="*/ 1386 w 1721"/>
              <a:gd name="T27" fmla="*/ 33 h 1701"/>
              <a:gd name="T28" fmla="*/ 1299 w 1721"/>
              <a:gd name="T29" fmla="*/ 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1" h="1701">
                <a:moveTo>
                  <a:pt x="1299" y="0"/>
                </a:moveTo>
                <a:lnTo>
                  <a:pt x="1091" y="175"/>
                </a:lnTo>
                <a:lnTo>
                  <a:pt x="421" y="175"/>
                </a:lnTo>
                <a:lnTo>
                  <a:pt x="212" y="0"/>
                </a:lnTo>
                <a:lnTo>
                  <a:pt x="126" y="33"/>
                </a:lnTo>
                <a:lnTo>
                  <a:pt x="0" y="251"/>
                </a:lnTo>
                <a:lnTo>
                  <a:pt x="208" y="612"/>
                </a:lnTo>
                <a:lnTo>
                  <a:pt x="93" y="1271"/>
                </a:lnTo>
                <a:lnTo>
                  <a:pt x="0" y="1348"/>
                </a:lnTo>
                <a:lnTo>
                  <a:pt x="421" y="1701"/>
                </a:lnTo>
                <a:lnTo>
                  <a:pt x="1091" y="1701"/>
                </a:lnTo>
                <a:lnTo>
                  <a:pt x="1604" y="1271"/>
                </a:lnTo>
                <a:lnTo>
                  <a:pt x="1721" y="612"/>
                </a:lnTo>
                <a:lnTo>
                  <a:pt x="1386" y="33"/>
                </a:lnTo>
                <a:lnTo>
                  <a:pt x="12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2" name="Freeform 1576"/>
          <p:cNvSpPr>
            <a:spLocks/>
          </p:cNvSpPr>
          <p:nvPr/>
        </p:nvSpPr>
        <p:spPr bwMode="auto">
          <a:xfrm>
            <a:off x="6317605" y="3232601"/>
            <a:ext cx="1141634" cy="390697"/>
          </a:xfrm>
          <a:custGeom>
            <a:avLst/>
            <a:gdLst>
              <a:gd name="T0" fmla="*/ 544 w 1087"/>
              <a:gd name="T1" fmla="*/ 0 h 372"/>
              <a:gd name="T2" fmla="*/ 0 w 1087"/>
              <a:gd name="T3" fmla="*/ 197 h 372"/>
              <a:gd name="T4" fmla="*/ 209 w 1087"/>
              <a:gd name="T5" fmla="*/ 372 h 372"/>
              <a:gd name="T6" fmla="*/ 879 w 1087"/>
              <a:gd name="T7" fmla="*/ 372 h 372"/>
              <a:gd name="T8" fmla="*/ 1087 w 1087"/>
              <a:gd name="T9" fmla="*/ 197 h 372"/>
              <a:gd name="T10" fmla="*/ 544 w 1087"/>
              <a:gd name="T11" fmla="*/ 0 h 372"/>
            </a:gdLst>
            <a:ahLst/>
            <a:cxnLst>
              <a:cxn ang="0">
                <a:pos x="T0" y="T1"/>
              </a:cxn>
              <a:cxn ang="0">
                <a:pos x="T2" y="T3"/>
              </a:cxn>
              <a:cxn ang="0">
                <a:pos x="T4" y="T5"/>
              </a:cxn>
              <a:cxn ang="0">
                <a:pos x="T6" y="T7"/>
              </a:cxn>
              <a:cxn ang="0">
                <a:pos x="T8" y="T9"/>
              </a:cxn>
              <a:cxn ang="0">
                <a:pos x="T10" y="T11"/>
              </a:cxn>
            </a:cxnLst>
            <a:rect l="0" t="0" r="r" b="b"/>
            <a:pathLst>
              <a:path w="1087" h="372">
                <a:moveTo>
                  <a:pt x="544" y="0"/>
                </a:moveTo>
                <a:lnTo>
                  <a:pt x="0" y="197"/>
                </a:lnTo>
                <a:lnTo>
                  <a:pt x="209" y="372"/>
                </a:lnTo>
                <a:lnTo>
                  <a:pt x="879" y="372"/>
                </a:lnTo>
                <a:lnTo>
                  <a:pt x="1087" y="197"/>
                </a:lnTo>
                <a:lnTo>
                  <a:pt x="5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4" name="Freeform 1578"/>
          <p:cNvSpPr>
            <a:spLocks/>
          </p:cNvSpPr>
          <p:nvPr/>
        </p:nvSpPr>
        <p:spPr bwMode="auto">
          <a:xfrm>
            <a:off x="5875445" y="3703118"/>
            <a:ext cx="437959" cy="1152136"/>
          </a:xfrm>
          <a:custGeom>
            <a:avLst/>
            <a:gdLst>
              <a:gd name="T0" fmla="*/ 209 w 417"/>
              <a:gd name="T1" fmla="*/ 0 h 1097"/>
              <a:gd name="T2" fmla="*/ 0 w 417"/>
              <a:gd name="T3" fmla="*/ 361 h 1097"/>
              <a:gd name="T4" fmla="*/ 117 w 417"/>
              <a:gd name="T5" fmla="*/ 1020 h 1097"/>
              <a:gd name="T6" fmla="*/ 209 w 417"/>
              <a:gd name="T7" fmla="*/ 1097 h 1097"/>
              <a:gd name="T8" fmla="*/ 302 w 417"/>
              <a:gd name="T9" fmla="*/ 1020 h 1097"/>
              <a:gd name="T10" fmla="*/ 417 w 417"/>
              <a:gd name="T11" fmla="*/ 361 h 1097"/>
              <a:gd name="T12" fmla="*/ 209 w 417"/>
              <a:gd name="T13" fmla="*/ 0 h 1097"/>
            </a:gdLst>
            <a:ahLst/>
            <a:cxnLst>
              <a:cxn ang="0">
                <a:pos x="T0" y="T1"/>
              </a:cxn>
              <a:cxn ang="0">
                <a:pos x="T2" y="T3"/>
              </a:cxn>
              <a:cxn ang="0">
                <a:pos x="T4" y="T5"/>
              </a:cxn>
              <a:cxn ang="0">
                <a:pos x="T6" y="T7"/>
              </a:cxn>
              <a:cxn ang="0">
                <a:pos x="T8" y="T9"/>
              </a:cxn>
              <a:cxn ang="0">
                <a:pos x="T10" y="T11"/>
              </a:cxn>
              <a:cxn ang="0">
                <a:pos x="T12" y="T13"/>
              </a:cxn>
            </a:cxnLst>
            <a:rect l="0" t="0" r="r" b="b"/>
            <a:pathLst>
              <a:path w="417" h="1097">
                <a:moveTo>
                  <a:pt x="209" y="0"/>
                </a:moveTo>
                <a:lnTo>
                  <a:pt x="0" y="361"/>
                </a:lnTo>
                <a:lnTo>
                  <a:pt x="117" y="1020"/>
                </a:lnTo>
                <a:lnTo>
                  <a:pt x="209" y="1097"/>
                </a:lnTo>
                <a:lnTo>
                  <a:pt x="302" y="1020"/>
                </a:lnTo>
                <a:lnTo>
                  <a:pt x="417" y="361"/>
                </a:lnTo>
                <a:lnTo>
                  <a:pt x="2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5" name="Freeform 1679"/>
          <p:cNvSpPr>
            <a:spLocks/>
          </p:cNvSpPr>
          <p:nvPr/>
        </p:nvSpPr>
        <p:spPr bwMode="auto">
          <a:xfrm>
            <a:off x="6791542" y="2285372"/>
            <a:ext cx="544114" cy="477288"/>
          </a:xfrm>
          <a:custGeom>
            <a:avLst/>
            <a:gdLst>
              <a:gd name="T0" fmla="*/ 166 w 166"/>
              <a:gd name="T1" fmla="*/ 25 h 146"/>
              <a:gd name="T2" fmla="*/ 141 w 166"/>
              <a:gd name="T3" fmla="*/ 0 h 146"/>
              <a:gd name="T4" fmla="*/ 116 w 166"/>
              <a:gd name="T5" fmla="*/ 25 h 146"/>
              <a:gd name="T6" fmla="*/ 123 w 166"/>
              <a:gd name="T7" fmla="*/ 43 h 146"/>
              <a:gd name="T8" fmla="*/ 95 w 166"/>
              <a:gd name="T9" fmla="*/ 111 h 146"/>
              <a:gd name="T10" fmla="*/ 71 w 166"/>
              <a:gd name="T11" fmla="*/ 59 h 146"/>
              <a:gd name="T12" fmla="*/ 51 w 166"/>
              <a:gd name="T13" fmla="*/ 56 h 146"/>
              <a:gd name="T14" fmla="*/ 33 w 166"/>
              <a:gd name="T15" fmla="*/ 79 h 146"/>
              <a:gd name="T16" fmla="*/ 25 w 166"/>
              <a:gd name="T17" fmla="*/ 77 h 146"/>
              <a:gd name="T18" fmla="*/ 0 w 166"/>
              <a:gd name="T19" fmla="*/ 102 h 146"/>
              <a:gd name="T20" fmla="*/ 25 w 166"/>
              <a:gd name="T21" fmla="*/ 127 h 146"/>
              <a:gd name="T22" fmla="*/ 49 w 166"/>
              <a:gd name="T23" fmla="*/ 102 h 146"/>
              <a:gd name="T24" fmla="*/ 49 w 166"/>
              <a:gd name="T25" fmla="*/ 97 h 146"/>
              <a:gd name="T26" fmla="*/ 57 w 166"/>
              <a:gd name="T27" fmla="*/ 87 h 146"/>
              <a:gd name="T28" fmla="*/ 84 w 166"/>
              <a:gd name="T29" fmla="*/ 146 h 146"/>
              <a:gd name="T30" fmla="*/ 106 w 166"/>
              <a:gd name="T31" fmla="*/ 146 h 146"/>
              <a:gd name="T32" fmla="*/ 147 w 166"/>
              <a:gd name="T33" fmla="*/ 49 h 146"/>
              <a:gd name="T34" fmla="*/ 166 w 166"/>
              <a:gd name="T35" fmla="*/ 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6" h="146">
                <a:moveTo>
                  <a:pt x="166" y="25"/>
                </a:moveTo>
                <a:cubicBezTo>
                  <a:pt x="166" y="11"/>
                  <a:pt x="154" y="0"/>
                  <a:pt x="141" y="0"/>
                </a:cubicBezTo>
                <a:cubicBezTo>
                  <a:pt x="127" y="0"/>
                  <a:pt x="116" y="11"/>
                  <a:pt x="116" y="25"/>
                </a:cubicBezTo>
                <a:cubicBezTo>
                  <a:pt x="116" y="32"/>
                  <a:pt x="119" y="39"/>
                  <a:pt x="123" y="43"/>
                </a:cubicBezTo>
                <a:cubicBezTo>
                  <a:pt x="95" y="111"/>
                  <a:pt x="95" y="111"/>
                  <a:pt x="95" y="111"/>
                </a:cubicBezTo>
                <a:cubicBezTo>
                  <a:pt x="71" y="59"/>
                  <a:pt x="71" y="59"/>
                  <a:pt x="71" y="59"/>
                </a:cubicBezTo>
                <a:cubicBezTo>
                  <a:pt x="51" y="56"/>
                  <a:pt x="51" y="56"/>
                  <a:pt x="51" y="56"/>
                </a:cubicBezTo>
                <a:cubicBezTo>
                  <a:pt x="33" y="79"/>
                  <a:pt x="33" y="79"/>
                  <a:pt x="33" y="79"/>
                </a:cubicBezTo>
                <a:cubicBezTo>
                  <a:pt x="30" y="78"/>
                  <a:pt x="27" y="77"/>
                  <a:pt x="25" y="77"/>
                </a:cubicBezTo>
                <a:cubicBezTo>
                  <a:pt x="11" y="77"/>
                  <a:pt x="0" y="88"/>
                  <a:pt x="0" y="102"/>
                </a:cubicBezTo>
                <a:cubicBezTo>
                  <a:pt x="0" y="116"/>
                  <a:pt x="11" y="127"/>
                  <a:pt x="25" y="127"/>
                </a:cubicBezTo>
                <a:cubicBezTo>
                  <a:pt x="38" y="127"/>
                  <a:pt x="49" y="116"/>
                  <a:pt x="49" y="102"/>
                </a:cubicBezTo>
                <a:cubicBezTo>
                  <a:pt x="49" y="100"/>
                  <a:pt x="49" y="99"/>
                  <a:pt x="49" y="97"/>
                </a:cubicBezTo>
                <a:cubicBezTo>
                  <a:pt x="57" y="87"/>
                  <a:pt x="57" y="87"/>
                  <a:pt x="57" y="87"/>
                </a:cubicBezTo>
                <a:cubicBezTo>
                  <a:pt x="84" y="146"/>
                  <a:pt x="84" y="146"/>
                  <a:pt x="84" y="146"/>
                </a:cubicBezTo>
                <a:cubicBezTo>
                  <a:pt x="106" y="146"/>
                  <a:pt x="106" y="146"/>
                  <a:pt x="106" y="146"/>
                </a:cubicBezTo>
                <a:cubicBezTo>
                  <a:pt x="147" y="49"/>
                  <a:pt x="147" y="49"/>
                  <a:pt x="147" y="49"/>
                </a:cubicBezTo>
                <a:cubicBezTo>
                  <a:pt x="158" y="46"/>
                  <a:pt x="166" y="37"/>
                  <a:pt x="166"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4903873" y="2280450"/>
            <a:ext cx="515044" cy="509858"/>
            <a:chOff x="5279947" y="2364562"/>
            <a:chExt cx="312978" cy="309827"/>
          </a:xfrm>
        </p:grpSpPr>
        <p:sp>
          <p:nvSpPr>
            <p:cNvPr id="5460" name="Freeform 1785"/>
            <p:cNvSpPr>
              <a:spLocks/>
            </p:cNvSpPr>
            <p:nvPr/>
          </p:nvSpPr>
          <p:spPr bwMode="auto">
            <a:xfrm>
              <a:off x="5279947" y="2387667"/>
              <a:ext cx="288822" cy="286722"/>
            </a:xfrm>
            <a:custGeom>
              <a:avLst/>
              <a:gdLst>
                <a:gd name="T0" fmla="*/ 78 w 160"/>
                <a:gd name="T1" fmla="*/ 0 h 159"/>
                <a:gd name="T2" fmla="*/ 30 w 160"/>
                <a:gd name="T3" fmla="*/ 22 h 159"/>
                <a:gd name="T4" fmla="*/ 30 w 160"/>
                <a:gd name="T5" fmla="*/ 130 h 159"/>
                <a:gd name="T6" fmla="*/ 138 w 160"/>
                <a:gd name="T7" fmla="*/ 130 h 159"/>
                <a:gd name="T8" fmla="*/ 160 w 160"/>
                <a:gd name="T9" fmla="*/ 82 h 159"/>
                <a:gd name="T10" fmla="*/ 78 w 160"/>
                <a:gd name="T11" fmla="*/ 82 h 159"/>
                <a:gd name="T12" fmla="*/ 78 w 160"/>
                <a:gd name="T13" fmla="*/ 0 h 159"/>
              </a:gdLst>
              <a:ahLst/>
              <a:cxnLst>
                <a:cxn ang="0">
                  <a:pos x="T0" y="T1"/>
                </a:cxn>
                <a:cxn ang="0">
                  <a:pos x="T2" y="T3"/>
                </a:cxn>
                <a:cxn ang="0">
                  <a:pos x="T4" y="T5"/>
                </a:cxn>
                <a:cxn ang="0">
                  <a:pos x="T6" y="T7"/>
                </a:cxn>
                <a:cxn ang="0">
                  <a:pos x="T8" y="T9"/>
                </a:cxn>
                <a:cxn ang="0">
                  <a:pos x="T10" y="T11"/>
                </a:cxn>
                <a:cxn ang="0">
                  <a:pos x="T12" y="T13"/>
                </a:cxn>
              </a:cxnLst>
              <a:rect l="0" t="0" r="r" b="b"/>
              <a:pathLst>
                <a:path w="160" h="159">
                  <a:moveTo>
                    <a:pt x="78" y="0"/>
                  </a:moveTo>
                  <a:cubicBezTo>
                    <a:pt x="61" y="1"/>
                    <a:pt x="44" y="8"/>
                    <a:pt x="30" y="22"/>
                  </a:cubicBezTo>
                  <a:cubicBezTo>
                    <a:pt x="0" y="51"/>
                    <a:pt x="0" y="100"/>
                    <a:pt x="30" y="130"/>
                  </a:cubicBezTo>
                  <a:cubicBezTo>
                    <a:pt x="60" y="159"/>
                    <a:pt x="108" y="159"/>
                    <a:pt x="138" y="130"/>
                  </a:cubicBezTo>
                  <a:cubicBezTo>
                    <a:pt x="152" y="116"/>
                    <a:pt x="159" y="99"/>
                    <a:pt x="160" y="82"/>
                  </a:cubicBezTo>
                  <a:cubicBezTo>
                    <a:pt x="78" y="82"/>
                    <a:pt x="78" y="82"/>
                    <a:pt x="78" y="82"/>
                  </a:cubicBez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1" name="Freeform 1786"/>
            <p:cNvSpPr>
              <a:spLocks/>
            </p:cNvSpPr>
            <p:nvPr/>
          </p:nvSpPr>
          <p:spPr bwMode="auto">
            <a:xfrm>
              <a:off x="5440637" y="2364562"/>
              <a:ext cx="152288" cy="149137"/>
            </a:xfrm>
            <a:custGeom>
              <a:avLst/>
              <a:gdLst>
                <a:gd name="T0" fmla="*/ 60 w 84"/>
                <a:gd name="T1" fmla="*/ 24 h 83"/>
                <a:gd name="T2" fmla="*/ 0 w 84"/>
                <a:gd name="T3" fmla="*/ 1 h 83"/>
                <a:gd name="T4" fmla="*/ 0 w 84"/>
                <a:gd name="T5" fmla="*/ 83 h 83"/>
                <a:gd name="T6" fmla="*/ 82 w 84"/>
                <a:gd name="T7" fmla="*/ 83 h 83"/>
                <a:gd name="T8" fmla="*/ 60 w 84"/>
                <a:gd name="T9" fmla="*/ 24 h 83"/>
              </a:gdLst>
              <a:ahLst/>
              <a:cxnLst>
                <a:cxn ang="0">
                  <a:pos x="T0" y="T1"/>
                </a:cxn>
                <a:cxn ang="0">
                  <a:pos x="T2" y="T3"/>
                </a:cxn>
                <a:cxn ang="0">
                  <a:pos x="T4" y="T5"/>
                </a:cxn>
                <a:cxn ang="0">
                  <a:pos x="T6" y="T7"/>
                </a:cxn>
                <a:cxn ang="0">
                  <a:pos x="T8" y="T9"/>
                </a:cxn>
              </a:cxnLst>
              <a:rect l="0" t="0" r="r" b="b"/>
              <a:pathLst>
                <a:path w="84" h="83">
                  <a:moveTo>
                    <a:pt x="60" y="24"/>
                  </a:moveTo>
                  <a:cubicBezTo>
                    <a:pt x="44" y="7"/>
                    <a:pt x="22" y="0"/>
                    <a:pt x="0" y="1"/>
                  </a:cubicBezTo>
                  <a:cubicBezTo>
                    <a:pt x="0" y="83"/>
                    <a:pt x="0" y="83"/>
                    <a:pt x="0" y="83"/>
                  </a:cubicBezTo>
                  <a:cubicBezTo>
                    <a:pt x="82" y="83"/>
                    <a:pt x="82" y="83"/>
                    <a:pt x="82" y="83"/>
                  </a:cubicBezTo>
                  <a:cubicBezTo>
                    <a:pt x="84" y="62"/>
                    <a:pt x="77" y="40"/>
                    <a:pt x="60"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1311534" y="1413507"/>
            <a:ext cx="450996" cy="432148"/>
            <a:chOff x="4789475" y="2387667"/>
            <a:chExt cx="333203" cy="319279"/>
          </a:xfrm>
        </p:grpSpPr>
        <p:sp>
          <p:nvSpPr>
            <p:cNvPr id="5455" name="Freeform 1780"/>
            <p:cNvSpPr>
              <a:spLocks/>
            </p:cNvSpPr>
            <p:nvPr/>
          </p:nvSpPr>
          <p:spPr bwMode="auto">
            <a:xfrm>
              <a:off x="5011350" y="2396633"/>
              <a:ext cx="111328" cy="301425"/>
            </a:xfrm>
            <a:custGeom>
              <a:avLst/>
              <a:gdLst>
                <a:gd name="T0" fmla="*/ 22 w 62"/>
                <a:gd name="T1" fmla="*/ 167 h 167"/>
                <a:gd name="T2" fmla="*/ 22 w 62"/>
                <a:gd name="T3" fmla="*/ 33 h 167"/>
                <a:gd name="T4" fmla="*/ 8 w 62"/>
                <a:gd name="T5" fmla="*/ 18 h 167"/>
                <a:gd name="T6" fmla="*/ 0 w 62"/>
                <a:gd name="T7" fmla="*/ 18 h 167"/>
                <a:gd name="T8" fmla="*/ 0 w 62"/>
                <a:gd name="T9" fmla="*/ 0 h 167"/>
                <a:gd name="T10" fmla="*/ 32 w 62"/>
                <a:gd name="T11" fmla="*/ 0 h 167"/>
                <a:gd name="T12" fmla="*/ 62 w 62"/>
                <a:gd name="T13" fmla="*/ 36 h 167"/>
                <a:gd name="T14" fmla="*/ 62 w 62"/>
                <a:gd name="T15" fmla="*/ 167 h 167"/>
                <a:gd name="T16" fmla="*/ 22 w 62"/>
                <a:gd name="T17"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67">
                  <a:moveTo>
                    <a:pt x="22" y="167"/>
                  </a:moveTo>
                  <a:cubicBezTo>
                    <a:pt x="22" y="33"/>
                    <a:pt x="22" y="33"/>
                    <a:pt x="22" y="33"/>
                  </a:cubicBezTo>
                  <a:cubicBezTo>
                    <a:pt x="22" y="23"/>
                    <a:pt x="17" y="18"/>
                    <a:pt x="8" y="18"/>
                  </a:cubicBezTo>
                  <a:cubicBezTo>
                    <a:pt x="0" y="18"/>
                    <a:pt x="0" y="18"/>
                    <a:pt x="0" y="18"/>
                  </a:cubicBezTo>
                  <a:cubicBezTo>
                    <a:pt x="0" y="0"/>
                    <a:pt x="0" y="0"/>
                    <a:pt x="0" y="0"/>
                  </a:cubicBezTo>
                  <a:cubicBezTo>
                    <a:pt x="32" y="0"/>
                    <a:pt x="32" y="0"/>
                    <a:pt x="32" y="0"/>
                  </a:cubicBezTo>
                  <a:cubicBezTo>
                    <a:pt x="52" y="0"/>
                    <a:pt x="62" y="12"/>
                    <a:pt x="62" y="36"/>
                  </a:cubicBezTo>
                  <a:cubicBezTo>
                    <a:pt x="62" y="167"/>
                    <a:pt x="62" y="167"/>
                    <a:pt x="62" y="167"/>
                  </a:cubicBezTo>
                  <a:lnTo>
                    <a:pt x="22" y="1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0" name="Freeform 1885"/>
            <p:cNvSpPr>
              <a:spLocks noEditPoints="1"/>
            </p:cNvSpPr>
            <p:nvPr/>
          </p:nvSpPr>
          <p:spPr bwMode="auto">
            <a:xfrm>
              <a:off x="4789475" y="2387667"/>
              <a:ext cx="185897" cy="319279"/>
            </a:xfrm>
            <a:custGeom>
              <a:avLst/>
              <a:gdLst>
                <a:gd name="T0" fmla="*/ 0 w 103"/>
                <a:gd name="T1" fmla="*/ 35 h 177"/>
                <a:gd name="T2" fmla="*/ 4 w 103"/>
                <a:gd name="T3" fmla="*/ 18 h 177"/>
                <a:gd name="T4" fmla="*/ 15 w 103"/>
                <a:gd name="T5" fmla="*/ 8 h 177"/>
                <a:gd name="T6" fmla="*/ 31 w 103"/>
                <a:gd name="T7" fmla="*/ 2 h 177"/>
                <a:gd name="T8" fmla="*/ 52 w 103"/>
                <a:gd name="T9" fmla="*/ 0 h 177"/>
                <a:gd name="T10" fmla="*/ 72 w 103"/>
                <a:gd name="T11" fmla="*/ 2 h 177"/>
                <a:gd name="T12" fmla="*/ 88 w 103"/>
                <a:gd name="T13" fmla="*/ 8 h 177"/>
                <a:gd name="T14" fmla="*/ 99 w 103"/>
                <a:gd name="T15" fmla="*/ 19 h 177"/>
                <a:gd name="T16" fmla="*/ 103 w 103"/>
                <a:gd name="T17" fmla="*/ 35 h 177"/>
                <a:gd name="T18" fmla="*/ 103 w 103"/>
                <a:gd name="T19" fmla="*/ 142 h 177"/>
                <a:gd name="T20" fmla="*/ 99 w 103"/>
                <a:gd name="T21" fmla="*/ 159 h 177"/>
                <a:gd name="T22" fmla="*/ 88 w 103"/>
                <a:gd name="T23" fmla="*/ 169 h 177"/>
                <a:gd name="T24" fmla="*/ 72 w 103"/>
                <a:gd name="T25" fmla="*/ 175 h 177"/>
                <a:gd name="T26" fmla="*/ 52 w 103"/>
                <a:gd name="T27" fmla="*/ 177 h 177"/>
                <a:gd name="T28" fmla="*/ 31 w 103"/>
                <a:gd name="T29" fmla="*/ 175 h 177"/>
                <a:gd name="T30" fmla="*/ 15 w 103"/>
                <a:gd name="T31" fmla="*/ 170 h 177"/>
                <a:gd name="T32" fmla="*/ 4 w 103"/>
                <a:gd name="T33" fmla="*/ 159 h 177"/>
                <a:gd name="T34" fmla="*/ 0 w 103"/>
                <a:gd name="T35" fmla="*/ 142 h 177"/>
                <a:gd name="T36" fmla="*/ 0 w 103"/>
                <a:gd name="T37" fmla="*/ 35 h 177"/>
                <a:gd name="T38" fmla="*/ 63 w 103"/>
                <a:gd name="T39" fmla="*/ 32 h 177"/>
                <a:gd name="T40" fmla="*/ 52 w 103"/>
                <a:gd name="T41" fmla="*/ 21 h 177"/>
                <a:gd name="T42" fmla="*/ 40 w 103"/>
                <a:gd name="T43" fmla="*/ 32 h 177"/>
                <a:gd name="T44" fmla="*/ 40 w 103"/>
                <a:gd name="T45" fmla="*/ 145 h 177"/>
                <a:gd name="T46" fmla="*/ 52 w 103"/>
                <a:gd name="T47" fmla="*/ 156 h 177"/>
                <a:gd name="T48" fmla="*/ 63 w 103"/>
                <a:gd name="T49" fmla="*/ 145 h 177"/>
                <a:gd name="T50" fmla="*/ 63 w 103"/>
                <a:gd name="T51" fmla="*/ 3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8"/>
                  </a:cubicBezTo>
                  <a:cubicBezTo>
                    <a:pt x="19" y="5"/>
                    <a:pt x="25" y="3"/>
                    <a:pt x="31" y="2"/>
                  </a:cubicBezTo>
                  <a:cubicBezTo>
                    <a:pt x="37" y="1"/>
                    <a:pt x="44" y="0"/>
                    <a:pt x="52" y="0"/>
                  </a:cubicBezTo>
                  <a:cubicBezTo>
                    <a:pt x="59" y="0"/>
                    <a:pt x="66" y="1"/>
                    <a:pt x="72" y="2"/>
                  </a:cubicBezTo>
                  <a:cubicBezTo>
                    <a:pt x="78" y="3"/>
                    <a:pt x="83" y="5"/>
                    <a:pt x="88" y="8"/>
                  </a:cubicBezTo>
                  <a:cubicBezTo>
                    <a:pt x="93" y="10"/>
                    <a:pt x="96" y="14"/>
                    <a:pt x="99" y="19"/>
                  </a:cubicBezTo>
                  <a:cubicBezTo>
                    <a:pt x="102" y="23"/>
                    <a:pt x="103" y="29"/>
                    <a:pt x="103" y="35"/>
                  </a:cubicBezTo>
                  <a:cubicBezTo>
                    <a:pt x="103" y="142"/>
                    <a:pt x="103" y="142"/>
                    <a:pt x="103" y="142"/>
                  </a:cubicBezTo>
                  <a:cubicBezTo>
                    <a:pt x="103" y="149"/>
                    <a:pt x="102" y="154"/>
                    <a:pt x="99" y="159"/>
                  </a:cubicBezTo>
                  <a:cubicBezTo>
                    <a:pt x="96" y="163"/>
                    <a:pt x="93" y="167"/>
                    <a:pt x="88" y="169"/>
                  </a:cubicBezTo>
                  <a:cubicBezTo>
                    <a:pt x="83" y="172"/>
                    <a:pt x="78" y="174"/>
                    <a:pt x="72" y="175"/>
                  </a:cubicBezTo>
                  <a:cubicBezTo>
                    <a:pt x="66" y="176"/>
                    <a:pt x="59" y="177"/>
                    <a:pt x="52" y="177"/>
                  </a:cubicBezTo>
                  <a:cubicBezTo>
                    <a:pt x="44" y="177"/>
                    <a:pt x="37" y="176"/>
                    <a:pt x="31" y="175"/>
                  </a:cubicBezTo>
                  <a:cubicBezTo>
                    <a:pt x="25" y="174"/>
                    <a:pt x="19" y="172"/>
                    <a:pt x="15" y="170"/>
                  </a:cubicBezTo>
                  <a:cubicBezTo>
                    <a:pt x="10" y="167"/>
                    <a:pt x="6" y="163"/>
                    <a:pt x="4" y="159"/>
                  </a:cubicBezTo>
                  <a:cubicBezTo>
                    <a:pt x="1" y="154"/>
                    <a:pt x="0" y="149"/>
                    <a:pt x="0" y="142"/>
                  </a:cubicBezTo>
                  <a:lnTo>
                    <a:pt x="0" y="35"/>
                  </a:lnTo>
                  <a:close/>
                  <a:moveTo>
                    <a:pt x="63" y="32"/>
                  </a:moveTo>
                  <a:cubicBezTo>
                    <a:pt x="63" y="25"/>
                    <a:pt x="59" y="21"/>
                    <a:pt x="52" y="21"/>
                  </a:cubicBezTo>
                  <a:cubicBezTo>
                    <a:pt x="44" y="21"/>
                    <a:pt x="40" y="25"/>
                    <a:pt x="40" y="32"/>
                  </a:cubicBezTo>
                  <a:cubicBezTo>
                    <a:pt x="40" y="145"/>
                    <a:pt x="40" y="145"/>
                    <a:pt x="40" y="145"/>
                  </a:cubicBezTo>
                  <a:cubicBezTo>
                    <a:pt x="40" y="152"/>
                    <a:pt x="44" y="156"/>
                    <a:pt x="52" y="156"/>
                  </a:cubicBezTo>
                  <a:cubicBezTo>
                    <a:pt x="59" y="156"/>
                    <a:pt x="63" y="152"/>
                    <a:pt x="63" y="145"/>
                  </a:cubicBezTo>
                  <a:lnTo>
                    <a:pt x="6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8" name="组合 7"/>
          <p:cNvGrpSpPr/>
          <p:nvPr/>
        </p:nvGrpSpPr>
        <p:grpSpPr>
          <a:xfrm>
            <a:off x="4923222" y="4041873"/>
            <a:ext cx="480858" cy="491636"/>
            <a:chOff x="5315130" y="4201993"/>
            <a:chExt cx="234209" cy="239459"/>
          </a:xfrm>
        </p:grpSpPr>
        <p:sp>
          <p:nvSpPr>
            <p:cNvPr id="5456" name="Rectangle 1781"/>
            <p:cNvSpPr>
              <a:spLocks noChangeArrowheads="1"/>
            </p:cNvSpPr>
            <p:nvPr/>
          </p:nvSpPr>
          <p:spPr bwMode="auto">
            <a:xfrm>
              <a:off x="5315130" y="4225098"/>
              <a:ext cx="93474" cy="9557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7" name="Rectangle 1782"/>
            <p:cNvSpPr>
              <a:spLocks noChangeArrowheads="1"/>
            </p:cNvSpPr>
            <p:nvPr/>
          </p:nvSpPr>
          <p:spPr bwMode="auto">
            <a:xfrm>
              <a:off x="5431710" y="4201993"/>
              <a:ext cx="117629" cy="1186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8" name="Rectangle 1783"/>
            <p:cNvSpPr>
              <a:spLocks noChangeArrowheads="1"/>
            </p:cNvSpPr>
            <p:nvPr/>
          </p:nvSpPr>
          <p:spPr bwMode="auto">
            <a:xfrm>
              <a:off x="5315130" y="4347978"/>
              <a:ext cx="93474" cy="9347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9" name="Rectangle 1784"/>
            <p:cNvSpPr>
              <a:spLocks noChangeArrowheads="1"/>
            </p:cNvSpPr>
            <p:nvPr/>
          </p:nvSpPr>
          <p:spPr bwMode="auto">
            <a:xfrm>
              <a:off x="5431710" y="4347978"/>
              <a:ext cx="94524" cy="9347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自由: 形状 109"/>
          <p:cNvSpPr>
            <a:spLocks/>
          </p:cNvSpPr>
          <p:nvPr/>
        </p:nvSpPr>
        <p:spPr bwMode="auto">
          <a:xfrm>
            <a:off x="6166637" y="3434009"/>
            <a:ext cx="1708660" cy="1735269"/>
          </a:xfrm>
          <a:custGeom>
            <a:avLst/>
            <a:gdLst>
              <a:gd name="connsiteX0" fmla="*/ 1366407 w 1708660"/>
              <a:gd name="connsiteY0" fmla="*/ 0 h 1735269"/>
              <a:gd name="connsiteX1" fmla="*/ 1708660 w 1708660"/>
              <a:gd name="connsiteY1" fmla="*/ 591536 h 1735269"/>
              <a:gd name="connsiteX2" fmla="*/ 1585780 w 1708660"/>
              <a:gd name="connsiteY2" fmla="*/ 1283657 h 1735269"/>
              <a:gd name="connsiteX3" fmla="*/ 1046996 w 1708660"/>
              <a:gd name="connsiteY3" fmla="*/ 1735269 h 1735269"/>
              <a:gd name="connsiteX4" fmla="*/ 343321 w 1708660"/>
              <a:gd name="connsiteY4" fmla="*/ 1735269 h 1735269"/>
              <a:gd name="connsiteX5" fmla="*/ 0 w 1708660"/>
              <a:gd name="connsiteY5" fmla="*/ 1447401 h 1735269"/>
              <a:gd name="connsiteX6" fmla="*/ 60955 w 1708660"/>
              <a:gd name="connsiteY6" fmla="*/ 1406753 h 1735269"/>
              <a:gd name="connsiteX7" fmla="*/ 272955 w 1708660"/>
              <a:gd name="connsiteY7" fmla="*/ 719667 h 1735269"/>
              <a:gd name="connsiteX8" fmla="*/ 213674 w 1708660"/>
              <a:gd name="connsiteY8" fmla="*/ 302748 h 1735269"/>
              <a:gd name="connsiteX9" fmla="*/ 175265 w 1708660"/>
              <a:gd name="connsiteY9" fmla="*/ 202741 h 1735269"/>
              <a:gd name="connsiteX10" fmla="*/ 278305 w 1708660"/>
              <a:gd name="connsiteY10" fmla="*/ 236727 h 1735269"/>
              <a:gd name="connsiteX11" fmla="*/ 634243 w 1708660"/>
              <a:gd name="connsiteY11" fmla="*/ 278558 h 1735269"/>
              <a:gd name="connsiteX12" fmla="*/ 1365808 w 1708660"/>
              <a:gd name="connsiteY12" fmla="*/ 1821 h 173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8660" h="1735269">
                <a:moveTo>
                  <a:pt x="1366407" y="0"/>
                </a:moveTo>
                <a:lnTo>
                  <a:pt x="1708660" y="591536"/>
                </a:lnTo>
                <a:lnTo>
                  <a:pt x="1585780" y="1283657"/>
                </a:lnTo>
                <a:lnTo>
                  <a:pt x="1046996" y="1735269"/>
                </a:lnTo>
                <a:lnTo>
                  <a:pt x="343321" y="1735269"/>
                </a:lnTo>
                <a:lnTo>
                  <a:pt x="0" y="1447401"/>
                </a:lnTo>
                <a:lnTo>
                  <a:pt x="60955" y="1406753"/>
                </a:lnTo>
                <a:cubicBezTo>
                  <a:pt x="185539" y="1293551"/>
                  <a:pt x="272955" y="1028540"/>
                  <a:pt x="272955" y="719667"/>
                </a:cubicBezTo>
                <a:cubicBezTo>
                  <a:pt x="272955" y="565231"/>
                  <a:pt x="251101" y="421760"/>
                  <a:pt x="213674" y="302748"/>
                </a:cubicBezTo>
                <a:lnTo>
                  <a:pt x="175265" y="202741"/>
                </a:lnTo>
                <a:lnTo>
                  <a:pt x="278305" y="236727"/>
                </a:lnTo>
                <a:cubicBezTo>
                  <a:pt x="384112" y="263405"/>
                  <a:pt x="505365" y="278558"/>
                  <a:pt x="634243" y="278558"/>
                </a:cubicBezTo>
                <a:cubicBezTo>
                  <a:pt x="995103" y="278558"/>
                  <a:pt x="1296178" y="159755"/>
                  <a:pt x="1365808" y="1821"/>
                </a:cubicBezTo>
                <a:close/>
              </a:path>
            </a:pathLst>
          </a:custGeom>
          <a:solidFill>
            <a:srgbClr val="FFC100"/>
          </a:solidFill>
          <a:ln>
            <a:noFill/>
          </a:ln>
        </p:spPr>
        <p:txBody>
          <a:bodyPr vert="horz" wrap="square" lIns="91440" tIns="45720" rIns="91440" bIns="45720" numCol="1" anchor="t" anchorCtr="0" compatLnSpc="1">
            <a:prstTxWarp prst="textNoShape">
              <a:avLst/>
            </a:prstTxWarp>
            <a:noAutofit/>
          </a:bodyPr>
          <a:lstStyle/>
          <a:p>
            <a:endParaRPr lang="zh-CN" altLang="en-US" dirty="0"/>
          </a:p>
        </p:txBody>
      </p:sp>
      <p:grpSp>
        <p:nvGrpSpPr>
          <p:cNvPr id="10" name="组合 9"/>
          <p:cNvGrpSpPr/>
          <p:nvPr/>
        </p:nvGrpSpPr>
        <p:grpSpPr>
          <a:xfrm>
            <a:off x="6782889" y="4047524"/>
            <a:ext cx="508240" cy="508238"/>
            <a:chOff x="7129982" y="4194640"/>
            <a:chExt cx="239460" cy="239459"/>
          </a:xfrm>
        </p:grpSpPr>
        <p:sp>
          <p:nvSpPr>
            <p:cNvPr id="5431" name="Oval 1988"/>
            <p:cNvSpPr>
              <a:spLocks noChangeArrowheads="1"/>
            </p:cNvSpPr>
            <p:nvPr/>
          </p:nvSpPr>
          <p:spPr bwMode="auto">
            <a:xfrm>
              <a:off x="7129982" y="4219846"/>
              <a:ext cx="96624" cy="9767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2" name="Oval 1989"/>
            <p:cNvSpPr>
              <a:spLocks noChangeArrowheads="1"/>
            </p:cNvSpPr>
            <p:nvPr/>
          </p:nvSpPr>
          <p:spPr bwMode="auto">
            <a:xfrm>
              <a:off x="7246561" y="4194640"/>
              <a:ext cx="122881" cy="1228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3" name="Oval 1990"/>
            <p:cNvSpPr>
              <a:spLocks noChangeArrowheads="1"/>
            </p:cNvSpPr>
            <p:nvPr/>
          </p:nvSpPr>
          <p:spPr bwMode="auto">
            <a:xfrm>
              <a:off x="7129982" y="4337475"/>
              <a:ext cx="96624" cy="9662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4" name="Oval 1991"/>
            <p:cNvSpPr>
              <a:spLocks noChangeArrowheads="1"/>
            </p:cNvSpPr>
            <p:nvPr/>
          </p:nvSpPr>
          <p:spPr bwMode="auto">
            <a:xfrm>
              <a:off x="7246561" y="4337475"/>
              <a:ext cx="97674" cy="9662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6" name="自由: 形状 105"/>
          <p:cNvSpPr/>
          <p:nvPr/>
        </p:nvSpPr>
        <p:spPr>
          <a:xfrm rot="19862086">
            <a:off x="5634716" y="2953905"/>
            <a:ext cx="929358" cy="929358"/>
          </a:xfrm>
          <a:custGeom>
            <a:avLst/>
            <a:gdLst>
              <a:gd name="connsiteX0" fmla="*/ 582616 w 1285890"/>
              <a:gd name="connsiteY0" fmla="*/ 793313 h 1285890"/>
              <a:gd name="connsiteX1" fmla="*/ 642945 w 1285890"/>
              <a:gd name="connsiteY1" fmla="*/ 805493 h 1285890"/>
              <a:gd name="connsiteX2" fmla="*/ 653885 w 1285890"/>
              <a:gd name="connsiteY2" fmla="*/ 803284 h 1285890"/>
              <a:gd name="connsiteX3" fmla="*/ 654075 w 1285890"/>
              <a:gd name="connsiteY3" fmla="*/ 805110 h 1285890"/>
              <a:gd name="connsiteX4" fmla="*/ 653350 w 1285890"/>
              <a:gd name="connsiteY4" fmla="*/ 821067 h 1285890"/>
              <a:gd name="connsiteX5" fmla="*/ 657441 w 1285890"/>
              <a:gd name="connsiteY5" fmla="*/ 837465 h 1285890"/>
              <a:gd name="connsiteX6" fmla="*/ 659530 w 1285890"/>
              <a:gd name="connsiteY6" fmla="*/ 857536 h 1285890"/>
              <a:gd name="connsiteX7" fmla="*/ 668470 w 1285890"/>
              <a:gd name="connsiteY7" fmla="*/ 881660 h 1285890"/>
              <a:gd name="connsiteX8" fmla="*/ 673060 w 1285890"/>
              <a:gd name="connsiteY8" fmla="*/ 900056 h 1285890"/>
              <a:gd name="connsiteX9" fmla="*/ 680382 w 1285890"/>
              <a:gd name="connsiteY9" fmla="*/ 913808 h 1285890"/>
              <a:gd name="connsiteX10" fmla="*/ 686627 w 1285890"/>
              <a:gd name="connsiteY10" fmla="*/ 930659 h 1285890"/>
              <a:gd name="connsiteX11" fmla="*/ 704165 w 1285890"/>
              <a:gd name="connsiteY11" fmla="*/ 958473 h 1285890"/>
              <a:gd name="connsiteX12" fmla="*/ 715378 w 1285890"/>
              <a:gd name="connsiteY12" fmla="*/ 979531 h 1285890"/>
              <a:gd name="connsiteX13" fmla="*/ 723867 w 1285890"/>
              <a:gd name="connsiteY13" fmla="*/ 989718 h 1285890"/>
              <a:gd name="connsiteX14" fmla="*/ 731666 w 1285890"/>
              <a:gd name="connsiteY14" fmla="*/ 1002087 h 1285890"/>
              <a:gd name="connsiteX15" fmla="*/ 762396 w 1285890"/>
              <a:gd name="connsiteY15" fmla="*/ 1035950 h 1285890"/>
              <a:gd name="connsiteX16" fmla="*/ 779757 w 1285890"/>
              <a:gd name="connsiteY16" fmla="*/ 1056783 h 1285890"/>
              <a:gd name="connsiteX17" fmla="*/ 785085 w 1285890"/>
              <a:gd name="connsiteY17" fmla="*/ 1060954 h 1285890"/>
              <a:gd name="connsiteX18" fmla="*/ 793065 w 1285890"/>
              <a:gd name="connsiteY18" fmla="*/ 1069747 h 1285890"/>
              <a:gd name="connsiteX19" fmla="*/ 869236 w 1285890"/>
              <a:gd name="connsiteY19" fmla="*/ 1131570 h 1285890"/>
              <a:gd name="connsiteX20" fmla="*/ 895649 w 1285890"/>
              <a:gd name="connsiteY20" fmla="*/ 1147506 h 1285890"/>
              <a:gd name="connsiteX21" fmla="*/ 906212 w 1285890"/>
              <a:gd name="connsiteY21" fmla="*/ 1155774 h 1285890"/>
              <a:gd name="connsiteX22" fmla="*/ 921614 w 1285890"/>
              <a:gd name="connsiteY22" fmla="*/ 1163171 h 1285890"/>
              <a:gd name="connsiteX23" fmla="*/ 958597 w 1285890"/>
              <a:gd name="connsiteY23" fmla="*/ 1185484 h 1285890"/>
              <a:gd name="connsiteX24" fmla="*/ 973311 w 1285890"/>
              <a:gd name="connsiteY24" fmla="*/ 1191886 h 1285890"/>
              <a:gd name="connsiteX25" fmla="*/ 893209 w 1285890"/>
              <a:gd name="connsiteY25" fmla="*/ 1235364 h 1285890"/>
              <a:gd name="connsiteX26" fmla="*/ 642945 w 1285890"/>
              <a:gd name="connsiteY26" fmla="*/ 1285890 h 1285890"/>
              <a:gd name="connsiteX27" fmla="*/ 188314 w 1285890"/>
              <a:gd name="connsiteY27" fmla="*/ 1097576 h 1285890"/>
              <a:gd name="connsiteX28" fmla="*/ 182132 w 1285890"/>
              <a:gd name="connsiteY28" fmla="*/ 1090083 h 1285890"/>
              <a:gd name="connsiteX29" fmla="*/ 274558 w 1285890"/>
              <a:gd name="connsiteY29" fmla="*/ 969268 h 1285890"/>
              <a:gd name="connsiteX30" fmla="*/ 370110 w 1285890"/>
              <a:gd name="connsiteY30" fmla="*/ 884550 h 1285890"/>
              <a:gd name="connsiteX31" fmla="*/ 399023 w 1285890"/>
              <a:gd name="connsiteY31" fmla="*/ 864219 h 1285890"/>
              <a:gd name="connsiteX32" fmla="*/ 425118 w 1285890"/>
              <a:gd name="connsiteY32" fmla="*/ 848118 h 1285890"/>
              <a:gd name="connsiteX33" fmla="*/ 465502 w 1285890"/>
              <a:gd name="connsiteY33" fmla="*/ 827573 h 1285890"/>
              <a:gd name="connsiteX34" fmla="*/ 490766 w 1285890"/>
              <a:gd name="connsiteY34" fmla="*/ 816226 h 1285890"/>
              <a:gd name="connsiteX35" fmla="*/ 534788 w 1285890"/>
              <a:gd name="connsiteY35" fmla="*/ 802290 h 1285890"/>
              <a:gd name="connsiteX36" fmla="*/ 556160 w 1285890"/>
              <a:gd name="connsiteY36" fmla="*/ 796311 h 1285890"/>
              <a:gd name="connsiteX37" fmla="*/ 1162890 w 1285890"/>
              <a:gd name="connsiteY37" fmla="*/ 267475 h 1285890"/>
              <a:gd name="connsiteX38" fmla="*/ 1176085 w 1285890"/>
              <a:gd name="connsiteY38" fmla="*/ 283468 h 1285890"/>
              <a:gd name="connsiteX39" fmla="*/ 1285890 w 1285890"/>
              <a:gd name="connsiteY39" fmla="*/ 642945 h 1285890"/>
              <a:gd name="connsiteX40" fmla="*/ 1176085 w 1285890"/>
              <a:gd name="connsiteY40" fmla="*/ 1002422 h 1285890"/>
              <a:gd name="connsiteX41" fmla="*/ 1097827 w 1285890"/>
              <a:gd name="connsiteY41" fmla="*/ 1097272 h 1285890"/>
              <a:gd name="connsiteX42" fmla="*/ 947142 w 1285890"/>
              <a:gd name="connsiteY42" fmla="*/ 1022934 h 1285890"/>
              <a:gd name="connsiteX43" fmla="*/ 845534 w 1285890"/>
              <a:gd name="connsiteY43" fmla="*/ 945582 h 1285890"/>
              <a:gd name="connsiteX44" fmla="*/ 819993 w 1285890"/>
              <a:gd name="connsiteY44" fmla="*/ 921150 h 1285890"/>
              <a:gd name="connsiteX45" fmla="*/ 799146 w 1285890"/>
              <a:gd name="connsiteY45" fmla="*/ 898664 h 1285890"/>
              <a:gd name="connsiteX46" fmla="*/ 771174 w 1285890"/>
              <a:gd name="connsiteY46" fmla="*/ 863019 h 1285890"/>
              <a:gd name="connsiteX47" fmla="*/ 755153 w 1285890"/>
              <a:gd name="connsiteY47" fmla="*/ 840429 h 1285890"/>
              <a:gd name="connsiteX48" fmla="*/ 732961 w 1285890"/>
              <a:gd name="connsiteY48" fmla="*/ 799935 h 1285890"/>
              <a:gd name="connsiteX49" fmla="*/ 723451 w 1285890"/>
              <a:gd name="connsiteY49" fmla="*/ 781099 h 1285890"/>
              <a:gd name="connsiteX50" fmla="*/ 757884 w 1285890"/>
              <a:gd name="connsiteY50" fmla="*/ 757884 h 1285890"/>
              <a:gd name="connsiteX51" fmla="*/ 805493 w 1285890"/>
              <a:gd name="connsiteY51" fmla="*/ 642945 h 1285890"/>
              <a:gd name="connsiteX52" fmla="*/ 803452 w 1285890"/>
              <a:gd name="connsiteY52" fmla="*/ 632835 h 1285890"/>
              <a:gd name="connsiteX53" fmla="*/ 816750 w 1285890"/>
              <a:gd name="connsiteY53" fmla="*/ 632279 h 1285890"/>
              <a:gd name="connsiteX54" fmla="*/ 832729 w 1285890"/>
              <a:gd name="connsiteY54" fmla="*/ 626774 h 1285890"/>
              <a:gd name="connsiteX55" fmla="*/ 852541 w 1285890"/>
              <a:gd name="connsiteY55" fmla="*/ 622945 h 1285890"/>
              <a:gd name="connsiteX56" fmla="*/ 875795 w 1285890"/>
              <a:gd name="connsiteY56" fmla="*/ 611937 h 1285890"/>
              <a:gd name="connsiteX57" fmla="*/ 893721 w 1285890"/>
              <a:gd name="connsiteY57" fmla="*/ 605762 h 1285890"/>
              <a:gd name="connsiteX58" fmla="*/ 906783 w 1285890"/>
              <a:gd name="connsiteY58" fmla="*/ 597270 h 1285890"/>
              <a:gd name="connsiteX59" fmla="*/ 923026 w 1285890"/>
              <a:gd name="connsiteY59" fmla="*/ 589580 h 1285890"/>
              <a:gd name="connsiteX60" fmla="*/ 949206 w 1285890"/>
              <a:gd name="connsiteY60" fmla="*/ 569686 h 1285890"/>
              <a:gd name="connsiteX61" fmla="*/ 969207 w 1285890"/>
              <a:gd name="connsiteY61" fmla="*/ 556681 h 1285890"/>
              <a:gd name="connsiteX62" fmla="*/ 978615 w 1285890"/>
              <a:gd name="connsiteY62" fmla="*/ 547337 h 1285890"/>
              <a:gd name="connsiteX63" fmla="*/ 990258 w 1285890"/>
              <a:gd name="connsiteY63" fmla="*/ 538489 h 1285890"/>
              <a:gd name="connsiteX64" fmla="*/ 1021315 w 1285890"/>
              <a:gd name="connsiteY64" fmla="*/ 504926 h 1285890"/>
              <a:gd name="connsiteX65" fmla="*/ 1040556 w 1285890"/>
              <a:gd name="connsiteY65" fmla="*/ 485816 h 1285890"/>
              <a:gd name="connsiteX66" fmla="*/ 1044247 w 1285890"/>
              <a:gd name="connsiteY66" fmla="*/ 480145 h 1285890"/>
              <a:gd name="connsiteX67" fmla="*/ 1052312 w 1285890"/>
              <a:gd name="connsiteY67" fmla="*/ 471429 h 1285890"/>
              <a:gd name="connsiteX68" fmla="*/ 1107263 w 1285890"/>
              <a:gd name="connsiteY68" fmla="*/ 390161 h 1285890"/>
              <a:gd name="connsiteX69" fmla="*/ 1120837 w 1285890"/>
              <a:gd name="connsiteY69" fmla="*/ 362460 h 1285890"/>
              <a:gd name="connsiteX70" fmla="*/ 1128154 w 1285890"/>
              <a:gd name="connsiteY70" fmla="*/ 351218 h 1285890"/>
              <a:gd name="connsiteX71" fmla="*/ 1134180 w 1285890"/>
              <a:gd name="connsiteY71" fmla="*/ 335230 h 1285890"/>
              <a:gd name="connsiteX72" fmla="*/ 1153187 w 1285890"/>
              <a:gd name="connsiteY72" fmla="*/ 296443 h 1285890"/>
              <a:gd name="connsiteX73" fmla="*/ 177467 w 1285890"/>
              <a:gd name="connsiteY73" fmla="*/ 201461 h 1285890"/>
              <a:gd name="connsiteX74" fmla="*/ 163127 w 1285890"/>
              <a:gd name="connsiteY74" fmla="*/ 247326 h 1285890"/>
              <a:gd name="connsiteX75" fmla="*/ 163128 w 1285890"/>
              <a:gd name="connsiteY75" fmla="*/ 247327 h 1285890"/>
              <a:gd name="connsiteX76" fmla="*/ 324914 w 1285890"/>
              <a:gd name="connsiteY76" fmla="*/ 318744 h 1285890"/>
              <a:gd name="connsiteX77" fmla="*/ 429724 w 1285890"/>
              <a:gd name="connsiteY77" fmla="*/ 391698 h 1285890"/>
              <a:gd name="connsiteX78" fmla="*/ 456283 w 1285890"/>
              <a:gd name="connsiteY78" fmla="*/ 415020 h 1285890"/>
              <a:gd name="connsiteX79" fmla="*/ 478068 w 1285890"/>
              <a:gd name="connsiteY79" fmla="*/ 436598 h 1285890"/>
              <a:gd name="connsiteX80" fmla="*/ 507533 w 1285890"/>
              <a:gd name="connsiteY80" fmla="*/ 471019 h 1285890"/>
              <a:gd name="connsiteX81" fmla="*/ 524501 w 1285890"/>
              <a:gd name="connsiteY81" fmla="*/ 492906 h 1285890"/>
              <a:gd name="connsiteX82" fmla="*/ 540596 w 1285890"/>
              <a:gd name="connsiteY82" fmla="*/ 519518 h 1285890"/>
              <a:gd name="connsiteX83" fmla="*/ 528006 w 1285890"/>
              <a:gd name="connsiteY83" fmla="*/ 528006 h 1285890"/>
              <a:gd name="connsiteX84" fmla="*/ 480397 w 1285890"/>
              <a:gd name="connsiteY84" fmla="*/ 642945 h 1285890"/>
              <a:gd name="connsiteX85" fmla="*/ 493171 w 1285890"/>
              <a:gd name="connsiteY85" fmla="*/ 706216 h 1285890"/>
              <a:gd name="connsiteX86" fmla="*/ 502472 w 1285890"/>
              <a:gd name="connsiteY86" fmla="*/ 720012 h 1285890"/>
              <a:gd name="connsiteX87" fmla="*/ 492487 w 1285890"/>
              <a:gd name="connsiteY87" fmla="*/ 719100 h 1285890"/>
              <a:gd name="connsiteX88" fmla="*/ 467089 w 1285890"/>
              <a:gd name="connsiteY88" fmla="*/ 723202 h 1285890"/>
              <a:gd name="connsiteX89" fmla="*/ 448152 w 1285890"/>
              <a:gd name="connsiteY89" fmla="*/ 724146 h 1285890"/>
              <a:gd name="connsiteX90" fmla="*/ 433243 w 1285890"/>
              <a:gd name="connsiteY90" fmla="*/ 728668 h 1285890"/>
              <a:gd name="connsiteX91" fmla="*/ 415502 w 1285890"/>
              <a:gd name="connsiteY91" fmla="*/ 731534 h 1285890"/>
              <a:gd name="connsiteX92" fmla="*/ 384820 w 1285890"/>
              <a:gd name="connsiteY92" fmla="*/ 743359 h 1285890"/>
              <a:gd name="connsiteX93" fmla="*/ 361990 w 1285890"/>
              <a:gd name="connsiteY93" fmla="*/ 750284 h 1285890"/>
              <a:gd name="connsiteX94" fmla="*/ 350354 w 1285890"/>
              <a:gd name="connsiteY94" fmla="*/ 756642 h 1285890"/>
              <a:gd name="connsiteX95" fmla="*/ 336709 w 1285890"/>
              <a:gd name="connsiteY95" fmla="*/ 761900 h 1285890"/>
              <a:gd name="connsiteX96" fmla="*/ 297539 w 1285890"/>
              <a:gd name="connsiteY96" fmla="*/ 785496 h 1285890"/>
              <a:gd name="connsiteX97" fmla="*/ 273740 w 1285890"/>
              <a:gd name="connsiteY97" fmla="*/ 798497 h 1285890"/>
              <a:gd name="connsiteX98" fmla="*/ 268617 w 1285890"/>
              <a:gd name="connsiteY98" fmla="*/ 802917 h 1285890"/>
              <a:gd name="connsiteX99" fmla="*/ 258446 w 1285890"/>
              <a:gd name="connsiteY99" fmla="*/ 809045 h 1285890"/>
              <a:gd name="connsiteX100" fmla="*/ 183052 w 1285890"/>
              <a:gd name="connsiteY100" fmla="*/ 871813 h 1285890"/>
              <a:gd name="connsiteX101" fmla="*/ 162306 w 1285890"/>
              <a:gd name="connsiteY101" fmla="*/ 894643 h 1285890"/>
              <a:gd name="connsiteX102" fmla="*/ 152149 w 1285890"/>
              <a:gd name="connsiteY102" fmla="*/ 903405 h 1285890"/>
              <a:gd name="connsiteX103" fmla="*/ 141912 w 1285890"/>
              <a:gd name="connsiteY103" fmla="*/ 917085 h 1285890"/>
              <a:gd name="connsiteX104" fmla="*/ 112864 w 1285890"/>
              <a:gd name="connsiteY104" fmla="*/ 949051 h 1285890"/>
              <a:gd name="connsiteX105" fmla="*/ 94918 w 1285890"/>
              <a:gd name="connsiteY105" fmla="*/ 974994 h 1285890"/>
              <a:gd name="connsiteX106" fmla="*/ 50526 w 1285890"/>
              <a:gd name="connsiteY106" fmla="*/ 893208 h 1285890"/>
              <a:gd name="connsiteX107" fmla="*/ 0 w 1285890"/>
              <a:gd name="connsiteY107" fmla="*/ 642945 h 1285890"/>
              <a:gd name="connsiteX108" fmla="*/ 109805 w 1285890"/>
              <a:gd name="connsiteY108" fmla="*/ 283468 h 1285890"/>
              <a:gd name="connsiteX109" fmla="*/ 642945 w 1285890"/>
              <a:gd name="connsiteY109" fmla="*/ 0 h 1285890"/>
              <a:gd name="connsiteX110" fmla="*/ 1002422 w 1285890"/>
              <a:gd name="connsiteY110" fmla="*/ 109805 h 1285890"/>
              <a:gd name="connsiteX111" fmla="*/ 1061515 w 1285890"/>
              <a:gd name="connsiteY111" fmla="*/ 158561 h 1285890"/>
              <a:gd name="connsiteX112" fmla="*/ 1056380 w 1285890"/>
              <a:gd name="connsiteY112" fmla="*/ 157204 h 1285890"/>
              <a:gd name="connsiteX113" fmla="*/ 1056379 w 1285890"/>
              <a:gd name="connsiteY113" fmla="*/ 157205 h 1285890"/>
              <a:gd name="connsiteX114" fmla="*/ 992253 w 1285890"/>
              <a:gd name="connsiteY114" fmla="*/ 322017 h 1285890"/>
              <a:gd name="connsiteX115" fmla="*/ 924048 w 1285890"/>
              <a:gd name="connsiteY115" fmla="*/ 429978 h 1285890"/>
              <a:gd name="connsiteX116" fmla="*/ 901934 w 1285890"/>
              <a:gd name="connsiteY116" fmla="*/ 457550 h 1285890"/>
              <a:gd name="connsiteX117" fmla="*/ 881349 w 1285890"/>
              <a:gd name="connsiteY117" fmla="*/ 480277 h 1285890"/>
              <a:gd name="connsiteX118" fmla="*/ 848277 w 1285890"/>
              <a:gd name="connsiteY118" fmla="*/ 511248 h 1285890"/>
              <a:gd name="connsiteX119" fmla="*/ 827169 w 1285890"/>
              <a:gd name="connsiteY119" fmla="*/ 529176 h 1285890"/>
              <a:gd name="connsiteX120" fmla="*/ 788762 w 1285890"/>
              <a:gd name="connsiteY120" fmla="*/ 554811 h 1285890"/>
              <a:gd name="connsiteX121" fmla="*/ 779730 w 1285890"/>
              <a:gd name="connsiteY121" fmla="*/ 560408 h 1285890"/>
              <a:gd name="connsiteX122" fmla="*/ 757884 w 1285890"/>
              <a:gd name="connsiteY122" fmla="*/ 528006 h 1285890"/>
              <a:gd name="connsiteX123" fmla="*/ 642945 w 1285890"/>
              <a:gd name="connsiteY123" fmla="*/ 480397 h 1285890"/>
              <a:gd name="connsiteX124" fmla="*/ 621230 w 1285890"/>
              <a:gd name="connsiteY124" fmla="*/ 484781 h 1285890"/>
              <a:gd name="connsiteX125" fmla="*/ 619309 w 1285890"/>
              <a:gd name="connsiteY125" fmla="*/ 471743 h 1285890"/>
              <a:gd name="connsiteX126" fmla="*/ 609350 w 1285890"/>
              <a:gd name="connsiteY126" fmla="*/ 448021 h 1285890"/>
              <a:gd name="connsiteX127" fmla="*/ 603981 w 1285890"/>
              <a:gd name="connsiteY127" fmla="*/ 429838 h 1285890"/>
              <a:gd name="connsiteX128" fmla="*/ 596080 w 1285890"/>
              <a:gd name="connsiteY128" fmla="*/ 416410 h 1285890"/>
              <a:gd name="connsiteX129" fmla="*/ 589122 w 1285890"/>
              <a:gd name="connsiteY129" fmla="*/ 399840 h 1285890"/>
              <a:gd name="connsiteX130" fmla="*/ 570416 w 1285890"/>
              <a:gd name="connsiteY130" fmla="*/ 372798 h 1285890"/>
              <a:gd name="connsiteX131" fmla="*/ 558316 w 1285890"/>
              <a:gd name="connsiteY131" fmla="*/ 352237 h 1285890"/>
              <a:gd name="connsiteX132" fmla="*/ 549401 w 1285890"/>
              <a:gd name="connsiteY132" fmla="*/ 342421 h 1285890"/>
              <a:gd name="connsiteX133" fmla="*/ 541082 w 1285890"/>
              <a:gd name="connsiteY133" fmla="*/ 330396 h 1285890"/>
              <a:gd name="connsiteX134" fmla="*/ 508938 w 1285890"/>
              <a:gd name="connsiteY134" fmla="*/ 297871 h 1285890"/>
              <a:gd name="connsiteX135" fmla="*/ 490706 w 1285890"/>
              <a:gd name="connsiteY135" fmla="*/ 277797 h 1285890"/>
              <a:gd name="connsiteX136" fmla="*/ 485205 w 1285890"/>
              <a:gd name="connsiteY136" fmla="*/ 273857 h 1285890"/>
              <a:gd name="connsiteX137" fmla="*/ 476858 w 1285890"/>
              <a:gd name="connsiteY137" fmla="*/ 265411 h 1285890"/>
              <a:gd name="connsiteX138" fmla="*/ 398123 w 1285890"/>
              <a:gd name="connsiteY138" fmla="*/ 206889 h 1285890"/>
              <a:gd name="connsiteX139" fmla="*/ 371055 w 1285890"/>
              <a:gd name="connsiteY139" fmla="*/ 192092 h 1285890"/>
              <a:gd name="connsiteX140" fmla="*/ 360150 w 1285890"/>
              <a:gd name="connsiteY140" fmla="*/ 184281 h 1285890"/>
              <a:gd name="connsiteX141" fmla="*/ 344447 w 1285890"/>
              <a:gd name="connsiteY141" fmla="*/ 177547 h 1285890"/>
              <a:gd name="connsiteX142" fmla="*/ 306547 w 1285890"/>
              <a:gd name="connsiteY142" fmla="*/ 156829 h 1285890"/>
              <a:gd name="connsiteX143" fmla="*/ 251968 w 1285890"/>
              <a:gd name="connsiteY143" fmla="*/ 135795 h 1285890"/>
              <a:gd name="connsiteX144" fmla="*/ 283468 w 1285890"/>
              <a:gd name="connsiteY144" fmla="*/ 109805 h 1285890"/>
              <a:gd name="connsiteX145" fmla="*/ 642945 w 1285890"/>
              <a:gd name="connsiteY145" fmla="*/ 0 h 128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285890" h="1285890">
                <a:moveTo>
                  <a:pt x="582616" y="793313"/>
                </a:moveTo>
                <a:lnTo>
                  <a:pt x="642945" y="805493"/>
                </a:lnTo>
                <a:lnTo>
                  <a:pt x="653885" y="803284"/>
                </a:lnTo>
                <a:lnTo>
                  <a:pt x="654075" y="805110"/>
                </a:lnTo>
                <a:lnTo>
                  <a:pt x="653350" y="821067"/>
                </a:lnTo>
                <a:lnTo>
                  <a:pt x="657441" y="837465"/>
                </a:lnTo>
                <a:lnTo>
                  <a:pt x="659530" y="857536"/>
                </a:lnTo>
                <a:lnTo>
                  <a:pt x="668470" y="881660"/>
                </a:lnTo>
                <a:lnTo>
                  <a:pt x="673060" y="900056"/>
                </a:lnTo>
                <a:lnTo>
                  <a:pt x="680382" y="913808"/>
                </a:lnTo>
                <a:lnTo>
                  <a:pt x="686627" y="930659"/>
                </a:lnTo>
                <a:lnTo>
                  <a:pt x="704165" y="958473"/>
                </a:lnTo>
                <a:lnTo>
                  <a:pt x="715378" y="979531"/>
                </a:lnTo>
                <a:lnTo>
                  <a:pt x="723867" y="989718"/>
                </a:lnTo>
                <a:lnTo>
                  <a:pt x="731666" y="1002087"/>
                </a:lnTo>
                <a:lnTo>
                  <a:pt x="762396" y="1035950"/>
                </a:lnTo>
                <a:lnTo>
                  <a:pt x="779757" y="1056783"/>
                </a:lnTo>
                <a:lnTo>
                  <a:pt x="785085" y="1060954"/>
                </a:lnTo>
                <a:lnTo>
                  <a:pt x="793065" y="1069747"/>
                </a:lnTo>
                <a:cubicBezTo>
                  <a:pt x="816080" y="1091443"/>
                  <a:pt x="841560" y="1112165"/>
                  <a:pt x="869236" y="1131570"/>
                </a:cubicBezTo>
                <a:lnTo>
                  <a:pt x="895649" y="1147506"/>
                </a:lnTo>
                <a:lnTo>
                  <a:pt x="906212" y="1155774"/>
                </a:lnTo>
                <a:lnTo>
                  <a:pt x="921614" y="1163171"/>
                </a:lnTo>
                <a:lnTo>
                  <a:pt x="958597" y="1185484"/>
                </a:lnTo>
                <a:lnTo>
                  <a:pt x="973311" y="1191886"/>
                </a:lnTo>
                <a:lnTo>
                  <a:pt x="893209" y="1235364"/>
                </a:lnTo>
                <a:cubicBezTo>
                  <a:pt x="816288" y="1267899"/>
                  <a:pt x="731717" y="1285890"/>
                  <a:pt x="642945" y="1285890"/>
                </a:cubicBezTo>
                <a:cubicBezTo>
                  <a:pt x="465401" y="1285890"/>
                  <a:pt x="304665" y="1213926"/>
                  <a:pt x="188314" y="1097576"/>
                </a:cubicBezTo>
                <a:lnTo>
                  <a:pt x="182132" y="1090083"/>
                </a:lnTo>
                <a:lnTo>
                  <a:pt x="274558" y="969268"/>
                </a:lnTo>
                <a:lnTo>
                  <a:pt x="370110" y="884550"/>
                </a:lnTo>
                <a:lnTo>
                  <a:pt x="399023" y="864219"/>
                </a:lnTo>
                <a:lnTo>
                  <a:pt x="425118" y="848118"/>
                </a:lnTo>
                <a:lnTo>
                  <a:pt x="465502" y="827573"/>
                </a:lnTo>
                <a:lnTo>
                  <a:pt x="490766" y="816226"/>
                </a:lnTo>
                <a:lnTo>
                  <a:pt x="534788" y="802290"/>
                </a:lnTo>
                <a:lnTo>
                  <a:pt x="556160" y="796311"/>
                </a:lnTo>
                <a:close/>
                <a:moveTo>
                  <a:pt x="1162890" y="267475"/>
                </a:moveTo>
                <a:lnTo>
                  <a:pt x="1176085" y="283468"/>
                </a:lnTo>
                <a:cubicBezTo>
                  <a:pt x="1245410" y="386083"/>
                  <a:pt x="1285890" y="509787"/>
                  <a:pt x="1285890" y="642945"/>
                </a:cubicBezTo>
                <a:cubicBezTo>
                  <a:pt x="1285890" y="776103"/>
                  <a:pt x="1245410" y="899807"/>
                  <a:pt x="1176085" y="1002422"/>
                </a:cubicBezTo>
                <a:lnTo>
                  <a:pt x="1097827" y="1097272"/>
                </a:lnTo>
                <a:lnTo>
                  <a:pt x="947142" y="1022934"/>
                </a:lnTo>
                <a:lnTo>
                  <a:pt x="845534" y="945582"/>
                </a:lnTo>
                <a:lnTo>
                  <a:pt x="819993" y="921150"/>
                </a:lnTo>
                <a:lnTo>
                  <a:pt x="799146" y="898664"/>
                </a:lnTo>
                <a:lnTo>
                  <a:pt x="771174" y="863019"/>
                </a:lnTo>
                <a:lnTo>
                  <a:pt x="755153" y="840429"/>
                </a:lnTo>
                <a:lnTo>
                  <a:pt x="732961" y="799935"/>
                </a:lnTo>
                <a:lnTo>
                  <a:pt x="723451" y="781099"/>
                </a:lnTo>
                <a:lnTo>
                  <a:pt x="757884" y="757884"/>
                </a:lnTo>
                <a:cubicBezTo>
                  <a:pt x="787299" y="728469"/>
                  <a:pt x="805493" y="687832"/>
                  <a:pt x="805493" y="642945"/>
                </a:cubicBezTo>
                <a:lnTo>
                  <a:pt x="803452" y="632835"/>
                </a:lnTo>
                <a:lnTo>
                  <a:pt x="816750" y="632279"/>
                </a:lnTo>
                <a:lnTo>
                  <a:pt x="832729" y="626774"/>
                </a:lnTo>
                <a:lnTo>
                  <a:pt x="852541" y="622945"/>
                </a:lnTo>
                <a:lnTo>
                  <a:pt x="875795" y="611937"/>
                </a:lnTo>
                <a:lnTo>
                  <a:pt x="893721" y="605762"/>
                </a:lnTo>
                <a:lnTo>
                  <a:pt x="906783" y="597270"/>
                </a:lnTo>
                <a:lnTo>
                  <a:pt x="923026" y="589580"/>
                </a:lnTo>
                <a:lnTo>
                  <a:pt x="949206" y="569686"/>
                </a:lnTo>
                <a:lnTo>
                  <a:pt x="969207" y="556681"/>
                </a:lnTo>
                <a:lnTo>
                  <a:pt x="978615" y="547337"/>
                </a:lnTo>
                <a:lnTo>
                  <a:pt x="990258" y="538489"/>
                </a:lnTo>
                <a:lnTo>
                  <a:pt x="1021315" y="504926"/>
                </a:lnTo>
                <a:lnTo>
                  <a:pt x="1040556" y="485816"/>
                </a:lnTo>
                <a:lnTo>
                  <a:pt x="1044247" y="480145"/>
                </a:lnTo>
                <a:lnTo>
                  <a:pt x="1052312" y="471429"/>
                </a:lnTo>
                <a:cubicBezTo>
                  <a:pt x="1071920" y="446611"/>
                  <a:pt x="1090344" y="419423"/>
                  <a:pt x="1107263" y="390161"/>
                </a:cubicBezTo>
                <a:lnTo>
                  <a:pt x="1120837" y="362460"/>
                </a:lnTo>
                <a:lnTo>
                  <a:pt x="1128154" y="351218"/>
                </a:lnTo>
                <a:lnTo>
                  <a:pt x="1134180" y="335230"/>
                </a:lnTo>
                <a:lnTo>
                  <a:pt x="1153187" y="296443"/>
                </a:lnTo>
                <a:close/>
                <a:moveTo>
                  <a:pt x="177467" y="201461"/>
                </a:moveTo>
                <a:lnTo>
                  <a:pt x="163127" y="247326"/>
                </a:lnTo>
                <a:lnTo>
                  <a:pt x="163128" y="247327"/>
                </a:lnTo>
                <a:lnTo>
                  <a:pt x="324914" y="318744"/>
                </a:lnTo>
                <a:lnTo>
                  <a:pt x="429724" y="391698"/>
                </a:lnTo>
                <a:lnTo>
                  <a:pt x="456283" y="415020"/>
                </a:lnTo>
                <a:lnTo>
                  <a:pt x="478068" y="436598"/>
                </a:lnTo>
                <a:lnTo>
                  <a:pt x="507533" y="471019"/>
                </a:lnTo>
                <a:lnTo>
                  <a:pt x="524501" y="492906"/>
                </a:lnTo>
                <a:lnTo>
                  <a:pt x="540596" y="519518"/>
                </a:lnTo>
                <a:lnTo>
                  <a:pt x="528006" y="528006"/>
                </a:lnTo>
                <a:cubicBezTo>
                  <a:pt x="498591" y="557422"/>
                  <a:pt x="480397" y="598059"/>
                  <a:pt x="480397" y="642945"/>
                </a:cubicBezTo>
                <a:cubicBezTo>
                  <a:pt x="480397" y="665388"/>
                  <a:pt x="484946" y="686769"/>
                  <a:pt x="493171" y="706216"/>
                </a:cubicBezTo>
                <a:lnTo>
                  <a:pt x="502472" y="720012"/>
                </a:lnTo>
                <a:lnTo>
                  <a:pt x="492487" y="719100"/>
                </a:lnTo>
                <a:lnTo>
                  <a:pt x="467089" y="723202"/>
                </a:lnTo>
                <a:lnTo>
                  <a:pt x="448152" y="724146"/>
                </a:lnTo>
                <a:lnTo>
                  <a:pt x="433243" y="728668"/>
                </a:lnTo>
                <a:lnTo>
                  <a:pt x="415502" y="731534"/>
                </a:lnTo>
                <a:lnTo>
                  <a:pt x="384820" y="743359"/>
                </a:lnTo>
                <a:lnTo>
                  <a:pt x="361990" y="750284"/>
                </a:lnTo>
                <a:lnTo>
                  <a:pt x="350354" y="756642"/>
                </a:lnTo>
                <a:lnTo>
                  <a:pt x="336709" y="761900"/>
                </a:lnTo>
                <a:lnTo>
                  <a:pt x="297539" y="785496"/>
                </a:lnTo>
                <a:lnTo>
                  <a:pt x="273740" y="798497"/>
                </a:lnTo>
                <a:lnTo>
                  <a:pt x="268617" y="802917"/>
                </a:lnTo>
                <a:lnTo>
                  <a:pt x="258446" y="809045"/>
                </a:lnTo>
                <a:cubicBezTo>
                  <a:pt x="232706" y="827427"/>
                  <a:pt x="207445" y="848414"/>
                  <a:pt x="183052" y="871813"/>
                </a:cubicBezTo>
                <a:lnTo>
                  <a:pt x="162306" y="894643"/>
                </a:lnTo>
                <a:lnTo>
                  <a:pt x="152149" y="903405"/>
                </a:lnTo>
                <a:lnTo>
                  <a:pt x="141912" y="917085"/>
                </a:lnTo>
                <a:lnTo>
                  <a:pt x="112864" y="949051"/>
                </a:lnTo>
                <a:lnTo>
                  <a:pt x="94918" y="974994"/>
                </a:lnTo>
                <a:lnTo>
                  <a:pt x="50526" y="893208"/>
                </a:lnTo>
                <a:cubicBezTo>
                  <a:pt x="17991" y="816287"/>
                  <a:pt x="0" y="731717"/>
                  <a:pt x="0" y="642945"/>
                </a:cubicBezTo>
                <a:cubicBezTo>
                  <a:pt x="0" y="509787"/>
                  <a:pt x="40480" y="386083"/>
                  <a:pt x="109805" y="283468"/>
                </a:cubicBezTo>
                <a:close/>
                <a:moveTo>
                  <a:pt x="642945" y="0"/>
                </a:moveTo>
                <a:cubicBezTo>
                  <a:pt x="776104" y="0"/>
                  <a:pt x="899807" y="40480"/>
                  <a:pt x="1002422" y="109805"/>
                </a:cubicBezTo>
                <a:lnTo>
                  <a:pt x="1061515" y="158561"/>
                </a:lnTo>
                <a:lnTo>
                  <a:pt x="1056380" y="157204"/>
                </a:lnTo>
                <a:lnTo>
                  <a:pt x="1056379" y="157205"/>
                </a:lnTo>
                <a:lnTo>
                  <a:pt x="992253" y="322017"/>
                </a:lnTo>
                <a:lnTo>
                  <a:pt x="924048" y="429978"/>
                </a:lnTo>
                <a:lnTo>
                  <a:pt x="901934" y="457550"/>
                </a:lnTo>
                <a:lnTo>
                  <a:pt x="881349" y="480277"/>
                </a:lnTo>
                <a:lnTo>
                  <a:pt x="848277" y="511248"/>
                </a:lnTo>
                <a:lnTo>
                  <a:pt x="827169" y="529176"/>
                </a:lnTo>
                <a:lnTo>
                  <a:pt x="788762" y="554811"/>
                </a:lnTo>
                <a:lnTo>
                  <a:pt x="779730" y="560408"/>
                </a:lnTo>
                <a:lnTo>
                  <a:pt x="757884" y="528006"/>
                </a:lnTo>
                <a:cubicBezTo>
                  <a:pt x="728469" y="498591"/>
                  <a:pt x="687832" y="480397"/>
                  <a:pt x="642945" y="480397"/>
                </a:cubicBezTo>
                <a:lnTo>
                  <a:pt x="621230" y="484781"/>
                </a:lnTo>
                <a:lnTo>
                  <a:pt x="619309" y="471743"/>
                </a:lnTo>
                <a:lnTo>
                  <a:pt x="609350" y="448021"/>
                </a:lnTo>
                <a:lnTo>
                  <a:pt x="603981" y="429838"/>
                </a:lnTo>
                <a:lnTo>
                  <a:pt x="596080" y="416410"/>
                </a:lnTo>
                <a:lnTo>
                  <a:pt x="589122" y="399840"/>
                </a:lnTo>
                <a:lnTo>
                  <a:pt x="570416" y="372798"/>
                </a:lnTo>
                <a:lnTo>
                  <a:pt x="558316" y="352237"/>
                </a:lnTo>
                <a:lnTo>
                  <a:pt x="549401" y="342421"/>
                </a:lnTo>
                <a:lnTo>
                  <a:pt x="541082" y="330396"/>
                </a:lnTo>
                <a:lnTo>
                  <a:pt x="508938" y="297871"/>
                </a:lnTo>
                <a:lnTo>
                  <a:pt x="490706" y="277797"/>
                </a:lnTo>
                <a:lnTo>
                  <a:pt x="485205" y="273857"/>
                </a:lnTo>
                <a:lnTo>
                  <a:pt x="476858" y="265411"/>
                </a:lnTo>
                <a:cubicBezTo>
                  <a:pt x="452939" y="244715"/>
                  <a:pt x="426601" y="225097"/>
                  <a:pt x="398123" y="206889"/>
                </a:cubicBezTo>
                <a:lnTo>
                  <a:pt x="371055" y="192092"/>
                </a:lnTo>
                <a:lnTo>
                  <a:pt x="360150" y="184281"/>
                </a:lnTo>
                <a:lnTo>
                  <a:pt x="344447" y="177547"/>
                </a:lnTo>
                <a:lnTo>
                  <a:pt x="306547" y="156829"/>
                </a:lnTo>
                <a:lnTo>
                  <a:pt x="251968" y="135795"/>
                </a:lnTo>
                <a:lnTo>
                  <a:pt x="283468" y="109805"/>
                </a:lnTo>
                <a:cubicBezTo>
                  <a:pt x="386083" y="40480"/>
                  <a:pt x="509787" y="0"/>
                  <a:pt x="642945" y="0"/>
                </a:cubicBezTo>
                <a:close/>
              </a:path>
            </a:pathLst>
          </a:cu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83594" y="111766"/>
            <a:ext cx="9792214" cy="892552"/>
            <a:chOff x="1199636" y="111766"/>
            <a:chExt cx="9792214" cy="892552"/>
          </a:xfrm>
        </p:grpSpPr>
        <p:sp>
          <p:nvSpPr>
            <p:cNvPr id="69" name="文本框 68"/>
            <p:cNvSpPr txBox="1"/>
            <p:nvPr/>
          </p:nvSpPr>
          <p:spPr>
            <a:xfrm>
              <a:off x="4728345" y="111766"/>
              <a:ext cx="2735311" cy="892552"/>
            </a:xfrm>
            <a:prstGeom prst="rect">
              <a:avLst/>
            </a:prstGeom>
            <a:noFill/>
          </p:spPr>
          <p:txBody>
            <a:bodyPr wrap="square" rtlCol="0">
              <a:spAutoFit/>
            </a:bodyPr>
            <a:lstStyle/>
            <a:p>
              <a:pPr>
                <a:lnSpc>
                  <a:spcPct val="130000"/>
                </a:lnSpc>
              </a:pPr>
              <a:r>
                <a:rPr lang="zh-CN" altLang="en-US" sz="4000" dirty="0">
                  <a:solidFill>
                    <a:schemeClr val="bg1"/>
                  </a:solidFill>
                  <a:latin typeface="微软雅黑" panose="020B0503020204020204" pitchFamily="34" charset="-122"/>
                  <a:ea typeface="微软雅黑" panose="020B0503020204020204" pitchFamily="34" charset="-122"/>
                </a:rPr>
                <a:t>请在此键入</a:t>
              </a:r>
            </a:p>
          </p:txBody>
        </p:sp>
        <p:grpSp>
          <p:nvGrpSpPr>
            <p:cNvPr id="70" name="组合 69"/>
            <p:cNvGrpSpPr/>
            <p:nvPr/>
          </p:nvGrpSpPr>
          <p:grpSpPr>
            <a:xfrm>
              <a:off x="1199636" y="549882"/>
              <a:ext cx="9792214" cy="0"/>
              <a:chOff x="1199636" y="549882"/>
              <a:chExt cx="9792214" cy="0"/>
            </a:xfrm>
          </p:grpSpPr>
          <p:cxnSp>
            <p:nvCxnSpPr>
              <p:cNvPr id="76" name="直接连接符 75"/>
              <p:cNvCxnSpPr/>
              <p:nvPr/>
            </p:nvCxnSpPr>
            <p:spPr>
              <a:xfrm>
                <a:off x="1199636"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702613"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grpSp>
      </p:grpSp>
      <p:sp>
        <p:nvSpPr>
          <p:cNvPr id="81" name="矩形 80"/>
          <p:cNvSpPr/>
          <p:nvPr/>
        </p:nvSpPr>
        <p:spPr>
          <a:xfrm>
            <a:off x="8651875" y="1271418"/>
            <a:ext cx="2305050" cy="717719"/>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1206666" y="4149725"/>
            <a:ext cx="2296947" cy="732808"/>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8651876" y="4149725"/>
            <a:ext cx="2305049" cy="732808"/>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313139" y="4314169"/>
            <a:ext cx="527108" cy="410046"/>
            <a:chOff x="4833062" y="4173635"/>
            <a:chExt cx="409078" cy="318229"/>
          </a:xfrm>
        </p:grpSpPr>
        <p:sp>
          <p:nvSpPr>
            <p:cNvPr id="5454" name="Freeform 1779"/>
            <p:cNvSpPr>
              <a:spLocks noEditPoints="1"/>
            </p:cNvSpPr>
            <p:nvPr/>
          </p:nvSpPr>
          <p:spPr bwMode="auto">
            <a:xfrm>
              <a:off x="4833062" y="4173635"/>
              <a:ext cx="185897" cy="318229"/>
            </a:xfrm>
            <a:custGeom>
              <a:avLst/>
              <a:gdLst>
                <a:gd name="T0" fmla="*/ 0 w 103"/>
                <a:gd name="T1" fmla="*/ 35 h 177"/>
                <a:gd name="T2" fmla="*/ 4 w 103"/>
                <a:gd name="T3" fmla="*/ 18 h 177"/>
                <a:gd name="T4" fmla="*/ 15 w 103"/>
                <a:gd name="T5" fmla="*/ 7 h 177"/>
                <a:gd name="T6" fmla="*/ 32 w 103"/>
                <a:gd name="T7" fmla="*/ 2 h 177"/>
                <a:gd name="T8" fmla="*/ 52 w 103"/>
                <a:gd name="T9" fmla="*/ 0 h 177"/>
                <a:gd name="T10" fmla="*/ 72 w 103"/>
                <a:gd name="T11" fmla="*/ 2 h 177"/>
                <a:gd name="T12" fmla="*/ 89 w 103"/>
                <a:gd name="T13" fmla="*/ 7 h 177"/>
                <a:gd name="T14" fmla="*/ 99 w 103"/>
                <a:gd name="T15" fmla="*/ 18 h 177"/>
                <a:gd name="T16" fmla="*/ 103 w 103"/>
                <a:gd name="T17" fmla="*/ 35 h 177"/>
                <a:gd name="T18" fmla="*/ 103 w 103"/>
                <a:gd name="T19" fmla="*/ 142 h 177"/>
                <a:gd name="T20" fmla="*/ 99 w 103"/>
                <a:gd name="T21" fmla="*/ 158 h 177"/>
                <a:gd name="T22" fmla="*/ 89 w 103"/>
                <a:gd name="T23" fmla="*/ 169 h 177"/>
                <a:gd name="T24" fmla="*/ 72 w 103"/>
                <a:gd name="T25" fmla="*/ 175 h 177"/>
                <a:gd name="T26" fmla="*/ 52 w 103"/>
                <a:gd name="T27" fmla="*/ 177 h 177"/>
                <a:gd name="T28" fmla="*/ 32 w 103"/>
                <a:gd name="T29" fmla="*/ 175 h 177"/>
                <a:gd name="T30" fmla="*/ 15 w 103"/>
                <a:gd name="T31" fmla="*/ 169 h 177"/>
                <a:gd name="T32" fmla="*/ 4 w 103"/>
                <a:gd name="T33" fmla="*/ 158 h 177"/>
                <a:gd name="T34" fmla="*/ 0 w 103"/>
                <a:gd name="T35" fmla="*/ 142 h 177"/>
                <a:gd name="T36" fmla="*/ 0 w 103"/>
                <a:gd name="T37" fmla="*/ 35 h 177"/>
                <a:gd name="T38" fmla="*/ 64 w 103"/>
                <a:gd name="T39" fmla="*/ 31 h 177"/>
                <a:gd name="T40" fmla="*/ 52 w 103"/>
                <a:gd name="T41" fmla="*/ 21 h 177"/>
                <a:gd name="T42" fmla="*/ 40 w 103"/>
                <a:gd name="T43" fmla="*/ 31 h 177"/>
                <a:gd name="T44" fmla="*/ 40 w 103"/>
                <a:gd name="T45" fmla="*/ 145 h 177"/>
                <a:gd name="T46" fmla="*/ 52 w 103"/>
                <a:gd name="T47" fmla="*/ 156 h 177"/>
                <a:gd name="T48" fmla="*/ 64 w 103"/>
                <a:gd name="T49" fmla="*/ 145 h 177"/>
                <a:gd name="T50" fmla="*/ 64 w 103"/>
                <a:gd name="T51" fmla="*/ 3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2" y="23"/>
                    <a:pt x="4" y="18"/>
                  </a:cubicBezTo>
                  <a:cubicBezTo>
                    <a:pt x="7" y="14"/>
                    <a:pt x="11" y="10"/>
                    <a:pt x="15" y="7"/>
                  </a:cubicBezTo>
                  <a:cubicBezTo>
                    <a:pt x="20" y="5"/>
                    <a:pt x="25" y="3"/>
                    <a:pt x="32" y="2"/>
                  </a:cubicBezTo>
                  <a:cubicBezTo>
                    <a:pt x="38" y="0"/>
                    <a:pt x="45" y="0"/>
                    <a:pt x="52" y="0"/>
                  </a:cubicBezTo>
                  <a:cubicBezTo>
                    <a:pt x="59" y="0"/>
                    <a:pt x="66" y="0"/>
                    <a:pt x="72" y="2"/>
                  </a:cubicBezTo>
                  <a:cubicBezTo>
                    <a:pt x="79" y="3"/>
                    <a:pt x="84" y="5"/>
                    <a:pt x="89" y="7"/>
                  </a:cubicBezTo>
                  <a:cubicBezTo>
                    <a:pt x="93" y="10"/>
                    <a:pt x="97" y="14"/>
                    <a:pt x="99" y="18"/>
                  </a:cubicBezTo>
                  <a:cubicBezTo>
                    <a:pt x="102" y="23"/>
                    <a:pt x="103" y="28"/>
                    <a:pt x="103" y="35"/>
                  </a:cubicBezTo>
                  <a:cubicBezTo>
                    <a:pt x="103" y="142"/>
                    <a:pt x="103" y="142"/>
                    <a:pt x="103" y="142"/>
                  </a:cubicBezTo>
                  <a:cubicBezTo>
                    <a:pt x="103" y="148"/>
                    <a:pt x="102" y="154"/>
                    <a:pt x="99" y="158"/>
                  </a:cubicBezTo>
                  <a:cubicBezTo>
                    <a:pt x="97" y="163"/>
                    <a:pt x="93" y="166"/>
                    <a:pt x="89" y="169"/>
                  </a:cubicBezTo>
                  <a:cubicBezTo>
                    <a:pt x="84" y="172"/>
                    <a:pt x="79" y="174"/>
                    <a:pt x="72" y="175"/>
                  </a:cubicBezTo>
                  <a:cubicBezTo>
                    <a:pt x="66" y="176"/>
                    <a:pt x="59" y="177"/>
                    <a:pt x="52" y="177"/>
                  </a:cubicBezTo>
                  <a:cubicBezTo>
                    <a:pt x="45" y="177"/>
                    <a:pt x="38" y="176"/>
                    <a:pt x="32" y="175"/>
                  </a:cubicBezTo>
                  <a:cubicBezTo>
                    <a:pt x="25" y="174"/>
                    <a:pt x="20" y="172"/>
                    <a:pt x="15" y="169"/>
                  </a:cubicBezTo>
                  <a:cubicBezTo>
                    <a:pt x="11" y="167"/>
                    <a:pt x="7" y="163"/>
                    <a:pt x="4" y="158"/>
                  </a:cubicBezTo>
                  <a:cubicBezTo>
                    <a:pt x="2" y="154"/>
                    <a:pt x="0" y="148"/>
                    <a:pt x="0" y="142"/>
                  </a:cubicBezTo>
                  <a:lnTo>
                    <a:pt x="0" y="35"/>
                  </a:lnTo>
                  <a:close/>
                  <a:moveTo>
                    <a:pt x="64" y="31"/>
                  </a:moveTo>
                  <a:cubicBezTo>
                    <a:pt x="64" y="24"/>
                    <a:pt x="60" y="21"/>
                    <a:pt x="52" y="21"/>
                  </a:cubicBezTo>
                  <a:cubicBezTo>
                    <a:pt x="44" y="21"/>
                    <a:pt x="40" y="24"/>
                    <a:pt x="40" y="31"/>
                  </a:cubicBezTo>
                  <a:cubicBezTo>
                    <a:pt x="40" y="145"/>
                    <a:pt x="40" y="145"/>
                    <a:pt x="40" y="145"/>
                  </a:cubicBezTo>
                  <a:cubicBezTo>
                    <a:pt x="40" y="152"/>
                    <a:pt x="44" y="156"/>
                    <a:pt x="52" y="156"/>
                  </a:cubicBezTo>
                  <a:cubicBezTo>
                    <a:pt x="60" y="156"/>
                    <a:pt x="64" y="152"/>
                    <a:pt x="64" y="145"/>
                  </a:cubicBezTo>
                  <a:lnTo>
                    <a:pt x="64"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0" name="Freeform 1987"/>
            <p:cNvSpPr>
              <a:spLocks/>
            </p:cNvSpPr>
            <p:nvPr/>
          </p:nvSpPr>
          <p:spPr bwMode="auto">
            <a:xfrm>
              <a:off x="5060444" y="4173635"/>
              <a:ext cx="181696" cy="318229"/>
            </a:xfrm>
            <a:custGeom>
              <a:avLst/>
              <a:gdLst>
                <a:gd name="T0" fmla="*/ 101 w 101"/>
                <a:gd name="T1" fmla="*/ 142 h 177"/>
                <a:gd name="T2" fmla="*/ 97 w 101"/>
                <a:gd name="T3" fmla="*/ 158 h 177"/>
                <a:gd name="T4" fmla="*/ 87 w 101"/>
                <a:gd name="T5" fmla="*/ 169 h 177"/>
                <a:gd name="T6" fmla="*/ 70 w 101"/>
                <a:gd name="T7" fmla="*/ 175 h 177"/>
                <a:gd name="T8" fmla="*/ 50 w 101"/>
                <a:gd name="T9" fmla="*/ 177 h 177"/>
                <a:gd name="T10" fmla="*/ 30 w 101"/>
                <a:gd name="T11" fmla="*/ 175 h 177"/>
                <a:gd name="T12" fmla="*/ 14 w 101"/>
                <a:gd name="T13" fmla="*/ 169 h 177"/>
                <a:gd name="T14" fmla="*/ 4 w 101"/>
                <a:gd name="T15" fmla="*/ 158 h 177"/>
                <a:gd name="T16" fmla="*/ 0 w 101"/>
                <a:gd name="T17" fmla="*/ 142 h 177"/>
                <a:gd name="T18" fmla="*/ 0 w 101"/>
                <a:gd name="T19" fmla="*/ 111 h 177"/>
                <a:gd name="T20" fmla="*/ 40 w 101"/>
                <a:gd name="T21" fmla="*/ 111 h 177"/>
                <a:gd name="T22" fmla="*/ 40 w 101"/>
                <a:gd name="T23" fmla="*/ 145 h 177"/>
                <a:gd name="T24" fmla="*/ 51 w 101"/>
                <a:gd name="T25" fmla="*/ 156 h 177"/>
                <a:gd name="T26" fmla="*/ 63 w 101"/>
                <a:gd name="T27" fmla="*/ 145 h 177"/>
                <a:gd name="T28" fmla="*/ 63 w 101"/>
                <a:gd name="T29" fmla="*/ 112 h 177"/>
                <a:gd name="T30" fmla="*/ 60 w 101"/>
                <a:gd name="T31" fmla="*/ 101 h 177"/>
                <a:gd name="T32" fmla="*/ 51 w 101"/>
                <a:gd name="T33" fmla="*/ 97 h 177"/>
                <a:gd name="T34" fmla="*/ 42 w 101"/>
                <a:gd name="T35" fmla="*/ 97 h 177"/>
                <a:gd name="T36" fmla="*/ 42 w 101"/>
                <a:gd name="T37" fmla="*/ 78 h 177"/>
                <a:gd name="T38" fmla="*/ 51 w 101"/>
                <a:gd name="T39" fmla="*/ 78 h 177"/>
                <a:gd name="T40" fmla="*/ 63 w 101"/>
                <a:gd name="T41" fmla="*/ 63 h 177"/>
                <a:gd name="T42" fmla="*/ 63 w 101"/>
                <a:gd name="T43" fmla="*/ 31 h 177"/>
                <a:gd name="T44" fmla="*/ 51 w 101"/>
                <a:gd name="T45" fmla="*/ 21 h 177"/>
                <a:gd name="T46" fmla="*/ 40 w 101"/>
                <a:gd name="T47" fmla="*/ 31 h 177"/>
                <a:gd name="T48" fmla="*/ 40 w 101"/>
                <a:gd name="T49" fmla="*/ 65 h 177"/>
                <a:gd name="T50" fmla="*/ 1 w 101"/>
                <a:gd name="T51" fmla="*/ 65 h 177"/>
                <a:gd name="T52" fmla="*/ 1 w 101"/>
                <a:gd name="T53" fmla="*/ 35 h 177"/>
                <a:gd name="T54" fmla="*/ 5 w 101"/>
                <a:gd name="T55" fmla="*/ 18 h 177"/>
                <a:gd name="T56" fmla="*/ 15 w 101"/>
                <a:gd name="T57" fmla="*/ 7 h 177"/>
                <a:gd name="T58" fmla="*/ 30 w 101"/>
                <a:gd name="T59" fmla="*/ 2 h 177"/>
                <a:gd name="T60" fmla="*/ 50 w 101"/>
                <a:gd name="T61" fmla="*/ 0 h 177"/>
                <a:gd name="T62" fmla="*/ 70 w 101"/>
                <a:gd name="T63" fmla="*/ 2 h 177"/>
                <a:gd name="T64" fmla="*/ 86 w 101"/>
                <a:gd name="T65" fmla="*/ 7 h 177"/>
                <a:gd name="T66" fmla="*/ 96 w 101"/>
                <a:gd name="T67" fmla="*/ 18 h 177"/>
                <a:gd name="T68" fmla="*/ 100 w 101"/>
                <a:gd name="T69" fmla="*/ 35 h 177"/>
                <a:gd name="T70" fmla="*/ 100 w 101"/>
                <a:gd name="T71" fmla="*/ 60 h 177"/>
                <a:gd name="T72" fmla="*/ 94 w 101"/>
                <a:gd name="T73" fmla="*/ 79 h 177"/>
                <a:gd name="T74" fmla="*/ 72 w 101"/>
                <a:gd name="T75" fmla="*/ 87 h 177"/>
                <a:gd name="T76" fmla="*/ 94 w 101"/>
                <a:gd name="T77" fmla="*/ 94 h 177"/>
                <a:gd name="T78" fmla="*/ 101 w 101"/>
                <a:gd name="T79" fmla="*/ 109 h 177"/>
                <a:gd name="T80" fmla="*/ 101 w 101"/>
                <a:gd name="T81" fmla="*/ 1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1" h="177">
                  <a:moveTo>
                    <a:pt x="101" y="142"/>
                  </a:moveTo>
                  <a:cubicBezTo>
                    <a:pt x="101" y="148"/>
                    <a:pt x="100" y="154"/>
                    <a:pt x="97" y="158"/>
                  </a:cubicBezTo>
                  <a:cubicBezTo>
                    <a:pt x="95" y="163"/>
                    <a:pt x="91" y="166"/>
                    <a:pt x="87" y="169"/>
                  </a:cubicBezTo>
                  <a:cubicBezTo>
                    <a:pt x="82" y="172"/>
                    <a:pt x="77" y="174"/>
                    <a:pt x="70" y="175"/>
                  </a:cubicBezTo>
                  <a:cubicBezTo>
                    <a:pt x="64" y="176"/>
                    <a:pt x="57" y="177"/>
                    <a:pt x="50" y="177"/>
                  </a:cubicBezTo>
                  <a:cubicBezTo>
                    <a:pt x="43" y="177"/>
                    <a:pt x="36" y="176"/>
                    <a:pt x="30" y="175"/>
                  </a:cubicBezTo>
                  <a:cubicBezTo>
                    <a:pt x="24" y="174"/>
                    <a:pt x="19" y="172"/>
                    <a:pt x="14" y="169"/>
                  </a:cubicBezTo>
                  <a:cubicBezTo>
                    <a:pt x="10" y="166"/>
                    <a:pt x="6" y="163"/>
                    <a:pt x="4" y="158"/>
                  </a:cubicBezTo>
                  <a:cubicBezTo>
                    <a:pt x="1" y="154"/>
                    <a:pt x="0" y="148"/>
                    <a:pt x="0" y="142"/>
                  </a:cubicBezTo>
                  <a:cubicBezTo>
                    <a:pt x="0" y="111"/>
                    <a:pt x="0" y="111"/>
                    <a:pt x="0" y="111"/>
                  </a:cubicBezTo>
                  <a:cubicBezTo>
                    <a:pt x="40" y="111"/>
                    <a:pt x="40" y="111"/>
                    <a:pt x="40" y="111"/>
                  </a:cubicBezTo>
                  <a:cubicBezTo>
                    <a:pt x="40" y="145"/>
                    <a:pt x="40" y="145"/>
                    <a:pt x="40" y="145"/>
                  </a:cubicBezTo>
                  <a:cubicBezTo>
                    <a:pt x="40" y="152"/>
                    <a:pt x="43" y="156"/>
                    <a:pt x="51" y="156"/>
                  </a:cubicBezTo>
                  <a:cubicBezTo>
                    <a:pt x="59" y="156"/>
                    <a:pt x="63" y="152"/>
                    <a:pt x="63" y="145"/>
                  </a:cubicBezTo>
                  <a:cubicBezTo>
                    <a:pt x="63" y="112"/>
                    <a:pt x="63" y="112"/>
                    <a:pt x="63" y="112"/>
                  </a:cubicBezTo>
                  <a:cubicBezTo>
                    <a:pt x="63" y="108"/>
                    <a:pt x="62" y="104"/>
                    <a:pt x="60" y="101"/>
                  </a:cubicBezTo>
                  <a:cubicBezTo>
                    <a:pt x="58" y="98"/>
                    <a:pt x="55" y="97"/>
                    <a:pt x="51" y="97"/>
                  </a:cubicBezTo>
                  <a:cubicBezTo>
                    <a:pt x="42" y="97"/>
                    <a:pt x="42" y="97"/>
                    <a:pt x="42" y="97"/>
                  </a:cubicBezTo>
                  <a:cubicBezTo>
                    <a:pt x="42" y="78"/>
                    <a:pt x="42" y="78"/>
                    <a:pt x="42" y="78"/>
                  </a:cubicBezTo>
                  <a:cubicBezTo>
                    <a:pt x="51" y="78"/>
                    <a:pt x="51" y="78"/>
                    <a:pt x="51" y="78"/>
                  </a:cubicBezTo>
                  <a:cubicBezTo>
                    <a:pt x="59" y="78"/>
                    <a:pt x="63" y="73"/>
                    <a:pt x="63" y="63"/>
                  </a:cubicBezTo>
                  <a:cubicBezTo>
                    <a:pt x="63" y="31"/>
                    <a:pt x="63" y="31"/>
                    <a:pt x="63" y="31"/>
                  </a:cubicBezTo>
                  <a:cubicBezTo>
                    <a:pt x="63" y="24"/>
                    <a:pt x="59" y="21"/>
                    <a:pt x="51" y="21"/>
                  </a:cubicBezTo>
                  <a:cubicBezTo>
                    <a:pt x="43" y="21"/>
                    <a:pt x="40" y="24"/>
                    <a:pt x="40" y="31"/>
                  </a:cubicBezTo>
                  <a:cubicBezTo>
                    <a:pt x="40" y="65"/>
                    <a:pt x="40" y="65"/>
                    <a:pt x="40" y="65"/>
                  </a:cubicBezTo>
                  <a:cubicBezTo>
                    <a:pt x="1" y="65"/>
                    <a:pt x="1" y="65"/>
                    <a:pt x="1" y="65"/>
                  </a:cubicBezTo>
                  <a:cubicBezTo>
                    <a:pt x="1" y="35"/>
                    <a:pt x="1" y="35"/>
                    <a:pt x="1" y="35"/>
                  </a:cubicBezTo>
                  <a:cubicBezTo>
                    <a:pt x="1" y="28"/>
                    <a:pt x="2" y="23"/>
                    <a:pt x="5" y="18"/>
                  </a:cubicBezTo>
                  <a:cubicBezTo>
                    <a:pt x="7" y="14"/>
                    <a:pt x="11" y="10"/>
                    <a:pt x="15" y="7"/>
                  </a:cubicBezTo>
                  <a:cubicBezTo>
                    <a:pt x="19" y="5"/>
                    <a:pt x="24" y="3"/>
                    <a:pt x="30" y="2"/>
                  </a:cubicBezTo>
                  <a:cubicBezTo>
                    <a:pt x="36" y="0"/>
                    <a:pt x="43" y="0"/>
                    <a:pt x="50" y="0"/>
                  </a:cubicBezTo>
                  <a:cubicBezTo>
                    <a:pt x="57" y="0"/>
                    <a:pt x="64" y="0"/>
                    <a:pt x="70" y="2"/>
                  </a:cubicBezTo>
                  <a:cubicBezTo>
                    <a:pt x="76" y="3"/>
                    <a:pt x="81" y="5"/>
                    <a:pt x="86" y="7"/>
                  </a:cubicBezTo>
                  <a:cubicBezTo>
                    <a:pt x="90" y="10"/>
                    <a:pt x="94" y="14"/>
                    <a:pt x="96" y="18"/>
                  </a:cubicBezTo>
                  <a:cubicBezTo>
                    <a:pt x="99" y="23"/>
                    <a:pt x="100" y="28"/>
                    <a:pt x="100" y="35"/>
                  </a:cubicBezTo>
                  <a:cubicBezTo>
                    <a:pt x="100" y="60"/>
                    <a:pt x="100" y="60"/>
                    <a:pt x="100" y="60"/>
                  </a:cubicBezTo>
                  <a:cubicBezTo>
                    <a:pt x="100" y="68"/>
                    <a:pt x="98" y="75"/>
                    <a:pt x="94" y="79"/>
                  </a:cubicBezTo>
                  <a:cubicBezTo>
                    <a:pt x="89" y="83"/>
                    <a:pt x="82" y="86"/>
                    <a:pt x="72" y="87"/>
                  </a:cubicBezTo>
                  <a:cubicBezTo>
                    <a:pt x="82" y="87"/>
                    <a:pt x="90" y="90"/>
                    <a:pt x="94" y="94"/>
                  </a:cubicBezTo>
                  <a:cubicBezTo>
                    <a:pt x="99" y="97"/>
                    <a:pt x="101" y="102"/>
                    <a:pt x="101" y="109"/>
                  </a:cubicBezTo>
                  <a:lnTo>
                    <a:pt x="101"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8759113" y="4303164"/>
            <a:ext cx="519982" cy="411368"/>
            <a:chOff x="6627957" y="4173635"/>
            <a:chExt cx="402249" cy="318229"/>
          </a:xfrm>
        </p:grpSpPr>
        <p:sp>
          <p:nvSpPr>
            <p:cNvPr id="5754" name="Freeform 1678"/>
            <p:cNvSpPr>
              <a:spLocks noEditPoints="1"/>
            </p:cNvSpPr>
            <p:nvPr/>
          </p:nvSpPr>
          <p:spPr bwMode="auto">
            <a:xfrm>
              <a:off x="6840109" y="4183802"/>
              <a:ext cx="190097" cy="300374"/>
            </a:xfrm>
            <a:custGeom>
              <a:avLst/>
              <a:gdLst>
                <a:gd name="T0" fmla="*/ 112 w 181"/>
                <a:gd name="T1" fmla="*/ 286 h 286"/>
                <a:gd name="T2" fmla="*/ 112 w 181"/>
                <a:gd name="T3" fmla="*/ 214 h 286"/>
                <a:gd name="T4" fmla="*/ 0 w 181"/>
                <a:gd name="T5" fmla="*/ 214 h 286"/>
                <a:gd name="T6" fmla="*/ 0 w 181"/>
                <a:gd name="T7" fmla="*/ 183 h 286"/>
                <a:gd name="T8" fmla="*/ 88 w 181"/>
                <a:gd name="T9" fmla="*/ 0 h 286"/>
                <a:gd name="T10" fmla="*/ 181 w 181"/>
                <a:gd name="T11" fmla="*/ 0 h 286"/>
                <a:gd name="T12" fmla="*/ 181 w 181"/>
                <a:gd name="T13" fmla="*/ 286 h 286"/>
                <a:gd name="T14" fmla="*/ 112 w 181"/>
                <a:gd name="T15" fmla="*/ 286 h 286"/>
                <a:gd name="T16" fmla="*/ 115 w 181"/>
                <a:gd name="T17" fmla="*/ 38 h 286"/>
                <a:gd name="T18" fmla="*/ 60 w 181"/>
                <a:gd name="T19" fmla="*/ 180 h 286"/>
                <a:gd name="T20" fmla="*/ 115 w 181"/>
                <a:gd name="T21" fmla="*/ 180 h 286"/>
                <a:gd name="T22" fmla="*/ 115 w 181"/>
                <a:gd name="T23" fmla="*/ 3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 h="286">
                  <a:moveTo>
                    <a:pt x="112" y="286"/>
                  </a:moveTo>
                  <a:lnTo>
                    <a:pt x="112" y="214"/>
                  </a:lnTo>
                  <a:lnTo>
                    <a:pt x="0" y="214"/>
                  </a:lnTo>
                  <a:lnTo>
                    <a:pt x="0" y="183"/>
                  </a:lnTo>
                  <a:lnTo>
                    <a:pt x="88" y="0"/>
                  </a:lnTo>
                  <a:lnTo>
                    <a:pt x="181" y="0"/>
                  </a:lnTo>
                  <a:lnTo>
                    <a:pt x="181" y="286"/>
                  </a:lnTo>
                  <a:lnTo>
                    <a:pt x="112" y="286"/>
                  </a:lnTo>
                  <a:close/>
                  <a:moveTo>
                    <a:pt x="115" y="38"/>
                  </a:moveTo>
                  <a:lnTo>
                    <a:pt x="60" y="180"/>
                  </a:lnTo>
                  <a:lnTo>
                    <a:pt x="115" y="180"/>
                  </a:lnTo>
                  <a:lnTo>
                    <a:pt x="11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429" name="Freeform 1986"/>
            <p:cNvSpPr>
              <a:spLocks noEditPoints="1"/>
            </p:cNvSpPr>
            <p:nvPr/>
          </p:nvSpPr>
          <p:spPr bwMode="auto">
            <a:xfrm>
              <a:off x="6627957" y="4173635"/>
              <a:ext cx="185896" cy="318229"/>
            </a:xfrm>
            <a:custGeom>
              <a:avLst/>
              <a:gdLst>
                <a:gd name="T0" fmla="*/ 0 w 103"/>
                <a:gd name="T1" fmla="*/ 35 h 177"/>
                <a:gd name="T2" fmla="*/ 4 w 103"/>
                <a:gd name="T3" fmla="*/ 18 h 177"/>
                <a:gd name="T4" fmla="*/ 15 w 103"/>
                <a:gd name="T5" fmla="*/ 7 h 177"/>
                <a:gd name="T6" fmla="*/ 31 w 103"/>
                <a:gd name="T7" fmla="*/ 2 h 177"/>
                <a:gd name="T8" fmla="*/ 52 w 103"/>
                <a:gd name="T9" fmla="*/ 0 h 177"/>
                <a:gd name="T10" fmla="*/ 72 w 103"/>
                <a:gd name="T11" fmla="*/ 2 h 177"/>
                <a:gd name="T12" fmla="*/ 88 w 103"/>
                <a:gd name="T13" fmla="*/ 7 h 177"/>
                <a:gd name="T14" fmla="*/ 99 w 103"/>
                <a:gd name="T15" fmla="*/ 18 h 177"/>
                <a:gd name="T16" fmla="*/ 103 w 103"/>
                <a:gd name="T17" fmla="*/ 35 h 177"/>
                <a:gd name="T18" fmla="*/ 103 w 103"/>
                <a:gd name="T19" fmla="*/ 142 h 177"/>
                <a:gd name="T20" fmla="*/ 99 w 103"/>
                <a:gd name="T21" fmla="*/ 158 h 177"/>
                <a:gd name="T22" fmla="*/ 88 w 103"/>
                <a:gd name="T23" fmla="*/ 169 h 177"/>
                <a:gd name="T24" fmla="*/ 72 w 103"/>
                <a:gd name="T25" fmla="*/ 175 h 177"/>
                <a:gd name="T26" fmla="*/ 52 w 103"/>
                <a:gd name="T27" fmla="*/ 177 h 177"/>
                <a:gd name="T28" fmla="*/ 31 w 103"/>
                <a:gd name="T29" fmla="*/ 175 h 177"/>
                <a:gd name="T30" fmla="*/ 15 w 103"/>
                <a:gd name="T31" fmla="*/ 169 h 177"/>
                <a:gd name="T32" fmla="*/ 4 w 103"/>
                <a:gd name="T33" fmla="*/ 158 h 177"/>
                <a:gd name="T34" fmla="*/ 0 w 103"/>
                <a:gd name="T35" fmla="*/ 142 h 177"/>
                <a:gd name="T36" fmla="*/ 0 w 103"/>
                <a:gd name="T37" fmla="*/ 35 h 177"/>
                <a:gd name="T38" fmla="*/ 63 w 103"/>
                <a:gd name="T39" fmla="*/ 31 h 177"/>
                <a:gd name="T40" fmla="*/ 52 w 103"/>
                <a:gd name="T41" fmla="*/ 21 h 177"/>
                <a:gd name="T42" fmla="*/ 40 w 103"/>
                <a:gd name="T43" fmla="*/ 31 h 177"/>
                <a:gd name="T44" fmla="*/ 40 w 103"/>
                <a:gd name="T45" fmla="*/ 145 h 177"/>
                <a:gd name="T46" fmla="*/ 52 w 103"/>
                <a:gd name="T47" fmla="*/ 156 h 177"/>
                <a:gd name="T48" fmla="*/ 63 w 103"/>
                <a:gd name="T49" fmla="*/ 145 h 177"/>
                <a:gd name="T50" fmla="*/ 63 w 103"/>
                <a:gd name="T51" fmla="*/ 3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7"/>
                  </a:cubicBezTo>
                  <a:cubicBezTo>
                    <a:pt x="19" y="5"/>
                    <a:pt x="25" y="3"/>
                    <a:pt x="31" y="2"/>
                  </a:cubicBezTo>
                  <a:cubicBezTo>
                    <a:pt x="37" y="0"/>
                    <a:pt x="44" y="0"/>
                    <a:pt x="52" y="0"/>
                  </a:cubicBezTo>
                  <a:cubicBezTo>
                    <a:pt x="59" y="0"/>
                    <a:pt x="65" y="0"/>
                    <a:pt x="72" y="2"/>
                  </a:cubicBezTo>
                  <a:cubicBezTo>
                    <a:pt x="78" y="3"/>
                    <a:pt x="83" y="5"/>
                    <a:pt x="88" y="7"/>
                  </a:cubicBezTo>
                  <a:cubicBezTo>
                    <a:pt x="93" y="10"/>
                    <a:pt x="96" y="14"/>
                    <a:pt x="99" y="18"/>
                  </a:cubicBezTo>
                  <a:cubicBezTo>
                    <a:pt x="102" y="23"/>
                    <a:pt x="103" y="28"/>
                    <a:pt x="103" y="35"/>
                  </a:cubicBezTo>
                  <a:cubicBezTo>
                    <a:pt x="103" y="142"/>
                    <a:pt x="103" y="142"/>
                    <a:pt x="103" y="142"/>
                  </a:cubicBezTo>
                  <a:cubicBezTo>
                    <a:pt x="103" y="148"/>
                    <a:pt x="102" y="154"/>
                    <a:pt x="99" y="158"/>
                  </a:cubicBezTo>
                  <a:cubicBezTo>
                    <a:pt x="96" y="163"/>
                    <a:pt x="93" y="166"/>
                    <a:pt x="88" y="169"/>
                  </a:cubicBezTo>
                  <a:cubicBezTo>
                    <a:pt x="83" y="172"/>
                    <a:pt x="78" y="174"/>
                    <a:pt x="72" y="175"/>
                  </a:cubicBezTo>
                  <a:cubicBezTo>
                    <a:pt x="65" y="176"/>
                    <a:pt x="59" y="177"/>
                    <a:pt x="52" y="177"/>
                  </a:cubicBezTo>
                  <a:cubicBezTo>
                    <a:pt x="44" y="177"/>
                    <a:pt x="37" y="176"/>
                    <a:pt x="31" y="175"/>
                  </a:cubicBezTo>
                  <a:cubicBezTo>
                    <a:pt x="25" y="174"/>
                    <a:pt x="19" y="172"/>
                    <a:pt x="15" y="169"/>
                  </a:cubicBezTo>
                  <a:cubicBezTo>
                    <a:pt x="10" y="167"/>
                    <a:pt x="6" y="163"/>
                    <a:pt x="4" y="158"/>
                  </a:cubicBezTo>
                  <a:cubicBezTo>
                    <a:pt x="1" y="154"/>
                    <a:pt x="0" y="148"/>
                    <a:pt x="0" y="142"/>
                  </a:cubicBezTo>
                  <a:lnTo>
                    <a:pt x="0" y="35"/>
                  </a:lnTo>
                  <a:close/>
                  <a:moveTo>
                    <a:pt x="63" y="31"/>
                  </a:moveTo>
                  <a:cubicBezTo>
                    <a:pt x="63" y="24"/>
                    <a:pt x="59" y="21"/>
                    <a:pt x="52" y="21"/>
                  </a:cubicBezTo>
                  <a:cubicBezTo>
                    <a:pt x="44" y="21"/>
                    <a:pt x="40" y="24"/>
                    <a:pt x="40" y="31"/>
                  </a:cubicBezTo>
                  <a:cubicBezTo>
                    <a:pt x="40" y="145"/>
                    <a:pt x="40" y="145"/>
                    <a:pt x="40" y="145"/>
                  </a:cubicBezTo>
                  <a:cubicBezTo>
                    <a:pt x="40" y="152"/>
                    <a:pt x="44" y="156"/>
                    <a:pt x="52" y="156"/>
                  </a:cubicBezTo>
                  <a:cubicBezTo>
                    <a:pt x="59" y="156"/>
                    <a:pt x="63" y="152"/>
                    <a:pt x="63" y="145"/>
                  </a:cubicBezTo>
                  <a:lnTo>
                    <a:pt x="6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8762278" y="1430254"/>
            <a:ext cx="553280" cy="417880"/>
            <a:chOff x="6643468" y="2348404"/>
            <a:chExt cx="422730" cy="319279"/>
          </a:xfrm>
        </p:grpSpPr>
        <p:sp>
          <p:nvSpPr>
            <p:cNvPr id="5753" name="Freeform 1677"/>
            <p:cNvSpPr>
              <a:spLocks noEditPoints="1"/>
            </p:cNvSpPr>
            <p:nvPr/>
          </p:nvSpPr>
          <p:spPr bwMode="auto">
            <a:xfrm>
              <a:off x="6643468" y="2348404"/>
              <a:ext cx="185896" cy="319279"/>
            </a:xfrm>
            <a:custGeom>
              <a:avLst/>
              <a:gdLst>
                <a:gd name="T0" fmla="*/ 0 w 103"/>
                <a:gd name="T1" fmla="*/ 35 h 177"/>
                <a:gd name="T2" fmla="*/ 4 w 103"/>
                <a:gd name="T3" fmla="*/ 18 h 177"/>
                <a:gd name="T4" fmla="*/ 15 w 103"/>
                <a:gd name="T5" fmla="*/ 8 h 177"/>
                <a:gd name="T6" fmla="*/ 31 w 103"/>
                <a:gd name="T7" fmla="*/ 2 h 177"/>
                <a:gd name="T8" fmla="*/ 51 w 103"/>
                <a:gd name="T9" fmla="*/ 0 h 177"/>
                <a:gd name="T10" fmla="*/ 72 w 103"/>
                <a:gd name="T11" fmla="*/ 2 h 177"/>
                <a:gd name="T12" fmla="*/ 88 w 103"/>
                <a:gd name="T13" fmla="*/ 8 h 177"/>
                <a:gd name="T14" fmla="*/ 99 w 103"/>
                <a:gd name="T15" fmla="*/ 19 h 177"/>
                <a:gd name="T16" fmla="*/ 103 w 103"/>
                <a:gd name="T17" fmla="*/ 35 h 177"/>
                <a:gd name="T18" fmla="*/ 103 w 103"/>
                <a:gd name="T19" fmla="*/ 142 h 177"/>
                <a:gd name="T20" fmla="*/ 99 w 103"/>
                <a:gd name="T21" fmla="*/ 159 h 177"/>
                <a:gd name="T22" fmla="*/ 88 w 103"/>
                <a:gd name="T23" fmla="*/ 169 h 177"/>
                <a:gd name="T24" fmla="*/ 72 w 103"/>
                <a:gd name="T25" fmla="*/ 175 h 177"/>
                <a:gd name="T26" fmla="*/ 51 w 103"/>
                <a:gd name="T27" fmla="*/ 177 h 177"/>
                <a:gd name="T28" fmla="*/ 31 w 103"/>
                <a:gd name="T29" fmla="*/ 175 h 177"/>
                <a:gd name="T30" fmla="*/ 15 w 103"/>
                <a:gd name="T31" fmla="*/ 170 h 177"/>
                <a:gd name="T32" fmla="*/ 4 w 103"/>
                <a:gd name="T33" fmla="*/ 159 h 177"/>
                <a:gd name="T34" fmla="*/ 0 w 103"/>
                <a:gd name="T35" fmla="*/ 142 h 177"/>
                <a:gd name="T36" fmla="*/ 0 w 103"/>
                <a:gd name="T37" fmla="*/ 35 h 177"/>
                <a:gd name="T38" fmla="*/ 63 w 103"/>
                <a:gd name="T39" fmla="*/ 32 h 177"/>
                <a:gd name="T40" fmla="*/ 51 w 103"/>
                <a:gd name="T41" fmla="*/ 21 h 177"/>
                <a:gd name="T42" fmla="*/ 40 w 103"/>
                <a:gd name="T43" fmla="*/ 32 h 177"/>
                <a:gd name="T44" fmla="*/ 40 w 103"/>
                <a:gd name="T45" fmla="*/ 145 h 177"/>
                <a:gd name="T46" fmla="*/ 51 w 103"/>
                <a:gd name="T47" fmla="*/ 156 h 177"/>
                <a:gd name="T48" fmla="*/ 63 w 103"/>
                <a:gd name="T49" fmla="*/ 145 h 177"/>
                <a:gd name="T50" fmla="*/ 63 w 103"/>
                <a:gd name="T51" fmla="*/ 3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77">
                  <a:moveTo>
                    <a:pt x="0" y="35"/>
                  </a:moveTo>
                  <a:cubicBezTo>
                    <a:pt x="0" y="28"/>
                    <a:pt x="1" y="23"/>
                    <a:pt x="4" y="18"/>
                  </a:cubicBezTo>
                  <a:cubicBezTo>
                    <a:pt x="6" y="14"/>
                    <a:pt x="10" y="10"/>
                    <a:pt x="15" y="8"/>
                  </a:cubicBezTo>
                  <a:cubicBezTo>
                    <a:pt x="19" y="5"/>
                    <a:pt x="25" y="3"/>
                    <a:pt x="31" y="2"/>
                  </a:cubicBezTo>
                  <a:cubicBezTo>
                    <a:pt x="37" y="1"/>
                    <a:pt x="44" y="0"/>
                    <a:pt x="51" y="0"/>
                  </a:cubicBezTo>
                  <a:cubicBezTo>
                    <a:pt x="59" y="0"/>
                    <a:pt x="65" y="1"/>
                    <a:pt x="72" y="2"/>
                  </a:cubicBezTo>
                  <a:cubicBezTo>
                    <a:pt x="78" y="3"/>
                    <a:pt x="83" y="5"/>
                    <a:pt x="88" y="8"/>
                  </a:cubicBezTo>
                  <a:cubicBezTo>
                    <a:pt x="92" y="10"/>
                    <a:pt x="96" y="14"/>
                    <a:pt x="99" y="19"/>
                  </a:cubicBezTo>
                  <a:cubicBezTo>
                    <a:pt x="101" y="23"/>
                    <a:pt x="103" y="29"/>
                    <a:pt x="103" y="35"/>
                  </a:cubicBezTo>
                  <a:cubicBezTo>
                    <a:pt x="103" y="142"/>
                    <a:pt x="103" y="142"/>
                    <a:pt x="103" y="142"/>
                  </a:cubicBezTo>
                  <a:cubicBezTo>
                    <a:pt x="103" y="149"/>
                    <a:pt x="101" y="154"/>
                    <a:pt x="99" y="159"/>
                  </a:cubicBezTo>
                  <a:cubicBezTo>
                    <a:pt x="96" y="163"/>
                    <a:pt x="92" y="167"/>
                    <a:pt x="88" y="169"/>
                  </a:cubicBezTo>
                  <a:cubicBezTo>
                    <a:pt x="83" y="172"/>
                    <a:pt x="78" y="174"/>
                    <a:pt x="72" y="175"/>
                  </a:cubicBezTo>
                  <a:cubicBezTo>
                    <a:pt x="65" y="176"/>
                    <a:pt x="59" y="177"/>
                    <a:pt x="51" y="177"/>
                  </a:cubicBezTo>
                  <a:cubicBezTo>
                    <a:pt x="44" y="177"/>
                    <a:pt x="37" y="176"/>
                    <a:pt x="31" y="175"/>
                  </a:cubicBezTo>
                  <a:cubicBezTo>
                    <a:pt x="25" y="174"/>
                    <a:pt x="19" y="172"/>
                    <a:pt x="15" y="170"/>
                  </a:cubicBezTo>
                  <a:cubicBezTo>
                    <a:pt x="10" y="167"/>
                    <a:pt x="6" y="163"/>
                    <a:pt x="4" y="159"/>
                  </a:cubicBezTo>
                  <a:cubicBezTo>
                    <a:pt x="1" y="154"/>
                    <a:pt x="0" y="149"/>
                    <a:pt x="0" y="142"/>
                  </a:cubicBezTo>
                  <a:lnTo>
                    <a:pt x="0" y="35"/>
                  </a:lnTo>
                  <a:close/>
                  <a:moveTo>
                    <a:pt x="63" y="32"/>
                  </a:moveTo>
                  <a:cubicBezTo>
                    <a:pt x="63" y="25"/>
                    <a:pt x="59" y="21"/>
                    <a:pt x="51" y="21"/>
                  </a:cubicBezTo>
                  <a:cubicBezTo>
                    <a:pt x="44" y="21"/>
                    <a:pt x="40" y="25"/>
                    <a:pt x="40" y="32"/>
                  </a:cubicBezTo>
                  <a:cubicBezTo>
                    <a:pt x="40" y="145"/>
                    <a:pt x="40" y="145"/>
                    <a:pt x="40" y="145"/>
                  </a:cubicBezTo>
                  <a:cubicBezTo>
                    <a:pt x="40" y="152"/>
                    <a:pt x="44" y="156"/>
                    <a:pt x="51" y="156"/>
                  </a:cubicBezTo>
                  <a:cubicBezTo>
                    <a:pt x="59" y="156"/>
                    <a:pt x="63" y="152"/>
                    <a:pt x="63" y="145"/>
                  </a:cubicBezTo>
                  <a:lnTo>
                    <a:pt x="63"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0" name="Freeform 1886"/>
            <p:cNvSpPr>
              <a:spLocks/>
            </p:cNvSpPr>
            <p:nvPr/>
          </p:nvSpPr>
          <p:spPr bwMode="auto">
            <a:xfrm>
              <a:off x="6880302" y="2348404"/>
              <a:ext cx="185896" cy="309827"/>
            </a:xfrm>
            <a:custGeom>
              <a:avLst/>
              <a:gdLst>
                <a:gd name="T0" fmla="*/ 0 w 103"/>
                <a:gd name="T1" fmla="*/ 172 h 172"/>
                <a:gd name="T2" fmla="*/ 0 w 103"/>
                <a:gd name="T3" fmla="*/ 131 h 172"/>
                <a:gd name="T4" fmla="*/ 4 w 103"/>
                <a:gd name="T5" fmla="*/ 110 h 172"/>
                <a:gd name="T6" fmla="*/ 17 w 103"/>
                <a:gd name="T7" fmla="*/ 94 h 172"/>
                <a:gd name="T8" fmla="*/ 54 w 103"/>
                <a:gd name="T9" fmla="*/ 65 h 172"/>
                <a:gd name="T10" fmla="*/ 61 w 103"/>
                <a:gd name="T11" fmla="*/ 58 h 172"/>
                <a:gd name="T12" fmla="*/ 63 w 103"/>
                <a:gd name="T13" fmla="*/ 50 h 172"/>
                <a:gd name="T14" fmla="*/ 63 w 103"/>
                <a:gd name="T15" fmla="*/ 32 h 172"/>
                <a:gd name="T16" fmla="*/ 51 w 103"/>
                <a:gd name="T17" fmla="*/ 21 h 172"/>
                <a:gd name="T18" fmla="*/ 39 w 103"/>
                <a:gd name="T19" fmla="*/ 32 h 172"/>
                <a:gd name="T20" fmla="*/ 39 w 103"/>
                <a:gd name="T21" fmla="*/ 58 h 172"/>
                <a:gd name="T22" fmla="*/ 2 w 103"/>
                <a:gd name="T23" fmla="*/ 58 h 172"/>
                <a:gd name="T24" fmla="*/ 2 w 103"/>
                <a:gd name="T25" fmla="*/ 35 h 172"/>
                <a:gd name="T26" fmla="*/ 6 w 103"/>
                <a:gd name="T27" fmla="*/ 19 h 172"/>
                <a:gd name="T28" fmla="*/ 16 w 103"/>
                <a:gd name="T29" fmla="*/ 8 h 172"/>
                <a:gd name="T30" fmla="*/ 31 w 103"/>
                <a:gd name="T31" fmla="*/ 2 h 172"/>
                <a:gd name="T32" fmla="*/ 51 w 103"/>
                <a:gd name="T33" fmla="*/ 0 h 172"/>
                <a:gd name="T34" fmla="*/ 71 w 103"/>
                <a:gd name="T35" fmla="*/ 2 h 172"/>
                <a:gd name="T36" fmla="*/ 88 w 103"/>
                <a:gd name="T37" fmla="*/ 8 h 172"/>
                <a:gd name="T38" fmla="*/ 99 w 103"/>
                <a:gd name="T39" fmla="*/ 18 h 172"/>
                <a:gd name="T40" fmla="*/ 103 w 103"/>
                <a:gd name="T41" fmla="*/ 35 h 172"/>
                <a:gd name="T42" fmla="*/ 103 w 103"/>
                <a:gd name="T43" fmla="*/ 51 h 172"/>
                <a:gd name="T44" fmla="*/ 99 w 103"/>
                <a:gd name="T45" fmla="*/ 69 h 172"/>
                <a:gd name="T46" fmla="*/ 86 w 103"/>
                <a:gd name="T47" fmla="*/ 82 h 172"/>
                <a:gd name="T48" fmla="*/ 51 w 103"/>
                <a:gd name="T49" fmla="*/ 110 h 172"/>
                <a:gd name="T50" fmla="*/ 44 w 103"/>
                <a:gd name="T51" fmla="*/ 116 h 172"/>
                <a:gd name="T52" fmla="*/ 40 w 103"/>
                <a:gd name="T53" fmla="*/ 122 h 172"/>
                <a:gd name="T54" fmla="*/ 38 w 103"/>
                <a:gd name="T55" fmla="*/ 128 h 172"/>
                <a:gd name="T56" fmla="*/ 37 w 103"/>
                <a:gd name="T57" fmla="*/ 136 h 172"/>
                <a:gd name="T58" fmla="*/ 37 w 103"/>
                <a:gd name="T59" fmla="*/ 148 h 172"/>
                <a:gd name="T60" fmla="*/ 100 w 103"/>
                <a:gd name="T61" fmla="*/ 148 h 172"/>
                <a:gd name="T62" fmla="*/ 100 w 103"/>
                <a:gd name="T63" fmla="*/ 172 h 172"/>
                <a:gd name="T64" fmla="*/ 0 w 103"/>
                <a:gd name="T65"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72">
                  <a:moveTo>
                    <a:pt x="0" y="172"/>
                  </a:moveTo>
                  <a:cubicBezTo>
                    <a:pt x="0" y="131"/>
                    <a:pt x="0" y="131"/>
                    <a:pt x="0" y="131"/>
                  </a:cubicBezTo>
                  <a:cubicBezTo>
                    <a:pt x="0" y="123"/>
                    <a:pt x="1" y="116"/>
                    <a:pt x="4" y="110"/>
                  </a:cubicBezTo>
                  <a:cubicBezTo>
                    <a:pt x="7" y="104"/>
                    <a:pt x="11" y="99"/>
                    <a:pt x="17" y="94"/>
                  </a:cubicBezTo>
                  <a:cubicBezTo>
                    <a:pt x="54" y="65"/>
                    <a:pt x="54" y="65"/>
                    <a:pt x="54" y="65"/>
                  </a:cubicBezTo>
                  <a:cubicBezTo>
                    <a:pt x="57" y="63"/>
                    <a:pt x="59" y="60"/>
                    <a:pt x="61" y="58"/>
                  </a:cubicBezTo>
                  <a:cubicBezTo>
                    <a:pt x="62" y="56"/>
                    <a:pt x="63" y="53"/>
                    <a:pt x="63" y="50"/>
                  </a:cubicBezTo>
                  <a:cubicBezTo>
                    <a:pt x="63" y="32"/>
                    <a:pt x="63" y="32"/>
                    <a:pt x="63" y="32"/>
                  </a:cubicBezTo>
                  <a:cubicBezTo>
                    <a:pt x="63" y="25"/>
                    <a:pt x="59" y="21"/>
                    <a:pt x="51" y="21"/>
                  </a:cubicBezTo>
                  <a:cubicBezTo>
                    <a:pt x="43" y="21"/>
                    <a:pt x="39" y="25"/>
                    <a:pt x="39" y="32"/>
                  </a:cubicBezTo>
                  <a:cubicBezTo>
                    <a:pt x="39" y="58"/>
                    <a:pt x="39" y="58"/>
                    <a:pt x="39" y="58"/>
                  </a:cubicBezTo>
                  <a:cubicBezTo>
                    <a:pt x="2" y="58"/>
                    <a:pt x="2" y="58"/>
                    <a:pt x="2" y="58"/>
                  </a:cubicBezTo>
                  <a:cubicBezTo>
                    <a:pt x="2" y="35"/>
                    <a:pt x="2" y="35"/>
                    <a:pt x="2" y="35"/>
                  </a:cubicBezTo>
                  <a:cubicBezTo>
                    <a:pt x="2" y="29"/>
                    <a:pt x="3" y="23"/>
                    <a:pt x="6" y="19"/>
                  </a:cubicBezTo>
                  <a:cubicBezTo>
                    <a:pt x="8" y="14"/>
                    <a:pt x="11" y="10"/>
                    <a:pt x="16" y="8"/>
                  </a:cubicBezTo>
                  <a:cubicBezTo>
                    <a:pt x="20" y="5"/>
                    <a:pt x="25" y="3"/>
                    <a:pt x="31" y="2"/>
                  </a:cubicBezTo>
                  <a:cubicBezTo>
                    <a:pt x="37" y="1"/>
                    <a:pt x="44" y="0"/>
                    <a:pt x="51" y="0"/>
                  </a:cubicBezTo>
                  <a:cubicBezTo>
                    <a:pt x="58" y="0"/>
                    <a:pt x="65" y="1"/>
                    <a:pt x="71" y="2"/>
                  </a:cubicBezTo>
                  <a:cubicBezTo>
                    <a:pt x="78" y="3"/>
                    <a:pt x="83" y="5"/>
                    <a:pt x="88" y="8"/>
                  </a:cubicBezTo>
                  <a:cubicBezTo>
                    <a:pt x="92" y="10"/>
                    <a:pt x="96" y="14"/>
                    <a:pt x="99" y="18"/>
                  </a:cubicBezTo>
                  <a:cubicBezTo>
                    <a:pt x="101" y="23"/>
                    <a:pt x="103" y="28"/>
                    <a:pt x="103" y="35"/>
                  </a:cubicBezTo>
                  <a:cubicBezTo>
                    <a:pt x="103" y="51"/>
                    <a:pt x="103" y="51"/>
                    <a:pt x="103" y="51"/>
                  </a:cubicBezTo>
                  <a:cubicBezTo>
                    <a:pt x="103" y="58"/>
                    <a:pt x="101" y="64"/>
                    <a:pt x="99" y="69"/>
                  </a:cubicBezTo>
                  <a:cubicBezTo>
                    <a:pt x="96" y="73"/>
                    <a:pt x="92" y="78"/>
                    <a:pt x="86" y="82"/>
                  </a:cubicBezTo>
                  <a:cubicBezTo>
                    <a:pt x="51" y="110"/>
                    <a:pt x="51" y="110"/>
                    <a:pt x="51" y="110"/>
                  </a:cubicBezTo>
                  <a:cubicBezTo>
                    <a:pt x="48" y="113"/>
                    <a:pt x="46" y="114"/>
                    <a:pt x="44" y="116"/>
                  </a:cubicBezTo>
                  <a:cubicBezTo>
                    <a:pt x="43" y="118"/>
                    <a:pt x="41" y="120"/>
                    <a:pt x="40" y="122"/>
                  </a:cubicBezTo>
                  <a:cubicBezTo>
                    <a:pt x="39" y="124"/>
                    <a:pt x="38" y="126"/>
                    <a:pt x="38" y="128"/>
                  </a:cubicBezTo>
                  <a:cubicBezTo>
                    <a:pt x="37" y="130"/>
                    <a:pt x="37" y="133"/>
                    <a:pt x="37" y="136"/>
                  </a:cubicBezTo>
                  <a:cubicBezTo>
                    <a:pt x="37" y="148"/>
                    <a:pt x="37" y="148"/>
                    <a:pt x="37" y="148"/>
                  </a:cubicBezTo>
                  <a:cubicBezTo>
                    <a:pt x="100" y="148"/>
                    <a:pt x="100" y="148"/>
                    <a:pt x="100" y="148"/>
                  </a:cubicBezTo>
                  <a:cubicBezTo>
                    <a:pt x="100" y="172"/>
                    <a:pt x="100" y="172"/>
                    <a:pt x="100" y="172"/>
                  </a:cubicBezTo>
                  <a:lnTo>
                    <a:pt x="0" y="1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3" name="文本框 2"/>
          <p:cNvSpPr txBox="1"/>
          <p:nvPr/>
        </p:nvSpPr>
        <p:spPr>
          <a:xfrm>
            <a:off x="1796714" y="1346879"/>
            <a:ext cx="1764632" cy="553998"/>
          </a:xfrm>
          <a:prstGeom prst="rect">
            <a:avLst/>
          </a:prstGeom>
          <a:noFill/>
        </p:spPr>
        <p:txBody>
          <a:bodyPr wrap="square" rtlCol="0">
            <a:spAutoFit/>
          </a:bodyPr>
          <a:lstStyle/>
          <a:p>
            <a:r>
              <a:rPr lang="zh-CN" altLang="en-US" sz="3000" dirty="0">
                <a:solidFill>
                  <a:schemeClr val="bg1"/>
                </a:solidFill>
                <a:latin typeface="微软雅黑" panose="020B0503020204020204" pitchFamily="34" charset="-122"/>
                <a:ea typeface="微软雅黑" panose="020B0503020204020204" pitchFamily="34" charset="-122"/>
              </a:rPr>
              <a:t>请在此处</a:t>
            </a:r>
          </a:p>
        </p:txBody>
      </p:sp>
      <p:sp>
        <p:nvSpPr>
          <p:cNvPr id="65" name="文本框 64"/>
          <p:cNvSpPr txBox="1"/>
          <p:nvPr/>
        </p:nvSpPr>
        <p:spPr>
          <a:xfrm>
            <a:off x="9241073" y="1345294"/>
            <a:ext cx="1764632" cy="553998"/>
          </a:xfrm>
          <a:prstGeom prst="rect">
            <a:avLst/>
          </a:prstGeom>
          <a:noFill/>
        </p:spPr>
        <p:txBody>
          <a:bodyPr wrap="square" rtlCol="0">
            <a:spAutoFit/>
          </a:bodyPr>
          <a:lstStyle/>
          <a:p>
            <a:r>
              <a:rPr lang="zh-CN" altLang="en-US" sz="3000" dirty="0">
                <a:solidFill>
                  <a:schemeClr val="bg1"/>
                </a:solidFill>
                <a:latin typeface="微软雅黑" panose="020B0503020204020204" pitchFamily="34" charset="-122"/>
                <a:ea typeface="微软雅黑" panose="020B0503020204020204" pitchFamily="34" charset="-122"/>
              </a:rPr>
              <a:t>请在此处</a:t>
            </a:r>
          </a:p>
        </p:txBody>
      </p:sp>
      <p:sp>
        <p:nvSpPr>
          <p:cNvPr id="66" name="文本框 65"/>
          <p:cNvSpPr txBox="1"/>
          <p:nvPr/>
        </p:nvSpPr>
        <p:spPr>
          <a:xfrm>
            <a:off x="1805376" y="4230401"/>
            <a:ext cx="1764632" cy="553998"/>
          </a:xfrm>
          <a:prstGeom prst="rect">
            <a:avLst/>
          </a:prstGeom>
          <a:noFill/>
        </p:spPr>
        <p:txBody>
          <a:bodyPr wrap="square" rtlCol="0">
            <a:spAutoFit/>
          </a:bodyPr>
          <a:lstStyle/>
          <a:p>
            <a:r>
              <a:rPr lang="zh-CN" altLang="en-US" sz="3000" dirty="0">
                <a:solidFill>
                  <a:schemeClr val="bg1"/>
                </a:solidFill>
                <a:latin typeface="微软雅黑" panose="020B0503020204020204" pitchFamily="34" charset="-122"/>
                <a:ea typeface="微软雅黑" panose="020B0503020204020204" pitchFamily="34" charset="-122"/>
              </a:rPr>
              <a:t>请在此处</a:t>
            </a:r>
          </a:p>
        </p:txBody>
      </p:sp>
      <p:sp>
        <p:nvSpPr>
          <p:cNvPr id="67" name="文本框 66"/>
          <p:cNvSpPr txBox="1"/>
          <p:nvPr/>
        </p:nvSpPr>
        <p:spPr>
          <a:xfrm>
            <a:off x="9230259" y="4238618"/>
            <a:ext cx="1764632" cy="553998"/>
          </a:xfrm>
          <a:prstGeom prst="rect">
            <a:avLst/>
          </a:prstGeom>
          <a:noFill/>
        </p:spPr>
        <p:txBody>
          <a:bodyPr wrap="square" rtlCol="0">
            <a:spAutoFit/>
          </a:bodyPr>
          <a:lstStyle/>
          <a:p>
            <a:r>
              <a:rPr lang="zh-CN" altLang="en-US" sz="3000" dirty="0">
                <a:solidFill>
                  <a:schemeClr val="bg1"/>
                </a:solidFill>
                <a:latin typeface="微软雅黑" panose="020B0503020204020204" pitchFamily="34" charset="-122"/>
                <a:ea typeface="微软雅黑" panose="020B0503020204020204" pitchFamily="34" charset="-122"/>
              </a:rPr>
              <a:t>请在此处</a:t>
            </a:r>
          </a:p>
        </p:txBody>
      </p:sp>
    </p:spTree>
    <p:extLst>
      <p:ext uri="{BB962C8B-B14F-4D97-AF65-F5344CB8AC3E}">
        <p14:creationId xmlns:p14="http://schemas.microsoft.com/office/powerpoint/2010/main" val="23585257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0">
              <a:schemeClr val="bg2">
                <a:lumMod val="75000"/>
              </a:schemeClr>
            </a:gs>
            <a:gs pos="100000">
              <a:schemeClr val="tx1"/>
            </a:gs>
            <a:gs pos="0">
              <a:schemeClr val="bg2">
                <a:lumMod val="2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51" name="文本框 50"/>
          <p:cNvSpPr txBox="1"/>
          <p:nvPr/>
        </p:nvSpPr>
        <p:spPr>
          <a:xfrm>
            <a:off x="4347660" y="2106025"/>
            <a:ext cx="968810" cy="523220"/>
          </a:xfrm>
          <a:prstGeom prst="rect">
            <a:avLst/>
          </a:prstGeom>
          <a:noFill/>
        </p:spPr>
        <p:txBody>
          <a:bodyPr wrap="squar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25</a:t>
            </a:r>
            <a:r>
              <a:rPr lang="en-US" altLang="zh-CN" sz="2600" dirty="0">
                <a:solidFill>
                  <a:schemeClr val="bg1"/>
                </a:solidFill>
                <a:latin typeface="微软雅黑" panose="020B0503020204020204" pitchFamily="34" charset="-122"/>
                <a:ea typeface="微软雅黑" panose="020B0503020204020204" pitchFamily="34" charset="-122"/>
              </a:rPr>
              <a:t>%</a:t>
            </a:r>
            <a:endParaRPr lang="zh-CN" altLang="en-US" sz="26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rot="5400000">
            <a:off x="3876863" y="1437501"/>
            <a:ext cx="1843256" cy="1843256"/>
            <a:chOff x="4236202" y="1553698"/>
            <a:chExt cx="3719593" cy="3719594"/>
          </a:xfrm>
        </p:grpSpPr>
        <p:sp>
          <p:nvSpPr>
            <p:cNvPr id="70" name="圆: 空心 69"/>
            <p:cNvSpPr/>
            <p:nvPr/>
          </p:nvSpPr>
          <p:spPr>
            <a:xfrm>
              <a:off x="4236202" y="1553699"/>
              <a:ext cx="3719593" cy="3719593"/>
            </a:xfrm>
            <a:prstGeom prst="donut">
              <a:avLst>
                <a:gd name="adj" fmla="val 5804"/>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自由: 形状 70"/>
            <p:cNvSpPr/>
            <p:nvPr/>
          </p:nvSpPr>
          <p:spPr>
            <a:xfrm>
              <a:off x="4236202" y="1553698"/>
              <a:ext cx="1859800" cy="1887120"/>
            </a:xfrm>
            <a:custGeom>
              <a:avLst/>
              <a:gdLst>
                <a:gd name="connsiteX0" fmla="*/ 1859797 w 1859800"/>
                <a:gd name="connsiteY0" fmla="*/ 0 h 1887120"/>
                <a:gd name="connsiteX1" fmla="*/ 1859800 w 1859800"/>
                <a:gd name="connsiteY1" fmla="*/ 0 h 1887120"/>
                <a:gd name="connsiteX2" fmla="*/ 1859800 w 1859800"/>
                <a:gd name="connsiteY2" fmla="*/ 215886 h 1887120"/>
                <a:gd name="connsiteX3" fmla="*/ 1859796 w 1859800"/>
                <a:gd name="connsiteY3" fmla="*/ 215886 h 1887120"/>
                <a:gd name="connsiteX4" fmla="*/ 215885 w 1859800"/>
                <a:gd name="connsiteY4" fmla="*/ 1859797 h 1887120"/>
                <a:gd name="connsiteX5" fmla="*/ 217196 w 1859800"/>
                <a:gd name="connsiteY5" fmla="*/ 1885747 h 1887120"/>
                <a:gd name="connsiteX6" fmla="*/ 1380 w 1859800"/>
                <a:gd name="connsiteY6" fmla="*/ 1887120 h 1887120"/>
                <a:gd name="connsiteX7" fmla="*/ 0 w 1859800"/>
                <a:gd name="connsiteY7" fmla="*/ 1859797 h 1887120"/>
                <a:gd name="connsiteX8" fmla="*/ 1859797 w 1859800"/>
                <a:gd name="connsiteY8" fmla="*/ 0 h 188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9800" h="1887120">
                  <a:moveTo>
                    <a:pt x="1859797" y="0"/>
                  </a:moveTo>
                  <a:lnTo>
                    <a:pt x="1859800" y="0"/>
                  </a:lnTo>
                  <a:lnTo>
                    <a:pt x="1859800" y="215886"/>
                  </a:lnTo>
                  <a:lnTo>
                    <a:pt x="1859796" y="215886"/>
                  </a:lnTo>
                  <a:cubicBezTo>
                    <a:pt x="951889" y="215886"/>
                    <a:pt x="215885" y="951890"/>
                    <a:pt x="215885" y="1859797"/>
                  </a:cubicBezTo>
                  <a:lnTo>
                    <a:pt x="217196" y="1885747"/>
                  </a:lnTo>
                  <a:lnTo>
                    <a:pt x="1380" y="1887120"/>
                  </a:lnTo>
                  <a:lnTo>
                    <a:pt x="0" y="1859797"/>
                  </a:lnTo>
                  <a:cubicBezTo>
                    <a:pt x="0" y="832659"/>
                    <a:pt x="832659" y="0"/>
                    <a:pt x="18597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9" name="文本框 48"/>
          <p:cNvSpPr txBox="1"/>
          <p:nvPr/>
        </p:nvSpPr>
        <p:spPr>
          <a:xfrm>
            <a:off x="1789648" y="2107581"/>
            <a:ext cx="979784" cy="523220"/>
          </a:xfrm>
          <a:prstGeom prst="rect">
            <a:avLst/>
          </a:prstGeom>
          <a:noFill/>
        </p:spPr>
        <p:txBody>
          <a:bodyPr wrap="squar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5</a:t>
            </a:r>
            <a:r>
              <a:rPr lang="en-US" altLang="zh-CN" sz="2600" dirty="0">
                <a:solidFill>
                  <a:schemeClr val="bg1"/>
                </a:solidFill>
                <a:latin typeface="微软雅黑" panose="020B0503020204020204" pitchFamily="34" charset="-122"/>
                <a:ea typeface="微软雅黑" panose="020B0503020204020204" pitchFamily="34" charset="-122"/>
              </a:rPr>
              <a:t>%</a:t>
            </a:r>
            <a:endParaRPr lang="zh-CN" altLang="en-US" sz="26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213186" y="3997357"/>
            <a:ext cx="1856984" cy="707349"/>
            <a:chOff x="1213186" y="3997357"/>
            <a:chExt cx="1856984" cy="707349"/>
          </a:xfrm>
        </p:grpSpPr>
        <p:sp>
          <p:nvSpPr>
            <p:cNvPr id="4" name="矩形 3"/>
            <p:cNvSpPr/>
            <p:nvPr/>
          </p:nvSpPr>
          <p:spPr>
            <a:xfrm>
              <a:off x="1213186" y="4010215"/>
              <a:ext cx="1856984" cy="694491"/>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1298660" y="3997357"/>
              <a:ext cx="1741456" cy="692497"/>
            </a:xfrm>
            <a:prstGeom prst="rect">
              <a:avLst/>
            </a:prstGeom>
            <a:noFill/>
          </p:spPr>
          <p:txBody>
            <a:bodyPr wrap="square" rtlCol="0">
              <a:spAutoFit/>
            </a:bodyPr>
            <a:lstStyle/>
            <a:p>
              <a:pPr>
                <a:lnSpc>
                  <a:spcPct val="130000"/>
                </a:lnSpc>
              </a:pPr>
              <a:r>
                <a:rPr lang="zh-CN" altLang="en-US" sz="3000" dirty="0">
                  <a:solidFill>
                    <a:schemeClr val="bg1"/>
                  </a:solidFill>
                  <a:latin typeface="微软雅黑" panose="020B0503020204020204" pitchFamily="34" charset="-122"/>
                  <a:ea typeface="微软雅黑" panose="020B0503020204020204" pitchFamily="34" charset="-122"/>
                </a:rPr>
                <a:t>请在此处</a:t>
              </a:r>
            </a:p>
          </p:txBody>
        </p:sp>
      </p:grpSp>
      <p:sp>
        <p:nvSpPr>
          <p:cNvPr id="53" name="文本框 52"/>
          <p:cNvSpPr txBox="1"/>
          <p:nvPr/>
        </p:nvSpPr>
        <p:spPr>
          <a:xfrm>
            <a:off x="9602368" y="2096785"/>
            <a:ext cx="920760" cy="523220"/>
          </a:xfrm>
          <a:prstGeom prst="rect">
            <a:avLst/>
          </a:prstGeom>
          <a:noFill/>
        </p:spPr>
        <p:txBody>
          <a:bodyPr wrap="squar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56</a:t>
            </a:r>
            <a:r>
              <a:rPr lang="en-US" altLang="zh-CN" sz="2600" dirty="0">
                <a:solidFill>
                  <a:schemeClr val="bg1"/>
                </a:solidFill>
                <a:latin typeface="微软雅黑" panose="020B0503020204020204" pitchFamily="34" charset="-122"/>
                <a:ea typeface="微软雅黑" panose="020B0503020204020204" pitchFamily="34" charset="-122"/>
              </a:rPr>
              <a:t>%</a:t>
            </a:r>
            <a:endParaRPr lang="zh-CN" altLang="en-US" sz="2600" dirty="0">
              <a:solidFill>
                <a:schemeClr val="bg1"/>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3961748" y="5337756"/>
            <a:ext cx="1709550" cy="707886"/>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请在此处键入</a:t>
            </a:r>
          </a:p>
        </p:txBody>
      </p:sp>
      <p:sp>
        <p:nvSpPr>
          <p:cNvPr id="69" name="文本框 68"/>
          <p:cNvSpPr txBox="1"/>
          <p:nvPr/>
        </p:nvSpPr>
        <p:spPr>
          <a:xfrm>
            <a:off x="1293903" y="5337756"/>
            <a:ext cx="1709550" cy="707886"/>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请在此处键入</a:t>
            </a:r>
          </a:p>
        </p:txBody>
      </p:sp>
      <p:sp>
        <p:nvSpPr>
          <p:cNvPr id="97" name="文本框 96"/>
          <p:cNvSpPr txBox="1"/>
          <p:nvPr/>
        </p:nvSpPr>
        <p:spPr>
          <a:xfrm>
            <a:off x="9217118" y="5337756"/>
            <a:ext cx="1709550" cy="707886"/>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请在此处键入</a:t>
            </a:r>
          </a:p>
        </p:txBody>
      </p:sp>
      <p:sp>
        <p:nvSpPr>
          <p:cNvPr id="92" name="文本框 91"/>
          <p:cNvSpPr txBox="1"/>
          <p:nvPr/>
        </p:nvSpPr>
        <p:spPr>
          <a:xfrm>
            <a:off x="6549718" y="5337756"/>
            <a:ext cx="1709550" cy="707886"/>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请在此处键入</a:t>
            </a:r>
            <a:endParaRPr lang="en-US" altLang="zh-CN"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请在此处键入</a:t>
            </a:r>
          </a:p>
        </p:txBody>
      </p:sp>
      <p:sp>
        <p:nvSpPr>
          <p:cNvPr id="52" name="文本框 51"/>
          <p:cNvSpPr txBox="1"/>
          <p:nvPr/>
        </p:nvSpPr>
        <p:spPr>
          <a:xfrm>
            <a:off x="6964752" y="2101556"/>
            <a:ext cx="1021695" cy="523220"/>
          </a:xfrm>
          <a:prstGeom prst="rect">
            <a:avLst/>
          </a:prstGeom>
          <a:noFill/>
        </p:spPr>
        <p:txBody>
          <a:bodyPr wrap="squar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45</a:t>
            </a:r>
            <a:r>
              <a:rPr lang="en-US" altLang="zh-CN" sz="2600" dirty="0">
                <a:solidFill>
                  <a:schemeClr val="bg1"/>
                </a:solidFill>
                <a:latin typeface="微软雅黑" panose="020B0503020204020204" pitchFamily="34" charset="-122"/>
                <a:ea typeface="微软雅黑" panose="020B0503020204020204" pitchFamily="34" charset="-122"/>
              </a:rPr>
              <a:t>%</a:t>
            </a:r>
            <a:endParaRPr lang="zh-CN" altLang="en-US" sz="26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183594" y="111766"/>
            <a:ext cx="9792214" cy="892552"/>
            <a:chOff x="1199636" y="111766"/>
            <a:chExt cx="9792214" cy="892552"/>
          </a:xfrm>
        </p:grpSpPr>
        <p:sp>
          <p:nvSpPr>
            <p:cNvPr id="55" name="文本框 54"/>
            <p:cNvSpPr txBox="1"/>
            <p:nvPr/>
          </p:nvSpPr>
          <p:spPr>
            <a:xfrm>
              <a:off x="4728345" y="111766"/>
              <a:ext cx="2735311" cy="892552"/>
            </a:xfrm>
            <a:prstGeom prst="rect">
              <a:avLst/>
            </a:prstGeom>
            <a:noFill/>
          </p:spPr>
          <p:txBody>
            <a:bodyPr wrap="square" rtlCol="0">
              <a:spAutoFit/>
            </a:bodyPr>
            <a:lstStyle/>
            <a:p>
              <a:pPr>
                <a:lnSpc>
                  <a:spcPct val="130000"/>
                </a:lnSpc>
              </a:pPr>
              <a:r>
                <a:rPr lang="zh-CN" altLang="en-US" sz="4000" dirty="0">
                  <a:solidFill>
                    <a:schemeClr val="bg1"/>
                  </a:solidFill>
                  <a:latin typeface="微软雅黑" panose="020B0503020204020204" pitchFamily="34" charset="-122"/>
                  <a:ea typeface="微软雅黑" panose="020B0503020204020204" pitchFamily="34" charset="-122"/>
                </a:rPr>
                <a:t>请在此键入</a:t>
              </a:r>
            </a:p>
          </p:txBody>
        </p:sp>
        <p:grpSp>
          <p:nvGrpSpPr>
            <p:cNvPr id="3" name="组合 2"/>
            <p:cNvGrpSpPr/>
            <p:nvPr/>
          </p:nvGrpSpPr>
          <p:grpSpPr>
            <a:xfrm>
              <a:off x="1199636" y="549882"/>
              <a:ext cx="9792214" cy="0"/>
              <a:chOff x="1199636" y="549882"/>
              <a:chExt cx="9792214" cy="0"/>
            </a:xfrm>
          </p:grpSpPr>
          <p:cxnSp>
            <p:nvCxnSpPr>
              <p:cNvPr id="58" name="直接连接符 57"/>
              <p:cNvCxnSpPr/>
              <p:nvPr/>
            </p:nvCxnSpPr>
            <p:spPr>
              <a:xfrm>
                <a:off x="1199636"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702613" y="549882"/>
                <a:ext cx="3289237" cy="0"/>
              </a:xfrm>
              <a:prstGeom prst="line">
                <a:avLst/>
              </a:prstGeom>
              <a:ln w="12700">
                <a:solidFill>
                  <a:srgbClr val="FFC100"/>
                </a:solidFill>
              </a:ln>
            </p:spPr>
            <p:style>
              <a:lnRef idx="1">
                <a:schemeClr val="accent1"/>
              </a:lnRef>
              <a:fillRef idx="0">
                <a:schemeClr val="accent1"/>
              </a:fillRef>
              <a:effectRef idx="0">
                <a:schemeClr val="accent1"/>
              </a:effectRef>
              <a:fontRef idx="minor">
                <a:schemeClr val="tx1"/>
              </a:fontRef>
            </p:style>
          </p:cxnSp>
        </p:grpSp>
      </p:grpSp>
      <p:grpSp>
        <p:nvGrpSpPr>
          <p:cNvPr id="78" name="组合 77"/>
          <p:cNvGrpSpPr/>
          <p:nvPr/>
        </p:nvGrpSpPr>
        <p:grpSpPr>
          <a:xfrm>
            <a:off x="6471014" y="1434873"/>
            <a:ext cx="1854640" cy="1854639"/>
            <a:chOff x="5168680" y="2501681"/>
            <a:chExt cx="1854640" cy="1854639"/>
          </a:xfrm>
        </p:grpSpPr>
        <p:sp>
          <p:nvSpPr>
            <p:cNvPr id="79" name="圆: 空心 78"/>
            <p:cNvSpPr/>
            <p:nvPr/>
          </p:nvSpPr>
          <p:spPr>
            <a:xfrm>
              <a:off x="5168680" y="2501681"/>
              <a:ext cx="1854640" cy="1854639"/>
            </a:xfrm>
            <a:prstGeom prst="donut">
              <a:avLst>
                <a:gd name="adj" fmla="val 5804"/>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自由: 形状 79"/>
            <p:cNvSpPr/>
            <p:nvPr/>
          </p:nvSpPr>
          <p:spPr>
            <a:xfrm rot="5400000">
              <a:off x="5660276" y="2937405"/>
              <a:ext cx="1798768" cy="927320"/>
            </a:xfrm>
            <a:custGeom>
              <a:avLst/>
              <a:gdLst>
                <a:gd name="connsiteX0" fmla="*/ 0 w 1798768"/>
                <a:gd name="connsiteY0" fmla="*/ 927320 h 927320"/>
                <a:gd name="connsiteX1" fmla="*/ 927320 w 1798768"/>
                <a:gd name="connsiteY1" fmla="*/ 0 h 927320"/>
                <a:gd name="connsiteX2" fmla="*/ 1781766 w 1798768"/>
                <a:gd name="connsiteY2" fmla="*/ 566365 h 927320"/>
                <a:gd name="connsiteX3" fmla="*/ 1798768 w 1798768"/>
                <a:gd name="connsiteY3" fmla="*/ 621136 h 927320"/>
                <a:gd name="connsiteX4" fmla="*/ 1697610 w 1798768"/>
                <a:gd name="connsiteY4" fmla="*/ 656678 h 927320"/>
                <a:gd name="connsiteX5" fmla="*/ 1682582 w 1798768"/>
                <a:gd name="connsiteY5" fmla="*/ 608265 h 927320"/>
                <a:gd name="connsiteX6" fmla="*/ 927320 w 1798768"/>
                <a:gd name="connsiteY6" fmla="*/ 107643 h 927320"/>
                <a:gd name="connsiteX7" fmla="*/ 107644 w 1798768"/>
                <a:gd name="connsiteY7" fmla="*/ 927320 h 92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8768" h="927320">
                  <a:moveTo>
                    <a:pt x="0" y="927320"/>
                  </a:moveTo>
                  <a:cubicBezTo>
                    <a:pt x="0" y="415175"/>
                    <a:pt x="415175" y="0"/>
                    <a:pt x="927320" y="0"/>
                  </a:cubicBezTo>
                  <a:cubicBezTo>
                    <a:pt x="1311429" y="0"/>
                    <a:pt x="1640992" y="233536"/>
                    <a:pt x="1781766" y="566365"/>
                  </a:cubicBezTo>
                  <a:lnTo>
                    <a:pt x="1798768" y="621136"/>
                  </a:lnTo>
                  <a:lnTo>
                    <a:pt x="1697610" y="656678"/>
                  </a:lnTo>
                  <a:lnTo>
                    <a:pt x="1682582" y="608265"/>
                  </a:lnTo>
                  <a:cubicBezTo>
                    <a:pt x="1558148" y="314071"/>
                    <a:pt x="1266841" y="107643"/>
                    <a:pt x="927320" y="107643"/>
                  </a:cubicBezTo>
                  <a:cubicBezTo>
                    <a:pt x="474625" y="107643"/>
                    <a:pt x="107644" y="474625"/>
                    <a:pt x="107644" y="9273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1" name="组合 80"/>
          <p:cNvGrpSpPr/>
          <p:nvPr/>
        </p:nvGrpSpPr>
        <p:grpSpPr>
          <a:xfrm>
            <a:off x="1224463" y="1426460"/>
            <a:ext cx="1854640" cy="1854639"/>
            <a:chOff x="5168680" y="2501681"/>
            <a:chExt cx="1854640" cy="1854639"/>
          </a:xfrm>
        </p:grpSpPr>
        <p:sp>
          <p:nvSpPr>
            <p:cNvPr id="82" name="圆: 空心 81"/>
            <p:cNvSpPr/>
            <p:nvPr/>
          </p:nvSpPr>
          <p:spPr>
            <a:xfrm>
              <a:off x="5168680" y="2501681"/>
              <a:ext cx="1854640" cy="1854639"/>
            </a:xfrm>
            <a:prstGeom prst="donut">
              <a:avLst>
                <a:gd name="adj" fmla="val 5804"/>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自由: 形状 82"/>
            <p:cNvSpPr/>
            <p:nvPr/>
          </p:nvSpPr>
          <p:spPr>
            <a:xfrm rot="5400000">
              <a:off x="6192826" y="2404854"/>
              <a:ext cx="176446" cy="370101"/>
            </a:xfrm>
            <a:custGeom>
              <a:avLst/>
              <a:gdLst>
                <a:gd name="connsiteX0" fmla="*/ 0 w 176446"/>
                <a:gd name="connsiteY0" fmla="*/ 370100 h 370101"/>
                <a:gd name="connsiteX1" fmla="*/ 72874 w 176446"/>
                <a:gd name="connsiteY1" fmla="*/ 9145 h 370101"/>
                <a:gd name="connsiteX2" fmla="*/ 77837 w 176446"/>
                <a:gd name="connsiteY2" fmla="*/ 0 h 370101"/>
                <a:gd name="connsiteX3" fmla="*/ 176446 w 176446"/>
                <a:gd name="connsiteY3" fmla="*/ 42962 h 370101"/>
                <a:gd name="connsiteX4" fmla="*/ 172058 w 176446"/>
                <a:gd name="connsiteY4" fmla="*/ 51045 h 370101"/>
                <a:gd name="connsiteX5" fmla="*/ 107644 w 176446"/>
                <a:gd name="connsiteY5" fmla="*/ 370100 h 370101"/>
                <a:gd name="connsiteX6" fmla="*/ 107644 w 176446"/>
                <a:gd name="connsiteY6" fmla="*/ 370101 h 370101"/>
                <a:gd name="connsiteX7" fmla="*/ 0 w 176446"/>
                <a:gd name="connsiteY7" fmla="*/ 370101 h 37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446" h="370101">
                  <a:moveTo>
                    <a:pt x="0" y="370100"/>
                  </a:moveTo>
                  <a:cubicBezTo>
                    <a:pt x="0" y="242064"/>
                    <a:pt x="25949" y="120088"/>
                    <a:pt x="72874" y="9145"/>
                  </a:cubicBezTo>
                  <a:lnTo>
                    <a:pt x="77837" y="0"/>
                  </a:lnTo>
                  <a:lnTo>
                    <a:pt x="176446" y="42962"/>
                  </a:lnTo>
                  <a:lnTo>
                    <a:pt x="172058" y="51045"/>
                  </a:lnTo>
                  <a:cubicBezTo>
                    <a:pt x="130580" y="149110"/>
                    <a:pt x="107644" y="256927"/>
                    <a:pt x="107644" y="370100"/>
                  </a:cubicBezTo>
                  <a:lnTo>
                    <a:pt x="107644" y="370101"/>
                  </a:lnTo>
                  <a:lnTo>
                    <a:pt x="0" y="370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4" name="组合 83"/>
          <p:cNvGrpSpPr/>
          <p:nvPr/>
        </p:nvGrpSpPr>
        <p:grpSpPr>
          <a:xfrm>
            <a:off x="9135428" y="1433757"/>
            <a:ext cx="1854640" cy="1854640"/>
            <a:chOff x="5168680" y="2501681"/>
            <a:chExt cx="1854640" cy="1854640"/>
          </a:xfrm>
        </p:grpSpPr>
        <p:sp>
          <p:nvSpPr>
            <p:cNvPr id="85" name="圆: 空心 84"/>
            <p:cNvSpPr/>
            <p:nvPr/>
          </p:nvSpPr>
          <p:spPr>
            <a:xfrm>
              <a:off x="5168680" y="2501681"/>
              <a:ext cx="1854640" cy="1854639"/>
            </a:xfrm>
            <a:prstGeom prst="donut">
              <a:avLst>
                <a:gd name="adj" fmla="val 5804"/>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自由: 形状 85"/>
            <p:cNvSpPr/>
            <p:nvPr/>
          </p:nvSpPr>
          <p:spPr>
            <a:xfrm rot="5400000">
              <a:off x="5474556" y="2807558"/>
              <a:ext cx="1854640" cy="1242886"/>
            </a:xfrm>
            <a:custGeom>
              <a:avLst/>
              <a:gdLst>
                <a:gd name="connsiteX0" fmla="*/ 0 w 1854640"/>
                <a:gd name="connsiteY0" fmla="*/ 927320 h 1242886"/>
                <a:gd name="connsiteX1" fmla="*/ 927320 w 1854640"/>
                <a:gd name="connsiteY1" fmla="*/ 0 h 1242886"/>
                <a:gd name="connsiteX2" fmla="*/ 1854640 w 1854640"/>
                <a:gd name="connsiteY2" fmla="*/ 927320 h 1242886"/>
                <a:gd name="connsiteX3" fmla="*/ 1835800 w 1854640"/>
                <a:gd name="connsiteY3" fmla="*/ 1114208 h 1242886"/>
                <a:gd name="connsiteX4" fmla="*/ 1795856 w 1854640"/>
                <a:gd name="connsiteY4" fmla="*/ 1242886 h 1242886"/>
                <a:gd name="connsiteX5" fmla="*/ 1695036 w 1854640"/>
                <a:gd name="connsiteY5" fmla="*/ 1206255 h 1242886"/>
                <a:gd name="connsiteX6" fmla="*/ 1730343 w 1854640"/>
                <a:gd name="connsiteY6" fmla="*/ 1092514 h 1242886"/>
                <a:gd name="connsiteX7" fmla="*/ 1746996 w 1854640"/>
                <a:gd name="connsiteY7" fmla="*/ 927320 h 1242886"/>
                <a:gd name="connsiteX8" fmla="*/ 927320 w 1854640"/>
                <a:gd name="connsiteY8" fmla="*/ 107643 h 1242886"/>
                <a:gd name="connsiteX9" fmla="*/ 107644 w 1854640"/>
                <a:gd name="connsiteY9" fmla="*/ 927320 h 1242886"/>
                <a:gd name="connsiteX10" fmla="*/ 107644 w 1854640"/>
                <a:gd name="connsiteY10" fmla="*/ 927321 h 1242886"/>
                <a:gd name="connsiteX11" fmla="*/ 0 w 1854640"/>
                <a:gd name="connsiteY11" fmla="*/ 927321 h 124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4640" h="1242886">
                  <a:moveTo>
                    <a:pt x="0" y="927320"/>
                  </a:moveTo>
                  <a:cubicBezTo>
                    <a:pt x="0" y="415175"/>
                    <a:pt x="415175" y="0"/>
                    <a:pt x="927320" y="0"/>
                  </a:cubicBezTo>
                  <a:cubicBezTo>
                    <a:pt x="1439465" y="0"/>
                    <a:pt x="1854640" y="415175"/>
                    <a:pt x="1854640" y="927320"/>
                  </a:cubicBezTo>
                  <a:cubicBezTo>
                    <a:pt x="1854640" y="991338"/>
                    <a:pt x="1848153" y="1053841"/>
                    <a:pt x="1835800" y="1114208"/>
                  </a:cubicBezTo>
                  <a:lnTo>
                    <a:pt x="1795856" y="1242886"/>
                  </a:lnTo>
                  <a:lnTo>
                    <a:pt x="1695036" y="1206255"/>
                  </a:lnTo>
                  <a:lnTo>
                    <a:pt x="1730343" y="1092514"/>
                  </a:lnTo>
                  <a:cubicBezTo>
                    <a:pt x="1741262" y="1039155"/>
                    <a:pt x="1746996" y="983907"/>
                    <a:pt x="1746996" y="927320"/>
                  </a:cubicBezTo>
                  <a:cubicBezTo>
                    <a:pt x="1746996" y="474625"/>
                    <a:pt x="1380015" y="107643"/>
                    <a:pt x="927320" y="107643"/>
                  </a:cubicBezTo>
                  <a:cubicBezTo>
                    <a:pt x="474625" y="107643"/>
                    <a:pt x="107644" y="474625"/>
                    <a:pt x="107644" y="927320"/>
                  </a:cubicBezTo>
                  <a:lnTo>
                    <a:pt x="107644" y="927321"/>
                  </a:lnTo>
                  <a:lnTo>
                    <a:pt x="0" y="9273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8" name="组合 87"/>
          <p:cNvGrpSpPr/>
          <p:nvPr/>
        </p:nvGrpSpPr>
        <p:grpSpPr>
          <a:xfrm>
            <a:off x="3879145" y="3997357"/>
            <a:ext cx="1856984" cy="707349"/>
            <a:chOff x="1213186" y="3997357"/>
            <a:chExt cx="1856984" cy="707349"/>
          </a:xfrm>
        </p:grpSpPr>
        <p:sp>
          <p:nvSpPr>
            <p:cNvPr id="89" name="矩形 88"/>
            <p:cNvSpPr/>
            <p:nvPr/>
          </p:nvSpPr>
          <p:spPr>
            <a:xfrm>
              <a:off x="1213186" y="4010215"/>
              <a:ext cx="1856984" cy="694491"/>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1298660" y="3997357"/>
              <a:ext cx="1741456" cy="692497"/>
            </a:xfrm>
            <a:prstGeom prst="rect">
              <a:avLst/>
            </a:prstGeom>
            <a:noFill/>
          </p:spPr>
          <p:txBody>
            <a:bodyPr wrap="square" rtlCol="0">
              <a:spAutoFit/>
            </a:bodyPr>
            <a:lstStyle/>
            <a:p>
              <a:pPr>
                <a:lnSpc>
                  <a:spcPct val="130000"/>
                </a:lnSpc>
              </a:pPr>
              <a:r>
                <a:rPr lang="zh-CN" altLang="en-US" sz="3000" dirty="0">
                  <a:solidFill>
                    <a:schemeClr val="bg1"/>
                  </a:solidFill>
                  <a:latin typeface="微软雅黑" panose="020B0503020204020204" pitchFamily="34" charset="-122"/>
                  <a:ea typeface="微软雅黑" panose="020B0503020204020204" pitchFamily="34" charset="-122"/>
                </a:rPr>
                <a:t>请在此处</a:t>
              </a:r>
            </a:p>
          </p:txBody>
        </p:sp>
      </p:grpSp>
      <p:grpSp>
        <p:nvGrpSpPr>
          <p:cNvPr id="91" name="组合 90"/>
          <p:cNvGrpSpPr/>
          <p:nvPr/>
        </p:nvGrpSpPr>
        <p:grpSpPr>
          <a:xfrm>
            <a:off x="6466588" y="3997357"/>
            <a:ext cx="1856984" cy="707349"/>
            <a:chOff x="1213186" y="3997357"/>
            <a:chExt cx="1856984" cy="707349"/>
          </a:xfrm>
        </p:grpSpPr>
        <p:sp>
          <p:nvSpPr>
            <p:cNvPr id="93" name="矩形 92"/>
            <p:cNvSpPr/>
            <p:nvPr/>
          </p:nvSpPr>
          <p:spPr>
            <a:xfrm>
              <a:off x="1213186" y="4010215"/>
              <a:ext cx="1856984" cy="694491"/>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1298660" y="3997357"/>
              <a:ext cx="1741456" cy="692497"/>
            </a:xfrm>
            <a:prstGeom prst="rect">
              <a:avLst/>
            </a:prstGeom>
            <a:noFill/>
          </p:spPr>
          <p:txBody>
            <a:bodyPr wrap="square" rtlCol="0">
              <a:spAutoFit/>
            </a:bodyPr>
            <a:lstStyle/>
            <a:p>
              <a:pPr>
                <a:lnSpc>
                  <a:spcPct val="130000"/>
                </a:lnSpc>
              </a:pPr>
              <a:r>
                <a:rPr lang="zh-CN" altLang="en-US" sz="3000" dirty="0">
                  <a:solidFill>
                    <a:schemeClr val="bg1"/>
                  </a:solidFill>
                  <a:latin typeface="微软雅黑" panose="020B0503020204020204" pitchFamily="34" charset="-122"/>
                  <a:ea typeface="微软雅黑" panose="020B0503020204020204" pitchFamily="34" charset="-122"/>
                </a:rPr>
                <a:t>请在此处</a:t>
              </a:r>
            </a:p>
          </p:txBody>
        </p:sp>
      </p:grpSp>
      <p:grpSp>
        <p:nvGrpSpPr>
          <p:cNvPr id="95" name="组合 94"/>
          <p:cNvGrpSpPr/>
          <p:nvPr/>
        </p:nvGrpSpPr>
        <p:grpSpPr>
          <a:xfrm>
            <a:off x="9123494" y="3997357"/>
            <a:ext cx="1856984" cy="707349"/>
            <a:chOff x="1213186" y="3997357"/>
            <a:chExt cx="1856984" cy="707349"/>
          </a:xfrm>
        </p:grpSpPr>
        <p:sp>
          <p:nvSpPr>
            <p:cNvPr id="96" name="矩形 95"/>
            <p:cNvSpPr/>
            <p:nvPr/>
          </p:nvSpPr>
          <p:spPr>
            <a:xfrm>
              <a:off x="1213186" y="4010215"/>
              <a:ext cx="1856984" cy="694491"/>
            </a:xfrm>
            <a:prstGeom prst="rect">
              <a:avLst/>
            </a:prstGeom>
            <a:solidFill>
              <a:srgbClr val="FFC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p:cNvSpPr txBox="1"/>
            <p:nvPr/>
          </p:nvSpPr>
          <p:spPr>
            <a:xfrm>
              <a:off x="1298660" y="3997357"/>
              <a:ext cx="1741456" cy="692497"/>
            </a:xfrm>
            <a:prstGeom prst="rect">
              <a:avLst/>
            </a:prstGeom>
            <a:noFill/>
          </p:spPr>
          <p:txBody>
            <a:bodyPr wrap="square" rtlCol="0">
              <a:spAutoFit/>
            </a:bodyPr>
            <a:lstStyle/>
            <a:p>
              <a:pPr>
                <a:lnSpc>
                  <a:spcPct val="130000"/>
                </a:lnSpc>
              </a:pPr>
              <a:r>
                <a:rPr lang="zh-CN" altLang="en-US" sz="3000" dirty="0">
                  <a:solidFill>
                    <a:schemeClr val="bg1"/>
                  </a:solidFill>
                  <a:latin typeface="微软雅黑" panose="020B0503020204020204" pitchFamily="34" charset="-122"/>
                  <a:ea typeface="微软雅黑" panose="020B0503020204020204" pitchFamily="34" charset="-122"/>
                </a:rPr>
                <a:t>请在此处</a:t>
              </a:r>
            </a:p>
          </p:txBody>
        </p:sp>
      </p:grpSp>
    </p:spTree>
    <p:extLst>
      <p:ext uri="{BB962C8B-B14F-4D97-AF65-F5344CB8AC3E}">
        <p14:creationId xmlns:p14="http://schemas.microsoft.com/office/powerpoint/2010/main" val="8053593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3426</TotalTime>
  <Words>822</Words>
  <Application>Microsoft Office PowerPoint</Application>
  <PresentationFormat>宽屏</PresentationFormat>
  <Paragraphs>76</Paragraphs>
  <Slides>12</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12</vt:i4>
      </vt:variant>
    </vt:vector>
  </HeadingPairs>
  <TitlesOfParts>
    <vt:vector size="22" baseType="lpstr">
      <vt:lpstr>等线</vt:lpstr>
      <vt:lpstr>等线 Light</vt:lpstr>
      <vt:lpstr>宋体</vt:lpstr>
      <vt:lpstr>微软雅黑</vt:lpstr>
      <vt:lpstr>Arial</vt:lpstr>
      <vt:lpstr>Calibri</vt:lpstr>
      <vt:lpstr>Calibri Light</vt:lpstr>
      <vt:lpstr>Segoe UI Semilight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万象演示</dc:creator>
  <cp:keywords>www.51pptmoban.com</cp:keywords>
  <cp:lastModifiedBy>YANGS</cp:lastModifiedBy>
  <cp:revision>263</cp:revision>
  <dcterms:created xsi:type="dcterms:W3CDTF">2016-07-09T06:12:24Z</dcterms:created>
  <dcterms:modified xsi:type="dcterms:W3CDTF">2017-08-10T14:31:55Z</dcterms:modified>
</cp:coreProperties>
</file>