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75" r:id="rId3"/>
    <p:sldId id="257" r:id="rId4"/>
    <p:sldId id="276" r:id="rId5"/>
    <p:sldId id="258" r:id="rId6"/>
    <p:sldId id="278" r:id="rId7"/>
    <p:sldId id="259" r:id="rId8"/>
    <p:sldId id="260" r:id="rId9"/>
    <p:sldId id="261" r:id="rId10"/>
    <p:sldId id="280" r:id="rId11"/>
    <p:sldId id="281" r:id="rId12"/>
    <p:sldId id="267" r:id="rId13"/>
    <p:sldId id="268" r:id="rId14"/>
    <p:sldId id="264" r:id="rId15"/>
    <p:sldId id="279" r:id="rId16"/>
    <p:sldId id="283" r:id="rId17"/>
    <p:sldId id="28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3974" userDrawn="1">
          <p15:clr>
            <a:srgbClr val="A4A3A4"/>
          </p15:clr>
        </p15:guide>
        <p15:guide id="4" pos="73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5756"/>
    <a:srgbClr val="E0958A"/>
    <a:srgbClr val="FFC7BD"/>
    <a:srgbClr val="475E5F"/>
    <a:srgbClr val="268681"/>
    <a:srgbClr val="DE5037"/>
    <a:srgbClr val="FBF1E9"/>
    <a:srgbClr val="F1CEB1"/>
    <a:srgbClr val="DDEEED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757" autoAdjust="0"/>
    <p:restoredTop sz="94660"/>
  </p:normalViewPr>
  <p:slideViewPr>
    <p:cSldViewPr snapToGrid="0">
      <p:cViewPr varScale="1">
        <p:scale>
          <a:sx n="74" d="100"/>
          <a:sy n="74" d="100"/>
        </p:scale>
        <p:origin x="222" y="66"/>
      </p:cViewPr>
      <p:guideLst>
        <p:guide orient="horz" pos="346"/>
        <p:guide pos="325"/>
        <p:guide orient="horz" pos="3974"/>
        <p:guide pos="735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209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0495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895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0A9C1-2BE2-401B-9B9D-378F756DCBA6}" type="datetimeFigureOut">
              <a:rPr lang="zh-CN" altLang="en-US" smtClean="0"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06606-0096-4460-BE60-B2800236C9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45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hyperlink" Target="https://creativecommons.org/licenses/by-nc-sa/3.0/cn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emf"/><Relationship Id="rId5" Type="http://schemas.openxmlformats.org/officeDocument/2006/relationships/image" Target="../media/image20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s://creativecommons.org/licenses/by-nc-sa/3.0/cn/" TargetMode="Externa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emf"/><Relationship Id="rId5" Type="http://schemas.openxmlformats.org/officeDocument/2006/relationships/image" Target="../media/image20.sv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227"/>
          <p:cNvSpPr>
            <a:spLocks/>
          </p:cNvSpPr>
          <p:nvPr/>
        </p:nvSpPr>
        <p:spPr bwMode="auto">
          <a:xfrm>
            <a:off x="8966204" y="795916"/>
            <a:ext cx="3681037" cy="921415"/>
          </a:xfrm>
          <a:custGeom>
            <a:avLst/>
            <a:gdLst>
              <a:gd name="T0" fmla="*/ 67 w 664"/>
              <a:gd name="T1" fmla="*/ 100 h 166"/>
              <a:gd name="T2" fmla="*/ 111 w 664"/>
              <a:gd name="T3" fmla="*/ 117 h 166"/>
              <a:gd name="T4" fmla="*/ 202 w 664"/>
              <a:gd name="T5" fmla="*/ 62 h 166"/>
              <a:gd name="T6" fmla="*/ 261 w 664"/>
              <a:gd name="T7" fmla="*/ 80 h 166"/>
              <a:gd name="T8" fmla="*/ 404 w 664"/>
              <a:gd name="T9" fmla="*/ 0 h 166"/>
              <a:gd name="T10" fmla="*/ 536 w 664"/>
              <a:gd name="T11" fmla="*/ 65 h 166"/>
              <a:gd name="T12" fmla="*/ 560 w 664"/>
              <a:gd name="T13" fmla="*/ 62 h 166"/>
              <a:gd name="T14" fmla="*/ 664 w 664"/>
              <a:gd name="T15" fmla="*/ 166 h 166"/>
              <a:gd name="T16" fmla="*/ 0 w 664"/>
              <a:gd name="T17" fmla="*/ 166 h 166"/>
              <a:gd name="T18" fmla="*/ 67 w 664"/>
              <a:gd name="T19" fmla="*/ 10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4" h="166">
                <a:moveTo>
                  <a:pt x="67" y="100"/>
                </a:moveTo>
                <a:cubicBezTo>
                  <a:pt x="84" y="100"/>
                  <a:pt x="99" y="106"/>
                  <a:pt x="111" y="117"/>
                </a:cubicBezTo>
                <a:cubicBezTo>
                  <a:pt x="128" y="84"/>
                  <a:pt x="163" y="62"/>
                  <a:pt x="202" y="62"/>
                </a:cubicBezTo>
                <a:cubicBezTo>
                  <a:pt x="224" y="62"/>
                  <a:pt x="245" y="68"/>
                  <a:pt x="261" y="80"/>
                </a:cubicBezTo>
                <a:cubicBezTo>
                  <a:pt x="290" y="32"/>
                  <a:pt x="343" y="0"/>
                  <a:pt x="404" y="0"/>
                </a:cubicBezTo>
                <a:cubicBezTo>
                  <a:pt x="457" y="0"/>
                  <a:pt x="505" y="25"/>
                  <a:pt x="536" y="65"/>
                </a:cubicBezTo>
                <a:cubicBezTo>
                  <a:pt x="543" y="63"/>
                  <a:pt x="552" y="62"/>
                  <a:pt x="560" y="62"/>
                </a:cubicBezTo>
                <a:cubicBezTo>
                  <a:pt x="618" y="62"/>
                  <a:pt x="664" y="108"/>
                  <a:pt x="66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9"/>
                  <a:pt x="30" y="100"/>
                  <a:pt x="67" y="100"/>
                </a:cubicBezTo>
                <a:close/>
              </a:path>
            </a:pathLst>
          </a:custGeom>
          <a:solidFill>
            <a:schemeClr val="accent3">
              <a:lumMod val="90000"/>
              <a:alpha val="5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0"/>
          <p:cNvSpPr>
            <a:spLocks/>
          </p:cNvSpPr>
          <p:nvPr/>
        </p:nvSpPr>
        <p:spPr bwMode="auto">
          <a:xfrm>
            <a:off x="7362829" y="868941"/>
            <a:ext cx="1986370" cy="495433"/>
          </a:xfrm>
          <a:custGeom>
            <a:avLst/>
            <a:gdLst>
              <a:gd name="T0" fmla="*/ 322 w 358"/>
              <a:gd name="T1" fmla="*/ 54 h 90"/>
              <a:gd name="T2" fmla="*/ 299 w 358"/>
              <a:gd name="T3" fmla="*/ 63 h 90"/>
              <a:gd name="T4" fmla="*/ 249 w 358"/>
              <a:gd name="T5" fmla="*/ 33 h 90"/>
              <a:gd name="T6" fmla="*/ 217 w 358"/>
              <a:gd name="T7" fmla="*/ 43 h 90"/>
              <a:gd name="T8" fmla="*/ 141 w 358"/>
              <a:gd name="T9" fmla="*/ 0 h 90"/>
              <a:gd name="T10" fmla="*/ 69 w 358"/>
              <a:gd name="T11" fmla="*/ 35 h 90"/>
              <a:gd name="T12" fmla="*/ 56 w 358"/>
              <a:gd name="T13" fmla="*/ 33 h 90"/>
              <a:gd name="T14" fmla="*/ 0 w 358"/>
              <a:gd name="T15" fmla="*/ 90 h 90"/>
              <a:gd name="T16" fmla="*/ 358 w 358"/>
              <a:gd name="T17" fmla="*/ 90 h 90"/>
              <a:gd name="T18" fmla="*/ 322 w 358"/>
              <a:gd name="T19" fmla="*/ 5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8" h="90">
                <a:moveTo>
                  <a:pt x="322" y="54"/>
                </a:moveTo>
                <a:cubicBezTo>
                  <a:pt x="313" y="54"/>
                  <a:pt x="305" y="57"/>
                  <a:pt x="299" y="63"/>
                </a:cubicBezTo>
                <a:cubicBezTo>
                  <a:pt x="289" y="45"/>
                  <a:pt x="271" y="33"/>
                  <a:pt x="249" y="33"/>
                </a:cubicBezTo>
                <a:cubicBezTo>
                  <a:pt x="237" y="33"/>
                  <a:pt x="226" y="37"/>
                  <a:pt x="217" y="43"/>
                </a:cubicBezTo>
                <a:cubicBezTo>
                  <a:pt x="202" y="17"/>
                  <a:pt x="173" y="0"/>
                  <a:pt x="141" y="0"/>
                </a:cubicBezTo>
                <a:cubicBezTo>
                  <a:pt x="112" y="0"/>
                  <a:pt x="86" y="14"/>
                  <a:pt x="69" y="35"/>
                </a:cubicBezTo>
                <a:cubicBezTo>
                  <a:pt x="65" y="34"/>
                  <a:pt x="61" y="33"/>
                  <a:pt x="56" y="33"/>
                </a:cubicBezTo>
                <a:cubicBezTo>
                  <a:pt x="25" y="33"/>
                  <a:pt x="0" y="59"/>
                  <a:pt x="0" y="90"/>
                </a:cubicBezTo>
                <a:cubicBezTo>
                  <a:pt x="358" y="90"/>
                  <a:pt x="358" y="90"/>
                  <a:pt x="358" y="90"/>
                </a:cubicBezTo>
                <a:cubicBezTo>
                  <a:pt x="358" y="70"/>
                  <a:pt x="342" y="54"/>
                  <a:pt x="322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Group 205"/>
          <p:cNvGrpSpPr>
            <a:grpSpLocks/>
          </p:cNvGrpSpPr>
          <p:nvPr/>
        </p:nvGrpSpPr>
        <p:grpSpPr bwMode="auto">
          <a:xfrm>
            <a:off x="544513" y="2060569"/>
            <a:ext cx="7513640" cy="4252898"/>
            <a:chOff x="343" y="1298"/>
            <a:chExt cx="4733" cy="2679"/>
          </a:xfrm>
        </p:grpSpPr>
        <p:sp>
          <p:nvSpPr>
            <p:cNvPr id="105" name="Rectangle 5"/>
            <p:cNvSpPr>
              <a:spLocks noChangeArrowheads="1"/>
            </p:cNvSpPr>
            <p:nvPr/>
          </p:nvSpPr>
          <p:spPr bwMode="auto">
            <a:xfrm>
              <a:off x="343" y="2939"/>
              <a:ext cx="547" cy="927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Rectangle 6"/>
            <p:cNvSpPr>
              <a:spLocks noChangeArrowheads="1"/>
            </p:cNvSpPr>
            <p:nvPr/>
          </p:nvSpPr>
          <p:spPr bwMode="auto">
            <a:xfrm>
              <a:off x="446" y="2363"/>
              <a:ext cx="342" cy="482"/>
            </a:xfrm>
            <a:prstGeom prst="rect">
              <a:avLst/>
            </a:prstGeom>
            <a:solidFill>
              <a:srgbClr val="7F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7"/>
            <p:cNvSpPr>
              <a:spLocks noChangeArrowheads="1"/>
            </p:cNvSpPr>
            <p:nvPr/>
          </p:nvSpPr>
          <p:spPr bwMode="auto">
            <a:xfrm>
              <a:off x="591" y="2175"/>
              <a:ext cx="51" cy="483"/>
            </a:xfrm>
            <a:prstGeom prst="rect">
              <a:avLst/>
            </a:prstGeom>
            <a:solidFill>
              <a:srgbClr val="7F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343" y="2570"/>
              <a:ext cx="547" cy="1296"/>
            </a:xfrm>
            <a:custGeom>
              <a:avLst/>
              <a:gdLst>
                <a:gd name="T0" fmla="*/ 224 w 547"/>
                <a:gd name="T1" fmla="*/ 178 h 1296"/>
                <a:gd name="T2" fmla="*/ 224 w 547"/>
                <a:gd name="T3" fmla="*/ 88 h 1296"/>
                <a:gd name="T4" fmla="*/ 0 w 547"/>
                <a:gd name="T5" fmla="*/ 88 h 1296"/>
                <a:gd name="T6" fmla="*/ 0 w 547"/>
                <a:gd name="T7" fmla="*/ 0 h 1296"/>
                <a:gd name="T8" fmla="*/ 547 w 547"/>
                <a:gd name="T9" fmla="*/ 0 h 1296"/>
                <a:gd name="T10" fmla="*/ 547 w 547"/>
                <a:gd name="T11" fmla="*/ 88 h 1296"/>
                <a:gd name="T12" fmla="*/ 323 w 547"/>
                <a:gd name="T13" fmla="*/ 88 h 1296"/>
                <a:gd name="T14" fmla="*/ 323 w 547"/>
                <a:gd name="T15" fmla="*/ 178 h 1296"/>
                <a:gd name="T16" fmla="*/ 547 w 547"/>
                <a:gd name="T17" fmla="*/ 178 h 1296"/>
                <a:gd name="T18" fmla="*/ 547 w 547"/>
                <a:gd name="T19" fmla="*/ 298 h 1296"/>
                <a:gd name="T20" fmla="*/ 323 w 547"/>
                <a:gd name="T21" fmla="*/ 298 h 1296"/>
                <a:gd name="T22" fmla="*/ 323 w 547"/>
                <a:gd name="T23" fmla="*/ 389 h 1296"/>
                <a:gd name="T24" fmla="*/ 547 w 547"/>
                <a:gd name="T25" fmla="*/ 389 h 1296"/>
                <a:gd name="T26" fmla="*/ 547 w 547"/>
                <a:gd name="T27" fmla="*/ 509 h 1296"/>
                <a:gd name="T28" fmla="*/ 323 w 547"/>
                <a:gd name="T29" fmla="*/ 509 h 1296"/>
                <a:gd name="T30" fmla="*/ 323 w 547"/>
                <a:gd name="T31" fmla="*/ 600 h 1296"/>
                <a:gd name="T32" fmla="*/ 547 w 547"/>
                <a:gd name="T33" fmla="*/ 600 h 1296"/>
                <a:gd name="T34" fmla="*/ 547 w 547"/>
                <a:gd name="T35" fmla="*/ 719 h 1296"/>
                <a:gd name="T36" fmla="*/ 323 w 547"/>
                <a:gd name="T37" fmla="*/ 719 h 1296"/>
                <a:gd name="T38" fmla="*/ 323 w 547"/>
                <a:gd name="T39" fmla="*/ 809 h 1296"/>
                <a:gd name="T40" fmla="*/ 547 w 547"/>
                <a:gd name="T41" fmla="*/ 809 h 1296"/>
                <a:gd name="T42" fmla="*/ 547 w 547"/>
                <a:gd name="T43" fmla="*/ 929 h 1296"/>
                <a:gd name="T44" fmla="*/ 323 w 547"/>
                <a:gd name="T45" fmla="*/ 929 h 1296"/>
                <a:gd name="T46" fmla="*/ 323 w 547"/>
                <a:gd name="T47" fmla="*/ 1020 h 1296"/>
                <a:gd name="T48" fmla="*/ 547 w 547"/>
                <a:gd name="T49" fmla="*/ 1020 h 1296"/>
                <a:gd name="T50" fmla="*/ 547 w 547"/>
                <a:gd name="T51" fmla="*/ 1140 h 1296"/>
                <a:gd name="T52" fmla="*/ 323 w 547"/>
                <a:gd name="T53" fmla="*/ 1140 h 1296"/>
                <a:gd name="T54" fmla="*/ 323 w 547"/>
                <a:gd name="T55" fmla="*/ 1231 h 1296"/>
                <a:gd name="T56" fmla="*/ 547 w 547"/>
                <a:gd name="T57" fmla="*/ 1231 h 1296"/>
                <a:gd name="T58" fmla="*/ 547 w 547"/>
                <a:gd name="T59" fmla="*/ 1296 h 1296"/>
                <a:gd name="T60" fmla="*/ 0 w 547"/>
                <a:gd name="T61" fmla="*/ 1296 h 1296"/>
                <a:gd name="T62" fmla="*/ 0 w 547"/>
                <a:gd name="T63" fmla="*/ 1231 h 1296"/>
                <a:gd name="T64" fmla="*/ 224 w 547"/>
                <a:gd name="T65" fmla="*/ 1231 h 1296"/>
                <a:gd name="T66" fmla="*/ 224 w 547"/>
                <a:gd name="T67" fmla="*/ 1140 h 1296"/>
                <a:gd name="T68" fmla="*/ 0 w 547"/>
                <a:gd name="T69" fmla="*/ 1140 h 1296"/>
                <a:gd name="T70" fmla="*/ 0 w 547"/>
                <a:gd name="T71" fmla="*/ 1020 h 1296"/>
                <a:gd name="T72" fmla="*/ 224 w 547"/>
                <a:gd name="T73" fmla="*/ 1020 h 1296"/>
                <a:gd name="T74" fmla="*/ 224 w 547"/>
                <a:gd name="T75" fmla="*/ 929 h 1296"/>
                <a:gd name="T76" fmla="*/ 0 w 547"/>
                <a:gd name="T77" fmla="*/ 929 h 1296"/>
                <a:gd name="T78" fmla="*/ 0 w 547"/>
                <a:gd name="T79" fmla="*/ 809 h 1296"/>
                <a:gd name="T80" fmla="*/ 224 w 547"/>
                <a:gd name="T81" fmla="*/ 809 h 1296"/>
                <a:gd name="T82" fmla="*/ 224 w 547"/>
                <a:gd name="T83" fmla="*/ 719 h 1296"/>
                <a:gd name="T84" fmla="*/ 0 w 547"/>
                <a:gd name="T85" fmla="*/ 719 h 1296"/>
                <a:gd name="T86" fmla="*/ 0 w 547"/>
                <a:gd name="T87" fmla="*/ 600 h 1296"/>
                <a:gd name="T88" fmla="*/ 224 w 547"/>
                <a:gd name="T89" fmla="*/ 600 h 1296"/>
                <a:gd name="T90" fmla="*/ 224 w 547"/>
                <a:gd name="T91" fmla="*/ 509 h 1296"/>
                <a:gd name="T92" fmla="*/ 0 w 547"/>
                <a:gd name="T93" fmla="*/ 509 h 1296"/>
                <a:gd name="T94" fmla="*/ 0 w 547"/>
                <a:gd name="T95" fmla="*/ 389 h 1296"/>
                <a:gd name="T96" fmla="*/ 224 w 547"/>
                <a:gd name="T97" fmla="*/ 389 h 1296"/>
                <a:gd name="T98" fmla="*/ 224 w 547"/>
                <a:gd name="T99" fmla="*/ 298 h 1296"/>
                <a:gd name="T100" fmla="*/ 0 w 547"/>
                <a:gd name="T101" fmla="*/ 298 h 1296"/>
                <a:gd name="T102" fmla="*/ 0 w 547"/>
                <a:gd name="T103" fmla="*/ 178 h 1296"/>
                <a:gd name="T104" fmla="*/ 224 w 547"/>
                <a:gd name="T105" fmla="*/ 178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7" h="1296">
                  <a:moveTo>
                    <a:pt x="224" y="178"/>
                  </a:moveTo>
                  <a:lnTo>
                    <a:pt x="224" y="88"/>
                  </a:lnTo>
                  <a:lnTo>
                    <a:pt x="0" y="88"/>
                  </a:lnTo>
                  <a:lnTo>
                    <a:pt x="0" y="0"/>
                  </a:lnTo>
                  <a:lnTo>
                    <a:pt x="547" y="0"/>
                  </a:lnTo>
                  <a:lnTo>
                    <a:pt x="547" y="88"/>
                  </a:lnTo>
                  <a:lnTo>
                    <a:pt x="323" y="88"/>
                  </a:lnTo>
                  <a:lnTo>
                    <a:pt x="323" y="178"/>
                  </a:lnTo>
                  <a:lnTo>
                    <a:pt x="547" y="178"/>
                  </a:lnTo>
                  <a:lnTo>
                    <a:pt x="547" y="298"/>
                  </a:lnTo>
                  <a:lnTo>
                    <a:pt x="323" y="298"/>
                  </a:lnTo>
                  <a:lnTo>
                    <a:pt x="323" y="389"/>
                  </a:lnTo>
                  <a:lnTo>
                    <a:pt x="547" y="389"/>
                  </a:lnTo>
                  <a:lnTo>
                    <a:pt x="547" y="509"/>
                  </a:lnTo>
                  <a:lnTo>
                    <a:pt x="323" y="509"/>
                  </a:lnTo>
                  <a:lnTo>
                    <a:pt x="323" y="600"/>
                  </a:lnTo>
                  <a:lnTo>
                    <a:pt x="547" y="600"/>
                  </a:lnTo>
                  <a:lnTo>
                    <a:pt x="547" y="719"/>
                  </a:lnTo>
                  <a:lnTo>
                    <a:pt x="323" y="719"/>
                  </a:lnTo>
                  <a:lnTo>
                    <a:pt x="323" y="809"/>
                  </a:lnTo>
                  <a:lnTo>
                    <a:pt x="547" y="809"/>
                  </a:lnTo>
                  <a:lnTo>
                    <a:pt x="547" y="929"/>
                  </a:lnTo>
                  <a:lnTo>
                    <a:pt x="323" y="929"/>
                  </a:lnTo>
                  <a:lnTo>
                    <a:pt x="323" y="1020"/>
                  </a:lnTo>
                  <a:lnTo>
                    <a:pt x="547" y="1020"/>
                  </a:lnTo>
                  <a:lnTo>
                    <a:pt x="547" y="1140"/>
                  </a:lnTo>
                  <a:lnTo>
                    <a:pt x="323" y="1140"/>
                  </a:lnTo>
                  <a:lnTo>
                    <a:pt x="323" y="1231"/>
                  </a:lnTo>
                  <a:lnTo>
                    <a:pt x="547" y="1231"/>
                  </a:lnTo>
                  <a:lnTo>
                    <a:pt x="547" y="1296"/>
                  </a:lnTo>
                  <a:lnTo>
                    <a:pt x="0" y="1296"/>
                  </a:lnTo>
                  <a:lnTo>
                    <a:pt x="0" y="1231"/>
                  </a:lnTo>
                  <a:lnTo>
                    <a:pt x="224" y="1231"/>
                  </a:lnTo>
                  <a:lnTo>
                    <a:pt x="224" y="1140"/>
                  </a:lnTo>
                  <a:lnTo>
                    <a:pt x="0" y="1140"/>
                  </a:lnTo>
                  <a:lnTo>
                    <a:pt x="0" y="1020"/>
                  </a:lnTo>
                  <a:lnTo>
                    <a:pt x="224" y="1020"/>
                  </a:lnTo>
                  <a:lnTo>
                    <a:pt x="224" y="929"/>
                  </a:lnTo>
                  <a:lnTo>
                    <a:pt x="0" y="929"/>
                  </a:lnTo>
                  <a:lnTo>
                    <a:pt x="0" y="809"/>
                  </a:lnTo>
                  <a:lnTo>
                    <a:pt x="224" y="809"/>
                  </a:lnTo>
                  <a:lnTo>
                    <a:pt x="224" y="719"/>
                  </a:lnTo>
                  <a:lnTo>
                    <a:pt x="0" y="719"/>
                  </a:lnTo>
                  <a:lnTo>
                    <a:pt x="0" y="600"/>
                  </a:lnTo>
                  <a:lnTo>
                    <a:pt x="224" y="600"/>
                  </a:lnTo>
                  <a:lnTo>
                    <a:pt x="224" y="509"/>
                  </a:lnTo>
                  <a:lnTo>
                    <a:pt x="0" y="509"/>
                  </a:lnTo>
                  <a:lnTo>
                    <a:pt x="0" y="389"/>
                  </a:lnTo>
                  <a:lnTo>
                    <a:pt x="224" y="389"/>
                  </a:lnTo>
                  <a:lnTo>
                    <a:pt x="224" y="298"/>
                  </a:lnTo>
                  <a:lnTo>
                    <a:pt x="0" y="298"/>
                  </a:lnTo>
                  <a:lnTo>
                    <a:pt x="0" y="178"/>
                  </a:lnTo>
                  <a:lnTo>
                    <a:pt x="224" y="178"/>
                  </a:lnTo>
                  <a:close/>
                </a:path>
              </a:pathLst>
            </a:custGeom>
            <a:solidFill>
              <a:srgbClr val="7F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9"/>
            <p:cNvSpPr>
              <a:spLocks noChangeArrowheads="1"/>
            </p:cNvSpPr>
            <p:nvPr/>
          </p:nvSpPr>
          <p:spPr bwMode="auto">
            <a:xfrm>
              <a:off x="666" y="2658"/>
              <a:ext cx="224" cy="90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10"/>
            <p:cNvSpPr>
              <a:spLocks noChangeArrowheads="1"/>
            </p:cNvSpPr>
            <p:nvPr/>
          </p:nvSpPr>
          <p:spPr bwMode="auto">
            <a:xfrm>
              <a:off x="343" y="2658"/>
              <a:ext cx="224" cy="90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1"/>
            <p:cNvSpPr>
              <a:spLocks noChangeArrowheads="1"/>
            </p:cNvSpPr>
            <p:nvPr/>
          </p:nvSpPr>
          <p:spPr bwMode="auto">
            <a:xfrm>
              <a:off x="666" y="2868"/>
              <a:ext cx="224" cy="91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12"/>
            <p:cNvSpPr>
              <a:spLocks noChangeArrowheads="1"/>
            </p:cNvSpPr>
            <p:nvPr/>
          </p:nvSpPr>
          <p:spPr bwMode="auto">
            <a:xfrm>
              <a:off x="343" y="2868"/>
              <a:ext cx="224" cy="91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3"/>
            <p:cNvSpPr>
              <a:spLocks noChangeArrowheads="1"/>
            </p:cNvSpPr>
            <p:nvPr/>
          </p:nvSpPr>
          <p:spPr bwMode="auto">
            <a:xfrm>
              <a:off x="666" y="3079"/>
              <a:ext cx="224" cy="91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Rectangle 14"/>
            <p:cNvSpPr>
              <a:spLocks noChangeArrowheads="1"/>
            </p:cNvSpPr>
            <p:nvPr/>
          </p:nvSpPr>
          <p:spPr bwMode="auto">
            <a:xfrm>
              <a:off x="343" y="3079"/>
              <a:ext cx="224" cy="91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Rectangle 15"/>
            <p:cNvSpPr>
              <a:spLocks noChangeArrowheads="1"/>
            </p:cNvSpPr>
            <p:nvPr/>
          </p:nvSpPr>
          <p:spPr bwMode="auto">
            <a:xfrm>
              <a:off x="666" y="3289"/>
              <a:ext cx="224" cy="90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Rectangle 16"/>
            <p:cNvSpPr>
              <a:spLocks noChangeArrowheads="1"/>
            </p:cNvSpPr>
            <p:nvPr/>
          </p:nvSpPr>
          <p:spPr bwMode="auto">
            <a:xfrm>
              <a:off x="343" y="3289"/>
              <a:ext cx="224" cy="90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Rectangle 17"/>
            <p:cNvSpPr>
              <a:spLocks noChangeArrowheads="1"/>
            </p:cNvSpPr>
            <p:nvPr/>
          </p:nvSpPr>
          <p:spPr bwMode="auto">
            <a:xfrm>
              <a:off x="666" y="3499"/>
              <a:ext cx="224" cy="91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8"/>
            <p:cNvSpPr>
              <a:spLocks noChangeArrowheads="1"/>
            </p:cNvSpPr>
            <p:nvPr/>
          </p:nvSpPr>
          <p:spPr bwMode="auto">
            <a:xfrm>
              <a:off x="343" y="3499"/>
              <a:ext cx="224" cy="91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9"/>
            <p:cNvSpPr>
              <a:spLocks noChangeArrowheads="1"/>
            </p:cNvSpPr>
            <p:nvPr/>
          </p:nvSpPr>
          <p:spPr bwMode="auto">
            <a:xfrm>
              <a:off x="653" y="3699"/>
              <a:ext cx="237" cy="119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20"/>
            <p:cNvSpPr>
              <a:spLocks noChangeArrowheads="1"/>
            </p:cNvSpPr>
            <p:nvPr/>
          </p:nvSpPr>
          <p:spPr bwMode="auto">
            <a:xfrm>
              <a:off x="343" y="3685"/>
              <a:ext cx="246" cy="145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21"/>
            <p:cNvSpPr>
              <a:spLocks noChangeArrowheads="1"/>
            </p:cNvSpPr>
            <p:nvPr/>
          </p:nvSpPr>
          <p:spPr bwMode="auto">
            <a:xfrm>
              <a:off x="1039" y="1781"/>
              <a:ext cx="567" cy="2128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22"/>
            <p:cNvSpPr>
              <a:spLocks noChangeArrowheads="1"/>
            </p:cNvSpPr>
            <p:nvPr/>
          </p:nvSpPr>
          <p:spPr bwMode="auto">
            <a:xfrm>
              <a:off x="1125" y="1992"/>
              <a:ext cx="410" cy="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23"/>
            <p:cNvSpPr>
              <a:spLocks noChangeArrowheads="1"/>
            </p:cNvSpPr>
            <p:nvPr/>
          </p:nvSpPr>
          <p:spPr bwMode="auto">
            <a:xfrm>
              <a:off x="1125" y="2219"/>
              <a:ext cx="410" cy="67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Rectangle 24"/>
            <p:cNvSpPr>
              <a:spLocks noChangeArrowheads="1"/>
            </p:cNvSpPr>
            <p:nvPr/>
          </p:nvSpPr>
          <p:spPr bwMode="auto">
            <a:xfrm>
              <a:off x="1125" y="2447"/>
              <a:ext cx="410" cy="68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25"/>
            <p:cNvSpPr>
              <a:spLocks noChangeArrowheads="1"/>
            </p:cNvSpPr>
            <p:nvPr/>
          </p:nvSpPr>
          <p:spPr bwMode="auto">
            <a:xfrm>
              <a:off x="1125" y="2676"/>
              <a:ext cx="410" cy="67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26"/>
            <p:cNvSpPr>
              <a:spLocks noChangeArrowheads="1"/>
            </p:cNvSpPr>
            <p:nvPr/>
          </p:nvSpPr>
          <p:spPr bwMode="auto">
            <a:xfrm>
              <a:off x="1125" y="2904"/>
              <a:ext cx="410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27"/>
            <p:cNvSpPr>
              <a:spLocks noChangeArrowheads="1"/>
            </p:cNvSpPr>
            <p:nvPr/>
          </p:nvSpPr>
          <p:spPr bwMode="auto">
            <a:xfrm>
              <a:off x="1125" y="3132"/>
              <a:ext cx="410" cy="68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28"/>
            <p:cNvSpPr>
              <a:spLocks noChangeArrowheads="1"/>
            </p:cNvSpPr>
            <p:nvPr/>
          </p:nvSpPr>
          <p:spPr bwMode="auto">
            <a:xfrm>
              <a:off x="1125" y="3360"/>
              <a:ext cx="410" cy="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29"/>
            <p:cNvSpPr>
              <a:spLocks noChangeArrowheads="1"/>
            </p:cNvSpPr>
            <p:nvPr/>
          </p:nvSpPr>
          <p:spPr bwMode="auto">
            <a:xfrm>
              <a:off x="1125" y="3588"/>
              <a:ext cx="410" cy="68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30"/>
            <p:cNvSpPr>
              <a:spLocks noChangeArrowheads="1"/>
            </p:cNvSpPr>
            <p:nvPr/>
          </p:nvSpPr>
          <p:spPr bwMode="auto">
            <a:xfrm>
              <a:off x="1039" y="1781"/>
              <a:ext cx="567" cy="2128"/>
            </a:xfrm>
            <a:prstGeom prst="rect">
              <a:avLst/>
            </a:prstGeom>
            <a:solidFill>
              <a:srgbClr val="DF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Rectangle 31"/>
            <p:cNvSpPr>
              <a:spLocks noChangeArrowheads="1"/>
            </p:cNvSpPr>
            <p:nvPr/>
          </p:nvSpPr>
          <p:spPr bwMode="auto">
            <a:xfrm>
              <a:off x="1125" y="1992"/>
              <a:ext cx="410" cy="67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2"/>
            <p:cNvSpPr>
              <a:spLocks noChangeArrowheads="1"/>
            </p:cNvSpPr>
            <p:nvPr/>
          </p:nvSpPr>
          <p:spPr bwMode="auto">
            <a:xfrm>
              <a:off x="1125" y="2219"/>
              <a:ext cx="410" cy="67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33"/>
            <p:cNvSpPr>
              <a:spLocks noChangeArrowheads="1"/>
            </p:cNvSpPr>
            <p:nvPr/>
          </p:nvSpPr>
          <p:spPr bwMode="auto">
            <a:xfrm>
              <a:off x="1125" y="2447"/>
              <a:ext cx="410" cy="68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34"/>
            <p:cNvSpPr>
              <a:spLocks noChangeArrowheads="1"/>
            </p:cNvSpPr>
            <p:nvPr/>
          </p:nvSpPr>
          <p:spPr bwMode="auto">
            <a:xfrm>
              <a:off x="1125" y="2676"/>
              <a:ext cx="410" cy="67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35"/>
            <p:cNvSpPr>
              <a:spLocks noChangeArrowheads="1"/>
            </p:cNvSpPr>
            <p:nvPr/>
          </p:nvSpPr>
          <p:spPr bwMode="auto">
            <a:xfrm>
              <a:off x="1125" y="2904"/>
              <a:ext cx="410" cy="68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36"/>
            <p:cNvSpPr>
              <a:spLocks noChangeArrowheads="1"/>
            </p:cNvSpPr>
            <p:nvPr/>
          </p:nvSpPr>
          <p:spPr bwMode="auto">
            <a:xfrm>
              <a:off x="1125" y="3132"/>
              <a:ext cx="410" cy="68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37"/>
            <p:cNvSpPr>
              <a:spLocks noChangeArrowheads="1"/>
            </p:cNvSpPr>
            <p:nvPr/>
          </p:nvSpPr>
          <p:spPr bwMode="auto">
            <a:xfrm>
              <a:off x="1125" y="3360"/>
              <a:ext cx="410" cy="67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38"/>
            <p:cNvSpPr>
              <a:spLocks noChangeArrowheads="1"/>
            </p:cNvSpPr>
            <p:nvPr/>
          </p:nvSpPr>
          <p:spPr bwMode="auto">
            <a:xfrm>
              <a:off x="1125" y="3588"/>
              <a:ext cx="410" cy="68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9"/>
            <p:cNvSpPr>
              <a:spLocks/>
            </p:cNvSpPr>
            <p:nvPr/>
          </p:nvSpPr>
          <p:spPr bwMode="auto">
            <a:xfrm>
              <a:off x="1572" y="2167"/>
              <a:ext cx="418" cy="1738"/>
            </a:xfrm>
            <a:custGeom>
              <a:avLst/>
              <a:gdLst>
                <a:gd name="T0" fmla="*/ 0 w 418"/>
                <a:gd name="T1" fmla="*/ 0 h 1738"/>
                <a:gd name="T2" fmla="*/ 418 w 418"/>
                <a:gd name="T3" fmla="*/ 351 h 1738"/>
                <a:gd name="T4" fmla="*/ 418 w 418"/>
                <a:gd name="T5" fmla="*/ 1738 h 1738"/>
                <a:gd name="T6" fmla="*/ 0 w 418"/>
                <a:gd name="T7" fmla="*/ 1738 h 1738"/>
                <a:gd name="T8" fmla="*/ 0 w 418"/>
                <a:gd name="T9" fmla="*/ 0 h 1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1738">
                  <a:moveTo>
                    <a:pt x="0" y="0"/>
                  </a:moveTo>
                  <a:lnTo>
                    <a:pt x="418" y="351"/>
                  </a:lnTo>
                  <a:lnTo>
                    <a:pt x="418" y="1738"/>
                  </a:lnTo>
                  <a:lnTo>
                    <a:pt x="0" y="17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0"/>
            <p:cNvSpPr>
              <a:spLocks/>
            </p:cNvSpPr>
            <p:nvPr/>
          </p:nvSpPr>
          <p:spPr bwMode="auto">
            <a:xfrm>
              <a:off x="1572" y="2167"/>
              <a:ext cx="418" cy="1738"/>
            </a:xfrm>
            <a:custGeom>
              <a:avLst/>
              <a:gdLst>
                <a:gd name="T0" fmla="*/ 0 w 418"/>
                <a:gd name="T1" fmla="*/ 0 h 1738"/>
                <a:gd name="T2" fmla="*/ 418 w 418"/>
                <a:gd name="T3" fmla="*/ 351 h 1738"/>
                <a:gd name="T4" fmla="*/ 418 w 418"/>
                <a:gd name="T5" fmla="*/ 1738 h 1738"/>
                <a:gd name="T6" fmla="*/ 0 w 418"/>
                <a:gd name="T7" fmla="*/ 1738 h 1738"/>
                <a:gd name="T8" fmla="*/ 0 w 418"/>
                <a:gd name="T9" fmla="*/ 0 h 1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1738">
                  <a:moveTo>
                    <a:pt x="0" y="0"/>
                  </a:moveTo>
                  <a:lnTo>
                    <a:pt x="418" y="351"/>
                  </a:lnTo>
                  <a:lnTo>
                    <a:pt x="418" y="1738"/>
                  </a:lnTo>
                  <a:lnTo>
                    <a:pt x="0" y="17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29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41"/>
            <p:cNvSpPr>
              <a:spLocks noChangeArrowheads="1"/>
            </p:cNvSpPr>
            <p:nvPr/>
          </p:nvSpPr>
          <p:spPr bwMode="auto">
            <a:xfrm>
              <a:off x="1807" y="2606"/>
              <a:ext cx="136" cy="138"/>
            </a:xfrm>
            <a:prstGeom prst="ellipse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42"/>
            <p:cNvSpPr>
              <a:spLocks noChangeArrowheads="1"/>
            </p:cNvSpPr>
            <p:nvPr/>
          </p:nvSpPr>
          <p:spPr bwMode="auto">
            <a:xfrm>
              <a:off x="1617" y="2606"/>
              <a:ext cx="138" cy="138"/>
            </a:xfrm>
            <a:prstGeom prst="ellipse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43"/>
            <p:cNvSpPr>
              <a:spLocks noChangeArrowheads="1"/>
            </p:cNvSpPr>
            <p:nvPr/>
          </p:nvSpPr>
          <p:spPr bwMode="auto">
            <a:xfrm>
              <a:off x="1807" y="2799"/>
              <a:ext cx="136" cy="138"/>
            </a:xfrm>
            <a:prstGeom prst="ellipse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44"/>
            <p:cNvSpPr>
              <a:spLocks noChangeArrowheads="1"/>
            </p:cNvSpPr>
            <p:nvPr/>
          </p:nvSpPr>
          <p:spPr bwMode="auto">
            <a:xfrm>
              <a:off x="1617" y="2799"/>
              <a:ext cx="138" cy="138"/>
            </a:xfrm>
            <a:prstGeom prst="ellipse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45"/>
            <p:cNvSpPr>
              <a:spLocks noChangeArrowheads="1"/>
            </p:cNvSpPr>
            <p:nvPr/>
          </p:nvSpPr>
          <p:spPr bwMode="auto">
            <a:xfrm>
              <a:off x="1807" y="2991"/>
              <a:ext cx="136" cy="138"/>
            </a:xfrm>
            <a:prstGeom prst="ellipse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46"/>
            <p:cNvSpPr>
              <a:spLocks noChangeArrowheads="1"/>
            </p:cNvSpPr>
            <p:nvPr/>
          </p:nvSpPr>
          <p:spPr bwMode="auto">
            <a:xfrm>
              <a:off x="1617" y="2991"/>
              <a:ext cx="138" cy="138"/>
            </a:xfrm>
            <a:prstGeom prst="ellipse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47"/>
            <p:cNvSpPr>
              <a:spLocks noChangeArrowheads="1"/>
            </p:cNvSpPr>
            <p:nvPr/>
          </p:nvSpPr>
          <p:spPr bwMode="auto">
            <a:xfrm>
              <a:off x="1807" y="3184"/>
              <a:ext cx="136" cy="137"/>
            </a:xfrm>
            <a:prstGeom prst="ellipse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48"/>
            <p:cNvSpPr>
              <a:spLocks noChangeArrowheads="1"/>
            </p:cNvSpPr>
            <p:nvPr/>
          </p:nvSpPr>
          <p:spPr bwMode="auto">
            <a:xfrm>
              <a:off x="1617" y="3184"/>
              <a:ext cx="138" cy="137"/>
            </a:xfrm>
            <a:prstGeom prst="ellipse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49"/>
            <p:cNvSpPr>
              <a:spLocks noChangeArrowheads="1"/>
            </p:cNvSpPr>
            <p:nvPr/>
          </p:nvSpPr>
          <p:spPr bwMode="auto">
            <a:xfrm>
              <a:off x="1807" y="3376"/>
              <a:ext cx="136" cy="138"/>
            </a:xfrm>
            <a:prstGeom prst="ellipse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50"/>
            <p:cNvSpPr>
              <a:spLocks noChangeArrowheads="1"/>
            </p:cNvSpPr>
            <p:nvPr/>
          </p:nvSpPr>
          <p:spPr bwMode="auto">
            <a:xfrm>
              <a:off x="1617" y="3376"/>
              <a:ext cx="138" cy="138"/>
            </a:xfrm>
            <a:prstGeom prst="ellipse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51"/>
            <p:cNvSpPr>
              <a:spLocks noChangeArrowheads="1"/>
            </p:cNvSpPr>
            <p:nvPr/>
          </p:nvSpPr>
          <p:spPr bwMode="auto">
            <a:xfrm>
              <a:off x="1807" y="3569"/>
              <a:ext cx="136" cy="136"/>
            </a:xfrm>
            <a:prstGeom prst="ellipse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52"/>
            <p:cNvSpPr>
              <a:spLocks noChangeArrowheads="1"/>
            </p:cNvSpPr>
            <p:nvPr/>
          </p:nvSpPr>
          <p:spPr bwMode="auto">
            <a:xfrm>
              <a:off x="1617" y="3569"/>
              <a:ext cx="138" cy="136"/>
            </a:xfrm>
            <a:prstGeom prst="ellipse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3"/>
            <p:cNvSpPr>
              <a:spLocks/>
            </p:cNvSpPr>
            <p:nvPr/>
          </p:nvSpPr>
          <p:spPr bwMode="auto">
            <a:xfrm>
              <a:off x="2407" y="2167"/>
              <a:ext cx="418" cy="1738"/>
            </a:xfrm>
            <a:custGeom>
              <a:avLst/>
              <a:gdLst>
                <a:gd name="T0" fmla="*/ 0 w 418"/>
                <a:gd name="T1" fmla="*/ 0 h 1738"/>
                <a:gd name="T2" fmla="*/ 418 w 418"/>
                <a:gd name="T3" fmla="*/ 351 h 1738"/>
                <a:gd name="T4" fmla="*/ 418 w 418"/>
                <a:gd name="T5" fmla="*/ 1738 h 1738"/>
                <a:gd name="T6" fmla="*/ 0 w 418"/>
                <a:gd name="T7" fmla="*/ 1738 h 1738"/>
                <a:gd name="T8" fmla="*/ 0 w 418"/>
                <a:gd name="T9" fmla="*/ 0 h 1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1738">
                  <a:moveTo>
                    <a:pt x="0" y="0"/>
                  </a:moveTo>
                  <a:lnTo>
                    <a:pt x="418" y="351"/>
                  </a:lnTo>
                  <a:lnTo>
                    <a:pt x="418" y="1738"/>
                  </a:lnTo>
                  <a:lnTo>
                    <a:pt x="0" y="17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54"/>
            <p:cNvSpPr>
              <a:spLocks noChangeArrowheads="1"/>
            </p:cNvSpPr>
            <p:nvPr/>
          </p:nvSpPr>
          <p:spPr bwMode="auto">
            <a:xfrm>
              <a:off x="2641" y="2586"/>
              <a:ext cx="138" cy="137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55"/>
            <p:cNvSpPr>
              <a:spLocks noChangeArrowheads="1"/>
            </p:cNvSpPr>
            <p:nvPr/>
          </p:nvSpPr>
          <p:spPr bwMode="auto">
            <a:xfrm>
              <a:off x="2453" y="2586"/>
              <a:ext cx="137" cy="137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56"/>
            <p:cNvSpPr>
              <a:spLocks noChangeArrowheads="1"/>
            </p:cNvSpPr>
            <p:nvPr/>
          </p:nvSpPr>
          <p:spPr bwMode="auto">
            <a:xfrm>
              <a:off x="2641" y="2778"/>
              <a:ext cx="138" cy="138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57"/>
            <p:cNvSpPr>
              <a:spLocks noChangeArrowheads="1"/>
            </p:cNvSpPr>
            <p:nvPr/>
          </p:nvSpPr>
          <p:spPr bwMode="auto">
            <a:xfrm>
              <a:off x="2453" y="2778"/>
              <a:ext cx="137" cy="138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58"/>
            <p:cNvSpPr>
              <a:spLocks noChangeArrowheads="1"/>
            </p:cNvSpPr>
            <p:nvPr/>
          </p:nvSpPr>
          <p:spPr bwMode="auto">
            <a:xfrm>
              <a:off x="2641" y="2971"/>
              <a:ext cx="138" cy="136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59"/>
            <p:cNvSpPr>
              <a:spLocks noChangeArrowheads="1"/>
            </p:cNvSpPr>
            <p:nvPr/>
          </p:nvSpPr>
          <p:spPr bwMode="auto">
            <a:xfrm>
              <a:off x="2453" y="2971"/>
              <a:ext cx="137" cy="136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60"/>
            <p:cNvSpPr>
              <a:spLocks noChangeArrowheads="1"/>
            </p:cNvSpPr>
            <p:nvPr/>
          </p:nvSpPr>
          <p:spPr bwMode="auto">
            <a:xfrm>
              <a:off x="2641" y="3162"/>
              <a:ext cx="138" cy="138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61"/>
            <p:cNvSpPr>
              <a:spLocks noChangeArrowheads="1"/>
            </p:cNvSpPr>
            <p:nvPr/>
          </p:nvSpPr>
          <p:spPr bwMode="auto">
            <a:xfrm>
              <a:off x="2453" y="3162"/>
              <a:ext cx="137" cy="138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62"/>
            <p:cNvSpPr>
              <a:spLocks noChangeArrowheads="1"/>
            </p:cNvSpPr>
            <p:nvPr/>
          </p:nvSpPr>
          <p:spPr bwMode="auto">
            <a:xfrm>
              <a:off x="2641" y="3354"/>
              <a:ext cx="138" cy="138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63"/>
            <p:cNvSpPr>
              <a:spLocks noChangeArrowheads="1"/>
            </p:cNvSpPr>
            <p:nvPr/>
          </p:nvSpPr>
          <p:spPr bwMode="auto">
            <a:xfrm>
              <a:off x="2453" y="3354"/>
              <a:ext cx="137" cy="138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64"/>
            <p:cNvSpPr>
              <a:spLocks noChangeArrowheads="1"/>
            </p:cNvSpPr>
            <p:nvPr/>
          </p:nvSpPr>
          <p:spPr bwMode="auto">
            <a:xfrm>
              <a:off x="2641" y="3547"/>
              <a:ext cx="138" cy="138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65"/>
            <p:cNvSpPr>
              <a:spLocks noChangeArrowheads="1"/>
            </p:cNvSpPr>
            <p:nvPr/>
          </p:nvSpPr>
          <p:spPr bwMode="auto">
            <a:xfrm>
              <a:off x="2453" y="3547"/>
              <a:ext cx="137" cy="138"/>
            </a:xfrm>
            <a:prstGeom prst="ellipse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66"/>
            <p:cNvSpPr>
              <a:spLocks noChangeArrowheads="1"/>
            </p:cNvSpPr>
            <p:nvPr/>
          </p:nvSpPr>
          <p:spPr bwMode="auto">
            <a:xfrm>
              <a:off x="3487" y="1298"/>
              <a:ext cx="569" cy="2611"/>
            </a:xfrm>
            <a:prstGeom prst="rect">
              <a:avLst/>
            </a:prstGeom>
            <a:solidFill>
              <a:srgbClr val="FF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67"/>
            <p:cNvSpPr>
              <a:spLocks noChangeArrowheads="1"/>
            </p:cNvSpPr>
            <p:nvPr/>
          </p:nvSpPr>
          <p:spPr bwMode="auto">
            <a:xfrm>
              <a:off x="3545" y="1371"/>
              <a:ext cx="454" cy="29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68"/>
            <p:cNvSpPr>
              <a:spLocks noChangeArrowheads="1"/>
            </p:cNvSpPr>
            <p:nvPr/>
          </p:nvSpPr>
          <p:spPr bwMode="auto">
            <a:xfrm>
              <a:off x="3545" y="1470"/>
              <a:ext cx="454" cy="29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69"/>
            <p:cNvSpPr>
              <a:spLocks noChangeArrowheads="1"/>
            </p:cNvSpPr>
            <p:nvPr/>
          </p:nvSpPr>
          <p:spPr bwMode="auto">
            <a:xfrm>
              <a:off x="3545" y="1571"/>
              <a:ext cx="454" cy="28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70"/>
            <p:cNvSpPr>
              <a:spLocks noChangeArrowheads="1"/>
            </p:cNvSpPr>
            <p:nvPr/>
          </p:nvSpPr>
          <p:spPr bwMode="auto">
            <a:xfrm>
              <a:off x="3545" y="1670"/>
              <a:ext cx="454" cy="29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71"/>
            <p:cNvSpPr>
              <a:spLocks noChangeArrowheads="1"/>
            </p:cNvSpPr>
            <p:nvPr/>
          </p:nvSpPr>
          <p:spPr bwMode="auto">
            <a:xfrm>
              <a:off x="3545" y="1771"/>
              <a:ext cx="454" cy="28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72"/>
            <p:cNvSpPr>
              <a:spLocks noChangeArrowheads="1"/>
            </p:cNvSpPr>
            <p:nvPr/>
          </p:nvSpPr>
          <p:spPr bwMode="auto">
            <a:xfrm>
              <a:off x="3545" y="1871"/>
              <a:ext cx="454" cy="28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73"/>
            <p:cNvSpPr>
              <a:spLocks noChangeArrowheads="1"/>
            </p:cNvSpPr>
            <p:nvPr/>
          </p:nvSpPr>
          <p:spPr bwMode="auto">
            <a:xfrm>
              <a:off x="3545" y="1970"/>
              <a:ext cx="454" cy="29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74"/>
            <p:cNvSpPr>
              <a:spLocks noChangeArrowheads="1"/>
            </p:cNvSpPr>
            <p:nvPr/>
          </p:nvSpPr>
          <p:spPr bwMode="auto">
            <a:xfrm>
              <a:off x="3545" y="2071"/>
              <a:ext cx="454" cy="27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75"/>
            <p:cNvSpPr>
              <a:spLocks noChangeArrowheads="1"/>
            </p:cNvSpPr>
            <p:nvPr/>
          </p:nvSpPr>
          <p:spPr bwMode="auto">
            <a:xfrm>
              <a:off x="3545" y="2170"/>
              <a:ext cx="454" cy="29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76"/>
            <p:cNvSpPr>
              <a:spLocks noChangeArrowheads="1"/>
            </p:cNvSpPr>
            <p:nvPr/>
          </p:nvSpPr>
          <p:spPr bwMode="auto">
            <a:xfrm>
              <a:off x="3545" y="2270"/>
              <a:ext cx="454" cy="28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77"/>
            <p:cNvSpPr>
              <a:spLocks noChangeArrowheads="1"/>
            </p:cNvSpPr>
            <p:nvPr/>
          </p:nvSpPr>
          <p:spPr bwMode="auto">
            <a:xfrm>
              <a:off x="3545" y="2370"/>
              <a:ext cx="454" cy="28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78"/>
            <p:cNvSpPr>
              <a:spLocks noChangeArrowheads="1"/>
            </p:cNvSpPr>
            <p:nvPr/>
          </p:nvSpPr>
          <p:spPr bwMode="auto">
            <a:xfrm>
              <a:off x="3545" y="2470"/>
              <a:ext cx="454" cy="28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79"/>
            <p:cNvSpPr>
              <a:spLocks noChangeArrowheads="1"/>
            </p:cNvSpPr>
            <p:nvPr/>
          </p:nvSpPr>
          <p:spPr bwMode="auto">
            <a:xfrm>
              <a:off x="3545" y="2570"/>
              <a:ext cx="454" cy="28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80"/>
            <p:cNvSpPr>
              <a:spLocks noChangeArrowheads="1"/>
            </p:cNvSpPr>
            <p:nvPr/>
          </p:nvSpPr>
          <p:spPr bwMode="auto">
            <a:xfrm>
              <a:off x="3545" y="2670"/>
              <a:ext cx="454" cy="29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81"/>
            <p:cNvSpPr>
              <a:spLocks noChangeArrowheads="1"/>
            </p:cNvSpPr>
            <p:nvPr/>
          </p:nvSpPr>
          <p:spPr bwMode="auto">
            <a:xfrm>
              <a:off x="3545" y="2769"/>
              <a:ext cx="454" cy="29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82"/>
            <p:cNvSpPr>
              <a:spLocks noChangeArrowheads="1"/>
            </p:cNvSpPr>
            <p:nvPr/>
          </p:nvSpPr>
          <p:spPr bwMode="auto">
            <a:xfrm>
              <a:off x="3545" y="2870"/>
              <a:ext cx="454" cy="28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83"/>
            <p:cNvSpPr>
              <a:spLocks noChangeArrowheads="1"/>
            </p:cNvSpPr>
            <p:nvPr/>
          </p:nvSpPr>
          <p:spPr bwMode="auto">
            <a:xfrm>
              <a:off x="3545" y="2969"/>
              <a:ext cx="454" cy="29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84"/>
            <p:cNvSpPr>
              <a:spLocks noChangeArrowheads="1"/>
            </p:cNvSpPr>
            <p:nvPr/>
          </p:nvSpPr>
          <p:spPr bwMode="auto">
            <a:xfrm>
              <a:off x="3545" y="3069"/>
              <a:ext cx="454" cy="29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85"/>
            <p:cNvSpPr>
              <a:spLocks noChangeArrowheads="1"/>
            </p:cNvSpPr>
            <p:nvPr/>
          </p:nvSpPr>
          <p:spPr bwMode="auto">
            <a:xfrm>
              <a:off x="3545" y="3170"/>
              <a:ext cx="454" cy="27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Rectangle 86"/>
            <p:cNvSpPr>
              <a:spLocks noChangeArrowheads="1"/>
            </p:cNvSpPr>
            <p:nvPr/>
          </p:nvSpPr>
          <p:spPr bwMode="auto">
            <a:xfrm>
              <a:off x="3545" y="3269"/>
              <a:ext cx="454" cy="29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87"/>
            <p:cNvSpPr>
              <a:spLocks noChangeArrowheads="1"/>
            </p:cNvSpPr>
            <p:nvPr/>
          </p:nvSpPr>
          <p:spPr bwMode="auto">
            <a:xfrm>
              <a:off x="3545" y="3370"/>
              <a:ext cx="454" cy="27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88"/>
            <p:cNvSpPr>
              <a:spLocks noChangeArrowheads="1"/>
            </p:cNvSpPr>
            <p:nvPr/>
          </p:nvSpPr>
          <p:spPr bwMode="auto">
            <a:xfrm>
              <a:off x="3545" y="3469"/>
              <a:ext cx="454" cy="29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89"/>
            <p:cNvSpPr>
              <a:spLocks noChangeArrowheads="1"/>
            </p:cNvSpPr>
            <p:nvPr/>
          </p:nvSpPr>
          <p:spPr bwMode="auto">
            <a:xfrm>
              <a:off x="3545" y="3569"/>
              <a:ext cx="454" cy="28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90"/>
            <p:cNvSpPr>
              <a:spLocks noChangeArrowheads="1"/>
            </p:cNvSpPr>
            <p:nvPr/>
          </p:nvSpPr>
          <p:spPr bwMode="auto">
            <a:xfrm>
              <a:off x="3545" y="3669"/>
              <a:ext cx="454" cy="28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91"/>
            <p:cNvSpPr>
              <a:spLocks noChangeArrowheads="1"/>
            </p:cNvSpPr>
            <p:nvPr/>
          </p:nvSpPr>
          <p:spPr bwMode="auto">
            <a:xfrm>
              <a:off x="2991" y="2135"/>
              <a:ext cx="569" cy="1774"/>
            </a:xfrm>
            <a:prstGeom prst="rect">
              <a:avLst/>
            </a:prstGeom>
            <a:solidFill>
              <a:srgbClr val="DF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92"/>
            <p:cNvSpPr>
              <a:spLocks/>
            </p:cNvSpPr>
            <p:nvPr/>
          </p:nvSpPr>
          <p:spPr bwMode="auto">
            <a:xfrm>
              <a:off x="3118" y="1890"/>
              <a:ext cx="315" cy="491"/>
            </a:xfrm>
            <a:custGeom>
              <a:avLst/>
              <a:gdLst>
                <a:gd name="T0" fmla="*/ 0 w 315"/>
                <a:gd name="T1" fmla="*/ 491 h 491"/>
                <a:gd name="T2" fmla="*/ 315 w 315"/>
                <a:gd name="T3" fmla="*/ 491 h 491"/>
                <a:gd name="T4" fmla="*/ 315 w 315"/>
                <a:gd name="T5" fmla="*/ 140 h 491"/>
                <a:gd name="T6" fmla="*/ 157 w 315"/>
                <a:gd name="T7" fmla="*/ 0 h 491"/>
                <a:gd name="T8" fmla="*/ 0 w 315"/>
                <a:gd name="T9" fmla="*/ 140 h 491"/>
                <a:gd name="T10" fmla="*/ 0 w 315"/>
                <a:gd name="T11" fmla="*/ 491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5" h="491">
                  <a:moveTo>
                    <a:pt x="0" y="491"/>
                  </a:moveTo>
                  <a:lnTo>
                    <a:pt x="315" y="491"/>
                  </a:lnTo>
                  <a:lnTo>
                    <a:pt x="315" y="140"/>
                  </a:lnTo>
                  <a:lnTo>
                    <a:pt x="157" y="0"/>
                  </a:lnTo>
                  <a:lnTo>
                    <a:pt x="0" y="140"/>
                  </a:lnTo>
                  <a:lnTo>
                    <a:pt x="0" y="491"/>
                  </a:lnTo>
                  <a:close/>
                </a:path>
              </a:pathLst>
            </a:custGeom>
            <a:solidFill>
              <a:srgbClr val="DF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93"/>
            <p:cNvSpPr>
              <a:spLocks noChangeArrowheads="1"/>
            </p:cNvSpPr>
            <p:nvPr/>
          </p:nvSpPr>
          <p:spPr bwMode="auto">
            <a:xfrm>
              <a:off x="3300" y="2034"/>
              <a:ext cx="58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94"/>
            <p:cNvSpPr>
              <a:spLocks noChangeArrowheads="1"/>
            </p:cNvSpPr>
            <p:nvPr/>
          </p:nvSpPr>
          <p:spPr bwMode="auto">
            <a:xfrm>
              <a:off x="3194" y="2034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95"/>
            <p:cNvSpPr>
              <a:spLocks noChangeArrowheads="1"/>
            </p:cNvSpPr>
            <p:nvPr/>
          </p:nvSpPr>
          <p:spPr bwMode="auto">
            <a:xfrm>
              <a:off x="3407" y="2248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96"/>
            <p:cNvSpPr>
              <a:spLocks noChangeArrowheads="1"/>
            </p:cNvSpPr>
            <p:nvPr/>
          </p:nvSpPr>
          <p:spPr bwMode="auto">
            <a:xfrm>
              <a:off x="3300" y="2248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97"/>
            <p:cNvSpPr>
              <a:spLocks noChangeArrowheads="1"/>
            </p:cNvSpPr>
            <p:nvPr/>
          </p:nvSpPr>
          <p:spPr bwMode="auto">
            <a:xfrm>
              <a:off x="3195" y="2248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98"/>
            <p:cNvSpPr>
              <a:spLocks noChangeArrowheads="1"/>
            </p:cNvSpPr>
            <p:nvPr/>
          </p:nvSpPr>
          <p:spPr bwMode="auto">
            <a:xfrm>
              <a:off x="3088" y="2248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99"/>
            <p:cNvSpPr>
              <a:spLocks noChangeArrowheads="1"/>
            </p:cNvSpPr>
            <p:nvPr/>
          </p:nvSpPr>
          <p:spPr bwMode="auto">
            <a:xfrm>
              <a:off x="3407" y="2431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100"/>
            <p:cNvSpPr>
              <a:spLocks noChangeArrowheads="1"/>
            </p:cNvSpPr>
            <p:nvPr/>
          </p:nvSpPr>
          <p:spPr bwMode="auto">
            <a:xfrm>
              <a:off x="3300" y="2431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101"/>
            <p:cNvSpPr>
              <a:spLocks noChangeArrowheads="1"/>
            </p:cNvSpPr>
            <p:nvPr/>
          </p:nvSpPr>
          <p:spPr bwMode="auto">
            <a:xfrm>
              <a:off x="3195" y="2431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102"/>
            <p:cNvSpPr>
              <a:spLocks noChangeArrowheads="1"/>
            </p:cNvSpPr>
            <p:nvPr/>
          </p:nvSpPr>
          <p:spPr bwMode="auto">
            <a:xfrm>
              <a:off x="3088" y="2431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103"/>
            <p:cNvSpPr>
              <a:spLocks noChangeArrowheads="1"/>
            </p:cNvSpPr>
            <p:nvPr/>
          </p:nvSpPr>
          <p:spPr bwMode="auto">
            <a:xfrm>
              <a:off x="3407" y="2615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104"/>
            <p:cNvSpPr>
              <a:spLocks noChangeArrowheads="1"/>
            </p:cNvSpPr>
            <p:nvPr/>
          </p:nvSpPr>
          <p:spPr bwMode="auto">
            <a:xfrm>
              <a:off x="3300" y="2615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105"/>
            <p:cNvSpPr>
              <a:spLocks noChangeArrowheads="1"/>
            </p:cNvSpPr>
            <p:nvPr/>
          </p:nvSpPr>
          <p:spPr bwMode="auto">
            <a:xfrm>
              <a:off x="3195" y="2615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106"/>
            <p:cNvSpPr>
              <a:spLocks noChangeArrowheads="1"/>
            </p:cNvSpPr>
            <p:nvPr/>
          </p:nvSpPr>
          <p:spPr bwMode="auto">
            <a:xfrm>
              <a:off x="3088" y="2615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107"/>
            <p:cNvSpPr>
              <a:spLocks noChangeArrowheads="1"/>
            </p:cNvSpPr>
            <p:nvPr/>
          </p:nvSpPr>
          <p:spPr bwMode="auto">
            <a:xfrm>
              <a:off x="3407" y="2798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08"/>
            <p:cNvSpPr>
              <a:spLocks noChangeArrowheads="1"/>
            </p:cNvSpPr>
            <p:nvPr/>
          </p:nvSpPr>
          <p:spPr bwMode="auto">
            <a:xfrm>
              <a:off x="3300" y="2798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109"/>
            <p:cNvSpPr>
              <a:spLocks noChangeArrowheads="1"/>
            </p:cNvSpPr>
            <p:nvPr/>
          </p:nvSpPr>
          <p:spPr bwMode="auto">
            <a:xfrm>
              <a:off x="3195" y="2798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110"/>
            <p:cNvSpPr>
              <a:spLocks noChangeArrowheads="1"/>
            </p:cNvSpPr>
            <p:nvPr/>
          </p:nvSpPr>
          <p:spPr bwMode="auto">
            <a:xfrm>
              <a:off x="3088" y="2798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111"/>
            <p:cNvSpPr>
              <a:spLocks noChangeArrowheads="1"/>
            </p:cNvSpPr>
            <p:nvPr/>
          </p:nvSpPr>
          <p:spPr bwMode="auto">
            <a:xfrm>
              <a:off x="3407" y="2981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112"/>
            <p:cNvSpPr>
              <a:spLocks noChangeArrowheads="1"/>
            </p:cNvSpPr>
            <p:nvPr/>
          </p:nvSpPr>
          <p:spPr bwMode="auto">
            <a:xfrm>
              <a:off x="3300" y="2981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113"/>
            <p:cNvSpPr>
              <a:spLocks noChangeArrowheads="1"/>
            </p:cNvSpPr>
            <p:nvPr/>
          </p:nvSpPr>
          <p:spPr bwMode="auto">
            <a:xfrm>
              <a:off x="3195" y="2981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114"/>
            <p:cNvSpPr>
              <a:spLocks noChangeArrowheads="1"/>
            </p:cNvSpPr>
            <p:nvPr/>
          </p:nvSpPr>
          <p:spPr bwMode="auto">
            <a:xfrm>
              <a:off x="3088" y="2981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115"/>
            <p:cNvSpPr>
              <a:spLocks noChangeArrowheads="1"/>
            </p:cNvSpPr>
            <p:nvPr/>
          </p:nvSpPr>
          <p:spPr bwMode="auto">
            <a:xfrm>
              <a:off x="3407" y="3165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116"/>
            <p:cNvSpPr>
              <a:spLocks noChangeArrowheads="1"/>
            </p:cNvSpPr>
            <p:nvPr/>
          </p:nvSpPr>
          <p:spPr bwMode="auto">
            <a:xfrm>
              <a:off x="3300" y="3165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117"/>
            <p:cNvSpPr>
              <a:spLocks noChangeArrowheads="1"/>
            </p:cNvSpPr>
            <p:nvPr/>
          </p:nvSpPr>
          <p:spPr bwMode="auto">
            <a:xfrm>
              <a:off x="3195" y="3165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118"/>
            <p:cNvSpPr>
              <a:spLocks noChangeArrowheads="1"/>
            </p:cNvSpPr>
            <p:nvPr/>
          </p:nvSpPr>
          <p:spPr bwMode="auto">
            <a:xfrm>
              <a:off x="3088" y="3165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119"/>
            <p:cNvSpPr>
              <a:spLocks noChangeArrowheads="1"/>
            </p:cNvSpPr>
            <p:nvPr/>
          </p:nvSpPr>
          <p:spPr bwMode="auto">
            <a:xfrm>
              <a:off x="3407" y="3348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120"/>
            <p:cNvSpPr>
              <a:spLocks noChangeArrowheads="1"/>
            </p:cNvSpPr>
            <p:nvPr/>
          </p:nvSpPr>
          <p:spPr bwMode="auto">
            <a:xfrm>
              <a:off x="3300" y="3348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121"/>
            <p:cNvSpPr>
              <a:spLocks noChangeArrowheads="1"/>
            </p:cNvSpPr>
            <p:nvPr/>
          </p:nvSpPr>
          <p:spPr bwMode="auto">
            <a:xfrm>
              <a:off x="3195" y="3348"/>
              <a:ext cx="56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122"/>
            <p:cNvSpPr>
              <a:spLocks noChangeArrowheads="1"/>
            </p:cNvSpPr>
            <p:nvPr/>
          </p:nvSpPr>
          <p:spPr bwMode="auto">
            <a:xfrm>
              <a:off x="3088" y="3348"/>
              <a:ext cx="57" cy="133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123"/>
            <p:cNvSpPr>
              <a:spLocks noChangeArrowheads="1"/>
            </p:cNvSpPr>
            <p:nvPr/>
          </p:nvSpPr>
          <p:spPr bwMode="auto">
            <a:xfrm>
              <a:off x="3407" y="3531"/>
              <a:ext cx="56" cy="134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124"/>
            <p:cNvSpPr>
              <a:spLocks noChangeArrowheads="1"/>
            </p:cNvSpPr>
            <p:nvPr/>
          </p:nvSpPr>
          <p:spPr bwMode="auto">
            <a:xfrm>
              <a:off x="3300" y="3531"/>
              <a:ext cx="57" cy="134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125"/>
            <p:cNvSpPr>
              <a:spLocks noChangeArrowheads="1"/>
            </p:cNvSpPr>
            <p:nvPr/>
          </p:nvSpPr>
          <p:spPr bwMode="auto">
            <a:xfrm>
              <a:off x="3195" y="3531"/>
              <a:ext cx="56" cy="134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126"/>
            <p:cNvSpPr>
              <a:spLocks noChangeArrowheads="1"/>
            </p:cNvSpPr>
            <p:nvPr/>
          </p:nvSpPr>
          <p:spPr bwMode="auto">
            <a:xfrm>
              <a:off x="3088" y="3531"/>
              <a:ext cx="57" cy="134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Rectangle 127"/>
            <p:cNvSpPr>
              <a:spLocks noChangeArrowheads="1"/>
            </p:cNvSpPr>
            <p:nvPr/>
          </p:nvSpPr>
          <p:spPr bwMode="auto">
            <a:xfrm>
              <a:off x="4389" y="2170"/>
              <a:ext cx="617" cy="1807"/>
            </a:xfrm>
            <a:prstGeom prst="rect">
              <a:avLst/>
            </a:prstGeom>
            <a:solidFill>
              <a:srgbClr val="7F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Rectangle 128"/>
            <p:cNvSpPr>
              <a:spLocks noChangeArrowheads="1"/>
            </p:cNvSpPr>
            <p:nvPr/>
          </p:nvSpPr>
          <p:spPr bwMode="auto">
            <a:xfrm>
              <a:off x="4460" y="2034"/>
              <a:ext cx="489" cy="204"/>
            </a:xfrm>
            <a:prstGeom prst="rect">
              <a:avLst/>
            </a:prstGeom>
            <a:solidFill>
              <a:srgbClr val="7F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Rectangle 129"/>
            <p:cNvSpPr>
              <a:spLocks noChangeArrowheads="1"/>
            </p:cNvSpPr>
            <p:nvPr/>
          </p:nvSpPr>
          <p:spPr bwMode="auto">
            <a:xfrm>
              <a:off x="4516" y="1902"/>
              <a:ext cx="376" cy="158"/>
            </a:xfrm>
            <a:prstGeom prst="rect">
              <a:avLst/>
            </a:prstGeom>
            <a:solidFill>
              <a:srgbClr val="7F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130"/>
            <p:cNvSpPr>
              <a:spLocks noChangeArrowheads="1"/>
            </p:cNvSpPr>
            <p:nvPr/>
          </p:nvSpPr>
          <p:spPr bwMode="auto">
            <a:xfrm>
              <a:off x="4844" y="2270"/>
              <a:ext cx="76" cy="169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Rectangle 131"/>
            <p:cNvSpPr>
              <a:spLocks noChangeArrowheads="1"/>
            </p:cNvSpPr>
            <p:nvPr/>
          </p:nvSpPr>
          <p:spPr bwMode="auto">
            <a:xfrm>
              <a:off x="4726" y="2270"/>
              <a:ext cx="75" cy="169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Rectangle 132"/>
            <p:cNvSpPr>
              <a:spLocks noChangeArrowheads="1"/>
            </p:cNvSpPr>
            <p:nvPr/>
          </p:nvSpPr>
          <p:spPr bwMode="auto">
            <a:xfrm>
              <a:off x="4607" y="2270"/>
              <a:ext cx="76" cy="169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Rectangle 133"/>
            <p:cNvSpPr>
              <a:spLocks noChangeArrowheads="1"/>
            </p:cNvSpPr>
            <p:nvPr/>
          </p:nvSpPr>
          <p:spPr bwMode="auto">
            <a:xfrm>
              <a:off x="4489" y="2270"/>
              <a:ext cx="75" cy="169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Rectangle 134"/>
            <p:cNvSpPr>
              <a:spLocks noChangeArrowheads="1"/>
            </p:cNvSpPr>
            <p:nvPr/>
          </p:nvSpPr>
          <p:spPr bwMode="auto">
            <a:xfrm>
              <a:off x="4844" y="2500"/>
              <a:ext cx="76" cy="169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Rectangle 135"/>
            <p:cNvSpPr>
              <a:spLocks noChangeArrowheads="1"/>
            </p:cNvSpPr>
            <p:nvPr/>
          </p:nvSpPr>
          <p:spPr bwMode="auto">
            <a:xfrm>
              <a:off x="4726" y="2500"/>
              <a:ext cx="75" cy="169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Rectangle 136"/>
            <p:cNvSpPr>
              <a:spLocks noChangeArrowheads="1"/>
            </p:cNvSpPr>
            <p:nvPr/>
          </p:nvSpPr>
          <p:spPr bwMode="auto">
            <a:xfrm>
              <a:off x="4607" y="2500"/>
              <a:ext cx="76" cy="169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137"/>
            <p:cNvSpPr>
              <a:spLocks noChangeArrowheads="1"/>
            </p:cNvSpPr>
            <p:nvPr/>
          </p:nvSpPr>
          <p:spPr bwMode="auto">
            <a:xfrm>
              <a:off x="4489" y="2500"/>
              <a:ext cx="75" cy="169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138"/>
            <p:cNvSpPr>
              <a:spLocks noChangeArrowheads="1"/>
            </p:cNvSpPr>
            <p:nvPr/>
          </p:nvSpPr>
          <p:spPr bwMode="auto">
            <a:xfrm>
              <a:off x="4844" y="2730"/>
              <a:ext cx="76" cy="168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Rectangle 139"/>
            <p:cNvSpPr>
              <a:spLocks noChangeArrowheads="1"/>
            </p:cNvSpPr>
            <p:nvPr/>
          </p:nvSpPr>
          <p:spPr bwMode="auto">
            <a:xfrm>
              <a:off x="4726" y="2730"/>
              <a:ext cx="75" cy="168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140"/>
            <p:cNvSpPr>
              <a:spLocks noChangeArrowheads="1"/>
            </p:cNvSpPr>
            <p:nvPr/>
          </p:nvSpPr>
          <p:spPr bwMode="auto">
            <a:xfrm>
              <a:off x="4607" y="2730"/>
              <a:ext cx="76" cy="168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141"/>
            <p:cNvSpPr>
              <a:spLocks noChangeArrowheads="1"/>
            </p:cNvSpPr>
            <p:nvPr/>
          </p:nvSpPr>
          <p:spPr bwMode="auto">
            <a:xfrm>
              <a:off x="4489" y="2730"/>
              <a:ext cx="75" cy="168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142"/>
            <p:cNvSpPr>
              <a:spLocks noChangeArrowheads="1"/>
            </p:cNvSpPr>
            <p:nvPr/>
          </p:nvSpPr>
          <p:spPr bwMode="auto">
            <a:xfrm>
              <a:off x="4844" y="2960"/>
              <a:ext cx="76" cy="168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Rectangle 143"/>
            <p:cNvSpPr>
              <a:spLocks noChangeArrowheads="1"/>
            </p:cNvSpPr>
            <p:nvPr/>
          </p:nvSpPr>
          <p:spPr bwMode="auto">
            <a:xfrm>
              <a:off x="4726" y="2960"/>
              <a:ext cx="75" cy="168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Rectangle 144"/>
            <p:cNvSpPr>
              <a:spLocks noChangeArrowheads="1"/>
            </p:cNvSpPr>
            <p:nvPr/>
          </p:nvSpPr>
          <p:spPr bwMode="auto">
            <a:xfrm>
              <a:off x="4607" y="2960"/>
              <a:ext cx="76" cy="168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Rectangle 145"/>
            <p:cNvSpPr>
              <a:spLocks noChangeArrowheads="1"/>
            </p:cNvSpPr>
            <p:nvPr/>
          </p:nvSpPr>
          <p:spPr bwMode="auto">
            <a:xfrm>
              <a:off x="4489" y="2960"/>
              <a:ext cx="75" cy="168"/>
            </a:xfrm>
            <a:prstGeom prst="rect">
              <a:avLst/>
            </a:pr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46"/>
            <p:cNvSpPr>
              <a:spLocks/>
            </p:cNvSpPr>
            <p:nvPr/>
          </p:nvSpPr>
          <p:spPr bwMode="auto">
            <a:xfrm>
              <a:off x="3935" y="2605"/>
              <a:ext cx="570" cy="1345"/>
            </a:xfrm>
            <a:custGeom>
              <a:avLst/>
              <a:gdLst>
                <a:gd name="T0" fmla="*/ 0 w 570"/>
                <a:gd name="T1" fmla="*/ 1345 h 1345"/>
                <a:gd name="T2" fmla="*/ 570 w 570"/>
                <a:gd name="T3" fmla="*/ 1345 h 1345"/>
                <a:gd name="T4" fmla="*/ 570 w 570"/>
                <a:gd name="T5" fmla="*/ 209 h 1345"/>
                <a:gd name="T6" fmla="*/ 454 w 570"/>
                <a:gd name="T7" fmla="*/ 0 h 1345"/>
                <a:gd name="T8" fmla="*/ 121 w 570"/>
                <a:gd name="T9" fmla="*/ 0 h 1345"/>
                <a:gd name="T10" fmla="*/ 0 w 570"/>
                <a:gd name="T11" fmla="*/ 209 h 1345"/>
                <a:gd name="T12" fmla="*/ 0 w 570"/>
                <a:gd name="T13" fmla="*/ 1345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0" h="1345">
                  <a:moveTo>
                    <a:pt x="0" y="1345"/>
                  </a:moveTo>
                  <a:lnTo>
                    <a:pt x="570" y="1345"/>
                  </a:lnTo>
                  <a:lnTo>
                    <a:pt x="570" y="209"/>
                  </a:lnTo>
                  <a:lnTo>
                    <a:pt x="454" y="0"/>
                  </a:lnTo>
                  <a:lnTo>
                    <a:pt x="121" y="0"/>
                  </a:lnTo>
                  <a:lnTo>
                    <a:pt x="0" y="209"/>
                  </a:lnTo>
                  <a:lnTo>
                    <a:pt x="0" y="1345"/>
                  </a:lnTo>
                  <a:close/>
                </a:path>
              </a:pathLst>
            </a:custGeom>
            <a:solidFill>
              <a:srgbClr val="46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147"/>
            <p:cNvSpPr>
              <a:spLocks noChangeArrowheads="1"/>
            </p:cNvSpPr>
            <p:nvPr/>
          </p:nvSpPr>
          <p:spPr bwMode="auto">
            <a:xfrm>
              <a:off x="4301" y="2820"/>
              <a:ext cx="76" cy="167"/>
            </a:xfrm>
            <a:prstGeom prst="rect">
              <a:avLst/>
            </a:prstGeom>
            <a:solidFill>
              <a:srgbClr val="7E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148"/>
            <p:cNvSpPr>
              <a:spLocks noChangeArrowheads="1"/>
            </p:cNvSpPr>
            <p:nvPr/>
          </p:nvSpPr>
          <p:spPr bwMode="auto">
            <a:xfrm>
              <a:off x="4182" y="2820"/>
              <a:ext cx="77" cy="167"/>
            </a:xfrm>
            <a:prstGeom prst="rect">
              <a:avLst/>
            </a:prstGeom>
            <a:solidFill>
              <a:srgbClr val="7E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149"/>
            <p:cNvSpPr>
              <a:spLocks noChangeArrowheads="1"/>
            </p:cNvSpPr>
            <p:nvPr/>
          </p:nvSpPr>
          <p:spPr bwMode="auto">
            <a:xfrm>
              <a:off x="4063" y="2820"/>
              <a:ext cx="77" cy="167"/>
            </a:xfrm>
            <a:prstGeom prst="rect">
              <a:avLst/>
            </a:prstGeom>
            <a:solidFill>
              <a:srgbClr val="7E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Rectangle 150"/>
            <p:cNvSpPr>
              <a:spLocks noChangeArrowheads="1"/>
            </p:cNvSpPr>
            <p:nvPr/>
          </p:nvSpPr>
          <p:spPr bwMode="auto">
            <a:xfrm>
              <a:off x="4301" y="3031"/>
              <a:ext cx="76" cy="169"/>
            </a:xfrm>
            <a:prstGeom prst="rect">
              <a:avLst/>
            </a:prstGeom>
            <a:solidFill>
              <a:srgbClr val="7E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Rectangle 151"/>
            <p:cNvSpPr>
              <a:spLocks noChangeArrowheads="1"/>
            </p:cNvSpPr>
            <p:nvPr/>
          </p:nvSpPr>
          <p:spPr bwMode="auto">
            <a:xfrm>
              <a:off x="4182" y="3031"/>
              <a:ext cx="77" cy="169"/>
            </a:xfrm>
            <a:prstGeom prst="rect">
              <a:avLst/>
            </a:prstGeom>
            <a:solidFill>
              <a:srgbClr val="7E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Rectangle 152"/>
            <p:cNvSpPr>
              <a:spLocks noChangeArrowheads="1"/>
            </p:cNvSpPr>
            <p:nvPr/>
          </p:nvSpPr>
          <p:spPr bwMode="auto">
            <a:xfrm>
              <a:off x="4063" y="3031"/>
              <a:ext cx="77" cy="169"/>
            </a:xfrm>
            <a:prstGeom prst="rect">
              <a:avLst/>
            </a:prstGeom>
            <a:solidFill>
              <a:srgbClr val="7E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Rectangle 153"/>
            <p:cNvSpPr>
              <a:spLocks noChangeArrowheads="1"/>
            </p:cNvSpPr>
            <p:nvPr/>
          </p:nvSpPr>
          <p:spPr bwMode="auto">
            <a:xfrm>
              <a:off x="4301" y="3241"/>
              <a:ext cx="76" cy="169"/>
            </a:xfrm>
            <a:prstGeom prst="rect">
              <a:avLst/>
            </a:prstGeom>
            <a:solidFill>
              <a:srgbClr val="7E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Rectangle 154"/>
            <p:cNvSpPr>
              <a:spLocks noChangeArrowheads="1"/>
            </p:cNvSpPr>
            <p:nvPr/>
          </p:nvSpPr>
          <p:spPr bwMode="auto">
            <a:xfrm>
              <a:off x="4182" y="3241"/>
              <a:ext cx="77" cy="169"/>
            </a:xfrm>
            <a:prstGeom prst="rect">
              <a:avLst/>
            </a:prstGeom>
            <a:solidFill>
              <a:srgbClr val="7E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Rectangle 155"/>
            <p:cNvSpPr>
              <a:spLocks noChangeArrowheads="1"/>
            </p:cNvSpPr>
            <p:nvPr/>
          </p:nvSpPr>
          <p:spPr bwMode="auto">
            <a:xfrm>
              <a:off x="4063" y="3241"/>
              <a:ext cx="77" cy="169"/>
            </a:xfrm>
            <a:prstGeom prst="rect">
              <a:avLst/>
            </a:prstGeom>
            <a:solidFill>
              <a:srgbClr val="7E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156"/>
            <p:cNvSpPr>
              <a:spLocks/>
            </p:cNvSpPr>
            <p:nvPr/>
          </p:nvSpPr>
          <p:spPr bwMode="auto">
            <a:xfrm>
              <a:off x="2223" y="2737"/>
              <a:ext cx="571" cy="1213"/>
            </a:xfrm>
            <a:custGeom>
              <a:avLst/>
              <a:gdLst>
                <a:gd name="T0" fmla="*/ 0 w 571"/>
                <a:gd name="T1" fmla="*/ 1213 h 1213"/>
                <a:gd name="T2" fmla="*/ 571 w 571"/>
                <a:gd name="T3" fmla="*/ 1213 h 1213"/>
                <a:gd name="T4" fmla="*/ 571 w 571"/>
                <a:gd name="T5" fmla="*/ 386 h 1213"/>
                <a:gd name="T6" fmla="*/ 286 w 571"/>
                <a:gd name="T7" fmla="*/ 0 h 1213"/>
                <a:gd name="T8" fmla="*/ 0 w 571"/>
                <a:gd name="T9" fmla="*/ 386 h 1213"/>
                <a:gd name="T10" fmla="*/ 0 w 571"/>
                <a:gd name="T11" fmla="*/ 1213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1" h="1213">
                  <a:moveTo>
                    <a:pt x="0" y="1213"/>
                  </a:moveTo>
                  <a:lnTo>
                    <a:pt x="571" y="1213"/>
                  </a:lnTo>
                  <a:lnTo>
                    <a:pt x="571" y="386"/>
                  </a:lnTo>
                  <a:lnTo>
                    <a:pt x="286" y="0"/>
                  </a:lnTo>
                  <a:lnTo>
                    <a:pt x="0" y="386"/>
                  </a:lnTo>
                  <a:lnTo>
                    <a:pt x="0" y="1213"/>
                  </a:lnTo>
                  <a:close/>
                </a:path>
              </a:pathLst>
            </a:custGeom>
            <a:solidFill>
              <a:srgbClr val="FFC8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Rectangle 157"/>
            <p:cNvSpPr>
              <a:spLocks noChangeArrowheads="1"/>
            </p:cNvSpPr>
            <p:nvPr/>
          </p:nvSpPr>
          <p:spPr bwMode="auto">
            <a:xfrm>
              <a:off x="2301" y="3506"/>
              <a:ext cx="415" cy="21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158"/>
            <p:cNvSpPr>
              <a:spLocks/>
            </p:cNvSpPr>
            <p:nvPr/>
          </p:nvSpPr>
          <p:spPr bwMode="auto">
            <a:xfrm>
              <a:off x="2252" y="3394"/>
              <a:ext cx="514" cy="149"/>
            </a:xfrm>
            <a:custGeom>
              <a:avLst/>
              <a:gdLst>
                <a:gd name="T0" fmla="*/ 1 w 429"/>
                <a:gd name="T1" fmla="*/ 103 h 125"/>
                <a:gd name="T2" fmla="*/ 26 w 429"/>
                <a:gd name="T3" fmla="*/ 0 h 125"/>
                <a:gd name="T4" fmla="*/ 168 w 429"/>
                <a:gd name="T5" fmla="*/ 0 h 125"/>
                <a:gd name="T6" fmla="*/ 256 w 429"/>
                <a:gd name="T7" fmla="*/ 0 h 125"/>
                <a:gd name="T8" fmla="*/ 403 w 429"/>
                <a:gd name="T9" fmla="*/ 0 h 125"/>
                <a:gd name="T10" fmla="*/ 427 w 429"/>
                <a:gd name="T11" fmla="*/ 103 h 125"/>
                <a:gd name="T12" fmla="*/ 429 w 429"/>
                <a:gd name="T13" fmla="*/ 109 h 125"/>
                <a:gd name="T14" fmla="*/ 412 w 429"/>
                <a:gd name="T15" fmla="*/ 125 h 125"/>
                <a:gd name="T16" fmla="*/ 396 w 429"/>
                <a:gd name="T17" fmla="*/ 109 h 125"/>
                <a:gd name="T18" fmla="*/ 379 w 429"/>
                <a:gd name="T19" fmla="*/ 125 h 125"/>
                <a:gd name="T20" fmla="*/ 363 w 429"/>
                <a:gd name="T21" fmla="*/ 109 h 125"/>
                <a:gd name="T22" fmla="*/ 346 w 429"/>
                <a:gd name="T23" fmla="*/ 125 h 125"/>
                <a:gd name="T24" fmla="*/ 330 w 429"/>
                <a:gd name="T25" fmla="*/ 109 h 125"/>
                <a:gd name="T26" fmla="*/ 313 w 429"/>
                <a:gd name="T27" fmla="*/ 125 h 125"/>
                <a:gd name="T28" fmla="*/ 297 w 429"/>
                <a:gd name="T29" fmla="*/ 109 h 125"/>
                <a:gd name="T30" fmla="*/ 280 w 429"/>
                <a:gd name="T31" fmla="*/ 125 h 125"/>
                <a:gd name="T32" fmla="*/ 264 w 429"/>
                <a:gd name="T33" fmla="*/ 109 h 125"/>
                <a:gd name="T34" fmla="*/ 247 w 429"/>
                <a:gd name="T35" fmla="*/ 125 h 125"/>
                <a:gd name="T36" fmla="*/ 231 w 429"/>
                <a:gd name="T37" fmla="*/ 109 h 125"/>
                <a:gd name="T38" fmla="*/ 214 w 429"/>
                <a:gd name="T39" fmla="*/ 125 h 125"/>
                <a:gd name="T40" fmla="*/ 198 w 429"/>
                <a:gd name="T41" fmla="*/ 109 h 125"/>
                <a:gd name="T42" fmla="*/ 181 w 429"/>
                <a:gd name="T43" fmla="*/ 125 h 125"/>
                <a:gd name="T44" fmla="*/ 165 w 429"/>
                <a:gd name="T45" fmla="*/ 109 h 125"/>
                <a:gd name="T46" fmla="*/ 148 w 429"/>
                <a:gd name="T47" fmla="*/ 125 h 125"/>
                <a:gd name="T48" fmla="*/ 132 w 429"/>
                <a:gd name="T49" fmla="*/ 109 h 125"/>
                <a:gd name="T50" fmla="*/ 116 w 429"/>
                <a:gd name="T51" fmla="*/ 125 h 125"/>
                <a:gd name="T52" fmla="*/ 99 w 429"/>
                <a:gd name="T53" fmla="*/ 109 h 125"/>
                <a:gd name="T54" fmla="*/ 83 w 429"/>
                <a:gd name="T55" fmla="*/ 125 h 125"/>
                <a:gd name="T56" fmla="*/ 66 w 429"/>
                <a:gd name="T57" fmla="*/ 109 h 125"/>
                <a:gd name="T58" fmla="*/ 50 w 429"/>
                <a:gd name="T59" fmla="*/ 125 h 125"/>
                <a:gd name="T60" fmla="*/ 33 w 429"/>
                <a:gd name="T61" fmla="*/ 109 h 125"/>
                <a:gd name="T62" fmla="*/ 17 w 429"/>
                <a:gd name="T63" fmla="*/ 125 h 125"/>
                <a:gd name="T64" fmla="*/ 0 w 429"/>
                <a:gd name="T65" fmla="*/ 109 h 125"/>
                <a:gd name="T66" fmla="*/ 1 w 429"/>
                <a:gd name="T67" fmla="*/ 10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9" h="125">
                  <a:moveTo>
                    <a:pt x="1" y="103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27" y="103"/>
                    <a:pt x="427" y="103"/>
                    <a:pt x="427" y="103"/>
                  </a:cubicBezTo>
                  <a:cubicBezTo>
                    <a:pt x="428" y="105"/>
                    <a:pt x="429" y="107"/>
                    <a:pt x="429" y="109"/>
                  </a:cubicBezTo>
                  <a:cubicBezTo>
                    <a:pt x="429" y="118"/>
                    <a:pt x="421" y="125"/>
                    <a:pt x="412" y="125"/>
                  </a:cubicBezTo>
                  <a:cubicBezTo>
                    <a:pt x="403" y="125"/>
                    <a:pt x="396" y="118"/>
                    <a:pt x="396" y="109"/>
                  </a:cubicBezTo>
                  <a:cubicBezTo>
                    <a:pt x="396" y="118"/>
                    <a:pt x="388" y="125"/>
                    <a:pt x="379" y="125"/>
                  </a:cubicBezTo>
                  <a:cubicBezTo>
                    <a:pt x="370" y="125"/>
                    <a:pt x="363" y="118"/>
                    <a:pt x="363" y="109"/>
                  </a:cubicBezTo>
                  <a:cubicBezTo>
                    <a:pt x="363" y="118"/>
                    <a:pt x="355" y="125"/>
                    <a:pt x="346" y="125"/>
                  </a:cubicBezTo>
                  <a:cubicBezTo>
                    <a:pt x="337" y="125"/>
                    <a:pt x="330" y="118"/>
                    <a:pt x="330" y="109"/>
                  </a:cubicBezTo>
                  <a:cubicBezTo>
                    <a:pt x="330" y="118"/>
                    <a:pt x="322" y="125"/>
                    <a:pt x="313" y="125"/>
                  </a:cubicBezTo>
                  <a:cubicBezTo>
                    <a:pt x="304" y="125"/>
                    <a:pt x="297" y="118"/>
                    <a:pt x="297" y="109"/>
                  </a:cubicBezTo>
                  <a:cubicBezTo>
                    <a:pt x="297" y="118"/>
                    <a:pt x="289" y="125"/>
                    <a:pt x="280" y="125"/>
                  </a:cubicBezTo>
                  <a:cubicBezTo>
                    <a:pt x="271" y="125"/>
                    <a:pt x="264" y="118"/>
                    <a:pt x="264" y="109"/>
                  </a:cubicBezTo>
                  <a:cubicBezTo>
                    <a:pt x="264" y="118"/>
                    <a:pt x="256" y="125"/>
                    <a:pt x="247" y="125"/>
                  </a:cubicBezTo>
                  <a:cubicBezTo>
                    <a:pt x="238" y="125"/>
                    <a:pt x="231" y="118"/>
                    <a:pt x="231" y="109"/>
                  </a:cubicBezTo>
                  <a:cubicBezTo>
                    <a:pt x="231" y="118"/>
                    <a:pt x="223" y="125"/>
                    <a:pt x="214" y="125"/>
                  </a:cubicBezTo>
                  <a:cubicBezTo>
                    <a:pt x="205" y="125"/>
                    <a:pt x="198" y="118"/>
                    <a:pt x="198" y="109"/>
                  </a:cubicBezTo>
                  <a:cubicBezTo>
                    <a:pt x="198" y="118"/>
                    <a:pt x="190" y="125"/>
                    <a:pt x="181" y="125"/>
                  </a:cubicBezTo>
                  <a:cubicBezTo>
                    <a:pt x="172" y="125"/>
                    <a:pt x="165" y="118"/>
                    <a:pt x="165" y="109"/>
                  </a:cubicBezTo>
                  <a:cubicBezTo>
                    <a:pt x="165" y="118"/>
                    <a:pt x="158" y="125"/>
                    <a:pt x="148" y="125"/>
                  </a:cubicBezTo>
                  <a:cubicBezTo>
                    <a:pt x="139" y="125"/>
                    <a:pt x="132" y="118"/>
                    <a:pt x="132" y="109"/>
                  </a:cubicBezTo>
                  <a:cubicBezTo>
                    <a:pt x="132" y="118"/>
                    <a:pt x="125" y="125"/>
                    <a:pt x="116" y="125"/>
                  </a:cubicBezTo>
                  <a:cubicBezTo>
                    <a:pt x="106" y="125"/>
                    <a:pt x="99" y="118"/>
                    <a:pt x="99" y="109"/>
                  </a:cubicBezTo>
                  <a:cubicBezTo>
                    <a:pt x="99" y="118"/>
                    <a:pt x="92" y="125"/>
                    <a:pt x="83" y="125"/>
                  </a:cubicBezTo>
                  <a:cubicBezTo>
                    <a:pt x="73" y="125"/>
                    <a:pt x="66" y="118"/>
                    <a:pt x="66" y="109"/>
                  </a:cubicBezTo>
                  <a:cubicBezTo>
                    <a:pt x="66" y="118"/>
                    <a:pt x="59" y="125"/>
                    <a:pt x="50" y="125"/>
                  </a:cubicBezTo>
                  <a:cubicBezTo>
                    <a:pt x="41" y="125"/>
                    <a:pt x="33" y="118"/>
                    <a:pt x="33" y="109"/>
                  </a:cubicBezTo>
                  <a:cubicBezTo>
                    <a:pt x="33" y="118"/>
                    <a:pt x="26" y="125"/>
                    <a:pt x="17" y="125"/>
                  </a:cubicBezTo>
                  <a:cubicBezTo>
                    <a:pt x="8" y="125"/>
                    <a:pt x="0" y="118"/>
                    <a:pt x="0" y="109"/>
                  </a:cubicBezTo>
                  <a:cubicBezTo>
                    <a:pt x="0" y="107"/>
                    <a:pt x="1" y="105"/>
                    <a:pt x="1" y="103"/>
                  </a:cubicBezTo>
                  <a:close/>
                </a:path>
              </a:pathLst>
            </a:cu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Rectangle 159"/>
            <p:cNvSpPr>
              <a:spLocks noChangeArrowheads="1"/>
            </p:cNvSpPr>
            <p:nvPr/>
          </p:nvSpPr>
          <p:spPr bwMode="auto">
            <a:xfrm>
              <a:off x="2647" y="3156"/>
              <a:ext cx="66" cy="151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Rectangle 160"/>
            <p:cNvSpPr>
              <a:spLocks noChangeArrowheads="1"/>
            </p:cNvSpPr>
            <p:nvPr/>
          </p:nvSpPr>
          <p:spPr bwMode="auto">
            <a:xfrm>
              <a:off x="2542" y="3156"/>
              <a:ext cx="66" cy="151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Rectangle 161"/>
            <p:cNvSpPr>
              <a:spLocks noChangeArrowheads="1"/>
            </p:cNvSpPr>
            <p:nvPr/>
          </p:nvSpPr>
          <p:spPr bwMode="auto">
            <a:xfrm>
              <a:off x="2435" y="3156"/>
              <a:ext cx="66" cy="151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Rectangle 162"/>
            <p:cNvSpPr>
              <a:spLocks noChangeArrowheads="1"/>
            </p:cNvSpPr>
            <p:nvPr/>
          </p:nvSpPr>
          <p:spPr bwMode="auto">
            <a:xfrm>
              <a:off x="2330" y="3156"/>
              <a:ext cx="66" cy="151"/>
            </a:xfrm>
            <a:prstGeom prst="rect">
              <a:avLst/>
            </a:prstGeom>
            <a:solidFill>
              <a:srgbClr val="FC92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63"/>
            <p:cNvSpPr>
              <a:spLocks/>
            </p:cNvSpPr>
            <p:nvPr/>
          </p:nvSpPr>
          <p:spPr bwMode="auto">
            <a:xfrm>
              <a:off x="2794" y="2742"/>
              <a:ext cx="571" cy="1083"/>
            </a:xfrm>
            <a:custGeom>
              <a:avLst/>
              <a:gdLst>
                <a:gd name="T0" fmla="*/ 0 w 571"/>
                <a:gd name="T1" fmla="*/ 1083 h 1083"/>
                <a:gd name="T2" fmla="*/ 571 w 571"/>
                <a:gd name="T3" fmla="*/ 1083 h 1083"/>
                <a:gd name="T4" fmla="*/ 571 w 571"/>
                <a:gd name="T5" fmla="*/ 386 h 1083"/>
                <a:gd name="T6" fmla="*/ 286 w 571"/>
                <a:gd name="T7" fmla="*/ 0 h 1083"/>
                <a:gd name="T8" fmla="*/ 0 w 571"/>
                <a:gd name="T9" fmla="*/ 386 h 1083"/>
                <a:gd name="T10" fmla="*/ 0 w 571"/>
                <a:gd name="T11" fmla="*/ 1083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1" h="1083">
                  <a:moveTo>
                    <a:pt x="0" y="1083"/>
                  </a:moveTo>
                  <a:lnTo>
                    <a:pt x="571" y="1083"/>
                  </a:lnTo>
                  <a:lnTo>
                    <a:pt x="571" y="386"/>
                  </a:lnTo>
                  <a:lnTo>
                    <a:pt x="286" y="0"/>
                  </a:lnTo>
                  <a:lnTo>
                    <a:pt x="0" y="386"/>
                  </a:lnTo>
                  <a:lnTo>
                    <a:pt x="0" y="1083"/>
                  </a:lnTo>
                  <a:close/>
                </a:path>
              </a:pathLst>
            </a:custGeom>
            <a:solidFill>
              <a:srgbClr val="7F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64"/>
            <p:cNvSpPr>
              <a:spLocks/>
            </p:cNvSpPr>
            <p:nvPr/>
          </p:nvSpPr>
          <p:spPr bwMode="auto">
            <a:xfrm>
              <a:off x="3208" y="3177"/>
              <a:ext cx="84" cy="175"/>
            </a:xfrm>
            <a:custGeom>
              <a:avLst/>
              <a:gdLst>
                <a:gd name="T0" fmla="*/ 0 w 70"/>
                <a:gd name="T1" fmla="*/ 35 h 146"/>
                <a:gd name="T2" fmla="*/ 0 w 70"/>
                <a:gd name="T3" fmla="*/ 34 h 146"/>
                <a:gd name="T4" fmla="*/ 35 w 70"/>
                <a:gd name="T5" fmla="*/ 0 h 146"/>
                <a:gd name="T6" fmla="*/ 70 w 70"/>
                <a:gd name="T7" fmla="*/ 34 h 146"/>
                <a:gd name="T8" fmla="*/ 70 w 70"/>
                <a:gd name="T9" fmla="*/ 35 h 146"/>
                <a:gd name="T10" fmla="*/ 70 w 70"/>
                <a:gd name="T11" fmla="*/ 35 h 146"/>
                <a:gd name="T12" fmla="*/ 70 w 70"/>
                <a:gd name="T13" fmla="*/ 146 h 146"/>
                <a:gd name="T14" fmla="*/ 0 w 70"/>
                <a:gd name="T15" fmla="*/ 146 h 146"/>
                <a:gd name="T16" fmla="*/ 0 w 70"/>
                <a:gd name="T17" fmla="*/ 3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6">
                  <a:moveTo>
                    <a:pt x="0" y="35"/>
                  </a:moveTo>
                  <a:cubicBezTo>
                    <a:pt x="0" y="35"/>
                    <a:pt x="0" y="35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4" y="0"/>
                    <a:pt x="70" y="15"/>
                    <a:pt x="70" y="34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65"/>
            <p:cNvSpPr>
              <a:spLocks/>
            </p:cNvSpPr>
            <p:nvPr/>
          </p:nvSpPr>
          <p:spPr bwMode="auto">
            <a:xfrm>
              <a:off x="3094" y="3177"/>
              <a:ext cx="84" cy="175"/>
            </a:xfrm>
            <a:custGeom>
              <a:avLst/>
              <a:gdLst>
                <a:gd name="T0" fmla="*/ 0 w 70"/>
                <a:gd name="T1" fmla="*/ 35 h 146"/>
                <a:gd name="T2" fmla="*/ 0 w 70"/>
                <a:gd name="T3" fmla="*/ 34 h 146"/>
                <a:gd name="T4" fmla="*/ 35 w 70"/>
                <a:gd name="T5" fmla="*/ 0 h 146"/>
                <a:gd name="T6" fmla="*/ 70 w 70"/>
                <a:gd name="T7" fmla="*/ 34 h 146"/>
                <a:gd name="T8" fmla="*/ 70 w 70"/>
                <a:gd name="T9" fmla="*/ 35 h 146"/>
                <a:gd name="T10" fmla="*/ 70 w 70"/>
                <a:gd name="T11" fmla="*/ 35 h 146"/>
                <a:gd name="T12" fmla="*/ 70 w 70"/>
                <a:gd name="T13" fmla="*/ 146 h 146"/>
                <a:gd name="T14" fmla="*/ 0 w 70"/>
                <a:gd name="T15" fmla="*/ 146 h 146"/>
                <a:gd name="T16" fmla="*/ 0 w 70"/>
                <a:gd name="T17" fmla="*/ 3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6">
                  <a:moveTo>
                    <a:pt x="0" y="35"/>
                  </a:moveTo>
                  <a:cubicBezTo>
                    <a:pt x="0" y="35"/>
                    <a:pt x="0" y="35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4" y="0"/>
                    <a:pt x="70" y="15"/>
                    <a:pt x="70" y="34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66"/>
            <p:cNvSpPr>
              <a:spLocks/>
            </p:cNvSpPr>
            <p:nvPr/>
          </p:nvSpPr>
          <p:spPr bwMode="auto">
            <a:xfrm>
              <a:off x="2981" y="3177"/>
              <a:ext cx="83" cy="175"/>
            </a:xfrm>
            <a:custGeom>
              <a:avLst/>
              <a:gdLst>
                <a:gd name="T0" fmla="*/ 0 w 70"/>
                <a:gd name="T1" fmla="*/ 35 h 146"/>
                <a:gd name="T2" fmla="*/ 0 w 70"/>
                <a:gd name="T3" fmla="*/ 34 h 146"/>
                <a:gd name="T4" fmla="*/ 35 w 70"/>
                <a:gd name="T5" fmla="*/ 0 h 146"/>
                <a:gd name="T6" fmla="*/ 70 w 70"/>
                <a:gd name="T7" fmla="*/ 34 h 146"/>
                <a:gd name="T8" fmla="*/ 70 w 70"/>
                <a:gd name="T9" fmla="*/ 35 h 146"/>
                <a:gd name="T10" fmla="*/ 70 w 70"/>
                <a:gd name="T11" fmla="*/ 35 h 146"/>
                <a:gd name="T12" fmla="*/ 70 w 70"/>
                <a:gd name="T13" fmla="*/ 146 h 146"/>
                <a:gd name="T14" fmla="*/ 0 w 70"/>
                <a:gd name="T15" fmla="*/ 146 h 146"/>
                <a:gd name="T16" fmla="*/ 0 w 70"/>
                <a:gd name="T17" fmla="*/ 3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6">
                  <a:moveTo>
                    <a:pt x="0" y="35"/>
                  </a:moveTo>
                  <a:cubicBezTo>
                    <a:pt x="0" y="35"/>
                    <a:pt x="0" y="35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4" y="0"/>
                    <a:pt x="70" y="15"/>
                    <a:pt x="70" y="34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67"/>
            <p:cNvSpPr>
              <a:spLocks/>
            </p:cNvSpPr>
            <p:nvPr/>
          </p:nvSpPr>
          <p:spPr bwMode="auto">
            <a:xfrm>
              <a:off x="2867" y="3177"/>
              <a:ext cx="84" cy="175"/>
            </a:xfrm>
            <a:custGeom>
              <a:avLst/>
              <a:gdLst>
                <a:gd name="T0" fmla="*/ 0 w 70"/>
                <a:gd name="T1" fmla="*/ 35 h 146"/>
                <a:gd name="T2" fmla="*/ 0 w 70"/>
                <a:gd name="T3" fmla="*/ 34 h 146"/>
                <a:gd name="T4" fmla="*/ 35 w 70"/>
                <a:gd name="T5" fmla="*/ 0 h 146"/>
                <a:gd name="T6" fmla="*/ 70 w 70"/>
                <a:gd name="T7" fmla="*/ 34 h 146"/>
                <a:gd name="T8" fmla="*/ 70 w 70"/>
                <a:gd name="T9" fmla="*/ 35 h 146"/>
                <a:gd name="T10" fmla="*/ 70 w 70"/>
                <a:gd name="T11" fmla="*/ 35 h 146"/>
                <a:gd name="T12" fmla="*/ 70 w 70"/>
                <a:gd name="T13" fmla="*/ 146 h 146"/>
                <a:gd name="T14" fmla="*/ 0 w 70"/>
                <a:gd name="T15" fmla="*/ 146 h 146"/>
                <a:gd name="T16" fmla="*/ 0 w 70"/>
                <a:gd name="T17" fmla="*/ 3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6">
                  <a:moveTo>
                    <a:pt x="0" y="35"/>
                  </a:moveTo>
                  <a:cubicBezTo>
                    <a:pt x="0" y="35"/>
                    <a:pt x="0" y="35"/>
                    <a:pt x="0" y="34"/>
                  </a:cubicBezTo>
                  <a:cubicBezTo>
                    <a:pt x="0" y="15"/>
                    <a:pt x="16" y="0"/>
                    <a:pt x="35" y="0"/>
                  </a:cubicBezTo>
                  <a:cubicBezTo>
                    <a:pt x="54" y="0"/>
                    <a:pt x="70" y="15"/>
                    <a:pt x="70" y="34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35"/>
                    <a:pt x="0" y="35"/>
                    <a:pt x="0" y="35"/>
                  </a:cubicBezTo>
                  <a:close/>
                </a:path>
              </a:pathLst>
            </a:cu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68"/>
            <p:cNvSpPr>
              <a:spLocks/>
            </p:cNvSpPr>
            <p:nvPr/>
          </p:nvSpPr>
          <p:spPr bwMode="auto">
            <a:xfrm>
              <a:off x="3208" y="3392"/>
              <a:ext cx="84" cy="177"/>
            </a:xfrm>
            <a:custGeom>
              <a:avLst/>
              <a:gdLst>
                <a:gd name="T0" fmla="*/ 0 w 70"/>
                <a:gd name="T1" fmla="*/ 36 h 147"/>
                <a:gd name="T2" fmla="*/ 0 w 70"/>
                <a:gd name="T3" fmla="*/ 35 h 147"/>
                <a:gd name="T4" fmla="*/ 35 w 70"/>
                <a:gd name="T5" fmla="*/ 0 h 147"/>
                <a:gd name="T6" fmla="*/ 70 w 70"/>
                <a:gd name="T7" fmla="*/ 35 h 147"/>
                <a:gd name="T8" fmla="*/ 70 w 70"/>
                <a:gd name="T9" fmla="*/ 36 h 147"/>
                <a:gd name="T10" fmla="*/ 70 w 70"/>
                <a:gd name="T11" fmla="*/ 36 h 147"/>
                <a:gd name="T12" fmla="*/ 70 w 70"/>
                <a:gd name="T13" fmla="*/ 147 h 147"/>
                <a:gd name="T14" fmla="*/ 0 w 70"/>
                <a:gd name="T15" fmla="*/ 147 h 147"/>
                <a:gd name="T16" fmla="*/ 0 w 70"/>
                <a:gd name="T17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7">
                  <a:moveTo>
                    <a:pt x="0" y="36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4" y="0"/>
                    <a:pt x="70" y="16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36"/>
                    <a:pt x="0" y="36"/>
                    <a:pt x="0" y="36"/>
                  </a:cubicBezTo>
                  <a:close/>
                </a:path>
              </a:pathLst>
            </a:cu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69"/>
            <p:cNvSpPr>
              <a:spLocks/>
            </p:cNvSpPr>
            <p:nvPr/>
          </p:nvSpPr>
          <p:spPr bwMode="auto">
            <a:xfrm>
              <a:off x="3094" y="3392"/>
              <a:ext cx="84" cy="177"/>
            </a:xfrm>
            <a:custGeom>
              <a:avLst/>
              <a:gdLst>
                <a:gd name="T0" fmla="*/ 0 w 70"/>
                <a:gd name="T1" fmla="*/ 36 h 147"/>
                <a:gd name="T2" fmla="*/ 0 w 70"/>
                <a:gd name="T3" fmla="*/ 35 h 147"/>
                <a:gd name="T4" fmla="*/ 35 w 70"/>
                <a:gd name="T5" fmla="*/ 0 h 147"/>
                <a:gd name="T6" fmla="*/ 70 w 70"/>
                <a:gd name="T7" fmla="*/ 35 h 147"/>
                <a:gd name="T8" fmla="*/ 70 w 70"/>
                <a:gd name="T9" fmla="*/ 36 h 147"/>
                <a:gd name="T10" fmla="*/ 70 w 70"/>
                <a:gd name="T11" fmla="*/ 36 h 147"/>
                <a:gd name="T12" fmla="*/ 70 w 70"/>
                <a:gd name="T13" fmla="*/ 147 h 147"/>
                <a:gd name="T14" fmla="*/ 0 w 70"/>
                <a:gd name="T15" fmla="*/ 147 h 147"/>
                <a:gd name="T16" fmla="*/ 0 w 70"/>
                <a:gd name="T17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7">
                  <a:moveTo>
                    <a:pt x="0" y="36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4" y="0"/>
                    <a:pt x="70" y="16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36"/>
                    <a:pt x="0" y="36"/>
                    <a:pt x="0" y="36"/>
                  </a:cubicBezTo>
                  <a:close/>
                </a:path>
              </a:pathLst>
            </a:cu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70"/>
            <p:cNvSpPr>
              <a:spLocks/>
            </p:cNvSpPr>
            <p:nvPr/>
          </p:nvSpPr>
          <p:spPr bwMode="auto">
            <a:xfrm>
              <a:off x="2981" y="3392"/>
              <a:ext cx="83" cy="177"/>
            </a:xfrm>
            <a:custGeom>
              <a:avLst/>
              <a:gdLst>
                <a:gd name="T0" fmla="*/ 0 w 70"/>
                <a:gd name="T1" fmla="*/ 36 h 147"/>
                <a:gd name="T2" fmla="*/ 0 w 70"/>
                <a:gd name="T3" fmla="*/ 35 h 147"/>
                <a:gd name="T4" fmla="*/ 35 w 70"/>
                <a:gd name="T5" fmla="*/ 0 h 147"/>
                <a:gd name="T6" fmla="*/ 70 w 70"/>
                <a:gd name="T7" fmla="*/ 35 h 147"/>
                <a:gd name="T8" fmla="*/ 70 w 70"/>
                <a:gd name="T9" fmla="*/ 36 h 147"/>
                <a:gd name="T10" fmla="*/ 70 w 70"/>
                <a:gd name="T11" fmla="*/ 36 h 147"/>
                <a:gd name="T12" fmla="*/ 70 w 70"/>
                <a:gd name="T13" fmla="*/ 147 h 147"/>
                <a:gd name="T14" fmla="*/ 0 w 70"/>
                <a:gd name="T15" fmla="*/ 147 h 147"/>
                <a:gd name="T16" fmla="*/ 0 w 70"/>
                <a:gd name="T17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7">
                  <a:moveTo>
                    <a:pt x="0" y="36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4" y="0"/>
                    <a:pt x="70" y="16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36"/>
                    <a:pt x="0" y="36"/>
                    <a:pt x="0" y="36"/>
                  </a:cubicBezTo>
                  <a:close/>
                </a:path>
              </a:pathLst>
            </a:cu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71"/>
            <p:cNvSpPr>
              <a:spLocks/>
            </p:cNvSpPr>
            <p:nvPr/>
          </p:nvSpPr>
          <p:spPr bwMode="auto">
            <a:xfrm>
              <a:off x="2867" y="3392"/>
              <a:ext cx="84" cy="177"/>
            </a:xfrm>
            <a:custGeom>
              <a:avLst/>
              <a:gdLst>
                <a:gd name="T0" fmla="*/ 0 w 70"/>
                <a:gd name="T1" fmla="*/ 36 h 147"/>
                <a:gd name="T2" fmla="*/ 0 w 70"/>
                <a:gd name="T3" fmla="*/ 35 h 147"/>
                <a:gd name="T4" fmla="*/ 35 w 70"/>
                <a:gd name="T5" fmla="*/ 0 h 147"/>
                <a:gd name="T6" fmla="*/ 70 w 70"/>
                <a:gd name="T7" fmla="*/ 35 h 147"/>
                <a:gd name="T8" fmla="*/ 70 w 70"/>
                <a:gd name="T9" fmla="*/ 36 h 147"/>
                <a:gd name="T10" fmla="*/ 70 w 70"/>
                <a:gd name="T11" fmla="*/ 36 h 147"/>
                <a:gd name="T12" fmla="*/ 70 w 70"/>
                <a:gd name="T13" fmla="*/ 147 h 147"/>
                <a:gd name="T14" fmla="*/ 0 w 70"/>
                <a:gd name="T15" fmla="*/ 147 h 147"/>
                <a:gd name="T16" fmla="*/ 0 w 70"/>
                <a:gd name="T17" fmla="*/ 3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7">
                  <a:moveTo>
                    <a:pt x="0" y="36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4" y="0"/>
                    <a:pt x="70" y="16"/>
                    <a:pt x="70" y="35"/>
                  </a:cubicBezTo>
                  <a:cubicBezTo>
                    <a:pt x="70" y="35"/>
                    <a:pt x="70" y="35"/>
                    <a:pt x="70" y="3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36"/>
                    <a:pt x="0" y="36"/>
                    <a:pt x="0" y="36"/>
                  </a:cubicBezTo>
                  <a:close/>
                </a:path>
              </a:pathLst>
            </a:custGeom>
            <a:solidFill>
              <a:srgbClr val="558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Rectangle 172"/>
            <p:cNvSpPr>
              <a:spLocks noChangeArrowheads="1"/>
            </p:cNvSpPr>
            <p:nvPr/>
          </p:nvSpPr>
          <p:spPr bwMode="auto">
            <a:xfrm>
              <a:off x="3365" y="2870"/>
              <a:ext cx="570" cy="1080"/>
            </a:xfrm>
            <a:prstGeom prst="rect">
              <a:avLst/>
            </a:prstGeom>
            <a:solidFill>
              <a:srgbClr val="E29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Rectangle 173"/>
            <p:cNvSpPr>
              <a:spLocks noChangeArrowheads="1"/>
            </p:cNvSpPr>
            <p:nvPr/>
          </p:nvSpPr>
          <p:spPr bwMode="auto">
            <a:xfrm>
              <a:off x="3727" y="2998"/>
              <a:ext cx="115" cy="57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Rectangle 174"/>
            <p:cNvSpPr>
              <a:spLocks noChangeArrowheads="1"/>
            </p:cNvSpPr>
            <p:nvPr/>
          </p:nvSpPr>
          <p:spPr bwMode="auto">
            <a:xfrm>
              <a:off x="3593" y="2998"/>
              <a:ext cx="113" cy="57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Rectangle 175"/>
            <p:cNvSpPr>
              <a:spLocks noChangeArrowheads="1"/>
            </p:cNvSpPr>
            <p:nvPr/>
          </p:nvSpPr>
          <p:spPr bwMode="auto">
            <a:xfrm>
              <a:off x="3458" y="2998"/>
              <a:ext cx="114" cy="57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Rectangle 176"/>
            <p:cNvSpPr>
              <a:spLocks noChangeArrowheads="1"/>
            </p:cNvSpPr>
            <p:nvPr/>
          </p:nvSpPr>
          <p:spPr bwMode="auto">
            <a:xfrm>
              <a:off x="3727" y="3100"/>
              <a:ext cx="115" cy="58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Rectangle 177"/>
            <p:cNvSpPr>
              <a:spLocks noChangeArrowheads="1"/>
            </p:cNvSpPr>
            <p:nvPr/>
          </p:nvSpPr>
          <p:spPr bwMode="auto">
            <a:xfrm>
              <a:off x="3593" y="3100"/>
              <a:ext cx="113" cy="58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Rectangle 178"/>
            <p:cNvSpPr>
              <a:spLocks noChangeArrowheads="1"/>
            </p:cNvSpPr>
            <p:nvPr/>
          </p:nvSpPr>
          <p:spPr bwMode="auto">
            <a:xfrm>
              <a:off x="3458" y="3100"/>
              <a:ext cx="114" cy="58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Rectangle 179"/>
            <p:cNvSpPr>
              <a:spLocks noChangeArrowheads="1"/>
            </p:cNvSpPr>
            <p:nvPr/>
          </p:nvSpPr>
          <p:spPr bwMode="auto">
            <a:xfrm>
              <a:off x="3727" y="3203"/>
              <a:ext cx="115" cy="56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Rectangle 180"/>
            <p:cNvSpPr>
              <a:spLocks noChangeArrowheads="1"/>
            </p:cNvSpPr>
            <p:nvPr/>
          </p:nvSpPr>
          <p:spPr bwMode="auto">
            <a:xfrm>
              <a:off x="3593" y="3203"/>
              <a:ext cx="113" cy="56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Rectangle 181"/>
            <p:cNvSpPr>
              <a:spLocks noChangeArrowheads="1"/>
            </p:cNvSpPr>
            <p:nvPr/>
          </p:nvSpPr>
          <p:spPr bwMode="auto">
            <a:xfrm>
              <a:off x="3458" y="3203"/>
              <a:ext cx="114" cy="56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Rectangle 182"/>
            <p:cNvSpPr>
              <a:spLocks noChangeArrowheads="1"/>
            </p:cNvSpPr>
            <p:nvPr/>
          </p:nvSpPr>
          <p:spPr bwMode="auto">
            <a:xfrm>
              <a:off x="3727" y="3306"/>
              <a:ext cx="115" cy="57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Rectangle 183"/>
            <p:cNvSpPr>
              <a:spLocks noChangeArrowheads="1"/>
            </p:cNvSpPr>
            <p:nvPr/>
          </p:nvSpPr>
          <p:spPr bwMode="auto">
            <a:xfrm>
              <a:off x="3593" y="3306"/>
              <a:ext cx="113" cy="57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Rectangle 184"/>
            <p:cNvSpPr>
              <a:spLocks noChangeArrowheads="1"/>
            </p:cNvSpPr>
            <p:nvPr/>
          </p:nvSpPr>
          <p:spPr bwMode="auto">
            <a:xfrm>
              <a:off x="3458" y="3306"/>
              <a:ext cx="114" cy="57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Rectangle 185"/>
            <p:cNvSpPr>
              <a:spLocks noChangeArrowheads="1"/>
            </p:cNvSpPr>
            <p:nvPr/>
          </p:nvSpPr>
          <p:spPr bwMode="auto">
            <a:xfrm>
              <a:off x="3727" y="3408"/>
              <a:ext cx="115" cy="58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Rectangle 186"/>
            <p:cNvSpPr>
              <a:spLocks noChangeArrowheads="1"/>
            </p:cNvSpPr>
            <p:nvPr/>
          </p:nvSpPr>
          <p:spPr bwMode="auto">
            <a:xfrm>
              <a:off x="3593" y="3408"/>
              <a:ext cx="113" cy="58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187"/>
            <p:cNvSpPr>
              <a:spLocks noChangeArrowheads="1"/>
            </p:cNvSpPr>
            <p:nvPr/>
          </p:nvSpPr>
          <p:spPr bwMode="auto">
            <a:xfrm>
              <a:off x="3458" y="3408"/>
              <a:ext cx="114" cy="58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188"/>
            <p:cNvSpPr>
              <a:spLocks noChangeArrowheads="1"/>
            </p:cNvSpPr>
            <p:nvPr/>
          </p:nvSpPr>
          <p:spPr bwMode="auto">
            <a:xfrm>
              <a:off x="3727" y="3511"/>
              <a:ext cx="115" cy="56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189"/>
            <p:cNvSpPr>
              <a:spLocks noChangeArrowheads="1"/>
            </p:cNvSpPr>
            <p:nvPr/>
          </p:nvSpPr>
          <p:spPr bwMode="auto">
            <a:xfrm>
              <a:off x="3593" y="3511"/>
              <a:ext cx="113" cy="56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190"/>
            <p:cNvSpPr>
              <a:spLocks noChangeArrowheads="1"/>
            </p:cNvSpPr>
            <p:nvPr/>
          </p:nvSpPr>
          <p:spPr bwMode="auto">
            <a:xfrm>
              <a:off x="3458" y="3511"/>
              <a:ext cx="114" cy="56"/>
            </a:xfrm>
            <a:prstGeom prst="rect">
              <a:avLst/>
            </a:prstGeom>
            <a:solidFill>
              <a:srgbClr val="E0A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91"/>
            <p:cNvSpPr>
              <a:spLocks/>
            </p:cNvSpPr>
            <p:nvPr/>
          </p:nvSpPr>
          <p:spPr bwMode="auto">
            <a:xfrm>
              <a:off x="4505" y="2868"/>
              <a:ext cx="571" cy="1082"/>
            </a:xfrm>
            <a:custGeom>
              <a:avLst/>
              <a:gdLst>
                <a:gd name="T0" fmla="*/ 0 w 571"/>
                <a:gd name="T1" fmla="*/ 1082 h 1082"/>
                <a:gd name="T2" fmla="*/ 571 w 571"/>
                <a:gd name="T3" fmla="*/ 1082 h 1082"/>
                <a:gd name="T4" fmla="*/ 571 w 571"/>
                <a:gd name="T5" fmla="*/ 385 h 1082"/>
                <a:gd name="T6" fmla="*/ 286 w 571"/>
                <a:gd name="T7" fmla="*/ 0 h 1082"/>
                <a:gd name="T8" fmla="*/ 0 w 571"/>
                <a:gd name="T9" fmla="*/ 385 h 1082"/>
                <a:gd name="T10" fmla="*/ 0 w 571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1" h="1082">
                  <a:moveTo>
                    <a:pt x="0" y="1082"/>
                  </a:moveTo>
                  <a:lnTo>
                    <a:pt x="571" y="1082"/>
                  </a:lnTo>
                  <a:lnTo>
                    <a:pt x="571" y="385"/>
                  </a:lnTo>
                  <a:lnTo>
                    <a:pt x="286" y="0"/>
                  </a:lnTo>
                  <a:lnTo>
                    <a:pt x="0" y="385"/>
                  </a:lnTo>
                  <a:lnTo>
                    <a:pt x="0" y="1082"/>
                  </a:lnTo>
                  <a:close/>
                </a:path>
              </a:pathLst>
            </a:custGeom>
            <a:solidFill>
              <a:srgbClr val="DFFA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Rectangle 192"/>
            <p:cNvSpPr>
              <a:spLocks noChangeArrowheads="1"/>
            </p:cNvSpPr>
            <p:nvPr/>
          </p:nvSpPr>
          <p:spPr bwMode="auto">
            <a:xfrm>
              <a:off x="4831" y="3158"/>
              <a:ext cx="76" cy="169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193"/>
            <p:cNvSpPr>
              <a:spLocks noChangeArrowheads="1"/>
            </p:cNvSpPr>
            <p:nvPr/>
          </p:nvSpPr>
          <p:spPr bwMode="auto">
            <a:xfrm>
              <a:off x="4713" y="3158"/>
              <a:ext cx="75" cy="169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Rectangle 194"/>
            <p:cNvSpPr>
              <a:spLocks noChangeArrowheads="1"/>
            </p:cNvSpPr>
            <p:nvPr/>
          </p:nvSpPr>
          <p:spPr bwMode="auto">
            <a:xfrm>
              <a:off x="4831" y="3382"/>
              <a:ext cx="76" cy="167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195"/>
            <p:cNvSpPr>
              <a:spLocks noChangeArrowheads="1"/>
            </p:cNvSpPr>
            <p:nvPr/>
          </p:nvSpPr>
          <p:spPr bwMode="auto">
            <a:xfrm>
              <a:off x="4713" y="3382"/>
              <a:ext cx="75" cy="167"/>
            </a:xfrm>
            <a:prstGeom prst="rect">
              <a:avLst/>
            </a:prstGeom>
            <a:solidFill>
              <a:srgbClr val="A6D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196"/>
            <p:cNvSpPr>
              <a:spLocks noChangeArrowheads="1"/>
            </p:cNvSpPr>
            <p:nvPr/>
          </p:nvSpPr>
          <p:spPr bwMode="auto">
            <a:xfrm>
              <a:off x="1653" y="3061"/>
              <a:ext cx="570" cy="8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197"/>
            <p:cNvSpPr>
              <a:spLocks noChangeArrowheads="1"/>
            </p:cNvSpPr>
            <p:nvPr/>
          </p:nvSpPr>
          <p:spPr bwMode="auto">
            <a:xfrm>
              <a:off x="1736" y="2945"/>
              <a:ext cx="436" cy="2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198"/>
            <p:cNvSpPr>
              <a:spLocks noChangeArrowheads="1"/>
            </p:cNvSpPr>
            <p:nvPr/>
          </p:nvSpPr>
          <p:spPr bwMode="auto">
            <a:xfrm>
              <a:off x="1786" y="2846"/>
              <a:ext cx="333" cy="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199"/>
            <p:cNvSpPr>
              <a:spLocks noChangeArrowheads="1"/>
            </p:cNvSpPr>
            <p:nvPr/>
          </p:nvSpPr>
          <p:spPr bwMode="auto">
            <a:xfrm>
              <a:off x="2070" y="3126"/>
              <a:ext cx="56" cy="133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200"/>
            <p:cNvSpPr>
              <a:spLocks noChangeArrowheads="1"/>
            </p:cNvSpPr>
            <p:nvPr/>
          </p:nvSpPr>
          <p:spPr bwMode="auto">
            <a:xfrm>
              <a:off x="1962" y="3126"/>
              <a:ext cx="58" cy="133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Rectangle 201"/>
            <p:cNvSpPr>
              <a:spLocks noChangeArrowheads="1"/>
            </p:cNvSpPr>
            <p:nvPr/>
          </p:nvSpPr>
          <p:spPr bwMode="auto">
            <a:xfrm>
              <a:off x="1858" y="3126"/>
              <a:ext cx="56" cy="133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Rectangle 202"/>
            <p:cNvSpPr>
              <a:spLocks noChangeArrowheads="1"/>
            </p:cNvSpPr>
            <p:nvPr/>
          </p:nvSpPr>
          <p:spPr bwMode="auto">
            <a:xfrm>
              <a:off x="1750" y="3126"/>
              <a:ext cx="58" cy="133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Rectangle 203"/>
            <p:cNvSpPr>
              <a:spLocks noChangeArrowheads="1"/>
            </p:cNvSpPr>
            <p:nvPr/>
          </p:nvSpPr>
          <p:spPr bwMode="auto">
            <a:xfrm>
              <a:off x="2070" y="3310"/>
              <a:ext cx="56" cy="133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Rectangle 204"/>
            <p:cNvSpPr>
              <a:spLocks noChangeArrowheads="1"/>
            </p:cNvSpPr>
            <p:nvPr/>
          </p:nvSpPr>
          <p:spPr bwMode="auto">
            <a:xfrm>
              <a:off x="1962" y="3310"/>
              <a:ext cx="58" cy="133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Rectangle 206"/>
          <p:cNvSpPr>
            <a:spLocks noChangeArrowheads="1"/>
          </p:cNvSpPr>
          <p:nvPr/>
        </p:nvSpPr>
        <p:spPr bwMode="auto">
          <a:xfrm>
            <a:off x="2949575" y="5254625"/>
            <a:ext cx="88900" cy="211137"/>
          </a:xfrm>
          <a:prstGeom prst="rect">
            <a:avLst/>
          </a:pr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207"/>
          <p:cNvSpPr>
            <a:spLocks noChangeArrowheads="1"/>
          </p:cNvSpPr>
          <p:nvPr/>
        </p:nvSpPr>
        <p:spPr bwMode="auto">
          <a:xfrm>
            <a:off x="2778125" y="5254625"/>
            <a:ext cx="92075" cy="211137"/>
          </a:xfrm>
          <a:prstGeom prst="rect">
            <a:avLst/>
          </a:pr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208"/>
          <p:cNvSpPr>
            <a:spLocks noChangeArrowheads="1"/>
          </p:cNvSpPr>
          <p:nvPr/>
        </p:nvSpPr>
        <p:spPr bwMode="auto">
          <a:xfrm>
            <a:off x="3286125" y="5545138"/>
            <a:ext cx="88900" cy="211137"/>
          </a:xfrm>
          <a:prstGeom prst="rect">
            <a:avLst/>
          </a:pr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209"/>
          <p:cNvSpPr>
            <a:spLocks noChangeArrowheads="1"/>
          </p:cNvSpPr>
          <p:nvPr/>
        </p:nvSpPr>
        <p:spPr bwMode="auto">
          <a:xfrm>
            <a:off x="3114675" y="5545138"/>
            <a:ext cx="92075" cy="211137"/>
          </a:xfrm>
          <a:prstGeom prst="rect">
            <a:avLst/>
          </a:pr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210"/>
          <p:cNvSpPr>
            <a:spLocks noChangeArrowheads="1"/>
          </p:cNvSpPr>
          <p:nvPr/>
        </p:nvSpPr>
        <p:spPr bwMode="auto">
          <a:xfrm>
            <a:off x="2949575" y="5545138"/>
            <a:ext cx="88900" cy="211137"/>
          </a:xfrm>
          <a:prstGeom prst="rect">
            <a:avLst/>
          </a:pr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211"/>
          <p:cNvSpPr>
            <a:spLocks noChangeArrowheads="1"/>
          </p:cNvSpPr>
          <p:nvPr/>
        </p:nvSpPr>
        <p:spPr bwMode="auto">
          <a:xfrm>
            <a:off x="2778125" y="5545138"/>
            <a:ext cx="92075" cy="211137"/>
          </a:xfrm>
          <a:prstGeom prst="rect">
            <a:avLst/>
          </a:prstGeom>
          <a:solidFill>
            <a:srgbClr val="DCDC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2"/>
          <p:cNvSpPr>
            <a:spLocks/>
          </p:cNvSpPr>
          <p:nvPr/>
        </p:nvSpPr>
        <p:spPr bwMode="auto">
          <a:xfrm>
            <a:off x="814388" y="4379913"/>
            <a:ext cx="904875" cy="1717675"/>
          </a:xfrm>
          <a:custGeom>
            <a:avLst/>
            <a:gdLst>
              <a:gd name="T0" fmla="*/ 0 w 570"/>
              <a:gd name="T1" fmla="*/ 1082 h 1082"/>
              <a:gd name="T2" fmla="*/ 570 w 570"/>
              <a:gd name="T3" fmla="*/ 1082 h 1082"/>
              <a:gd name="T4" fmla="*/ 570 w 570"/>
              <a:gd name="T5" fmla="*/ 385 h 1082"/>
              <a:gd name="T6" fmla="*/ 285 w 570"/>
              <a:gd name="T7" fmla="*/ 0 h 1082"/>
              <a:gd name="T8" fmla="*/ 0 w 570"/>
              <a:gd name="T9" fmla="*/ 385 h 1082"/>
              <a:gd name="T10" fmla="*/ 0 w 570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0" h="1082">
                <a:moveTo>
                  <a:pt x="0" y="1082"/>
                </a:moveTo>
                <a:lnTo>
                  <a:pt x="570" y="1082"/>
                </a:lnTo>
                <a:lnTo>
                  <a:pt x="570" y="385"/>
                </a:lnTo>
                <a:lnTo>
                  <a:pt x="285" y="0"/>
                </a:lnTo>
                <a:lnTo>
                  <a:pt x="0" y="385"/>
                </a:lnTo>
                <a:lnTo>
                  <a:pt x="0" y="1082"/>
                </a:lnTo>
                <a:close/>
              </a:path>
            </a:pathLst>
          </a:custGeom>
          <a:solidFill>
            <a:srgbClr val="46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213"/>
          <p:cNvSpPr>
            <a:spLocks noChangeArrowheads="1"/>
          </p:cNvSpPr>
          <p:nvPr/>
        </p:nvSpPr>
        <p:spPr bwMode="auto">
          <a:xfrm>
            <a:off x="1316038" y="4965700"/>
            <a:ext cx="219075" cy="217487"/>
          </a:xfrm>
          <a:prstGeom prst="ellipse">
            <a:avLst/>
          </a:prstGeom>
          <a:solidFill>
            <a:srgbClr val="7EB3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214"/>
          <p:cNvSpPr>
            <a:spLocks noChangeArrowheads="1"/>
          </p:cNvSpPr>
          <p:nvPr/>
        </p:nvSpPr>
        <p:spPr bwMode="auto">
          <a:xfrm>
            <a:off x="996950" y="4965700"/>
            <a:ext cx="219075" cy="217487"/>
          </a:xfrm>
          <a:prstGeom prst="ellipse">
            <a:avLst/>
          </a:prstGeom>
          <a:solidFill>
            <a:srgbClr val="7EB3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215"/>
          <p:cNvSpPr>
            <a:spLocks noChangeArrowheads="1"/>
          </p:cNvSpPr>
          <p:nvPr/>
        </p:nvSpPr>
        <p:spPr bwMode="auto">
          <a:xfrm>
            <a:off x="1316038" y="5276850"/>
            <a:ext cx="219075" cy="217487"/>
          </a:xfrm>
          <a:prstGeom prst="ellipse">
            <a:avLst/>
          </a:prstGeom>
          <a:solidFill>
            <a:srgbClr val="7EB3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216"/>
          <p:cNvSpPr>
            <a:spLocks noChangeArrowheads="1"/>
          </p:cNvSpPr>
          <p:nvPr/>
        </p:nvSpPr>
        <p:spPr bwMode="auto">
          <a:xfrm>
            <a:off x="996950" y="5276850"/>
            <a:ext cx="219075" cy="217487"/>
          </a:xfrm>
          <a:prstGeom prst="ellipse">
            <a:avLst/>
          </a:prstGeom>
          <a:solidFill>
            <a:srgbClr val="7EB3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17"/>
          <p:cNvSpPr>
            <a:spLocks noChangeArrowheads="1"/>
          </p:cNvSpPr>
          <p:nvPr/>
        </p:nvSpPr>
        <p:spPr bwMode="auto">
          <a:xfrm>
            <a:off x="1316038" y="5588000"/>
            <a:ext cx="219075" cy="217487"/>
          </a:xfrm>
          <a:prstGeom prst="ellipse">
            <a:avLst/>
          </a:prstGeom>
          <a:solidFill>
            <a:srgbClr val="7EB3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18"/>
          <p:cNvSpPr>
            <a:spLocks noChangeArrowheads="1"/>
          </p:cNvSpPr>
          <p:nvPr/>
        </p:nvSpPr>
        <p:spPr bwMode="auto">
          <a:xfrm>
            <a:off x="996950" y="5588000"/>
            <a:ext cx="219075" cy="217487"/>
          </a:xfrm>
          <a:prstGeom prst="ellipse">
            <a:avLst/>
          </a:prstGeom>
          <a:solidFill>
            <a:srgbClr val="7EB3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6" name="组合 325"/>
          <p:cNvGrpSpPr/>
          <p:nvPr/>
        </p:nvGrpSpPr>
        <p:grpSpPr>
          <a:xfrm>
            <a:off x="544513" y="437371"/>
            <a:ext cx="6645275" cy="2808079"/>
            <a:chOff x="746125" y="748313"/>
            <a:chExt cx="6443663" cy="2497137"/>
          </a:xfrm>
        </p:grpSpPr>
        <p:sp>
          <p:nvSpPr>
            <p:cNvPr id="19" name="Rectangle 219"/>
            <p:cNvSpPr>
              <a:spLocks noChangeArrowheads="1"/>
            </p:cNvSpPr>
            <p:nvPr/>
          </p:nvSpPr>
          <p:spPr bwMode="auto">
            <a:xfrm>
              <a:off x="982663" y="1056288"/>
              <a:ext cx="6207125" cy="2189162"/>
            </a:xfrm>
            <a:prstGeom prst="rect">
              <a:avLst/>
            </a:prstGeom>
            <a:solidFill>
              <a:srgbClr val="FF64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/>
            </p:cNvSpPr>
            <p:nvPr/>
          </p:nvSpPr>
          <p:spPr bwMode="auto">
            <a:xfrm>
              <a:off x="746125" y="748313"/>
              <a:ext cx="236538" cy="2497137"/>
            </a:xfrm>
            <a:custGeom>
              <a:avLst/>
              <a:gdLst>
                <a:gd name="T0" fmla="*/ 0 w 149"/>
                <a:gd name="T1" fmla="*/ 1380 h 1573"/>
                <a:gd name="T2" fmla="*/ 149 w 149"/>
                <a:gd name="T3" fmla="*/ 1573 h 1573"/>
                <a:gd name="T4" fmla="*/ 149 w 149"/>
                <a:gd name="T5" fmla="*/ 194 h 1573"/>
                <a:gd name="T6" fmla="*/ 0 w 149"/>
                <a:gd name="T7" fmla="*/ 0 h 1573"/>
                <a:gd name="T8" fmla="*/ 0 w 149"/>
                <a:gd name="T9" fmla="*/ 1380 h 1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73">
                  <a:moveTo>
                    <a:pt x="0" y="1380"/>
                  </a:moveTo>
                  <a:lnTo>
                    <a:pt x="149" y="1573"/>
                  </a:lnTo>
                  <a:lnTo>
                    <a:pt x="149" y="194"/>
                  </a:lnTo>
                  <a:lnTo>
                    <a:pt x="0" y="0"/>
                  </a:lnTo>
                  <a:lnTo>
                    <a:pt x="0" y="1380"/>
                  </a:lnTo>
                  <a:close/>
                </a:path>
              </a:pathLst>
            </a:custGeom>
            <a:solidFill>
              <a:srgbClr val="FF93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1"/>
            <p:cNvSpPr>
              <a:spLocks/>
            </p:cNvSpPr>
            <p:nvPr/>
          </p:nvSpPr>
          <p:spPr bwMode="auto">
            <a:xfrm>
              <a:off x="746125" y="748313"/>
              <a:ext cx="6443663" cy="307975"/>
            </a:xfrm>
            <a:custGeom>
              <a:avLst/>
              <a:gdLst>
                <a:gd name="T0" fmla="*/ 3910 w 4059"/>
                <a:gd name="T1" fmla="*/ 0 h 194"/>
                <a:gd name="T2" fmla="*/ 0 w 4059"/>
                <a:gd name="T3" fmla="*/ 0 h 194"/>
                <a:gd name="T4" fmla="*/ 149 w 4059"/>
                <a:gd name="T5" fmla="*/ 194 h 194"/>
                <a:gd name="T6" fmla="*/ 4059 w 4059"/>
                <a:gd name="T7" fmla="*/ 194 h 194"/>
                <a:gd name="T8" fmla="*/ 3910 w 4059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9" h="194">
                  <a:moveTo>
                    <a:pt x="3910" y="0"/>
                  </a:moveTo>
                  <a:lnTo>
                    <a:pt x="0" y="0"/>
                  </a:lnTo>
                  <a:lnTo>
                    <a:pt x="149" y="194"/>
                  </a:lnTo>
                  <a:lnTo>
                    <a:pt x="4059" y="194"/>
                  </a:lnTo>
                  <a:lnTo>
                    <a:pt x="3910" y="0"/>
                  </a:lnTo>
                  <a:close/>
                </a:path>
              </a:pathLst>
            </a:custGeom>
            <a:solidFill>
              <a:srgbClr val="E15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Rectangle 222"/>
          <p:cNvSpPr>
            <a:spLocks noChangeArrowheads="1"/>
          </p:cNvSpPr>
          <p:nvPr/>
        </p:nvSpPr>
        <p:spPr bwMode="auto">
          <a:xfrm>
            <a:off x="1256951" y="898778"/>
            <a:ext cx="4775204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8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造字工房劲黑（非商用）常规体" pitchFamily="50" charset="-122"/>
                <a:ea typeface="造字工房劲黑（非商用）常规体" pitchFamily="50" charset="-122"/>
              </a:rPr>
              <a:t>你挣得钱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Rectangle 223"/>
          <p:cNvSpPr>
            <a:spLocks noChangeArrowheads="1"/>
          </p:cNvSpPr>
          <p:nvPr/>
        </p:nvSpPr>
        <p:spPr bwMode="auto">
          <a:xfrm>
            <a:off x="1256951" y="2127147"/>
            <a:ext cx="509746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60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造字工房劲黑（非商用）常规体" pitchFamily="50" charset="-122"/>
                <a:ea typeface="造字工房劲黑（非商用）常规体" pitchFamily="50" charset="-122"/>
              </a:rPr>
              <a:t>都花哪儿去了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2" name="Rectangle 232"/>
          <p:cNvSpPr>
            <a:spLocks noChangeArrowheads="1"/>
          </p:cNvSpPr>
          <p:nvPr/>
        </p:nvSpPr>
        <p:spPr bwMode="auto">
          <a:xfrm>
            <a:off x="1588" y="5811838"/>
            <a:ext cx="12188825" cy="10445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5" name="组合 324"/>
          <p:cNvGrpSpPr/>
          <p:nvPr/>
        </p:nvGrpSpPr>
        <p:grpSpPr>
          <a:xfrm>
            <a:off x="6478590" y="2898794"/>
            <a:ext cx="4195760" cy="3448031"/>
            <a:chOff x="6273800" y="2730500"/>
            <a:chExt cx="4400550" cy="3616325"/>
          </a:xfrm>
        </p:grpSpPr>
        <p:sp>
          <p:nvSpPr>
            <p:cNvPr id="33" name="Freeform 233"/>
            <p:cNvSpPr>
              <a:spLocks/>
            </p:cNvSpPr>
            <p:nvPr/>
          </p:nvSpPr>
          <p:spPr bwMode="auto">
            <a:xfrm>
              <a:off x="7791450" y="5618163"/>
              <a:ext cx="1366838" cy="568325"/>
            </a:xfrm>
            <a:custGeom>
              <a:avLst/>
              <a:gdLst>
                <a:gd name="T0" fmla="*/ 0 w 861"/>
                <a:gd name="T1" fmla="*/ 0 h 358"/>
                <a:gd name="T2" fmla="*/ 861 w 861"/>
                <a:gd name="T3" fmla="*/ 0 h 358"/>
                <a:gd name="T4" fmla="*/ 861 w 861"/>
                <a:gd name="T5" fmla="*/ 358 h 358"/>
                <a:gd name="T6" fmla="*/ 0 w 861"/>
                <a:gd name="T7" fmla="*/ 358 h 358"/>
                <a:gd name="T8" fmla="*/ 0 w 861"/>
                <a:gd name="T9" fmla="*/ 0 h 358"/>
                <a:gd name="T10" fmla="*/ 0 w 861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1" h="358">
                  <a:moveTo>
                    <a:pt x="0" y="0"/>
                  </a:moveTo>
                  <a:lnTo>
                    <a:pt x="861" y="0"/>
                  </a:lnTo>
                  <a:lnTo>
                    <a:pt x="861" y="358"/>
                  </a:lnTo>
                  <a:lnTo>
                    <a:pt x="0" y="3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4"/>
            <p:cNvSpPr>
              <a:spLocks/>
            </p:cNvSpPr>
            <p:nvPr/>
          </p:nvSpPr>
          <p:spPr bwMode="auto">
            <a:xfrm>
              <a:off x="7264400" y="6186488"/>
              <a:ext cx="2409825" cy="160337"/>
            </a:xfrm>
            <a:custGeom>
              <a:avLst/>
              <a:gdLst>
                <a:gd name="T0" fmla="*/ 0 w 1518"/>
                <a:gd name="T1" fmla="*/ 0 h 101"/>
                <a:gd name="T2" fmla="*/ 1518 w 1518"/>
                <a:gd name="T3" fmla="*/ 0 h 101"/>
                <a:gd name="T4" fmla="*/ 1518 w 1518"/>
                <a:gd name="T5" fmla="*/ 101 h 101"/>
                <a:gd name="T6" fmla="*/ 0 w 1518"/>
                <a:gd name="T7" fmla="*/ 101 h 101"/>
                <a:gd name="T8" fmla="*/ 0 w 1518"/>
                <a:gd name="T9" fmla="*/ 0 h 101"/>
                <a:gd name="T10" fmla="*/ 0 w 1518"/>
                <a:gd name="T1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8" h="101">
                  <a:moveTo>
                    <a:pt x="0" y="0"/>
                  </a:moveTo>
                  <a:lnTo>
                    <a:pt x="1518" y="0"/>
                  </a:lnTo>
                  <a:lnTo>
                    <a:pt x="1518" y="101"/>
                  </a:lnTo>
                  <a:lnTo>
                    <a:pt x="0" y="10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5"/>
            <p:cNvSpPr>
              <a:spLocks/>
            </p:cNvSpPr>
            <p:nvPr/>
          </p:nvSpPr>
          <p:spPr bwMode="auto">
            <a:xfrm>
              <a:off x="6273800" y="2730500"/>
              <a:ext cx="4400550" cy="3087687"/>
            </a:xfrm>
            <a:custGeom>
              <a:avLst/>
              <a:gdLst>
                <a:gd name="T0" fmla="*/ 2314 w 2314"/>
                <a:gd name="T1" fmla="*/ 1397 h 1623"/>
                <a:gd name="T2" fmla="*/ 2090 w 2314"/>
                <a:gd name="T3" fmla="*/ 1623 h 1623"/>
                <a:gd name="T4" fmla="*/ 226 w 2314"/>
                <a:gd name="T5" fmla="*/ 1623 h 1623"/>
                <a:gd name="T6" fmla="*/ 0 w 2314"/>
                <a:gd name="T7" fmla="*/ 1397 h 1623"/>
                <a:gd name="T8" fmla="*/ 0 w 2314"/>
                <a:gd name="T9" fmla="*/ 226 h 1623"/>
                <a:gd name="T10" fmla="*/ 226 w 2314"/>
                <a:gd name="T11" fmla="*/ 0 h 1623"/>
                <a:gd name="T12" fmla="*/ 2090 w 2314"/>
                <a:gd name="T13" fmla="*/ 0 h 1623"/>
                <a:gd name="T14" fmla="*/ 2314 w 2314"/>
                <a:gd name="T15" fmla="*/ 226 h 1623"/>
                <a:gd name="T16" fmla="*/ 2314 w 2314"/>
                <a:gd name="T17" fmla="*/ 1397 h 1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4" h="1623">
                  <a:moveTo>
                    <a:pt x="2314" y="1397"/>
                  </a:moveTo>
                  <a:cubicBezTo>
                    <a:pt x="2314" y="1521"/>
                    <a:pt x="2214" y="1623"/>
                    <a:pt x="2090" y="1623"/>
                  </a:cubicBezTo>
                  <a:cubicBezTo>
                    <a:pt x="226" y="1623"/>
                    <a:pt x="226" y="1623"/>
                    <a:pt x="226" y="1623"/>
                  </a:cubicBezTo>
                  <a:cubicBezTo>
                    <a:pt x="102" y="1623"/>
                    <a:pt x="0" y="1521"/>
                    <a:pt x="0" y="1397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0" y="100"/>
                    <a:pt x="102" y="0"/>
                    <a:pt x="226" y="0"/>
                  </a:cubicBezTo>
                  <a:cubicBezTo>
                    <a:pt x="2090" y="0"/>
                    <a:pt x="2090" y="0"/>
                    <a:pt x="2090" y="0"/>
                  </a:cubicBezTo>
                  <a:cubicBezTo>
                    <a:pt x="2214" y="0"/>
                    <a:pt x="2314" y="100"/>
                    <a:pt x="2314" y="226"/>
                  </a:cubicBezTo>
                  <a:cubicBezTo>
                    <a:pt x="2314" y="1397"/>
                    <a:pt x="2314" y="1397"/>
                    <a:pt x="2314" y="1397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6"/>
            <p:cNvSpPr>
              <a:spLocks/>
            </p:cNvSpPr>
            <p:nvPr/>
          </p:nvSpPr>
          <p:spPr bwMode="auto">
            <a:xfrm>
              <a:off x="6273800" y="2730500"/>
              <a:ext cx="4400550" cy="2657475"/>
            </a:xfrm>
            <a:custGeom>
              <a:avLst/>
              <a:gdLst>
                <a:gd name="T0" fmla="*/ 2090 w 2314"/>
                <a:gd name="T1" fmla="*/ 0 h 1397"/>
                <a:gd name="T2" fmla="*/ 226 w 2314"/>
                <a:gd name="T3" fmla="*/ 0 h 1397"/>
                <a:gd name="T4" fmla="*/ 0 w 2314"/>
                <a:gd name="T5" fmla="*/ 226 h 1397"/>
                <a:gd name="T6" fmla="*/ 0 w 2314"/>
                <a:gd name="T7" fmla="*/ 1397 h 1397"/>
                <a:gd name="T8" fmla="*/ 2314 w 2314"/>
                <a:gd name="T9" fmla="*/ 1397 h 1397"/>
                <a:gd name="T10" fmla="*/ 2314 w 2314"/>
                <a:gd name="T11" fmla="*/ 226 h 1397"/>
                <a:gd name="T12" fmla="*/ 2090 w 2314"/>
                <a:gd name="T13" fmla="*/ 0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14" h="1397">
                  <a:moveTo>
                    <a:pt x="2090" y="0"/>
                  </a:moveTo>
                  <a:cubicBezTo>
                    <a:pt x="226" y="0"/>
                    <a:pt x="226" y="0"/>
                    <a:pt x="226" y="0"/>
                  </a:cubicBezTo>
                  <a:cubicBezTo>
                    <a:pt x="102" y="0"/>
                    <a:pt x="0" y="100"/>
                    <a:pt x="0" y="226"/>
                  </a:cubicBezTo>
                  <a:cubicBezTo>
                    <a:pt x="0" y="1397"/>
                    <a:pt x="0" y="1397"/>
                    <a:pt x="0" y="1397"/>
                  </a:cubicBezTo>
                  <a:cubicBezTo>
                    <a:pt x="2314" y="1397"/>
                    <a:pt x="2314" y="1397"/>
                    <a:pt x="2314" y="1397"/>
                  </a:cubicBezTo>
                  <a:cubicBezTo>
                    <a:pt x="2314" y="226"/>
                    <a:pt x="2314" y="226"/>
                    <a:pt x="2314" y="226"/>
                  </a:cubicBezTo>
                  <a:cubicBezTo>
                    <a:pt x="2314" y="100"/>
                    <a:pt x="2214" y="0"/>
                    <a:pt x="2090" y="0"/>
                  </a:cubicBezTo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237"/>
            <p:cNvSpPr>
              <a:spLocks noChangeArrowheads="1"/>
            </p:cNvSpPr>
            <p:nvPr/>
          </p:nvSpPr>
          <p:spPr bwMode="auto">
            <a:xfrm>
              <a:off x="8393113" y="5459413"/>
              <a:ext cx="160338" cy="160337"/>
            </a:xfrm>
            <a:prstGeom prst="ellipse">
              <a:avLst/>
            </a:prstGeom>
            <a:solidFill>
              <a:srgbClr val="001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8"/>
            <p:cNvSpPr>
              <a:spLocks/>
            </p:cNvSpPr>
            <p:nvPr/>
          </p:nvSpPr>
          <p:spPr bwMode="auto">
            <a:xfrm>
              <a:off x="7791450" y="5818188"/>
              <a:ext cx="1366838" cy="368300"/>
            </a:xfrm>
            <a:custGeom>
              <a:avLst/>
              <a:gdLst>
                <a:gd name="T0" fmla="*/ 861 w 861"/>
                <a:gd name="T1" fmla="*/ 0 h 232"/>
                <a:gd name="T2" fmla="*/ 0 w 861"/>
                <a:gd name="T3" fmla="*/ 0 h 232"/>
                <a:gd name="T4" fmla="*/ 0 w 861"/>
                <a:gd name="T5" fmla="*/ 232 h 232"/>
                <a:gd name="T6" fmla="*/ 861 w 861"/>
                <a:gd name="T7" fmla="*/ 94 h 232"/>
                <a:gd name="T8" fmla="*/ 861 w 861"/>
                <a:gd name="T9" fmla="*/ 0 h 232"/>
                <a:gd name="T10" fmla="*/ 861 w 861"/>
                <a:gd name="T11" fmla="*/ 0 h 232"/>
                <a:gd name="T12" fmla="*/ 861 w 861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1" h="232">
                  <a:moveTo>
                    <a:pt x="861" y="0"/>
                  </a:moveTo>
                  <a:lnTo>
                    <a:pt x="0" y="0"/>
                  </a:lnTo>
                  <a:lnTo>
                    <a:pt x="0" y="232"/>
                  </a:lnTo>
                  <a:lnTo>
                    <a:pt x="861" y="94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61" y="0"/>
                  </a:lnTo>
                  <a:close/>
                </a:path>
              </a:pathLst>
            </a:custGeom>
            <a:solidFill>
              <a:srgbClr val="7E8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9"/>
            <p:cNvSpPr>
              <a:spLocks noEditPoints="1"/>
            </p:cNvSpPr>
            <p:nvPr/>
          </p:nvSpPr>
          <p:spPr bwMode="auto">
            <a:xfrm>
              <a:off x="6273800" y="2730500"/>
              <a:ext cx="4400550" cy="2657475"/>
            </a:xfrm>
            <a:custGeom>
              <a:avLst/>
              <a:gdLst>
                <a:gd name="T0" fmla="*/ 2090 w 2314"/>
                <a:gd name="T1" fmla="*/ 0 h 1397"/>
                <a:gd name="T2" fmla="*/ 226 w 2314"/>
                <a:gd name="T3" fmla="*/ 0 h 1397"/>
                <a:gd name="T4" fmla="*/ 0 w 2314"/>
                <a:gd name="T5" fmla="*/ 226 h 1397"/>
                <a:gd name="T6" fmla="*/ 0 w 2314"/>
                <a:gd name="T7" fmla="*/ 1397 h 1397"/>
                <a:gd name="T8" fmla="*/ 2314 w 2314"/>
                <a:gd name="T9" fmla="*/ 1397 h 1397"/>
                <a:gd name="T10" fmla="*/ 2314 w 2314"/>
                <a:gd name="T11" fmla="*/ 226 h 1397"/>
                <a:gd name="T12" fmla="*/ 2090 w 2314"/>
                <a:gd name="T13" fmla="*/ 0 h 1397"/>
                <a:gd name="T14" fmla="*/ 2247 w 2314"/>
                <a:gd name="T15" fmla="*/ 1329 h 1397"/>
                <a:gd name="T16" fmla="*/ 67 w 2314"/>
                <a:gd name="T17" fmla="*/ 1329 h 1397"/>
                <a:gd name="T18" fmla="*/ 67 w 2314"/>
                <a:gd name="T19" fmla="*/ 226 h 1397"/>
                <a:gd name="T20" fmla="*/ 226 w 2314"/>
                <a:gd name="T21" fmla="*/ 67 h 1397"/>
                <a:gd name="T22" fmla="*/ 2090 w 2314"/>
                <a:gd name="T23" fmla="*/ 67 h 1397"/>
                <a:gd name="T24" fmla="*/ 2247 w 2314"/>
                <a:gd name="T25" fmla="*/ 226 h 1397"/>
                <a:gd name="T26" fmla="*/ 2247 w 2314"/>
                <a:gd name="T27" fmla="*/ 1329 h 1397"/>
                <a:gd name="T28" fmla="*/ 2247 w 2314"/>
                <a:gd name="T29" fmla="*/ 1329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14" h="1397">
                  <a:moveTo>
                    <a:pt x="2090" y="0"/>
                  </a:moveTo>
                  <a:cubicBezTo>
                    <a:pt x="226" y="0"/>
                    <a:pt x="226" y="0"/>
                    <a:pt x="226" y="0"/>
                  </a:cubicBezTo>
                  <a:cubicBezTo>
                    <a:pt x="102" y="0"/>
                    <a:pt x="0" y="100"/>
                    <a:pt x="0" y="226"/>
                  </a:cubicBezTo>
                  <a:cubicBezTo>
                    <a:pt x="0" y="1397"/>
                    <a:pt x="0" y="1397"/>
                    <a:pt x="0" y="1397"/>
                  </a:cubicBezTo>
                  <a:cubicBezTo>
                    <a:pt x="2314" y="1397"/>
                    <a:pt x="2314" y="1397"/>
                    <a:pt x="2314" y="1397"/>
                  </a:cubicBezTo>
                  <a:cubicBezTo>
                    <a:pt x="2314" y="226"/>
                    <a:pt x="2314" y="226"/>
                    <a:pt x="2314" y="226"/>
                  </a:cubicBezTo>
                  <a:cubicBezTo>
                    <a:pt x="2314" y="100"/>
                    <a:pt x="2214" y="0"/>
                    <a:pt x="2090" y="0"/>
                  </a:cubicBezTo>
                  <a:close/>
                  <a:moveTo>
                    <a:pt x="2247" y="1329"/>
                  </a:moveTo>
                  <a:cubicBezTo>
                    <a:pt x="67" y="1329"/>
                    <a:pt x="67" y="1329"/>
                    <a:pt x="67" y="1329"/>
                  </a:cubicBezTo>
                  <a:cubicBezTo>
                    <a:pt x="67" y="226"/>
                    <a:pt x="67" y="226"/>
                    <a:pt x="67" y="226"/>
                  </a:cubicBezTo>
                  <a:cubicBezTo>
                    <a:pt x="67" y="138"/>
                    <a:pt x="139" y="67"/>
                    <a:pt x="226" y="67"/>
                  </a:cubicBezTo>
                  <a:cubicBezTo>
                    <a:pt x="2090" y="67"/>
                    <a:pt x="2090" y="67"/>
                    <a:pt x="2090" y="67"/>
                  </a:cubicBezTo>
                  <a:cubicBezTo>
                    <a:pt x="2176" y="67"/>
                    <a:pt x="2247" y="138"/>
                    <a:pt x="2247" y="226"/>
                  </a:cubicBezTo>
                  <a:cubicBezTo>
                    <a:pt x="2247" y="1329"/>
                    <a:pt x="2247" y="1329"/>
                    <a:pt x="2247" y="1329"/>
                  </a:cubicBezTo>
                  <a:cubicBezTo>
                    <a:pt x="2247" y="1329"/>
                    <a:pt x="2247" y="1329"/>
                    <a:pt x="2247" y="1329"/>
                  </a:cubicBezTo>
                  <a:close/>
                </a:path>
              </a:pathLst>
            </a:custGeom>
            <a:solidFill>
              <a:srgbClr val="5C57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7499351" y="1244630"/>
            <a:ext cx="4235450" cy="4062413"/>
            <a:chOff x="7361238" y="1206500"/>
            <a:chExt cx="4235450" cy="4062413"/>
          </a:xfrm>
        </p:grpSpPr>
        <p:sp>
          <p:nvSpPr>
            <p:cNvPr id="305" name="Freeform 5"/>
            <p:cNvSpPr>
              <a:spLocks/>
            </p:cNvSpPr>
            <p:nvPr/>
          </p:nvSpPr>
          <p:spPr bwMode="auto">
            <a:xfrm>
              <a:off x="8610601" y="3316288"/>
              <a:ext cx="758825" cy="792163"/>
            </a:xfrm>
            <a:custGeom>
              <a:avLst/>
              <a:gdLst>
                <a:gd name="T0" fmla="*/ 215 w 265"/>
                <a:gd name="T1" fmla="*/ 8 h 276"/>
                <a:gd name="T2" fmla="*/ 207 w 265"/>
                <a:gd name="T3" fmla="*/ 129 h 276"/>
                <a:gd name="T4" fmla="*/ 132 w 265"/>
                <a:gd name="T5" fmla="*/ 271 h 276"/>
                <a:gd name="T6" fmla="*/ 77 w 265"/>
                <a:gd name="T7" fmla="*/ 120 h 276"/>
                <a:gd name="T8" fmla="*/ 85 w 265"/>
                <a:gd name="T9" fmla="*/ 0 h 276"/>
                <a:gd name="T10" fmla="*/ 215 w 265"/>
                <a:gd name="T11" fmla="*/ 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276">
                  <a:moveTo>
                    <a:pt x="215" y="8"/>
                  </a:moveTo>
                  <a:cubicBezTo>
                    <a:pt x="207" y="129"/>
                    <a:pt x="207" y="129"/>
                    <a:pt x="207" y="129"/>
                  </a:cubicBezTo>
                  <a:cubicBezTo>
                    <a:pt x="207" y="129"/>
                    <a:pt x="265" y="276"/>
                    <a:pt x="132" y="271"/>
                  </a:cubicBezTo>
                  <a:cubicBezTo>
                    <a:pt x="0" y="266"/>
                    <a:pt x="77" y="120"/>
                    <a:pt x="77" y="12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215" y="8"/>
                    <a:pt x="215" y="8"/>
                    <a:pt x="215" y="8"/>
                  </a:cubicBezTo>
                </a:path>
              </a:pathLst>
            </a:custGeom>
            <a:solidFill>
              <a:srgbClr val="FDD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6"/>
            <p:cNvSpPr>
              <a:spLocks/>
            </p:cNvSpPr>
            <p:nvPr/>
          </p:nvSpPr>
          <p:spPr bwMode="auto">
            <a:xfrm>
              <a:off x="8289926" y="3660775"/>
              <a:ext cx="1349375" cy="1608138"/>
            </a:xfrm>
            <a:custGeom>
              <a:avLst/>
              <a:gdLst>
                <a:gd name="T0" fmla="*/ 471 w 471"/>
                <a:gd name="T1" fmla="*/ 65 h 561"/>
                <a:gd name="T2" fmla="*/ 319 w 471"/>
                <a:gd name="T3" fmla="*/ 9 h 561"/>
                <a:gd name="T4" fmla="*/ 244 w 471"/>
                <a:gd name="T5" fmla="*/ 151 h 561"/>
                <a:gd name="T6" fmla="*/ 189 w 471"/>
                <a:gd name="T7" fmla="*/ 0 h 561"/>
                <a:gd name="T8" fmla="*/ 42 w 471"/>
                <a:gd name="T9" fmla="*/ 33 h 561"/>
                <a:gd name="T10" fmla="*/ 58 w 471"/>
                <a:gd name="T11" fmla="*/ 377 h 561"/>
                <a:gd name="T12" fmla="*/ 0 w 471"/>
                <a:gd name="T13" fmla="*/ 561 h 561"/>
                <a:gd name="T14" fmla="*/ 456 w 471"/>
                <a:gd name="T15" fmla="*/ 561 h 561"/>
                <a:gd name="T16" fmla="*/ 402 w 471"/>
                <a:gd name="T17" fmla="*/ 402 h 561"/>
                <a:gd name="T18" fmla="*/ 471 w 471"/>
                <a:gd name="T19" fmla="*/ 65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561">
                  <a:moveTo>
                    <a:pt x="471" y="65"/>
                  </a:moveTo>
                  <a:cubicBezTo>
                    <a:pt x="319" y="9"/>
                    <a:pt x="319" y="9"/>
                    <a:pt x="319" y="9"/>
                  </a:cubicBezTo>
                  <a:cubicBezTo>
                    <a:pt x="319" y="9"/>
                    <a:pt x="377" y="156"/>
                    <a:pt x="244" y="151"/>
                  </a:cubicBezTo>
                  <a:cubicBezTo>
                    <a:pt x="112" y="146"/>
                    <a:pt x="189" y="0"/>
                    <a:pt x="189" y="0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58" y="377"/>
                    <a:pt x="58" y="377"/>
                    <a:pt x="58" y="377"/>
                  </a:cubicBezTo>
                  <a:cubicBezTo>
                    <a:pt x="0" y="561"/>
                    <a:pt x="0" y="561"/>
                    <a:pt x="0" y="561"/>
                  </a:cubicBezTo>
                  <a:cubicBezTo>
                    <a:pt x="456" y="561"/>
                    <a:pt x="456" y="561"/>
                    <a:pt x="456" y="561"/>
                  </a:cubicBezTo>
                  <a:cubicBezTo>
                    <a:pt x="402" y="402"/>
                    <a:pt x="402" y="402"/>
                    <a:pt x="402" y="402"/>
                  </a:cubicBezTo>
                  <a:lnTo>
                    <a:pt x="471" y="65"/>
                  </a:ln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7"/>
            <p:cNvSpPr>
              <a:spLocks noEditPoints="1"/>
            </p:cNvSpPr>
            <p:nvPr/>
          </p:nvSpPr>
          <p:spPr bwMode="auto">
            <a:xfrm>
              <a:off x="8836026" y="3316288"/>
              <a:ext cx="390525" cy="277813"/>
            </a:xfrm>
            <a:custGeom>
              <a:avLst/>
              <a:gdLst>
                <a:gd name="T0" fmla="*/ 136 w 136"/>
                <a:gd name="T1" fmla="*/ 8 h 97"/>
                <a:gd name="T2" fmla="*/ 130 w 136"/>
                <a:gd name="T3" fmla="*/ 97 h 97"/>
                <a:gd name="T4" fmla="*/ 130 w 136"/>
                <a:gd name="T5" fmla="*/ 97 h 97"/>
                <a:gd name="T6" fmla="*/ 136 w 136"/>
                <a:gd name="T7" fmla="*/ 8 h 97"/>
                <a:gd name="T8" fmla="*/ 6 w 136"/>
                <a:gd name="T9" fmla="*/ 0 h 97"/>
                <a:gd name="T10" fmla="*/ 0 w 136"/>
                <a:gd name="T11" fmla="*/ 84 h 97"/>
                <a:gd name="T12" fmla="*/ 0 w 136"/>
                <a:gd name="T13" fmla="*/ 84 h 97"/>
                <a:gd name="T14" fmla="*/ 6 w 136"/>
                <a:gd name="T15" fmla="*/ 0 h 97"/>
                <a:gd name="T16" fmla="*/ 136 w 136"/>
                <a:gd name="T17" fmla="*/ 8 h 97"/>
                <a:gd name="T18" fmla="*/ 6 w 13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97">
                  <a:moveTo>
                    <a:pt x="136" y="8"/>
                  </a:moveTo>
                  <a:cubicBezTo>
                    <a:pt x="130" y="97"/>
                    <a:pt x="130" y="97"/>
                    <a:pt x="130" y="97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36" y="8"/>
                    <a:pt x="136" y="8"/>
                    <a:pt x="136" y="8"/>
                  </a:cubicBezTo>
                  <a:moveTo>
                    <a:pt x="6" y="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8"/>
            <p:cNvSpPr>
              <a:spLocks/>
            </p:cNvSpPr>
            <p:nvPr/>
          </p:nvSpPr>
          <p:spPr bwMode="auto">
            <a:xfrm>
              <a:off x="8836026" y="3316288"/>
              <a:ext cx="390525" cy="287338"/>
            </a:xfrm>
            <a:custGeom>
              <a:avLst/>
              <a:gdLst>
                <a:gd name="T0" fmla="*/ 6 w 136"/>
                <a:gd name="T1" fmla="*/ 0 h 100"/>
                <a:gd name="T2" fmla="*/ 0 w 136"/>
                <a:gd name="T3" fmla="*/ 84 h 100"/>
                <a:gd name="T4" fmla="*/ 56 w 136"/>
                <a:gd name="T5" fmla="*/ 98 h 100"/>
                <a:gd name="T6" fmla="*/ 91 w 136"/>
                <a:gd name="T7" fmla="*/ 100 h 100"/>
                <a:gd name="T8" fmla="*/ 130 w 136"/>
                <a:gd name="T9" fmla="*/ 97 h 100"/>
                <a:gd name="T10" fmla="*/ 136 w 136"/>
                <a:gd name="T11" fmla="*/ 8 h 100"/>
                <a:gd name="T12" fmla="*/ 6 w 136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00">
                  <a:moveTo>
                    <a:pt x="6" y="0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18" y="90"/>
                    <a:pt x="36" y="95"/>
                    <a:pt x="56" y="98"/>
                  </a:cubicBezTo>
                  <a:cubicBezTo>
                    <a:pt x="68" y="99"/>
                    <a:pt x="80" y="100"/>
                    <a:pt x="91" y="100"/>
                  </a:cubicBezTo>
                  <a:cubicBezTo>
                    <a:pt x="104" y="100"/>
                    <a:pt x="117" y="99"/>
                    <a:pt x="130" y="97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0C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9"/>
            <p:cNvSpPr>
              <a:spLocks/>
            </p:cNvSpPr>
            <p:nvPr/>
          </p:nvSpPr>
          <p:spPr bwMode="auto">
            <a:xfrm>
              <a:off x="9745663" y="1743075"/>
              <a:ext cx="1435100" cy="2309813"/>
            </a:xfrm>
            <a:custGeom>
              <a:avLst/>
              <a:gdLst>
                <a:gd name="T0" fmla="*/ 0 w 501"/>
                <a:gd name="T1" fmla="*/ 174 h 806"/>
                <a:gd name="T2" fmla="*/ 309 w 501"/>
                <a:gd name="T3" fmla="*/ 119 h 806"/>
                <a:gd name="T4" fmla="*/ 398 w 501"/>
                <a:gd name="T5" fmla="*/ 649 h 806"/>
                <a:gd name="T6" fmla="*/ 158 w 501"/>
                <a:gd name="T7" fmla="*/ 418 h 806"/>
                <a:gd name="T8" fmla="*/ 0 w 501"/>
                <a:gd name="T9" fmla="*/ 174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806">
                  <a:moveTo>
                    <a:pt x="0" y="174"/>
                  </a:moveTo>
                  <a:cubicBezTo>
                    <a:pt x="0" y="174"/>
                    <a:pt x="164" y="0"/>
                    <a:pt x="309" y="119"/>
                  </a:cubicBezTo>
                  <a:cubicBezTo>
                    <a:pt x="501" y="275"/>
                    <a:pt x="137" y="580"/>
                    <a:pt x="398" y="649"/>
                  </a:cubicBezTo>
                  <a:cubicBezTo>
                    <a:pt x="254" y="806"/>
                    <a:pt x="25" y="645"/>
                    <a:pt x="158" y="418"/>
                  </a:cubicBezTo>
                  <a:cubicBezTo>
                    <a:pt x="291" y="193"/>
                    <a:pt x="153" y="59"/>
                    <a:pt x="0" y="174"/>
                  </a:cubicBezTo>
                  <a:close/>
                </a:path>
              </a:pathLst>
            </a:custGeom>
            <a:solidFill>
              <a:srgbClr val="475E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0"/>
            <p:cNvSpPr>
              <a:spLocks/>
            </p:cNvSpPr>
            <p:nvPr/>
          </p:nvSpPr>
          <p:spPr bwMode="auto">
            <a:xfrm>
              <a:off x="8318501" y="1570038"/>
              <a:ext cx="1811338" cy="2087563"/>
            </a:xfrm>
            <a:custGeom>
              <a:avLst/>
              <a:gdLst>
                <a:gd name="T0" fmla="*/ 40 w 632"/>
                <a:gd name="T1" fmla="*/ 304 h 728"/>
                <a:gd name="T2" fmla="*/ 216 w 632"/>
                <a:gd name="T3" fmla="*/ 685 h 728"/>
                <a:gd name="T4" fmla="*/ 584 w 632"/>
                <a:gd name="T5" fmla="*/ 458 h 728"/>
                <a:gd name="T6" fmla="*/ 394 w 632"/>
                <a:gd name="T7" fmla="*/ 74 h 728"/>
                <a:gd name="T8" fmla="*/ 40 w 632"/>
                <a:gd name="T9" fmla="*/ 304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2" h="728">
                  <a:moveTo>
                    <a:pt x="40" y="304"/>
                  </a:moveTo>
                  <a:cubicBezTo>
                    <a:pt x="0" y="480"/>
                    <a:pt x="64" y="642"/>
                    <a:pt x="216" y="685"/>
                  </a:cubicBezTo>
                  <a:cubicBezTo>
                    <a:pt x="369" y="728"/>
                    <a:pt x="537" y="627"/>
                    <a:pt x="584" y="458"/>
                  </a:cubicBezTo>
                  <a:cubicBezTo>
                    <a:pt x="632" y="288"/>
                    <a:pt x="547" y="117"/>
                    <a:pt x="394" y="74"/>
                  </a:cubicBezTo>
                  <a:cubicBezTo>
                    <a:pt x="130" y="0"/>
                    <a:pt x="78" y="132"/>
                    <a:pt x="40" y="304"/>
                  </a:cubicBezTo>
                  <a:close/>
                </a:path>
              </a:pathLst>
            </a:custGeom>
            <a:solidFill>
              <a:srgbClr val="FDD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1"/>
            <p:cNvSpPr>
              <a:spLocks/>
            </p:cNvSpPr>
            <p:nvPr/>
          </p:nvSpPr>
          <p:spPr bwMode="auto">
            <a:xfrm>
              <a:off x="8418513" y="1206500"/>
              <a:ext cx="2235200" cy="2176463"/>
            </a:xfrm>
            <a:custGeom>
              <a:avLst/>
              <a:gdLst>
                <a:gd name="T0" fmla="*/ 467 w 780"/>
                <a:gd name="T1" fmla="*/ 389 h 759"/>
                <a:gd name="T2" fmla="*/ 0 w 780"/>
                <a:gd name="T3" fmla="*/ 307 h 759"/>
                <a:gd name="T4" fmla="*/ 519 w 780"/>
                <a:gd name="T5" fmla="*/ 160 h 759"/>
                <a:gd name="T6" fmla="*/ 432 w 780"/>
                <a:gd name="T7" fmla="*/ 759 h 759"/>
                <a:gd name="T8" fmla="*/ 426 w 780"/>
                <a:gd name="T9" fmla="*/ 579 h 759"/>
                <a:gd name="T10" fmla="*/ 487 w 780"/>
                <a:gd name="T11" fmla="*/ 556 h 759"/>
                <a:gd name="T12" fmla="*/ 435 w 780"/>
                <a:gd name="T13" fmla="*/ 525 h 759"/>
                <a:gd name="T14" fmla="*/ 467 w 780"/>
                <a:gd name="T15" fmla="*/ 389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0" h="759">
                  <a:moveTo>
                    <a:pt x="467" y="389"/>
                  </a:moveTo>
                  <a:cubicBezTo>
                    <a:pt x="467" y="389"/>
                    <a:pt x="207" y="389"/>
                    <a:pt x="0" y="307"/>
                  </a:cubicBezTo>
                  <a:cubicBezTo>
                    <a:pt x="71" y="114"/>
                    <a:pt x="284" y="0"/>
                    <a:pt x="519" y="160"/>
                  </a:cubicBezTo>
                  <a:cubicBezTo>
                    <a:pt x="780" y="337"/>
                    <a:pt x="573" y="671"/>
                    <a:pt x="432" y="759"/>
                  </a:cubicBezTo>
                  <a:cubicBezTo>
                    <a:pt x="412" y="665"/>
                    <a:pt x="426" y="579"/>
                    <a:pt x="426" y="579"/>
                  </a:cubicBezTo>
                  <a:cubicBezTo>
                    <a:pt x="426" y="579"/>
                    <a:pt x="481" y="619"/>
                    <a:pt x="487" y="556"/>
                  </a:cubicBezTo>
                  <a:cubicBezTo>
                    <a:pt x="491" y="511"/>
                    <a:pt x="435" y="525"/>
                    <a:pt x="435" y="525"/>
                  </a:cubicBezTo>
                  <a:lnTo>
                    <a:pt x="467" y="389"/>
                  </a:lnTo>
                  <a:close/>
                </a:path>
              </a:pathLst>
            </a:custGeom>
            <a:solidFill>
              <a:srgbClr val="475E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2"/>
            <p:cNvSpPr>
              <a:spLocks/>
            </p:cNvSpPr>
            <p:nvPr/>
          </p:nvSpPr>
          <p:spPr bwMode="auto">
            <a:xfrm>
              <a:off x="9283701" y="2544763"/>
              <a:ext cx="149225" cy="261938"/>
            </a:xfrm>
            <a:custGeom>
              <a:avLst/>
              <a:gdLst>
                <a:gd name="T0" fmla="*/ 5 w 52"/>
                <a:gd name="T1" fmla="*/ 41 h 91"/>
                <a:gd name="T2" fmla="*/ 17 w 52"/>
                <a:gd name="T3" fmla="*/ 88 h 91"/>
                <a:gd name="T4" fmla="*/ 47 w 52"/>
                <a:gd name="T5" fmla="*/ 49 h 91"/>
                <a:gd name="T6" fmla="*/ 35 w 52"/>
                <a:gd name="T7" fmla="*/ 2 h 91"/>
                <a:gd name="T8" fmla="*/ 5 w 52"/>
                <a:gd name="T9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1">
                  <a:moveTo>
                    <a:pt x="5" y="41"/>
                  </a:moveTo>
                  <a:cubicBezTo>
                    <a:pt x="0" y="65"/>
                    <a:pt x="5" y="86"/>
                    <a:pt x="17" y="88"/>
                  </a:cubicBezTo>
                  <a:cubicBezTo>
                    <a:pt x="28" y="91"/>
                    <a:pt x="42" y="73"/>
                    <a:pt x="47" y="49"/>
                  </a:cubicBezTo>
                  <a:cubicBezTo>
                    <a:pt x="52" y="26"/>
                    <a:pt x="46" y="5"/>
                    <a:pt x="35" y="2"/>
                  </a:cubicBezTo>
                  <a:cubicBezTo>
                    <a:pt x="23" y="0"/>
                    <a:pt x="9" y="17"/>
                    <a:pt x="5" y="41"/>
                  </a:cubicBezTo>
                  <a:close/>
                </a:path>
              </a:pathLst>
            </a:custGeom>
            <a:solidFill>
              <a:srgbClr val="613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3"/>
            <p:cNvSpPr>
              <a:spLocks/>
            </p:cNvSpPr>
            <p:nvPr/>
          </p:nvSpPr>
          <p:spPr bwMode="auto">
            <a:xfrm>
              <a:off x="8613776" y="2408238"/>
              <a:ext cx="149225" cy="257175"/>
            </a:xfrm>
            <a:custGeom>
              <a:avLst/>
              <a:gdLst>
                <a:gd name="T0" fmla="*/ 5 w 52"/>
                <a:gd name="T1" fmla="*/ 41 h 90"/>
                <a:gd name="T2" fmla="*/ 18 w 52"/>
                <a:gd name="T3" fmla="*/ 88 h 90"/>
                <a:gd name="T4" fmla="*/ 48 w 52"/>
                <a:gd name="T5" fmla="*/ 49 h 90"/>
                <a:gd name="T6" fmla="*/ 35 w 52"/>
                <a:gd name="T7" fmla="*/ 2 h 90"/>
                <a:gd name="T8" fmla="*/ 5 w 52"/>
                <a:gd name="T9" fmla="*/ 4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90">
                  <a:moveTo>
                    <a:pt x="5" y="41"/>
                  </a:moveTo>
                  <a:cubicBezTo>
                    <a:pt x="0" y="64"/>
                    <a:pt x="6" y="86"/>
                    <a:pt x="18" y="88"/>
                  </a:cubicBezTo>
                  <a:cubicBezTo>
                    <a:pt x="29" y="90"/>
                    <a:pt x="43" y="73"/>
                    <a:pt x="48" y="49"/>
                  </a:cubicBezTo>
                  <a:cubicBezTo>
                    <a:pt x="52" y="26"/>
                    <a:pt x="47" y="4"/>
                    <a:pt x="35" y="2"/>
                  </a:cubicBezTo>
                  <a:cubicBezTo>
                    <a:pt x="24" y="0"/>
                    <a:pt x="10" y="17"/>
                    <a:pt x="5" y="41"/>
                  </a:cubicBezTo>
                  <a:close/>
                </a:path>
              </a:pathLst>
            </a:custGeom>
            <a:solidFill>
              <a:srgbClr val="613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4"/>
            <p:cNvSpPr>
              <a:spLocks/>
            </p:cNvSpPr>
            <p:nvPr/>
          </p:nvSpPr>
          <p:spPr bwMode="auto">
            <a:xfrm>
              <a:off x="8704263" y="3017838"/>
              <a:ext cx="454025" cy="295275"/>
            </a:xfrm>
            <a:custGeom>
              <a:avLst/>
              <a:gdLst>
                <a:gd name="T0" fmla="*/ 9 w 158"/>
                <a:gd name="T1" fmla="*/ 1 h 103"/>
                <a:gd name="T2" fmla="*/ 158 w 158"/>
                <a:gd name="T3" fmla="*/ 30 h 103"/>
                <a:gd name="T4" fmla="*/ 70 w 158"/>
                <a:gd name="T5" fmla="*/ 89 h 103"/>
                <a:gd name="T6" fmla="*/ 9 w 158"/>
                <a:gd name="T7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103">
                  <a:moveTo>
                    <a:pt x="9" y="1"/>
                  </a:moveTo>
                  <a:cubicBezTo>
                    <a:pt x="34" y="0"/>
                    <a:pt x="132" y="21"/>
                    <a:pt x="158" y="30"/>
                  </a:cubicBezTo>
                  <a:cubicBezTo>
                    <a:pt x="158" y="30"/>
                    <a:pt x="144" y="103"/>
                    <a:pt x="70" y="89"/>
                  </a:cubicBezTo>
                  <a:cubicBezTo>
                    <a:pt x="0" y="76"/>
                    <a:pt x="9" y="1"/>
                    <a:pt x="9" y="1"/>
                  </a:cubicBezTo>
                  <a:close/>
                </a:path>
              </a:pathLst>
            </a:custGeom>
            <a:solidFill>
              <a:srgbClr val="EB7D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5"/>
            <p:cNvSpPr>
              <a:spLocks/>
            </p:cNvSpPr>
            <p:nvPr/>
          </p:nvSpPr>
          <p:spPr bwMode="auto">
            <a:xfrm>
              <a:off x="7361238" y="3357563"/>
              <a:ext cx="328613" cy="236538"/>
            </a:xfrm>
            <a:custGeom>
              <a:avLst/>
              <a:gdLst>
                <a:gd name="T0" fmla="*/ 36 w 115"/>
                <a:gd name="T1" fmla="*/ 0 h 83"/>
                <a:gd name="T2" fmla="*/ 17 w 115"/>
                <a:gd name="T3" fmla="*/ 53 h 83"/>
                <a:gd name="T4" fmla="*/ 52 w 115"/>
                <a:gd name="T5" fmla="*/ 83 h 83"/>
                <a:gd name="T6" fmla="*/ 115 w 115"/>
                <a:gd name="T7" fmla="*/ 68 h 83"/>
                <a:gd name="T8" fmla="*/ 36 w 115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83">
                  <a:moveTo>
                    <a:pt x="36" y="0"/>
                  </a:moveTo>
                  <a:cubicBezTo>
                    <a:pt x="15" y="0"/>
                    <a:pt x="0" y="38"/>
                    <a:pt x="17" y="53"/>
                  </a:cubicBezTo>
                  <a:cubicBezTo>
                    <a:pt x="32" y="66"/>
                    <a:pt x="52" y="74"/>
                    <a:pt x="52" y="83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1" y="36"/>
                    <a:pt x="69" y="0"/>
                    <a:pt x="36" y="0"/>
                  </a:cubicBezTo>
                  <a:close/>
                </a:path>
              </a:pathLst>
            </a:custGeom>
            <a:solidFill>
              <a:srgbClr val="FDD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6"/>
            <p:cNvSpPr>
              <a:spLocks/>
            </p:cNvSpPr>
            <p:nvPr/>
          </p:nvSpPr>
          <p:spPr bwMode="auto">
            <a:xfrm>
              <a:off x="7493001" y="3529013"/>
              <a:ext cx="1096963" cy="1395413"/>
            </a:xfrm>
            <a:custGeom>
              <a:avLst/>
              <a:gdLst>
                <a:gd name="T0" fmla="*/ 383 w 383"/>
                <a:gd name="T1" fmla="*/ 107 h 487"/>
                <a:gd name="T2" fmla="*/ 0 w 383"/>
                <a:gd name="T3" fmla="*/ 18 h 487"/>
                <a:gd name="T4" fmla="*/ 71 w 383"/>
                <a:gd name="T5" fmla="*/ 0 h 487"/>
                <a:gd name="T6" fmla="*/ 320 w 383"/>
                <a:gd name="T7" fmla="*/ 79 h 487"/>
                <a:gd name="T8" fmla="*/ 383 w 383"/>
                <a:gd name="T9" fmla="*/ 10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487">
                  <a:moveTo>
                    <a:pt x="383" y="107"/>
                  </a:moveTo>
                  <a:cubicBezTo>
                    <a:pt x="263" y="487"/>
                    <a:pt x="76" y="421"/>
                    <a:pt x="0" y="1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99" y="136"/>
                    <a:pt x="193" y="473"/>
                    <a:pt x="320" y="79"/>
                  </a:cubicBezTo>
                  <a:lnTo>
                    <a:pt x="383" y="107"/>
                  </a:ln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7"/>
            <p:cNvSpPr>
              <a:spLocks/>
            </p:cNvSpPr>
            <p:nvPr/>
          </p:nvSpPr>
          <p:spPr bwMode="auto">
            <a:xfrm>
              <a:off x="10298113" y="3417888"/>
              <a:ext cx="379413" cy="328613"/>
            </a:xfrm>
            <a:custGeom>
              <a:avLst/>
              <a:gdLst>
                <a:gd name="T0" fmla="*/ 0 w 132"/>
                <a:gd name="T1" fmla="*/ 96 h 115"/>
                <a:gd name="T2" fmla="*/ 113 w 132"/>
                <a:gd name="T3" fmla="*/ 47 h 115"/>
                <a:gd name="T4" fmla="*/ 61 w 132"/>
                <a:gd name="T5" fmla="*/ 115 h 115"/>
                <a:gd name="T6" fmla="*/ 0 w 132"/>
                <a:gd name="T7" fmla="*/ 9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115">
                  <a:moveTo>
                    <a:pt x="0" y="96"/>
                  </a:moveTo>
                  <a:cubicBezTo>
                    <a:pt x="8" y="50"/>
                    <a:pt x="92" y="0"/>
                    <a:pt x="113" y="47"/>
                  </a:cubicBezTo>
                  <a:cubicBezTo>
                    <a:pt x="132" y="88"/>
                    <a:pt x="62" y="99"/>
                    <a:pt x="61" y="115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DD6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8"/>
            <p:cNvSpPr>
              <a:spLocks/>
            </p:cNvSpPr>
            <p:nvPr/>
          </p:nvSpPr>
          <p:spPr bwMode="auto">
            <a:xfrm>
              <a:off x="9453563" y="3667125"/>
              <a:ext cx="1036638" cy="1355725"/>
            </a:xfrm>
            <a:custGeom>
              <a:avLst/>
              <a:gdLst>
                <a:gd name="T0" fmla="*/ 0 w 362"/>
                <a:gd name="T1" fmla="*/ 85 h 473"/>
                <a:gd name="T2" fmla="*/ 362 w 362"/>
                <a:gd name="T3" fmla="*/ 24 h 473"/>
                <a:gd name="T4" fmla="*/ 293 w 362"/>
                <a:gd name="T5" fmla="*/ 0 h 473"/>
                <a:gd name="T6" fmla="*/ 65 w 362"/>
                <a:gd name="T7" fmla="*/ 63 h 473"/>
                <a:gd name="T8" fmla="*/ 0 w 362"/>
                <a:gd name="T9" fmla="*/ 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473">
                  <a:moveTo>
                    <a:pt x="0" y="85"/>
                  </a:moveTo>
                  <a:cubicBezTo>
                    <a:pt x="91" y="473"/>
                    <a:pt x="255" y="420"/>
                    <a:pt x="362" y="24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54" y="133"/>
                    <a:pt x="160" y="465"/>
                    <a:pt x="65" y="63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DE50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9"/>
            <p:cNvSpPr>
              <a:spLocks/>
            </p:cNvSpPr>
            <p:nvPr/>
          </p:nvSpPr>
          <p:spPr bwMode="auto">
            <a:xfrm>
              <a:off x="10361613" y="3475038"/>
              <a:ext cx="341313" cy="374650"/>
            </a:xfrm>
            <a:custGeom>
              <a:avLst/>
              <a:gdLst>
                <a:gd name="T0" fmla="*/ 106 w 119"/>
                <a:gd name="T1" fmla="*/ 119 h 131"/>
                <a:gd name="T2" fmla="*/ 107 w 119"/>
                <a:gd name="T3" fmla="*/ 117 h 131"/>
                <a:gd name="T4" fmla="*/ 101 w 119"/>
                <a:gd name="T5" fmla="*/ 13 h 131"/>
                <a:gd name="T6" fmla="*/ 66 w 119"/>
                <a:gd name="T7" fmla="*/ 1 h 131"/>
                <a:gd name="T8" fmla="*/ 0 w 119"/>
                <a:gd name="T9" fmla="*/ 126 h 131"/>
                <a:gd name="T10" fmla="*/ 4 w 119"/>
                <a:gd name="T11" fmla="*/ 130 h 131"/>
                <a:gd name="T12" fmla="*/ 9 w 119"/>
                <a:gd name="T13" fmla="*/ 126 h 131"/>
                <a:gd name="T14" fmla="*/ 66 w 119"/>
                <a:gd name="T15" fmla="*/ 10 h 131"/>
                <a:gd name="T16" fmla="*/ 94 w 119"/>
                <a:gd name="T17" fmla="*/ 19 h 131"/>
                <a:gd name="T18" fmla="*/ 99 w 119"/>
                <a:gd name="T19" fmla="*/ 114 h 131"/>
                <a:gd name="T20" fmla="*/ 102 w 119"/>
                <a:gd name="T21" fmla="*/ 120 h 131"/>
                <a:gd name="T22" fmla="*/ 106 w 119"/>
                <a:gd name="T23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9" h="131">
                  <a:moveTo>
                    <a:pt x="106" y="119"/>
                  </a:moveTo>
                  <a:cubicBezTo>
                    <a:pt x="107" y="119"/>
                    <a:pt x="107" y="118"/>
                    <a:pt x="107" y="117"/>
                  </a:cubicBezTo>
                  <a:cubicBezTo>
                    <a:pt x="108" y="115"/>
                    <a:pt x="119" y="36"/>
                    <a:pt x="101" y="13"/>
                  </a:cubicBezTo>
                  <a:cubicBezTo>
                    <a:pt x="93" y="4"/>
                    <a:pt x="81" y="0"/>
                    <a:pt x="66" y="1"/>
                  </a:cubicBezTo>
                  <a:cubicBezTo>
                    <a:pt x="5" y="8"/>
                    <a:pt x="1" y="122"/>
                    <a:pt x="0" y="126"/>
                  </a:cubicBezTo>
                  <a:cubicBezTo>
                    <a:pt x="0" y="128"/>
                    <a:pt x="2" y="130"/>
                    <a:pt x="4" y="130"/>
                  </a:cubicBezTo>
                  <a:cubicBezTo>
                    <a:pt x="7" y="131"/>
                    <a:pt x="9" y="129"/>
                    <a:pt x="9" y="126"/>
                  </a:cubicBezTo>
                  <a:cubicBezTo>
                    <a:pt x="9" y="126"/>
                    <a:pt x="13" y="16"/>
                    <a:pt x="66" y="10"/>
                  </a:cubicBezTo>
                  <a:cubicBezTo>
                    <a:pt x="79" y="9"/>
                    <a:pt x="89" y="12"/>
                    <a:pt x="94" y="19"/>
                  </a:cubicBezTo>
                  <a:cubicBezTo>
                    <a:pt x="110" y="38"/>
                    <a:pt x="99" y="114"/>
                    <a:pt x="99" y="114"/>
                  </a:cubicBezTo>
                  <a:cubicBezTo>
                    <a:pt x="98" y="117"/>
                    <a:pt x="100" y="119"/>
                    <a:pt x="102" y="120"/>
                  </a:cubicBezTo>
                  <a:cubicBezTo>
                    <a:pt x="103" y="120"/>
                    <a:pt x="105" y="120"/>
                    <a:pt x="106" y="119"/>
                  </a:cubicBezTo>
                  <a:close/>
                </a:path>
              </a:pathLst>
            </a:custGeom>
            <a:solidFill>
              <a:srgbClr val="372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0"/>
            <p:cNvSpPr>
              <a:spLocks/>
            </p:cNvSpPr>
            <p:nvPr/>
          </p:nvSpPr>
          <p:spPr bwMode="auto">
            <a:xfrm>
              <a:off x="10074276" y="3706813"/>
              <a:ext cx="1290638" cy="1247775"/>
            </a:xfrm>
            <a:custGeom>
              <a:avLst/>
              <a:gdLst>
                <a:gd name="T0" fmla="*/ 645 w 813"/>
                <a:gd name="T1" fmla="*/ 0 h 786"/>
                <a:gd name="T2" fmla="*/ 813 w 813"/>
                <a:gd name="T3" fmla="*/ 681 h 786"/>
                <a:gd name="T4" fmla="*/ 29 w 813"/>
                <a:gd name="T5" fmla="*/ 786 h 786"/>
                <a:gd name="T6" fmla="*/ 0 w 813"/>
                <a:gd name="T7" fmla="*/ 67 h 786"/>
                <a:gd name="T8" fmla="*/ 645 w 813"/>
                <a:gd name="T9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3" h="786">
                  <a:moveTo>
                    <a:pt x="645" y="0"/>
                  </a:moveTo>
                  <a:lnTo>
                    <a:pt x="813" y="681"/>
                  </a:lnTo>
                  <a:lnTo>
                    <a:pt x="29" y="786"/>
                  </a:lnTo>
                  <a:lnTo>
                    <a:pt x="0" y="67"/>
                  </a:lnTo>
                  <a:lnTo>
                    <a:pt x="645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1"/>
            <p:cNvSpPr>
              <a:spLocks/>
            </p:cNvSpPr>
            <p:nvPr/>
          </p:nvSpPr>
          <p:spPr bwMode="auto">
            <a:xfrm>
              <a:off x="9913938" y="3813175"/>
              <a:ext cx="206375" cy="1141413"/>
            </a:xfrm>
            <a:custGeom>
              <a:avLst/>
              <a:gdLst>
                <a:gd name="T0" fmla="*/ 0 w 130"/>
                <a:gd name="T1" fmla="*/ 686 h 719"/>
                <a:gd name="T2" fmla="*/ 44 w 130"/>
                <a:gd name="T3" fmla="*/ 7 h 719"/>
                <a:gd name="T4" fmla="*/ 74 w 130"/>
                <a:gd name="T5" fmla="*/ 14 h 719"/>
                <a:gd name="T6" fmla="*/ 101 w 130"/>
                <a:gd name="T7" fmla="*/ 0 h 719"/>
                <a:gd name="T8" fmla="*/ 130 w 130"/>
                <a:gd name="T9" fmla="*/ 719 h 719"/>
                <a:gd name="T10" fmla="*/ 80 w 130"/>
                <a:gd name="T11" fmla="*/ 679 h 719"/>
                <a:gd name="T12" fmla="*/ 0 w 130"/>
                <a:gd name="T13" fmla="*/ 686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19">
                  <a:moveTo>
                    <a:pt x="0" y="686"/>
                  </a:moveTo>
                  <a:lnTo>
                    <a:pt x="44" y="7"/>
                  </a:lnTo>
                  <a:lnTo>
                    <a:pt x="74" y="14"/>
                  </a:lnTo>
                  <a:lnTo>
                    <a:pt x="101" y="0"/>
                  </a:lnTo>
                  <a:lnTo>
                    <a:pt x="130" y="719"/>
                  </a:lnTo>
                  <a:lnTo>
                    <a:pt x="80" y="679"/>
                  </a:lnTo>
                  <a:lnTo>
                    <a:pt x="0" y="686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2"/>
            <p:cNvSpPr>
              <a:spLocks/>
            </p:cNvSpPr>
            <p:nvPr/>
          </p:nvSpPr>
          <p:spPr bwMode="auto">
            <a:xfrm>
              <a:off x="10396538" y="3475038"/>
              <a:ext cx="338138" cy="366713"/>
            </a:xfrm>
            <a:custGeom>
              <a:avLst/>
              <a:gdLst>
                <a:gd name="T0" fmla="*/ 116 w 118"/>
                <a:gd name="T1" fmla="*/ 117 h 128"/>
                <a:gd name="T2" fmla="*/ 118 w 118"/>
                <a:gd name="T3" fmla="*/ 114 h 128"/>
                <a:gd name="T4" fmla="*/ 96 w 118"/>
                <a:gd name="T5" fmla="*/ 14 h 128"/>
                <a:gd name="T6" fmla="*/ 56 w 118"/>
                <a:gd name="T7" fmla="*/ 2 h 128"/>
                <a:gd name="T8" fmla="*/ 20 w 118"/>
                <a:gd name="T9" fmla="*/ 21 h 128"/>
                <a:gd name="T10" fmla="*/ 10 w 118"/>
                <a:gd name="T11" fmla="*/ 124 h 128"/>
                <a:gd name="T12" fmla="*/ 15 w 118"/>
                <a:gd name="T13" fmla="*/ 128 h 128"/>
                <a:gd name="T14" fmla="*/ 19 w 118"/>
                <a:gd name="T15" fmla="*/ 123 h 128"/>
                <a:gd name="T16" fmla="*/ 27 w 118"/>
                <a:gd name="T17" fmla="*/ 27 h 128"/>
                <a:gd name="T18" fmla="*/ 57 w 118"/>
                <a:gd name="T19" fmla="*/ 11 h 128"/>
                <a:gd name="T20" fmla="*/ 90 w 118"/>
                <a:gd name="T21" fmla="*/ 21 h 128"/>
                <a:gd name="T22" fmla="*/ 109 w 118"/>
                <a:gd name="T23" fmla="*/ 113 h 128"/>
                <a:gd name="T24" fmla="*/ 113 w 118"/>
                <a:gd name="T25" fmla="*/ 118 h 128"/>
                <a:gd name="T26" fmla="*/ 116 w 118"/>
                <a:gd name="T27" fmla="*/ 11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8" h="128">
                  <a:moveTo>
                    <a:pt x="116" y="117"/>
                  </a:moveTo>
                  <a:cubicBezTo>
                    <a:pt x="117" y="116"/>
                    <a:pt x="118" y="115"/>
                    <a:pt x="118" y="114"/>
                  </a:cubicBezTo>
                  <a:cubicBezTo>
                    <a:pt x="118" y="112"/>
                    <a:pt x="118" y="37"/>
                    <a:pt x="96" y="14"/>
                  </a:cubicBezTo>
                  <a:cubicBezTo>
                    <a:pt x="86" y="5"/>
                    <a:pt x="73" y="0"/>
                    <a:pt x="56" y="2"/>
                  </a:cubicBezTo>
                  <a:cubicBezTo>
                    <a:pt x="41" y="4"/>
                    <a:pt x="29" y="10"/>
                    <a:pt x="20" y="21"/>
                  </a:cubicBezTo>
                  <a:cubicBezTo>
                    <a:pt x="0" y="48"/>
                    <a:pt x="10" y="123"/>
                    <a:pt x="10" y="124"/>
                  </a:cubicBezTo>
                  <a:cubicBezTo>
                    <a:pt x="11" y="127"/>
                    <a:pt x="13" y="128"/>
                    <a:pt x="15" y="128"/>
                  </a:cubicBezTo>
                  <a:cubicBezTo>
                    <a:pt x="18" y="128"/>
                    <a:pt x="19" y="125"/>
                    <a:pt x="19" y="123"/>
                  </a:cubicBezTo>
                  <a:cubicBezTo>
                    <a:pt x="19" y="123"/>
                    <a:pt x="9" y="50"/>
                    <a:pt x="27" y="27"/>
                  </a:cubicBezTo>
                  <a:cubicBezTo>
                    <a:pt x="34" y="17"/>
                    <a:pt x="44" y="12"/>
                    <a:pt x="57" y="11"/>
                  </a:cubicBezTo>
                  <a:cubicBezTo>
                    <a:pt x="71" y="9"/>
                    <a:pt x="82" y="13"/>
                    <a:pt x="90" y="21"/>
                  </a:cubicBezTo>
                  <a:cubicBezTo>
                    <a:pt x="109" y="40"/>
                    <a:pt x="109" y="112"/>
                    <a:pt x="109" y="113"/>
                  </a:cubicBezTo>
                  <a:cubicBezTo>
                    <a:pt x="109" y="115"/>
                    <a:pt x="111" y="117"/>
                    <a:pt x="113" y="118"/>
                  </a:cubicBezTo>
                  <a:cubicBezTo>
                    <a:pt x="114" y="118"/>
                    <a:pt x="115" y="117"/>
                    <a:pt x="116" y="117"/>
                  </a:cubicBezTo>
                  <a:close/>
                </a:path>
              </a:pathLst>
            </a:custGeom>
            <a:solidFill>
              <a:srgbClr val="372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3"/>
            <p:cNvSpPr>
              <a:spLocks/>
            </p:cNvSpPr>
            <p:nvPr/>
          </p:nvSpPr>
          <p:spPr bwMode="auto">
            <a:xfrm>
              <a:off x="10425113" y="3468688"/>
              <a:ext cx="374650" cy="381000"/>
            </a:xfrm>
            <a:custGeom>
              <a:avLst/>
              <a:gdLst>
                <a:gd name="T0" fmla="*/ 129 w 131"/>
                <a:gd name="T1" fmla="*/ 110 h 133"/>
                <a:gd name="T2" fmla="*/ 131 w 131"/>
                <a:gd name="T3" fmla="*/ 106 h 133"/>
                <a:gd name="T4" fmla="*/ 88 w 131"/>
                <a:gd name="T5" fmla="*/ 11 h 133"/>
                <a:gd name="T6" fmla="*/ 45 w 131"/>
                <a:gd name="T7" fmla="*/ 4 h 133"/>
                <a:gd name="T8" fmla="*/ 14 w 131"/>
                <a:gd name="T9" fmla="*/ 26 h 133"/>
                <a:gd name="T10" fmla="*/ 26 w 131"/>
                <a:gd name="T11" fmla="*/ 130 h 133"/>
                <a:gd name="T12" fmla="*/ 32 w 131"/>
                <a:gd name="T13" fmla="*/ 132 h 133"/>
                <a:gd name="T14" fmla="*/ 34 w 131"/>
                <a:gd name="T15" fmla="*/ 126 h 133"/>
                <a:gd name="T16" fmla="*/ 22 w 131"/>
                <a:gd name="T17" fmla="*/ 30 h 133"/>
                <a:gd name="T18" fmla="*/ 46 w 131"/>
                <a:gd name="T19" fmla="*/ 12 h 133"/>
                <a:gd name="T20" fmla="*/ 83 w 131"/>
                <a:gd name="T21" fmla="*/ 18 h 133"/>
                <a:gd name="T22" fmla="*/ 122 w 131"/>
                <a:gd name="T23" fmla="*/ 108 h 133"/>
                <a:gd name="T24" fmla="*/ 127 w 131"/>
                <a:gd name="T25" fmla="*/ 111 h 133"/>
                <a:gd name="T26" fmla="*/ 129 w 131"/>
                <a:gd name="T27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1" h="133">
                  <a:moveTo>
                    <a:pt x="129" y="110"/>
                  </a:moveTo>
                  <a:cubicBezTo>
                    <a:pt x="130" y="109"/>
                    <a:pt x="131" y="107"/>
                    <a:pt x="131" y="106"/>
                  </a:cubicBezTo>
                  <a:cubicBezTo>
                    <a:pt x="130" y="104"/>
                    <a:pt x="117" y="30"/>
                    <a:pt x="88" y="11"/>
                  </a:cubicBezTo>
                  <a:cubicBezTo>
                    <a:pt x="75" y="3"/>
                    <a:pt x="61" y="0"/>
                    <a:pt x="45" y="4"/>
                  </a:cubicBezTo>
                  <a:cubicBezTo>
                    <a:pt x="30" y="7"/>
                    <a:pt x="20" y="14"/>
                    <a:pt x="14" y="26"/>
                  </a:cubicBezTo>
                  <a:cubicBezTo>
                    <a:pt x="0" y="54"/>
                    <a:pt x="25" y="128"/>
                    <a:pt x="26" y="130"/>
                  </a:cubicBezTo>
                  <a:cubicBezTo>
                    <a:pt x="27" y="132"/>
                    <a:pt x="29" y="133"/>
                    <a:pt x="32" y="132"/>
                  </a:cubicBezTo>
                  <a:cubicBezTo>
                    <a:pt x="34" y="131"/>
                    <a:pt x="35" y="128"/>
                    <a:pt x="34" y="126"/>
                  </a:cubicBezTo>
                  <a:cubicBezTo>
                    <a:pt x="33" y="126"/>
                    <a:pt x="10" y="54"/>
                    <a:pt x="22" y="30"/>
                  </a:cubicBezTo>
                  <a:cubicBezTo>
                    <a:pt x="26" y="21"/>
                    <a:pt x="34" y="15"/>
                    <a:pt x="46" y="12"/>
                  </a:cubicBezTo>
                  <a:cubicBezTo>
                    <a:pt x="60" y="9"/>
                    <a:pt x="73" y="11"/>
                    <a:pt x="83" y="18"/>
                  </a:cubicBezTo>
                  <a:cubicBezTo>
                    <a:pt x="109" y="35"/>
                    <a:pt x="122" y="107"/>
                    <a:pt x="122" y="108"/>
                  </a:cubicBezTo>
                  <a:cubicBezTo>
                    <a:pt x="123" y="110"/>
                    <a:pt x="125" y="111"/>
                    <a:pt x="127" y="111"/>
                  </a:cubicBezTo>
                  <a:cubicBezTo>
                    <a:pt x="128" y="111"/>
                    <a:pt x="129" y="111"/>
                    <a:pt x="129" y="110"/>
                  </a:cubicBezTo>
                  <a:close/>
                </a:path>
              </a:pathLst>
            </a:custGeom>
            <a:solidFill>
              <a:srgbClr val="372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4"/>
            <p:cNvSpPr>
              <a:spLocks/>
            </p:cNvSpPr>
            <p:nvPr/>
          </p:nvSpPr>
          <p:spPr bwMode="auto">
            <a:xfrm>
              <a:off x="10209213" y="3625850"/>
              <a:ext cx="1387475" cy="1350963"/>
            </a:xfrm>
            <a:custGeom>
              <a:avLst/>
              <a:gdLst>
                <a:gd name="T0" fmla="*/ 632 w 874"/>
                <a:gd name="T1" fmla="*/ 0 h 851"/>
                <a:gd name="T2" fmla="*/ 874 w 874"/>
                <a:gd name="T3" fmla="*/ 643 h 851"/>
                <a:gd name="T4" fmla="*/ 148 w 874"/>
                <a:gd name="T5" fmla="*/ 851 h 851"/>
                <a:gd name="T6" fmla="*/ 0 w 874"/>
                <a:gd name="T7" fmla="*/ 139 h 851"/>
                <a:gd name="T8" fmla="*/ 632 w 874"/>
                <a:gd name="T9" fmla="*/ 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4" h="851">
                  <a:moveTo>
                    <a:pt x="632" y="0"/>
                  </a:moveTo>
                  <a:lnTo>
                    <a:pt x="874" y="643"/>
                  </a:lnTo>
                  <a:lnTo>
                    <a:pt x="148" y="851"/>
                  </a:lnTo>
                  <a:lnTo>
                    <a:pt x="0" y="139"/>
                  </a:lnTo>
                  <a:lnTo>
                    <a:pt x="632" y="0"/>
                  </a:lnTo>
                  <a:close/>
                </a:path>
              </a:pathLst>
            </a:custGeom>
            <a:solidFill>
              <a:srgbClr val="FFC7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5"/>
            <p:cNvSpPr>
              <a:spLocks/>
            </p:cNvSpPr>
            <p:nvPr/>
          </p:nvSpPr>
          <p:spPr bwMode="auto">
            <a:xfrm>
              <a:off x="10120313" y="3846513"/>
              <a:ext cx="323850" cy="1130300"/>
            </a:xfrm>
            <a:custGeom>
              <a:avLst/>
              <a:gdLst>
                <a:gd name="T0" fmla="*/ 0 w 204"/>
                <a:gd name="T1" fmla="*/ 13 h 712"/>
                <a:gd name="T2" fmla="*/ 29 w 204"/>
                <a:gd name="T3" fmla="*/ 17 h 712"/>
                <a:gd name="T4" fmla="*/ 56 w 204"/>
                <a:gd name="T5" fmla="*/ 0 h 712"/>
                <a:gd name="T6" fmla="*/ 204 w 204"/>
                <a:gd name="T7" fmla="*/ 712 h 712"/>
                <a:gd name="T8" fmla="*/ 136 w 204"/>
                <a:gd name="T9" fmla="*/ 692 h 712"/>
                <a:gd name="T10" fmla="*/ 74 w 204"/>
                <a:gd name="T11" fmla="*/ 712 h 712"/>
                <a:gd name="T12" fmla="*/ 0 w 204"/>
                <a:gd name="T13" fmla="*/ 13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712">
                  <a:moveTo>
                    <a:pt x="0" y="13"/>
                  </a:moveTo>
                  <a:lnTo>
                    <a:pt x="29" y="17"/>
                  </a:lnTo>
                  <a:lnTo>
                    <a:pt x="56" y="0"/>
                  </a:lnTo>
                  <a:lnTo>
                    <a:pt x="204" y="712"/>
                  </a:lnTo>
                  <a:lnTo>
                    <a:pt x="136" y="692"/>
                  </a:lnTo>
                  <a:lnTo>
                    <a:pt x="74" y="712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E0958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6"/>
            <p:cNvSpPr>
              <a:spLocks/>
            </p:cNvSpPr>
            <p:nvPr/>
          </p:nvSpPr>
          <p:spPr bwMode="auto">
            <a:xfrm>
              <a:off x="10447338" y="3443288"/>
              <a:ext cx="415925" cy="392113"/>
            </a:xfrm>
            <a:custGeom>
              <a:avLst/>
              <a:gdLst>
                <a:gd name="T0" fmla="*/ 143 w 145"/>
                <a:gd name="T1" fmla="*/ 114 h 137"/>
                <a:gd name="T2" fmla="*/ 144 w 145"/>
                <a:gd name="T3" fmla="*/ 109 h 137"/>
                <a:gd name="T4" fmla="*/ 37 w 145"/>
                <a:gd name="T5" fmla="*/ 14 h 137"/>
                <a:gd name="T6" fmla="*/ 10 w 145"/>
                <a:gd name="T7" fmla="*/ 34 h 137"/>
                <a:gd name="T8" fmla="*/ 40 w 145"/>
                <a:gd name="T9" fmla="*/ 135 h 137"/>
                <a:gd name="T10" fmla="*/ 46 w 145"/>
                <a:gd name="T11" fmla="*/ 135 h 137"/>
                <a:gd name="T12" fmla="*/ 47 w 145"/>
                <a:gd name="T13" fmla="*/ 129 h 137"/>
                <a:gd name="T14" fmla="*/ 18 w 145"/>
                <a:gd name="T15" fmla="*/ 37 h 137"/>
                <a:gd name="T16" fmla="*/ 38 w 145"/>
                <a:gd name="T17" fmla="*/ 22 h 137"/>
                <a:gd name="T18" fmla="*/ 136 w 145"/>
                <a:gd name="T19" fmla="*/ 113 h 137"/>
                <a:gd name="T20" fmla="*/ 142 w 145"/>
                <a:gd name="T21" fmla="*/ 115 h 137"/>
                <a:gd name="T22" fmla="*/ 143 w 145"/>
                <a:gd name="T23" fmla="*/ 11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137">
                  <a:moveTo>
                    <a:pt x="143" y="114"/>
                  </a:moveTo>
                  <a:cubicBezTo>
                    <a:pt x="145" y="113"/>
                    <a:pt x="145" y="111"/>
                    <a:pt x="144" y="109"/>
                  </a:cubicBezTo>
                  <a:cubicBezTo>
                    <a:pt x="143" y="106"/>
                    <a:pt x="99" y="0"/>
                    <a:pt x="37" y="14"/>
                  </a:cubicBezTo>
                  <a:cubicBezTo>
                    <a:pt x="22" y="17"/>
                    <a:pt x="13" y="24"/>
                    <a:pt x="10" y="34"/>
                  </a:cubicBezTo>
                  <a:cubicBezTo>
                    <a:pt x="0" y="61"/>
                    <a:pt x="39" y="133"/>
                    <a:pt x="40" y="135"/>
                  </a:cubicBezTo>
                  <a:cubicBezTo>
                    <a:pt x="42" y="137"/>
                    <a:pt x="44" y="137"/>
                    <a:pt x="46" y="135"/>
                  </a:cubicBezTo>
                  <a:cubicBezTo>
                    <a:pt x="48" y="134"/>
                    <a:pt x="48" y="131"/>
                    <a:pt x="47" y="129"/>
                  </a:cubicBezTo>
                  <a:cubicBezTo>
                    <a:pt x="38" y="119"/>
                    <a:pt x="12" y="55"/>
                    <a:pt x="18" y="37"/>
                  </a:cubicBezTo>
                  <a:cubicBezTo>
                    <a:pt x="20" y="29"/>
                    <a:pt x="27" y="25"/>
                    <a:pt x="38" y="22"/>
                  </a:cubicBezTo>
                  <a:cubicBezTo>
                    <a:pt x="94" y="10"/>
                    <a:pt x="136" y="112"/>
                    <a:pt x="136" y="113"/>
                  </a:cubicBezTo>
                  <a:cubicBezTo>
                    <a:pt x="138" y="115"/>
                    <a:pt x="140" y="116"/>
                    <a:pt x="142" y="115"/>
                  </a:cubicBezTo>
                  <a:lnTo>
                    <a:pt x="143" y="114"/>
                  </a:lnTo>
                  <a:close/>
                </a:path>
              </a:pathLst>
            </a:custGeom>
            <a:solidFill>
              <a:srgbClr val="372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Rectangle 224"/>
          <p:cNvSpPr>
            <a:spLocks noChangeArrowheads="1"/>
          </p:cNvSpPr>
          <p:nvPr/>
        </p:nvSpPr>
        <p:spPr bwMode="auto">
          <a:xfrm>
            <a:off x="587236" y="5949949"/>
            <a:ext cx="5076390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47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Consumption Repo</a:t>
            </a:r>
            <a:r>
              <a:rPr kumimoji="0" lang="en-US" altLang="zh-CN" sz="47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Impact" panose="020B0806030902050204" pitchFamily="34" charset="0"/>
              </a:rPr>
              <a:t>rt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27" name="Rectangle 223"/>
          <p:cNvSpPr>
            <a:spLocks noChangeArrowheads="1"/>
          </p:cNvSpPr>
          <p:nvPr/>
        </p:nvSpPr>
        <p:spPr bwMode="auto">
          <a:xfrm rot="484374">
            <a:off x="5927372" y="1137384"/>
            <a:ext cx="796931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zh-CN" altLang="zh-CN" sz="13800" dirty="0">
                <a:solidFill>
                  <a:srgbClr val="FFFFFF"/>
                </a:solidFill>
                <a:latin typeface="造字工房劲黑（非商用）常规体" pitchFamily="50" charset="-122"/>
                <a:ea typeface="造字工房劲黑（非商用）常规体" pitchFamily="50" charset="-122"/>
              </a:rPr>
              <a:t>？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55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81100" y="2916428"/>
            <a:ext cx="9829800" cy="3070519"/>
          </a:xfrm>
          <a:prstGeom prst="rect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  <a:ln w="85725">
            <a:solidFill>
              <a:schemeClr val="accent1">
                <a:lumMod val="60000"/>
                <a:lumOff val="40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97151" y="5953428"/>
            <a:ext cx="10280449" cy="68496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70585" y="1594682"/>
            <a:ext cx="999016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</a:defRPr>
            </a:lvl1pPr>
          </a:lstStyle>
          <a:p>
            <a:r>
              <a:rPr lang="en-US" altLang="zh-CN" sz="2400" dirty="0"/>
              <a:t>KTV</a:t>
            </a:r>
            <a:r>
              <a:rPr lang="zh-CN" altLang="en-US" sz="2400" dirty="0"/>
              <a:t>在年轻人心中依旧占据很大地位，人均</a:t>
            </a:r>
            <a:r>
              <a:rPr lang="en-US" altLang="zh-CN" sz="2400" dirty="0"/>
              <a:t>KTV</a:t>
            </a:r>
            <a:r>
              <a:rPr lang="zh-CN" altLang="en-US" sz="2400" dirty="0"/>
              <a:t>消费依旧会增长。</a:t>
            </a:r>
            <a:endParaRPr lang="en-US" altLang="zh-CN" sz="2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82123" y="6091279"/>
            <a:ext cx="9733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2014</a:t>
            </a:r>
            <a:endParaRPr lang="zh-CN" altLang="en-US" sz="32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3536" y="6091279"/>
            <a:ext cx="9877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2015</a:t>
            </a:r>
            <a:endParaRPr lang="zh-CN" altLang="en-US" sz="32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00245" y="6091279"/>
            <a:ext cx="9909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2016</a:t>
            </a:r>
            <a:endParaRPr lang="zh-CN" altLang="en-US" sz="32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092325" y="4113878"/>
            <a:ext cx="1347787" cy="1873070"/>
            <a:chOff x="2092325" y="3479881"/>
            <a:chExt cx="1347787" cy="1873070"/>
          </a:xfrm>
        </p:grpSpPr>
        <p:grpSp>
          <p:nvGrpSpPr>
            <p:cNvPr id="16" name="组合 15"/>
            <p:cNvGrpSpPr/>
            <p:nvPr/>
          </p:nvGrpSpPr>
          <p:grpSpPr>
            <a:xfrm>
              <a:off x="2092325" y="4076277"/>
              <a:ext cx="1222375" cy="1276674"/>
              <a:chOff x="2092325" y="4076277"/>
              <a:chExt cx="1222375" cy="1618190"/>
            </a:xfrm>
          </p:grpSpPr>
          <p:sp>
            <p:nvSpPr>
              <p:cNvPr id="23" name="Rectangle 9"/>
              <p:cNvSpPr>
                <a:spLocks noChangeArrowheads="1"/>
              </p:cNvSpPr>
              <p:nvPr/>
            </p:nvSpPr>
            <p:spPr bwMode="auto">
              <a:xfrm>
                <a:off x="2543762" y="4076277"/>
                <a:ext cx="354426" cy="155730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"/>
              <p:cNvSpPr>
                <a:spLocks/>
              </p:cNvSpPr>
              <p:nvPr/>
            </p:nvSpPr>
            <p:spPr bwMode="auto">
              <a:xfrm>
                <a:off x="2092325" y="5524048"/>
                <a:ext cx="1222375" cy="170419"/>
              </a:xfrm>
              <a:custGeom>
                <a:avLst/>
                <a:gdLst>
                  <a:gd name="T0" fmla="*/ 381 w 770"/>
                  <a:gd name="T1" fmla="*/ 0 h 185"/>
                  <a:gd name="T2" fmla="*/ 0 w 770"/>
                  <a:gd name="T3" fmla="*/ 72 h 185"/>
                  <a:gd name="T4" fmla="*/ 0 w 770"/>
                  <a:gd name="T5" fmla="*/ 185 h 185"/>
                  <a:gd name="T6" fmla="*/ 770 w 770"/>
                  <a:gd name="T7" fmla="*/ 185 h 185"/>
                  <a:gd name="T8" fmla="*/ 770 w 770"/>
                  <a:gd name="T9" fmla="*/ 72 h 185"/>
                  <a:gd name="T10" fmla="*/ 381 w 770"/>
                  <a:gd name="T11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0" h="185">
                    <a:moveTo>
                      <a:pt x="381" y="0"/>
                    </a:moveTo>
                    <a:lnTo>
                      <a:pt x="0" y="72"/>
                    </a:lnTo>
                    <a:lnTo>
                      <a:pt x="0" y="185"/>
                    </a:lnTo>
                    <a:lnTo>
                      <a:pt x="770" y="185"/>
                    </a:lnTo>
                    <a:lnTo>
                      <a:pt x="770" y="72"/>
                    </a:lnTo>
                    <a:lnTo>
                      <a:pt x="38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092325" y="3479881"/>
              <a:ext cx="1347787" cy="1320281"/>
              <a:chOff x="1444625" y="3479881"/>
              <a:chExt cx="1347787" cy="1320281"/>
            </a:xfrm>
          </p:grpSpPr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1444625" y="4542476"/>
                <a:ext cx="260582" cy="257686"/>
              </a:xfrm>
              <a:custGeom>
                <a:avLst/>
                <a:gdLst>
                  <a:gd name="T0" fmla="*/ 34 w 105"/>
                  <a:gd name="T1" fmla="*/ 98 h 104"/>
                  <a:gd name="T2" fmla="*/ 57 w 105"/>
                  <a:gd name="T3" fmla="*/ 98 h 104"/>
                  <a:gd name="T4" fmla="*/ 105 w 105"/>
                  <a:gd name="T5" fmla="*/ 51 h 104"/>
                  <a:gd name="T6" fmla="*/ 55 w 105"/>
                  <a:gd name="T7" fmla="*/ 0 h 104"/>
                  <a:gd name="T8" fmla="*/ 6 w 105"/>
                  <a:gd name="T9" fmla="*/ 47 h 104"/>
                  <a:gd name="T10" fmla="*/ 6 w 105"/>
                  <a:gd name="T11" fmla="*/ 69 h 104"/>
                  <a:gd name="T12" fmla="*/ 34 w 105"/>
                  <a:gd name="T13" fmla="*/ 9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4">
                    <a:moveTo>
                      <a:pt x="34" y="98"/>
                    </a:moveTo>
                    <a:cubicBezTo>
                      <a:pt x="40" y="104"/>
                      <a:pt x="50" y="104"/>
                      <a:pt x="57" y="98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0" y="53"/>
                      <a:pt x="0" y="63"/>
                      <a:pt x="6" y="69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rgbClr val="FFD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2"/>
              <p:cNvSpPr>
                <a:spLocks/>
              </p:cNvSpPr>
              <p:nvPr/>
            </p:nvSpPr>
            <p:spPr bwMode="auto">
              <a:xfrm>
                <a:off x="2058440" y="3479881"/>
                <a:ext cx="733972" cy="731077"/>
              </a:xfrm>
              <a:custGeom>
                <a:avLst/>
                <a:gdLst>
                  <a:gd name="T0" fmla="*/ 113 w 295"/>
                  <a:gd name="T1" fmla="*/ 285 h 295"/>
                  <a:gd name="T2" fmla="*/ 117 w 295"/>
                  <a:gd name="T3" fmla="*/ 286 h 295"/>
                  <a:gd name="T4" fmla="*/ 240 w 295"/>
                  <a:gd name="T5" fmla="*/ 250 h 295"/>
                  <a:gd name="T6" fmla="*/ 242 w 295"/>
                  <a:gd name="T7" fmla="*/ 55 h 295"/>
                  <a:gd name="T8" fmla="*/ 48 w 295"/>
                  <a:gd name="T9" fmla="*/ 53 h 295"/>
                  <a:gd name="T10" fmla="*/ 8 w 295"/>
                  <a:gd name="T11" fmla="*/ 175 h 295"/>
                  <a:gd name="T12" fmla="*/ 9 w 295"/>
                  <a:gd name="T13" fmla="*/ 179 h 295"/>
                  <a:gd name="T14" fmla="*/ 113 w 295"/>
                  <a:gd name="T15" fmla="*/ 28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5" h="295">
                    <a:moveTo>
                      <a:pt x="113" y="285"/>
                    </a:moveTo>
                    <a:cubicBezTo>
                      <a:pt x="117" y="286"/>
                      <a:pt x="117" y="286"/>
                      <a:pt x="117" y="286"/>
                    </a:cubicBezTo>
                    <a:cubicBezTo>
                      <a:pt x="161" y="295"/>
                      <a:pt x="207" y="281"/>
                      <a:pt x="240" y="250"/>
                    </a:cubicBezTo>
                    <a:cubicBezTo>
                      <a:pt x="294" y="197"/>
                      <a:pt x="295" y="109"/>
                      <a:pt x="242" y="55"/>
                    </a:cubicBezTo>
                    <a:cubicBezTo>
                      <a:pt x="189" y="1"/>
                      <a:pt x="102" y="0"/>
                      <a:pt x="48" y="53"/>
                    </a:cubicBezTo>
                    <a:cubicBezTo>
                      <a:pt x="15" y="84"/>
                      <a:pt x="0" y="130"/>
                      <a:pt x="8" y="175"/>
                    </a:cubicBezTo>
                    <a:cubicBezTo>
                      <a:pt x="9" y="179"/>
                      <a:pt x="9" y="179"/>
                      <a:pt x="9" y="179"/>
                    </a:cubicBezTo>
                    <a:lnTo>
                      <a:pt x="113" y="28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>
                <a:off x="1518456" y="4022760"/>
                <a:ext cx="719496" cy="707914"/>
              </a:xfrm>
              <a:custGeom>
                <a:avLst/>
                <a:gdLst>
                  <a:gd name="T0" fmla="*/ 51 w 289"/>
                  <a:gd name="T1" fmla="*/ 273 h 286"/>
                  <a:gd name="T2" fmla="*/ 96 w 289"/>
                  <a:gd name="T3" fmla="*/ 275 h 286"/>
                  <a:gd name="T4" fmla="*/ 289 w 289"/>
                  <a:gd name="T5" fmla="*/ 106 h 286"/>
                  <a:gd name="T6" fmla="*/ 185 w 289"/>
                  <a:gd name="T7" fmla="*/ 0 h 286"/>
                  <a:gd name="T8" fmla="*/ 12 w 289"/>
                  <a:gd name="T9" fmla="*/ 189 h 286"/>
                  <a:gd name="T10" fmla="*/ 12 w 289"/>
                  <a:gd name="T11" fmla="*/ 233 h 286"/>
                  <a:gd name="T12" fmla="*/ 51 w 289"/>
                  <a:gd name="T13" fmla="*/ 27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286">
                    <a:moveTo>
                      <a:pt x="51" y="273"/>
                    </a:moveTo>
                    <a:cubicBezTo>
                      <a:pt x="63" y="285"/>
                      <a:pt x="83" y="286"/>
                      <a:pt x="96" y="275"/>
                    </a:cubicBezTo>
                    <a:cubicBezTo>
                      <a:pt x="289" y="106"/>
                      <a:pt x="289" y="106"/>
                      <a:pt x="289" y="106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2" y="189"/>
                      <a:pt x="12" y="189"/>
                      <a:pt x="12" y="189"/>
                    </a:cubicBezTo>
                    <a:cubicBezTo>
                      <a:pt x="0" y="201"/>
                      <a:pt x="0" y="221"/>
                      <a:pt x="12" y="233"/>
                    </a:cubicBezTo>
                    <a:lnTo>
                      <a:pt x="51" y="27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4"/>
              <p:cNvSpPr>
                <a:spLocks/>
              </p:cNvSpPr>
              <p:nvPr/>
            </p:nvSpPr>
            <p:spPr bwMode="auto">
              <a:xfrm>
                <a:off x="1819573" y="4232673"/>
                <a:ext cx="207018" cy="201227"/>
              </a:xfrm>
              <a:custGeom>
                <a:avLst/>
                <a:gdLst>
                  <a:gd name="T0" fmla="*/ 8 w 83"/>
                  <a:gd name="T1" fmla="*/ 74 h 81"/>
                  <a:gd name="T2" fmla="*/ 35 w 83"/>
                  <a:gd name="T3" fmla="*/ 74 h 81"/>
                  <a:gd name="T4" fmla="*/ 75 w 83"/>
                  <a:gd name="T5" fmla="*/ 34 h 81"/>
                  <a:gd name="T6" fmla="*/ 76 w 83"/>
                  <a:gd name="T7" fmla="*/ 7 h 81"/>
                  <a:gd name="T8" fmla="*/ 48 w 83"/>
                  <a:gd name="T9" fmla="*/ 7 h 81"/>
                  <a:gd name="T10" fmla="*/ 8 w 83"/>
                  <a:gd name="T11" fmla="*/ 47 h 81"/>
                  <a:gd name="T12" fmla="*/ 8 w 83"/>
                  <a:gd name="T13" fmla="*/ 7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1">
                    <a:moveTo>
                      <a:pt x="8" y="74"/>
                    </a:moveTo>
                    <a:cubicBezTo>
                      <a:pt x="15" y="81"/>
                      <a:pt x="27" y="81"/>
                      <a:pt x="35" y="7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83" y="27"/>
                      <a:pt x="83" y="15"/>
                      <a:pt x="76" y="7"/>
                    </a:cubicBezTo>
                    <a:cubicBezTo>
                      <a:pt x="68" y="0"/>
                      <a:pt x="56" y="0"/>
                      <a:pt x="48" y="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0" y="54"/>
                      <a:pt x="0" y="66"/>
                      <a:pt x="8" y="74"/>
                    </a:cubicBezTo>
                    <a:close/>
                  </a:path>
                </a:pathLst>
              </a:custGeom>
              <a:solidFill>
                <a:srgbClr val="FF3F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5"/>
              <p:cNvSpPr>
                <a:spLocks/>
              </p:cNvSpPr>
              <p:nvPr/>
            </p:nvSpPr>
            <p:spPr bwMode="auto">
              <a:xfrm>
                <a:off x="1944073" y="3888126"/>
                <a:ext cx="428512" cy="431408"/>
              </a:xfrm>
              <a:custGeom>
                <a:avLst/>
                <a:gdLst>
                  <a:gd name="T0" fmla="*/ 118 w 172"/>
                  <a:gd name="T1" fmla="*/ 162 h 174"/>
                  <a:gd name="T2" fmla="*/ 160 w 172"/>
                  <a:gd name="T3" fmla="*/ 163 h 174"/>
                  <a:gd name="T4" fmla="*/ 161 w 172"/>
                  <a:gd name="T5" fmla="*/ 120 h 174"/>
                  <a:gd name="T6" fmla="*/ 55 w 172"/>
                  <a:gd name="T7" fmla="*/ 12 h 174"/>
                  <a:gd name="T8" fmla="*/ 13 w 172"/>
                  <a:gd name="T9" fmla="*/ 11 h 174"/>
                  <a:gd name="T10" fmla="*/ 12 w 172"/>
                  <a:gd name="T11" fmla="*/ 54 h 174"/>
                  <a:gd name="T12" fmla="*/ 118 w 172"/>
                  <a:gd name="T13" fmla="*/ 16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174">
                    <a:moveTo>
                      <a:pt x="118" y="162"/>
                    </a:moveTo>
                    <a:cubicBezTo>
                      <a:pt x="130" y="174"/>
                      <a:pt x="149" y="174"/>
                      <a:pt x="160" y="163"/>
                    </a:cubicBezTo>
                    <a:cubicBezTo>
                      <a:pt x="172" y="151"/>
                      <a:pt x="172" y="132"/>
                      <a:pt x="161" y="120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43" y="0"/>
                      <a:pt x="24" y="0"/>
                      <a:pt x="13" y="11"/>
                    </a:cubicBezTo>
                    <a:cubicBezTo>
                      <a:pt x="1" y="23"/>
                      <a:pt x="0" y="42"/>
                      <a:pt x="12" y="54"/>
                    </a:cubicBezTo>
                    <a:lnTo>
                      <a:pt x="118" y="162"/>
                    </a:lnTo>
                    <a:close/>
                  </a:path>
                </a:pathLst>
              </a:custGeom>
              <a:solidFill>
                <a:srgbClr val="FFD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6"/>
              <p:cNvSpPr>
                <a:spLocks/>
              </p:cNvSpPr>
              <p:nvPr/>
            </p:nvSpPr>
            <p:spPr bwMode="auto">
              <a:xfrm>
                <a:off x="1702311" y="4470092"/>
                <a:ext cx="78175" cy="76727"/>
              </a:xfrm>
              <a:custGeom>
                <a:avLst/>
                <a:gdLst>
                  <a:gd name="T0" fmla="*/ 26 w 31"/>
                  <a:gd name="T1" fmla="*/ 6 h 31"/>
                  <a:gd name="T2" fmla="*/ 6 w 31"/>
                  <a:gd name="T3" fmla="*/ 5 h 31"/>
                  <a:gd name="T4" fmla="*/ 6 w 31"/>
                  <a:gd name="T5" fmla="*/ 25 h 31"/>
                  <a:gd name="T6" fmla="*/ 26 w 31"/>
                  <a:gd name="T7" fmla="*/ 26 h 31"/>
                  <a:gd name="T8" fmla="*/ 26 w 3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6" y="6"/>
                    </a:moveTo>
                    <a:cubicBezTo>
                      <a:pt x="20" y="0"/>
                      <a:pt x="11" y="0"/>
                      <a:pt x="6" y="5"/>
                    </a:cubicBezTo>
                    <a:cubicBezTo>
                      <a:pt x="0" y="11"/>
                      <a:pt x="0" y="20"/>
                      <a:pt x="6" y="25"/>
                    </a:cubicBezTo>
                    <a:cubicBezTo>
                      <a:pt x="11" y="31"/>
                      <a:pt x="20" y="31"/>
                      <a:pt x="26" y="26"/>
                    </a:cubicBezTo>
                    <a:cubicBezTo>
                      <a:pt x="31" y="20"/>
                      <a:pt x="31" y="11"/>
                      <a:pt x="26" y="6"/>
                    </a:cubicBezTo>
                    <a:close/>
                  </a:path>
                </a:pathLst>
              </a:custGeom>
              <a:solidFill>
                <a:srgbClr val="FF9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7"/>
              <p:cNvSpPr>
                <a:spLocks/>
              </p:cNvSpPr>
              <p:nvPr/>
            </p:nvSpPr>
            <p:spPr bwMode="auto">
              <a:xfrm>
                <a:off x="2332050" y="3637678"/>
                <a:ext cx="120158" cy="118709"/>
              </a:xfrm>
              <a:custGeom>
                <a:avLst/>
                <a:gdLst>
                  <a:gd name="T0" fmla="*/ 14 w 48"/>
                  <a:gd name="T1" fmla="*/ 0 h 48"/>
                  <a:gd name="T2" fmla="*/ 34 w 48"/>
                  <a:gd name="T3" fmla="*/ 0 h 48"/>
                  <a:gd name="T4" fmla="*/ 48 w 48"/>
                  <a:gd name="T5" fmla="*/ 14 h 48"/>
                  <a:gd name="T6" fmla="*/ 48 w 48"/>
                  <a:gd name="T7" fmla="*/ 34 h 48"/>
                  <a:gd name="T8" fmla="*/ 34 w 48"/>
                  <a:gd name="T9" fmla="*/ 48 h 48"/>
                  <a:gd name="T10" fmla="*/ 14 w 48"/>
                  <a:gd name="T11" fmla="*/ 47 h 48"/>
                  <a:gd name="T12" fmla="*/ 0 w 48"/>
                  <a:gd name="T13" fmla="*/ 33 h 48"/>
                  <a:gd name="T14" fmla="*/ 0 w 48"/>
                  <a:gd name="T15" fmla="*/ 13 h 48"/>
                  <a:gd name="T16" fmla="*/ 14 w 4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48">
                    <a:moveTo>
                      <a:pt x="1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8" y="6"/>
                      <a:pt x="48" y="1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7" y="42"/>
                      <a:pt x="41" y="48"/>
                      <a:pt x="34" y="48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6" y="47"/>
                      <a:pt x="0" y="41"/>
                      <a:pt x="0" y="3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54AB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8"/>
              <p:cNvSpPr>
                <a:spLocks/>
              </p:cNvSpPr>
              <p:nvPr/>
            </p:nvSpPr>
            <p:spPr bwMode="auto">
              <a:xfrm>
                <a:off x="2182940" y="3782446"/>
                <a:ext cx="120158" cy="118709"/>
              </a:xfrm>
              <a:custGeom>
                <a:avLst/>
                <a:gdLst>
                  <a:gd name="T0" fmla="*/ 15 w 48"/>
                  <a:gd name="T1" fmla="*/ 0 h 48"/>
                  <a:gd name="T2" fmla="*/ 35 w 48"/>
                  <a:gd name="T3" fmla="*/ 0 h 48"/>
                  <a:gd name="T4" fmla="*/ 48 w 48"/>
                  <a:gd name="T5" fmla="*/ 14 h 48"/>
                  <a:gd name="T6" fmla="*/ 48 w 48"/>
                  <a:gd name="T7" fmla="*/ 34 h 48"/>
                  <a:gd name="T8" fmla="*/ 34 w 48"/>
                  <a:gd name="T9" fmla="*/ 48 h 48"/>
                  <a:gd name="T10" fmla="*/ 14 w 48"/>
                  <a:gd name="T11" fmla="*/ 47 h 48"/>
                  <a:gd name="T12" fmla="*/ 0 w 48"/>
                  <a:gd name="T13" fmla="*/ 34 h 48"/>
                  <a:gd name="T14" fmla="*/ 1 w 48"/>
                  <a:gd name="T15" fmla="*/ 13 h 48"/>
                  <a:gd name="T16" fmla="*/ 15 w 4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48">
                    <a:moveTo>
                      <a:pt x="1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42" y="0"/>
                      <a:pt x="48" y="6"/>
                      <a:pt x="48" y="1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42"/>
                      <a:pt x="42" y="48"/>
                      <a:pt x="34" y="48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6" y="47"/>
                      <a:pt x="0" y="41"/>
                      <a:pt x="0" y="3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6"/>
                      <a:pt x="7" y="0"/>
                      <a:pt x="15" y="0"/>
                    </a:cubicBezTo>
                    <a:close/>
                  </a:path>
                </a:pathLst>
              </a:custGeom>
              <a:solidFill>
                <a:srgbClr val="54AB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9"/>
              <p:cNvSpPr>
                <a:spLocks/>
              </p:cNvSpPr>
              <p:nvPr/>
            </p:nvSpPr>
            <p:spPr bwMode="auto">
              <a:xfrm>
                <a:off x="2376928" y="3824428"/>
                <a:ext cx="117262" cy="118709"/>
              </a:xfrm>
              <a:custGeom>
                <a:avLst/>
                <a:gdLst>
                  <a:gd name="T0" fmla="*/ 14 w 47"/>
                  <a:gd name="T1" fmla="*/ 0 h 48"/>
                  <a:gd name="T2" fmla="*/ 34 w 47"/>
                  <a:gd name="T3" fmla="*/ 0 h 48"/>
                  <a:gd name="T4" fmla="*/ 47 w 47"/>
                  <a:gd name="T5" fmla="*/ 14 h 48"/>
                  <a:gd name="T6" fmla="*/ 47 w 47"/>
                  <a:gd name="T7" fmla="*/ 34 h 48"/>
                  <a:gd name="T8" fmla="*/ 33 w 47"/>
                  <a:gd name="T9" fmla="*/ 48 h 48"/>
                  <a:gd name="T10" fmla="*/ 13 w 47"/>
                  <a:gd name="T11" fmla="*/ 48 h 48"/>
                  <a:gd name="T12" fmla="*/ 0 w 47"/>
                  <a:gd name="T13" fmla="*/ 34 h 48"/>
                  <a:gd name="T14" fmla="*/ 0 w 47"/>
                  <a:gd name="T15" fmla="*/ 14 h 48"/>
                  <a:gd name="T16" fmla="*/ 14 w 47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8">
                    <a:moveTo>
                      <a:pt x="1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41" y="0"/>
                      <a:pt x="47" y="7"/>
                      <a:pt x="47" y="1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42"/>
                      <a:pt x="41" y="48"/>
                      <a:pt x="3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6" y="48"/>
                      <a:pt x="0" y="41"/>
                      <a:pt x="0" y="3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54AB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329531" y="3616412"/>
            <a:ext cx="1347787" cy="2370536"/>
            <a:chOff x="5373607" y="2982415"/>
            <a:chExt cx="1347787" cy="2370536"/>
          </a:xfrm>
        </p:grpSpPr>
        <p:grpSp>
          <p:nvGrpSpPr>
            <p:cNvPr id="6" name="组合 5"/>
            <p:cNvGrpSpPr/>
            <p:nvPr/>
          </p:nvGrpSpPr>
          <p:grpSpPr>
            <a:xfrm>
              <a:off x="5373607" y="3605749"/>
              <a:ext cx="1222375" cy="1747202"/>
              <a:chOff x="5373607" y="3479881"/>
              <a:chExt cx="1222375" cy="2214586"/>
            </a:xfrm>
          </p:grpSpPr>
          <p:sp>
            <p:nvSpPr>
              <p:cNvPr id="38" name="Rectangle 9"/>
              <p:cNvSpPr>
                <a:spLocks noChangeArrowheads="1"/>
              </p:cNvSpPr>
              <p:nvPr/>
            </p:nvSpPr>
            <p:spPr bwMode="auto">
              <a:xfrm>
                <a:off x="5825044" y="3479881"/>
                <a:ext cx="354426" cy="215370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0"/>
              <p:cNvSpPr>
                <a:spLocks/>
              </p:cNvSpPr>
              <p:nvPr/>
            </p:nvSpPr>
            <p:spPr bwMode="auto">
              <a:xfrm>
                <a:off x="5373607" y="5524048"/>
                <a:ext cx="1222375" cy="170419"/>
              </a:xfrm>
              <a:custGeom>
                <a:avLst/>
                <a:gdLst>
                  <a:gd name="T0" fmla="*/ 381 w 770"/>
                  <a:gd name="T1" fmla="*/ 0 h 185"/>
                  <a:gd name="T2" fmla="*/ 0 w 770"/>
                  <a:gd name="T3" fmla="*/ 72 h 185"/>
                  <a:gd name="T4" fmla="*/ 0 w 770"/>
                  <a:gd name="T5" fmla="*/ 185 h 185"/>
                  <a:gd name="T6" fmla="*/ 770 w 770"/>
                  <a:gd name="T7" fmla="*/ 185 h 185"/>
                  <a:gd name="T8" fmla="*/ 770 w 770"/>
                  <a:gd name="T9" fmla="*/ 72 h 185"/>
                  <a:gd name="T10" fmla="*/ 381 w 770"/>
                  <a:gd name="T11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0" h="185">
                    <a:moveTo>
                      <a:pt x="381" y="0"/>
                    </a:moveTo>
                    <a:lnTo>
                      <a:pt x="0" y="72"/>
                    </a:lnTo>
                    <a:lnTo>
                      <a:pt x="0" y="185"/>
                    </a:lnTo>
                    <a:lnTo>
                      <a:pt x="770" y="185"/>
                    </a:lnTo>
                    <a:lnTo>
                      <a:pt x="770" y="72"/>
                    </a:lnTo>
                    <a:lnTo>
                      <a:pt x="38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5373607" y="2982415"/>
              <a:ext cx="1347787" cy="1320281"/>
              <a:chOff x="1444625" y="3479881"/>
              <a:chExt cx="1347787" cy="1320281"/>
            </a:xfrm>
          </p:grpSpPr>
          <p:sp>
            <p:nvSpPr>
              <p:cNvPr id="41" name="Freeform 11"/>
              <p:cNvSpPr>
                <a:spLocks/>
              </p:cNvSpPr>
              <p:nvPr/>
            </p:nvSpPr>
            <p:spPr bwMode="auto">
              <a:xfrm>
                <a:off x="1444625" y="4542476"/>
                <a:ext cx="260582" cy="257686"/>
              </a:xfrm>
              <a:custGeom>
                <a:avLst/>
                <a:gdLst>
                  <a:gd name="T0" fmla="*/ 34 w 105"/>
                  <a:gd name="T1" fmla="*/ 98 h 104"/>
                  <a:gd name="T2" fmla="*/ 57 w 105"/>
                  <a:gd name="T3" fmla="*/ 98 h 104"/>
                  <a:gd name="T4" fmla="*/ 105 w 105"/>
                  <a:gd name="T5" fmla="*/ 51 h 104"/>
                  <a:gd name="T6" fmla="*/ 55 w 105"/>
                  <a:gd name="T7" fmla="*/ 0 h 104"/>
                  <a:gd name="T8" fmla="*/ 6 w 105"/>
                  <a:gd name="T9" fmla="*/ 47 h 104"/>
                  <a:gd name="T10" fmla="*/ 6 w 105"/>
                  <a:gd name="T11" fmla="*/ 69 h 104"/>
                  <a:gd name="T12" fmla="*/ 34 w 105"/>
                  <a:gd name="T13" fmla="*/ 9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4">
                    <a:moveTo>
                      <a:pt x="34" y="98"/>
                    </a:moveTo>
                    <a:cubicBezTo>
                      <a:pt x="40" y="104"/>
                      <a:pt x="50" y="104"/>
                      <a:pt x="57" y="98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0" y="53"/>
                      <a:pt x="0" y="63"/>
                      <a:pt x="6" y="69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rgbClr val="FFD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2"/>
              <p:cNvSpPr>
                <a:spLocks/>
              </p:cNvSpPr>
              <p:nvPr/>
            </p:nvSpPr>
            <p:spPr bwMode="auto">
              <a:xfrm>
                <a:off x="2058440" y="3479881"/>
                <a:ext cx="733972" cy="731077"/>
              </a:xfrm>
              <a:custGeom>
                <a:avLst/>
                <a:gdLst>
                  <a:gd name="T0" fmla="*/ 113 w 295"/>
                  <a:gd name="T1" fmla="*/ 285 h 295"/>
                  <a:gd name="T2" fmla="*/ 117 w 295"/>
                  <a:gd name="T3" fmla="*/ 286 h 295"/>
                  <a:gd name="T4" fmla="*/ 240 w 295"/>
                  <a:gd name="T5" fmla="*/ 250 h 295"/>
                  <a:gd name="T6" fmla="*/ 242 w 295"/>
                  <a:gd name="T7" fmla="*/ 55 h 295"/>
                  <a:gd name="T8" fmla="*/ 48 w 295"/>
                  <a:gd name="T9" fmla="*/ 53 h 295"/>
                  <a:gd name="T10" fmla="*/ 8 w 295"/>
                  <a:gd name="T11" fmla="*/ 175 h 295"/>
                  <a:gd name="T12" fmla="*/ 9 w 295"/>
                  <a:gd name="T13" fmla="*/ 179 h 295"/>
                  <a:gd name="T14" fmla="*/ 113 w 295"/>
                  <a:gd name="T15" fmla="*/ 28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5" h="295">
                    <a:moveTo>
                      <a:pt x="113" y="285"/>
                    </a:moveTo>
                    <a:cubicBezTo>
                      <a:pt x="117" y="286"/>
                      <a:pt x="117" y="286"/>
                      <a:pt x="117" y="286"/>
                    </a:cubicBezTo>
                    <a:cubicBezTo>
                      <a:pt x="161" y="295"/>
                      <a:pt x="207" y="281"/>
                      <a:pt x="240" y="250"/>
                    </a:cubicBezTo>
                    <a:cubicBezTo>
                      <a:pt x="294" y="197"/>
                      <a:pt x="295" y="109"/>
                      <a:pt x="242" y="55"/>
                    </a:cubicBezTo>
                    <a:cubicBezTo>
                      <a:pt x="189" y="1"/>
                      <a:pt x="102" y="0"/>
                      <a:pt x="48" y="53"/>
                    </a:cubicBezTo>
                    <a:cubicBezTo>
                      <a:pt x="15" y="84"/>
                      <a:pt x="0" y="130"/>
                      <a:pt x="8" y="175"/>
                    </a:cubicBezTo>
                    <a:cubicBezTo>
                      <a:pt x="9" y="179"/>
                      <a:pt x="9" y="179"/>
                      <a:pt x="9" y="179"/>
                    </a:cubicBezTo>
                    <a:lnTo>
                      <a:pt x="113" y="28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1518456" y="4022760"/>
                <a:ext cx="719496" cy="707914"/>
              </a:xfrm>
              <a:custGeom>
                <a:avLst/>
                <a:gdLst>
                  <a:gd name="T0" fmla="*/ 51 w 289"/>
                  <a:gd name="T1" fmla="*/ 273 h 286"/>
                  <a:gd name="T2" fmla="*/ 96 w 289"/>
                  <a:gd name="T3" fmla="*/ 275 h 286"/>
                  <a:gd name="T4" fmla="*/ 289 w 289"/>
                  <a:gd name="T5" fmla="*/ 106 h 286"/>
                  <a:gd name="T6" fmla="*/ 185 w 289"/>
                  <a:gd name="T7" fmla="*/ 0 h 286"/>
                  <a:gd name="T8" fmla="*/ 12 w 289"/>
                  <a:gd name="T9" fmla="*/ 189 h 286"/>
                  <a:gd name="T10" fmla="*/ 12 w 289"/>
                  <a:gd name="T11" fmla="*/ 233 h 286"/>
                  <a:gd name="T12" fmla="*/ 51 w 289"/>
                  <a:gd name="T13" fmla="*/ 27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286">
                    <a:moveTo>
                      <a:pt x="51" y="273"/>
                    </a:moveTo>
                    <a:cubicBezTo>
                      <a:pt x="63" y="285"/>
                      <a:pt x="83" y="286"/>
                      <a:pt x="96" y="275"/>
                    </a:cubicBezTo>
                    <a:cubicBezTo>
                      <a:pt x="289" y="106"/>
                      <a:pt x="289" y="106"/>
                      <a:pt x="289" y="106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2" y="189"/>
                      <a:pt x="12" y="189"/>
                      <a:pt x="12" y="189"/>
                    </a:cubicBezTo>
                    <a:cubicBezTo>
                      <a:pt x="0" y="201"/>
                      <a:pt x="0" y="221"/>
                      <a:pt x="12" y="233"/>
                    </a:cubicBezTo>
                    <a:lnTo>
                      <a:pt x="51" y="27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1819573" y="4232673"/>
                <a:ext cx="207018" cy="201227"/>
              </a:xfrm>
              <a:custGeom>
                <a:avLst/>
                <a:gdLst>
                  <a:gd name="T0" fmla="*/ 8 w 83"/>
                  <a:gd name="T1" fmla="*/ 74 h 81"/>
                  <a:gd name="T2" fmla="*/ 35 w 83"/>
                  <a:gd name="T3" fmla="*/ 74 h 81"/>
                  <a:gd name="T4" fmla="*/ 75 w 83"/>
                  <a:gd name="T5" fmla="*/ 34 h 81"/>
                  <a:gd name="T6" fmla="*/ 76 w 83"/>
                  <a:gd name="T7" fmla="*/ 7 h 81"/>
                  <a:gd name="T8" fmla="*/ 48 w 83"/>
                  <a:gd name="T9" fmla="*/ 7 h 81"/>
                  <a:gd name="T10" fmla="*/ 8 w 83"/>
                  <a:gd name="T11" fmla="*/ 47 h 81"/>
                  <a:gd name="T12" fmla="*/ 8 w 83"/>
                  <a:gd name="T13" fmla="*/ 7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1">
                    <a:moveTo>
                      <a:pt x="8" y="74"/>
                    </a:moveTo>
                    <a:cubicBezTo>
                      <a:pt x="15" y="81"/>
                      <a:pt x="27" y="81"/>
                      <a:pt x="35" y="7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83" y="27"/>
                      <a:pt x="83" y="15"/>
                      <a:pt x="76" y="7"/>
                    </a:cubicBezTo>
                    <a:cubicBezTo>
                      <a:pt x="68" y="0"/>
                      <a:pt x="56" y="0"/>
                      <a:pt x="48" y="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0" y="54"/>
                      <a:pt x="0" y="66"/>
                      <a:pt x="8" y="74"/>
                    </a:cubicBezTo>
                    <a:close/>
                  </a:path>
                </a:pathLst>
              </a:custGeom>
              <a:solidFill>
                <a:srgbClr val="FF3F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1944073" y="3888126"/>
                <a:ext cx="428512" cy="431408"/>
              </a:xfrm>
              <a:custGeom>
                <a:avLst/>
                <a:gdLst>
                  <a:gd name="T0" fmla="*/ 118 w 172"/>
                  <a:gd name="T1" fmla="*/ 162 h 174"/>
                  <a:gd name="T2" fmla="*/ 160 w 172"/>
                  <a:gd name="T3" fmla="*/ 163 h 174"/>
                  <a:gd name="T4" fmla="*/ 161 w 172"/>
                  <a:gd name="T5" fmla="*/ 120 h 174"/>
                  <a:gd name="T6" fmla="*/ 55 w 172"/>
                  <a:gd name="T7" fmla="*/ 12 h 174"/>
                  <a:gd name="T8" fmla="*/ 13 w 172"/>
                  <a:gd name="T9" fmla="*/ 11 h 174"/>
                  <a:gd name="T10" fmla="*/ 12 w 172"/>
                  <a:gd name="T11" fmla="*/ 54 h 174"/>
                  <a:gd name="T12" fmla="*/ 118 w 172"/>
                  <a:gd name="T13" fmla="*/ 16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174">
                    <a:moveTo>
                      <a:pt x="118" y="162"/>
                    </a:moveTo>
                    <a:cubicBezTo>
                      <a:pt x="130" y="174"/>
                      <a:pt x="149" y="174"/>
                      <a:pt x="160" y="163"/>
                    </a:cubicBezTo>
                    <a:cubicBezTo>
                      <a:pt x="172" y="151"/>
                      <a:pt x="172" y="132"/>
                      <a:pt x="161" y="120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43" y="0"/>
                      <a:pt x="24" y="0"/>
                      <a:pt x="13" y="11"/>
                    </a:cubicBezTo>
                    <a:cubicBezTo>
                      <a:pt x="1" y="23"/>
                      <a:pt x="0" y="42"/>
                      <a:pt x="12" y="54"/>
                    </a:cubicBezTo>
                    <a:lnTo>
                      <a:pt x="118" y="162"/>
                    </a:lnTo>
                    <a:close/>
                  </a:path>
                </a:pathLst>
              </a:custGeom>
              <a:solidFill>
                <a:srgbClr val="FFD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1702311" y="4470092"/>
                <a:ext cx="78175" cy="76727"/>
              </a:xfrm>
              <a:custGeom>
                <a:avLst/>
                <a:gdLst>
                  <a:gd name="T0" fmla="*/ 26 w 31"/>
                  <a:gd name="T1" fmla="*/ 6 h 31"/>
                  <a:gd name="T2" fmla="*/ 6 w 31"/>
                  <a:gd name="T3" fmla="*/ 5 h 31"/>
                  <a:gd name="T4" fmla="*/ 6 w 31"/>
                  <a:gd name="T5" fmla="*/ 25 h 31"/>
                  <a:gd name="T6" fmla="*/ 26 w 31"/>
                  <a:gd name="T7" fmla="*/ 26 h 31"/>
                  <a:gd name="T8" fmla="*/ 26 w 3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6" y="6"/>
                    </a:moveTo>
                    <a:cubicBezTo>
                      <a:pt x="20" y="0"/>
                      <a:pt x="11" y="0"/>
                      <a:pt x="6" y="5"/>
                    </a:cubicBezTo>
                    <a:cubicBezTo>
                      <a:pt x="0" y="11"/>
                      <a:pt x="0" y="20"/>
                      <a:pt x="6" y="25"/>
                    </a:cubicBezTo>
                    <a:cubicBezTo>
                      <a:pt x="11" y="31"/>
                      <a:pt x="20" y="31"/>
                      <a:pt x="26" y="26"/>
                    </a:cubicBezTo>
                    <a:cubicBezTo>
                      <a:pt x="31" y="20"/>
                      <a:pt x="31" y="11"/>
                      <a:pt x="26" y="6"/>
                    </a:cubicBezTo>
                    <a:close/>
                  </a:path>
                </a:pathLst>
              </a:custGeom>
              <a:solidFill>
                <a:srgbClr val="FF9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2332050" y="3637678"/>
                <a:ext cx="120158" cy="118709"/>
              </a:xfrm>
              <a:custGeom>
                <a:avLst/>
                <a:gdLst>
                  <a:gd name="T0" fmla="*/ 14 w 48"/>
                  <a:gd name="T1" fmla="*/ 0 h 48"/>
                  <a:gd name="T2" fmla="*/ 34 w 48"/>
                  <a:gd name="T3" fmla="*/ 0 h 48"/>
                  <a:gd name="T4" fmla="*/ 48 w 48"/>
                  <a:gd name="T5" fmla="*/ 14 h 48"/>
                  <a:gd name="T6" fmla="*/ 48 w 48"/>
                  <a:gd name="T7" fmla="*/ 34 h 48"/>
                  <a:gd name="T8" fmla="*/ 34 w 48"/>
                  <a:gd name="T9" fmla="*/ 48 h 48"/>
                  <a:gd name="T10" fmla="*/ 14 w 48"/>
                  <a:gd name="T11" fmla="*/ 47 h 48"/>
                  <a:gd name="T12" fmla="*/ 0 w 48"/>
                  <a:gd name="T13" fmla="*/ 33 h 48"/>
                  <a:gd name="T14" fmla="*/ 0 w 48"/>
                  <a:gd name="T15" fmla="*/ 13 h 48"/>
                  <a:gd name="T16" fmla="*/ 14 w 4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48">
                    <a:moveTo>
                      <a:pt x="1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8" y="6"/>
                      <a:pt x="48" y="1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7" y="42"/>
                      <a:pt x="41" y="48"/>
                      <a:pt x="34" y="48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6" y="47"/>
                      <a:pt x="0" y="41"/>
                      <a:pt x="0" y="3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54AB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2182940" y="3782446"/>
                <a:ext cx="120158" cy="118709"/>
              </a:xfrm>
              <a:custGeom>
                <a:avLst/>
                <a:gdLst>
                  <a:gd name="T0" fmla="*/ 15 w 48"/>
                  <a:gd name="T1" fmla="*/ 0 h 48"/>
                  <a:gd name="T2" fmla="*/ 35 w 48"/>
                  <a:gd name="T3" fmla="*/ 0 h 48"/>
                  <a:gd name="T4" fmla="*/ 48 w 48"/>
                  <a:gd name="T5" fmla="*/ 14 h 48"/>
                  <a:gd name="T6" fmla="*/ 48 w 48"/>
                  <a:gd name="T7" fmla="*/ 34 h 48"/>
                  <a:gd name="T8" fmla="*/ 34 w 48"/>
                  <a:gd name="T9" fmla="*/ 48 h 48"/>
                  <a:gd name="T10" fmla="*/ 14 w 48"/>
                  <a:gd name="T11" fmla="*/ 47 h 48"/>
                  <a:gd name="T12" fmla="*/ 0 w 48"/>
                  <a:gd name="T13" fmla="*/ 34 h 48"/>
                  <a:gd name="T14" fmla="*/ 1 w 48"/>
                  <a:gd name="T15" fmla="*/ 13 h 48"/>
                  <a:gd name="T16" fmla="*/ 15 w 4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48">
                    <a:moveTo>
                      <a:pt x="1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42" y="0"/>
                      <a:pt x="48" y="6"/>
                      <a:pt x="48" y="1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42"/>
                      <a:pt x="42" y="48"/>
                      <a:pt x="34" y="48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6" y="47"/>
                      <a:pt x="0" y="41"/>
                      <a:pt x="0" y="3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6"/>
                      <a:pt x="7" y="0"/>
                      <a:pt x="15" y="0"/>
                    </a:cubicBezTo>
                    <a:close/>
                  </a:path>
                </a:pathLst>
              </a:custGeom>
              <a:solidFill>
                <a:srgbClr val="54AB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2376928" y="3824428"/>
                <a:ext cx="117262" cy="118709"/>
              </a:xfrm>
              <a:custGeom>
                <a:avLst/>
                <a:gdLst>
                  <a:gd name="T0" fmla="*/ 14 w 47"/>
                  <a:gd name="T1" fmla="*/ 0 h 48"/>
                  <a:gd name="T2" fmla="*/ 34 w 47"/>
                  <a:gd name="T3" fmla="*/ 0 h 48"/>
                  <a:gd name="T4" fmla="*/ 47 w 47"/>
                  <a:gd name="T5" fmla="*/ 14 h 48"/>
                  <a:gd name="T6" fmla="*/ 47 w 47"/>
                  <a:gd name="T7" fmla="*/ 34 h 48"/>
                  <a:gd name="T8" fmla="*/ 33 w 47"/>
                  <a:gd name="T9" fmla="*/ 48 h 48"/>
                  <a:gd name="T10" fmla="*/ 13 w 47"/>
                  <a:gd name="T11" fmla="*/ 48 h 48"/>
                  <a:gd name="T12" fmla="*/ 0 w 47"/>
                  <a:gd name="T13" fmla="*/ 34 h 48"/>
                  <a:gd name="T14" fmla="*/ 0 w 47"/>
                  <a:gd name="T15" fmla="*/ 14 h 48"/>
                  <a:gd name="T16" fmla="*/ 14 w 47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8">
                    <a:moveTo>
                      <a:pt x="1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41" y="0"/>
                      <a:pt x="47" y="7"/>
                      <a:pt x="47" y="1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42"/>
                      <a:pt x="41" y="48"/>
                      <a:pt x="3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6" y="48"/>
                      <a:pt x="0" y="41"/>
                      <a:pt x="0" y="3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54AB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566738" y="3195138"/>
            <a:ext cx="1347787" cy="2791810"/>
            <a:chOff x="8566738" y="2561141"/>
            <a:chExt cx="1347787" cy="2791810"/>
          </a:xfrm>
        </p:grpSpPr>
        <p:grpSp>
          <p:nvGrpSpPr>
            <p:cNvPr id="5" name="组合 4"/>
            <p:cNvGrpSpPr/>
            <p:nvPr/>
          </p:nvGrpSpPr>
          <p:grpSpPr>
            <a:xfrm>
              <a:off x="8566738" y="3355299"/>
              <a:ext cx="1222375" cy="1997652"/>
              <a:chOff x="8566738" y="3162435"/>
              <a:chExt cx="1222375" cy="2532032"/>
            </a:xfrm>
          </p:grpSpPr>
          <p:sp>
            <p:nvSpPr>
              <p:cNvPr id="51" name="Rectangle 9"/>
              <p:cNvSpPr>
                <a:spLocks noChangeArrowheads="1"/>
              </p:cNvSpPr>
              <p:nvPr/>
            </p:nvSpPr>
            <p:spPr bwMode="auto">
              <a:xfrm>
                <a:off x="9018175" y="3162435"/>
                <a:ext cx="354426" cy="24711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"/>
              <p:cNvSpPr>
                <a:spLocks/>
              </p:cNvSpPr>
              <p:nvPr/>
            </p:nvSpPr>
            <p:spPr bwMode="auto">
              <a:xfrm>
                <a:off x="8566738" y="5524048"/>
                <a:ext cx="1222375" cy="170419"/>
              </a:xfrm>
              <a:custGeom>
                <a:avLst/>
                <a:gdLst>
                  <a:gd name="T0" fmla="*/ 381 w 770"/>
                  <a:gd name="T1" fmla="*/ 0 h 185"/>
                  <a:gd name="T2" fmla="*/ 0 w 770"/>
                  <a:gd name="T3" fmla="*/ 72 h 185"/>
                  <a:gd name="T4" fmla="*/ 0 w 770"/>
                  <a:gd name="T5" fmla="*/ 185 h 185"/>
                  <a:gd name="T6" fmla="*/ 770 w 770"/>
                  <a:gd name="T7" fmla="*/ 185 h 185"/>
                  <a:gd name="T8" fmla="*/ 770 w 770"/>
                  <a:gd name="T9" fmla="*/ 72 h 185"/>
                  <a:gd name="T10" fmla="*/ 381 w 770"/>
                  <a:gd name="T11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0" h="185">
                    <a:moveTo>
                      <a:pt x="381" y="0"/>
                    </a:moveTo>
                    <a:lnTo>
                      <a:pt x="0" y="72"/>
                    </a:lnTo>
                    <a:lnTo>
                      <a:pt x="0" y="185"/>
                    </a:lnTo>
                    <a:lnTo>
                      <a:pt x="770" y="185"/>
                    </a:lnTo>
                    <a:lnTo>
                      <a:pt x="770" y="72"/>
                    </a:lnTo>
                    <a:lnTo>
                      <a:pt x="38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8566738" y="2561141"/>
              <a:ext cx="1347787" cy="1320281"/>
              <a:chOff x="1444625" y="3479881"/>
              <a:chExt cx="1347787" cy="1320281"/>
            </a:xfrm>
          </p:grpSpPr>
          <p:sp>
            <p:nvSpPr>
              <p:cNvPr id="54" name="Freeform 11"/>
              <p:cNvSpPr>
                <a:spLocks/>
              </p:cNvSpPr>
              <p:nvPr/>
            </p:nvSpPr>
            <p:spPr bwMode="auto">
              <a:xfrm>
                <a:off x="1444625" y="4542476"/>
                <a:ext cx="260582" cy="257686"/>
              </a:xfrm>
              <a:custGeom>
                <a:avLst/>
                <a:gdLst>
                  <a:gd name="T0" fmla="*/ 34 w 105"/>
                  <a:gd name="T1" fmla="*/ 98 h 104"/>
                  <a:gd name="T2" fmla="*/ 57 w 105"/>
                  <a:gd name="T3" fmla="*/ 98 h 104"/>
                  <a:gd name="T4" fmla="*/ 105 w 105"/>
                  <a:gd name="T5" fmla="*/ 51 h 104"/>
                  <a:gd name="T6" fmla="*/ 55 w 105"/>
                  <a:gd name="T7" fmla="*/ 0 h 104"/>
                  <a:gd name="T8" fmla="*/ 6 w 105"/>
                  <a:gd name="T9" fmla="*/ 47 h 104"/>
                  <a:gd name="T10" fmla="*/ 6 w 105"/>
                  <a:gd name="T11" fmla="*/ 69 h 104"/>
                  <a:gd name="T12" fmla="*/ 34 w 105"/>
                  <a:gd name="T13" fmla="*/ 98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4">
                    <a:moveTo>
                      <a:pt x="34" y="98"/>
                    </a:moveTo>
                    <a:cubicBezTo>
                      <a:pt x="40" y="104"/>
                      <a:pt x="50" y="104"/>
                      <a:pt x="57" y="98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0" y="53"/>
                      <a:pt x="0" y="63"/>
                      <a:pt x="6" y="69"/>
                    </a:cubicBezTo>
                    <a:lnTo>
                      <a:pt x="34" y="98"/>
                    </a:lnTo>
                    <a:close/>
                  </a:path>
                </a:pathLst>
              </a:custGeom>
              <a:solidFill>
                <a:srgbClr val="FFD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2"/>
              <p:cNvSpPr>
                <a:spLocks/>
              </p:cNvSpPr>
              <p:nvPr/>
            </p:nvSpPr>
            <p:spPr bwMode="auto">
              <a:xfrm>
                <a:off x="2058440" y="3479881"/>
                <a:ext cx="733972" cy="731077"/>
              </a:xfrm>
              <a:custGeom>
                <a:avLst/>
                <a:gdLst>
                  <a:gd name="T0" fmla="*/ 113 w 295"/>
                  <a:gd name="T1" fmla="*/ 285 h 295"/>
                  <a:gd name="T2" fmla="*/ 117 w 295"/>
                  <a:gd name="T3" fmla="*/ 286 h 295"/>
                  <a:gd name="T4" fmla="*/ 240 w 295"/>
                  <a:gd name="T5" fmla="*/ 250 h 295"/>
                  <a:gd name="T6" fmla="*/ 242 w 295"/>
                  <a:gd name="T7" fmla="*/ 55 h 295"/>
                  <a:gd name="T8" fmla="*/ 48 w 295"/>
                  <a:gd name="T9" fmla="*/ 53 h 295"/>
                  <a:gd name="T10" fmla="*/ 8 w 295"/>
                  <a:gd name="T11" fmla="*/ 175 h 295"/>
                  <a:gd name="T12" fmla="*/ 9 w 295"/>
                  <a:gd name="T13" fmla="*/ 179 h 295"/>
                  <a:gd name="T14" fmla="*/ 113 w 295"/>
                  <a:gd name="T15" fmla="*/ 28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5" h="295">
                    <a:moveTo>
                      <a:pt x="113" y="285"/>
                    </a:moveTo>
                    <a:cubicBezTo>
                      <a:pt x="117" y="286"/>
                      <a:pt x="117" y="286"/>
                      <a:pt x="117" y="286"/>
                    </a:cubicBezTo>
                    <a:cubicBezTo>
                      <a:pt x="161" y="295"/>
                      <a:pt x="207" y="281"/>
                      <a:pt x="240" y="250"/>
                    </a:cubicBezTo>
                    <a:cubicBezTo>
                      <a:pt x="294" y="197"/>
                      <a:pt x="295" y="109"/>
                      <a:pt x="242" y="55"/>
                    </a:cubicBezTo>
                    <a:cubicBezTo>
                      <a:pt x="189" y="1"/>
                      <a:pt x="102" y="0"/>
                      <a:pt x="48" y="53"/>
                    </a:cubicBezTo>
                    <a:cubicBezTo>
                      <a:pt x="15" y="84"/>
                      <a:pt x="0" y="130"/>
                      <a:pt x="8" y="175"/>
                    </a:cubicBezTo>
                    <a:cubicBezTo>
                      <a:pt x="9" y="179"/>
                      <a:pt x="9" y="179"/>
                      <a:pt x="9" y="179"/>
                    </a:cubicBezTo>
                    <a:lnTo>
                      <a:pt x="113" y="28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"/>
              <p:cNvSpPr>
                <a:spLocks/>
              </p:cNvSpPr>
              <p:nvPr/>
            </p:nvSpPr>
            <p:spPr bwMode="auto">
              <a:xfrm>
                <a:off x="1518456" y="4022760"/>
                <a:ext cx="719496" cy="707914"/>
              </a:xfrm>
              <a:custGeom>
                <a:avLst/>
                <a:gdLst>
                  <a:gd name="T0" fmla="*/ 51 w 289"/>
                  <a:gd name="T1" fmla="*/ 273 h 286"/>
                  <a:gd name="T2" fmla="*/ 96 w 289"/>
                  <a:gd name="T3" fmla="*/ 275 h 286"/>
                  <a:gd name="T4" fmla="*/ 289 w 289"/>
                  <a:gd name="T5" fmla="*/ 106 h 286"/>
                  <a:gd name="T6" fmla="*/ 185 w 289"/>
                  <a:gd name="T7" fmla="*/ 0 h 286"/>
                  <a:gd name="T8" fmla="*/ 12 w 289"/>
                  <a:gd name="T9" fmla="*/ 189 h 286"/>
                  <a:gd name="T10" fmla="*/ 12 w 289"/>
                  <a:gd name="T11" fmla="*/ 233 h 286"/>
                  <a:gd name="T12" fmla="*/ 51 w 289"/>
                  <a:gd name="T13" fmla="*/ 27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286">
                    <a:moveTo>
                      <a:pt x="51" y="273"/>
                    </a:moveTo>
                    <a:cubicBezTo>
                      <a:pt x="63" y="285"/>
                      <a:pt x="83" y="286"/>
                      <a:pt x="96" y="275"/>
                    </a:cubicBezTo>
                    <a:cubicBezTo>
                      <a:pt x="289" y="106"/>
                      <a:pt x="289" y="106"/>
                      <a:pt x="289" y="106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2" y="189"/>
                      <a:pt x="12" y="189"/>
                      <a:pt x="12" y="189"/>
                    </a:cubicBezTo>
                    <a:cubicBezTo>
                      <a:pt x="0" y="201"/>
                      <a:pt x="0" y="221"/>
                      <a:pt x="12" y="233"/>
                    </a:cubicBezTo>
                    <a:lnTo>
                      <a:pt x="51" y="273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4"/>
              <p:cNvSpPr>
                <a:spLocks/>
              </p:cNvSpPr>
              <p:nvPr/>
            </p:nvSpPr>
            <p:spPr bwMode="auto">
              <a:xfrm>
                <a:off x="1819573" y="4232673"/>
                <a:ext cx="207018" cy="201227"/>
              </a:xfrm>
              <a:custGeom>
                <a:avLst/>
                <a:gdLst>
                  <a:gd name="T0" fmla="*/ 8 w 83"/>
                  <a:gd name="T1" fmla="*/ 74 h 81"/>
                  <a:gd name="T2" fmla="*/ 35 w 83"/>
                  <a:gd name="T3" fmla="*/ 74 h 81"/>
                  <a:gd name="T4" fmla="*/ 75 w 83"/>
                  <a:gd name="T5" fmla="*/ 34 h 81"/>
                  <a:gd name="T6" fmla="*/ 76 w 83"/>
                  <a:gd name="T7" fmla="*/ 7 h 81"/>
                  <a:gd name="T8" fmla="*/ 48 w 83"/>
                  <a:gd name="T9" fmla="*/ 7 h 81"/>
                  <a:gd name="T10" fmla="*/ 8 w 83"/>
                  <a:gd name="T11" fmla="*/ 47 h 81"/>
                  <a:gd name="T12" fmla="*/ 8 w 83"/>
                  <a:gd name="T13" fmla="*/ 7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1">
                    <a:moveTo>
                      <a:pt x="8" y="74"/>
                    </a:moveTo>
                    <a:cubicBezTo>
                      <a:pt x="15" y="81"/>
                      <a:pt x="27" y="81"/>
                      <a:pt x="35" y="7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83" y="27"/>
                      <a:pt x="83" y="15"/>
                      <a:pt x="76" y="7"/>
                    </a:cubicBezTo>
                    <a:cubicBezTo>
                      <a:pt x="68" y="0"/>
                      <a:pt x="56" y="0"/>
                      <a:pt x="48" y="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0" y="54"/>
                      <a:pt x="0" y="66"/>
                      <a:pt x="8" y="74"/>
                    </a:cubicBezTo>
                    <a:close/>
                  </a:path>
                </a:pathLst>
              </a:custGeom>
              <a:solidFill>
                <a:srgbClr val="FF3F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5"/>
              <p:cNvSpPr>
                <a:spLocks/>
              </p:cNvSpPr>
              <p:nvPr/>
            </p:nvSpPr>
            <p:spPr bwMode="auto">
              <a:xfrm>
                <a:off x="1944073" y="3888126"/>
                <a:ext cx="428512" cy="431408"/>
              </a:xfrm>
              <a:custGeom>
                <a:avLst/>
                <a:gdLst>
                  <a:gd name="T0" fmla="*/ 118 w 172"/>
                  <a:gd name="T1" fmla="*/ 162 h 174"/>
                  <a:gd name="T2" fmla="*/ 160 w 172"/>
                  <a:gd name="T3" fmla="*/ 163 h 174"/>
                  <a:gd name="T4" fmla="*/ 161 w 172"/>
                  <a:gd name="T5" fmla="*/ 120 h 174"/>
                  <a:gd name="T6" fmla="*/ 55 w 172"/>
                  <a:gd name="T7" fmla="*/ 12 h 174"/>
                  <a:gd name="T8" fmla="*/ 13 w 172"/>
                  <a:gd name="T9" fmla="*/ 11 h 174"/>
                  <a:gd name="T10" fmla="*/ 12 w 172"/>
                  <a:gd name="T11" fmla="*/ 54 h 174"/>
                  <a:gd name="T12" fmla="*/ 118 w 172"/>
                  <a:gd name="T13" fmla="*/ 162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174">
                    <a:moveTo>
                      <a:pt x="118" y="162"/>
                    </a:moveTo>
                    <a:cubicBezTo>
                      <a:pt x="130" y="174"/>
                      <a:pt x="149" y="174"/>
                      <a:pt x="160" y="163"/>
                    </a:cubicBezTo>
                    <a:cubicBezTo>
                      <a:pt x="172" y="151"/>
                      <a:pt x="172" y="132"/>
                      <a:pt x="161" y="120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43" y="0"/>
                      <a:pt x="24" y="0"/>
                      <a:pt x="13" y="11"/>
                    </a:cubicBezTo>
                    <a:cubicBezTo>
                      <a:pt x="1" y="23"/>
                      <a:pt x="0" y="42"/>
                      <a:pt x="12" y="54"/>
                    </a:cubicBezTo>
                    <a:lnTo>
                      <a:pt x="118" y="162"/>
                    </a:lnTo>
                    <a:close/>
                  </a:path>
                </a:pathLst>
              </a:custGeom>
              <a:solidFill>
                <a:srgbClr val="FFD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6"/>
              <p:cNvSpPr>
                <a:spLocks/>
              </p:cNvSpPr>
              <p:nvPr/>
            </p:nvSpPr>
            <p:spPr bwMode="auto">
              <a:xfrm>
                <a:off x="1702311" y="4470092"/>
                <a:ext cx="78175" cy="76727"/>
              </a:xfrm>
              <a:custGeom>
                <a:avLst/>
                <a:gdLst>
                  <a:gd name="T0" fmla="*/ 26 w 31"/>
                  <a:gd name="T1" fmla="*/ 6 h 31"/>
                  <a:gd name="T2" fmla="*/ 6 w 31"/>
                  <a:gd name="T3" fmla="*/ 5 h 31"/>
                  <a:gd name="T4" fmla="*/ 6 w 31"/>
                  <a:gd name="T5" fmla="*/ 25 h 31"/>
                  <a:gd name="T6" fmla="*/ 26 w 31"/>
                  <a:gd name="T7" fmla="*/ 26 h 31"/>
                  <a:gd name="T8" fmla="*/ 26 w 3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26" y="6"/>
                    </a:moveTo>
                    <a:cubicBezTo>
                      <a:pt x="20" y="0"/>
                      <a:pt x="11" y="0"/>
                      <a:pt x="6" y="5"/>
                    </a:cubicBezTo>
                    <a:cubicBezTo>
                      <a:pt x="0" y="11"/>
                      <a:pt x="0" y="20"/>
                      <a:pt x="6" y="25"/>
                    </a:cubicBezTo>
                    <a:cubicBezTo>
                      <a:pt x="11" y="31"/>
                      <a:pt x="20" y="31"/>
                      <a:pt x="26" y="26"/>
                    </a:cubicBezTo>
                    <a:cubicBezTo>
                      <a:pt x="31" y="20"/>
                      <a:pt x="31" y="11"/>
                      <a:pt x="26" y="6"/>
                    </a:cubicBezTo>
                    <a:close/>
                  </a:path>
                </a:pathLst>
              </a:custGeom>
              <a:solidFill>
                <a:srgbClr val="FF97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7"/>
              <p:cNvSpPr>
                <a:spLocks/>
              </p:cNvSpPr>
              <p:nvPr/>
            </p:nvSpPr>
            <p:spPr bwMode="auto">
              <a:xfrm>
                <a:off x="2332050" y="3637678"/>
                <a:ext cx="120158" cy="118709"/>
              </a:xfrm>
              <a:custGeom>
                <a:avLst/>
                <a:gdLst>
                  <a:gd name="T0" fmla="*/ 14 w 48"/>
                  <a:gd name="T1" fmla="*/ 0 h 48"/>
                  <a:gd name="T2" fmla="*/ 34 w 48"/>
                  <a:gd name="T3" fmla="*/ 0 h 48"/>
                  <a:gd name="T4" fmla="*/ 48 w 48"/>
                  <a:gd name="T5" fmla="*/ 14 h 48"/>
                  <a:gd name="T6" fmla="*/ 48 w 48"/>
                  <a:gd name="T7" fmla="*/ 34 h 48"/>
                  <a:gd name="T8" fmla="*/ 34 w 48"/>
                  <a:gd name="T9" fmla="*/ 48 h 48"/>
                  <a:gd name="T10" fmla="*/ 14 w 48"/>
                  <a:gd name="T11" fmla="*/ 47 h 48"/>
                  <a:gd name="T12" fmla="*/ 0 w 48"/>
                  <a:gd name="T13" fmla="*/ 33 h 48"/>
                  <a:gd name="T14" fmla="*/ 0 w 48"/>
                  <a:gd name="T15" fmla="*/ 13 h 48"/>
                  <a:gd name="T16" fmla="*/ 14 w 4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48">
                    <a:moveTo>
                      <a:pt x="1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8" y="6"/>
                      <a:pt x="48" y="1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7" y="42"/>
                      <a:pt x="41" y="48"/>
                      <a:pt x="34" y="48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6" y="47"/>
                      <a:pt x="0" y="41"/>
                      <a:pt x="0" y="3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54AB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8"/>
              <p:cNvSpPr>
                <a:spLocks/>
              </p:cNvSpPr>
              <p:nvPr/>
            </p:nvSpPr>
            <p:spPr bwMode="auto">
              <a:xfrm>
                <a:off x="2182940" y="3782446"/>
                <a:ext cx="120158" cy="118709"/>
              </a:xfrm>
              <a:custGeom>
                <a:avLst/>
                <a:gdLst>
                  <a:gd name="T0" fmla="*/ 15 w 48"/>
                  <a:gd name="T1" fmla="*/ 0 h 48"/>
                  <a:gd name="T2" fmla="*/ 35 w 48"/>
                  <a:gd name="T3" fmla="*/ 0 h 48"/>
                  <a:gd name="T4" fmla="*/ 48 w 48"/>
                  <a:gd name="T5" fmla="*/ 14 h 48"/>
                  <a:gd name="T6" fmla="*/ 48 w 48"/>
                  <a:gd name="T7" fmla="*/ 34 h 48"/>
                  <a:gd name="T8" fmla="*/ 34 w 48"/>
                  <a:gd name="T9" fmla="*/ 48 h 48"/>
                  <a:gd name="T10" fmla="*/ 14 w 48"/>
                  <a:gd name="T11" fmla="*/ 47 h 48"/>
                  <a:gd name="T12" fmla="*/ 0 w 48"/>
                  <a:gd name="T13" fmla="*/ 34 h 48"/>
                  <a:gd name="T14" fmla="*/ 1 w 48"/>
                  <a:gd name="T15" fmla="*/ 13 h 48"/>
                  <a:gd name="T16" fmla="*/ 15 w 4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48">
                    <a:moveTo>
                      <a:pt x="1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42" y="0"/>
                      <a:pt x="48" y="6"/>
                      <a:pt x="48" y="1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42"/>
                      <a:pt x="42" y="48"/>
                      <a:pt x="34" y="48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6" y="47"/>
                      <a:pt x="0" y="41"/>
                      <a:pt x="0" y="3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6"/>
                      <a:pt x="7" y="0"/>
                      <a:pt x="15" y="0"/>
                    </a:cubicBezTo>
                    <a:close/>
                  </a:path>
                </a:pathLst>
              </a:custGeom>
              <a:solidFill>
                <a:srgbClr val="54AB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9"/>
              <p:cNvSpPr>
                <a:spLocks/>
              </p:cNvSpPr>
              <p:nvPr/>
            </p:nvSpPr>
            <p:spPr bwMode="auto">
              <a:xfrm>
                <a:off x="2376928" y="3824428"/>
                <a:ext cx="117262" cy="118709"/>
              </a:xfrm>
              <a:custGeom>
                <a:avLst/>
                <a:gdLst>
                  <a:gd name="T0" fmla="*/ 14 w 47"/>
                  <a:gd name="T1" fmla="*/ 0 h 48"/>
                  <a:gd name="T2" fmla="*/ 34 w 47"/>
                  <a:gd name="T3" fmla="*/ 0 h 48"/>
                  <a:gd name="T4" fmla="*/ 47 w 47"/>
                  <a:gd name="T5" fmla="*/ 14 h 48"/>
                  <a:gd name="T6" fmla="*/ 47 w 47"/>
                  <a:gd name="T7" fmla="*/ 34 h 48"/>
                  <a:gd name="T8" fmla="*/ 33 w 47"/>
                  <a:gd name="T9" fmla="*/ 48 h 48"/>
                  <a:gd name="T10" fmla="*/ 13 w 47"/>
                  <a:gd name="T11" fmla="*/ 48 h 48"/>
                  <a:gd name="T12" fmla="*/ 0 w 47"/>
                  <a:gd name="T13" fmla="*/ 34 h 48"/>
                  <a:gd name="T14" fmla="*/ 0 w 47"/>
                  <a:gd name="T15" fmla="*/ 14 h 48"/>
                  <a:gd name="T16" fmla="*/ 14 w 47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8">
                    <a:moveTo>
                      <a:pt x="1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41" y="0"/>
                      <a:pt x="47" y="7"/>
                      <a:pt x="47" y="14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42"/>
                      <a:pt x="41" y="48"/>
                      <a:pt x="3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6" y="48"/>
                      <a:pt x="0" y="41"/>
                      <a:pt x="0" y="3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54ABA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1705277" y="2364123"/>
            <a:ext cx="1844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b="1"/>
            </a:lvl1pPr>
          </a:lstStyle>
          <a:p>
            <a:r>
              <a:rPr lang="zh-CN" altLang="en-US" sz="2400" dirty="0" smtClean="0">
                <a:solidFill>
                  <a:schemeClr val="accent1"/>
                </a:solidFill>
              </a:rPr>
              <a:t>人均年花费</a:t>
            </a:r>
            <a:endParaRPr lang="zh-CN" altLang="zh-CN" sz="2400" dirty="0">
              <a:solidFill>
                <a:schemeClr val="accent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100918" y="577729"/>
            <a:ext cx="9990164" cy="921920"/>
            <a:chOff x="696686" y="245157"/>
            <a:chExt cx="10591093" cy="921920"/>
          </a:xfrm>
        </p:grpSpPr>
        <p:sp>
          <p:nvSpPr>
            <p:cNvPr id="66" name="矩形 65"/>
            <p:cNvSpPr/>
            <p:nvPr/>
          </p:nvSpPr>
          <p:spPr>
            <a:xfrm>
              <a:off x="696686" y="397636"/>
              <a:ext cx="10591093" cy="769441"/>
            </a:xfrm>
            <a:prstGeom prst="rect">
              <a:avLst/>
            </a:prstGeom>
            <a:solidFill>
              <a:schemeClr val="accent3">
                <a:lumMod val="2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</a:rPr>
                <a:t>KTV</a:t>
              </a:r>
              <a:r>
                <a:rPr lang="zh-CN" altLang="en-US" sz="4400" b="1" dirty="0">
                  <a:solidFill>
                    <a:schemeClr val="bg1"/>
                  </a:solidFill>
                </a:rPr>
                <a:t>是不是开始不受欢迎了？</a:t>
              </a:r>
              <a:endParaRPr lang="zh-CN" altLang="zh-CN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67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81688" y="2375381"/>
            <a:ext cx="1786856" cy="774918"/>
            <a:chOff x="8635707" y="2171191"/>
            <a:chExt cx="1278818" cy="554595"/>
          </a:xfrm>
        </p:grpSpPr>
        <p:sp>
          <p:nvSpPr>
            <p:cNvPr id="12" name="文本框 11"/>
            <p:cNvSpPr txBox="1"/>
            <p:nvPr/>
          </p:nvSpPr>
          <p:spPr>
            <a:xfrm>
              <a:off x="8635707" y="2171191"/>
              <a:ext cx="1278818" cy="44054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Impact" panose="020B0806030902050204" pitchFamily="34" charset="0"/>
                </a:rPr>
                <a:t>￥</a:t>
              </a: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814.6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9134525" y="2581613"/>
              <a:ext cx="331157" cy="14417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172239" y="2767913"/>
            <a:ext cx="1786856" cy="774918"/>
            <a:chOff x="8635707" y="2171191"/>
            <a:chExt cx="1278818" cy="554595"/>
          </a:xfrm>
        </p:grpSpPr>
        <p:sp>
          <p:nvSpPr>
            <p:cNvPr id="69" name="文本框 68"/>
            <p:cNvSpPr txBox="1"/>
            <p:nvPr/>
          </p:nvSpPr>
          <p:spPr>
            <a:xfrm>
              <a:off x="8635707" y="2171191"/>
              <a:ext cx="1278818" cy="44054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￥</a:t>
              </a: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747.9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0" name="等腰三角形 69"/>
            <p:cNvSpPr/>
            <p:nvPr/>
          </p:nvSpPr>
          <p:spPr>
            <a:xfrm flipV="1">
              <a:off x="9134525" y="2581613"/>
              <a:ext cx="331157" cy="14417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920392" y="3215924"/>
            <a:ext cx="1786856" cy="774918"/>
            <a:chOff x="8635707" y="2171191"/>
            <a:chExt cx="1278818" cy="554595"/>
          </a:xfrm>
        </p:grpSpPr>
        <p:sp>
          <p:nvSpPr>
            <p:cNvPr id="72" name="文本框 71"/>
            <p:cNvSpPr txBox="1"/>
            <p:nvPr/>
          </p:nvSpPr>
          <p:spPr>
            <a:xfrm>
              <a:off x="8635707" y="2171191"/>
              <a:ext cx="1278818" cy="44054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￥</a:t>
              </a: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699.9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3" name="等腰三角形 72"/>
            <p:cNvSpPr/>
            <p:nvPr/>
          </p:nvSpPr>
          <p:spPr>
            <a:xfrm flipV="1">
              <a:off x="9134525" y="2581613"/>
              <a:ext cx="331157" cy="14417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74" name="open-wallet-with-papers-inside_16961"/>
          <p:cNvSpPr>
            <a:spLocks noChangeAspect="1"/>
          </p:cNvSpPr>
          <p:nvPr/>
        </p:nvSpPr>
        <p:spPr bwMode="auto">
          <a:xfrm>
            <a:off x="1200533" y="2211541"/>
            <a:ext cx="545525" cy="609685"/>
          </a:xfrm>
          <a:custGeom>
            <a:avLst/>
            <a:gdLst>
              <a:gd name="connsiteX0" fmla="*/ 278957 w 541801"/>
              <a:gd name="connsiteY0" fmla="*/ 376920 h 605522"/>
              <a:gd name="connsiteX1" fmla="*/ 248292 w 541801"/>
              <a:gd name="connsiteY1" fmla="*/ 407549 h 605522"/>
              <a:gd name="connsiteX2" fmla="*/ 278957 w 541801"/>
              <a:gd name="connsiteY2" fmla="*/ 438179 h 605522"/>
              <a:gd name="connsiteX3" fmla="*/ 309621 w 541801"/>
              <a:gd name="connsiteY3" fmla="*/ 407549 h 605522"/>
              <a:gd name="connsiteX4" fmla="*/ 278957 w 541801"/>
              <a:gd name="connsiteY4" fmla="*/ 376920 h 605522"/>
              <a:gd name="connsiteX5" fmla="*/ 273961 w 541801"/>
              <a:gd name="connsiteY5" fmla="*/ 355438 h 605522"/>
              <a:gd name="connsiteX6" fmla="*/ 363458 w 541801"/>
              <a:gd name="connsiteY6" fmla="*/ 355438 h 605522"/>
              <a:gd name="connsiteX7" fmla="*/ 373726 w 541801"/>
              <a:gd name="connsiteY7" fmla="*/ 356408 h 605522"/>
              <a:gd name="connsiteX8" fmla="*/ 415630 w 541801"/>
              <a:gd name="connsiteY8" fmla="*/ 407411 h 605522"/>
              <a:gd name="connsiteX9" fmla="*/ 373726 w 541801"/>
              <a:gd name="connsiteY9" fmla="*/ 458413 h 605522"/>
              <a:gd name="connsiteX10" fmla="*/ 363458 w 541801"/>
              <a:gd name="connsiteY10" fmla="*/ 459522 h 605522"/>
              <a:gd name="connsiteX11" fmla="*/ 273961 w 541801"/>
              <a:gd name="connsiteY11" fmla="*/ 459522 h 605522"/>
              <a:gd name="connsiteX12" fmla="*/ 221928 w 541801"/>
              <a:gd name="connsiteY12" fmla="*/ 407411 h 605522"/>
              <a:gd name="connsiteX13" fmla="*/ 273961 w 541801"/>
              <a:gd name="connsiteY13" fmla="*/ 355438 h 605522"/>
              <a:gd name="connsiteX14" fmla="*/ 196930 w 541801"/>
              <a:gd name="connsiteY14" fmla="*/ 89512 h 605522"/>
              <a:gd name="connsiteX15" fmla="*/ 196930 w 541801"/>
              <a:gd name="connsiteY15" fmla="*/ 93392 h 605522"/>
              <a:gd name="connsiteX16" fmla="*/ 196930 w 541801"/>
              <a:gd name="connsiteY16" fmla="*/ 158239 h 605522"/>
              <a:gd name="connsiteX17" fmla="*/ 196930 w 541801"/>
              <a:gd name="connsiteY17" fmla="*/ 168216 h 605522"/>
              <a:gd name="connsiteX18" fmla="*/ 201371 w 541801"/>
              <a:gd name="connsiteY18" fmla="*/ 168216 h 605522"/>
              <a:gd name="connsiteX19" fmla="*/ 206367 w 541801"/>
              <a:gd name="connsiteY19" fmla="*/ 168216 h 605522"/>
              <a:gd name="connsiteX20" fmla="*/ 312535 w 541801"/>
              <a:gd name="connsiteY20" fmla="*/ 168216 h 605522"/>
              <a:gd name="connsiteX21" fmla="*/ 314617 w 541801"/>
              <a:gd name="connsiteY21" fmla="*/ 168216 h 605522"/>
              <a:gd name="connsiteX22" fmla="*/ 334740 w 541801"/>
              <a:gd name="connsiteY22" fmla="*/ 168216 h 605522"/>
              <a:gd name="connsiteX23" fmla="*/ 373737 w 541801"/>
              <a:gd name="connsiteY23" fmla="*/ 168216 h 605522"/>
              <a:gd name="connsiteX24" fmla="*/ 373737 w 541801"/>
              <a:gd name="connsiteY24" fmla="*/ 336155 h 605522"/>
              <a:gd name="connsiteX25" fmla="*/ 363468 w 541801"/>
              <a:gd name="connsiteY25" fmla="*/ 335323 h 605522"/>
              <a:gd name="connsiteX26" fmla="*/ 273954 w 541801"/>
              <a:gd name="connsiteY26" fmla="*/ 335323 h 605522"/>
              <a:gd name="connsiteX27" fmla="*/ 206367 w 541801"/>
              <a:gd name="connsiteY27" fmla="*/ 382158 h 605522"/>
              <a:gd name="connsiteX28" fmla="*/ 201787 w 541801"/>
              <a:gd name="connsiteY28" fmla="*/ 407376 h 605522"/>
              <a:gd name="connsiteX29" fmla="*/ 206367 w 541801"/>
              <a:gd name="connsiteY29" fmla="*/ 432734 h 605522"/>
              <a:gd name="connsiteX30" fmla="*/ 273954 w 541801"/>
              <a:gd name="connsiteY30" fmla="*/ 479568 h 605522"/>
              <a:gd name="connsiteX31" fmla="*/ 363468 w 541801"/>
              <a:gd name="connsiteY31" fmla="*/ 479568 h 605522"/>
              <a:gd name="connsiteX32" fmla="*/ 373737 w 541801"/>
              <a:gd name="connsiteY32" fmla="*/ 478737 h 605522"/>
              <a:gd name="connsiteX33" fmla="*/ 373737 w 541801"/>
              <a:gd name="connsiteY33" fmla="*/ 503262 h 605522"/>
              <a:gd name="connsiteX34" fmla="*/ 373737 w 541801"/>
              <a:gd name="connsiteY34" fmla="*/ 505064 h 605522"/>
              <a:gd name="connsiteX35" fmla="*/ 445765 w 541801"/>
              <a:gd name="connsiteY35" fmla="*/ 505064 h 605522"/>
              <a:gd name="connsiteX36" fmla="*/ 445765 w 541801"/>
              <a:gd name="connsiteY36" fmla="*/ 503262 h 605522"/>
              <a:gd name="connsiteX37" fmla="*/ 445765 w 541801"/>
              <a:gd name="connsiteY37" fmla="*/ 89512 h 605522"/>
              <a:gd name="connsiteX38" fmla="*/ 409265 w 541801"/>
              <a:gd name="connsiteY38" fmla="*/ 89512 h 605522"/>
              <a:gd name="connsiteX39" fmla="*/ 334740 w 541801"/>
              <a:gd name="connsiteY39" fmla="*/ 89512 h 605522"/>
              <a:gd name="connsiteX40" fmla="*/ 314617 w 541801"/>
              <a:gd name="connsiteY40" fmla="*/ 89512 h 605522"/>
              <a:gd name="connsiteX41" fmla="*/ 206367 w 541801"/>
              <a:gd name="connsiteY41" fmla="*/ 89512 h 605522"/>
              <a:gd name="connsiteX42" fmla="*/ 201371 w 541801"/>
              <a:gd name="connsiteY42" fmla="*/ 89512 h 605522"/>
              <a:gd name="connsiteX43" fmla="*/ 58427 w 541801"/>
              <a:gd name="connsiteY43" fmla="*/ 89235 h 605522"/>
              <a:gd name="connsiteX44" fmla="*/ 23176 w 541801"/>
              <a:gd name="connsiteY44" fmla="*/ 110851 h 605522"/>
              <a:gd name="connsiteX45" fmla="*/ 21094 w 541801"/>
              <a:gd name="connsiteY45" fmla="*/ 135238 h 605522"/>
              <a:gd name="connsiteX46" fmla="*/ 21372 w 541801"/>
              <a:gd name="connsiteY46" fmla="*/ 141612 h 605522"/>
              <a:gd name="connsiteX47" fmla="*/ 24286 w 541801"/>
              <a:gd name="connsiteY47" fmla="*/ 152974 h 605522"/>
              <a:gd name="connsiteX48" fmla="*/ 48989 w 541801"/>
              <a:gd name="connsiteY48" fmla="*/ 167662 h 605522"/>
              <a:gd name="connsiteX49" fmla="*/ 49406 w 541801"/>
              <a:gd name="connsiteY49" fmla="*/ 168216 h 605522"/>
              <a:gd name="connsiteX50" fmla="*/ 58288 w 541801"/>
              <a:gd name="connsiteY50" fmla="*/ 168216 h 605522"/>
              <a:gd name="connsiteX51" fmla="*/ 135589 w 541801"/>
              <a:gd name="connsiteY51" fmla="*/ 168216 h 605522"/>
              <a:gd name="connsiteX52" fmla="*/ 135589 w 541801"/>
              <a:gd name="connsiteY52" fmla="*/ 158239 h 605522"/>
              <a:gd name="connsiteX53" fmla="*/ 135589 w 541801"/>
              <a:gd name="connsiteY53" fmla="*/ 91867 h 605522"/>
              <a:gd name="connsiteX54" fmla="*/ 135589 w 541801"/>
              <a:gd name="connsiteY54" fmla="*/ 89235 h 605522"/>
              <a:gd name="connsiteX55" fmla="*/ 155712 w 541801"/>
              <a:gd name="connsiteY55" fmla="*/ 47111 h 605522"/>
              <a:gd name="connsiteX56" fmla="*/ 155712 w 541801"/>
              <a:gd name="connsiteY56" fmla="*/ 69143 h 605522"/>
              <a:gd name="connsiteX57" fmla="*/ 155712 w 541801"/>
              <a:gd name="connsiteY57" fmla="*/ 89235 h 605522"/>
              <a:gd name="connsiteX58" fmla="*/ 155712 w 541801"/>
              <a:gd name="connsiteY58" fmla="*/ 92422 h 605522"/>
              <a:gd name="connsiteX59" fmla="*/ 155712 w 541801"/>
              <a:gd name="connsiteY59" fmla="*/ 158239 h 605522"/>
              <a:gd name="connsiteX60" fmla="*/ 155712 w 541801"/>
              <a:gd name="connsiteY60" fmla="*/ 168216 h 605522"/>
              <a:gd name="connsiteX61" fmla="*/ 176807 w 541801"/>
              <a:gd name="connsiteY61" fmla="*/ 168216 h 605522"/>
              <a:gd name="connsiteX62" fmla="*/ 176807 w 541801"/>
              <a:gd name="connsiteY62" fmla="*/ 158239 h 605522"/>
              <a:gd name="connsiteX63" fmla="*/ 176807 w 541801"/>
              <a:gd name="connsiteY63" fmla="*/ 92837 h 605522"/>
              <a:gd name="connsiteX64" fmla="*/ 176807 w 541801"/>
              <a:gd name="connsiteY64" fmla="*/ 89235 h 605522"/>
              <a:gd name="connsiteX65" fmla="*/ 176807 w 541801"/>
              <a:gd name="connsiteY65" fmla="*/ 69420 h 605522"/>
              <a:gd name="connsiteX66" fmla="*/ 196375 w 541801"/>
              <a:gd name="connsiteY66" fmla="*/ 69420 h 605522"/>
              <a:gd name="connsiteX67" fmla="*/ 201371 w 541801"/>
              <a:gd name="connsiteY67" fmla="*/ 69420 h 605522"/>
              <a:gd name="connsiteX68" fmla="*/ 206367 w 541801"/>
              <a:gd name="connsiteY68" fmla="*/ 69420 h 605522"/>
              <a:gd name="connsiteX69" fmla="*/ 334740 w 541801"/>
              <a:gd name="connsiteY69" fmla="*/ 69420 h 605522"/>
              <a:gd name="connsiteX70" fmla="*/ 404547 w 541801"/>
              <a:gd name="connsiteY70" fmla="*/ 69420 h 605522"/>
              <a:gd name="connsiteX71" fmla="*/ 465888 w 541801"/>
              <a:gd name="connsiteY71" fmla="*/ 69420 h 605522"/>
              <a:gd name="connsiteX72" fmla="*/ 465888 w 541801"/>
              <a:gd name="connsiteY72" fmla="*/ 503262 h 605522"/>
              <a:gd name="connsiteX73" fmla="*/ 465888 w 541801"/>
              <a:gd name="connsiteY73" fmla="*/ 508251 h 605522"/>
              <a:gd name="connsiteX74" fmla="*/ 465888 w 541801"/>
              <a:gd name="connsiteY74" fmla="*/ 513377 h 605522"/>
              <a:gd name="connsiteX75" fmla="*/ 465888 w 541801"/>
              <a:gd name="connsiteY75" fmla="*/ 525155 h 605522"/>
              <a:gd name="connsiteX76" fmla="*/ 373737 w 541801"/>
              <a:gd name="connsiteY76" fmla="*/ 525155 h 605522"/>
              <a:gd name="connsiteX77" fmla="*/ 373737 w 541801"/>
              <a:gd name="connsiteY77" fmla="*/ 550374 h 605522"/>
              <a:gd name="connsiteX78" fmla="*/ 491146 w 541801"/>
              <a:gd name="connsiteY78" fmla="*/ 550374 h 605522"/>
              <a:gd name="connsiteX79" fmla="*/ 491146 w 541801"/>
              <a:gd name="connsiteY79" fmla="*/ 513377 h 605522"/>
              <a:gd name="connsiteX80" fmla="*/ 491146 w 541801"/>
              <a:gd name="connsiteY80" fmla="*/ 508251 h 605522"/>
              <a:gd name="connsiteX81" fmla="*/ 491146 w 541801"/>
              <a:gd name="connsiteY81" fmla="*/ 503262 h 605522"/>
              <a:gd name="connsiteX82" fmla="*/ 491146 w 541801"/>
              <a:gd name="connsiteY82" fmla="*/ 47111 h 605522"/>
              <a:gd name="connsiteX83" fmla="*/ 388865 w 541801"/>
              <a:gd name="connsiteY83" fmla="*/ 47111 h 605522"/>
              <a:gd name="connsiteX84" fmla="*/ 206367 w 541801"/>
              <a:gd name="connsiteY84" fmla="*/ 47111 h 605522"/>
              <a:gd name="connsiteX85" fmla="*/ 201371 w 541801"/>
              <a:gd name="connsiteY85" fmla="*/ 47111 h 605522"/>
              <a:gd name="connsiteX86" fmla="*/ 196375 w 541801"/>
              <a:gd name="connsiteY86" fmla="*/ 47111 h 605522"/>
              <a:gd name="connsiteX87" fmla="*/ 206367 w 541801"/>
              <a:gd name="connsiteY87" fmla="*/ 0 h 605522"/>
              <a:gd name="connsiteX88" fmla="*/ 541801 w 541801"/>
              <a:gd name="connsiteY88" fmla="*/ 0 h 605522"/>
              <a:gd name="connsiteX89" fmla="*/ 541801 w 541801"/>
              <a:gd name="connsiteY89" fmla="*/ 503262 h 605522"/>
              <a:gd name="connsiteX90" fmla="*/ 511269 w 541801"/>
              <a:gd name="connsiteY90" fmla="*/ 503262 h 605522"/>
              <a:gd name="connsiteX91" fmla="*/ 511269 w 541801"/>
              <a:gd name="connsiteY91" fmla="*/ 508251 h 605522"/>
              <a:gd name="connsiteX92" fmla="*/ 511269 w 541801"/>
              <a:gd name="connsiteY92" fmla="*/ 513377 h 605522"/>
              <a:gd name="connsiteX93" fmla="*/ 511269 w 541801"/>
              <a:gd name="connsiteY93" fmla="*/ 550374 h 605522"/>
              <a:gd name="connsiteX94" fmla="*/ 511269 w 541801"/>
              <a:gd name="connsiteY94" fmla="*/ 570466 h 605522"/>
              <a:gd name="connsiteX95" fmla="*/ 491146 w 541801"/>
              <a:gd name="connsiteY95" fmla="*/ 570466 h 605522"/>
              <a:gd name="connsiteX96" fmla="*/ 373737 w 541801"/>
              <a:gd name="connsiteY96" fmla="*/ 570466 h 605522"/>
              <a:gd name="connsiteX97" fmla="*/ 364994 w 541801"/>
              <a:gd name="connsiteY97" fmla="*/ 570466 h 605522"/>
              <a:gd name="connsiteX98" fmla="*/ 364994 w 541801"/>
              <a:gd name="connsiteY98" fmla="*/ 605522 h 605522"/>
              <a:gd name="connsiteX99" fmla="*/ 272705 w 541801"/>
              <a:gd name="connsiteY99" fmla="*/ 605522 h 605522"/>
              <a:gd name="connsiteX100" fmla="*/ 64255 w 541801"/>
              <a:gd name="connsiteY100" fmla="*/ 605522 h 605522"/>
              <a:gd name="connsiteX101" fmla="*/ 277 w 541801"/>
              <a:gd name="connsiteY101" fmla="*/ 550374 h 605522"/>
              <a:gd name="connsiteX102" fmla="*/ 0 w 541801"/>
              <a:gd name="connsiteY102" fmla="*/ 550374 h 605522"/>
              <a:gd name="connsiteX103" fmla="*/ 0 w 541801"/>
              <a:gd name="connsiteY103" fmla="*/ 545801 h 605522"/>
              <a:gd name="connsiteX104" fmla="*/ 0 w 541801"/>
              <a:gd name="connsiteY104" fmla="*/ 545524 h 605522"/>
              <a:gd name="connsiteX105" fmla="*/ 0 w 541801"/>
              <a:gd name="connsiteY105" fmla="*/ 545247 h 605522"/>
              <a:gd name="connsiteX106" fmla="*/ 1249 w 541801"/>
              <a:gd name="connsiteY106" fmla="*/ 186229 h 605522"/>
              <a:gd name="connsiteX107" fmla="*/ 1249 w 541801"/>
              <a:gd name="connsiteY107" fmla="*/ 136069 h 605522"/>
              <a:gd name="connsiteX108" fmla="*/ 1249 w 541801"/>
              <a:gd name="connsiteY108" fmla="*/ 133436 h 605522"/>
              <a:gd name="connsiteX109" fmla="*/ 58427 w 541801"/>
              <a:gd name="connsiteY109" fmla="*/ 69143 h 605522"/>
              <a:gd name="connsiteX110" fmla="*/ 135589 w 541801"/>
              <a:gd name="connsiteY110" fmla="*/ 69143 h 605522"/>
              <a:gd name="connsiteX111" fmla="*/ 135589 w 541801"/>
              <a:gd name="connsiteY111" fmla="*/ 47111 h 605522"/>
              <a:gd name="connsiteX112" fmla="*/ 135589 w 541801"/>
              <a:gd name="connsiteY112" fmla="*/ 29791 h 605522"/>
              <a:gd name="connsiteX113" fmla="*/ 135589 w 541801"/>
              <a:gd name="connsiteY113" fmla="*/ 27020 h 605522"/>
              <a:gd name="connsiteX114" fmla="*/ 155712 w 541801"/>
              <a:gd name="connsiteY114" fmla="*/ 27020 h 605522"/>
              <a:gd name="connsiteX115" fmla="*/ 196375 w 541801"/>
              <a:gd name="connsiteY115" fmla="*/ 27020 h 605522"/>
              <a:gd name="connsiteX116" fmla="*/ 201371 w 541801"/>
              <a:gd name="connsiteY116" fmla="*/ 27020 h 605522"/>
              <a:gd name="connsiteX117" fmla="*/ 206367 w 541801"/>
              <a:gd name="connsiteY117" fmla="*/ 27020 h 60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41801" h="605522">
                <a:moveTo>
                  <a:pt x="278957" y="376920"/>
                </a:moveTo>
                <a:cubicBezTo>
                  <a:pt x="262028" y="376920"/>
                  <a:pt x="248292" y="390641"/>
                  <a:pt x="248292" y="407549"/>
                </a:cubicBezTo>
                <a:cubicBezTo>
                  <a:pt x="248292" y="424458"/>
                  <a:pt x="262028" y="438179"/>
                  <a:pt x="278957" y="438179"/>
                </a:cubicBezTo>
                <a:cubicBezTo>
                  <a:pt x="295885" y="438179"/>
                  <a:pt x="309621" y="424458"/>
                  <a:pt x="309621" y="407549"/>
                </a:cubicBezTo>
                <a:cubicBezTo>
                  <a:pt x="309621" y="390641"/>
                  <a:pt x="295885" y="376920"/>
                  <a:pt x="278957" y="376920"/>
                </a:cubicBezTo>
                <a:close/>
                <a:moveTo>
                  <a:pt x="273961" y="355438"/>
                </a:moveTo>
                <a:lnTo>
                  <a:pt x="363458" y="355438"/>
                </a:lnTo>
                <a:cubicBezTo>
                  <a:pt x="366927" y="355438"/>
                  <a:pt x="370396" y="355854"/>
                  <a:pt x="373726" y="356408"/>
                </a:cubicBezTo>
                <a:cubicBezTo>
                  <a:pt x="397592" y="361259"/>
                  <a:pt x="415630" y="382187"/>
                  <a:pt x="415630" y="407411"/>
                </a:cubicBezTo>
                <a:cubicBezTo>
                  <a:pt x="415630" y="432635"/>
                  <a:pt x="397592" y="453701"/>
                  <a:pt x="373726" y="458413"/>
                </a:cubicBezTo>
                <a:cubicBezTo>
                  <a:pt x="370396" y="459106"/>
                  <a:pt x="366927" y="459522"/>
                  <a:pt x="363458" y="459522"/>
                </a:cubicBezTo>
                <a:lnTo>
                  <a:pt x="273961" y="459522"/>
                </a:lnTo>
                <a:cubicBezTo>
                  <a:pt x="245239" y="459522"/>
                  <a:pt x="221928" y="436100"/>
                  <a:pt x="221928" y="407411"/>
                </a:cubicBezTo>
                <a:cubicBezTo>
                  <a:pt x="221928" y="378722"/>
                  <a:pt x="245239" y="355438"/>
                  <a:pt x="273961" y="355438"/>
                </a:cubicBezTo>
                <a:close/>
                <a:moveTo>
                  <a:pt x="196930" y="89512"/>
                </a:moveTo>
                <a:lnTo>
                  <a:pt x="196930" y="93392"/>
                </a:lnTo>
                <a:lnTo>
                  <a:pt x="196930" y="158239"/>
                </a:lnTo>
                <a:lnTo>
                  <a:pt x="196930" y="168216"/>
                </a:lnTo>
                <a:lnTo>
                  <a:pt x="201371" y="168216"/>
                </a:lnTo>
                <a:lnTo>
                  <a:pt x="206367" y="168216"/>
                </a:lnTo>
                <a:lnTo>
                  <a:pt x="312535" y="168216"/>
                </a:lnTo>
                <a:lnTo>
                  <a:pt x="314617" y="168216"/>
                </a:lnTo>
                <a:lnTo>
                  <a:pt x="334740" y="168216"/>
                </a:lnTo>
                <a:lnTo>
                  <a:pt x="373737" y="168216"/>
                </a:lnTo>
                <a:lnTo>
                  <a:pt x="373737" y="336155"/>
                </a:lnTo>
                <a:cubicBezTo>
                  <a:pt x="370407" y="335600"/>
                  <a:pt x="366937" y="335323"/>
                  <a:pt x="363468" y="335323"/>
                </a:cubicBezTo>
                <a:lnTo>
                  <a:pt x="273954" y="335323"/>
                </a:lnTo>
                <a:cubicBezTo>
                  <a:pt x="243006" y="335323"/>
                  <a:pt x="216637" y="354861"/>
                  <a:pt x="206367" y="382158"/>
                </a:cubicBezTo>
                <a:cubicBezTo>
                  <a:pt x="203453" y="390056"/>
                  <a:pt x="201787" y="398508"/>
                  <a:pt x="201787" y="407376"/>
                </a:cubicBezTo>
                <a:cubicBezTo>
                  <a:pt x="201787" y="416383"/>
                  <a:pt x="203453" y="424835"/>
                  <a:pt x="206367" y="432734"/>
                </a:cubicBezTo>
                <a:cubicBezTo>
                  <a:pt x="216637" y="460031"/>
                  <a:pt x="243006" y="479568"/>
                  <a:pt x="273954" y="479568"/>
                </a:cubicBezTo>
                <a:lnTo>
                  <a:pt x="363468" y="479568"/>
                </a:lnTo>
                <a:cubicBezTo>
                  <a:pt x="366937" y="479568"/>
                  <a:pt x="370407" y="479152"/>
                  <a:pt x="373737" y="478737"/>
                </a:cubicBezTo>
                <a:lnTo>
                  <a:pt x="373737" y="503262"/>
                </a:lnTo>
                <a:lnTo>
                  <a:pt x="373737" y="505064"/>
                </a:lnTo>
                <a:lnTo>
                  <a:pt x="445765" y="505064"/>
                </a:lnTo>
                <a:lnTo>
                  <a:pt x="445765" y="503262"/>
                </a:lnTo>
                <a:lnTo>
                  <a:pt x="445765" y="89512"/>
                </a:lnTo>
                <a:lnTo>
                  <a:pt x="409265" y="89512"/>
                </a:lnTo>
                <a:lnTo>
                  <a:pt x="334740" y="89512"/>
                </a:lnTo>
                <a:lnTo>
                  <a:pt x="314617" y="89512"/>
                </a:lnTo>
                <a:lnTo>
                  <a:pt x="206367" y="89512"/>
                </a:lnTo>
                <a:lnTo>
                  <a:pt x="201371" y="89512"/>
                </a:lnTo>
                <a:close/>
                <a:moveTo>
                  <a:pt x="58427" y="89235"/>
                </a:moveTo>
                <a:cubicBezTo>
                  <a:pt x="39691" y="89235"/>
                  <a:pt x="27478" y="89373"/>
                  <a:pt x="23176" y="110851"/>
                </a:cubicBezTo>
                <a:cubicBezTo>
                  <a:pt x="21094" y="118195"/>
                  <a:pt x="21094" y="126924"/>
                  <a:pt x="21094" y="135238"/>
                </a:cubicBezTo>
                <a:cubicBezTo>
                  <a:pt x="21094" y="137316"/>
                  <a:pt x="21094" y="139533"/>
                  <a:pt x="21372" y="141612"/>
                </a:cubicBezTo>
                <a:cubicBezTo>
                  <a:pt x="21788" y="145630"/>
                  <a:pt x="22621" y="149510"/>
                  <a:pt x="24286" y="152974"/>
                </a:cubicBezTo>
                <a:cubicBezTo>
                  <a:pt x="27895" y="160318"/>
                  <a:pt x="35111" y="165860"/>
                  <a:pt x="48989" y="167662"/>
                </a:cubicBezTo>
                <a:lnTo>
                  <a:pt x="49406" y="168216"/>
                </a:lnTo>
                <a:lnTo>
                  <a:pt x="58288" y="168216"/>
                </a:lnTo>
                <a:lnTo>
                  <a:pt x="135589" y="168216"/>
                </a:lnTo>
                <a:lnTo>
                  <a:pt x="135589" y="158239"/>
                </a:lnTo>
                <a:lnTo>
                  <a:pt x="135589" y="91867"/>
                </a:lnTo>
                <a:lnTo>
                  <a:pt x="135589" y="89235"/>
                </a:lnTo>
                <a:close/>
                <a:moveTo>
                  <a:pt x="155712" y="47111"/>
                </a:moveTo>
                <a:lnTo>
                  <a:pt x="155712" y="69143"/>
                </a:lnTo>
                <a:lnTo>
                  <a:pt x="155712" y="89235"/>
                </a:lnTo>
                <a:lnTo>
                  <a:pt x="155712" y="92422"/>
                </a:lnTo>
                <a:lnTo>
                  <a:pt x="155712" y="158239"/>
                </a:lnTo>
                <a:lnTo>
                  <a:pt x="155712" y="168216"/>
                </a:lnTo>
                <a:lnTo>
                  <a:pt x="176807" y="168216"/>
                </a:lnTo>
                <a:lnTo>
                  <a:pt x="176807" y="158239"/>
                </a:lnTo>
                <a:lnTo>
                  <a:pt x="176807" y="92837"/>
                </a:lnTo>
                <a:lnTo>
                  <a:pt x="176807" y="89235"/>
                </a:lnTo>
                <a:lnTo>
                  <a:pt x="176807" y="69420"/>
                </a:lnTo>
                <a:lnTo>
                  <a:pt x="196375" y="69420"/>
                </a:lnTo>
                <a:lnTo>
                  <a:pt x="201371" y="69420"/>
                </a:lnTo>
                <a:lnTo>
                  <a:pt x="206367" y="69420"/>
                </a:lnTo>
                <a:lnTo>
                  <a:pt x="334740" y="69420"/>
                </a:lnTo>
                <a:lnTo>
                  <a:pt x="404547" y="69420"/>
                </a:lnTo>
                <a:lnTo>
                  <a:pt x="465888" y="69420"/>
                </a:lnTo>
                <a:lnTo>
                  <a:pt x="465888" y="503262"/>
                </a:lnTo>
                <a:lnTo>
                  <a:pt x="465888" y="508251"/>
                </a:lnTo>
                <a:lnTo>
                  <a:pt x="465888" y="513377"/>
                </a:lnTo>
                <a:lnTo>
                  <a:pt x="465888" y="525155"/>
                </a:lnTo>
                <a:lnTo>
                  <a:pt x="373737" y="525155"/>
                </a:lnTo>
                <a:lnTo>
                  <a:pt x="373737" y="550374"/>
                </a:lnTo>
                <a:lnTo>
                  <a:pt x="491146" y="550374"/>
                </a:lnTo>
                <a:lnTo>
                  <a:pt x="491146" y="513377"/>
                </a:lnTo>
                <a:lnTo>
                  <a:pt x="491146" y="508251"/>
                </a:lnTo>
                <a:lnTo>
                  <a:pt x="491146" y="503262"/>
                </a:lnTo>
                <a:lnTo>
                  <a:pt x="491146" y="47111"/>
                </a:lnTo>
                <a:lnTo>
                  <a:pt x="388865" y="47111"/>
                </a:lnTo>
                <a:lnTo>
                  <a:pt x="206367" y="47111"/>
                </a:lnTo>
                <a:lnTo>
                  <a:pt x="201371" y="47111"/>
                </a:lnTo>
                <a:lnTo>
                  <a:pt x="196375" y="47111"/>
                </a:lnTo>
                <a:close/>
                <a:moveTo>
                  <a:pt x="206367" y="0"/>
                </a:moveTo>
                <a:lnTo>
                  <a:pt x="541801" y="0"/>
                </a:lnTo>
                <a:lnTo>
                  <a:pt x="541801" y="503262"/>
                </a:lnTo>
                <a:lnTo>
                  <a:pt x="511269" y="503262"/>
                </a:lnTo>
                <a:lnTo>
                  <a:pt x="511269" y="508251"/>
                </a:lnTo>
                <a:lnTo>
                  <a:pt x="511269" y="513377"/>
                </a:lnTo>
                <a:lnTo>
                  <a:pt x="511269" y="550374"/>
                </a:lnTo>
                <a:lnTo>
                  <a:pt x="511269" y="570466"/>
                </a:lnTo>
                <a:lnTo>
                  <a:pt x="491146" y="570466"/>
                </a:lnTo>
                <a:lnTo>
                  <a:pt x="373737" y="570466"/>
                </a:lnTo>
                <a:lnTo>
                  <a:pt x="364994" y="570466"/>
                </a:lnTo>
                <a:lnTo>
                  <a:pt x="364994" y="605522"/>
                </a:lnTo>
                <a:lnTo>
                  <a:pt x="272705" y="605522"/>
                </a:lnTo>
                <a:lnTo>
                  <a:pt x="64255" y="605522"/>
                </a:lnTo>
                <a:cubicBezTo>
                  <a:pt x="30532" y="605522"/>
                  <a:pt x="2775" y="581274"/>
                  <a:pt x="277" y="550374"/>
                </a:cubicBezTo>
                <a:lnTo>
                  <a:pt x="0" y="550374"/>
                </a:lnTo>
                <a:lnTo>
                  <a:pt x="0" y="545801"/>
                </a:lnTo>
                <a:cubicBezTo>
                  <a:pt x="0" y="545801"/>
                  <a:pt x="0" y="545663"/>
                  <a:pt x="0" y="545524"/>
                </a:cubicBezTo>
                <a:cubicBezTo>
                  <a:pt x="0" y="545524"/>
                  <a:pt x="0" y="545386"/>
                  <a:pt x="0" y="545247"/>
                </a:cubicBezTo>
                <a:lnTo>
                  <a:pt x="1249" y="186229"/>
                </a:lnTo>
                <a:lnTo>
                  <a:pt x="1249" y="136069"/>
                </a:lnTo>
                <a:lnTo>
                  <a:pt x="1249" y="133436"/>
                </a:lnTo>
                <a:cubicBezTo>
                  <a:pt x="1249" y="73993"/>
                  <a:pt x="28311" y="69143"/>
                  <a:pt x="58427" y="69143"/>
                </a:cubicBezTo>
                <a:lnTo>
                  <a:pt x="135589" y="69143"/>
                </a:lnTo>
                <a:lnTo>
                  <a:pt x="135589" y="47111"/>
                </a:lnTo>
                <a:lnTo>
                  <a:pt x="135589" y="29791"/>
                </a:lnTo>
                <a:lnTo>
                  <a:pt x="135589" y="27020"/>
                </a:lnTo>
                <a:lnTo>
                  <a:pt x="155712" y="27020"/>
                </a:lnTo>
                <a:lnTo>
                  <a:pt x="196375" y="27020"/>
                </a:lnTo>
                <a:lnTo>
                  <a:pt x="201371" y="27020"/>
                </a:lnTo>
                <a:lnTo>
                  <a:pt x="206367" y="270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10373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/>
          </p:cNvSpPr>
          <p:nvPr/>
        </p:nvSpPr>
        <p:spPr>
          <a:xfrm>
            <a:off x="1104499" y="1698972"/>
            <a:ext cx="9778932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 smtClean="0">
                <a:latin typeface="+mn-ea"/>
              </a:rPr>
              <a:t>北京</a:t>
            </a:r>
            <a:r>
              <a:rPr lang="zh-CN" altLang="zh-CN" b="1" dirty="0" smtClean="0">
                <a:latin typeface="+mn-ea"/>
              </a:rPr>
              <a:t>月均</a:t>
            </a:r>
            <a:r>
              <a:rPr lang="zh-CN" altLang="zh-CN" b="1" dirty="0">
                <a:latin typeface="+mn-ea"/>
              </a:rPr>
              <a:t>还贷支出</a:t>
            </a:r>
            <a:r>
              <a:rPr lang="en-US" altLang="zh-CN" b="1" dirty="0">
                <a:latin typeface="+mn-ea"/>
              </a:rPr>
              <a:t>17077</a:t>
            </a:r>
            <a:r>
              <a:rPr lang="zh-CN" altLang="zh-CN" b="1" dirty="0">
                <a:latin typeface="+mn-ea"/>
              </a:rPr>
              <a:t>元</a:t>
            </a:r>
            <a:r>
              <a:rPr lang="zh-CN" altLang="zh-CN" dirty="0" smtClean="0">
                <a:latin typeface="+mn-ea"/>
              </a:rPr>
              <a:t>。上海人均</a:t>
            </a:r>
            <a:r>
              <a:rPr lang="zh-CN" altLang="zh-CN" dirty="0">
                <a:latin typeface="+mn-ea"/>
              </a:rPr>
              <a:t>花费</a:t>
            </a:r>
            <a:r>
              <a:rPr lang="en-US" altLang="zh-CN" b="1" dirty="0">
                <a:latin typeface="+mn-ea"/>
              </a:rPr>
              <a:t>12410</a:t>
            </a:r>
            <a:r>
              <a:rPr lang="zh-CN" altLang="zh-CN" b="1" dirty="0">
                <a:latin typeface="+mn-ea"/>
              </a:rPr>
              <a:t>元</a:t>
            </a:r>
            <a:r>
              <a:rPr lang="en-US" altLang="zh-CN" b="1" dirty="0">
                <a:latin typeface="+mn-ea"/>
              </a:rPr>
              <a:t>/</a:t>
            </a:r>
            <a:r>
              <a:rPr lang="zh-CN" altLang="zh-CN" b="1" dirty="0">
                <a:latin typeface="+mn-ea"/>
              </a:rPr>
              <a:t>年在旅行</a:t>
            </a:r>
            <a:r>
              <a:rPr lang="zh-CN" altLang="zh-CN" dirty="0">
                <a:latin typeface="+mn-ea"/>
              </a:rPr>
              <a:t>上</a:t>
            </a:r>
            <a:r>
              <a:rPr lang="zh-CN" altLang="zh-CN" dirty="0" smtClean="0">
                <a:latin typeface="+mn-ea"/>
              </a:rPr>
              <a:t>。</a:t>
            </a:r>
            <a:r>
              <a:rPr lang="zh-CN" altLang="zh-CN" dirty="0">
                <a:latin typeface="+mn-ea"/>
              </a:rPr>
              <a:t>广州年轻人自然把钱花在餐饮上最多，人均花费为</a:t>
            </a:r>
            <a:r>
              <a:rPr lang="en-US" altLang="zh-CN" b="1" dirty="0">
                <a:latin typeface="+mn-ea"/>
              </a:rPr>
              <a:t>17904</a:t>
            </a:r>
            <a:r>
              <a:rPr lang="zh-CN" altLang="zh-CN" b="1" dirty="0">
                <a:latin typeface="+mn-ea"/>
              </a:rPr>
              <a:t>元一年</a:t>
            </a:r>
            <a:r>
              <a:rPr lang="zh-CN" altLang="zh-CN" dirty="0" smtClean="0">
                <a:latin typeface="+mn-ea"/>
              </a:rPr>
              <a:t>。</a:t>
            </a:r>
            <a:r>
              <a:rPr lang="zh-CN" altLang="zh-CN" dirty="0" smtClean="0"/>
              <a:t>深圳</a:t>
            </a:r>
            <a:r>
              <a:rPr lang="zh-CN" altLang="en-US" dirty="0" smtClean="0"/>
              <a:t>各项</a:t>
            </a:r>
            <a:r>
              <a:rPr lang="zh-CN" altLang="en-US" dirty="0"/>
              <a:t>支出都在一线城市平均</a:t>
            </a:r>
            <a:r>
              <a:rPr lang="zh-CN" altLang="en-US" dirty="0" smtClean="0"/>
              <a:t>水平</a:t>
            </a:r>
            <a:r>
              <a:rPr lang="zh-CN" altLang="en-US" dirty="0"/>
              <a:t>。</a:t>
            </a:r>
            <a:endParaRPr lang="zh-CN" altLang="zh-CN" dirty="0"/>
          </a:p>
          <a:p>
            <a:pPr>
              <a:lnSpc>
                <a:spcPct val="120000"/>
              </a:lnSpc>
            </a:pPr>
            <a:endParaRPr lang="en-US" altLang="zh-CN" dirty="0"/>
          </a:p>
        </p:txBody>
      </p:sp>
      <p:sp>
        <p:nvSpPr>
          <p:cNvPr id="11" name="矩形 10"/>
          <p:cNvSpPr>
            <a:spLocks/>
          </p:cNvSpPr>
          <p:nvPr/>
        </p:nvSpPr>
        <p:spPr>
          <a:xfrm>
            <a:off x="8184911" y="324041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chemeClr val="accent4"/>
                </a:solidFill>
              </a:rPr>
              <a:t>上海</a:t>
            </a:r>
            <a:endParaRPr lang="zh-CN" altLang="en-US" sz="2800" b="1" dirty="0">
              <a:solidFill>
                <a:schemeClr val="accent4"/>
              </a:solidFill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>
          <a:xfrm>
            <a:off x="1100918" y="577729"/>
            <a:ext cx="9990164" cy="950167"/>
            <a:chOff x="696686" y="245157"/>
            <a:chExt cx="10591093" cy="950167"/>
          </a:xfrm>
        </p:grpSpPr>
        <p:sp>
          <p:nvSpPr>
            <p:cNvPr id="18" name="矩形 17"/>
            <p:cNvSpPr/>
            <p:nvPr/>
          </p:nvSpPr>
          <p:spPr>
            <a:xfrm>
              <a:off x="696686" y="397636"/>
              <a:ext cx="10591093" cy="797688"/>
            </a:xfrm>
            <a:prstGeom prst="rect">
              <a:avLst/>
            </a:prstGeom>
            <a:solidFill>
              <a:schemeClr val="accent3">
                <a:lumMod val="2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北上广的消费关键词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359025" y="3339417"/>
            <a:ext cx="7480300" cy="7300913"/>
            <a:chOff x="2359025" y="3502025"/>
            <a:chExt cx="7480300" cy="7300913"/>
          </a:xfrm>
        </p:grpSpPr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6272213" y="8075613"/>
              <a:ext cx="536575" cy="428625"/>
            </a:xfrm>
            <a:custGeom>
              <a:avLst/>
              <a:gdLst>
                <a:gd name="T0" fmla="*/ 143 w 143"/>
                <a:gd name="T1" fmla="*/ 0 h 114"/>
                <a:gd name="T2" fmla="*/ 0 w 143"/>
                <a:gd name="T3" fmla="*/ 37 h 114"/>
                <a:gd name="T4" fmla="*/ 115 w 143"/>
                <a:gd name="T5" fmla="*/ 114 h 114"/>
                <a:gd name="T6" fmla="*/ 143 w 143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114">
                  <a:moveTo>
                    <a:pt x="143" y="0"/>
                  </a:moveTo>
                  <a:cubicBezTo>
                    <a:pt x="96" y="16"/>
                    <a:pt x="48" y="28"/>
                    <a:pt x="0" y="37"/>
                  </a:cubicBezTo>
                  <a:cubicBezTo>
                    <a:pt x="37" y="65"/>
                    <a:pt x="75" y="91"/>
                    <a:pt x="115" y="114"/>
                  </a:cubicBezTo>
                  <a:cubicBezTo>
                    <a:pt x="127" y="77"/>
                    <a:pt x="136" y="39"/>
                    <a:pt x="143" y="0"/>
                  </a:cubicBezTo>
                  <a:close/>
                </a:path>
              </a:pathLst>
            </a:custGeom>
            <a:solidFill>
              <a:srgbClr val="0D4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4632325" y="4170363"/>
              <a:ext cx="1516063" cy="1103313"/>
            </a:xfrm>
            <a:custGeom>
              <a:avLst/>
              <a:gdLst>
                <a:gd name="T0" fmla="*/ 2 w 404"/>
                <a:gd name="T1" fmla="*/ 294 h 294"/>
                <a:gd name="T2" fmla="*/ 404 w 404"/>
                <a:gd name="T3" fmla="*/ 198 h 294"/>
                <a:gd name="T4" fmla="*/ 372 w 404"/>
                <a:gd name="T5" fmla="*/ 157 h 294"/>
                <a:gd name="T6" fmla="*/ 182 w 404"/>
                <a:gd name="T7" fmla="*/ 0 h 294"/>
                <a:gd name="T8" fmla="*/ 39 w 404"/>
                <a:gd name="T9" fmla="*/ 61 h 294"/>
                <a:gd name="T10" fmla="*/ 2 w 404"/>
                <a:gd name="T11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" h="294">
                  <a:moveTo>
                    <a:pt x="2" y="294"/>
                  </a:moveTo>
                  <a:cubicBezTo>
                    <a:pt x="139" y="286"/>
                    <a:pt x="278" y="253"/>
                    <a:pt x="404" y="198"/>
                  </a:cubicBezTo>
                  <a:cubicBezTo>
                    <a:pt x="393" y="184"/>
                    <a:pt x="383" y="170"/>
                    <a:pt x="372" y="157"/>
                  </a:cubicBezTo>
                  <a:cubicBezTo>
                    <a:pt x="313" y="88"/>
                    <a:pt x="249" y="35"/>
                    <a:pt x="182" y="0"/>
                  </a:cubicBezTo>
                  <a:cubicBezTo>
                    <a:pt x="133" y="16"/>
                    <a:pt x="85" y="36"/>
                    <a:pt x="39" y="61"/>
                  </a:cubicBezTo>
                  <a:cubicBezTo>
                    <a:pt x="13" y="129"/>
                    <a:pt x="0" y="207"/>
                    <a:pt x="2" y="294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"/>
            <p:cNvSpPr>
              <a:spLocks/>
            </p:cNvSpPr>
            <p:nvPr/>
          </p:nvSpPr>
          <p:spPr bwMode="auto">
            <a:xfrm>
              <a:off x="6475413" y="4057650"/>
              <a:ext cx="736600" cy="288925"/>
            </a:xfrm>
            <a:custGeom>
              <a:avLst/>
              <a:gdLst>
                <a:gd name="T0" fmla="*/ 161 w 196"/>
                <a:gd name="T1" fmla="*/ 77 h 77"/>
                <a:gd name="T2" fmla="*/ 196 w 196"/>
                <a:gd name="T3" fmla="*/ 46 h 77"/>
                <a:gd name="T4" fmla="*/ 0 w 196"/>
                <a:gd name="T5" fmla="*/ 0 h 77"/>
                <a:gd name="T6" fmla="*/ 161 w 196"/>
                <a:gd name="T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77">
                  <a:moveTo>
                    <a:pt x="161" y="77"/>
                  </a:moveTo>
                  <a:cubicBezTo>
                    <a:pt x="173" y="67"/>
                    <a:pt x="184" y="57"/>
                    <a:pt x="196" y="46"/>
                  </a:cubicBezTo>
                  <a:cubicBezTo>
                    <a:pt x="132" y="22"/>
                    <a:pt x="67" y="7"/>
                    <a:pt x="0" y="0"/>
                  </a:cubicBezTo>
                  <a:cubicBezTo>
                    <a:pt x="55" y="17"/>
                    <a:pt x="109" y="43"/>
                    <a:pt x="161" y="7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"/>
            <p:cNvSpPr>
              <a:spLocks/>
            </p:cNvSpPr>
            <p:nvPr/>
          </p:nvSpPr>
          <p:spPr bwMode="auto">
            <a:xfrm>
              <a:off x="4673600" y="5224463"/>
              <a:ext cx="1952625" cy="1498600"/>
            </a:xfrm>
            <a:custGeom>
              <a:avLst/>
              <a:gdLst>
                <a:gd name="T0" fmla="*/ 520 w 520"/>
                <a:gd name="T1" fmla="*/ 160 h 399"/>
                <a:gd name="T2" fmla="*/ 446 w 520"/>
                <a:gd name="T3" fmla="*/ 0 h 399"/>
                <a:gd name="T4" fmla="*/ 0 w 520"/>
                <a:gd name="T5" fmla="*/ 111 h 399"/>
                <a:gd name="T6" fmla="*/ 96 w 520"/>
                <a:gd name="T7" fmla="*/ 399 h 399"/>
                <a:gd name="T8" fmla="*/ 520 w 520"/>
                <a:gd name="T9" fmla="*/ 16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99">
                  <a:moveTo>
                    <a:pt x="520" y="160"/>
                  </a:moveTo>
                  <a:cubicBezTo>
                    <a:pt x="500" y="104"/>
                    <a:pt x="475" y="50"/>
                    <a:pt x="446" y="0"/>
                  </a:cubicBezTo>
                  <a:cubicBezTo>
                    <a:pt x="309" y="70"/>
                    <a:pt x="155" y="109"/>
                    <a:pt x="0" y="111"/>
                  </a:cubicBezTo>
                  <a:cubicBezTo>
                    <a:pt x="16" y="209"/>
                    <a:pt x="49" y="306"/>
                    <a:pt x="96" y="399"/>
                  </a:cubicBezTo>
                  <a:cubicBezTo>
                    <a:pt x="249" y="352"/>
                    <a:pt x="397" y="268"/>
                    <a:pt x="520" y="16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"/>
            <p:cNvSpPr>
              <a:spLocks/>
            </p:cNvSpPr>
            <p:nvPr/>
          </p:nvSpPr>
          <p:spPr bwMode="auto">
            <a:xfrm>
              <a:off x="5199063" y="6227763"/>
              <a:ext cx="1704975" cy="1652588"/>
            </a:xfrm>
            <a:custGeom>
              <a:avLst/>
              <a:gdLst>
                <a:gd name="T0" fmla="*/ 412 w 454"/>
                <a:gd name="T1" fmla="*/ 0 h 440"/>
                <a:gd name="T2" fmla="*/ 0 w 454"/>
                <a:gd name="T3" fmla="*/ 211 h 440"/>
                <a:gd name="T4" fmla="*/ 183 w 454"/>
                <a:gd name="T5" fmla="*/ 440 h 440"/>
                <a:gd name="T6" fmla="*/ 444 w 454"/>
                <a:gd name="T7" fmla="*/ 379 h 440"/>
                <a:gd name="T8" fmla="*/ 412 w 454"/>
                <a:gd name="T9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40">
                  <a:moveTo>
                    <a:pt x="412" y="0"/>
                  </a:moveTo>
                  <a:cubicBezTo>
                    <a:pt x="293" y="101"/>
                    <a:pt x="151" y="175"/>
                    <a:pt x="0" y="211"/>
                  </a:cubicBezTo>
                  <a:cubicBezTo>
                    <a:pt x="51" y="294"/>
                    <a:pt x="113" y="371"/>
                    <a:pt x="183" y="440"/>
                  </a:cubicBezTo>
                  <a:cubicBezTo>
                    <a:pt x="272" y="429"/>
                    <a:pt x="360" y="409"/>
                    <a:pt x="444" y="379"/>
                  </a:cubicBezTo>
                  <a:cubicBezTo>
                    <a:pt x="454" y="253"/>
                    <a:pt x="443" y="123"/>
                    <a:pt x="412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6596063" y="4624388"/>
              <a:ext cx="811213" cy="949325"/>
            </a:xfrm>
            <a:custGeom>
              <a:avLst/>
              <a:gdLst>
                <a:gd name="T0" fmla="*/ 216 w 216"/>
                <a:gd name="T1" fmla="*/ 75 h 253"/>
                <a:gd name="T2" fmla="*/ 212 w 216"/>
                <a:gd name="T3" fmla="*/ 69 h 253"/>
                <a:gd name="T4" fmla="*/ 158 w 216"/>
                <a:gd name="T5" fmla="*/ 0 h 253"/>
                <a:gd name="T6" fmla="*/ 0 w 216"/>
                <a:gd name="T7" fmla="*/ 123 h 253"/>
                <a:gd name="T8" fmla="*/ 78 w 216"/>
                <a:gd name="T9" fmla="*/ 253 h 253"/>
                <a:gd name="T10" fmla="*/ 216 w 216"/>
                <a:gd name="T11" fmla="*/ 7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" h="253">
                  <a:moveTo>
                    <a:pt x="216" y="75"/>
                  </a:moveTo>
                  <a:cubicBezTo>
                    <a:pt x="215" y="73"/>
                    <a:pt x="213" y="70"/>
                    <a:pt x="212" y="69"/>
                  </a:cubicBezTo>
                  <a:cubicBezTo>
                    <a:pt x="195" y="44"/>
                    <a:pt x="176" y="21"/>
                    <a:pt x="158" y="0"/>
                  </a:cubicBezTo>
                  <a:cubicBezTo>
                    <a:pt x="110" y="47"/>
                    <a:pt x="57" y="88"/>
                    <a:pt x="0" y="123"/>
                  </a:cubicBezTo>
                  <a:cubicBezTo>
                    <a:pt x="30" y="164"/>
                    <a:pt x="56" y="207"/>
                    <a:pt x="78" y="253"/>
                  </a:cubicBezTo>
                  <a:cubicBezTo>
                    <a:pt x="131" y="197"/>
                    <a:pt x="177" y="138"/>
                    <a:pt x="216" y="75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6002338" y="8902700"/>
              <a:ext cx="1562100" cy="1001713"/>
            </a:xfrm>
            <a:custGeom>
              <a:avLst/>
              <a:gdLst>
                <a:gd name="T0" fmla="*/ 416 w 416"/>
                <a:gd name="T1" fmla="*/ 42 h 267"/>
                <a:gd name="T2" fmla="*/ 348 w 416"/>
                <a:gd name="T3" fmla="*/ 32 h 267"/>
                <a:gd name="T4" fmla="*/ 226 w 416"/>
                <a:gd name="T5" fmla="*/ 0 h 267"/>
                <a:gd name="T6" fmla="*/ 181 w 416"/>
                <a:gd name="T7" fmla="*/ 73 h 267"/>
                <a:gd name="T8" fmla="*/ 0 w 416"/>
                <a:gd name="T9" fmla="*/ 256 h 267"/>
                <a:gd name="T10" fmla="*/ 23 w 416"/>
                <a:gd name="T11" fmla="*/ 264 h 267"/>
                <a:gd name="T12" fmla="*/ 268 w 416"/>
                <a:gd name="T13" fmla="*/ 233 h 267"/>
                <a:gd name="T14" fmla="*/ 370 w 416"/>
                <a:gd name="T15" fmla="*/ 116 h 267"/>
                <a:gd name="T16" fmla="*/ 416 w 416"/>
                <a:gd name="T17" fmla="*/ 4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6" h="267">
                  <a:moveTo>
                    <a:pt x="416" y="42"/>
                  </a:moveTo>
                  <a:cubicBezTo>
                    <a:pt x="394" y="40"/>
                    <a:pt x="371" y="37"/>
                    <a:pt x="348" y="32"/>
                  </a:cubicBezTo>
                  <a:cubicBezTo>
                    <a:pt x="306" y="25"/>
                    <a:pt x="266" y="14"/>
                    <a:pt x="226" y="0"/>
                  </a:cubicBezTo>
                  <a:cubicBezTo>
                    <a:pt x="212" y="25"/>
                    <a:pt x="197" y="50"/>
                    <a:pt x="181" y="73"/>
                  </a:cubicBezTo>
                  <a:cubicBezTo>
                    <a:pt x="128" y="149"/>
                    <a:pt x="67" y="210"/>
                    <a:pt x="0" y="256"/>
                  </a:cubicBezTo>
                  <a:cubicBezTo>
                    <a:pt x="8" y="259"/>
                    <a:pt x="16" y="261"/>
                    <a:pt x="23" y="264"/>
                  </a:cubicBezTo>
                  <a:cubicBezTo>
                    <a:pt x="106" y="267"/>
                    <a:pt x="188" y="256"/>
                    <a:pt x="268" y="233"/>
                  </a:cubicBezTo>
                  <a:cubicBezTo>
                    <a:pt x="304" y="200"/>
                    <a:pt x="338" y="161"/>
                    <a:pt x="370" y="116"/>
                  </a:cubicBezTo>
                  <a:cubicBezTo>
                    <a:pt x="387" y="92"/>
                    <a:pt x="402" y="67"/>
                    <a:pt x="416" y="42"/>
                  </a:cubicBezTo>
                  <a:close/>
                </a:path>
              </a:pathLst>
            </a:custGeom>
            <a:solidFill>
              <a:srgbClr val="197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7954963" y="5994400"/>
              <a:ext cx="1328738" cy="2941638"/>
            </a:xfrm>
            <a:custGeom>
              <a:avLst/>
              <a:gdLst>
                <a:gd name="T0" fmla="*/ 141 w 354"/>
                <a:gd name="T1" fmla="*/ 243 h 783"/>
                <a:gd name="T2" fmla="*/ 126 w 354"/>
                <a:gd name="T3" fmla="*/ 263 h 783"/>
                <a:gd name="T4" fmla="*/ 0 w 354"/>
                <a:gd name="T5" fmla="*/ 780 h 783"/>
                <a:gd name="T6" fmla="*/ 106 w 354"/>
                <a:gd name="T7" fmla="*/ 781 h 783"/>
                <a:gd name="T8" fmla="*/ 262 w 354"/>
                <a:gd name="T9" fmla="*/ 0 h 783"/>
                <a:gd name="T10" fmla="*/ 141 w 354"/>
                <a:gd name="T11" fmla="*/ 24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4" h="783">
                  <a:moveTo>
                    <a:pt x="141" y="243"/>
                  </a:moveTo>
                  <a:cubicBezTo>
                    <a:pt x="136" y="250"/>
                    <a:pt x="131" y="256"/>
                    <a:pt x="126" y="263"/>
                  </a:cubicBezTo>
                  <a:cubicBezTo>
                    <a:pt x="132" y="444"/>
                    <a:pt x="90" y="626"/>
                    <a:pt x="0" y="780"/>
                  </a:cubicBezTo>
                  <a:cubicBezTo>
                    <a:pt x="36" y="783"/>
                    <a:pt x="72" y="783"/>
                    <a:pt x="106" y="781"/>
                  </a:cubicBezTo>
                  <a:cubicBezTo>
                    <a:pt x="302" y="563"/>
                    <a:pt x="354" y="262"/>
                    <a:pt x="262" y="0"/>
                  </a:cubicBezTo>
                  <a:cubicBezTo>
                    <a:pt x="240" y="83"/>
                    <a:pt x="200" y="165"/>
                    <a:pt x="141" y="24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"/>
            <p:cNvSpPr>
              <a:spLocks/>
            </p:cNvSpPr>
            <p:nvPr/>
          </p:nvSpPr>
          <p:spPr bwMode="auto">
            <a:xfrm>
              <a:off x="5430838" y="4030663"/>
              <a:ext cx="1550988" cy="777875"/>
            </a:xfrm>
            <a:custGeom>
              <a:avLst/>
              <a:gdLst>
                <a:gd name="T0" fmla="*/ 232 w 413"/>
                <a:gd name="T1" fmla="*/ 188 h 207"/>
                <a:gd name="T2" fmla="*/ 250 w 413"/>
                <a:gd name="T3" fmla="*/ 207 h 207"/>
                <a:gd name="T4" fmla="*/ 413 w 413"/>
                <a:gd name="T5" fmla="*/ 104 h 207"/>
                <a:gd name="T6" fmla="*/ 245 w 413"/>
                <a:gd name="T7" fmla="*/ 4 h 207"/>
                <a:gd name="T8" fmla="*/ 0 w 413"/>
                <a:gd name="T9" fmla="*/ 29 h 207"/>
                <a:gd name="T10" fmla="*/ 232 w 413"/>
                <a:gd name="T11" fmla="*/ 18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3" h="207">
                  <a:moveTo>
                    <a:pt x="232" y="188"/>
                  </a:moveTo>
                  <a:cubicBezTo>
                    <a:pt x="238" y="194"/>
                    <a:pt x="244" y="201"/>
                    <a:pt x="250" y="207"/>
                  </a:cubicBezTo>
                  <a:cubicBezTo>
                    <a:pt x="308" y="178"/>
                    <a:pt x="363" y="143"/>
                    <a:pt x="413" y="104"/>
                  </a:cubicBezTo>
                  <a:cubicBezTo>
                    <a:pt x="360" y="58"/>
                    <a:pt x="303" y="25"/>
                    <a:pt x="245" y="4"/>
                  </a:cubicBezTo>
                  <a:cubicBezTo>
                    <a:pt x="162" y="0"/>
                    <a:pt x="80" y="8"/>
                    <a:pt x="0" y="29"/>
                  </a:cubicBezTo>
                  <a:cubicBezTo>
                    <a:pt x="82" y="63"/>
                    <a:pt x="161" y="116"/>
                    <a:pt x="232" y="18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7297738" y="4330700"/>
              <a:ext cx="346075" cy="379413"/>
            </a:xfrm>
            <a:custGeom>
              <a:avLst/>
              <a:gdLst>
                <a:gd name="T0" fmla="*/ 58 w 92"/>
                <a:gd name="T1" fmla="*/ 101 h 101"/>
                <a:gd name="T2" fmla="*/ 92 w 92"/>
                <a:gd name="T3" fmla="*/ 28 h 101"/>
                <a:gd name="T4" fmla="*/ 40 w 92"/>
                <a:gd name="T5" fmla="*/ 0 h 101"/>
                <a:gd name="T6" fmla="*/ 0 w 92"/>
                <a:gd name="T7" fmla="*/ 47 h 101"/>
                <a:gd name="T8" fmla="*/ 58 w 9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58" y="101"/>
                  </a:moveTo>
                  <a:cubicBezTo>
                    <a:pt x="71" y="77"/>
                    <a:pt x="82" y="53"/>
                    <a:pt x="92" y="28"/>
                  </a:cubicBezTo>
                  <a:cubicBezTo>
                    <a:pt x="75" y="18"/>
                    <a:pt x="58" y="9"/>
                    <a:pt x="40" y="0"/>
                  </a:cubicBezTo>
                  <a:cubicBezTo>
                    <a:pt x="27" y="16"/>
                    <a:pt x="14" y="32"/>
                    <a:pt x="0" y="47"/>
                  </a:cubicBezTo>
                  <a:cubicBezTo>
                    <a:pt x="20" y="64"/>
                    <a:pt x="39" y="82"/>
                    <a:pt x="58" y="10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auto">
            <a:xfrm>
              <a:off x="7046913" y="5199063"/>
              <a:ext cx="990600" cy="2293938"/>
            </a:xfrm>
            <a:custGeom>
              <a:avLst/>
              <a:gdLst>
                <a:gd name="T0" fmla="*/ 264 w 264"/>
                <a:gd name="T1" fmla="*/ 481 h 611"/>
                <a:gd name="T2" fmla="*/ 144 w 264"/>
                <a:gd name="T3" fmla="*/ 0 h 611"/>
                <a:gd name="T4" fmla="*/ 0 w 264"/>
                <a:gd name="T5" fmla="*/ 198 h 611"/>
                <a:gd name="T6" fmla="*/ 55 w 264"/>
                <a:gd name="T7" fmla="*/ 611 h 611"/>
                <a:gd name="T8" fmla="*/ 264 w 264"/>
                <a:gd name="T9" fmla="*/ 481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611">
                  <a:moveTo>
                    <a:pt x="264" y="481"/>
                  </a:moveTo>
                  <a:cubicBezTo>
                    <a:pt x="260" y="311"/>
                    <a:pt x="220" y="142"/>
                    <a:pt x="144" y="0"/>
                  </a:cubicBezTo>
                  <a:cubicBezTo>
                    <a:pt x="105" y="72"/>
                    <a:pt x="56" y="139"/>
                    <a:pt x="0" y="198"/>
                  </a:cubicBezTo>
                  <a:cubicBezTo>
                    <a:pt x="46" y="329"/>
                    <a:pt x="66" y="471"/>
                    <a:pt x="55" y="611"/>
                  </a:cubicBezTo>
                  <a:cubicBezTo>
                    <a:pt x="131" y="575"/>
                    <a:pt x="202" y="532"/>
                    <a:pt x="264" y="481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1"/>
            <p:cNvSpPr>
              <a:spLocks/>
            </p:cNvSpPr>
            <p:nvPr/>
          </p:nvSpPr>
          <p:spPr bwMode="auto">
            <a:xfrm>
              <a:off x="6975475" y="7391400"/>
              <a:ext cx="1054100" cy="1487488"/>
            </a:xfrm>
            <a:custGeom>
              <a:avLst/>
              <a:gdLst>
                <a:gd name="T0" fmla="*/ 281 w 281"/>
                <a:gd name="T1" fmla="*/ 0 h 396"/>
                <a:gd name="T2" fmla="*/ 59 w 281"/>
                <a:gd name="T3" fmla="*/ 142 h 396"/>
                <a:gd name="T4" fmla="*/ 0 w 281"/>
                <a:gd name="T5" fmla="*/ 334 h 396"/>
                <a:gd name="T6" fmla="*/ 145 w 281"/>
                <a:gd name="T7" fmla="*/ 387 h 396"/>
                <a:gd name="T8" fmla="*/ 182 w 281"/>
                <a:gd name="T9" fmla="*/ 396 h 396"/>
                <a:gd name="T10" fmla="*/ 281 w 281"/>
                <a:gd name="T11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1" h="396">
                  <a:moveTo>
                    <a:pt x="281" y="0"/>
                  </a:moveTo>
                  <a:cubicBezTo>
                    <a:pt x="215" y="57"/>
                    <a:pt x="140" y="105"/>
                    <a:pt x="59" y="142"/>
                  </a:cubicBezTo>
                  <a:cubicBezTo>
                    <a:pt x="46" y="208"/>
                    <a:pt x="27" y="273"/>
                    <a:pt x="0" y="334"/>
                  </a:cubicBezTo>
                  <a:cubicBezTo>
                    <a:pt x="47" y="356"/>
                    <a:pt x="96" y="374"/>
                    <a:pt x="145" y="387"/>
                  </a:cubicBezTo>
                  <a:cubicBezTo>
                    <a:pt x="158" y="390"/>
                    <a:pt x="170" y="393"/>
                    <a:pt x="182" y="396"/>
                  </a:cubicBezTo>
                  <a:cubicBezTo>
                    <a:pt x="239" y="276"/>
                    <a:pt x="273" y="139"/>
                    <a:pt x="281" y="0"/>
                  </a:cubicBezTo>
                  <a:close/>
                </a:path>
              </a:pathLst>
            </a:custGeom>
            <a:solidFill>
              <a:srgbClr val="42A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2"/>
            <p:cNvSpPr>
              <a:spLocks/>
            </p:cNvSpPr>
            <p:nvPr/>
          </p:nvSpPr>
          <p:spPr bwMode="auto">
            <a:xfrm>
              <a:off x="3249613" y="6846888"/>
              <a:ext cx="525463" cy="681038"/>
            </a:xfrm>
            <a:custGeom>
              <a:avLst/>
              <a:gdLst>
                <a:gd name="T0" fmla="*/ 115 w 140"/>
                <a:gd name="T1" fmla="*/ 43 h 181"/>
                <a:gd name="T2" fmla="*/ 1 w 140"/>
                <a:gd name="T3" fmla="*/ 0 h 181"/>
                <a:gd name="T4" fmla="*/ 2 w 140"/>
                <a:gd name="T5" fmla="*/ 77 h 181"/>
                <a:gd name="T6" fmla="*/ 140 w 140"/>
                <a:gd name="T7" fmla="*/ 181 h 181"/>
                <a:gd name="T8" fmla="*/ 115 w 140"/>
                <a:gd name="T9" fmla="*/ 4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81">
                  <a:moveTo>
                    <a:pt x="115" y="43"/>
                  </a:moveTo>
                  <a:cubicBezTo>
                    <a:pt x="75" y="32"/>
                    <a:pt x="37" y="18"/>
                    <a:pt x="1" y="0"/>
                  </a:cubicBezTo>
                  <a:cubicBezTo>
                    <a:pt x="0" y="26"/>
                    <a:pt x="0" y="51"/>
                    <a:pt x="2" y="77"/>
                  </a:cubicBezTo>
                  <a:cubicBezTo>
                    <a:pt x="39" y="116"/>
                    <a:pt x="86" y="151"/>
                    <a:pt x="140" y="181"/>
                  </a:cubicBezTo>
                  <a:cubicBezTo>
                    <a:pt x="128" y="136"/>
                    <a:pt x="120" y="90"/>
                    <a:pt x="115" y="43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3"/>
            <p:cNvSpPr>
              <a:spLocks/>
            </p:cNvSpPr>
            <p:nvPr/>
          </p:nvSpPr>
          <p:spPr bwMode="auto">
            <a:xfrm>
              <a:off x="4187825" y="4448175"/>
              <a:ext cx="503238" cy="833438"/>
            </a:xfrm>
            <a:custGeom>
              <a:avLst/>
              <a:gdLst>
                <a:gd name="T0" fmla="*/ 134 w 134"/>
                <a:gd name="T1" fmla="*/ 0 h 222"/>
                <a:gd name="T2" fmla="*/ 97 w 134"/>
                <a:gd name="T3" fmla="*/ 23 h 222"/>
                <a:gd name="T4" fmla="*/ 20 w 134"/>
                <a:gd name="T5" fmla="*/ 165 h 222"/>
                <a:gd name="T6" fmla="*/ 0 w 134"/>
                <a:gd name="T7" fmla="*/ 220 h 222"/>
                <a:gd name="T8" fmla="*/ 71 w 134"/>
                <a:gd name="T9" fmla="*/ 222 h 222"/>
                <a:gd name="T10" fmla="*/ 134 w 134"/>
                <a:gd name="T1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222">
                  <a:moveTo>
                    <a:pt x="134" y="0"/>
                  </a:moveTo>
                  <a:cubicBezTo>
                    <a:pt x="121" y="7"/>
                    <a:pt x="109" y="15"/>
                    <a:pt x="97" y="23"/>
                  </a:cubicBezTo>
                  <a:cubicBezTo>
                    <a:pt x="67" y="64"/>
                    <a:pt x="41" y="112"/>
                    <a:pt x="20" y="165"/>
                  </a:cubicBezTo>
                  <a:cubicBezTo>
                    <a:pt x="13" y="183"/>
                    <a:pt x="6" y="202"/>
                    <a:pt x="0" y="220"/>
                  </a:cubicBezTo>
                  <a:cubicBezTo>
                    <a:pt x="24" y="222"/>
                    <a:pt x="47" y="222"/>
                    <a:pt x="71" y="222"/>
                  </a:cubicBezTo>
                  <a:cubicBezTo>
                    <a:pt x="80" y="141"/>
                    <a:pt x="101" y="66"/>
                    <a:pt x="134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4"/>
            <p:cNvSpPr>
              <a:spLocks/>
            </p:cNvSpPr>
            <p:nvPr/>
          </p:nvSpPr>
          <p:spPr bwMode="auto">
            <a:xfrm>
              <a:off x="7383463" y="9032875"/>
              <a:ext cx="868363" cy="601663"/>
            </a:xfrm>
            <a:custGeom>
              <a:avLst/>
              <a:gdLst>
                <a:gd name="T0" fmla="*/ 128 w 231"/>
                <a:gd name="T1" fmla="*/ 10 h 160"/>
                <a:gd name="T2" fmla="*/ 75 w 231"/>
                <a:gd name="T3" fmla="*/ 81 h 160"/>
                <a:gd name="T4" fmla="*/ 0 w 231"/>
                <a:gd name="T5" fmla="*/ 160 h 160"/>
                <a:gd name="T6" fmla="*/ 229 w 231"/>
                <a:gd name="T7" fmla="*/ 1 h 160"/>
                <a:gd name="T8" fmla="*/ 231 w 231"/>
                <a:gd name="T9" fmla="*/ 0 h 160"/>
                <a:gd name="T10" fmla="*/ 128 w 231"/>
                <a:gd name="T11" fmla="*/ 1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160">
                  <a:moveTo>
                    <a:pt x="128" y="10"/>
                  </a:moveTo>
                  <a:cubicBezTo>
                    <a:pt x="112" y="34"/>
                    <a:pt x="94" y="58"/>
                    <a:pt x="75" y="81"/>
                  </a:cubicBezTo>
                  <a:cubicBezTo>
                    <a:pt x="51" y="110"/>
                    <a:pt x="26" y="137"/>
                    <a:pt x="0" y="160"/>
                  </a:cubicBezTo>
                  <a:cubicBezTo>
                    <a:pt x="83" y="123"/>
                    <a:pt x="161" y="70"/>
                    <a:pt x="229" y="1"/>
                  </a:cubicBezTo>
                  <a:cubicBezTo>
                    <a:pt x="230" y="1"/>
                    <a:pt x="230" y="0"/>
                    <a:pt x="231" y="0"/>
                  </a:cubicBezTo>
                  <a:cubicBezTo>
                    <a:pt x="198" y="6"/>
                    <a:pt x="163" y="9"/>
                    <a:pt x="128" y="10"/>
                  </a:cubicBezTo>
                  <a:close/>
                </a:path>
              </a:pathLst>
            </a:custGeom>
            <a:solidFill>
              <a:srgbClr val="0D4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auto">
            <a:xfrm>
              <a:off x="3265488" y="7250113"/>
              <a:ext cx="2447925" cy="2609850"/>
            </a:xfrm>
            <a:custGeom>
              <a:avLst/>
              <a:gdLst>
                <a:gd name="T0" fmla="*/ 465 w 652"/>
                <a:gd name="T1" fmla="*/ 591 h 695"/>
                <a:gd name="T2" fmla="*/ 154 w 652"/>
                <a:gd name="T3" fmla="*/ 138 h 695"/>
                <a:gd name="T4" fmla="*/ 0 w 652"/>
                <a:gd name="T5" fmla="*/ 0 h 695"/>
                <a:gd name="T6" fmla="*/ 224 w 652"/>
                <a:gd name="T7" fmla="*/ 476 h 695"/>
                <a:gd name="T8" fmla="*/ 652 w 652"/>
                <a:gd name="T9" fmla="*/ 695 h 695"/>
                <a:gd name="T10" fmla="*/ 465 w 652"/>
                <a:gd name="T11" fmla="*/ 591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2" h="695">
                  <a:moveTo>
                    <a:pt x="465" y="591"/>
                  </a:moveTo>
                  <a:cubicBezTo>
                    <a:pt x="317" y="479"/>
                    <a:pt x="211" y="317"/>
                    <a:pt x="154" y="138"/>
                  </a:cubicBezTo>
                  <a:cubicBezTo>
                    <a:pt x="93" y="98"/>
                    <a:pt x="42" y="51"/>
                    <a:pt x="0" y="0"/>
                  </a:cubicBezTo>
                  <a:cubicBezTo>
                    <a:pt x="16" y="174"/>
                    <a:pt x="91" y="343"/>
                    <a:pt x="224" y="476"/>
                  </a:cubicBezTo>
                  <a:cubicBezTo>
                    <a:pt x="345" y="597"/>
                    <a:pt x="495" y="670"/>
                    <a:pt x="652" y="695"/>
                  </a:cubicBezTo>
                  <a:cubicBezTo>
                    <a:pt x="588" y="671"/>
                    <a:pt x="525" y="637"/>
                    <a:pt x="465" y="591"/>
                  </a:cubicBezTo>
                  <a:close/>
                </a:path>
              </a:pathLst>
            </a:custGeom>
            <a:solidFill>
              <a:srgbClr val="42A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6"/>
            <p:cNvSpPr>
              <a:spLocks/>
            </p:cNvSpPr>
            <p:nvPr/>
          </p:nvSpPr>
          <p:spPr bwMode="auto">
            <a:xfrm>
              <a:off x="3816350" y="4860925"/>
              <a:ext cx="330200" cy="393700"/>
            </a:xfrm>
            <a:custGeom>
              <a:avLst/>
              <a:gdLst>
                <a:gd name="T0" fmla="*/ 32 w 88"/>
                <a:gd name="T1" fmla="*/ 105 h 105"/>
                <a:gd name="T2" fmla="*/ 47 w 88"/>
                <a:gd name="T3" fmla="*/ 72 h 105"/>
                <a:gd name="T4" fmla="*/ 88 w 88"/>
                <a:gd name="T5" fmla="*/ 0 h 105"/>
                <a:gd name="T6" fmla="*/ 77 w 88"/>
                <a:gd name="T7" fmla="*/ 10 h 105"/>
                <a:gd name="T8" fmla="*/ 0 w 88"/>
                <a:gd name="T9" fmla="*/ 101 h 105"/>
                <a:gd name="T10" fmla="*/ 32 w 88"/>
                <a:gd name="T1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05">
                  <a:moveTo>
                    <a:pt x="32" y="105"/>
                  </a:moveTo>
                  <a:cubicBezTo>
                    <a:pt x="37" y="94"/>
                    <a:pt x="42" y="83"/>
                    <a:pt x="47" y="72"/>
                  </a:cubicBezTo>
                  <a:cubicBezTo>
                    <a:pt x="60" y="47"/>
                    <a:pt x="74" y="23"/>
                    <a:pt x="88" y="0"/>
                  </a:cubicBezTo>
                  <a:cubicBezTo>
                    <a:pt x="85" y="3"/>
                    <a:pt x="81" y="7"/>
                    <a:pt x="77" y="10"/>
                  </a:cubicBezTo>
                  <a:cubicBezTo>
                    <a:pt x="49" y="39"/>
                    <a:pt x="23" y="69"/>
                    <a:pt x="0" y="101"/>
                  </a:cubicBezTo>
                  <a:cubicBezTo>
                    <a:pt x="11" y="102"/>
                    <a:pt x="21" y="104"/>
                    <a:pt x="32" y="10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7"/>
            <p:cNvSpPr>
              <a:spLocks/>
            </p:cNvSpPr>
            <p:nvPr/>
          </p:nvSpPr>
          <p:spPr bwMode="auto">
            <a:xfrm>
              <a:off x="3257550" y="5503863"/>
              <a:ext cx="566738" cy="1347788"/>
            </a:xfrm>
            <a:custGeom>
              <a:avLst/>
              <a:gdLst>
                <a:gd name="T0" fmla="*/ 103 w 151"/>
                <a:gd name="T1" fmla="*/ 0 h 359"/>
                <a:gd name="T2" fmla="*/ 0 w 151"/>
                <a:gd name="T3" fmla="*/ 333 h 359"/>
                <a:gd name="T4" fmla="*/ 110 w 151"/>
                <a:gd name="T5" fmla="*/ 359 h 359"/>
                <a:gd name="T6" fmla="*/ 151 w 151"/>
                <a:gd name="T7" fmla="*/ 13 h 359"/>
                <a:gd name="T8" fmla="*/ 103 w 151"/>
                <a:gd name="T9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359">
                  <a:moveTo>
                    <a:pt x="103" y="0"/>
                  </a:moveTo>
                  <a:cubicBezTo>
                    <a:pt x="43" y="103"/>
                    <a:pt x="9" y="217"/>
                    <a:pt x="0" y="333"/>
                  </a:cubicBezTo>
                  <a:cubicBezTo>
                    <a:pt x="34" y="344"/>
                    <a:pt x="71" y="353"/>
                    <a:pt x="110" y="359"/>
                  </a:cubicBezTo>
                  <a:cubicBezTo>
                    <a:pt x="102" y="241"/>
                    <a:pt x="115" y="123"/>
                    <a:pt x="151" y="13"/>
                  </a:cubicBezTo>
                  <a:cubicBezTo>
                    <a:pt x="135" y="9"/>
                    <a:pt x="119" y="5"/>
                    <a:pt x="103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8"/>
            <p:cNvSpPr>
              <a:spLocks/>
            </p:cNvSpPr>
            <p:nvPr/>
          </p:nvSpPr>
          <p:spPr bwMode="auto">
            <a:xfrm>
              <a:off x="7710488" y="4564063"/>
              <a:ext cx="1179513" cy="2095500"/>
            </a:xfrm>
            <a:custGeom>
              <a:avLst/>
              <a:gdLst>
                <a:gd name="T0" fmla="*/ 0 w 314"/>
                <a:gd name="T1" fmla="*/ 100 h 558"/>
                <a:gd name="T2" fmla="*/ 184 w 314"/>
                <a:gd name="T3" fmla="*/ 558 h 558"/>
                <a:gd name="T4" fmla="*/ 189 w 314"/>
                <a:gd name="T5" fmla="*/ 553 h 558"/>
                <a:gd name="T6" fmla="*/ 314 w 314"/>
                <a:gd name="T7" fmla="*/ 348 h 558"/>
                <a:gd name="T8" fmla="*/ 142 w 314"/>
                <a:gd name="T9" fmla="*/ 89 h 558"/>
                <a:gd name="T10" fmla="*/ 36 w 314"/>
                <a:gd name="T11" fmla="*/ 0 h 558"/>
                <a:gd name="T12" fmla="*/ 0 w 314"/>
                <a:gd name="T13" fmla="*/ 10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558">
                  <a:moveTo>
                    <a:pt x="0" y="100"/>
                  </a:moveTo>
                  <a:cubicBezTo>
                    <a:pt x="103" y="230"/>
                    <a:pt x="165" y="391"/>
                    <a:pt x="184" y="558"/>
                  </a:cubicBezTo>
                  <a:cubicBezTo>
                    <a:pt x="186" y="556"/>
                    <a:pt x="188" y="555"/>
                    <a:pt x="189" y="553"/>
                  </a:cubicBezTo>
                  <a:cubicBezTo>
                    <a:pt x="248" y="487"/>
                    <a:pt x="289" y="417"/>
                    <a:pt x="314" y="348"/>
                  </a:cubicBezTo>
                  <a:cubicBezTo>
                    <a:pt x="276" y="254"/>
                    <a:pt x="219" y="166"/>
                    <a:pt x="142" y="89"/>
                  </a:cubicBezTo>
                  <a:cubicBezTo>
                    <a:pt x="109" y="56"/>
                    <a:pt x="73" y="26"/>
                    <a:pt x="36" y="0"/>
                  </a:cubicBezTo>
                  <a:cubicBezTo>
                    <a:pt x="26" y="34"/>
                    <a:pt x="14" y="67"/>
                    <a:pt x="0" y="10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9"/>
            <p:cNvSpPr>
              <a:spLocks/>
            </p:cNvSpPr>
            <p:nvPr/>
          </p:nvSpPr>
          <p:spPr bwMode="auto">
            <a:xfrm>
              <a:off x="4000500" y="5603875"/>
              <a:ext cx="684213" cy="1273175"/>
            </a:xfrm>
            <a:custGeom>
              <a:avLst/>
              <a:gdLst>
                <a:gd name="T0" fmla="*/ 14 w 182"/>
                <a:gd name="T1" fmla="*/ 339 h 339"/>
                <a:gd name="T2" fmla="*/ 14 w 182"/>
                <a:gd name="T3" fmla="*/ 339 h 339"/>
                <a:gd name="T4" fmla="*/ 182 w 182"/>
                <a:gd name="T5" fmla="*/ 321 h 339"/>
                <a:gd name="T6" fmla="*/ 117 w 182"/>
                <a:gd name="T7" fmla="*/ 9 h 339"/>
                <a:gd name="T8" fmla="*/ 27 w 182"/>
                <a:gd name="T9" fmla="*/ 0 h 339"/>
                <a:gd name="T10" fmla="*/ 14 w 182"/>
                <a:gd name="T11" fmla="*/ 33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339">
                  <a:moveTo>
                    <a:pt x="14" y="339"/>
                  </a:moveTo>
                  <a:cubicBezTo>
                    <a:pt x="14" y="339"/>
                    <a:pt x="14" y="339"/>
                    <a:pt x="14" y="339"/>
                  </a:cubicBezTo>
                  <a:cubicBezTo>
                    <a:pt x="70" y="338"/>
                    <a:pt x="126" y="332"/>
                    <a:pt x="182" y="321"/>
                  </a:cubicBezTo>
                  <a:cubicBezTo>
                    <a:pt x="142" y="222"/>
                    <a:pt x="119" y="116"/>
                    <a:pt x="117" y="9"/>
                  </a:cubicBezTo>
                  <a:cubicBezTo>
                    <a:pt x="87" y="7"/>
                    <a:pt x="57" y="4"/>
                    <a:pt x="27" y="0"/>
                  </a:cubicBezTo>
                  <a:cubicBezTo>
                    <a:pt x="4" y="108"/>
                    <a:pt x="0" y="224"/>
                    <a:pt x="14" y="33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0"/>
            <p:cNvSpPr>
              <a:spLocks/>
            </p:cNvSpPr>
            <p:nvPr/>
          </p:nvSpPr>
          <p:spPr bwMode="auto">
            <a:xfrm>
              <a:off x="4079875" y="7088188"/>
              <a:ext cx="1298575" cy="822325"/>
            </a:xfrm>
            <a:custGeom>
              <a:avLst/>
              <a:gdLst>
                <a:gd name="T0" fmla="*/ 346 w 346"/>
                <a:gd name="T1" fmla="*/ 219 h 219"/>
                <a:gd name="T2" fmla="*/ 195 w 346"/>
                <a:gd name="T3" fmla="*/ 0 h 219"/>
                <a:gd name="T4" fmla="*/ 36 w 346"/>
                <a:gd name="T5" fmla="*/ 3 h 219"/>
                <a:gd name="T6" fmla="*/ 0 w 346"/>
                <a:gd name="T7" fmla="*/ 0 h 219"/>
                <a:gd name="T8" fmla="*/ 42 w 346"/>
                <a:gd name="T9" fmla="*/ 171 h 219"/>
                <a:gd name="T10" fmla="*/ 346 w 346"/>
                <a:gd name="T11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6" h="219">
                  <a:moveTo>
                    <a:pt x="346" y="219"/>
                  </a:moveTo>
                  <a:cubicBezTo>
                    <a:pt x="286" y="153"/>
                    <a:pt x="235" y="79"/>
                    <a:pt x="195" y="0"/>
                  </a:cubicBezTo>
                  <a:cubicBezTo>
                    <a:pt x="142" y="6"/>
                    <a:pt x="89" y="8"/>
                    <a:pt x="36" y="3"/>
                  </a:cubicBezTo>
                  <a:cubicBezTo>
                    <a:pt x="24" y="3"/>
                    <a:pt x="12" y="1"/>
                    <a:pt x="0" y="0"/>
                  </a:cubicBezTo>
                  <a:cubicBezTo>
                    <a:pt x="10" y="58"/>
                    <a:pt x="24" y="115"/>
                    <a:pt x="42" y="171"/>
                  </a:cubicBezTo>
                  <a:cubicBezTo>
                    <a:pt x="137" y="203"/>
                    <a:pt x="240" y="219"/>
                    <a:pt x="346" y="219"/>
                  </a:cubicBezTo>
                  <a:close/>
                </a:path>
              </a:pathLst>
            </a:custGeom>
            <a:solidFill>
              <a:srgbClr val="42A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"/>
            <p:cNvSpPr>
              <a:spLocks/>
            </p:cNvSpPr>
            <p:nvPr/>
          </p:nvSpPr>
          <p:spPr bwMode="auto">
            <a:xfrm>
              <a:off x="4341813" y="8031163"/>
              <a:ext cx="2257425" cy="1790700"/>
            </a:xfrm>
            <a:custGeom>
              <a:avLst/>
              <a:gdLst>
                <a:gd name="T0" fmla="*/ 250 w 601"/>
                <a:gd name="T1" fmla="*/ 366 h 477"/>
                <a:gd name="T2" fmla="*/ 416 w 601"/>
                <a:gd name="T3" fmla="*/ 477 h 477"/>
                <a:gd name="T4" fmla="*/ 550 w 601"/>
                <a:gd name="T5" fmla="*/ 312 h 477"/>
                <a:gd name="T6" fmla="*/ 601 w 601"/>
                <a:gd name="T7" fmla="*/ 206 h 477"/>
                <a:gd name="T8" fmla="*/ 375 w 601"/>
                <a:gd name="T9" fmla="*/ 63 h 477"/>
                <a:gd name="T10" fmla="*/ 0 w 601"/>
                <a:gd name="T11" fmla="*/ 0 h 477"/>
                <a:gd name="T12" fmla="*/ 250 w 601"/>
                <a:gd name="T13" fmla="*/ 366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1" h="477">
                  <a:moveTo>
                    <a:pt x="250" y="366"/>
                  </a:moveTo>
                  <a:cubicBezTo>
                    <a:pt x="304" y="414"/>
                    <a:pt x="359" y="451"/>
                    <a:pt x="416" y="477"/>
                  </a:cubicBezTo>
                  <a:cubicBezTo>
                    <a:pt x="465" y="433"/>
                    <a:pt x="511" y="378"/>
                    <a:pt x="550" y="312"/>
                  </a:cubicBezTo>
                  <a:cubicBezTo>
                    <a:pt x="569" y="278"/>
                    <a:pt x="586" y="243"/>
                    <a:pt x="601" y="206"/>
                  </a:cubicBezTo>
                  <a:cubicBezTo>
                    <a:pt x="520" y="170"/>
                    <a:pt x="443" y="121"/>
                    <a:pt x="375" y="63"/>
                  </a:cubicBezTo>
                  <a:cubicBezTo>
                    <a:pt x="246" y="68"/>
                    <a:pt x="118" y="48"/>
                    <a:pt x="0" y="0"/>
                  </a:cubicBezTo>
                  <a:cubicBezTo>
                    <a:pt x="58" y="142"/>
                    <a:pt x="142" y="271"/>
                    <a:pt x="250" y="366"/>
                  </a:cubicBezTo>
                  <a:close/>
                </a:path>
              </a:pathLst>
            </a:custGeom>
            <a:solidFill>
              <a:srgbClr val="0D47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2"/>
            <p:cNvSpPr>
              <a:spLocks noEditPoints="1"/>
            </p:cNvSpPr>
            <p:nvPr/>
          </p:nvSpPr>
          <p:spPr bwMode="auto">
            <a:xfrm>
              <a:off x="2570163" y="3786188"/>
              <a:ext cx="7015163" cy="7016750"/>
            </a:xfrm>
            <a:custGeom>
              <a:avLst/>
              <a:gdLst>
                <a:gd name="T0" fmla="*/ 934 w 1868"/>
                <a:gd name="T1" fmla="*/ 1868 h 1868"/>
                <a:gd name="T2" fmla="*/ 274 w 1868"/>
                <a:gd name="T3" fmla="*/ 1594 h 1868"/>
                <a:gd name="T4" fmla="*/ 0 w 1868"/>
                <a:gd name="T5" fmla="*/ 934 h 1868"/>
                <a:gd name="T6" fmla="*/ 274 w 1868"/>
                <a:gd name="T7" fmla="*/ 274 h 1868"/>
                <a:gd name="T8" fmla="*/ 934 w 1868"/>
                <a:gd name="T9" fmla="*/ 0 h 1868"/>
                <a:gd name="T10" fmla="*/ 1594 w 1868"/>
                <a:gd name="T11" fmla="*/ 274 h 1868"/>
                <a:gd name="T12" fmla="*/ 1868 w 1868"/>
                <a:gd name="T13" fmla="*/ 934 h 1868"/>
                <a:gd name="T14" fmla="*/ 1594 w 1868"/>
                <a:gd name="T15" fmla="*/ 1594 h 1868"/>
                <a:gd name="T16" fmla="*/ 934 w 1868"/>
                <a:gd name="T17" fmla="*/ 1868 h 1868"/>
                <a:gd name="T18" fmla="*/ 934 w 1868"/>
                <a:gd name="T19" fmla="*/ 8 h 1868"/>
                <a:gd name="T20" fmla="*/ 8 w 1868"/>
                <a:gd name="T21" fmla="*/ 934 h 1868"/>
                <a:gd name="T22" fmla="*/ 934 w 1868"/>
                <a:gd name="T23" fmla="*/ 1860 h 1868"/>
                <a:gd name="T24" fmla="*/ 1860 w 1868"/>
                <a:gd name="T25" fmla="*/ 934 h 1868"/>
                <a:gd name="T26" fmla="*/ 934 w 1868"/>
                <a:gd name="T27" fmla="*/ 8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68" h="1868">
                  <a:moveTo>
                    <a:pt x="934" y="1868"/>
                  </a:moveTo>
                  <a:cubicBezTo>
                    <a:pt x="685" y="1868"/>
                    <a:pt x="450" y="1771"/>
                    <a:pt x="274" y="1594"/>
                  </a:cubicBezTo>
                  <a:cubicBezTo>
                    <a:pt x="97" y="1418"/>
                    <a:pt x="0" y="1183"/>
                    <a:pt x="0" y="934"/>
                  </a:cubicBezTo>
                  <a:cubicBezTo>
                    <a:pt x="0" y="685"/>
                    <a:pt x="97" y="450"/>
                    <a:pt x="274" y="274"/>
                  </a:cubicBezTo>
                  <a:cubicBezTo>
                    <a:pt x="450" y="97"/>
                    <a:pt x="685" y="0"/>
                    <a:pt x="934" y="0"/>
                  </a:cubicBezTo>
                  <a:cubicBezTo>
                    <a:pt x="1183" y="0"/>
                    <a:pt x="1418" y="97"/>
                    <a:pt x="1594" y="274"/>
                  </a:cubicBezTo>
                  <a:cubicBezTo>
                    <a:pt x="1771" y="450"/>
                    <a:pt x="1868" y="685"/>
                    <a:pt x="1868" y="934"/>
                  </a:cubicBezTo>
                  <a:cubicBezTo>
                    <a:pt x="1868" y="1183"/>
                    <a:pt x="1771" y="1418"/>
                    <a:pt x="1594" y="1594"/>
                  </a:cubicBezTo>
                  <a:cubicBezTo>
                    <a:pt x="1418" y="1771"/>
                    <a:pt x="1183" y="1868"/>
                    <a:pt x="934" y="1868"/>
                  </a:cubicBezTo>
                  <a:close/>
                  <a:moveTo>
                    <a:pt x="934" y="8"/>
                  </a:moveTo>
                  <a:cubicBezTo>
                    <a:pt x="423" y="8"/>
                    <a:pt x="8" y="423"/>
                    <a:pt x="8" y="934"/>
                  </a:cubicBezTo>
                  <a:cubicBezTo>
                    <a:pt x="8" y="1445"/>
                    <a:pt x="423" y="1860"/>
                    <a:pt x="934" y="1860"/>
                  </a:cubicBezTo>
                  <a:cubicBezTo>
                    <a:pt x="1445" y="1860"/>
                    <a:pt x="1860" y="1445"/>
                    <a:pt x="1860" y="934"/>
                  </a:cubicBezTo>
                  <a:cubicBezTo>
                    <a:pt x="1860" y="423"/>
                    <a:pt x="1445" y="8"/>
                    <a:pt x="934" y="8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3"/>
            <p:cNvSpPr>
              <a:spLocks noEditPoints="1"/>
            </p:cNvSpPr>
            <p:nvPr/>
          </p:nvSpPr>
          <p:spPr bwMode="auto">
            <a:xfrm>
              <a:off x="2359025" y="3651250"/>
              <a:ext cx="7015163" cy="7015163"/>
            </a:xfrm>
            <a:custGeom>
              <a:avLst/>
              <a:gdLst>
                <a:gd name="T0" fmla="*/ 934 w 1868"/>
                <a:gd name="T1" fmla="*/ 1868 h 1868"/>
                <a:gd name="T2" fmla="*/ 274 w 1868"/>
                <a:gd name="T3" fmla="*/ 1594 h 1868"/>
                <a:gd name="T4" fmla="*/ 0 w 1868"/>
                <a:gd name="T5" fmla="*/ 934 h 1868"/>
                <a:gd name="T6" fmla="*/ 274 w 1868"/>
                <a:gd name="T7" fmla="*/ 274 h 1868"/>
                <a:gd name="T8" fmla="*/ 934 w 1868"/>
                <a:gd name="T9" fmla="*/ 0 h 1868"/>
                <a:gd name="T10" fmla="*/ 1594 w 1868"/>
                <a:gd name="T11" fmla="*/ 274 h 1868"/>
                <a:gd name="T12" fmla="*/ 1868 w 1868"/>
                <a:gd name="T13" fmla="*/ 934 h 1868"/>
                <a:gd name="T14" fmla="*/ 1594 w 1868"/>
                <a:gd name="T15" fmla="*/ 1594 h 1868"/>
                <a:gd name="T16" fmla="*/ 934 w 1868"/>
                <a:gd name="T17" fmla="*/ 1868 h 1868"/>
                <a:gd name="T18" fmla="*/ 934 w 1868"/>
                <a:gd name="T19" fmla="*/ 8 h 1868"/>
                <a:gd name="T20" fmla="*/ 8 w 1868"/>
                <a:gd name="T21" fmla="*/ 934 h 1868"/>
                <a:gd name="T22" fmla="*/ 934 w 1868"/>
                <a:gd name="T23" fmla="*/ 1860 h 1868"/>
                <a:gd name="T24" fmla="*/ 1860 w 1868"/>
                <a:gd name="T25" fmla="*/ 934 h 1868"/>
                <a:gd name="T26" fmla="*/ 934 w 1868"/>
                <a:gd name="T27" fmla="*/ 8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68" h="1868">
                  <a:moveTo>
                    <a:pt x="934" y="1868"/>
                  </a:moveTo>
                  <a:cubicBezTo>
                    <a:pt x="685" y="1868"/>
                    <a:pt x="450" y="1771"/>
                    <a:pt x="274" y="1594"/>
                  </a:cubicBezTo>
                  <a:cubicBezTo>
                    <a:pt x="97" y="1418"/>
                    <a:pt x="0" y="1183"/>
                    <a:pt x="0" y="934"/>
                  </a:cubicBezTo>
                  <a:cubicBezTo>
                    <a:pt x="0" y="685"/>
                    <a:pt x="97" y="450"/>
                    <a:pt x="274" y="274"/>
                  </a:cubicBezTo>
                  <a:cubicBezTo>
                    <a:pt x="450" y="97"/>
                    <a:pt x="685" y="0"/>
                    <a:pt x="934" y="0"/>
                  </a:cubicBezTo>
                  <a:cubicBezTo>
                    <a:pt x="1183" y="0"/>
                    <a:pt x="1418" y="97"/>
                    <a:pt x="1594" y="274"/>
                  </a:cubicBezTo>
                  <a:cubicBezTo>
                    <a:pt x="1771" y="450"/>
                    <a:pt x="1868" y="685"/>
                    <a:pt x="1868" y="934"/>
                  </a:cubicBezTo>
                  <a:cubicBezTo>
                    <a:pt x="1868" y="1183"/>
                    <a:pt x="1771" y="1418"/>
                    <a:pt x="1594" y="1594"/>
                  </a:cubicBezTo>
                  <a:cubicBezTo>
                    <a:pt x="1418" y="1771"/>
                    <a:pt x="1183" y="1868"/>
                    <a:pt x="934" y="1868"/>
                  </a:cubicBezTo>
                  <a:close/>
                  <a:moveTo>
                    <a:pt x="934" y="8"/>
                  </a:moveTo>
                  <a:cubicBezTo>
                    <a:pt x="423" y="8"/>
                    <a:pt x="8" y="423"/>
                    <a:pt x="8" y="934"/>
                  </a:cubicBezTo>
                  <a:cubicBezTo>
                    <a:pt x="8" y="1445"/>
                    <a:pt x="423" y="1860"/>
                    <a:pt x="934" y="1860"/>
                  </a:cubicBezTo>
                  <a:cubicBezTo>
                    <a:pt x="1445" y="1860"/>
                    <a:pt x="1860" y="1445"/>
                    <a:pt x="1860" y="934"/>
                  </a:cubicBezTo>
                  <a:cubicBezTo>
                    <a:pt x="1860" y="423"/>
                    <a:pt x="1445" y="8"/>
                    <a:pt x="934" y="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2825750" y="3502025"/>
              <a:ext cx="7013575" cy="7015163"/>
            </a:xfrm>
            <a:custGeom>
              <a:avLst/>
              <a:gdLst>
                <a:gd name="T0" fmla="*/ 934 w 1868"/>
                <a:gd name="T1" fmla="*/ 1868 h 1868"/>
                <a:gd name="T2" fmla="*/ 274 w 1868"/>
                <a:gd name="T3" fmla="*/ 1594 h 1868"/>
                <a:gd name="T4" fmla="*/ 0 w 1868"/>
                <a:gd name="T5" fmla="*/ 934 h 1868"/>
                <a:gd name="T6" fmla="*/ 274 w 1868"/>
                <a:gd name="T7" fmla="*/ 274 h 1868"/>
                <a:gd name="T8" fmla="*/ 934 w 1868"/>
                <a:gd name="T9" fmla="*/ 0 h 1868"/>
                <a:gd name="T10" fmla="*/ 1594 w 1868"/>
                <a:gd name="T11" fmla="*/ 274 h 1868"/>
                <a:gd name="T12" fmla="*/ 1868 w 1868"/>
                <a:gd name="T13" fmla="*/ 934 h 1868"/>
                <a:gd name="T14" fmla="*/ 1594 w 1868"/>
                <a:gd name="T15" fmla="*/ 1594 h 1868"/>
                <a:gd name="T16" fmla="*/ 934 w 1868"/>
                <a:gd name="T17" fmla="*/ 1868 h 1868"/>
                <a:gd name="T18" fmla="*/ 934 w 1868"/>
                <a:gd name="T19" fmla="*/ 8 h 1868"/>
                <a:gd name="T20" fmla="*/ 8 w 1868"/>
                <a:gd name="T21" fmla="*/ 934 h 1868"/>
                <a:gd name="T22" fmla="*/ 934 w 1868"/>
                <a:gd name="T23" fmla="*/ 1860 h 1868"/>
                <a:gd name="T24" fmla="*/ 1860 w 1868"/>
                <a:gd name="T25" fmla="*/ 934 h 1868"/>
                <a:gd name="T26" fmla="*/ 934 w 1868"/>
                <a:gd name="T27" fmla="*/ 8 h 1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68" h="1868">
                  <a:moveTo>
                    <a:pt x="934" y="1868"/>
                  </a:moveTo>
                  <a:cubicBezTo>
                    <a:pt x="685" y="1868"/>
                    <a:pt x="450" y="1771"/>
                    <a:pt x="274" y="1594"/>
                  </a:cubicBezTo>
                  <a:cubicBezTo>
                    <a:pt x="97" y="1418"/>
                    <a:pt x="0" y="1183"/>
                    <a:pt x="0" y="934"/>
                  </a:cubicBezTo>
                  <a:cubicBezTo>
                    <a:pt x="0" y="685"/>
                    <a:pt x="97" y="450"/>
                    <a:pt x="274" y="274"/>
                  </a:cubicBezTo>
                  <a:cubicBezTo>
                    <a:pt x="450" y="97"/>
                    <a:pt x="685" y="0"/>
                    <a:pt x="934" y="0"/>
                  </a:cubicBezTo>
                  <a:cubicBezTo>
                    <a:pt x="1183" y="0"/>
                    <a:pt x="1418" y="97"/>
                    <a:pt x="1594" y="274"/>
                  </a:cubicBezTo>
                  <a:cubicBezTo>
                    <a:pt x="1771" y="450"/>
                    <a:pt x="1868" y="685"/>
                    <a:pt x="1868" y="934"/>
                  </a:cubicBezTo>
                  <a:cubicBezTo>
                    <a:pt x="1868" y="1183"/>
                    <a:pt x="1771" y="1418"/>
                    <a:pt x="1594" y="1594"/>
                  </a:cubicBezTo>
                  <a:cubicBezTo>
                    <a:pt x="1418" y="1771"/>
                    <a:pt x="1183" y="1868"/>
                    <a:pt x="934" y="1868"/>
                  </a:cubicBezTo>
                  <a:close/>
                  <a:moveTo>
                    <a:pt x="934" y="8"/>
                  </a:moveTo>
                  <a:cubicBezTo>
                    <a:pt x="423" y="8"/>
                    <a:pt x="8" y="423"/>
                    <a:pt x="8" y="934"/>
                  </a:cubicBezTo>
                  <a:cubicBezTo>
                    <a:pt x="8" y="1445"/>
                    <a:pt x="423" y="1860"/>
                    <a:pt x="934" y="1860"/>
                  </a:cubicBezTo>
                  <a:cubicBezTo>
                    <a:pt x="1445" y="1860"/>
                    <a:pt x="1860" y="1445"/>
                    <a:pt x="1860" y="934"/>
                  </a:cubicBezTo>
                  <a:cubicBezTo>
                    <a:pt x="1860" y="423"/>
                    <a:pt x="1445" y="8"/>
                    <a:pt x="934" y="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727051" y="4375448"/>
            <a:ext cx="2952774" cy="1432596"/>
            <a:chOff x="727051" y="4375448"/>
            <a:chExt cx="2952774" cy="1432596"/>
          </a:xfrm>
        </p:grpSpPr>
        <p:sp>
          <p:nvSpPr>
            <p:cNvPr id="12" name="矩形 11"/>
            <p:cNvSpPr>
              <a:spLocks/>
            </p:cNvSpPr>
            <p:nvPr/>
          </p:nvSpPr>
          <p:spPr>
            <a:xfrm>
              <a:off x="1810063" y="4375448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800" b="1" dirty="0">
                  <a:solidFill>
                    <a:schemeClr val="accent4"/>
                  </a:solidFill>
                </a:rPr>
                <a:t>北京</a:t>
              </a:r>
              <a:endParaRPr lang="zh-CN" altLang="en-US" sz="2800" b="1" dirty="0">
                <a:solidFill>
                  <a:schemeClr val="accent4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67398" y="4910481"/>
              <a:ext cx="2359990" cy="70788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4000" b="1" dirty="0" smtClean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zh-CN" altLang="zh-CN" sz="4000" b="1" dirty="0" smtClean="0">
                  <a:solidFill>
                    <a:schemeClr val="bg1"/>
                  </a:solidFill>
                  <a:latin typeface="+mn-ea"/>
                </a:rPr>
                <a:t>还</a:t>
              </a:r>
              <a:r>
                <a:rPr lang="zh-CN" altLang="zh-CN" sz="4000" b="1" dirty="0">
                  <a:solidFill>
                    <a:schemeClr val="bg1"/>
                  </a:solidFill>
                  <a:latin typeface="+mn-ea"/>
                </a:rPr>
                <a:t>贷</a:t>
              </a:r>
              <a:endParaRPr lang="zh-CN" altLang="en-US" sz="4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697674" y="4391000"/>
              <a:ext cx="982151" cy="1383324"/>
              <a:chOff x="3131377" y="4544640"/>
              <a:chExt cx="1095058" cy="1542350"/>
            </a:xfrm>
          </p:grpSpPr>
          <p:sp>
            <p:nvSpPr>
              <p:cNvPr id="59" name="Freeform 38"/>
              <p:cNvSpPr>
                <a:spLocks noEditPoints="1"/>
              </p:cNvSpPr>
              <p:nvPr/>
            </p:nvSpPr>
            <p:spPr bwMode="auto">
              <a:xfrm>
                <a:off x="3131377" y="4544640"/>
                <a:ext cx="1095058" cy="1542350"/>
              </a:xfrm>
              <a:custGeom>
                <a:avLst/>
                <a:gdLst>
                  <a:gd name="T0" fmla="*/ 184 w 367"/>
                  <a:gd name="T1" fmla="*/ 518 h 518"/>
                  <a:gd name="T2" fmla="*/ 367 w 367"/>
                  <a:gd name="T3" fmla="*/ 183 h 518"/>
                  <a:gd name="T4" fmla="*/ 184 w 367"/>
                  <a:gd name="T5" fmla="*/ 0 h 518"/>
                  <a:gd name="T6" fmla="*/ 0 w 367"/>
                  <a:gd name="T7" fmla="*/ 183 h 518"/>
                  <a:gd name="T8" fmla="*/ 184 w 367"/>
                  <a:gd name="T9" fmla="*/ 518 h 518"/>
                  <a:gd name="T10" fmla="*/ 88 w 367"/>
                  <a:gd name="T11" fmla="*/ 183 h 518"/>
                  <a:gd name="T12" fmla="*/ 184 w 367"/>
                  <a:gd name="T13" fmla="*/ 88 h 518"/>
                  <a:gd name="T14" fmla="*/ 279 w 367"/>
                  <a:gd name="T15" fmla="*/ 183 h 518"/>
                  <a:gd name="T16" fmla="*/ 184 w 367"/>
                  <a:gd name="T17" fmla="*/ 279 h 518"/>
                  <a:gd name="T18" fmla="*/ 88 w 367"/>
                  <a:gd name="T19" fmla="*/ 183 h 518"/>
                  <a:gd name="T20" fmla="*/ 88 w 367"/>
                  <a:gd name="T21" fmla="*/ 183 h 518"/>
                  <a:gd name="T22" fmla="*/ 88 w 367"/>
                  <a:gd name="T23" fmla="*/ 183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7" h="518">
                    <a:moveTo>
                      <a:pt x="184" y="518"/>
                    </a:moveTo>
                    <a:cubicBezTo>
                      <a:pt x="184" y="518"/>
                      <a:pt x="367" y="336"/>
                      <a:pt x="367" y="183"/>
                    </a:cubicBezTo>
                    <a:cubicBezTo>
                      <a:pt x="367" y="82"/>
                      <a:pt x="285" y="0"/>
                      <a:pt x="184" y="0"/>
                    </a:cubicBezTo>
                    <a:cubicBezTo>
                      <a:pt x="82" y="0"/>
                      <a:pt x="0" y="82"/>
                      <a:pt x="0" y="183"/>
                    </a:cubicBezTo>
                    <a:cubicBezTo>
                      <a:pt x="0" y="344"/>
                      <a:pt x="184" y="518"/>
                      <a:pt x="184" y="518"/>
                    </a:cubicBezTo>
                    <a:close/>
                    <a:moveTo>
                      <a:pt x="88" y="183"/>
                    </a:moveTo>
                    <a:cubicBezTo>
                      <a:pt x="88" y="130"/>
                      <a:pt x="131" y="88"/>
                      <a:pt x="184" y="88"/>
                    </a:cubicBezTo>
                    <a:cubicBezTo>
                      <a:pt x="236" y="88"/>
                      <a:pt x="279" y="130"/>
                      <a:pt x="279" y="183"/>
                    </a:cubicBezTo>
                    <a:cubicBezTo>
                      <a:pt x="279" y="236"/>
                      <a:pt x="236" y="279"/>
                      <a:pt x="184" y="279"/>
                    </a:cubicBezTo>
                    <a:cubicBezTo>
                      <a:pt x="131" y="279"/>
                      <a:pt x="88" y="236"/>
                      <a:pt x="88" y="183"/>
                    </a:cubicBezTo>
                    <a:close/>
                    <a:moveTo>
                      <a:pt x="88" y="183"/>
                    </a:moveTo>
                    <a:cubicBezTo>
                      <a:pt x="88" y="183"/>
                      <a:pt x="88" y="183"/>
                      <a:pt x="88" y="183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íṩľíḍè-Oval 71"/>
              <p:cNvSpPr>
                <a:spLocks/>
              </p:cNvSpPr>
              <p:nvPr/>
            </p:nvSpPr>
            <p:spPr bwMode="auto">
              <a:xfrm>
                <a:off x="3222150" y="4680182"/>
                <a:ext cx="901699" cy="901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hall-of-supreme-harmony_741"/>
              <p:cNvSpPr>
                <a:spLocks noChangeAspect="1"/>
              </p:cNvSpPr>
              <p:nvPr/>
            </p:nvSpPr>
            <p:spPr bwMode="auto">
              <a:xfrm>
                <a:off x="3276425" y="4906065"/>
                <a:ext cx="763526" cy="354942"/>
              </a:xfrm>
              <a:custGeom>
                <a:avLst/>
                <a:gdLst>
                  <a:gd name="T0" fmla="*/ 225185 h 604667"/>
                  <a:gd name="T1" fmla="*/ 225185 h 604667"/>
                  <a:gd name="T2" fmla="*/ 225185 h 604667"/>
                  <a:gd name="T3" fmla="*/ 225185 h 604667"/>
                  <a:gd name="T4" fmla="*/ 225185 h 604667"/>
                  <a:gd name="T5" fmla="*/ 225185 h 604667"/>
                  <a:gd name="T6" fmla="*/ 225185 h 604667"/>
                  <a:gd name="T7" fmla="*/ 225185 h 604667"/>
                  <a:gd name="T8" fmla="*/ 225185 h 604667"/>
                  <a:gd name="T9" fmla="*/ 225185 h 604667"/>
                  <a:gd name="T10" fmla="*/ 225185 h 604667"/>
                  <a:gd name="T11" fmla="*/ 225185 h 604667"/>
                  <a:gd name="T12" fmla="*/ 225185 h 604667"/>
                  <a:gd name="T13" fmla="*/ 225185 h 604667"/>
                  <a:gd name="T14" fmla="*/ 225185 h 604667"/>
                  <a:gd name="T15" fmla="*/ 225185 h 604667"/>
                  <a:gd name="T16" fmla="*/ 225185 h 604667"/>
                  <a:gd name="T17" fmla="*/ 225185 h 604667"/>
                  <a:gd name="T18" fmla="*/ 225185 h 604667"/>
                  <a:gd name="T19" fmla="*/ 225185 h 604667"/>
                  <a:gd name="T20" fmla="*/ 225185 h 604667"/>
                  <a:gd name="T21" fmla="*/ 225185 h 604667"/>
                  <a:gd name="T22" fmla="*/ 225185 h 604667"/>
                  <a:gd name="T23" fmla="*/ 225185 h 604667"/>
                  <a:gd name="T24" fmla="*/ 225185 h 604667"/>
                  <a:gd name="T25" fmla="*/ 225185 h 604667"/>
                  <a:gd name="T26" fmla="*/ 225185 h 604667"/>
                  <a:gd name="T27" fmla="*/ 225185 h 604667"/>
                  <a:gd name="T28" fmla="*/ 225185 h 604667"/>
                  <a:gd name="T29" fmla="*/ 225185 h 604667"/>
                  <a:gd name="T30" fmla="*/ 225185 h 604667"/>
                  <a:gd name="T31" fmla="*/ 225185 h 604667"/>
                  <a:gd name="T32" fmla="*/ 225185 h 604667"/>
                  <a:gd name="T33" fmla="*/ 225185 h 604667"/>
                  <a:gd name="T34" fmla="*/ 225185 h 604667"/>
                  <a:gd name="T35" fmla="*/ 225185 h 604667"/>
                  <a:gd name="T36" fmla="*/ 225185 h 604667"/>
                  <a:gd name="T37" fmla="*/ 225185 h 604667"/>
                  <a:gd name="T38" fmla="*/ 225185 h 604667"/>
                  <a:gd name="T39" fmla="*/ 225185 h 604667"/>
                  <a:gd name="T40" fmla="*/ 225185 h 604667"/>
                  <a:gd name="T41" fmla="*/ 225185 h 604667"/>
                  <a:gd name="T42" fmla="*/ 225185 h 604667"/>
                  <a:gd name="T43" fmla="*/ 225185 h 604667"/>
                  <a:gd name="T44" fmla="*/ 225185 h 604667"/>
                  <a:gd name="T45" fmla="*/ 225185 h 604667"/>
                  <a:gd name="T46" fmla="*/ 225185 h 604667"/>
                  <a:gd name="T47" fmla="*/ 225185 h 604667"/>
                  <a:gd name="T48" fmla="*/ 225185 h 604667"/>
                  <a:gd name="T49" fmla="*/ 225185 h 604667"/>
                  <a:gd name="T50" fmla="*/ 225185 h 604667"/>
                  <a:gd name="T51" fmla="*/ 225185 h 604667"/>
                  <a:gd name="T52" fmla="*/ 225185 h 604667"/>
                  <a:gd name="T53" fmla="*/ 225185 h 604667"/>
                  <a:gd name="T54" fmla="*/ 225185 h 604667"/>
                  <a:gd name="T55" fmla="*/ 225185 h 604667"/>
                  <a:gd name="T56" fmla="*/ 225185 h 604667"/>
                  <a:gd name="T57" fmla="*/ 225185 h 604667"/>
                  <a:gd name="T58" fmla="*/ 225185 h 604667"/>
                  <a:gd name="T59" fmla="*/ 225185 h 604667"/>
                  <a:gd name="T60" fmla="*/ 225185 h 604667"/>
                  <a:gd name="T61" fmla="*/ 225185 h 604667"/>
                  <a:gd name="T62" fmla="*/ 225185 h 604667"/>
                  <a:gd name="T63" fmla="*/ 225185 h 604667"/>
                  <a:gd name="T64" fmla="*/ 225185 h 604667"/>
                  <a:gd name="T65" fmla="*/ 225185 h 604667"/>
                  <a:gd name="T66" fmla="*/ 225185 h 604667"/>
                  <a:gd name="T67" fmla="*/ 225185 h 604667"/>
                  <a:gd name="T68" fmla="*/ 225185 h 604667"/>
                  <a:gd name="T69" fmla="*/ 225185 h 604667"/>
                  <a:gd name="T70" fmla="*/ 225185 h 604667"/>
                  <a:gd name="T71" fmla="*/ 225185 h 604667"/>
                  <a:gd name="T72" fmla="*/ 225185 h 604667"/>
                  <a:gd name="T73" fmla="*/ 225185 h 604667"/>
                  <a:gd name="T74" fmla="*/ 225185 h 604667"/>
                  <a:gd name="T75" fmla="*/ 225185 h 604667"/>
                  <a:gd name="T76" fmla="*/ 225185 h 604667"/>
                  <a:gd name="T77" fmla="*/ 225185 h 604667"/>
                  <a:gd name="T78" fmla="*/ 225185 h 604667"/>
                  <a:gd name="T79" fmla="*/ 225185 h 604667"/>
                  <a:gd name="T80" fmla="*/ 225185 h 604667"/>
                  <a:gd name="T81" fmla="*/ 225185 h 604667"/>
                  <a:gd name="T82" fmla="*/ 225185 h 604667"/>
                  <a:gd name="T83" fmla="*/ 225185 h 604667"/>
                  <a:gd name="T84" fmla="*/ 225185 h 604667"/>
                  <a:gd name="T85" fmla="*/ 225185 h 604667"/>
                  <a:gd name="T86" fmla="*/ 225185 h 604667"/>
                  <a:gd name="T87" fmla="*/ 225185 h 604667"/>
                  <a:gd name="T88" fmla="*/ 225185 h 604667"/>
                  <a:gd name="T89" fmla="*/ 225185 h 604667"/>
                  <a:gd name="T90" fmla="*/ 225185 h 604667"/>
                  <a:gd name="T91" fmla="*/ 225185 h 604667"/>
                  <a:gd name="T92" fmla="*/ 225185 h 604667"/>
                  <a:gd name="T93" fmla="*/ 225185 h 604667"/>
                  <a:gd name="T94" fmla="*/ 225185 h 604667"/>
                  <a:gd name="T95" fmla="*/ 225185 h 604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62" h="122">
                    <a:moveTo>
                      <a:pt x="250" y="106"/>
                    </a:moveTo>
                    <a:lnTo>
                      <a:pt x="250" y="95"/>
                    </a:lnTo>
                    <a:lnTo>
                      <a:pt x="239" y="95"/>
                    </a:lnTo>
                    <a:lnTo>
                      <a:pt x="239" y="85"/>
                    </a:lnTo>
                    <a:lnTo>
                      <a:pt x="230" y="85"/>
                    </a:lnTo>
                    <a:lnTo>
                      <a:pt x="230" y="60"/>
                    </a:lnTo>
                    <a:lnTo>
                      <a:pt x="231" y="60"/>
                    </a:lnTo>
                    <a:cubicBezTo>
                      <a:pt x="234" y="60"/>
                      <a:pt x="237" y="60"/>
                      <a:pt x="239" y="58"/>
                    </a:cubicBezTo>
                    <a:cubicBezTo>
                      <a:pt x="241" y="56"/>
                      <a:pt x="242" y="53"/>
                      <a:pt x="242" y="53"/>
                    </a:cubicBezTo>
                    <a:cubicBezTo>
                      <a:pt x="242" y="53"/>
                      <a:pt x="239" y="54"/>
                      <a:pt x="233" y="53"/>
                    </a:cubicBezTo>
                    <a:cubicBezTo>
                      <a:pt x="228" y="53"/>
                      <a:pt x="219" y="49"/>
                      <a:pt x="219" y="49"/>
                    </a:cubicBezTo>
                    <a:lnTo>
                      <a:pt x="219" y="41"/>
                    </a:lnTo>
                    <a:cubicBezTo>
                      <a:pt x="226" y="41"/>
                      <a:pt x="228" y="39"/>
                      <a:pt x="230" y="36"/>
                    </a:cubicBezTo>
                    <a:cubicBezTo>
                      <a:pt x="232" y="34"/>
                      <a:pt x="232" y="30"/>
                      <a:pt x="232" y="30"/>
                    </a:cubicBezTo>
                    <a:cubicBezTo>
                      <a:pt x="232" y="30"/>
                      <a:pt x="222" y="34"/>
                      <a:pt x="204" y="26"/>
                    </a:cubicBezTo>
                    <a:cubicBezTo>
                      <a:pt x="188" y="20"/>
                      <a:pt x="180" y="5"/>
                      <a:pt x="180" y="5"/>
                    </a:cubicBezTo>
                    <a:cubicBezTo>
                      <a:pt x="180" y="5"/>
                      <a:pt x="180" y="4"/>
                      <a:pt x="180" y="2"/>
                    </a:cubicBezTo>
                    <a:cubicBezTo>
                      <a:pt x="180" y="0"/>
                      <a:pt x="178" y="0"/>
                      <a:pt x="177" y="1"/>
                    </a:cubicBezTo>
                    <a:cubicBezTo>
                      <a:pt x="176" y="1"/>
                      <a:pt x="173" y="4"/>
                      <a:pt x="173" y="4"/>
                    </a:cubicBezTo>
                    <a:lnTo>
                      <a:pt x="89" y="4"/>
                    </a:lnTo>
                    <a:cubicBezTo>
                      <a:pt x="89" y="4"/>
                      <a:pt x="86" y="1"/>
                      <a:pt x="85" y="1"/>
                    </a:cubicBezTo>
                    <a:cubicBezTo>
                      <a:pt x="85" y="0"/>
                      <a:pt x="82" y="0"/>
                      <a:pt x="82" y="2"/>
                    </a:cubicBezTo>
                    <a:cubicBezTo>
                      <a:pt x="82" y="4"/>
                      <a:pt x="82" y="5"/>
                      <a:pt x="82" y="5"/>
                    </a:cubicBezTo>
                    <a:cubicBezTo>
                      <a:pt x="82" y="5"/>
                      <a:pt x="74" y="20"/>
                      <a:pt x="59" y="26"/>
                    </a:cubicBezTo>
                    <a:cubicBezTo>
                      <a:pt x="40" y="34"/>
                      <a:pt x="30" y="30"/>
                      <a:pt x="30" y="30"/>
                    </a:cubicBezTo>
                    <a:cubicBezTo>
                      <a:pt x="30" y="30"/>
                      <a:pt x="30" y="34"/>
                      <a:pt x="32" y="36"/>
                    </a:cubicBezTo>
                    <a:cubicBezTo>
                      <a:pt x="35" y="39"/>
                      <a:pt x="36" y="41"/>
                      <a:pt x="43" y="41"/>
                    </a:cubicBezTo>
                    <a:lnTo>
                      <a:pt x="43" y="49"/>
                    </a:lnTo>
                    <a:cubicBezTo>
                      <a:pt x="43" y="49"/>
                      <a:pt x="35" y="53"/>
                      <a:pt x="29" y="53"/>
                    </a:cubicBezTo>
                    <a:cubicBezTo>
                      <a:pt x="23" y="54"/>
                      <a:pt x="21" y="53"/>
                      <a:pt x="21" y="53"/>
                    </a:cubicBezTo>
                    <a:cubicBezTo>
                      <a:pt x="21" y="53"/>
                      <a:pt x="21" y="56"/>
                      <a:pt x="23" y="58"/>
                    </a:cubicBezTo>
                    <a:cubicBezTo>
                      <a:pt x="25" y="60"/>
                      <a:pt x="28" y="60"/>
                      <a:pt x="31" y="60"/>
                    </a:cubicBezTo>
                    <a:lnTo>
                      <a:pt x="33" y="60"/>
                    </a:lnTo>
                    <a:lnTo>
                      <a:pt x="33" y="85"/>
                    </a:lnTo>
                    <a:lnTo>
                      <a:pt x="23" y="85"/>
                    </a:lnTo>
                    <a:lnTo>
                      <a:pt x="23" y="95"/>
                    </a:lnTo>
                    <a:lnTo>
                      <a:pt x="13" y="95"/>
                    </a:lnTo>
                    <a:lnTo>
                      <a:pt x="13" y="106"/>
                    </a:lnTo>
                    <a:lnTo>
                      <a:pt x="0" y="106"/>
                    </a:lnTo>
                    <a:lnTo>
                      <a:pt x="0" y="122"/>
                    </a:lnTo>
                    <a:lnTo>
                      <a:pt x="262" y="122"/>
                    </a:lnTo>
                    <a:lnTo>
                      <a:pt x="262" y="106"/>
                    </a:lnTo>
                    <a:lnTo>
                      <a:pt x="250" y="106"/>
                    </a:lnTo>
                    <a:lnTo>
                      <a:pt x="250" y="106"/>
                    </a:lnTo>
                    <a:close/>
                    <a:moveTo>
                      <a:pt x="126" y="40"/>
                    </a:moveTo>
                    <a:lnTo>
                      <a:pt x="136" y="40"/>
                    </a:lnTo>
                    <a:lnTo>
                      <a:pt x="136" y="49"/>
                    </a:lnTo>
                    <a:lnTo>
                      <a:pt x="131" y="49"/>
                    </a:lnTo>
                    <a:lnTo>
                      <a:pt x="131" y="49"/>
                    </a:lnTo>
                    <a:lnTo>
                      <a:pt x="126" y="49"/>
                    </a:lnTo>
                    <a:lnTo>
                      <a:pt x="126" y="40"/>
                    </a:lnTo>
                    <a:close/>
                    <a:moveTo>
                      <a:pt x="60" y="82"/>
                    </a:moveTo>
                    <a:lnTo>
                      <a:pt x="42" y="82"/>
                    </a:lnTo>
                    <a:lnTo>
                      <a:pt x="42" y="66"/>
                    </a:lnTo>
                    <a:lnTo>
                      <a:pt x="45" y="62"/>
                    </a:lnTo>
                    <a:lnTo>
                      <a:pt x="55" y="62"/>
                    </a:lnTo>
                    <a:lnTo>
                      <a:pt x="60" y="67"/>
                    </a:lnTo>
                    <a:lnTo>
                      <a:pt x="60" y="82"/>
                    </a:lnTo>
                    <a:close/>
                    <a:moveTo>
                      <a:pt x="61" y="49"/>
                    </a:moveTo>
                    <a:lnTo>
                      <a:pt x="48" y="49"/>
                    </a:lnTo>
                    <a:lnTo>
                      <a:pt x="48" y="40"/>
                    </a:lnTo>
                    <a:lnTo>
                      <a:pt x="61" y="40"/>
                    </a:lnTo>
                    <a:lnTo>
                      <a:pt x="61" y="49"/>
                    </a:lnTo>
                    <a:close/>
                    <a:moveTo>
                      <a:pt x="67" y="40"/>
                    </a:moveTo>
                    <a:lnTo>
                      <a:pt x="80" y="40"/>
                    </a:lnTo>
                    <a:lnTo>
                      <a:pt x="80" y="49"/>
                    </a:lnTo>
                    <a:lnTo>
                      <a:pt x="67" y="49"/>
                    </a:lnTo>
                    <a:lnTo>
                      <a:pt x="67" y="40"/>
                    </a:lnTo>
                    <a:close/>
                    <a:moveTo>
                      <a:pt x="86" y="82"/>
                    </a:moveTo>
                    <a:lnTo>
                      <a:pt x="68" y="82"/>
                    </a:lnTo>
                    <a:lnTo>
                      <a:pt x="68" y="66"/>
                    </a:lnTo>
                    <a:lnTo>
                      <a:pt x="71" y="62"/>
                    </a:lnTo>
                    <a:lnTo>
                      <a:pt x="81" y="62"/>
                    </a:lnTo>
                    <a:lnTo>
                      <a:pt x="86" y="67"/>
                    </a:lnTo>
                    <a:lnTo>
                      <a:pt x="86" y="82"/>
                    </a:lnTo>
                    <a:lnTo>
                      <a:pt x="86" y="82"/>
                    </a:lnTo>
                    <a:close/>
                    <a:moveTo>
                      <a:pt x="87" y="40"/>
                    </a:moveTo>
                    <a:lnTo>
                      <a:pt x="100" y="40"/>
                    </a:lnTo>
                    <a:lnTo>
                      <a:pt x="100" y="49"/>
                    </a:lnTo>
                    <a:lnTo>
                      <a:pt x="87" y="49"/>
                    </a:lnTo>
                    <a:lnTo>
                      <a:pt x="87" y="40"/>
                    </a:lnTo>
                    <a:close/>
                    <a:moveTo>
                      <a:pt x="112" y="82"/>
                    </a:moveTo>
                    <a:lnTo>
                      <a:pt x="94" y="82"/>
                    </a:lnTo>
                    <a:lnTo>
                      <a:pt x="94" y="66"/>
                    </a:lnTo>
                    <a:lnTo>
                      <a:pt x="97" y="62"/>
                    </a:lnTo>
                    <a:lnTo>
                      <a:pt x="107" y="62"/>
                    </a:lnTo>
                    <a:lnTo>
                      <a:pt x="112" y="67"/>
                    </a:lnTo>
                    <a:lnTo>
                      <a:pt x="112" y="82"/>
                    </a:lnTo>
                    <a:lnTo>
                      <a:pt x="112" y="82"/>
                    </a:lnTo>
                    <a:close/>
                    <a:moveTo>
                      <a:pt x="120" y="49"/>
                    </a:moveTo>
                    <a:lnTo>
                      <a:pt x="107" y="49"/>
                    </a:lnTo>
                    <a:lnTo>
                      <a:pt x="107" y="40"/>
                    </a:lnTo>
                    <a:lnTo>
                      <a:pt x="120" y="40"/>
                    </a:lnTo>
                    <a:lnTo>
                      <a:pt x="120" y="49"/>
                    </a:lnTo>
                    <a:close/>
                    <a:moveTo>
                      <a:pt x="142" y="82"/>
                    </a:moveTo>
                    <a:lnTo>
                      <a:pt x="120" y="82"/>
                    </a:lnTo>
                    <a:lnTo>
                      <a:pt x="120" y="63"/>
                    </a:lnTo>
                    <a:lnTo>
                      <a:pt x="142" y="63"/>
                    </a:lnTo>
                    <a:lnTo>
                      <a:pt x="142" y="82"/>
                    </a:lnTo>
                    <a:lnTo>
                      <a:pt x="142" y="82"/>
                    </a:lnTo>
                    <a:close/>
                    <a:moveTo>
                      <a:pt x="143" y="40"/>
                    </a:moveTo>
                    <a:lnTo>
                      <a:pt x="156" y="40"/>
                    </a:lnTo>
                    <a:lnTo>
                      <a:pt x="156" y="49"/>
                    </a:lnTo>
                    <a:lnTo>
                      <a:pt x="143" y="49"/>
                    </a:lnTo>
                    <a:lnTo>
                      <a:pt x="143" y="40"/>
                    </a:lnTo>
                    <a:close/>
                    <a:moveTo>
                      <a:pt x="169" y="82"/>
                    </a:moveTo>
                    <a:lnTo>
                      <a:pt x="151" y="82"/>
                    </a:lnTo>
                    <a:lnTo>
                      <a:pt x="151" y="67"/>
                    </a:lnTo>
                    <a:lnTo>
                      <a:pt x="155" y="62"/>
                    </a:lnTo>
                    <a:lnTo>
                      <a:pt x="165" y="62"/>
                    </a:lnTo>
                    <a:lnTo>
                      <a:pt x="169" y="66"/>
                    </a:lnTo>
                    <a:lnTo>
                      <a:pt x="169" y="82"/>
                    </a:lnTo>
                    <a:lnTo>
                      <a:pt x="169" y="82"/>
                    </a:lnTo>
                    <a:close/>
                    <a:moveTo>
                      <a:pt x="175" y="49"/>
                    </a:moveTo>
                    <a:lnTo>
                      <a:pt x="162" y="49"/>
                    </a:lnTo>
                    <a:lnTo>
                      <a:pt x="162" y="40"/>
                    </a:lnTo>
                    <a:lnTo>
                      <a:pt x="175" y="40"/>
                    </a:lnTo>
                    <a:lnTo>
                      <a:pt x="175" y="49"/>
                    </a:lnTo>
                    <a:close/>
                    <a:moveTo>
                      <a:pt x="195" y="82"/>
                    </a:moveTo>
                    <a:lnTo>
                      <a:pt x="177" y="82"/>
                    </a:lnTo>
                    <a:lnTo>
                      <a:pt x="177" y="67"/>
                    </a:lnTo>
                    <a:lnTo>
                      <a:pt x="181" y="62"/>
                    </a:lnTo>
                    <a:lnTo>
                      <a:pt x="191" y="62"/>
                    </a:lnTo>
                    <a:lnTo>
                      <a:pt x="195" y="66"/>
                    </a:lnTo>
                    <a:lnTo>
                      <a:pt x="195" y="82"/>
                    </a:lnTo>
                    <a:lnTo>
                      <a:pt x="195" y="82"/>
                    </a:lnTo>
                    <a:close/>
                    <a:moveTo>
                      <a:pt x="195" y="49"/>
                    </a:moveTo>
                    <a:lnTo>
                      <a:pt x="182" y="49"/>
                    </a:lnTo>
                    <a:lnTo>
                      <a:pt x="182" y="40"/>
                    </a:lnTo>
                    <a:lnTo>
                      <a:pt x="195" y="40"/>
                    </a:lnTo>
                    <a:lnTo>
                      <a:pt x="195" y="49"/>
                    </a:lnTo>
                    <a:close/>
                    <a:moveTo>
                      <a:pt x="202" y="40"/>
                    </a:moveTo>
                    <a:lnTo>
                      <a:pt x="214" y="40"/>
                    </a:lnTo>
                    <a:lnTo>
                      <a:pt x="214" y="49"/>
                    </a:lnTo>
                    <a:lnTo>
                      <a:pt x="202" y="49"/>
                    </a:lnTo>
                    <a:lnTo>
                      <a:pt x="202" y="40"/>
                    </a:lnTo>
                    <a:close/>
                    <a:moveTo>
                      <a:pt x="221" y="82"/>
                    </a:moveTo>
                    <a:lnTo>
                      <a:pt x="203" y="82"/>
                    </a:lnTo>
                    <a:lnTo>
                      <a:pt x="203" y="67"/>
                    </a:lnTo>
                    <a:lnTo>
                      <a:pt x="207" y="62"/>
                    </a:lnTo>
                    <a:lnTo>
                      <a:pt x="217" y="62"/>
                    </a:lnTo>
                    <a:lnTo>
                      <a:pt x="221" y="66"/>
                    </a:lnTo>
                    <a:lnTo>
                      <a:pt x="221" y="82"/>
                    </a:lnTo>
                    <a:lnTo>
                      <a:pt x="221" y="82"/>
                    </a:lnTo>
                    <a:lnTo>
                      <a:pt x="221" y="8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</p:sp>
        </p:grpSp>
        <p:grpSp>
          <p:nvGrpSpPr>
            <p:cNvPr id="69" name="组合 68"/>
            <p:cNvGrpSpPr/>
            <p:nvPr/>
          </p:nvGrpSpPr>
          <p:grpSpPr>
            <a:xfrm>
              <a:off x="727051" y="4698317"/>
              <a:ext cx="447162" cy="334432"/>
              <a:chOff x="9998075" y="4152900"/>
              <a:chExt cx="566738" cy="423863"/>
            </a:xfrm>
            <a:solidFill>
              <a:schemeClr val="accent4"/>
            </a:solidFill>
          </p:grpSpPr>
          <p:sp>
            <p:nvSpPr>
              <p:cNvPr id="70" name="Freeform 5"/>
              <p:cNvSpPr>
                <a:spLocks/>
              </p:cNvSpPr>
              <p:nvPr/>
            </p:nvSpPr>
            <p:spPr bwMode="auto">
              <a:xfrm>
                <a:off x="9998075" y="4152900"/>
                <a:ext cx="268288" cy="423863"/>
              </a:xfrm>
              <a:custGeom>
                <a:avLst/>
                <a:gdLst>
                  <a:gd name="T0" fmla="*/ 58 w 71"/>
                  <a:gd name="T1" fmla="*/ 0 h 112"/>
                  <a:gd name="T2" fmla="*/ 17 w 71"/>
                  <a:gd name="T3" fmla="*/ 32 h 112"/>
                  <a:gd name="T4" fmla="*/ 0 w 71"/>
                  <a:gd name="T5" fmla="*/ 75 h 112"/>
                  <a:gd name="T6" fmla="*/ 9 w 71"/>
                  <a:gd name="T7" fmla="*/ 103 h 112"/>
                  <a:gd name="T8" fmla="*/ 29 w 71"/>
                  <a:gd name="T9" fmla="*/ 111 h 112"/>
                  <a:gd name="T10" fmla="*/ 34 w 71"/>
                  <a:gd name="T11" fmla="*/ 112 h 112"/>
                  <a:gd name="T12" fmla="*/ 36 w 71"/>
                  <a:gd name="T13" fmla="*/ 112 h 112"/>
                  <a:gd name="T14" fmla="*/ 41 w 71"/>
                  <a:gd name="T15" fmla="*/ 111 h 112"/>
                  <a:gd name="T16" fmla="*/ 45 w 71"/>
                  <a:gd name="T17" fmla="*/ 110 h 112"/>
                  <a:gd name="T18" fmla="*/ 60 w 71"/>
                  <a:gd name="T19" fmla="*/ 100 h 112"/>
                  <a:gd name="T20" fmla="*/ 71 w 71"/>
                  <a:gd name="T21" fmla="*/ 73 h 112"/>
                  <a:gd name="T22" fmla="*/ 63 w 71"/>
                  <a:gd name="T23" fmla="*/ 51 h 112"/>
                  <a:gd name="T24" fmla="*/ 61 w 71"/>
                  <a:gd name="T25" fmla="*/ 50 h 112"/>
                  <a:gd name="T26" fmla="*/ 60 w 71"/>
                  <a:gd name="T27" fmla="*/ 49 h 112"/>
                  <a:gd name="T28" fmla="*/ 55 w 71"/>
                  <a:gd name="T29" fmla="*/ 45 h 112"/>
                  <a:gd name="T30" fmla="*/ 48 w 71"/>
                  <a:gd name="T31" fmla="*/ 42 h 112"/>
                  <a:gd name="T32" fmla="*/ 45 w 71"/>
                  <a:gd name="T33" fmla="*/ 42 h 112"/>
                  <a:gd name="T34" fmla="*/ 51 w 71"/>
                  <a:gd name="T35" fmla="*/ 28 h 112"/>
                  <a:gd name="T36" fmla="*/ 66 w 71"/>
                  <a:gd name="T37" fmla="*/ 12 h 112"/>
                  <a:gd name="T38" fmla="*/ 58 w 71"/>
                  <a:gd name="T3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112">
                    <a:moveTo>
                      <a:pt x="58" y="0"/>
                    </a:moveTo>
                    <a:cubicBezTo>
                      <a:pt x="42" y="5"/>
                      <a:pt x="29" y="15"/>
                      <a:pt x="17" y="32"/>
                    </a:cubicBezTo>
                    <a:cubicBezTo>
                      <a:pt x="5" y="48"/>
                      <a:pt x="0" y="63"/>
                      <a:pt x="0" y="75"/>
                    </a:cubicBezTo>
                    <a:cubicBezTo>
                      <a:pt x="0" y="88"/>
                      <a:pt x="3" y="97"/>
                      <a:pt x="9" y="103"/>
                    </a:cubicBezTo>
                    <a:cubicBezTo>
                      <a:pt x="15" y="108"/>
                      <a:pt x="21" y="111"/>
                      <a:pt x="29" y="111"/>
                    </a:cubicBezTo>
                    <a:cubicBezTo>
                      <a:pt x="31" y="112"/>
                      <a:pt x="33" y="112"/>
                      <a:pt x="34" y="112"/>
                    </a:cubicBezTo>
                    <a:cubicBezTo>
                      <a:pt x="35" y="112"/>
                      <a:pt x="35" y="112"/>
                      <a:pt x="36" y="112"/>
                    </a:cubicBezTo>
                    <a:cubicBezTo>
                      <a:pt x="38" y="112"/>
                      <a:pt x="40" y="111"/>
                      <a:pt x="41" y="111"/>
                    </a:cubicBezTo>
                    <a:cubicBezTo>
                      <a:pt x="42" y="111"/>
                      <a:pt x="44" y="110"/>
                      <a:pt x="45" y="110"/>
                    </a:cubicBezTo>
                    <a:cubicBezTo>
                      <a:pt x="50" y="108"/>
                      <a:pt x="55" y="105"/>
                      <a:pt x="60" y="100"/>
                    </a:cubicBezTo>
                    <a:cubicBezTo>
                      <a:pt x="67" y="91"/>
                      <a:pt x="71" y="82"/>
                      <a:pt x="71" y="73"/>
                    </a:cubicBezTo>
                    <a:cubicBezTo>
                      <a:pt x="71" y="64"/>
                      <a:pt x="68" y="57"/>
                      <a:pt x="63" y="51"/>
                    </a:cubicBezTo>
                    <a:cubicBezTo>
                      <a:pt x="63" y="51"/>
                      <a:pt x="62" y="50"/>
                      <a:pt x="61" y="50"/>
                    </a:cubicBezTo>
                    <a:cubicBezTo>
                      <a:pt x="61" y="49"/>
                      <a:pt x="61" y="49"/>
                      <a:pt x="60" y="49"/>
                    </a:cubicBezTo>
                    <a:cubicBezTo>
                      <a:pt x="59" y="48"/>
                      <a:pt x="57" y="46"/>
                      <a:pt x="55" y="45"/>
                    </a:cubicBezTo>
                    <a:cubicBezTo>
                      <a:pt x="53" y="44"/>
                      <a:pt x="50" y="43"/>
                      <a:pt x="48" y="42"/>
                    </a:cubicBezTo>
                    <a:cubicBezTo>
                      <a:pt x="47" y="42"/>
                      <a:pt x="46" y="42"/>
                      <a:pt x="45" y="42"/>
                    </a:cubicBezTo>
                    <a:cubicBezTo>
                      <a:pt x="45" y="39"/>
                      <a:pt x="47" y="34"/>
                      <a:pt x="51" y="28"/>
                    </a:cubicBezTo>
                    <a:cubicBezTo>
                      <a:pt x="56" y="22"/>
                      <a:pt x="60" y="16"/>
                      <a:pt x="66" y="12"/>
                    </a:cubicBezTo>
                    <a:cubicBezTo>
                      <a:pt x="65" y="7"/>
                      <a:pt x="63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10296525" y="4152900"/>
                <a:ext cx="268288" cy="423863"/>
              </a:xfrm>
              <a:custGeom>
                <a:avLst/>
                <a:gdLst>
                  <a:gd name="T0" fmla="*/ 62 w 71"/>
                  <a:gd name="T1" fmla="*/ 50 h 112"/>
                  <a:gd name="T2" fmla="*/ 62 w 71"/>
                  <a:gd name="T3" fmla="*/ 50 h 112"/>
                  <a:gd name="T4" fmla="*/ 58 w 71"/>
                  <a:gd name="T5" fmla="*/ 47 h 112"/>
                  <a:gd name="T6" fmla="*/ 45 w 71"/>
                  <a:gd name="T7" fmla="*/ 42 h 112"/>
                  <a:gd name="T8" fmla="*/ 45 w 71"/>
                  <a:gd name="T9" fmla="*/ 41 h 112"/>
                  <a:gd name="T10" fmla="*/ 48 w 71"/>
                  <a:gd name="T11" fmla="*/ 35 h 112"/>
                  <a:gd name="T12" fmla="*/ 52 w 71"/>
                  <a:gd name="T13" fmla="*/ 28 h 112"/>
                  <a:gd name="T14" fmla="*/ 66 w 71"/>
                  <a:gd name="T15" fmla="*/ 12 h 112"/>
                  <a:gd name="T16" fmla="*/ 58 w 71"/>
                  <a:gd name="T17" fmla="*/ 0 h 112"/>
                  <a:gd name="T18" fmla="*/ 29 w 71"/>
                  <a:gd name="T19" fmla="*/ 18 h 112"/>
                  <a:gd name="T20" fmla="*/ 15 w 71"/>
                  <a:gd name="T21" fmla="*/ 35 h 112"/>
                  <a:gd name="T22" fmla="*/ 11 w 71"/>
                  <a:gd name="T23" fmla="*/ 41 h 112"/>
                  <a:gd name="T24" fmla="*/ 9 w 71"/>
                  <a:gd name="T25" fmla="*/ 47 h 112"/>
                  <a:gd name="T26" fmla="*/ 8 w 71"/>
                  <a:gd name="T27" fmla="*/ 48 h 112"/>
                  <a:gd name="T28" fmla="*/ 7 w 71"/>
                  <a:gd name="T29" fmla="*/ 50 h 112"/>
                  <a:gd name="T30" fmla="*/ 0 w 71"/>
                  <a:gd name="T31" fmla="*/ 79 h 112"/>
                  <a:gd name="T32" fmla="*/ 10 w 71"/>
                  <a:gd name="T33" fmla="*/ 103 h 112"/>
                  <a:gd name="T34" fmla="*/ 34 w 71"/>
                  <a:gd name="T35" fmla="*/ 112 h 112"/>
                  <a:gd name="T36" fmla="*/ 60 w 71"/>
                  <a:gd name="T37" fmla="*/ 100 h 112"/>
                  <a:gd name="T38" fmla="*/ 71 w 71"/>
                  <a:gd name="T39" fmla="*/ 73 h 112"/>
                  <a:gd name="T40" fmla="*/ 62 w 71"/>
                  <a:gd name="T41" fmla="*/ 5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112">
                    <a:moveTo>
                      <a:pt x="62" y="50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60" y="49"/>
                      <a:pt x="59" y="48"/>
                      <a:pt x="58" y="47"/>
                    </a:cubicBezTo>
                    <a:cubicBezTo>
                      <a:pt x="53" y="43"/>
                      <a:pt x="49" y="42"/>
                      <a:pt x="45" y="42"/>
                    </a:cubicBezTo>
                    <a:cubicBezTo>
                      <a:pt x="45" y="42"/>
                      <a:pt x="45" y="41"/>
                      <a:pt x="45" y="41"/>
                    </a:cubicBezTo>
                    <a:cubicBezTo>
                      <a:pt x="46" y="40"/>
                      <a:pt x="46" y="38"/>
                      <a:pt x="48" y="35"/>
                    </a:cubicBezTo>
                    <a:cubicBezTo>
                      <a:pt x="49" y="33"/>
                      <a:pt x="50" y="31"/>
                      <a:pt x="52" y="28"/>
                    </a:cubicBezTo>
                    <a:cubicBezTo>
                      <a:pt x="56" y="22"/>
                      <a:pt x="61" y="16"/>
                      <a:pt x="66" y="12"/>
                    </a:cubicBezTo>
                    <a:cubicBezTo>
                      <a:pt x="66" y="7"/>
                      <a:pt x="63" y="3"/>
                      <a:pt x="58" y="0"/>
                    </a:cubicBezTo>
                    <a:cubicBezTo>
                      <a:pt x="48" y="3"/>
                      <a:pt x="38" y="9"/>
                      <a:pt x="29" y="18"/>
                    </a:cubicBezTo>
                    <a:cubicBezTo>
                      <a:pt x="24" y="23"/>
                      <a:pt x="19" y="29"/>
                      <a:pt x="15" y="35"/>
                    </a:cubicBezTo>
                    <a:cubicBezTo>
                      <a:pt x="14" y="37"/>
                      <a:pt x="13" y="39"/>
                      <a:pt x="11" y="41"/>
                    </a:cubicBezTo>
                    <a:cubicBezTo>
                      <a:pt x="10" y="43"/>
                      <a:pt x="9" y="45"/>
                      <a:pt x="9" y="47"/>
                    </a:cubicBezTo>
                    <a:cubicBezTo>
                      <a:pt x="8" y="47"/>
                      <a:pt x="8" y="47"/>
                      <a:pt x="8" y="48"/>
                    </a:cubicBezTo>
                    <a:cubicBezTo>
                      <a:pt x="8" y="49"/>
                      <a:pt x="7" y="49"/>
                      <a:pt x="7" y="50"/>
                    </a:cubicBezTo>
                    <a:cubicBezTo>
                      <a:pt x="2" y="60"/>
                      <a:pt x="0" y="70"/>
                      <a:pt x="0" y="79"/>
                    </a:cubicBezTo>
                    <a:cubicBezTo>
                      <a:pt x="0" y="89"/>
                      <a:pt x="3" y="97"/>
                      <a:pt x="10" y="103"/>
                    </a:cubicBezTo>
                    <a:cubicBezTo>
                      <a:pt x="16" y="109"/>
                      <a:pt x="24" y="112"/>
                      <a:pt x="34" y="112"/>
                    </a:cubicBezTo>
                    <a:cubicBezTo>
                      <a:pt x="45" y="112"/>
                      <a:pt x="53" y="108"/>
                      <a:pt x="60" y="100"/>
                    </a:cubicBezTo>
                    <a:cubicBezTo>
                      <a:pt x="68" y="91"/>
                      <a:pt x="71" y="82"/>
                      <a:pt x="71" y="73"/>
                    </a:cubicBezTo>
                    <a:cubicBezTo>
                      <a:pt x="71" y="63"/>
                      <a:pt x="68" y="55"/>
                      <a:pt x="62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2251449" y="5397586"/>
              <a:ext cx="553426" cy="410458"/>
              <a:chOff x="10885488" y="5275263"/>
              <a:chExt cx="571500" cy="423863"/>
            </a:xfrm>
            <a:solidFill>
              <a:schemeClr val="accent4"/>
            </a:solidFill>
          </p:grpSpPr>
          <p:sp>
            <p:nvSpPr>
              <p:cNvPr id="73" name="Freeform 7"/>
              <p:cNvSpPr>
                <a:spLocks/>
              </p:cNvSpPr>
              <p:nvPr/>
            </p:nvSpPr>
            <p:spPr bwMode="auto">
              <a:xfrm>
                <a:off x="10885488" y="5275263"/>
                <a:ext cx="268288" cy="423863"/>
              </a:xfrm>
              <a:custGeom>
                <a:avLst/>
                <a:gdLst>
                  <a:gd name="T0" fmla="*/ 71 w 71"/>
                  <a:gd name="T1" fmla="*/ 33 h 112"/>
                  <a:gd name="T2" fmla="*/ 65 w 71"/>
                  <a:gd name="T3" fmla="*/ 61 h 112"/>
                  <a:gd name="T4" fmla="*/ 63 w 71"/>
                  <a:gd name="T5" fmla="*/ 64 h 112"/>
                  <a:gd name="T6" fmla="*/ 63 w 71"/>
                  <a:gd name="T7" fmla="*/ 64 h 112"/>
                  <a:gd name="T8" fmla="*/ 61 w 71"/>
                  <a:gd name="T9" fmla="*/ 69 h 112"/>
                  <a:gd name="T10" fmla="*/ 57 w 71"/>
                  <a:gd name="T11" fmla="*/ 76 h 112"/>
                  <a:gd name="T12" fmla="*/ 42 w 71"/>
                  <a:gd name="T13" fmla="*/ 94 h 112"/>
                  <a:gd name="T14" fmla="*/ 13 w 71"/>
                  <a:gd name="T15" fmla="*/ 112 h 112"/>
                  <a:gd name="T16" fmla="*/ 5 w 71"/>
                  <a:gd name="T17" fmla="*/ 100 h 112"/>
                  <a:gd name="T18" fmla="*/ 19 w 71"/>
                  <a:gd name="T19" fmla="*/ 84 h 112"/>
                  <a:gd name="T20" fmla="*/ 24 w 71"/>
                  <a:gd name="T21" fmla="*/ 76 h 112"/>
                  <a:gd name="T22" fmla="*/ 26 w 71"/>
                  <a:gd name="T23" fmla="*/ 70 h 112"/>
                  <a:gd name="T24" fmla="*/ 21 w 71"/>
                  <a:gd name="T25" fmla="*/ 69 h 112"/>
                  <a:gd name="T26" fmla="*/ 12 w 71"/>
                  <a:gd name="T27" fmla="*/ 64 h 112"/>
                  <a:gd name="T28" fmla="*/ 10 w 71"/>
                  <a:gd name="T29" fmla="*/ 62 h 112"/>
                  <a:gd name="T30" fmla="*/ 8 w 71"/>
                  <a:gd name="T31" fmla="*/ 61 h 112"/>
                  <a:gd name="T32" fmla="*/ 0 w 71"/>
                  <a:gd name="T33" fmla="*/ 39 h 112"/>
                  <a:gd name="T34" fmla="*/ 11 w 71"/>
                  <a:gd name="T35" fmla="*/ 12 h 112"/>
                  <a:gd name="T36" fmla="*/ 37 w 71"/>
                  <a:gd name="T37" fmla="*/ 0 h 112"/>
                  <a:gd name="T38" fmla="*/ 62 w 71"/>
                  <a:gd name="T39" fmla="*/ 9 h 112"/>
                  <a:gd name="T40" fmla="*/ 71 w 71"/>
                  <a:gd name="T41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112">
                    <a:moveTo>
                      <a:pt x="71" y="33"/>
                    </a:moveTo>
                    <a:cubicBezTo>
                      <a:pt x="71" y="41"/>
                      <a:pt x="69" y="51"/>
                      <a:pt x="65" y="61"/>
                    </a:cubicBezTo>
                    <a:cubicBezTo>
                      <a:pt x="64" y="62"/>
                      <a:pt x="64" y="63"/>
                      <a:pt x="63" y="64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2" y="66"/>
                      <a:pt x="62" y="68"/>
                      <a:pt x="61" y="69"/>
                    </a:cubicBezTo>
                    <a:cubicBezTo>
                      <a:pt x="60" y="71"/>
                      <a:pt x="58" y="74"/>
                      <a:pt x="57" y="76"/>
                    </a:cubicBezTo>
                    <a:cubicBezTo>
                      <a:pt x="53" y="82"/>
                      <a:pt x="48" y="88"/>
                      <a:pt x="42" y="94"/>
                    </a:cubicBezTo>
                    <a:cubicBezTo>
                      <a:pt x="33" y="103"/>
                      <a:pt x="23" y="109"/>
                      <a:pt x="13" y="112"/>
                    </a:cubicBezTo>
                    <a:cubicBezTo>
                      <a:pt x="8" y="109"/>
                      <a:pt x="5" y="105"/>
                      <a:pt x="5" y="100"/>
                    </a:cubicBezTo>
                    <a:cubicBezTo>
                      <a:pt x="11" y="95"/>
                      <a:pt x="15" y="90"/>
                      <a:pt x="19" y="84"/>
                    </a:cubicBezTo>
                    <a:cubicBezTo>
                      <a:pt x="21" y="81"/>
                      <a:pt x="23" y="78"/>
                      <a:pt x="24" y="76"/>
                    </a:cubicBezTo>
                    <a:cubicBezTo>
                      <a:pt x="25" y="73"/>
                      <a:pt x="26" y="72"/>
                      <a:pt x="26" y="70"/>
                    </a:cubicBezTo>
                    <a:cubicBezTo>
                      <a:pt x="24" y="70"/>
                      <a:pt x="23" y="70"/>
                      <a:pt x="21" y="69"/>
                    </a:cubicBezTo>
                    <a:cubicBezTo>
                      <a:pt x="18" y="68"/>
                      <a:pt x="15" y="66"/>
                      <a:pt x="12" y="64"/>
                    </a:cubicBezTo>
                    <a:cubicBezTo>
                      <a:pt x="11" y="63"/>
                      <a:pt x="10" y="63"/>
                      <a:pt x="10" y="62"/>
                    </a:cubicBezTo>
                    <a:cubicBezTo>
                      <a:pt x="9" y="62"/>
                      <a:pt x="8" y="61"/>
                      <a:pt x="8" y="61"/>
                    </a:cubicBezTo>
                    <a:cubicBezTo>
                      <a:pt x="3" y="55"/>
                      <a:pt x="0" y="48"/>
                      <a:pt x="0" y="39"/>
                    </a:cubicBezTo>
                    <a:cubicBezTo>
                      <a:pt x="0" y="29"/>
                      <a:pt x="4" y="20"/>
                      <a:pt x="11" y="12"/>
                    </a:cubicBezTo>
                    <a:cubicBezTo>
                      <a:pt x="18" y="4"/>
                      <a:pt x="27" y="0"/>
                      <a:pt x="37" y="0"/>
                    </a:cubicBezTo>
                    <a:cubicBezTo>
                      <a:pt x="47" y="0"/>
                      <a:pt x="55" y="3"/>
                      <a:pt x="62" y="9"/>
                    </a:cubicBezTo>
                    <a:cubicBezTo>
                      <a:pt x="68" y="15"/>
                      <a:pt x="71" y="22"/>
                      <a:pt x="71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8"/>
              <p:cNvSpPr>
                <a:spLocks/>
              </p:cNvSpPr>
              <p:nvPr/>
            </p:nvSpPr>
            <p:spPr bwMode="auto">
              <a:xfrm>
                <a:off x="11183938" y="5275263"/>
                <a:ext cx="273050" cy="423863"/>
              </a:xfrm>
              <a:custGeom>
                <a:avLst/>
                <a:gdLst>
                  <a:gd name="T0" fmla="*/ 72 w 72"/>
                  <a:gd name="T1" fmla="*/ 37 h 112"/>
                  <a:gd name="T2" fmla="*/ 54 w 72"/>
                  <a:gd name="T3" fmla="*/ 80 h 112"/>
                  <a:gd name="T4" fmla="*/ 14 w 72"/>
                  <a:gd name="T5" fmla="*/ 112 h 112"/>
                  <a:gd name="T6" fmla="*/ 5 w 72"/>
                  <a:gd name="T7" fmla="*/ 100 h 112"/>
                  <a:gd name="T8" fmla="*/ 20 w 72"/>
                  <a:gd name="T9" fmla="*/ 84 h 112"/>
                  <a:gd name="T10" fmla="*/ 26 w 72"/>
                  <a:gd name="T11" fmla="*/ 73 h 112"/>
                  <a:gd name="T12" fmla="*/ 26 w 72"/>
                  <a:gd name="T13" fmla="*/ 70 h 112"/>
                  <a:gd name="T14" fmla="*/ 19 w 72"/>
                  <a:gd name="T15" fmla="*/ 68 h 112"/>
                  <a:gd name="T16" fmla="*/ 12 w 72"/>
                  <a:gd name="T17" fmla="*/ 64 h 112"/>
                  <a:gd name="T18" fmla="*/ 10 w 72"/>
                  <a:gd name="T19" fmla="*/ 62 h 112"/>
                  <a:gd name="T20" fmla="*/ 8 w 72"/>
                  <a:gd name="T21" fmla="*/ 61 h 112"/>
                  <a:gd name="T22" fmla="*/ 0 w 72"/>
                  <a:gd name="T23" fmla="*/ 39 h 112"/>
                  <a:gd name="T24" fmla="*/ 11 w 72"/>
                  <a:gd name="T25" fmla="*/ 12 h 112"/>
                  <a:gd name="T26" fmla="*/ 37 w 72"/>
                  <a:gd name="T27" fmla="*/ 0 h 112"/>
                  <a:gd name="T28" fmla="*/ 38 w 72"/>
                  <a:gd name="T29" fmla="*/ 0 h 112"/>
                  <a:gd name="T30" fmla="*/ 41 w 72"/>
                  <a:gd name="T31" fmla="*/ 0 h 112"/>
                  <a:gd name="T32" fmla="*/ 47 w 72"/>
                  <a:gd name="T33" fmla="*/ 1 h 112"/>
                  <a:gd name="T34" fmla="*/ 53 w 72"/>
                  <a:gd name="T35" fmla="*/ 3 h 112"/>
                  <a:gd name="T36" fmla="*/ 62 w 72"/>
                  <a:gd name="T37" fmla="*/ 9 h 112"/>
                  <a:gd name="T38" fmla="*/ 72 w 72"/>
                  <a:gd name="T39" fmla="*/ 3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112">
                    <a:moveTo>
                      <a:pt x="72" y="37"/>
                    </a:moveTo>
                    <a:cubicBezTo>
                      <a:pt x="72" y="49"/>
                      <a:pt x="66" y="64"/>
                      <a:pt x="54" y="80"/>
                    </a:cubicBezTo>
                    <a:cubicBezTo>
                      <a:pt x="42" y="97"/>
                      <a:pt x="29" y="107"/>
                      <a:pt x="14" y="112"/>
                    </a:cubicBezTo>
                    <a:cubicBezTo>
                      <a:pt x="9" y="109"/>
                      <a:pt x="6" y="105"/>
                      <a:pt x="5" y="100"/>
                    </a:cubicBezTo>
                    <a:cubicBezTo>
                      <a:pt x="11" y="95"/>
                      <a:pt x="16" y="90"/>
                      <a:pt x="20" y="84"/>
                    </a:cubicBezTo>
                    <a:cubicBezTo>
                      <a:pt x="23" y="79"/>
                      <a:pt x="25" y="76"/>
                      <a:pt x="26" y="73"/>
                    </a:cubicBezTo>
                    <a:cubicBezTo>
                      <a:pt x="26" y="72"/>
                      <a:pt x="26" y="71"/>
                      <a:pt x="26" y="70"/>
                    </a:cubicBezTo>
                    <a:cubicBezTo>
                      <a:pt x="24" y="70"/>
                      <a:pt x="22" y="70"/>
                      <a:pt x="19" y="68"/>
                    </a:cubicBezTo>
                    <a:cubicBezTo>
                      <a:pt x="17" y="67"/>
                      <a:pt x="15" y="66"/>
                      <a:pt x="12" y="64"/>
                    </a:cubicBezTo>
                    <a:cubicBezTo>
                      <a:pt x="11" y="63"/>
                      <a:pt x="11" y="63"/>
                      <a:pt x="10" y="62"/>
                    </a:cubicBezTo>
                    <a:cubicBezTo>
                      <a:pt x="9" y="62"/>
                      <a:pt x="9" y="61"/>
                      <a:pt x="8" y="61"/>
                    </a:cubicBezTo>
                    <a:cubicBezTo>
                      <a:pt x="3" y="55"/>
                      <a:pt x="0" y="48"/>
                      <a:pt x="0" y="39"/>
                    </a:cubicBezTo>
                    <a:cubicBezTo>
                      <a:pt x="0" y="29"/>
                      <a:pt x="4" y="20"/>
                      <a:pt x="11" y="12"/>
                    </a:cubicBezTo>
                    <a:cubicBezTo>
                      <a:pt x="18" y="4"/>
                      <a:pt x="27" y="0"/>
                      <a:pt x="3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9" y="0"/>
                      <a:pt x="40" y="0"/>
                      <a:pt x="41" y="0"/>
                    </a:cubicBezTo>
                    <a:cubicBezTo>
                      <a:pt x="43" y="0"/>
                      <a:pt x="45" y="1"/>
                      <a:pt x="47" y="1"/>
                    </a:cubicBezTo>
                    <a:cubicBezTo>
                      <a:pt x="49" y="2"/>
                      <a:pt x="51" y="2"/>
                      <a:pt x="53" y="3"/>
                    </a:cubicBezTo>
                    <a:cubicBezTo>
                      <a:pt x="56" y="5"/>
                      <a:pt x="59" y="6"/>
                      <a:pt x="62" y="9"/>
                    </a:cubicBezTo>
                    <a:cubicBezTo>
                      <a:pt x="69" y="15"/>
                      <a:pt x="72" y="24"/>
                      <a:pt x="72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5" name="矩形 74"/>
          <p:cNvSpPr/>
          <p:nvPr/>
        </p:nvSpPr>
        <p:spPr>
          <a:xfrm>
            <a:off x="7487927" y="3766034"/>
            <a:ext cx="2359990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+mn-ea"/>
              </a:rPr>
              <a:t>      享受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9417389" y="3570987"/>
            <a:ext cx="496008" cy="367873"/>
            <a:chOff x="10885488" y="5275263"/>
            <a:chExt cx="571500" cy="423863"/>
          </a:xfrm>
          <a:solidFill>
            <a:schemeClr val="accent4"/>
          </a:solidFill>
        </p:grpSpPr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10885488" y="5275263"/>
              <a:ext cx="268288" cy="423863"/>
            </a:xfrm>
            <a:custGeom>
              <a:avLst/>
              <a:gdLst>
                <a:gd name="T0" fmla="*/ 71 w 71"/>
                <a:gd name="T1" fmla="*/ 33 h 112"/>
                <a:gd name="T2" fmla="*/ 65 w 71"/>
                <a:gd name="T3" fmla="*/ 61 h 112"/>
                <a:gd name="T4" fmla="*/ 63 w 71"/>
                <a:gd name="T5" fmla="*/ 64 h 112"/>
                <a:gd name="T6" fmla="*/ 63 w 71"/>
                <a:gd name="T7" fmla="*/ 64 h 112"/>
                <a:gd name="T8" fmla="*/ 61 w 71"/>
                <a:gd name="T9" fmla="*/ 69 h 112"/>
                <a:gd name="T10" fmla="*/ 57 w 71"/>
                <a:gd name="T11" fmla="*/ 76 h 112"/>
                <a:gd name="T12" fmla="*/ 42 w 71"/>
                <a:gd name="T13" fmla="*/ 94 h 112"/>
                <a:gd name="T14" fmla="*/ 13 w 71"/>
                <a:gd name="T15" fmla="*/ 112 h 112"/>
                <a:gd name="T16" fmla="*/ 5 w 71"/>
                <a:gd name="T17" fmla="*/ 100 h 112"/>
                <a:gd name="T18" fmla="*/ 19 w 71"/>
                <a:gd name="T19" fmla="*/ 84 h 112"/>
                <a:gd name="T20" fmla="*/ 24 w 71"/>
                <a:gd name="T21" fmla="*/ 76 h 112"/>
                <a:gd name="T22" fmla="*/ 26 w 71"/>
                <a:gd name="T23" fmla="*/ 70 h 112"/>
                <a:gd name="T24" fmla="*/ 21 w 71"/>
                <a:gd name="T25" fmla="*/ 69 h 112"/>
                <a:gd name="T26" fmla="*/ 12 w 71"/>
                <a:gd name="T27" fmla="*/ 64 h 112"/>
                <a:gd name="T28" fmla="*/ 10 w 71"/>
                <a:gd name="T29" fmla="*/ 62 h 112"/>
                <a:gd name="T30" fmla="*/ 8 w 71"/>
                <a:gd name="T31" fmla="*/ 61 h 112"/>
                <a:gd name="T32" fmla="*/ 0 w 71"/>
                <a:gd name="T33" fmla="*/ 39 h 112"/>
                <a:gd name="T34" fmla="*/ 11 w 71"/>
                <a:gd name="T35" fmla="*/ 12 h 112"/>
                <a:gd name="T36" fmla="*/ 37 w 71"/>
                <a:gd name="T37" fmla="*/ 0 h 112"/>
                <a:gd name="T38" fmla="*/ 62 w 71"/>
                <a:gd name="T39" fmla="*/ 9 h 112"/>
                <a:gd name="T40" fmla="*/ 71 w 71"/>
                <a:gd name="T41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12">
                  <a:moveTo>
                    <a:pt x="71" y="33"/>
                  </a:moveTo>
                  <a:cubicBezTo>
                    <a:pt x="71" y="41"/>
                    <a:pt x="69" y="51"/>
                    <a:pt x="65" y="61"/>
                  </a:cubicBezTo>
                  <a:cubicBezTo>
                    <a:pt x="64" y="62"/>
                    <a:pt x="64" y="63"/>
                    <a:pt x="63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2" y="66"/>
                    <a:pt x="62" y="68"/>
                    <a:pt x="61" y="69"/>
                  </a:cubicBezTo>
                  <a:cubicBezTo>
                    <a:pt x="60" y="71"/>
                    <a:pt x="58" y="74"/>
                    <a:pt x="57" y="76"/>
                  </a:cubicBezTo>
                  <a:cubicBezTo>
                    <a:pt x="53" y="82"/>
                    <a:pt x="48" y="88"/>
                    <a:pt x="42" y="94"/>
                  </a:cubicBezTo>
                  <a:cubicBezTo>
                    <a:pt x="33" y="103"/>
                    <a:pt x="23" y="109"/>
                    <a:pt x="13" y="112"/>
                  </a:cubicBezTo>
                  <a:cubicBezTo>
                    <a:pt x="8" y="109"/>
                    <a:pt x="5" y="105"/>
                    <a:pt x="5" y="100"/>
                  </a:cubicBezTo>
                  <a:cubicBezTo>
                    <a:pt x="11" y="95"/>
                    <a:pt x="15" y="90"/>
                    <a:pt x="19" y="84"/>
                  </a:cubicBezTo>
                  <a:cubicBezTo>
                    <a:pt x="21" y="81"/>
                    <a:pt x="23" y="78"/>
                    <a:pt x="24" y="76"/>
                  </a:cubicBezTo>
                  <a:cubicBezTo>
                    <a:pt x="25" y="73"/>
                    <a:pt x="26" y="72"/>
                    <a:pt x="26" y="70"/>
                  </a:cubicBezTo>
                  <a:cubicBezTo>
                    <a:pt x="24" y="70"/>
                    <a:pt x="23" y="70"/>
                    <a:pt x="21" y="69"/>
                  </a:cubicBezTo>
                  <a:cubicBezTo>
                    <a:pt x="18" y="68"/>
                    <a:pt x="15" y="66"/>
                    <a:pt x="12" y="64"/>
                  </a:cubicBezTo>
                  <a:cubicBezTo>
                    <a:pt x="11" y="63"/>
                    <a:pt x="10" y="63"/>
                    <a:pt x="10" y="62"/>
                  </a:cubicBezTo>
                  <a:cubicBezTo>
                    <a:pt x="9" y="62"/>
                    <a:pt x="8" y="61"/>
                    <a:pt x="8" y="61"/>
                  </a:cubicBezTo>
                  <a:cubicBezTo>
                    <a:pt x="3" y="55"/>
                    <a:pt x="0" y="48"/>
                    <a:pt x="0" y="39"/>
                  </a:cubicBezTo>
                  <a:cubicBezTo>
                    <a:pt x="0" y="29"/>
                    <a:pt x="4" y="20"/>
                    <a:pt x="11" y="12"/>
                  </a:cubicBezTo>
                  <a:cubicBezTo>
                    <a:pt x="18" y="4"/>
                    <a:pt x="27" y="0"/>
                    <a:pt x="37" y="0"/>
                  </a:cubicBezTo>
                  <a:cubicBezTo>
                    <a:pt x="47" y="0"/>
                    <a:pt x="55" y="3"/>
                    <a:pt x="62" y="9"/>
                  </a:cubicBezTo>
                  <a:cubicBezTo>
                    <a:pt x="68" y="15"/>
                    <a:pt x="71" y="22"/>
                    <a:pt x="7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"/>
            <p:cNvSpPr>
              <a:spLocks/>
            </p:cNvSpPr>
            <p:nvPr/>
          </p:nvSpPr>
          <p:spPr bwMode="auto">
            <a:xfrm>
              <a:off x="11183938" y="5275263"/>
              <a:ext cx="273050" cy="423863"/>
            </a:xfrm>
            <a:custGeom>
              <a:avLst/>
              <a:gdLst>
                <a:gd name="T0" fmla="*/ 72 w 72"/>
                <a:gd name="T1" fmla="*/ 37 h 112"/>
                <a:gd name="T2" fmla="*/ 54 w 72"/>
                <a:gd name="T3" fmla="*/ 80 h 112"/>
                <a:gd name="T4" fmla="*/ 14 w 72"/>
                <a:gd name="T5" fmla="*/ 112 h 112"/>
                <a:gd name="T6" fmla="*/ 5 w 72"/>
                <a:gd name="T7" fmla="*/ 100 h 112"/>
                <a:gd name="T8" fmla="*/ 20 w 72"/>
                <a:gd name="T9" fmla="*/ 84 h 112"/>
                <a:gd name="T10" fmla="*/ 26 w 72"/>
                <a:gd name="T11" fmla="*/ 73 h 112"/>
                <a:gd name="T12" fmla="*/ 26 w 72"/>
                <a:gd name="T13" fmla="*/ 70 h 112"/>
                <a:gd name="T14" fmla="*/ 19 w 72"/>
                <a:gd name="T15" fmla="*/ 68 h 112"/>
                <a:gd name="T16" fmla="*/ 12 w 72"/>
                <a:gd name="T17" fmla="*/ 64 h 112"/>
                <a:gd name="T18" fmla="*/ 10 w 72"/>
                <a:gd name="T19" fmla="*/ 62 h 112"/>
                <a:gd name="T20" fmla="*/ 8 w 72"/>
                <a:gd name="T21" fmla="*/ 61 h 112"/>
                <a:gd name="T22" fmla="*/ 0 w 72"/>
                <a:gd name="T23" fmla="*/ 39 h 112"/>
                <a:gd name="T24" fmla="*/ 11 w 72"/>
                <a:gd name="T25" fmla="*/ 12 h 112"/>
                <a:gd name="T26" fmla="*/ 37 w 72"/>
                <a:gd name="T27" fmla="*/ 0 h 112"/>
                <a:gd name="T28" fmla="*/ 38 w 72"/>
                <a:gd name="T29" fmla="*/ 0 h 112"/>
                <a:gd name="T30" fmla="*/ 41 w 72"/>
                <a:gd name="T31" fmla="*/ 0 h 112"/>
                <a:gd name="T32" fmla="*/ 47 w 72"/>
                <a:gd name="T33" fmla="*/ 1 h 112"/>
                <a:gd name="T34" fmla="*/ 53 w 72"/>
                <a:gd name="T35" fmla="*/ 3 h 112"/>
                <a:gd name="T36" fmla="*/ 62 w 72"/>
                <a:gd name="T37" fmla="*/ 9 h 112"/>
                <a:gd name="T38" fmla="*/ 72 w 72"/>
                <a:gd name="T39" fmla="*/ 3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12">
                  <a:moveTo>
                    <a:pt x="72" y="37"/>
                  </a:moveTo>
                  <a:cubicBezTo>
                    <a:pt x="72" y="49"/>
                    <a:pt x="66" y="64"/>
                    <a:pt x="54" y="80"/>
                  </a:cubicBezTo>
                  <a:cubicBezTo>
                    <a:pt x="42" y="97"/>
                    <a:pt x="29" y="107"/>
                    <a:pt x="14" y="112"/>
                  </a:cubicBezTo>
                  <a:cubicBezTo>
                    <a:pt x="9" y="109"/>
                    <a:pt x="6" y="105"/>
                    <a:pt x="5" y="100"/>
                  </a:cubicBezTo>
                  <a:cubicBezTo>
                    <a:pt x="11" y="95"/>
                    <a:pt x="16" y="90"/>
                    <a:pt x="20" y="84"/>
                  </a:cubicBezTo>
                  <a:cubicBezTo>
                    <a:pt x="23" y="79"/>
                    <a:pt x="25" y="76"/>
                    <a:pt x="26" y="73"/>
                  </a:cubicBezTo>
                  <a:cubicBezTo>
                    <a:pt x="26" y="72"/>
                    <a:pt x="26" y="71"/>
                    <a:pt x="26" y="70"/>
                  </a:cubicBezTo>
                  <a:cubicBezTo>
                    <a:pt x="24" y="70"/>
                    <a:pt x="22" y="70"/>
                    <a:pt x="19" y="68"/>
                  </a:cubicBezTo>
                  <a:cubicBezTo>
                    <a:pt x="17" y="67"/>
                    <a:pt x="15" y="66"/>
                    <a:pt x="12" y="64"/>
                  </a:cubicBezTo>
                  <a:cubicBezTo>
                    <a:pt x="11" y="63"/>
                    <a:pt x="11" y="63"/>
                    <a:pt x="10" y="62"/>
                  </a:cubicBezTo>
                  <a:cubicBezTo>
                    <a:pt x="9" y="62"/>
                    <a:pt x="9" y="61"/>
                    <a:pt x="8" y="61"/>
                  </a:cubicBezTo>
                  <a:cubicBezTo>
                    <a:pt x="3" y="55"/>
                    <a:pt x="0" y="48"/>
                    <a:pt x="0" y="39"/>
                  </a:cubicBezTo>
                  <a:cubicBezTo>
                    <a:pt x="0" y="29"/>
                    <a:pt x="4" y="20"/>
                    <a:pt x="11" y="12"/>
                  </a:cubicBezTo>
                  <a:cubicBezTo>
                    <a:pt x="18" y="4"/>
                    <a:pt x="27" y="0"/>
                    <a:pt x="3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1" y="0"/>
                  </a:cubicBezTo>
                  <a:cubicBezTo>
                    <a:pt x="43" y="0"/>
                    <a:pt x="45" y="1"/>
                    <a:pt x="47" y="1"/>
                  </a:cubicBezTo>
                  <a:cubicBezTo>
                    <a:pt x="49" y="2"/>
                    <a:pt x="51" y="2"/>
                    <a:pt x="53" y="3"/>
                  </a:cubicBezTo>
                  <a:cubicBezTo>
                    <a:pt x="56" y="5"/>
                    <a:pt x="59" y="6"/>
                    <a:pt x="62" y="9"/>
                  </a:cubicBezTo>
                  <a:cubicBezTo>
                    <a:pt x="69" y="15"/>
                    <a:pt x="72" y="24"/>
                    <a:pt x="72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984620" y="4325754"/>
            <a:ext cx="447162" cy="334432"/>
            <a:chOff x="9998075" y="4152900"/>
            <a:chExt cx="566738" cy="423863"/>
          </a:xfrm>
          <a:solidFill>
            <a:schemeClr val="accent4"/>
          </a:solidFill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9998075" y="4152900"/>
              <a:ext cx="268288" cy="423863"/>
            </a:xfrm>
            <a:custGeom>
              <a:avLst/>
              <a:gdLst>
                <a:gd name="T0" fmla="*/ 58 w 71"/>
                <a:gd name="T1" fmla="*/ 0 h 112"/>
                <a:gd name="T2" fmla="*/ 17 w 71"/>
                <a:gd name="T3" fmla="*/ 32 h 112"/>
                <a:gd name="T4" fmla="*/ 0 w 71"/>
                <a:gd name="T5" fmla="*/ 75 h 112"/>
                <a:gd name="T6" fmla="*/ 9 w 71"/>
                <a:gd name="T7" fmla="*/ 103 h 112"/>
                <a:gd name="T8" fmla="*/ 29 w 71"/>
                <a:gd name="T9" fmla="*/ 111 h 112"/>
                <a:gd name="T10" fmla="*/ 34 w 71"/>
                <a:gd name="T11" fmla="*/ 112 h 112"/>
                <a:gd name="T12" fmla="*/ 36 w 71"/>
                <a:gd name="T13" fmla="*/ 112 h 112"/>
                <a:gd name="T14" fmla="*/ 41 w 71"/>
                <a:gd name="T15" fmla="*/ 111 h 112"/>
                <a:gd name="T16" fmla="*/ 45 w 71"/>
                <a:gd name="T17" fmla="*/ 110 h 112"/>
                <a:gd name="T18" fmla="*/ 60 w 71"/>
                <a:gd name="T19" fmla="*/ 100 h 112"/>
                <a:gd name="T20" fmla="*/ 71 w 71"/>
                <a:gd name="T21" fmla="*/ 73 h 112"/>
                <a:gd name="T22" fmla="*/ 63 w 71"/>
                <a:gd name="T23" fmla="*/ 51 h 112"/>
                <a:gd name="T24" fmla="*/ 61 w 71"/>
                <a:gd name="T25" fmla="*/ 50 h 112"/>
                <a:gd name="T26" fmla="*/ 60 w 71"/>
                <a:gd name="T27" fmla="*/ 49 h 112"/>
                <a:gd name="T28" fmla="*/ 55 w 71"/>
                <a:gd name="T29" fmla="*/ 45 h 112"/>
                <a:gd name="T30" fmla="*/ 48 w 71"/>
                <a:gd name="T31" fmla="*/ 42 h 112"/>
                <a:gd name="T32" fmla="*/ 45 w 71"/>
                <a:gd name="T33" fmla="*/ 42 h 112"/>
                <a:gd name="T34" fmla="*/ 51 w 71"/>
                <a:gd name="T35" fmla="*/ 28 h 112"/>
                <a:gd name="T36" fmla="*/ 66 w 71"/>
                <a:gd name="T37" fmla="*/ 12 h 112"/>
                <a:gd name="T38" fmla="*/ 58 w 71"/>
                <a:gd name="T3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112">
                  <a:moveTo>
                    <a:pt x="58" y="0"/>
                  </a:moveTo>
                  <a:cubicBezTo>
                    <a:pt x="42" y="5"/>
                    <a:pt x="29" y="15"/>
                    <a:pt x="17" y="32"/>
                  </a:cubicBezTo>
                  <a:cubicBezTo>
                    <a:pt x="5" y="48"/>
                    <a:pt x="0" y="63"/>
                    <a:pt x="0" y="75"/>
                  </a:cubicBezTo>
                  <a:cubicBezTo>
                    <a:pt x="0" y="88"/>
                    <a:pt x="3" y="97"/>
                    <a:pt x="9" y="103"/>
                  </a:cubicBezTo>
                  <a:cubicBezTo>
                    <a:pt x="15" y="108"/>
                    <a:pt x="21" y="111"/>
                    <a:pt x="29" y="111"/>
                  </a:cubicBezTo>
                  <a:cubicBezTo>
                    <a:pt x="31" y="112"/>
                    <a:pt x="33" y="112"/>
                    <a:pt x="34" y="112"/>
                  </a:cubicBezTo>
                  <a:cubicBezTo>
                    <a:pt x="35" y="112"/>
                    <a:pt x="35" y="112"/>
                    <a:pt x="36" y="112"/>
                  </a:cubicBezTo>
                  <a:cubicBezTo>
                    <a:pt x="38" y="112"/>
                    <a:pt x="40" y="111"/>
                    <a:pt x="41" y="111"/>
                  </a:cubicBezTo>
                  <a:cubicBezTo>
                    <a:pt x="42" y="111"/>
                    <a:pt x="44" y="110"/>
                    <a:pt x="45" y="110"/>
                  </a:cubicBezTo>
                  <a:cubicBezTo>
                    <a:pt x="50" y="108"/>
                    <a:pt x="55" y="105"/>
                    <a:pt x="60" y="100"/>
                  </a:cubicBezTo>
                  <a:cubicBezTo>
                    <a:pt x="67" y="91"/>
                    <a:pt x="71" y="82"/>
                    <a:pt x="71" y="73"/>
                  </a:cubicBezTo>
                  <a:cubicBezTo>
                    <a:pt x="71" y="64"/>
                    <a:pt x="68" y="57"/>
                    <a:pt x="63" y="51"/>
                  </a:cubicBezTo>
                  <a:cubicBezTo>
                    <a:pt x="63" y="51"/>
                    <a:pt x="62" y="50"/>
                    <a:pt x="61" y="50"/>
                  </a:cubicBezTo>
                  <a:cubicBezTo>
                    <a:pt x="61" y="49"/>
                    <a:pt x="61" y="49"/>
                    <a:pt x="60" y="49"/>
                  </a:cubicBezTo>
                  <a:cubicBezTo>
                    <a:pt x="59" y="48"/>
                    <a:pt x="57" y="46"/>
                    <a:pt x="55" y="45"/>
                  </a:cubicBezTo>
                  <a:cubicBezTo>
                    <a:pt x="53" y="44"/>
                    <a:pt x="50" y="43"/>
                    <a:pt x="48" y="42"/>
                  </a:cubicBezTo>
                  <a:cubicBezTo>
                    <a:pt x="47" y="42"/>
                    <a:pt x="46" y="42"/>
                    <a:pt x="45" y="42"/>
                  </a:cubicBezTo>
                  <a:cubicBezTo>
                    <a:pt x="45" y="39"/>
                    <a:pt x="47" y="34"/>
                    <a:pt x="51" y="28"/>
                  </a:cubicBezTo>
                  <a:cubicBezTo>
                    <a:pt x="56" y="22"/>
                    <a:pt x="60" y="16"/>
                    <a:pt x="66" y="12"/>
                  </a:cubicBezTo>
                  <a:cubicBezTo>
                    <a:pt x="65" y="7"/>
                    <a:pt x="63" y="3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10296525" y="4152900"/>
              <a:ext cx="268288" cy="423863"/>
            </a:xfrm>
            <a:custGeom>
              <a:avLst/>
              <a:gdLst>
                <a:gd name="T0" fmla="*/ 62 w 71"/>
                <a:gd name="T1" fmla="*/ 50 h 112"/>
                <a:gd name="T2" fmla="*/ 62 w 71"/>
                <a:gd name="T3" fmla="*/ 50 h 112"/>
                <a:gd name="T4" fmla="*/ 58 w 71"/>
                <a:gd name="T5" fmla="*/ 47 h 112"/>
                <a:gd name="T6" fmla="*/ 45 w 71"/>
                <a:gd name="T7" fmla="*/ 42 h 112"/>
                <a:gd name="T8" fmla="*/ 45 w 71"/>
                <a:gd name="T9" fmla="*/ 41 h 112"/>
                <a:gd name="T10" fmla="*/ 48 w 71"/>
                <a:gd name="T11" fmla="*/ 35 h 112"/>
                <a:gd name="T12" fmla="*/ 52 w 71"/>
                <a:gd name="T13" fmla="*/ 28 h 112"/>
                <a:gd name="T14" fmla="*/ 66 w 71"/>
                <a:gd name="T15" fmla="*/ 12 h 112"/>
                <a:gd name="T16" fmla="*/ 58 w 71"/>
                <a:gd name="T17" fmla="*/ 0 h 112"/>
                <a:gd name="T18" fmla="*/ 29 w 71"/>
                <a:gd name="T19" fmla="*/ 18 h 112"/>
                <a:gd name="T20" fmla="*/ 15 w 71"/>
                <a:gd name="T21" fmla="*/ 35 h 112"/>
                <a:gd name="T22" fmla="*/ 11 w 71"/>
                <a:gd name="T23" fmla="*/ 41 h 112"/>
                <a:gd name="T24" fmla="*/ 9 w 71"/>
                <a:gd name="T25" fmla="*/ 47 h 112"/>
                <a:gd name="T26" fmla="*/ 8 w 71"/>
                <a:gd name="T27" fmla="*/ 48 h 112"/>
                <a:gd name="T28" fmla="*/ 7 w 71"/>
                <a:gd name="T29" fmla="*/ 50 h 112"/>
                <a:gd name="T30" fmla="*/ 0 w 71"/>
                <a:gd name="T31" fmla="*/ 79 h 112"/>
                <a:gd name="T32" fmla="*/ 10 w 71"/>
                <a:gd name="T33" fmla="*/ 103 h 112"/>
                <a:gd name="T34" fmla="*/ 34 w 71"/>
                <a:gd name="T35" fmla="*/ 112 h 112"/>
                <a:gd name="T36" fmla="*/ 60 w 71"/>
                <a:gd name="T37" fmla="*/ 100 h 112"/>
                <a:gd name="T38" fmla="*/ 71 w 71"/>
                <a:gd name="T39" fmla="*/ 73 h 112"/>
                <a:gd name="T40" fmla="*/ 62 w 71"/>
                <a:gd name="T41" fmla="*/ 5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12">
                  <a:moveTo>
                    <a:pt x="62" y="50"/>
                  </a:moveTo>
                  <a:cubicBezTo>
                    <a:pt x="62" y="50"/>
                    <a:pt x="62" y="50"/>
                    <a:pt x="62" y="50"/>
                  </a:cubicBezTo>
                  <a:cubicBezTo>
                    <a:pt x="60" y="49"/>
                    <a:pt x="59" y="48"/>
                    <a:pt x="58" y="47"/>
                  </a:cubicBezTo>
                  <a:cubicBezTo>
                    <a:pt x="53" y="43"/>
                    <a:pt x="49" y="42"/>
                    <a:pt x="45" y="42"/>
                  </a:cubicBezTo>
                  <a:cubicBezTo>
                    <a:pt x="45" y="42"/>
                    <a:pt x="45" y="41"/>
                    <a:pt x="45" y="41"/>
                  </a:cubicBezTo>
                  <a:cubicBezTo>
                    <a:pt x="46" y="40"/>
                    <a:pt x="46" y="38"/>
                    <a:pt x="48" y="35"/>
                  </a:cubicBezTo>
                  <a:cubicBezTo>
                    <a:pt x="49" y="33"/>
                    <a:pt x="50" y="31"/>
                    <a:pt x="52" y="28"/>
                  </a:cubicBezTo>
                  <a:cubicBezTo>
                    <a:pt x="56" y="22"/>
                    <a:pt x="61" y="16"/>
                    <a:pt x="66" y="12"/>
                  </a:cubicBezTo>
                  <a:cubicBezTo>
                    <a:pt x="66" y="7"/>
                    <a:pt x="63" y="3"/>
                    <a:pt x="58" y="0"/>
                  </a:cubicBezTo>
                  <a:cubicBezTo>
                    <a:pt x="48" y="3"/>
                    <a:pt x="38" y="9"/>
                    <a:pt x="29" y="18"/>
                  </a:cubicBezTo>
                  <a:cubicBezTo>
                    <a:pt x="24" y="23"/>
                    <a:pt x="19" y="29"/>
                    <a:pt x="15" y="35"/>
                  </a:cubicBezTo>
                  <a:cubicBezTo>
                    <a:pt x="14" y="37"/>
                    <a:pt x="13" y="39"/>
                    <a:pt x="11" y="41"/>
                  </a:cubicBezTo>
                  <a:cubicBezTo>
                    <a:pt x="10" y="43"/>
                    <a:pt x="9" y="45"/>
                    <a:pt x="9" y="47"/>
                  </a:cubicBezTo>
                  <a:cubicBezTo>
                    <a:pt x="8" y="47"/>
                    <a:pt x="8" y="47"/>
                    <a:pt x="8" y="48"/>
                  </a:cubicBezTo>
                  <a:cubicBezTo>
                    <a:pt x="8" y="49"/>
                    <a:pt x="7" y="49"/>
                    <a:pt x="7" y="50"/>
                  </a:cubicBezTo>
                  <a:cubicBezTo>
                    <a:pt x="2" y="60"/>
                    <a:pt x="0" y="70"/>
                    <a:pt x="0" y="79"/>
                  </a:cubicBezTo>
                  <a:cubicBezTo>
                    <a:pt x="0" y="89"/>
                    <a:pt x="3" y="97"/>
                    <a:pt x="10" y="103"/>
                  </a:cubicBezTo>
                  <a:cubicBezTo>
                    <a:pt x="16" y="109"/>
                    <a:pt x="24" y="112"/>
                    <a:pt x="34" y="112"/>
                  </a:cubicBezTo>
                  <a:cubicBezTo>
                    <a:pt x="45" y="112"/>
                    <a:pt x="53" y="108"/>
                    <a:pt x="60" y="100"/>
                  </a:cubicBezTo>
                  <a:cubicBezTo>
                    <a:pt x="68" y="91"/>
                    <a:pt x="71" y="82"/>
                    <a:pt x="71" y="73"/>
                  </a:cubicBezTo>
                  <a:cubicBezTo>
                    <a:pt x="71" y="63"/>
                    <a:pt x="68" y="55"/>
                    <a:pt x="62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矩形 85"/>
          <p:cNvSpPr>
            <a:spLocks/>
          </p:cNvSpPr>
          <p:nvPr/>
        </p:nvSpPr>
        <p:spPr>
          <a:xfrm>
            <a:off x="4657377" y="27272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accent4"/>
                </a:solidFill>
              </a:rPr>
              <a:t>广州</a:t>
            </a:r>
            <a:endParaRPr lang="zh-CN" altLang="en-US" sz="2800" b="1" dirty="0">
              <a:solidFill>
                <a:schemeClr val="accent4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960393" y="3252903"/>
            <a:ext cx="2359990" cy="707886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+mn-ea"/>
              </a:rPr>
              <a:t>     美食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5889855" y="3057856"/>
            <a:ext cx="496008" cy="367873"/>
            <a:chOff x="10885488" y="5275263"/>
            <a:chExt cx="571500" cy="423863"/>
          </a:xfrm>
          <a:solidFill>
            <a:schemeClr val="accent4"/>
          </a:solidFill>
        </p:grpSpPr>
        <p:sp>
          <p:nvSpPr>
            <p:cNvPr id="89" name="Freeform 7"/>
            <p:cNvSpPr>
              <a:spLocks/>
            </p:cNvSpPr>
            <p:nvPr/>
          </p:nvSpPr>
          <p:spPr bwMode="auto">
            <a:xfrm>
              <a:off x="10885488" y="5275263"/>
              <a:ext cx="268288" cy="423863"/>
            </a:xfrm>
            <a:custGeom>
              <a:avLst/>
              <a:gdLst>
                <a:gd name="T0" fmla="*/ 71 w 71"/>
                <a:gd name="T1" fmla="*/ 33 h 112"/>
                <a:gd name="T2" fmla="*/ 65 w 71"/>
                <a:gd name="T3" fmla="*/ 61 h 112"/>
                <a:gd name="T4" fmla="*/ 63 w 71"/>
                <a:gd name="T5" fmla="*/ 64 h 112"/>
                <a:gd name="T6" fmla="*/ 63 w 71"/>
                <a:gd name="T7" fmla="*/ 64 h 112"/>
                <a:gd name="T8" fmla="*/ 61 w 71"/>
                <a:gd name="T9" fmla="*/ 69 h 112"/>
                <a:gd name="T10" fmla="*/ 57 w 71"/>
                <a:gd name="T11" fmla="*/ 76 h 112"/>
                <a:gd name="T12" fmla="*/ 42 w 71"/>
                <a:gd name="T13" fmla="*/ 94 h 112"/>
                <a:gd name="T14" fmla="*/ 13 w 71"/>
                <a:gd name="T15" fmla="*/ 112 h 112"/>
                <a:gd name="T16" fmla="*/ 5 w 71"/>
                <a:gd name="T17" fmla="*/ 100 h 112"/>
                <a:gd name="T18" fmla="*/ 19 w 71"/>
                <a:gd name="T19" fmla="*/ 84 h 112"/>
                <a:gd name="T20" fmla="*/ 24 w 71"/>
                <a:gd name="T21" fmla="*/ 76 h 112"/>
                <a:gd name="T22" fmla="*/ 26 w 71"/>
                <a:gd name="T23" fmla="*/ 70 h 112"/>
                <a:gd name="T24" fmla="*/ 21 w 71"/>
                <a:gd name="T25" fmla="*/ 69 h 112"/>
                <a:gd name="T26" fmla="*/ 12 w 71"/>
                <a:gd name="T27" fmla="*/ 64 h 112"/>
                <a:gd name="T28" fmla="*/ 10 w 71"/>
                <a:gd name="T29" fmla="*/ 62 h 112"/>
                <a:gd name="T30" fmla="*/ 8 w 71"/>
                <a:gd name="T31" fmla="*/ 61 h 112"/>
                <a:gd name="T32" fmla="*/ 0 w 71"/>
                <a:gd name="T33" fmla="*/ 39 h 112"/>
                <a:gd name="T34" fmla="*/ 11 w 71"/>
                <a:gd name="T35" fmla="*/ 12 h 112"/>
                <a:gd name="T36" fmla="*/ 37 w 71"/>
                <a:gd name="T37" fmla="*/ 0 h 112"/>
                <a:gd name="T38" fmla="*/ 62 w 71"/>
                <a:gd name="T39" fmla="*/ 9 h 112"/>
                <a:gd name="T40" fmla="*/ 71 w 71"/>
                <a:gd name="T41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12">
                  <a:moveTo>
                    <a:pt x="71" y="33"/>
                  </a:moveTo>
                  <a:cubicBezTo>
                    <a:pt x="71" y="41"/>
                    <a:pt x="69" y="51"/>
                    <a:pt x="65" y="61"/>
                  </a:cubicBezTo>
                  <a:cubicBezTo>
                    <a:pt x="64" y="62"/>
                    <a:pt x="64" y="63"/>
                    <a:pt x="63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2" y="66"/>
                    <a:pt x="62" y="68"/>
                    <a:pt x="61" y="69"/>
                  </a:cubicBezTo>
                  <a:cubicBezTo>
                    <a:pt x="60" y="71"/>
                    <a:pt x="58" y="74"/>
                    <a:pt x="57" y="76"/>
                  </a:cubicBezTo>
                  <a:cubicBezTo>
                    <a:pt x="53" y="82"/>
                    <a:pt x="48" y="88"/>
                    <a:pt x="42" y="94"/>
                  </a:cubicBezTo>
                  <a:cubicBezTo>
                    <a:pt x="33" y="103"/>
                    <a:pt x="23" y="109"/>
                    <a:pt x="13" y="112"/>
                  </a:cubicBezTo>
                  <a:cubicBezTo>
                    <a:pt x="8" y="109"/>
                    <a:pt x="5" y="105"/>
                    <a:pt x="5" y="100"/>
                  </a:cubicBezTo>
                  <a:cubicBezTo>
                    <a:pt x="11" y="95"/>
                    <a:pt x="15" y="90"/>
                    <a:pt x="19" y="84"/>
                  </a:cubicBezTo>
                  <a:cubicBezTo>
                    <a:pt x="21" y="81"/>
                    <a:pt x="23" y="78"/>
                    <a:pt x="24" y="76"/>
                  </a:cubicBezTo>
                  <a:cubicBezTo>
                    <a:pt x="25" y="73"/>
                    <a:pt x="26" y="72"/>
                    <a:pt x="26" y="70"/>
                  </a:cubicBezTo>
                  <a:cubicBezTo>
                    <a:pt x="24" y="70"/>
                    <a:pt x="23" y="70"/>
                    <a:pt x="21" y="69"/>
                  </a:cubicBezTo>
                  <a:cubicBezTo>
                    <a:pt x="18" y="68"/>
                    <a:pt x="15" y="66"/>
                    <a:pt x="12" y="64"/>
                  </a:cubicBezTo>
                  <a:cubicBezTo>
                    <a:pt x="11" y="63"/>
                    <a:pt x="10" y="63"/>
                    <a:pt x="10" y="62"/>
                  </a:cubicBezTo>
                  <a:cubicBezTo>
                    <a:pt x="9" y="62"/>
                    <a:pt x="8" y="61"/>
                    <a:pt x="8" y="61"/>
                  </a:cubicBezTo>
                  <a:cubicBezTo>
                    <a:pt x="3" y="55"/>
                    <a:pt x="0" y="48"/>
                    <a:pt x="0" y="39"/>
                  </a:cubicBezTo>
                  <a:cubicBezTo>
                    <a:pt x="0" y="29"/>
                    <a:pt x="4" y="20"/>
                    <a:pt x="11" y="12"/>
                  </a:cubicBezTo>
                  <a:cubicBezTo>
                    <a:pt x="18" y="4"/>
                    <a:pt x="27" y="0"/>
                    <a:pt x="37" y="0"/>
                  </a:cubicBezTo>
                  <a:cubicBezTo>
                    <a:pt x="47" y="0"/>
                    <a:pt x="55" y="3"/>
                    <a:pt x="62" y="9"/>
                  </a:cubicBezTo>
                  <a:cubicBezTo>
                    <a:pt x="68" y="15"/>
                    <a:pt x="71" y="22"/>
                    <a:pt x="7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"/>
            <p:cNvSpPr>
              <a:spLocks/>
            </p:cNvSpPr>
            <p:nvPr/>
          </p:nvSpPr>
          <p:spPr bwMode="auto">
            <a:xfrm>
              <a:off x="11183938" y="5275263"/>
              <a:ext cx="273050" cy="423863"/>
            </a:xfrm>
            <a:custGeom>
              <a:avLst/>
              <a:gdLst>
                <a:gd name="T0" fmla="*/ 72 w 72"/>
                <a:gd name="T1" fmla="*/ 37 h 112"/>
                <a:gd name="T2" fmla="*/ 54 w 72"/>
                <a:gd name="T3" fmla="*/ 80 h 112"/>
                <a:gd name="T4" fmla="*/ 14 w 72"/>
                <a:gd name="T5" fmla="*/ 112 h 112"/>
                <a:gd name="T6" fmla="*/ 5 w 72"/>
                <a:gd name="T7" fmla="*/ 100 h 112"/>
                <a:gd name="T8" fmla="*/ 20 w 72"/>
                <a:gd name="T9" fmla="*/ 84 h 112"/>
                <a:gd name="T10" fmla="*/ 26 w 72"/>
                <a:gd name="T11" fmla="*/ 73 h 112"/>
                <a:gd name="T12" fmla="*/ 26 w 72"/>
                <a:gd name="T13" fmla="*/ 70 h 112"/>
                <a:gd name="T14" fmla="*/ 19 w 72"/>
                <a:gd name="T15" fmla="*/ 68 h 112"/>
                <a:gd name="T16" fmla="*/ 12 w 72"/>
                <a:gd name="T17" fmla="*/ 64 h 112"/>
                <a:gd name="T18" fmla="*/ 10 w 72"/>
                <a:gd name="T19" fmla="*/ 62 h 112"/>
                <a:gd name="T20" fmla="*/ 8 w 72"/>
                <a:gd name="T21" fmla="*/ 61 h 112"/>
                <a:gd name="T22" fmla="*/ 0 w 72"/>
                <a:gd name="T23" fmla="*/ 39 h 112"/>
                <a:gd name="T24" fmla="*/ 11 w 72"/>
                <a:gd name="T25" fmla="*/ 12 h 112"/>
                <a:gd name="T26" fmla="*/ 37 w 72"/>
                <a:gd name="T27" fmla="*/ 0 h 112"/>
                <a:gd name="T28" fmla="*/ 38 w 72"/>
                <a:gd name="T29" fmla="*/ 0 h 112"/>
                <a:gd name="T30" fmla="*/ 41 w 72"/>
                <a:gd name="T31" fmla="*/ 0 h 112"/>
                <a:gd name="T32" fmla="*/ 47 w 72"/>
                <a:gd name="T33" fmla="*/ 1 h 112"/>
                <a:gd name="T34" fmla="*/ 53 w 72"/>
                <a:gd name="T35" fmla="*/ 3 h 112"/>
                <a:gd name="T36" fmla="*/ 62 w 72"/>
                <a:gd name="T37" fmla="*/ 9 h 112"/>
                <a:gd name="T38" fmla="*/ 72 w 72"/>
                <a:gd name="T39" fmla="*/ 3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112">
                  <a:moveTo>
                    <a:pt x="72" y="37"/>
                  </a:moveTo>
                  <a:cubicBezTo>
                    <a:pt x="72" y="49"/>
                    <a:pt x="66" y="64"/>
                    <a:pt x="54" y="80"/>
                  </a:cubicBezTo>
                  <a:cubicBezTo>
                    <a:pt x="42" y="97"/>
                    <a:pt x="29" y="107"/>
                    <a:pt x="14" y="112"/>
                  </a:cubicBezTo>
                  <a:cubicBezTo>
                    <a:pt x="9" y="109"/>
                    <a:pt x="6" y="105"/>
                    <a:pt x="5" y="100"/>
                  </a:cubicBezTo>
                  <a:cubicBezTo>
                    <a:pt x="11" y="95"/>
                    <a:pt x="16" y="90"/>
                    <a:pt x="20" y="84"/>
                  </a:cubicBezTo>
                  <a:cubicBezTo>
                    <a:pt x="23" y="79"/>
                    <a:pt x="25" y="76"/>
                    <a:pt x="26" y="73"/>
                  </a:cubicBezTo>
                  <a:cubicBezTo>
                    <a:pt x="26" y="72"/>
                    <a:pt x="26" y="71"/>
                    <a:pt x="26" y="70"/>
                  </a:cubicBezTo>
                  <a:cubicBezTo>
                    <a:pt x="24" y="70"/>
                    <a:pt x="22" y="70"/>
                    <a:pt x="19" y="68"/>
                  </a:cubicBezTo>
                  <a:cubicBezTo>
                    <a:pt x="17" y="67"/>
                    <a:pt x="15" y="66"/>
                    <a:pt x="12" y="64"/>
                  </a:cubicBezTo>
                  <a:cubicBezTo>
                    <a:pt x="11" y="63"/>
                    <a:pt x="11" y="63"/>
                    <a:pt x="10" y="62"/>
                  </a:cubicBezTo>
                  <a:cubicBezTo>
                    <a:pt x="9" y="62"/>
                    <a:pt x="9" y="61"/>
                    <a:pt x="8" y="61"/>
                  </a:cubicBezTo>
                  <a:cubicBezTo>
                    <a:pt x="3" y="55"/>
                    <a:pt x="0" y="48"/>
                    <a:pt x="0" y="39"/>
                  </a:cubicBezTo>
                  <a:cubicBezTo>
                    <a:pt x="0" y="29"/>
                    <a:pt x="4" y="20"/>
                    <a:pt x="11" y="12"/>
                  </a:cubicBezTo>
                  <a:cubicBezTo>
                    <a:pt x="18" y="4"/>
                    <a:pt x="27" y="0"/>
                    <a:pt x="3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1" y="0"/>
                  </a:cubicBezTo>
                  <a:cubicBezTo>
                    <a:pt x="43" y="0"/>
                    <a:pt x="45" y="1"/>
                    <a:pt x="47" y="1"/>
                  </a:cubicBezTo>
                  <a:cubicBezTo>
                    <a:pt x="49" y="2"/>
                    <a:pt x="51" y="2"/>
                    <a:pt x="53" y="3"/>
                  </a:cubicBezTo>
                  <a:cubicBezTo>
                    <a:pt x="56" y="5"/>
                    <a:pt x="59" y="6"/>
                    <a:pt x="62" y="9"/>
                  </a:cubicBezTo>
                  <a:cubicBezTo>
                    <a:pt x="69" y="15"/>
                    <a:pt x="72" y="24"/>
                    <a:pt x="72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457086" y="3812623"/>
            <a:ext cx="447162" cy="334432"/>
            <a:chOff x="9998075" y="4152900"/>
            <a:chExt cx="566738" cy="423863"/>
          </a:xfrm>
          <a:solidFill>
            <a:schemeClr val="accent4"/>
          </a:solidFill>
        </p:grpSpPr>
        <p:sp>
          <p:nvSpPr>
            <p:cNvPr id="92" name="Freeform 5"/>
            <p:cNvSpPr>
              <a:spLocks/>
            </p:cNvSpPr>
            <p:nvPr/>
          </p:nvSpPr>
          <p:spPr bwMode="auto">
            <a:xfrm>
              <a:off x="9998075" y="4152900"/>
              <a:ext cx="268288" cy="423863"/>
            </a:xfrm>
            <a:custGeom>
              <a:avLst/>
              <a:gdLst>
                <a:gd name="T0" fmla="*/ 58 w 71"/>
                <a:gd name="T1" fmla="*/ 0 h 112"/>
                <a:gd name="T2" fmla="*/ 17 w 71"/>
                <a:gd name="T3" fmla="*/ 32 h 112"/>
                <a:gd name="T4" fmla="*/ 0 w 71"/>
                <a:gd name="T5" fmla="*/ 75 h 112"/>
                <a:gd name="T6" fmla="*/ 9 w 71"/>
                <a:gd name="T7" fmla="*/ 103 h 112"/>
                <a:gd name="T8" fmla="*/ 29 w 71"/>
                <a:gd name="T9" fmla="*/ 111 h 112"/>
                <a:gd name="T10" fmla="*/ 34 w 71"/>
                <a:gd name="T11" fmla="*/ 112 h 112"/>
                <a:gd name="T12" fmla="*/ 36 w 71"/>
                <a:gd name="T13" fmla="*/ 112 h 112"/>
                <a:gd name="T14" fmla="*/ 41 w 71"/>
                <a:gd name="T15" fmla="*/ 111 h 112"/>
                <a:gd name="T16" fmla="*/ 45 w 71"/>
                <a:gd name="T17" fmla="*/ 110 h 112"/>
                <a:gd name="T18" fmla="*/ 60 w 71"/>
                <a:gd name="T19" fmla="*/ 100 h 112"/>
                <a:gd name="T20" fmla="*/ 71 w 71"/>
                <a:gd name="T21" fmla="*/ 73 h 112"/>
                <a:gd name="T22" fmla="*/ 63 w 71"/>
                <a:gd name="T23" fmla="*/ 51 h 112"/>
                <a:gd name="T24" fmla="*/ 61 w 71"/>
                <a:gd name="T25" fmla="*/ 50 h 112"/>
                <a:gd name="T26" fmla="*/ 60 w 71"/>
                <a:gd name="T27" fmla="*/ 49 h 112"/>
                <a:gd name="T28" fmla="*/ 55 w 71"/>
                <a:gd name="T29" fmla="*/ 45 h 112"/>
                <a:gd name="T30" fmla="*/ 48 w 71"/>
                <a:gd name="T31" fmla="*/ 42 h 112"/>
                <a:gd name="T32" fmla="*/ 45 w 71"/>
                <a:gd name="T33" fmla="*/ 42 h 112"/>
                <a:gd name="T34" fmla="*/ 51 w 71"/>
                <a:gd name="T35" fmla="*/ 28 h 112"/>
                <a:gd name="T36" fmla="*/ 66 w 71"/>
                <a:gd name="T37" fmla="*/ 12 h 112"/>
                <a:gd name="T38" fmla="*/ 58 w 71"/>
                <a:gd name="T3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112">
                  <a:moveTo>
                    <a:pt x="58" y="0"/>
                  </a:moveTo>
                  <a:cubicBezTo>
                    <a:pt x="42" y="5"/>
                    <a:pt x="29" y="15"/>
                    <a:pt x="17" y="32"/>
                  </a:cubicBezTo>
                  <a:cubicBezTo>
                    <a:pt x="5" y="48"/>
                    <a:pt x="0" y="63"/>
                    <a:pt x="0" y="75"/>
                  </a:cubicBezTo>
                  <a:cubicBezTo>
                    <a:pt x="0" y="88"/>
                    <a:pt x="3" y="97"/>
                    <a:pt x="9" y="103"/>
                  </a:cubicBezTo>
                  <a:cubicBezTo>
                    <a:pt x="15" y="108"/>
                    <a:pt x="21" y="111"/>
                    <a:pt x="29" y="111"/>
                  </a:cubicBezTo>
                  <a:cubicBezTo>
                    <a:pt x="31" y="112"/>
                    <a:pt x="33" y="112"/>
                    <a:pt x="34" y="112"/>
                  </a:cubicBezTo>
                  <a:cubicBezTo>
                    <a:pt x="35" y="112"/>
                    <a:pt x="35" y="112"/>
                    <a:pt x="36" y="112"/>
                  </a:cubicBezTo>
                  <a:cubicBezTo>
                    <a:pt x="38" y="112"/>
                    <a:pt x="40" y="111"/>
                    <a:pt x="41" y="111"/>
                  </a:cubicBezTo>
                  <a:cubicBezTo>
                    <a:pt x="42" y="111"/>
                    <a:pt x="44" y="110"/>
                    <a:pt x="45" y="110"/>
                  </a:cubicBezTo>
                  <a:cubicBezTo>
                    <a:pt x="50" y="108"/>
                    <a:pt x="55" y="105"/>
                    <a:pt x="60" y="100"/>
                  </a:cubicBezTo>
                  <a:cubicBezTo>
                    <a:pt x="67" y="91"/>
                    <a:pt x="71" y="82"/>
                    <a:pt x="71" y="73"/>
                  </a:cubicBezTo>
                  <a:cubicBezTo>
                    <a:pt x="71" y="64"/>
                    <a:pt x="68" y="57"/>
                    <a:pt x="63" y="51"/>
                  </a:cubicBezTo>
                  <a:cubicBezTo>
                    <a:pt x="63" y="51"/>
                    <a:pt x="62" y="50"/>
                    <a:pt x="61" y="50"/>
                  </a:cubicBezTo>
                  <a:cubicBezTo>
                    <a:pt x="61" y="49"/>
                    <a:pt x="61" y="49"/>
                    <a:pt x="60" y="49"/>
                  </a:cubicBezTo>
                  <a:cubicBezTo>
                    <a:pt x="59" y="48"/>
                    <a:pt x="57" y="46"/>
                    <a:pt x="55" y="45"/>
                  </a:cubicBezTo>
                  <a:cubicBezTo>
                    <a:pt x="53" y="44"/>
                    <a:pt x="50" y="43"/>
                    <a:pt x="48" y="42"/>
                  </a:cubicBezTo>
                  <a:cubicBezTo>
                    <a:pt x="47" y="42"/>
                    <a:pt x="46" y="42"/>
                    <a:pt x="45" y="42"/>
                  </a:cubicBezTo>
                  <a:cubicBezTo>
                    <a:pt x="45" y="39"/>
                    <a:pt x="47" y="34"/>
                    <a:pt x="51" y="28"/>
                  </a:cubicBezTo>
                  <a:cubicBezTo>
                    <a:pt x="56" y="22"/>
                    <a:pt x="60" y="16"/>
                    <a:pt x="66" y="12"/>
                  </a:cubicBezTo>
                  <a:cubicBezTo>
                    <a:pt x="65" y="7"/>
                    <a:pt x="63" y="3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10296525" y="4152900"/>
              <a:ext cx="268288" cy="423863"/>
            </a:xfrm>
            <a:custGeom>
              <a:avLst/>
              <a:gdLst>
                <a:gd name="T0" fmla="*/ 62 w 71"/>
                <a:gd name="T1" fmla="*/ 50 h 112"/>
                <a:gd name="T2" fmla="*/ 62 w 71"/>
                <a:gd name="T3" fmla="*/ 50 h 112"/>
                <a:gd name="T4" fmla="*/ 58 w 71"/>
                <a:gd name="T5" fmla="*/ 47 h 112"/>
                <a:gd name="T6" fmla="*/ 45 w 71"/>
                <a:gd name="T7" fmla="*/ 42 h 112"/>
                <a:gd name="T8" fmla="*/ 45 w 71"/>
                <a:gd name="T9" fmla="*/ 41 h 112"/>
                <a:gd name="T10" fmla="*/ 48 w 71"/>
                <a:gd name="T11" fmla="*/ 35 h 112"/>
                <a:gd name="T12" fmla="*/ 52 w 71"/>
                <a:gd name="T13" fmla="*/ 28 h 112"/>
                <a:gd name="T14" fmla="*/ 66 w 71"/>
                <a:gd name="T15" fmla="*/ 12 h 112"/>
                <a:gd name="T16" fmla="*/ 58 w 71"/>
                <a:gd name="T17" fmla="*/ 0 h 112"/>
                <a:gd name="T18" fmla="*/ 29 w 71"/>
                <a:gd name="T19" fmla="*/ 18 h 112"/>
                <a:gd name="T20" fmla="*/ 15 w 71"/>
                <a:gd name="T21" fmla="*/ 35 h 112"/>
                <a:gd name="T22" fmla="*/ 11 w 71"/>
                <a:gd name="T23" fmla="*/ 41 h 112"/>
                <a:gd name="T24" fmla="*/ 9 w 71"/>
                <a:gd name="T25" fmla="*/ 47 h 112"/>
                <a:gd name="T26" fmla="*/ 8 w 71"/>
                <a:gd name="T27" fmla="*/ 48 h 112"/>
                <a:gd name="T28" fmla="*/ 7 w 71"/>
                <a:gd name="T29" fmla="*/ 50 h 112"/>
                <a:gd name="T30" fmla="*/ 0 w 71"/>
                <a:gd name="T31" fmla="*/ 79 h 112"/>
                <a:gd name="T32" fmla="*/ 10 w 71"/>
                <a:gd name="T33" fmla="*/ 103 h 112"/>
                <a:gd name="T34" fmla="*/ 34 w 71"/>
                <a:gd name="T35" fmla="*/ 112 h 112"/>
                <a:gd name="T36" fmla="*/ 60 w 71"/>
                <a:gd name="T37" fmla="*/ 100 h 112"/>
                <a:gd name="T38" fmla="*/ 71 w 71"/>
                <a:gd name="T39" fmla="*/ 73 h 112"/>
                <a:gd name="T40" fmla="*/ 62 w 71"/>
                <a:gd name="T41" fmla="*/ 5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12">
                  <a:moveTo>
                    <a:pt x="62" y="50"/>
                  </a:moveTo>
                  <a:cubicBezTo>
                    <a:pt x="62" y="50"/>
                    <a:pt x="62" y="50"/>
                    <a:pt x="62" y="50"/>
                  </a:cubicBezTo>
                  <a:cubicBezTo>
                    <a:pt x="60" y="49"/>
                    <a:pt x="59" y="48"/>
                    <a:pt x="58" y="47"/>
                  </a:cubicBezTo>
                  <a:cubicBezTo>
                    <a:pt x="53" y="43"/>
                    <a:pt x="49" y="42"/>
                    <a:pt x="45" y="42"/>
                  </a:cubicBezTo>
                  <a:cubicBezTo>
                    <a:pt x="45" y="42"/>
                    <a:pt x="45" y="41"/>
                    <a:pt x="45" y="41"/>
                  </a:cubicBezTo>
                  <a:cubicBezTo>
                    <a:pt x="46" y="40"/>
                    <a:pt x="46" y="38"/>
                    <a:pt x="48" y="35"/>
                  </a:cubicBezTo>
                  <a:cubicBezTo>
                    <a:pt x="49" y="33"/>
                    <a:pt x="50" y="31"/>
                    <a:pt x="52" y="28"/>
                  </a:cubicBezTo>
                  <a:cubicBezTo>
                    <a:pt x="56" y="22"/>
                    <a:pt x="61" y="16"/>
                    <a:pt x="66" y="12"/>
                  </a:cubicBezTo>
                  <a:cubicBezTo>
                    <a:pt x="66" y="7"/>
                    <a:pt x="63" y="3"/>
                    <a:pt x="58" y="0"/>
                  </a:cubicBezTo>
                  <a:cubicBezTo>
                    <a:pt x="48" y="3"/>
                    <a:pt x="38" y="9"/>
                    <a:pt x="29" y="18"/>
                  </a:cubicBezTo>
                  <a:cubicBezTo>
                    <a:pt x="24" y="23"/>
                    <a:pt x="19" y="29"/>
                    <a:pt x="15" y="35"/>
                  </a:cubicBezTo>
                  <a:cubicBezTo>
                    <a:pt x="14" y="37"/>
                    <a:pt x="13" y="39"/>
                    <a:pt x="11" y="41"/>
                  </a:cubicBezTo>
                  <a:cubicBezTo>
                    <a:pt x="10" y="43"/>
                    <a:pt x="9" y="45"/>
                    <a:pt x="9" y="47"/>
                  </a:cubicBezTo>
                  <a:cubicBezTo>
                    <a:pt x="8" y="47"/>
                    <a:pt x="8" y="47"/>
                    <a:pt x="8" y="48"/>
                  </a:cubicBezTo>
                  <a:cubicBezTo>
                    <a:pt x="8" y="49"/>
                    <a:pt x="7" y="49"/>
                    <a:pt x="7" y="50"/>
                  </a:cubicBezTo>
                  <a:cubicBezTo>
                    <a:pt x="2" y="60"/>
                    <a:pt x="0" y="70"/>
                    <a:pt x="0" y="79"/>
                  </a:cubicBezTo>
                  <a:cubicBezTo>
                    <a:pt x="0" y="89"/>
                    <a:pt x="3" y="97"/>
                    <a:pt x="10" y="103"/>
                  </a:cubicBezTo>
                  <a:cubicBezTo>
                    <a:pt x="16" y="109"/>
                    <a:pt x="24" y="112"/>
                    <a:pt x="34" y="112"/>
                  </a:cubicBezTo>
                  <a:cubicBezTo>
                    <a:pt x="45" y="112"/>
                    <a:pt x="53" y="108"/>
                    <a:pt x="60" y="100"/>
                  </a:cubicBezTo>
                  <a:cubicBezTo>
                    <a:pt x="68" y="91"/>
                    <a:pt x="71" y="82"/>
                    <a:pt x="71" y="73"/>
                  </a:cubicBezTo>
                  <a:cubicBezTo>
                    <a:pt x="71" y="63"/>
                    <a:pt x="68" y="55"/>
                    <a:pt x="62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38"/>
          <p:cNvSpPr>
            <a:spLocks noEditPoints="1"/>
          </p:cNvSpPr>
          <p:nvPr/>
        </p:nvSpPr>
        <p:spPr bwMode="auto">
          <a:xfrm>
            <a:off x="3584953" y="2834893"/>
            <a:ext cx="982151" cy="1383324"/>
          </a:xfrm>
          <a:custGeom>
            <a:avLst/>
            <a:gdLst>
              <a:gd name="T0" fmla="*/ 184 w 367"/>
              <a:gd name="T1" fmla="*/ 518 h 518"/>
              <a:gd name="T2" fmla="*/ 367 w 367"/>
              <a:gd name="T3" fmla="*/ 183 h 518"/>
              <a:gd name="T4" fmla="*/ 184 w 367"/>
              <a:gd name="T5" fmla="*/ 0 h 518"/>
              <a:gd name="T6" fmla="*/ 0 w 367"/>
              <a:gd name="T7" fmla="*/ 183 h 518"/>
              <a:gd name="T8" fmla="*/ 184 w 367"/>
              <a:gd name="T9" fmla="*/ 518 h 518"/>
              <a:gd name="T10" fmla="*/ 88 w 367"/>
              <a:gd name="T11" fmla="*/ 183 h 518"/>
              <a:gd name="T12" fmla="*/ 184 w 367"/>
              <a:gd name="T13" fmla="*/ 88 h 518"/>
              <a:gd name="T14" fmla="*/ 279 w 367"/>
              <a:gd name="T15" fmla="*/ 183 h 518"/>
              <a:gd name="T16" fmla="*/ 184 w 367"/>
              <a:gd name="T17" fmla="*/ 279 h 518"/>
              <a:gd name="T18" fmla="*/ 88 w 367"/>
              <a:gd name="T19" fmla="*/ 183 h 518"/>
              <a:gd name="T20" fmla="*/ 88 w 367"/>
              <a:gd name="T21" fmla="*/ 183 h 518"/>
              <a:gd name="T22" fmla="*/ 88 w 367"/>
              <a:gd name="T23" fmla="*/ 183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7" h="518">
                <a:moveTo>
                  <a:pt x="184" y="518"/>
                </a:moveTo>
                <a:cubicBezTo>
                  <a:pt x="184" y="518"/>
                  <a:pt x="367" y="336"/>
                  <a:pt x="367" y="183"/>
                </a:cubicBezTo>
                <a:cubicBezTo>
                  <a:pt x="367" y="82"/>
                  <a:pt x="285" y="0"/>
                  <a:pt x="184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344"/>
                  <a:pt x="184" y="518"/>
                  <a:pt x="184" y="518"/>
                </a:cubicBezTo>
                <a:close/>
                <a:moveTo>
                  <a:pt x="88" y="183"/>
                </a:moveTo>
                <a:cubicBezTo>
                  <a:pt x="88" y="130"/>
                  <a:pt x="131" y="88"/>
                  <a:pt x="184" y="88"/>
                </a:cubicBezTo>
                <a:cubicBezTo>
                  <a:pt x="236" y="88"/>
                  <a:pt x="279" y="130"/>
                  <a:pt x="279" y="183"/>
                </a:cubicBezTo>
                <a:cubicBezTo>
                  <a:pt x="279" y="236"/>
                  <a:pt x="236" y="279"/>
                  <a:pt x="184" y="279"/>
                </a:cubicBezTo>
                <a:cubicBezTo>
                  <a:pt x="131" y="279"/>
                  <a:pt x="88" y="236"/>
                  <a:pt x="88" y="183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668230" y="2928117"/>
            <a:ext cx="817846" cy="819850"/>
            <a:chOff x="13075662" y="2318359"/>
            <a:chExt cx="969171" cy="971549"/>
          </a:xfrm>
        </p:grpSpPr>
        <p:sp>
          <p:nvSpPr>
            <p:cNvPr id="58" name="íṩľíḍè-Oval 45"/>
            <p:cNvSpPr>
              <a:spLocks/>
            </p:cNvSpPr>
            <p:nvPr/>
          </p:nvSpPr>
          <p:spPr bwMode="auto">
            <a:xfrm>
              <a:off x="13075662" y="2318359"/>
              <a:ext cx="969171" cy="9715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cityscape_153956"/>
            <p:cNvSpPr>
              <a:spLocks noChangeAspect="1"/>
            </p:cNvSpPr>
            <p:nvPr/>
          </p:nvSpPr>
          <p:spPr bwMode="auto">
            <a:xfrm>
              <a:off x="13305233" y="2537373"/>
              <a:ext cx="497570" cy="496698"/>
            </a:xfrm>
            <a:custGeom>
              <a:avLst/>
              <a:gdLst>
                <a:gd name="connsiteX0" fmla="*/ 494240 w 604110"/>
                <a:gd name="connsiteY0" fmla="*/ 200547 h 603052"/>
                <a:gd name="connsiteX1" fmla="*/ 591063 w 604110"/>
                <a:gd name="connsiteY1" fmla="*/ 259888 h 603052"/>
                <a:gd name="connsiteX2" fmla="*/ 604110 w 604110"/>
                <a:gd name="connsiteY2" fmla="*/ 283323 h 603052"/>
                <a:gd name="connsiteX3" fmla="*/ 604110 w 604110"/>
                <a:gd name="connsiteY3" fmla="*/ 575643 h 603052"/>
                <a:gd name="connsiteX4" fmla="*/ 576643 w 604110"/>
                <a:gd name="connsiteY4" fmla="*/ 603052 h 603052"/>
                <a:gd name="connsiteX5" fmla="*/ 494240 w 604110"/>
                <a:gd name="connsiteY5" fmla="*/ 603052 h 603052"/>
                <a:gd name="connsiteX6" fmla="*/ 109870 w 604110"/>
                <a:gd name="connsiteY6" fmla="*/ 146282 h 603052"/>
                <a:gd name="connsiteX7" fmla="*/ 109870 w 604110"/>
                <a:gd name="connsiteY7" fmla="*/ 603052 h 603052"/>
                <a:gd name="connsiteX8" fmla="*/ 27467 w 604110"/>
                <a:gd name="connsiteY8" fmla="*/ 603052 h 603052"/>
                <a:gd name="connsiteX9" fmla="*/ 0 w 604110"/>
                <a:gd name="connsiteY9" fmla="*/ 575643 h 603052"/>
                <a:gd name="connsiteX10" fmla="*/ 0 w 604110"/>
                <a:gd name="connsiteY10" fmla="*/ 228509 h 603052"/>
                <a:gd name="connsiteX11" fmla="*/ 12223 w 604110"/>
                <a:gd name="connsiteY11" fmla="*/ 205622 h 603052"/>
                <a:gd name="connsiteX12" fmla="*/ 94625 w 604110"/>
                <a:gd name="connsiteY12" fmla="*/ 150804 h 603052"/>
                <a:gd name="connsiteX13" fmla="*/ 109870 w 604110"/>
                <a:gd name="connsiteY13" fmla="*/ 146282 h 603052"/>
                <a:gd name="connsiteX14" fmla="*/ 302055 w 604110"/>
                <a:gd name="connsiteY14" fmla="*/ 0 h 603052"/>
                <a:gd name="connsiteX15" fmla="*/ 329512 w 604110"/>
                <a:gd name="connsiteY15" fmla="*/ 27411 h 603052"/>
                <a:gd name="connsiteX16" fmla="*/ 329512 w 604110"/>
                <a:gd name="connsiteY16" fmla="*/ 73052 h 603052"/>
                <a:gd name="connsiteX17" fmla="*/ 411883 w 604110"/>
                <a:gd name="connsiteY17" fmla="*/ 73052 h 603052"/>
                <a:gd name="connsiteX18" fmla="*/ 439340 w 604110"/>
                <a:gd name="connsiteY18" fmla="*/ 100463 h 603052"/>
                <a:gd name="connsiteX19" fmla="*/ 439340 w 604110"/>
                <a:gd name="connsiteY19" fmla="*/ 111976 h 603052"/>
                <a:gd name="connsiteX20" fmla="*/ 439340 w 604110"/>
                <a:gd name="connsiteY20" fmla="*/ 166799 h 603052"/>
                <a:gd name="connsiteX21" fmla="*/ 439340 w 604110"/>
                <a:gd name="connsiteY21" fmla="*/ 603052 h 603052"/>
                <a:gd name="connsiteX22" fmla="*/ 411883 w 604110"/>
                <a:gd name="connsiteY22" fmla="*/ 603052 h 603052"/>
                <a:gd name="connsiteX23" fmla="*/ 329512 w 604110"/>
                <a:gd name="connsiteY23" fmla="*/ 603052 h 603052"/>
                <a:gd name="connsiteX24" fmla="*/ 329512 w 604110"/>
                <a:gd name="connsiteY24" fmla="*/ 548229 h 603052"/>
                <a:gd name="connsiteX25" fmla="*/ 329512 w 604110"/>
                <a:gd name="connsiteY25" fmla="*/ 520818 h 603052"/>
                <a:gd name="connsiteX26" fmla="*/ 302055 w 604110"/>
                <a:gd name="connsiteY26" fmla="*/ 493406 h 603052"/>
                <a:gd name="connsiteX27" fmla="*/ 274598 w 604110"/>
                <a:gd name="connsiteY27" fmla="*/ 520818 h 603052"/>
                <a:gd name="connsiteX28" fmla="*/ 274598 w 604110"/>
                <a:gd name="connsiteY28" fmla="*/ 548229 h 603052"/>
                <a:gd name="connsiteX29" fmla="*/ 274598 w 604110"/>
                <a:gd name="connsiteY29" fmla="*/ 603052 h 603052"/>
                <a:gd name="connsiteX30" fmla="*/ 192227 w 604110"/>
                <a:gd name="connsiteY30" fmla="*/ 603052 h 603052"/>
                <a:gd name="connsiteX31" fmla="*/ 164770 w 604110"/>
                <a:gd name="connsiteY31" fmla="*/ 603052 h 603052"/>
                <a:gd name="connsiteX32" fmla="*/ 164770 w 604110"/>
                <a:gd name="connsiteY32" fmla="*/ 177215 h 603052"/>
                <a:gd name="connsiteX33" fmla="*/ 164770 w 604110"/>
                <a:gd name="connsiteY33" fmla="*/ 100463 h 603052"/>
                <a:gd name="connsiteX34" fmla="*/ 172870 w 604110"/>
                <a:gd name="connsiteY34" fmla="*/ 81138 h 603052"/>
                <a:gd name="connsiteX35" fmla="*/ 192227 w 604110"/>
                <a:gd name="connsiteY35" fmla="*/ 73052 h 603052"/>
                <a:gd name="connsiteX36" fmla="*/ 274598 w 604110"/>
                <a:gd name="connsiteY36" fmla="*/ 73052 h 603052"/>
                <a:gd name="connsiteX37" fmla="*/ 274598 w 604110"/>
                <a:gd name="connsiteY37" fmla="*/ 27411 h 603052"/>
                <a:gd name="connsiteX38" fmla="*/ 302055 w 604110"/>
                <a:gd name="connsiteY38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4110" h="603052">
                  <a:moveTo>
                    <a:pt x="494240" y="200547"/>
                  </a:moveTo>
                  <a:lnTo>
                    <a:pt x="591063" y="259888"/>
                  </a:lnTo>
                  <a:cubicBezTo>
                    <a:pt x="599166" y="264959"/>
                    <a:pt x="604110" y="273730"/>
                    <a:pt x="604110" y="283323"/>
                  </a:cubicBezTo>
                  <a:lnTo>
                    <a:pt x="604110" y="575643"/>
                  </a:lnTo>
                  <a:cubicBezTo>
                    <a:pt x="604110" y="590718"/>
                    <a:pt x="591750" y="603052"/>
                    <a:pt x="576643" y="603052"/>
                  </a:cubicBezTo>
                  <a:lnTo>
                    <a:pt x="494240" y="603052"/>
                  </a:lnTo>
                  <a:close/>
                  <a:moveTo>
                    <a:pt x="109870" y="146282"/>
                  </a:moveTo>
                  <a:lnTo>
                    <a:pt x="109870" y="603052"/>
                  </a:lnTo>
                  <a:lnTo>
                    <a:pt x="27467" y="603052"/>
                  </a:lnTo>
                  <a:cubicBezTo>
                    <a:pt x="12360" y="603052"/>
                    <a:pt x="0" y="590718"/>
                    <a:pt x="0" y="575643"/>
                  </a:cubicBezTo>
                  <a:lnTo>
                    <a:pt x="0" y="228509"/>
                  </a:lnTo>
                  <a:cubicBezTo>
                    <a:pt x="0" y="219327"/>
                    <a:pt x="4532" y="210693"/>
                    <a:pt x="12223" y="205622"/>
                  </a:cubicBezTo>
                  <a:lnTo>
                    <a:pt x="94625" y="150804"/>
                  </a:lnTo>
                  <a:cubicBezTo>
                    <a:pt x="99295" y="147789"/>
                    <a:pt x="104514" y="146282"/>
                    <a:pt x="109870" y="146282"/>
                  </a:cubicBezTo>
                  <a:close/>
                  <a:moveTo>
                    <a:pt x="302055" y="0"/>
                  </a:moveTo>
                  <a:cubicBezTo>
                    <a:pt x="317156" y="0"/>
                    <a:pt x="329512" y="12335"/>
                    <a:pt x="329512" y="27411"/>
                  </a:cubicBezTo>
                  <a:lnTo>
                    <a:pt x="329512" y="73052"/>
                  </a:lnTo>
                  <a:lnTo>
                    <a:pt x="411883" y="73052"/>
                  </a:lnTo>
                  <a:cubicBezTo>
                    <a:pt x="426984" y="73052"/>
                    <a:pt x="439340" y="85387"/>
                    <a:pt x="439340" y="100463"/>
                  </a:cubicBezTo>
                  <a:lnTo>
                    <a:pt x="439340" y="111976"/>
                  </a:lnTo>
                  <a:lnTo>
                    <a:pt x="439340" y="166799"/>
                  </a:lnTo>
                  <a:lnTo>
                    <a:pt x="439340" y="603052"/>
                  </a:lnTo>
                  <a:lnTo>
                    <a:pt x="411883" y="603052"/>
                  </a:lnTo>
                  <a:lnTo>
                    <a:pt x="329512" y="603052"/>
                  </a:lnTo>
                  <a:lnTo>
                    <a:pt x="329512" y="548229"/>
                  </a:lnTo>
                  <a:lnTo>
                    <a:pt x="329512" y="520818"/>
                  </a:lnTo>
                  <a:cubicBezTo>
                    <a:pt x="329512" y="505604"/>
                    <a:pt x="317156" y="493406"/>
                    <a:pt x="302055" y="493406"/>
                  </a:cubicBezTo>
                  <a:cubicBezTo>
                    <a:pt x="286816" y="493406"/>
                    <a:pt x="274598" y="505604"/>
                    <a:pt x="274598" y="520818"/>
                  </a:cubicBezTo>
                  <a:lnTo>
                    <a:pt x="274598" y="548229"/>
                  </a:lnTo>
                  <a:lnTo>
                    <a:pt x="274598" y="603052"/>
                  </a:lnTo>
                  <a:lnTo>
                    <a:pt x="192227" y="603052"/>
                  </a:lnTo>
                  <a:lnTo>
                    <a:pt x="164770" y="603052"/>
                  </a:lnTo>
                  <a:lnTo>
                    <a:pt x="164770" y="177215"/>
                  </a:lnTo>
                  <a:lnTo>
                    <a:pt x="164770" y="100463"/>
                  </a:lnTo>
                  <a:cubicBezTo>
                    <a:pt x="164770" y="93199"/>
                    <a:pt x="167653" y="86209"/>
                    <a:pt x="172870" y="81138"/>
                  </a:cubicBezTo>
                  <a:cubicBezTo>
                    <a:pt x="177949" y="75930"/>
                    <a:pt x="184951" y="73052"/>
                    <a:pt x="192227" y="73052"/>
                  </a:cubicBezTo>
                  <a:lnTo>
                    <a:pt x="274598" y="73052"/>
                  </a:lnTo>
                  <a:lnTo>
                    <a:pt x="274598" y="27411"/>
                  </a:lnTo>
                  <a:cubicBezTo>
                    <a:pt x="274598" y="12335"/>
                    <a:pt x="286816" y="0"/>
                    <a:pt x="30205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</p:sp>
      </p:grpSp>
      <p:grpSp>
        <p:nvGrpSpPr>
          <p:cNvPr id="111" name="组合 110"/>
          <p:cNvGrpSpPr/>
          <p:nvPr/>
        </p:nvGrpSpPr>
        <p:grpSpPr>
          <a:xfrm>
            <a:off x="8675282" y="4888850"/>
            <a:ext cx="2351964" cy="1251948"/>
            <a:chOff x="8703928" y="4956373"/>
            <a:chExt cx="2800930" cy="1490933"/>
          </a:xfrm>
        </p:grpSpPr>
        <p:sp>
          <p:nvSpPr>
            <p:cNvPr id="112" name="矩形 111"/>
            <p:cNvSpPr>
              <a:spLocks/>
            </p:cNvSpPr>
            <p:nvPr/>
          </p:nvSpPr>
          <p:spPr>
            <a:xfrm>
              <a:off x="9776352" y="4956373"/>
              <a:ext cx="9028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 smtClean="0">
                  <a:solidFill>
                    <a:schemeClr val="accent4"/>
                  </a:solidFill>
                </a:rPr>
                <a:t>深圳</a:t>
              </a:r>
              <a:endParaRPr lang="zh-CN" altLang="en-US" sz="2800" b="1" dirty="0">
                <a:solidFill>
                  <a:schemeClr val="accent4"/>
                </a:solidFill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9079368" y="5481992"/>
              <a:ext cx="2359990" cy="769709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600" b="1" dirty="0" smtClean="0">
                  <a:solidFill>
                    <a:schemeClr val="bg1"/>
                  </a:solidFill>
                  <a:latin typeface="+mn-ea"/>
                </a:rPr>
                <a:t>     均衡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11008849" y="5286945"/>
              <a:ext cx="496009" cy="367873"/>
              <a:chOff x="10885488" y="5275263"/>
              <a:chExt cx="571500" cy="423863"/>
            </a:xfrm>
            <a:solidFill>
              <a:schemeClr val="accent4"/>
            </a:solidFill>
          </p:grpSpPr>
          <p:sp>
            <p:nvSpPr>
              <p:cNvPr id="122" name="Freeform 7"/>
              <p:cNvSpPr>
                <a:spLocks/>
              </p:cNvSpPr>
              <p:nvPr/>
            </p:nvSpPr>
            <p:spPr bwMode="auto">
              <a:xfrm>
                <a:off x="10885488" y="5275263"/>
                <a:ext cx="268288" cy="423863"/>
              </a:xfrm>
              <a:custGeom>
                <a:avLst/>
                <a:gdLst>
                  <a:gd name="T0" fmla="*/ 71 w 71"/>
                  <a:gd name="T1" fmla="*/ 33 h 112"/>
                  <a:gd name="T2" fmla="*/ 65 w 71"/>
                  <a:gd name="T3" fmla="*/ 61 h 112"/>
                  <a:gd name="T4" fmla="*/ 63 w 71"/>
                  <a:gd name="T5" fmla="*/ 64 h 112"/>
                  <a:gd name="T6" fmla="*/ 63 w 71"/>
                  <a:gd name="T7" fmla="*/ 64 h 112"/>
                  <a:gd name="T8" fmla="*/ 61 w 71"/>
                  <a:gd name="T9" fmla="*/ 69 h 112"/>
                  <a:gd name="T10" fmla="*/ 57 w 71"/>
                  <a:gd name="T11" fmla="*/ 76 h 112"/>
                  <a:gd name="T12" fmla="*/ 42 w 71"/>
                  <a:gd name="T13" fmla="*/ 94 h 112"/>
                  <a:gd name="T14" fmla="*/ 13 w 71"/>
                  <a:gd name="T15" fmla="*/ 112 h 112"/>
                  <a:gd name="T16" fmla="*/ 5 w 71"/>
                  <a:gd name="T17" fmla="*/ 100 h 112"/>
                  <a:gd name="T18" fmla="*/ 19 w 71"/>
                  <a:gd name="T19" fmla="*/ 84 h 112"/>
                  <a:gd name="T20" fmla="*/ 24 w 71"/>
                  <a:gd name="T21" fmla="*/ 76 h 112"/>
                  <a:gd name="T22" fmla="*/ 26 w 71"/>
                  <a:gd name="T23" fmla="*/ 70 h 112"/>
                  <a:gd name="T24" fmla="*/ 21 w 71"/>
                  <a:gd name="T25" fmla="*/ 69 h 112"/>
                  <a:gd name="T26" fmla="*/ 12 w 71"/>
                  <a:gd name="T27" fmla="*/ 64 h 112"/>
                  <a:gd name="T28" fmla="*/ 10 w 71"/>
                  <a:gd name="T29" fmla="*/ 62 h 112"/>
                  <a:gd name="T30" fmla="*/ 8 w 71"/>
                  <a:gd name="T31" fmla="*/ 61 h 112"/>
                  <a:gd name="T32" fmla="*/ 0 w 71"/>
                  <a:gd name="T33" fmla="*/ 39 h 112"/>
                  <a:gd name="T34" fmla="*/ 11 w 71"/>
                  <a:gd name="T35" fmla="*/ 12 h 112"/>
                  <a:gd name="T36" fmla="*/ 37 w 71"/>
                  <a:gd name="T37" fmla="*/ 0 h 112"/>
                  <a:gd name="T38" fmla="*/ 62 w 71"/>
                  <a:gd name="T39" fmla="*/ 9 h 112"/>
                  <a:gd name="T40" fmla="*/ 71 w 71"/>
                  <a:gd name="T41" fmla="*/ 3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112">
                    <a:moveTo>
                      <a:pt x="71" y="33"/>
                    </a:moveTo>
                    <a:cubicBezTo>
                      <a:pt x="71" y="41"/>
                      <a:pt x="69" y="51"/>
                      <a:pt x="65" y="61"/>
                    </a:cubicBezTo>
                    <a:cubicBezTo>
                      <a:pt x="64" y="62"/>
                      <a:pt x="64" y="63"/>
                      <a:pt x="63" y="64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2" y="66"/>
                      <a:pt x="62" y="68"/>
                      <a:pt x="61" y="69"/>
                    </a:cubicBezTo>
                    <a:cubicBezTo>
                      <a:pt x="60" y="71"/>
                      <a:pt x="58" y="74"/>
                      <a:pt x="57" y="76"/>
                    </a:cubicBezTo>
                    <a:cubicBezTo>
                      <a:pt x="53" y="82"/>
                      <a:pt x="48" y="88"/>
                      <a:pt x="42" y="94"/>
                    </a:cubicBezTo>
                    <a:cubicBezTo>
                      <a:pt x="33" y="103"/>
                      <a:pt x="23" y="109"/>
                      <a:pt x="13" y="112"/>
                    </a:cubicBezTo>
                    <a:cubicBezTo>
                      <a:pt x="8" y="109"/>
                      <a:pt x="5" y="105"/>
                      <a:pt x="5" y="100"/>
                    </a:cubicBezTo>
                    <a:cubicBezTo>
                      <a:pt x="11" y="95"/>
                      <a:pt x="15" y="90"/>
                      <a:pt x="19" y="84"/>
                    </a:cubicBezTo>
                    <a:cubicBezTo>
                      <a:pt x="21" y="81"/>
                      <a:pt x="23" y="78"/>
                      <a:pt x="24" y="76"/>
                    </a:cubicBezTo>
                    <a:cubicBezTo>
                      <a:pt x="25" y="73"/>
                      <a:pt x="26" y="72"/>
                      <a:pt x="26" y="70"/>
                    </a:cubicBezTo>
                    <a:cubicBezTo>
                      <a:pt x="24" y="70"/>
                      <a:pt x="23" y="70"/>
                      <a:pt x="21" y="69"/>
                    </a:cubicBezTo>
                    <a:cubicBezTo>
                      <a:pt x="18" y="68"/>
                      <a:pt x="15" y="66"/>
                      <a:pt x="12" y="64"/>
                    </a:cubicBezTo>
                    <a:cubicBezTo>
                      <a:pt x="11" y="63"/>
                      <a:pt x="10" y="63"/>
                      <a:pt x="10" y="62"/>
                    </a:cubicBezTo>
                    <a:cubicBezTo>
                      <a:pt x="9" y="62"/>
                      <a:pt x="8" y="61"/>
                      <a:pt x="8" y="61"/>
                    </a:cubicBezTo>
                    <a:cubicBezTo>
                      <a:pt x="3" y="55"/>
                      <a:pt x="0" y="48"/>
                      <a:pt x="0" y="39"/>
                    </a:cubicBezTo>
                    <a:cubicBezTo>
                      <a:pt x="0" y="29"/>
                      <a:pt x="4" y="20"/>
                      <a:pt x="11" y="12"/>
                    </a:cubicBezTo>
                    <a:cubicBezTo>
                      <a:pt x="18" y="4"/>
                      <a:pt x="27" y="0"/>
                      <a:pt x="37" y="0"/>
                    </a:cubicBezTo>
                    <a:cubicBezTo>
                      <a:pt x="47" y="0"/>
                      <a:pt x="55" y="3"/>
                      <a:pt x="62" y="9"/>
                    </a:cubicBezTo>
                    <a:cubicBezTo>
                      <a:pt x="68" y="15"/>
                      <a:pt x="71" y="22"/>
                      <a:pt x="71" y="3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8"/>
              <p:cNvSpPr>
                <a:spLocks/>
              </p:cNvSpPr>
              <p:nvPr/>
            </p:nvSpPr>
            <p:spPr bwMode="auto">
              <a:xfrm>
                <a:off x="11183938" y="5275263"/>
                <a:ext cx="273050" cy="423863"/>
              </a:xfrm>
              <a:custGeom>
                <a:avLst/>
                <a:gdLst>
                  <a:gd name="T0" fmla="*/ 72 w 72"/>
                  <a:gd name="T1" fmla="*/ 37 h 112"/>
                  <a:gd name="T2" fmla="*/ 54 w 72"/>
                  <a:gd name="T3" fmla="*/ 80 h 112"/>
                  <a:gd name="T4" fmla="*/ 14 w 72"/>
                  <a:gd name="T5" fmla="*/ 112 h 112"/>
                  <a:gd name="T6" fmla="*/ 5 w 72"/>
                  <a:gd name="T7" fmla="*/ 100 h 112"/>
                  <a:gd name="T8" fmla="*/ 20 w 72"/>
                  <a:gd name="T9" fmla="*/ 84 h 112"/>
                  <a:gd name="T10" fmla="*/ 26 w 72"/>
                  <a:gd name="T11" fmla="*/ 73 h 112"/>
                  <a:gd name="T12" fmla="*/ 26 w 72"/>
                  <a:gd name="T13" fmla="*/ 70 h 112"/>
                  <a:gd name="T14" fmla="*/ 19 w 72"/>
                  <a:gd name="T15" fmla="*/ 68 h 112"/>
                  <a:gd name="T16" fmla="*/ 12 w 72"/>
                  <a:gd name="T17" fmla="*/ 64 h 112"/>
                  <a:gd name="T18" fmla="*/ 10 w 72"/>
                  <a:gd name="T19" fmla="*/ 62 h 112"/>
                  <a:gd name="T20" fmla="*/ 8 w 72"/>
                  <a:gd name="T21" fmla="*/ 61 h 112"/>
                  <a:gd name="T22" fmla="*/ 0 w 72"/>
                  <a:gd name="T23" fmla="*/ 39 h 112"/>
                  <a:gd name="T24" fmla="*/ 11 w 72"/>
                  <a:gd name="T25" fmla="*/ 12 h 112"/>
                  <a:gd name="T26" fmla="*/ 37 w 72"/>
                  <a:gd name="T27" fmla="*/ 0 h 112"/>
                  <a:gd name="T28" fmla="*/ 38 w 72"/>
                  <a:gd name="T29" fmla="*/ 0 h 112"/>
                  <a:gd name="T30" fmla="*/ 41 w 72"/>
                  <a:gd name="T31" fmla="*/ 0 h 112"/>
                  <a:gd name="T32" fmla="*/ 47 w 72"/>
                  <a:gd name="T33" fmla="*/ 1 h 112"/>
                  <a:gd name="T34" fmla="*/ 53 w 72"/>
                  <a:gd name="T35" fmla="*/ 3 h 112"/>
                  <a:gd name="T36" fmla="*/ 62 w 72"/>
                  <a:gd name="T37" fmla="*/ 9 h 112"/>
                  <a:gd name="T38" fmla="*/ 72 w 72"/>
                  <a:gd name="T39" fmla="*/ 3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" h="112">
                    <a:moveTo>
                      <a:pt x="72" y="37"/>
                    </a:moveTo>
                    <a:cubicBezTo>
                      <a:pt x="72" y="49"/>
                      <a:pt x="66" y="64"/>
                      <a:pt x="54" y="80"/>
                    </a:cubicBezTo>
                    <a:cubicBezTo>
                      <a:pt x="42" y="97"/>
                      <a:pt x="29" y="107"/>
                      <a:pt x="14" y="112"/>
                    </a:cubicBezTo>
                    <a:cubicBezTo>
                      <a:pt x="9" y="109"/>
                      <a:pt x="6" y="105"/>
                      <a:pt x="5" y="100"/>
                    </a:cubicBezTo>
                    <a:cubicBezTo>
                      <a:pt x="11" y="95"/>
                      <a:pt x="16" y="90"/>
                      <a:pt x="20" y="84"/>
                    </a:cubicBezTo>
                    <a:cubicBezTo>
                      <a:pt x="23" y="79"/>
                      <a:pt x="25" y="76"/>
                      <a:pt x="26" y="73"/>
                    </a:cubicBezTo>
                    <a:cubicBezTo>
                      <a:pt x="26" y="72"/>
                      <a:pt x="26" y="71"/>
                      <a:pt x="26" y="70"/>
                    </a:cubicBezTo>
                    <a:cubicBezTo>
                      <a:pt x="24" y="70"/>
                      <a:pt x="22" y="70"/>
                      <a:pt x="19" y="68"/>
                    </a:cubicBezTo>
                    <a:cubicBezTo>
                      <a:pt x="17" y="67"/>
                      <a:pt x="15" y="66"/>
                      <a:pt x="12" y="64"/>
                    </a:cubicBezTo>
                    <a:cubicBezTo>
                      <a:pt x="11" y="63"/>
                      <a:pt x="11" y="63"/>
                      <a:pt x="10" y="62"/>
                    </a:cubicBezTo>
                    <a:cubicBezTo>
                      <a:pt x="9" y="62"/>
                      <a:pt x="9" y="61"/>
                      <a:pt x="8" y="61"/>
                    </a:cubicBezTo>
                    <a:cubicBezTo>
                      <a:pt x="3" y="55"/>
                      <a:pt x="0" y="48"/>
                      <a:pt x="0" y="39"/>
                    </a:cubicBezTo>
                    <a:cubicBezTo>
                      <a:pt x="0" y="29"/>
                      <a:pt x="4" y="20"/>
                      <a:pt x="11" y="12"/>
                    </a:cubicBezTo>
                    <a:cubicBezTo>
                      <a:pt x="18" y="4"/>
                      <a:pt x="27" y="0"/>
                      <a:pt x="3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9" y="0"/>
                      <a:pt x="40" y="0"/>
                      <a:pt x="41" y="0"/>
                    </a:cubicBezTo>
                    <a:cubicBezTo>
                      <a:pt x="43" y="0"/>
                      <a:pt x="45" y="1"/>
                      <a:pt x="47" y="1"/>
                    </a:cubicBezTo>
                    <a:cubicBezTo>
                      <a:pt x="49" y="2"/>
                      <a:pt x="51" y="2"/>
                      <a:pt x="53" y="3"/>
                    </a:cubicBezTo>
                    <a:cubicBezTo>
                      <a:pt x="56" y="5"/>
                      <a:pt x="59" y="6"/>
                      <a:pt x="62" y="9"/>
                    </a:cubicBezTo>
                    <a:cubicBezTo>
                      <a:pt x="69" y="15"/>
                      <a:pt x="72" y="24"/>
                      <a:pt x="72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9576061" y="6041712"/>
              <a:ext cx="447162" cy="334432"/>
              <a:chOff x="9998075" y="4152900"/>
              <a:chExt cx="566738" cy="423863"/>
            </a:xfrm>
            <a:solidFill>
              <a:schemeClr val="accent4"/>
            </a:solidFill>
          </p:grpSpPr>
          <p:sp>
            <p:nvSpPr>
              <p:cNvPr id="120" name="Freeform 5"/>
              <p:cNvSpPr>
                <a:spLocks/>
              </p:cNvSpPr>
              <p:nvPr/>
            </p:nvSpPr>
            <p:spPr bwMode="auto">
              <a:xfrm>
                <a:off x="9998075" y="4152900"/>
                <a:ext cx="268288" cy="423863"/>
              </a:xfrm>
              <a:custGeom>
                <a:avLst/>
                <a:gdLst>
                  <a:gd name="T0" fmla="*/ 58 w 71"/>
                  <a:gd name="T1" fmla="*/ 0 h 112"/>
                  <a:gd name="T2" fmla="*/ 17 w 71"/>
                  <a:gd name="T3" fmla="*/ 32 h 112"/>
                  <a:gd name="T4" fmla="*/ 0 w 71"/>
                  <a:gd name="T5" fmla="*/ 75 h 112"/>
                  <a:gd name="T6" fmla="*/ 9 w 71"/>
                  <a:gd name="T7" fmla="*/ 103 h 112"/>
                  <a:gd name="T8" fmla="*/ 29 w 71"/>
                  <a:gd name="T9" fmla="*/ 111 h 112"/>
                  <a:gd name="T10" fmla="*/ 34 w 71"/>
                  <a:gd name="T11" fmla="*/ 112 h 112"/>
                  <a:gd name="T12" fmla="*/ 36 w 71"/>
                  <a:gd name="T13" fmla="*/ 112 h 112"/>
                  <a:gd name="T14" fmla="*/ 41 w 71"/>
                  <a:gd name="T15" fmla="*/ 111 h 112"/>
                  <a:gd name="T16" fmla="*/ 45 w 71"/>
                  <a:gd name="T17" fmla="*/ 110 h 112"/>
                  <a:gd name="T18" fmla="*/ 60 w 71"/>
                  <a:gd name="T19" fmla="*/ 100 h 112"/>
                  <a:gd name="T20" fmla="*/ 71 w 71"/>
                  <a:gd name="T21" fmla="*/ 73 h 112"/>
                  <a:gd name="T22" fmla="*/ 63 w 71"/>
                  <a:gd name="T23" fmla="*/ 51 h 112"/>
                  <a:gd name="T24" fmla="*/ 61 w 71"/>
                  <a:gd name="T25" fmla="*/ 50 h 112"/>
                  <a:gd name="T26" fmla="*/ 60 w 71"/>
                  <a:gd name="T27" fmla="*/ 49 h 112"/>
                  <a:gd name="T28" fmla="*/ 55 w 71"/>
                  <a:gd name="T29" fmla="*/ 45 h 112"/>
                  <a:gd name="T30" fmla="*/ 48 w 71"/>
                  <a:gd name="T31" fmla="*/ 42 h 112"/>
                  <a:gd name="T32" fmla="*/ 45 w 71"/>
                  <a:gd name="T33" fmla="*/ 42 h 112"/>
                  <a:gd name="T34" fmla="*/ 51 w 71"/>
                  <a:gd name="T35" fmla="*/ 28 h 112"/>
                  <a:gd name="T36" fmla="*/ 66 w 71"/>
                  <a:gd name="T37" fmla="*/ 12 h 112"/>
                  <a:gd name="T38" fmla="*/ 58 w 71"/>
                  <a:gd name="T3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112">
                    <a:moveTo>
                      <a:pt x="58" y="0"/>
                    </a:moveTo>
                    <a:cubicBezTo>
                      <a:pt x="42" y="5"/>
                      <a:pt x="29" y="15"/>
                      <a:pt x="17" y="32"/>
                    </a:cubicBezTo>
                    <a:cubicBezTo>
                      <a:pt x="5" y="48"/>
                      <a:pt x="0" y="63"/>
                      <a:pt x="0" y="75"/>
                    </a:cubicBezTo>
                    <a:cubicBezTo>
                      <a:pt x="0" y="88"/>
                      <a:pt x="3" y="97"/>
                      <a:pt x="9" y="103"/>
                    </a:cubicBezTo>
                    <a:cubicBezTo>
                      <a:pt x="15" y="108"/>
                      <a:pt x="21" y="111"/>
                      <a:pt x="29" y="111"/>
                    </a:cubicBezTo>
                    <a:cubicBezTo>
                      <a:pt x="31" y="112"/>
                      <a:pt x="33" y="112"/>
                      <a:pt x="34" y="112"/>
                    </a:cubicBezTo>
                    <a:cubicBezTo>
                      <a:pt x="35" y="112"/>
                      <a:pt x="35" y="112"/>
                      <a:pt x="36" y="112"/>
                    </a:cubicBezTo>
                    <a:cubicBezTo>
                      <a:pt x="38" y="112"/>
                      <a:pt x="40" y="111"/>
                      <a:pt x="41" y="111"/>
                    </a:cubicBezTo>
                    <a:cubicBezTo>
                      <a:pt x="42" y="111"/>
                      <a:pt x="44" y="110"/>
                      <a:pt x="45" y="110"/>
                    </a:cubicBezTo>
                    <a:cubicBezTo>
                      <a:pt x="50" y="108"/>
                      <a:pt x="55" y="105"/>
                      <a:pt x="60" y="100"/>
                    </a:cubicBezTo>
                    <a:cubicBezTo>
                      <a:pt x="67" y="91"/>
                      <a:pt x="71" y="82"/>
                      <a:pt x="71" y="73"/>
                    </a:cubicBezTo>
                    <a:cubicBezTo>
                      <a:pt x="71" y="64"/>
                      <a:pt x="68" y="57"/>
                      <a:pt x="63" y="51"/>
                    </a:cubicBezTo>
                    <a:cubicBezTo>
                      <a:pt x="63" y="51"/>
                      <a:pt x="62" y="50"/>
                      <a:pt x="61" y="50"/>
                    </a:cubicBezTo>
                    <a:cubicBezTo>
                      <a:pt x="61" y="49"/>
                      <a:pt x="61" y="49"/>
                      <a:pt x="60" y="49"/>
                    </a:cubicBezTo>
                    <a:cubicBezTo>
                      <a:pt x="59" y="48"/>
                      <a:pt x="57" y="46"/>
                      <a:pt x="55" y="45"/>
                    </a:cubicBezTo>
                    <a:cubicBezTo>
                      <a:pt x="53" y="44"/>
                      <a:pt x="50" y="43"/>
                      <a:pt x="48" y="42"/>
                    </a:cubicBezTo>
                    <a:cubicBezTo>
                      <a:pt x="47" y="42"/>
                      <a:pt x="46" y="42"/>
                      <a:pt x="45" y="42"/>
                    </a:cubicBezTo>
                    <a:cubicBezTo>
                      <a:pt x="45" y="39"/>
                      <a:pt x="47" y="34"/>
                      <a:pt x="51" y="28"/>
                    </a:cubicBezTo>
                    <a:cubicBezTo>
                      <a:pt x="56" y="22"/>
                      <a:pt x="60" y="16"/>
                      <a:pt x="66" y="12"/>
                    </a:cubicBezTo>
                    <a:cubicBezTo>
                      <a:pt x="65" y="7"/>
                      <a:pt x="63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6"/>
              <p:cNvSpPr>
                <a:spLocks/>
              </p:cNvSpPr>
              <p:nvPr/>
            </p:nvSpPr>
            <p:spPr bwMode="auto">
              <a:xfrm>
                <a:off x="10296525" y="4152900"/>
                <a:ext cx="268288" cy="423863"/>
              </a:xfrm>
              <a:custGeom>
                <a:avLst/>
                <a:gdLst>
                  <a:gd name="T0" fmla="*/ 62 w 71"/>
                  <a:gd name="T1" fmla="*/ 50 h 112"/>
                  <a:gd name="T2" fmla="*/ 62 w 71"/>
                  <a:gd name="T3" fmla="*/ 50 h 112"/>
                  <a:gd name="T4" fmla="*/ 58 w 71"/>
                  <a:gd name="T5" fmla="*/ 47 h 112"/>
                  <a:gd name="T6" fmla="*/ 45 w 71"/>
                  <a:gd name="T7" fmla="*/ 42 h 112"/>
                  <a:gd name="T8" fmla="*/ 45 w 71"/>
                  <a:gd name="T9" fmla="*/ 41 h 112"/>
                  <a:gd name="T10" fmla="*/ 48 w 71"/>
                  <a:gd name="T11" fmla="*/ 35 h 112"/>
                  <a:gd name="T12" fmla="*/ 52 w 71"/>
                  <a:gd name="T13" fmla="*/ 28 h 112"/>
                  <a:gd name="T14" fmla="*/ 66 w 71"/>
                  <a:gd name="T15" fmla="*/ 12 h 112"/>
                  <a:gd name="T16" fmla="*/ 58 w 71"/>
                  <a:gd name="T17" fmla="*/ 0 h 112"/>
                  <a:gd name="T18" fmla="*/ 29 w 71"/>
                  <a:gd name="T19" fmla="*/ 18 h 112"/>
                  <a:gd name="T20" fmla="*/ 15 w 71"/>
                  <a:gd name="T21" fmla="*/ 35 h 112"/>
                  <a:gd name="T22" fmla="*/ 11 w 71"/>
                  <a:gd name="T23" fmla="*/ 41 h 112"/>
                  <a:gd name="T24" fmla="*/ 9 w 71"/>
                  <a:gd name="T25" fmla="*/ 47 h 112"/>
                  <a:gd name="T26" fmla="*/ 8 w 71"/>
                  <a:gd name="T27" fmla="*/ 48 h 112"/>
                  <a:gd name="T28" fmla="*/ 7 w 71"/>
                  <a:gd name="T29" fmla="*/ 50 h 112"/>
                  <a:gd name="T30" fmla="*/ 0 w 71"/>
                  <a:gd name="T31" fmla="*/ 79 h 112"/>
                  <a:gd name="T32" fmla="*/ 10 w 71"/>
                  <a:gd name="T33" fmla="*/ 103 h 112"/>
                  <a:gd name="T34" fmla="*/ 34 w 71"/>
                  <a:gd name="T35" fmla="*/ 112 h 112"/>
                  <a:gd name="T36" fmla="*/ 60 w 71"/>
                  <a:gd name="T37" fmla="*/ 100 h 112"/>
                  <a:gd name="T38" fmla="*/ 71 w 71"/>
                  <a:gd name="T39" fmla="*/ 73 h 112"/>
                  <a:gd name="T40" fmla="*/ 62 w 71"/>
                  <a:gd name="T41" fmla="*/ 5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112">
                    <a:moveTo>
                      <a:pt x="62" y="50"/>
                    </a:moveTo>
                    <a:cubicBezTo>
                      <a:pt x="62" y="50"/>
                      <a:pt x="62" y="50"/>
                      <a:pt x="62" y="50"/>
                    </a:cubicBezTo>
                    <a:cubicBezTo>
                      <a:pt x="60" y="49"/>
                      <a:pt x="59" y="48"/>
                      <a:pt x="58" y="47"/>
                    </a:cubicBezTo>
                    <a:cubicBezTo>
                      <a:pt x="53" y="43"/>
                      <a:pt x="49" y="42"/>
                      <a:pt x="45" y="42"/>
                    </a:cubicBezTo>
                    <a:cubicBezTo>
                      <a:pt x="45" y="42"/>
                      <a:pt x="45" y="41"/>
                      <a:pt x="45" y="41"/>
                    </a:cubicBezTo>
                    <a:cubicBezTo>
                      <a:pt x="46" y="40"/>
                      <a:pt x="46" y="38"/>
                      <a:pt x="48" y="35"/>
                    </a:cubicBezTo>
                    <a:cubicBezTo>
                      <a:pt x="49" y="33"/>
                      <a:pt x="50" y="31"/>
                      <a:pt x="52" y="28"/>
                    </a:cubicBezTo>
                    <a:cubicBezTo>
                      <a:pt x="56" y="22"/>
                      <a:pt x="61" y="16"/>
                      <a:pt x="66" y="12"/>
                    </a:cubicBezTo>
                    <a:cubicBezTo>
                      <a:pt x="66" y="7"/>
                      <a:pt x="63" y="3"/>
                      <a:pt x="58" y="0"/>
                    </a:cubicBezTo>
                    <a:cubicBezTo>
                      <a:pt x="48" y="3"/>
                      <a:pt x="38" y="9"/>
                      <a:pt x="29" y="18"/>
                    </a:cubicBezTo>
                    <a:cubicBezTo>
                      <a:pt x="24" y="23"/>
                      <a:pt x="19" y="29"/>
                      <a:pt x="15" y="35"/>
                    </a:cubicBezTo>
                    <a:cubicBezTo>
                      <a:pt x="14" y="37"/>
                      <a:pt x="13" y="39"/>
                      <a:pt x="11" y="41"/>
                    </a:cubicBezTo>
                    <a:cubicBezTo>
                      <a:pt x="10" y="43"/>
                      <a:pt x="9" y="45"/>
                      <a:pt x="9" y="47"/>
                    </a:cubicBezTo>
                    <a:cubicBezTo>
                      <a:pt x="8" y="47"/>
                      <a:pt x="8" y="47"/>
                      <a:pt x="8" y="48"/>
                    </a:cubicBezTo>
                    <a:cubicBezTo>
                      <a:pt x="8" y="49"/>
                      <a:pt x="7" y="49"/>
                      <a:pt x="7" y="50"/>
                    </a:cubicBezTo>
                    <a:cubicBezTo>
                      <a:pt x="2" y="60"/>
                      <a:pt x="0" y="70"/>
                      <a:pt x="0" y="79"/>
                    </a:cubicBezTo>
                    <a:cubicBezTo>
                      <a:pt x="0" y="89"/>
                      <a:pt x="3" y="97"/>
                      <a:pt x="10" y="103"/>
                    </a:cubicBezTo>
                    <a:cubicBezTo>
                      <a:pt x="16" y="109"/>
                      <a:pt x="24" y="112"/>
                      <a:pt x="34" y="112"/>
                    </a:cubicBezTo>
                    <a:cubicBezTo>
                      <a:pt x="45" y="112"/>
                      <a:pt x="53" y="108"/>
                      <a:pt x="60" y="100"/>
                    </a:cubicBezTo>
                    <a:cubicBezTo>
                      <a:pt x="68" y="91"/>
                      <a:pt x="71" y="82"/>
                      <a:pt x="71" y="73"/>
                    </a:cubicBezTo>
                    <a:cubicBezTo>
                      <a:pt x="71" y="63"/>
                      <a:pt x="68" y="55"/>
                      <a:pt x="62" y="5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16" name="Freeform 38"/>
            <p:cNvSpPr>
              <a:spLocks noEditPoints="1"/>
            </p:cNvSpPr>
            <p:nvPr/>
          </p:nvSpPr>
          <p:spPr bwMode="auto">
            <a:xfrm>
              <a:off x="8703928" y="5063982"/>
              <a:ext cx="982151" cy="1383324"/>
            </a:xfrm>
            <a:custGeom>
              <a:avLst/>
              <a:gdLst>
                <a:gd name="T0" fmla="*/ 184 w 367"/>
                <a:gd name="T1" fmla="*/ 518 h 518"/>
                <a:gd name="T2" fmla="*/ 367 w 367"/>
                <a:gd name="T3" fmla="*/ 183 h 518"/>
                <a:gd name="T4" fmla="*/ 184 w 367"/>
                <a:gd name="T5" fmla="*/ 0 h 518"/>
                <a:gd name="T6" fmla="*/ 0 w 367"/>
                <a:gd name="T7" fmla="*/ 183 h 518"/>
                <a:gd name="T8" fmla="*/ 184 w 367"/>
                <a:gd name="T9" fmla="*/ 518 h 518"/>
                <a:gd name="T10" fmla="*/ 88 w 367"/>
                <a:gd name="T11" fmla="*/ 183 h 518"/>
                <a:gd name="T12" fmla="*/ 184 w 367"/>
                <a:gd name="T13" fmla="*/ 88 h 518"/>
                <a:gd name="T14" fmla="*/ 279 w 367"/>
                <a:gd name="T15" fmla="*/ 183 h 518"/>
                <a:gd name="T16" fmla="*/ 184 w 367"/>
                <a:gd name="T17" fmla="*/ 279 h 518"/>
                <a:gd name="T18" fmla="*/ 88 w 367"/>
                <a:gd name="T19" fmla="*/ 183 h 518"/>
                <a:gd name="T20" fmla="*/ 88 w 367"/>
                <a:gd name="T21" fmla="*/ 183 h 518"/>
                <a:gd name="T22" fmla="*/ 88 w 367"/>
                <a:gd name="T23" fmla="*/ 183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7" h="518">
                  <a:moveTo>
                    <a:pt x="184" y="518"/>
                  </a:moveTo>
                  <a:cubicBezTo>
                    <a:pt x="184" y="518"/>
                    <a:pt x="367" y="336"/>
                    <a:pt x="367" y="183"/>
                  </a:cubicBezTo>
                  <a:cubicBezTo>
                    <a:pt x="367" y="82"/>
                    <a:pt x="285" y="0"/>
                    <a:pt x="184" y="0"/>
                  </a:cubicBezTo>
                  <a:cubicBezTo>
                    <a:pt x="82" y="0"/>
                    <a:pt x="0" y="82"/>
                    <a:pt x="0" y="183"/>
                  </a:cubicBezTo>
                  <a:cubicBezTo>
                    <a:pt x="0" y="344"/>
                    <a:pt x="184" y="518"/>
                    <a:pt x="184" y="518"/>
                  </a:cubicBezTo>
                  <a:close/>
                  <a:moveTo>
                    <a:pt x="88" y="183"/>
                  </a:moveTo>
                  <a:cubicBezTo>
                    <a:pt x="88" y="130"/>
                    <a:pt x="131" y="88"/>
                    <a:pt x="184" y="88"/>
                  </a:cubicBezTo>
                  <a:cubicBezTo>
                    <a:pt x="236" y="88"/>
                    <a:pt x="279" y="130"/>
                    <a:pt x="279" y="183"/>
                  </a:cubicBezTo>
                  <a:cubicBezTo>
                    <a:pt x="279" y="236"/>
                    <a:pt x="236" y="279"/>
                    <a:pt x="184" y="279"/>
                  </a:cubicBezTo>
                  <a:cubicBezTo>
                    <a:pt x="131" y="279"/>
                    <a:pt x="88" y="236"/>
                    <a:pt x="88" y="183"/>
                  </a:cubicBezTo>
                  <a:close/>
                  <a:moveTo>
                    <a:pt x="88" y="183"/>
                  </a:moveTo>
                  <a:cubicBezTo>
                    <a:pt x="88" y="183"/>
                    <a:pt x="88" y="183"/>
                    <a:pt x="88" y="18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8787205" y="5157206"/>
              <a:ext cx="817846" cy="819850"/>
              <a:chOff x="13075662" y="2318359"/>
              <a:chExt cx="969171" cy="971549"/>
            </a:xfrm>
          </p:grpSpPr>
          <p:sp>
            <p:nvSpPr>
              <p:cNvPr id="118" name="íṩľíḍè-Oval 45"/>
              <p:cNvSpPr>
                <a:spLocks/>
              </p:cNvSpPr>
              <p:nvPr/>
            </p:nvSpPr>
            <p:spPr bwMode="auto">
              <a:xfrm>
                <a:off x="13075662" y="2318359"/>
                <a:ext cx="969171" cy="97154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9" name="cityscape_153956"/>
              <p:cNvSpPr>
                <a:spLocks noChangeAspect="1"/>
              </p:cNvSpPr>
              <p:nvPr/>
            </p:nvSpPr>
            <p:spPr bwMode="auto">
              <a:xfrm>
                <a:off x="13330610" y="2536937"/>
                <a:ext cx="446816" cy="497570"/>
              </a:xfrm>
              <a:custGeom>
                <a:avLst/>
                <a:gdLst>
                  <a:gd name="connsiteX0" fmla="*/ 293340 w 544835"/>
                  <a:gd name="connsiteY0" fmla="*/ 516116 h 606722"/>
                  <a:gd name="connsiteX1" fmla="*/ 544835 w 544835"/>
                  <a:gd name="connsiteY1" fmla="*/ 516116 h 606722"/>
                  <a:gd name="connsiteX2" fmla="*/ 544835 w 544835"/>
                  <a:gd name="connsiteY2" fmla="*/ 606722 h 606722"/>
                  <a:gd name="connsiteX3" fmla="*/ 481895 w 544835"/>
                  <a:gd name="connsiteY3" fmla="*/ 606722 h 606722"/>
                  <a:gd name="connsiteX4" fmla="*/ 481895 w 544835"/>
                  <a:gd name="connsiteY4" fmla="*/ 564884 h 606722"/>
                  <a:gd name="connsiteX5" fmla="*/ 460974 w 544835"/>
                  <a:gd name="connsiteY5" fmla="*/ 543920 h 606722"/>
                  <a:gd name="connsiteX6" fmla="*/ 440053 w 544835"/>
                  <a:gd name="connsiteY6" fmla="*/ 564884 h 606722"/>
                  <a:gd name="connsiteX7" fmla="*/ 440053 w 544835"/>
                  <a:gd name="connsiteY7" fmla="*/ 606722 h 606722"/>
                  <a:gd name="connsiteX8" fmla="*/ 398122 w 544835"/>
                  <a:gd name="connsiteY8" fmla="*/ 606722 h 606722"/>
                  <a:gd name="connsiteX9" fmla="*/ 398122 w 544835"/>
                  <a:gd name="connsiteY9" fmla="*/ 564884 h 606722"/>
                  <a:gd name="connsiteX10" fmla="*/ 377112 w 544835"/>
                  <a:gd name="connsiteY10" fmla="*/ 543920 h 606722"/>
                  <a:gd name="connsiteX11" fmla="*/ 356192 w 544835"/>
                  <a:gd name="connsiteY11" fmla="*/ 564884 h 606722"/>
                  <a:gd name="connsiteX12" fmla="*/ 356192 w 544835"/>
                  <a:gd name="connsiteY12" fmla="*/ 606722 h 606722"/>
                  <a:gd name="connsiteX13" fmla="*/ 293340 w 544835"/>
                  <a:gd name="connsiteY13" fmla="*/ 606722 h 606722"/>
                  <a:gd name="connsiteX14" fmla="*/ 0 w 544835"/>
                  <a:gd name="connsiteY14" fmla="*/ 516116 h 606722"/>
                  <a:gd name="connsiteX15" fmla="*/ 251424 w 544835"/>
                  <a:gd name="connsiteY15" fmla="*/ 516116 h 606722"/>
                  <a:gd name="connsiteX16" fmla="*/ 251424 w 544835"/>
                  <a:gd name="connsiteY16" fmla="*/ 606722 h 606722"/>
                  <a:gd name="connsiteX17" fmla="*/ 146671 w 544835"/>
                  <a:gd name="connsiteY17" fmla="*/ 606722 h 606722"/>
                  <a:gd name="connsiteX18" fmla="*/ 146671 w 544835"/>
                  <a:gd name="connsiteY18" fmla="*/ 564884 h 606722"/>
                  <a:gd name="connsiteX19" fmla="*/ 125756 w 544835"/>
                  <a:gd name="connsiteY19" fmla="*/ 543920 h 606722"/>
                  <a:gd name="connsiteX20" fmla="*/ 104753 w 544835"/>
                  <a:gd name="connsiteY20" fmla="*/ 564884 h 606722"/>
                  <a:gd name="connsiteX21" fmla="*/ 104753 w 544835"/>
                  <a:gd name="connsiteY21" fmla="*/ 606722 h 606722"/>
                  <a:gd name="connsiteX22" fmla="*/ 0 w 544835"/>
                  <a:gd name="connsiteY22" fmla="*/ 606722 h 606722"/>
                  <a:gd name="connsiteX23" fmla="*/ 440053 w 544835"/>
                  <a:gd name="connsiteY23" fmla="*/ 383565 h 606722"/>
                  <a:gd name="connsiteX24" fmla="*/ 440053 w 544835"/>
                  <a:gd name="connsiteY24" fmla="*/ 439279 h 606722"/>
                  <a:gd name="connsiteX25" fmla="*/ 481895 w 544835"/>
                  <a:gd name="connsiteY25" fmla="*/ 439279 h 606722"/>
                  <a:gd name="connsiteX26" fmla="*/ 481895 w 544835"/>
                  <a:gd name="connsiteY26" fmla="*/ 383565 h 606722"/>
                  <a:gd name="connsiteX27" fmla="*/ 356192 w 544835"/>
                  <a:gd name="connsiteY27" fmla="*/ 383565 h 606722"/>
                  <a:gd name="connsiteX28" fmla="*/ 356192 w 544835"/>
                  <a:gd name="connsiteY28" fmla="*/ 439279 h 606722"/>
                  <a:gd name="connsiteX29" fmla="*/ 398122 w 544835"/>
                  <a:gd name="connsiteY29" fmla="*/ 439279 h 606722"/>
                  <a:gd name="connsiteX30" fmla="*/ 398122 w 544835"/>
                  <a:gd name="connsiteY30" fmla="*/ 383565 h 606722"/>
                  <a:gd name="connsiteX31" fmla="*/ 146671 w 544835"/>
                  <a:gd name="connsiteY31" fmla="*/ 383551 h 606722"/>
                  <a:gd name="connsiteX32" fmla="*/ 146671 w 544835"/>
                  <a:gd name="connsiteY32" fmla="*/ 439273 h 606722"/>
                  <a:gd name="connsiteX33" fmla="*/ 188590 w 544835"/>
                  <a:gd name="connsiteY33" fmla="*/ 439273 h 606722"/>
                  <a:gd name="connsiteX34" fmla="*/ 188590 w 544835"/>
                  <a:gd name="connsiteY34" fmla="*/ 383551 h 606722"/>
                  <a:gd name="connsiteX35" fmla="*/ 62834 w 544835"/>
                  <a:gd name="connsiteY35" fmla="*/ 383551 h 606722"/>
                  <a:gd name="connsiteX36" fmla="*/ 62834 w 544835"/>
                  <a:gd name="connsiteY36" fmla="*/ 439273 h 606722"/>
                  <a:gd name="connsiteX37" fmla="*/ 104753 w 544835"/>
                  <a:gd name="connsiteY37" fmla="*/ 439273 h 606722"/>
                  <a:gd name="connsiteX38" fmla="*/ 104753 w 544835"/>
                  <a:gd name="connsiteY38" fmla="*/ 383551 h 606722"/>
                  <a:gd name="connsiteX39" fmla="*/ 440053 w 544835"/>
                  <a:gd name="connsiteY39" fmla="*/ 285911 h 606722"/>
                  <a:gd name="connsiteX40" fmla="*/ 440053 w 544835"/>
                  <a:gd name="connsiteY40" fmla="*/ 341713 h 606722"/>
                  <a:gd name="connsiteX41" fmla="*/ 481895 w 544835"/>
                  <a:gd name="connsiteY41" fmla="*/ 341713 h 606722"/>
                  <a:gd name="connsiteX42" fmla="*/ 481895 w 544835"/>
                  <a:gd name="connsiteY42" fmla="*/ 285911 h 606722"/>
                  <a:gd name="connsiteX43" fmla="*/ 356192 w 544835"/>
                  <a:gd name="connsiteY43" fmla="*/ 285911 h 606722"/>
                  <a:gd name="connsiteX44" fmla="*/ 356192 w 544835"/>
                  <a:gd name="connsiteY44" fmla="*/ 341713 h 606722"/>
                  <a:gd name="connsiteX45" fmla="*/ 398122 w 544835"/>
                  <a:gd name="connsiteY45" fmla="*/ 341713 h 606722"/>
                  <a:gd name="connsiteX46" fmla="*/ 398122 w 544835"/>
                  <a:gd name="connsiteY46" fmla="*/ 285911 h 606722"/>
                  <a:gd name="connsiteX47" fmla="*/ 146671 w 544835"/>
                  <a:gd name="connsiteY47" fmla="*/ 285882 h 606722"/>
                  <a:gd name="connsiteX48" fmla="*/ 146671 w 544835"/>
                  <a:gd name="connsiteY48" fmla="*/ 341693 h 606722"/>
                  <a:gd name="connsiteX49" fmla="*/ 188590 w 544835"/>
                  <a:gd name="connsiteY49" fmla="*/ 341693 h 606722"/>
                  <a:gd name="connsiteX50" fmla="*/ 188590 w 544835"/>
                  <a:gd name="connsiteY50" fmla="*/ 285882 h 606722"/>
                  <a:gd name="connsiteX51" fmla="*/ 62834 w 544835"/>
                  <a:gd name="connsiteY51" fmla="*/ 285882 h 606722"/>
                  <a:gd name="connsiteX52" fmla="*/ 62834 w 544835"/>
                  <a:gd name="connsiteY52" fmla="*/ 341693 h 606722"/>
                  <a:gd name="connsiteX53" fmla="*/ 104753 w 544835"/>
                  <a:gd name="connsiteY53" fmla="*/ 341693 h 606722"/>
                  <a:gd name="connsiteX54" fmla="*/ 104753 w 544835"/>
                  <a:gd name="connsiteY54" fmla="*/ 285882 h 606722"/>
                  <a:gd name="connsiteX55" fmla="*/ 440053 w 544835"/>
                  <a:gd name="connsiteY55" fmla="*/ 188346 h 606722"/>
                  <a:gd name="connsiteX56" fmla="*/ 440053 w 544835"/>
                  <a:gd name="connsiteY56" fmla="*/ 244059 h 606722"/>
                  <a:gd name="connsiteX57" fmla="*/ 481895 w 544835"/>
                  <a:gd name="connsiteY57" fmla="*/ 244059 h 606722"/>
                  <a:gd name="connsiteX58" fmla="*/ 481895 w 544835"/>
                  <a:gd name="connsiteY58" fmla="*/ 188346 h 606722"/>
                  <a:gd name="connsiteX59" fmla="*/ 356192 w 544835"/>
                  <a:gd name="connsiteY59" fmla="*/ 188346 h 606722"/>
                  <a:gd name="connsiteX60" fmla="*/ 356192 w 544835"/>
                  <a:gd name="connsiteY60" fmla="*/ 244059 h 606722"/>
                  <a:gd name="connsiteX61" fmla="*/ 398122 w 544835"/>
                  <a:gd name="connsiteY61" fmla="*/ 244059 h 606722"/>
                  <a:gd name="connsiteX62" fmla="*/ 398122 w 544835"/>
                  <a:gd name="connsiteY62" fmla="*/ 188346 h 606722"/>
                  <a:gd name="connsiteX63" fmla="*/ 146671 w 544835"/>
                  <a:gd name="connsiteY63" fmla="*/ 188301 h 606722"/>
                  <a:gd name="connsiteX64" fmla="*/ 146671 w 544835"/>
                  <a:gd name="connsiteY64" fmla="*/ 244023 h 606722"/>
                  <a:gd name="connsiteX65" fmla="*/ 188590 w 544835"/>
                  <a:gd name="connsiteY65" fmla="*/ 244023 h 606722"/>
                  <a:gd name="connsiteX66" fmla="*/ 188590 w 544835"/>
                  <a:gd name="connsiteY66" fmla="*/ 188301 h 606722"/>
                  <a:gd name="connsiteX67" fmla="*/ 62834 w 544835"/>
                  <a:gd name="connsiteY67" fmla="*/ 188301 h 606722"/>
                  <a:gd name="connsiteX68" fmla="*/ 62834 w 544835"/>
                  <a:gd name="connsiteY68" fmla="*/ 244023 h 606722"/>
                  <a:gd name="connsiteX69" fmla="*/ 104753 w 544835"/>
                  <a:gd name="connsiteY69" fmla="*/ 244023 h 606722"/>
                  <a:gd name="connsiteX70" fmla="*/ 104753 w 544835"/>
                  <a:gd name="connsiteY70" fmla="*/ 188301 h 606722"/>
                  <a:gd name="connsiteX71" fmla="*/ 293340 w 544835"/>
                  <a:gd name="connsiteY71" fmla="*/ 146494 h 606722"/>
                  <a:gd name="connsiteX72" fmla="*/ 544835 w 544835"/>
                  <a:gd name="connsiteY72" fmla="*/ 146494 h 606722"/>
                  <a:gd name="connsiteX73" fmla="*/ 544835 w 544835"/>
                  <a:gd name="connsiteY73" fmla="*/ 474200 h 606722"/>
                  <a:gd name="connsiteX74" fmla="*/ 293340 w 544835"/>
                  <a:gd name="connsiteY74" fmla="*/ 474200 h 606722"/>
                  <a:gd name="connsiteX75" fmla="*/ 125756 w 544835"/>
                  <a:gd name="connsiteY75" fmla="*/ 97652 h 606722"/>
                  <a:gd name="connsiteX76" fmla="*/ 97811 w 544835"/>
                  <a:gd name="connsiteY76" fmla="*/ 125469 h 606722"/>
                  <a:gd name="connsiteX77" fmla="*/ 125756 w 544835"/>
                  <a:gd name="connsiteY77" fmla="*/ 153375 h 606722"/>
                  <a:gd name="connsiteX78" fmla="*/ 153613 w 544835"/>
                  <a:gd name="connsiteY78" fmla="*/ 125469 h 606722"/>
                  <a:gd name="connsiteX79" fmla="*/ 125756 w 544835"/>
                  <a:gd name="connsiteY79" fmla="*/ 97652 h 606722"/>
                  <a:gd name="connsiteX80" fmla="*/ 125756 w 544835"/>
                  <a:gd name="connsiteY80" fmla="*/ 6915 h 606722"/>
                  <a:gd name="connsiteX81" fmla="*/ 251424 w 544835"/>
                  <a:gd name="connsiteY81" fmla="*/ 146443 h 606722"/>
                  <a:gd name="connsiteX82" fmla="*/ 251424 w 544835"/>
                  <a:gd name="connsiteY82" fmla="*/ 474200 h 606722"/>
                  <a:gd name="connsiteX83" fmla="*/ 0 w 544835"/>
                  <a:gd name="connsiteY83" fmla="*/ 474200 h 606722"/>
                  <a:gd name="connsiteX84" fmla="*/ 0 w 544835"/>
                  <a:gd name="connsiteY84" fmla="*/ 146443 h 606722"/>
                  <a:gd name="connsiteX85" fmla="*/ 293340 w 544835"/>
                  <a:gd name="connsiteY85" fmla="*/ 0 h 606722"/>
                  <a:gd name="connsiteX86" fmla="*/ 544835 w 544835"/>
                  <a:gd name="connsiteY86" fmla="*/ 0 h 606722"/>
                  <a:gd name="connsiteX87" fmla="*/ 544835 w 544835"/>
                  <a:gd name="connsiteY87" fmla="*/ 41849 h 606722"/>
                  <a:gd name="connsiteX88" fmla="*/ 516881 w 544835"/>
                  <a:gd name="connsiteY88" fmla="*/ 41849 h 606722"/>
                  <a:gd name="connsiteX89" fmla="*/ 516881 w 544835"/>
                  <a:gd name="connsiteY89" fmla="*/ 104578 h 606722"/>
                  <a:gd name="connsiteX90" fmla="*/ 440053 w 544835"/>
                  <a:gd name="connsiteY90" fmla="*/ 104578 h 606722"/>
                  <a:gd name="connsiteX91" fmla="*/ 440053 w 544835"/>
                  <a:gd name="connsiteY91" fmla="*/ 62729 h 606722"/>
                  <a:gd name="connsiteX92" fmla="*/ 398122 w 544835"/>
                  <a:gd name="connsiteY92" fmla="*/ 62729 h 606722"/>
                  <a:gd name="connsiteX93" fmla="*/ 398122 w 544835"/>
                  <a:gd name="connsiteY93" fmla="*/ 104578 h 606722"/>
                  <a:gd name="connsiteX94" fmla="*/ 321294 w 544835"/>
                  <a:gd name="connsiteY94" fmla="*/ 104578 h 606722"/>
                  <a:gd name="connsiteX95" fmla="*/ 321294 w 544835"/>
                  <a:gd name="connsiteY95" fmla="*/ 41849 h 606722"/>
                  <a:gd name="connsiteX96" fmla="*/ 293340 w 544835"/>
                  <a:gd name="connsiteY96" fmla="*/ 41849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544835" h="606722">
                    <a:moveTo>
                      <a:pt x="293340" y="516116"/>
                    </a:moveTo>
                    <a:lnTo>
                      <a:pt x="544835" y="516116"/>
                    </a:lnTo>
                    <a:lnTo>
                      <a:pt x="544835" y="606722"/>
                    </a:lnTo>
                    <a:lnTo>
                      <a:pt x="481895" y="606722"/>
                    </a:lnTo>
                    <a:lnTo>
                      <a:pt x="481895" y="564884"/>
                    </a:lnTo>
                    <a:cubicBezTo>
                      <a:pt x="481895" y="553336"/>
                      <a:pt x="472547" y="543920"/>
                      <a:pt x="460974" y="543920"/>
                    </a:cubicBezTo>
                    <a:cubicBezTo>
                      <a:pt x="449401" y="543920"/>
                      <a:pt x="440053" y="553336"/>
                      <a:pt x="440053" y="564884"/>
                    </a:cubicBezTo>
                    <a:lnTo>
                      <a:pt x="440053" y="606722"/>
                    </a:lnTo>
                    <a:lnTo>
                      <a:pt x="398122" y="606722"/>
                    </a:lnTo>
                    <a:lnTo>
                      <a:pt x="398122" y="564884"/>
                    </a:lnTo>
                    <a:cubicBezTo>
                      <a:pt x="398122" y="553336"/>
                      <a:pt x="388686" y="543920"/>
                      <a:pt x="377112" y="543920"/>
                    </a:cubicBezTo>
                    <a:cubicBezTo>
                      <a:pt x="365539" y="543920"/>
                      <a:pt x="356192" y="553336"/>
                      <a:pt x="356192" y="564884"/>
                    </a:cubicBezTo>
                    <a:lnTo>
                      <a:pt x="356192" y="606722"/>
                    </a:lnTo>
                    <a:lnTo>
                      <a:pt x="293340" y="606722"/>
                    </a:lnTo>
                    <a:close/>
                    <a:moveTo>
                      <a:pt x="0" y="516116"/>
                    </a:moveTo>
                    <a:lnTo>
                      <a:pt x="251424" y="516116"/>
                    </a:lnTo>
                    <a:lnTo>
                      <a:pt x="251424" y="606722"/>
                    </a:lnTo>
                    <a:lnTo>
                      <a:pt x="146671" y="606722"/>
                    </a:lnTo>
                    <a:lnTo>
                      <a:pt x="146671" y="564884"/>
                    </a:lnTo>
                    <a:cubicBezTo>
                      <a:pt x="146671" y="553336"/>
                      <a:pt x="137326" y="543920"/>
                      <a:pt x="125756" y="543920"/>
                    </a:cubicBezTo>
                    <a:cubicBezTo>
                      <a:pt x="114186" y="543920"/>
                      <a:pt x="104753" y="553336"/>
                      <a:pt x="104753" y="564884"/>
                    </a:cubicBezTo>
                    <a:lnTo>
                      <a:pt x="104753" y="606722"/>
                    </a:lnTo>
                    <a:lnTo>
                      <a:pt x="0" y="606722"/>
                    </a:lnTo>
                    <a:close/>
                    <a:moveTo>
                      <a:pt x="440053" y="383565"/>
                    </a:moveTo>
                    <a:lnTo>
                      <a:pt x="440053" y="439279"/>
                    </a:lnTo>
                    <a:lnTo>
                      <a:pt x="481895" y="439279"/>
                    </a:lnTo>
                    <a:lnTo>
                      <a:pt x="481895" y="383565"/>
                    </a:lnTo>
                    <a:close/>
                    <a:moveTo>
                      <a:pt x="356192" y="383565"/>
                    </a:moveTo>
                    <a:lnTo>
                      <a:pt x="356192" y="439279"/>
                    </a:lnTo>
                    <a:lnTo>
                      <a:pt x="398122" y="439279"/>
                    </a:lnTo>
                    <a:lnTo>
                      <a:pt x="398122" y="383565"/>
                    </a:lnTo>
                    <a:close/>
                    <a:moveTo>
                      <a:pt x="146671" y="383551"/>
                    </a:moveTo>
                    <a:lnTo>
                      <a:pt x="146671" y="439273"/>
                    </a:lnTo>
                    <a:lnTo>
                      <a:pt x="188590" y="439273"/>
                    </a:lnTo>
                    <a:lnTo>
                      <a:pt x="188590" y="383551"/>
                    </a:lnTo>
                    <a:close/>
                    <a:moveTo>
                      <a:pt x="62834" y="383551"/>
                    </a:moveTo>
                    <a:lnTo>
                      <a:pt x="62834" y="439273"/>
                    </a:lnTo>
                    <a:lnTo>
                      <a:pt x="104753" y="439273"/>
                    </a:lnTo>
                    <a:lnTo>
                      <a:pt x="104753" y="383551"/>
                    </a:lnTo>
                    <a:close/>
                    <a:moveTo>
                      <a:pt x="440053" y="285911"/>
                    </a:moveTo>
                    <a:lnTo>
                      <a:pt x="440053" y="341713"/>
                    </a:lnTo>
                    <a:lnTo>
                      <a:pt x="481895" y="341713"/>
                    </a:lnTo>
                    <a:lnTo>
                      <a:pt x="481895" y="285911"/>
                    </a:lnTo>
                    <a:close/>
                    <a:moveTo>
                      <a:pt x="356192" y="285911"/>
                    </a:moveTo>
                    <a:lnTo>
                      <a:pt x="356192" y="341713"/>
                    </a:lnTo>
                    <a:lnTo>
                      <a:pt x="398122" y="341713"/>
                    </a:lnTo>
                    <a:lnTo>
                      <a:pt x="398122" y="285911"/>
                    </a:lnTo>
                    <a:close/>
                    <a:moveTo>
                      <a:pt x="146671" y="285882"/>
                    </a:moveTo>
                    <a:lnTo>
                      <a:pt x="146671" y="341693"/>
                    </a:lnTo>
                    <a:lnTo>
                      <a:pt x="188590" y="341693"/>
                    </a:lnTo>
                    <a:lnTo>
                      <a:pt x="188590" y="285882"/>
                    </a:lnTo>
                    <a:close/>
                    <a:moveTo>
                      <a:pt x="62834" y="285882"/>
                    </a:moveTo>
                    <a:lnTo>
                      <a:pt x="62834" y="341693"/>
                    </a:lnTo>
                    <a:lnTo>
                      <a:pt x="104753" y="341693"/>
                    </a:lnTo>
                    <a:lnTo>
                      <a:pt x="104753" y="285882"/>
                    </a:lnTo>
                    <a:close/>
                    <a:moveTo>
                      <a:pt x="440053" y="188346"/>
                    </a:moveTo>
                    <a:lnTo>
                      <a:pt x="440053" y="244059"/>
                    </a:lnTo>
                    <a:lnTo>
                      <a:pt x="481895" y="244059"/>
                    </a:lnTo>
                    <a:lnTo>
                      <a:pt x="481895" y="188346"/>
                    </a:lnTo>
                    <a:close/>
                    <a:moveTo>
                      <a:pt x="356192" y="188346"/>
                    </a:moveTo>
                    <a:lnTo>
                      <a:pt x="356192" y="244059"/>
                    </a:lnTo>
                    <a:lnTo>
                      <a:pt x="398122" y="244059"/>
                    </a:lnTo>
                    <a:lnTo>
                      <a:pt x="398122" y="188346"/>
                    </a:lnTo>
                    <a:close/>
                    <a:moveTo>
                      <a:pt x="146671" y="188301"/>
                    </a:moveTo>
                    <a:lnTo>
                      <a:pt x="146671" y="244023"/>
                    </a:lnTo>
                    <a:lnTo>
                      <a:pt x="188590" y="244023"/>
                    </a:lnTo>
                    <a:lnTo>
                      <a:pt x="188590" y="188301"/>
                    </a:lnTo>
                    <a:close/>
                    <a:moveTo>
                      <a:pt x="62834" y="188301"/>
                    </a:moveTo>
                    <a:lnTo>
                      <a:pt x="62834" y="244023"/>
                    </a:lnTo>
                    <a:lnTo>
                      <a:pt x="104753" y="244023"/>
                    </a:lnTo>
                    <a:lnTo>
                      <a:pt x="104753" y="188301"/>
                    </a:lnTo>
                    <a:close/>
                    <a:moveTo>
                      <a:pt x="293340" y="146494"/>
                    </a:moveTo>
                    <a:lnTo>
                      <a:pt x="544835" y="146494"/>
                    </a:lnTo>
                    <a:lnTo>
                      <a:pt x="544835" y="474200"/>
                    </a:lnTo>
                    <a:lnTo>
                      <a:pt x="293340" y="474200"/>
                    </a:lnTo>
                    <a:close/>
                    <a:moveTo>
                      <a:pt x="125756" y="97652"/>
                    </a:moveTo>
                    <a:cubicBezTo>
                      <a:pt x="110270" y="97652"/>
                      <a:pt x="97811" y="110094"/>
                      <a:pt x="97811" y="125469"/>
                    </a:cubicBezTo>
                    <a:cubicBezTo>
                      <a:pt x="97811" y="140844"/>
                      <a:pt x="110270" y="153375"/>
                      <a:pt x="125756" y="153375"/>
                    </a:cubicBezTo>
                    <a:cubicBezTo>
                      <a:pt x="141153" y="153375"/>
                      <a:pt x="153613" y="140933"/>
                      <a:pt x="153613" y="125469"/>
                    </a:cubicBezTo>
                    <a:cubicBezTo>
                      <a:pt x="153613" y="110094"/>
                      <a:pt x="141153" y="97652"/>
                      <a:pt x="125756" y="97652"/>
                    </a:cubicBezTo>
                    <a:close/>
                    <a:moveTo>
                      <a:pt x="125756" y="6915"/>
                    </a:moveTo>
                    <a:lnTo>
                      <a:pt x="251424" y="146443"/>
                    </a:lnTo>
                    <a:lnTo>
                      <a:pt x="251424" y="474200"/>
                    </a:lnTo>
                    <a:lnTo>
                      <a:pt x="0" y="474200"/>
                    </a:lnTo>
                    <a:lnTo>
                      <a:pt x="0" y="146443"/>
                    </a:lnTo>
                    <a:close/>
                    <a:moveTo>
                      <a:pt x="293340" y="0"/>
                    </a:moveTo>
                    <a:lnTo>
                      <a:pt x="544835" y="0"/>
                    </a:lnTo>
                    <a:lnTo>
                      <a:pt x="544835" y="41849"/>
                    </a:lnTo>
                    <a:lnTo>
                      <a:pt x="516881" y="41849"/>
                    </a:lnTo>
                    <a:lnTo>
                      <a:pt x="516881" y="104578"/>
                    </a:lnTo>
                    <a:lnTo>
                      <a:pt x="440053" y="104578"/>
                    </a:lnTo>
                    <a:lnTo>
                      <a:pt x="440053" y="62729"/>
                    </a:lnTo>
                    <a:lnTo>
                      <a:pt x="398122" y="62729"/>
                    </a:lnTo>
                    <a:lnTo>
                      <a:pt x="398122" y="104578"/>
                    </a:lnTo>
                    <a:lnTo>
                      <a:pt x="321294" y="104578"/>
                    </a:lnTo>
                    <a:lnTo>
                      <a:pt x="321294" y="41849"/>
                    </a:lnTo>
                    <a:lnTo>
                      <a:pt x="293340" y="418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7" name="Freeform 38"/>
          <p:cNvSpPr>
            <a:spLocks noEditPoints="1"/>
          </p:cNvSpPr>
          <p:nvPr/>
        </p:nvSpPr>
        <p:spPr bwMode="auto">
          <a:xfrm>
            <a:off x="6806129" y="3185074"/>
            <a:ext cx="1194536" cy="1682458"/>
          </a:xfrm>
          <a:custGeom>
            <a:avLst/>
            <a:gdLst>
              <a:gd name="T0" fmla="*/ 184 w 367"/>
              <a:gd name="T1" fmla="*/ 518 h 518"/>
              <a:gd name="T2" fmla="*/ 367 w 367"/>
              <a:gd name="T3" fmla="*/ 183 h 518"/>
              <a:gd name="T4" fmla="*/ 184 w 367"/>
              <a:gd name="T5" fmla="*/ 0 h 518"/>
              <a:gd name="T6" fmla="*/ 0 w 367"/>
              <a:gd name="T7" fmla="*/ 183 h 518"/>
              <a:gd name="T8" fmla="*/ 184 w 367"/>
              <a:gd name="T9" fmla="*/ 518 h 518"/>
              <a:gd name="T10" fmla="*/ 88 w 367"/>
              <a:gd name="T11" fmla="*/ 183 h 518"/>
              <a:gd name="T12" fmla="*/ 184 w 367"/>
              <a:gd name="T13" fmla="*/ 88 h 518"/>
              <a:gd name="T14" fmla="*/ 279 w 367"/>
              <a:gd name="T15" fmla="*/ 183 h 518"/>
              <a:gd name="T16" fmla="*/ 184 w 367"/>
              <a:gd name="T17" fmla="*/ 279 h 518"/>
              <a:gd name="T18" fmla="*/ 88 w 367"/>
              <a:gd name="T19" fmla="*/ 183 h 518"/>
              <a:gd name="T20" fmla="*/ 88 w 367"/>
              <a:gd name="T21" fmla="*/ 183 h 518"/>
              <a:gd name="T22" fmla="*/ 88 w 367"/>
              <a:gd name="T23" fmla="*/ 183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67" h="518">
                <a:moveTo>
                  <a:pt x="184" y="518"/>
                </a:moveTo>
                <a:cubicBezTo>
                  <a:pt x="184" y="518"/>
                  <a:pt x="367" y="336"/>
                  <a:pt x="367" y="183"/>
                </a:cubicBezTo>
                <a:cubicBezTo>
                  <a:pt x="367" y="82"/>
                  <a:pt x="285" y="0"/>
                  <a:pt x="184" y="0"/>
                </a:cubicBezTo>
                <a:cubicBezTo>
                  <a:pt x="82" y="0"/>
                  <a:pt x="0" y="82"/>
                  <a:pt x="0" y="183"/>
                </a:cubicBezTo>
                <a:cubicBezTo>
                  <a:pt x="0" y="344"/>
                  <a:pt x="184" y="518"/>
                  <a:pt x="184" y="518"/>
                </a:cubicBezTo>
                <a:close/>
                <a:moveTo>
                  <a:pt x="88" y="183"/>
                </a:moveTo>
                <a:cubicBezTo>
                  <a:pt x="88" y="130"/>
                  <a:pt x="131" y="88"/>
                  <a:pt x="184" y="88"/>
                </a:cubicBezTo>
                <a:cubicBezTo>
                  <a:pt x="236" y="88"/>
                  <a:pt x="279" y="130"/>
                  <a:pt x="279" y="183"/>
                </a:cubicBezTo>
                <a:cubicBezTo>
                  <a:pt x="279" y="236"/>
                  <a:pt x="236" y="279"/>
                  <a:pt x="184" y="279"/>
                </a:cubicBezTo>
                <a:cubicBezTo>
                  <a:pt x="131" y="279"/>
                  <a:pt x="88" y="236"/>
                  <a:pt x="88" y="183"/>
                </a:cubicBezTo>
                <a:close/>
                <a:moveTo>
                  <a:pt x="88" y="183"/>
                </a:moveTo>
                <a:cubicBezTo>
                  <a:pt x="88" y="183"/>
                  <a:pt x="88" y="183"/>
                  <a:pt x="88" y="183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914560" y="3336241"/>
            <a:ext cx="966789" cy="968376"/>
            <a:chOff x="4609043" y="3590923"/>
            <a:chExt cx="966789" cy="968376"/>
          </a:xfrm>
        </p:grpSpPr>
        <p:sp>
          <p:nvSpPr>
            <p:cNvPr id="56" name="íṩľíḍè-Oval 63"/>
            <p:cNvSpPr>
              <a:spLocks/>
            </p:cNvSpPr>
            <p:nvPr/>
          </p:nvSpPr>
          <p:spPr bwMode="auto">
            <a:xfrm rot="21540000">
              <a:off x="4609043" y="3590923"/>
              <a:ext cx="966789" cy="9683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oriental-pearl-tower_273663"/>
            <p:cNvSpPr>
              <a:spLocks noChangeAspect="1"/>
            </p:cNvSpPr>
            <p:nvPr/>
          </p:nvSpPr>
          <p:spPr bwMode="auto">
            <a:xfrm>
              <a:off x="4918770" y="3684889"/>
              <a:ext cx="350507" cy="720714"/>
            </a:xfrm>
            <a:custGeom>
              <a:avLst/>
              <a:gdLst>
                <a:gd name="T0" fmla="*/ 225185 h 604667"/>
                <a:gd name="T1" fmla="*/ 225185 h 604667"/>
                <a:gd name="T2" fmla="*/ 225185 h 604667"/>
                <a:gd name="T3" fmla="*/ 225185 h 604667"/>
                <a:gd name="T4" fmla="*/ 225185 h 604667"/>
                <a:gd name="T5" fmla="*/ 225185 h 604667"/>
                <a:gd name="T6" fmla="*/ 225185 h 604667"/>
                <a:gd name="T7" fmla="*/ 225185 h 604667"/>
                <a:gd name="T8" fmla="*/ 225185 h 604667"/>
                <a:gd name="T9" fmla="*/ 225185 h 604667"/>
                <a:gd name="T10" fmla="*/ 225185 h 604667"/>
                <a:gd name="T11" fmla="*/ 225185 h 604667"/>
                <a:gd name="T12" fmla="*/ 225185 h 604667"/>
                <a:gd name="T13" fmla="*/ 225185 h 604667"/>
                <a:gd name="T14" fmla="*/ 225185 h 604667"/>
                <a:gd name="T15" fmla="*/ 225185 h 604667"/>
                <a:gd name="T16" fmla="*/ 225185 h 604667"/>
                <a:gd name="T17" fmla="*/ 225185 h 604667"/>
                <a:gd name="T18" fmla="*/ 225185 h 604667"/>
                <a:gd name="T19" fmla="*/ 225185 h 604667"/>
                <a:gd name="T20" fmla="*/ 225185 h 604667"/>
                <a:gd name="T21" fmla="*/ 225185 h 604667"/>
                <a:gd name="T22" fmla="*/ 225185 h 604667"/>
                <a:gd name="T23" fmla="*/ 225185 h 604667"/>
                <a:gd name="T24" fmla="*/ 225185 h 604667"/>
                <a:gd name="T25" fmla="*/ 225185 h 604667"/>
                <a:gd name="T26" fmla="*/ 225185 h 604667"/>
                <a:gd name="T27" fmla="*/ 225185 h 604667"/>
                <a:gd name="T28" fmla="*/ 225185 h 604667"/>
                <a:gd name="T29" fmla="*/ 225185 h 604667"/>
                <a:gd name="T30" fmla="*/ 225185 h 604667"/>
                <a:gd name="T31" fmla="*/ 225185 h 604667"/>
                <a:gd name="T32" fmla="*/ 225185 h 604667"/>
                <a:gd name="T33" fmla="*/ 225185 h 604667"/>
                <a:gd name="T34" fmla="*/ 225185 h 604667"/>
                <a:gd name="T35" fmla="*/ 225185 h 604667"/>
                <a:gd name="T36" fmla="*/ 225185 h 604667"/>
                <a:gd name="T37" fmla="*/ 225185 h 604667"/>
                <a:gd name="T38" fmla="*/ 225185 h 604667"/>
                <a:gd name="T39" fmla="*/ 225185 h 604667"/>
                <a:gd name="T40" fmla="*/ 225185 h 604667"/>
                <a:gd name="T41" fmla="*/ 225185 h 604667"/>
                <a:gd name="T42" fmla="*/ 225185 h 604667"/>
                <a:gd name="T43" fmla="*/ 225185 h 604667"/>
                <a:gd name="T44" fmla="*/ 225185 h 604667"/>
                <a:gd name="T45" fmla="*/ 225185 h 604667"/>
                <a:gd name="T46" fmla="*/ 225185 h 604667"/>
                <a:gd name="T47" fmla="*/ 225185 h 604667"/>
                <a:gd name="T48" fmla="*/ 225185 h 604667"/>
                <a:gd name="T49" fmla="*/ 225185 h 604667"/>
                <a:gd name="T50" fmla="*/ 225185 h 604667"/>
                <a:gd name="T51" fmla="*/ 225185 h 604667"/>
                <a:gd name="T52" fmla="*/ 225185 h 604667"/>
                <a:gd name="T53" fmla="*/ 225185 h 604667"/>
                <a:gd name="T54" fmla="*/ 225185 h 604667"/>
                <a:gd name="T55" fmla="*/ 225185 h 604667"/>
                <a:gd name="T56" fmla="*/ 225185 h 604667"/>
                <a:gd name="T57" fmla="*/ 225185 h 604667"/>
                <a:gd name="T58" fmla="*/ 225185 h 604667"/>
                <a:gd name="T59" fmla="*/ 225185 h 604667"/>
                <a:gd name="T60" fmla="*/ 225185 h 604667"/>
                <a:gd name="T61" fmla="*/ 225185 h 604667"/>
                <a:gd name="T62" fmla="*/ 225185 h 604667"/>
                <a:gd name="T63" fmla="*/ 225185 h 604667"/>
                <a:gd name="T64" fmla="*/ 225185 h 604667"/>
                <a:gd name="T65" fmla="*/ 225185 h 604667"/>
                <a:gd name="T66" fmla="*/ 225185 h 604667"/>
                <a:gd name="T67" fmla="*/ 225185 h 604667"/>
                <a:gd name="T68" fmla="*/ 225185 h 604667"/>
                <a:gd name="T69" fmla="*/ 225185 h 604667"/>
                <a:gd name="T70" fmla="*/ 225185 h 604667"/>
                <a:gd name="T71" fmla="*/ 225185 h 604667"/>
                <a:gd name="T72" fmla="*/ 225185 h 604667"/>
                <a:gd name="T73" fmla="*/ 225185 h 604667"/>
                <a:gd name="T74" fmla="*/ 225185 h 604667"/>
                <a:gd name="T75" fmla="*/ 225185 h 604667"/>
                <a:gd name="T76" fmla="*/ 225185 h 604667"/>
                <a:gd name="T77" fmla="*/ 225185 h 604667"/>
                <a:gd name="T78" fmla="*/ 225185 h 604667"/>
                <a:gd name="T79" fmla="*/ 225185 h 604667"/>
                <a:gd name="T80" fmla="*/ 225185 h 604667"/>
                <a:gd name="T81" fmla="*/ 225185 h 604667"/>
                <a:gd name="T82" fmla="*/ 225185 h 604667"/>
                <a:gd name="T83" fmla="*/ 225185 h 604667"/>
                <a:gd name="T84" fmla="*/ 225185 h 604667"/>
                <a:gd name="T85" fmla="*/ 225185 h 604667"/>
                <a:gd name="T86" fmla="*/ 225185 h 604667"/>
                <a:gd name="T87" fmla="*/ 225185 h 604667"/>
                <a:gd name="T88" fmla="*/ 225185 h 604667"/>
                <a:gd name="T89" fmla="*/ 225185 h 604667"/>
                <a:gd name="T90" fmla="*/ 225185 h 604667"/>
                <a:gd name="T91" fmla="*/ 225185 h 604667"/>
                <a:gd name="T92" fmla="*/ 225185 h 604667"/>
                <a:gd name="T93" fmla="*/ 225185 h 604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19" h="6840">
                  <a:moveTo>
                    <a:pt x="1963" y="6584"/>
                  </a:moveTo>
                  <a:lnTo>
                    <a:pt x="1293" y="5913"/>
                  </a:lnTo>
                  <a:cubicBezTo>
                    <a:pt x="1544" y="5804"/>
                    <a:pt x="1720" y="5553"/>
                    <a:pt x="1720" y="5262"/>
                  </a:cubicBezTo>
                  <a:cubicBezTo>
                    <a:pt x="1720" y="5030"/>
                    <a:pt x="1608" y="4826"/>
                    <a:pt x="1436" y="4697"/>
                  </a:cubicBezTo>
                  <a:lnTo>
                    <a:pt x="1436" y="2699"/>
                  </a:lnTo>
                  <a:cubicBezTo>
                    <a:pt x="1608" y="2569"/>
                    <a:pt x="1720" y="2365"/>
                    <a:pt x="1720" y="2133"/>
                  </a:cubicBezTo>
                  <a:cubicBezTo>
                    <a:pt x="1720" y="1873"/>
                    <a:pt x="1579" y="1648"/>
                    <a:pt x="1370" y="1524"/>
                  </a:cubicBezTo>
                  <a:cubicBezTo>
                    <a:pt x="1163" y="1046"/>
                    <a:pt x="1152" y="815"/>
                    <a:pt x="1152" y="250"/>
                  </a:cubicBezTo>
                  <a:lnTo>
                    <a:pt x="1152" y="142"/>
                  </a:lnTo>
                  <a:cubicBezTo>
                    <a:pt x="1152" y="64"/>
                    <a:pt x="1088" y="0"/>
                    <a:pt x="1009" y="0"/>
                  </a:cubicBezTo>
                  <a:cubicBezTo>
                    <a:pt x="931" y="0"/>
                    <a:pt x="867" y="64"/>
                    <a:pt x="867" y="142"/>
                  </a:cubicBezTo>
                  <a:lnTo>
                    <a:pt x="867" y="250"/>
                  </a:lnTo>
                  <a:cubicBezTo>
                    <a:pt x="867" y="814"/>
                    <a:pt x="854" y="1047"/>
                    <a:pt x="648" y="1524"/>
                  </a:cubicBezTo>
                  <a:cubicBezTo>
                    <a:pt x="440" y="1648"/>
                    <a:pt x="298" y="1874"/>
                    <a:pt x="298" y="2133"/>
                  </a:cubicBezTo>
                  <a:cubicBezTo>
                    <a:pt x="298" y="2365"/>
                    <a:pt x="411" y="2569"/>
                    <a:pt x="583" y="2699"/>
                  </a:cubicBezTo>
                  <a:lnTo>
                    <a:pt x="583" y="4697"/>
                  </a:lnTo>
                  <a:cubicBezTo>
                    <a:pt x="411" y="4827"/>
                    <a:pt x="298" y="5031"/>
                    <a:pt x="298" y="5262"/>
                  </a:cubicBezTo>
                  <a:cubicBezTo>
                    <a:pt x="298" y="5553"/>
                    <a:pt x="475" y="5804"/>
                    <a:pt x="726" y="5913"/>
                  </a:cubicBezTo>
                  <a:lnTo>
                    <a:pt x="55" y="6584"/>
                  </a:lnTo>
                  <a:cubicBezTo>
                    <a:pt x="0" y="6639"/>
                    <a:pt x="0" y="6729"/>
                    <a:pt x="55" y="6785"/>
                  </a:cubicBezTo>
                  <a:cubicBezTo>
                    <a:pt x="111" y="6840"/>
                    <a:pt x="201" y="6840"/>
                    <a:pt x="256" y="6785"/>
                  </a:cubicBezTo>
                  <a:lnTo>
                    <a:pt x="867" y="6174"/>
                  </a:lnTo>
                  <a:lnTo>
                    <a:pt x="867" y="6684"/>
                  </a:lnTo>
                  <a:cubicBezTo>
                    <a:pt x="867" y="6763"/>
                    <a:pt x="931" y="6827"/>
                    <a:pt x="1009" y="6827"/>
                  </a:cubicBezTo>
                  <a:cubicBezTo>
                    <a:pt x="1088" y="6827"/>
                    <a:pt x="1151" y="6763"/>
                    <a:pt x="1151" y="6684"/>
                  </a:cubicBezTo>
                  <a:lnTo>
                    <a:pt x="1151" y="6174"/>
                  </a:lnTo>
                  <a:lnTo>
                    <a:pt x="1762" y="6785"/>
                  </a:lnTo>
                  <a:cubicBezTo>
                    <a:pt x="1790" y="6813"/>
                    <a:pt x="1826" y="6826"/>
                    <a:pt x="1862" y="6826"/>
                  </a:cubicBezTo>
                  <a:cubicBezTo>
                    <a:pt x="1899" y="6826"/>
                    <a:pt x="1935" y="6812"/>
                    <a:pt x="1963" y="6785"/>
                  </a:cubicBezTo>
                  <a:cubicBezTo>
                    <a:pt x="2019" y="6729"/>
                    <a:pt x="2019" y="6640"/>
                    <a:pt x="1963" y="6584"/>
                  </a:cubicBezTo>
                  <a:close/>
                  <a:moveTo>
                    <a:pt x="1152" y="4566"/>
                  </a:moveTo>
                  <a:cubicBezTo>
                    <a:pt x="1105" y="4556"/>
                    <a:pt x="1058" y="4551"/>
                    <a:pt x="1009" y="4551"/>
                  </a:cubicBezTo>
                  <a:cubicBezTo>
                    <a:pt x="961" y="4551"/>
                    <a:pt x="913" y="4556"/>
                    <a:pt x="867" y="4566"/>
                  </a:cubicBezTo>
                  <a:lnTo>
                    <a:pt x="867" y="4267"/>
                  </a:lnTo>
                  <a:lnTo>
                    <a:pt x="1152" y="4267"/>
                  </a:lnTo>
                  <a:lnTo>
                    <a:pt x="1152" y="4566"/>
                  </a:lnTo>
                  <a:close/>
                  <a:moveTo>
                    <a:pt x="1152" y="3982"/>
                  </a:moveTo>
                  <a:lnTo>
                    <a:pt x="867" y="3982"/>
                  </a:lnTo>
                  <a:lnTo>
                    <a:pt x="867" y="3413"/>
                  </a:lnTo>
                  <a:lnTo>
                    <a:pt x="1152" y="3413"/>
                  </a:lnTo>
                  <a:lnTo>
                    <a:pt x="1152" y="3982"/>
                  </a:lnTo>
                  <a:close/>
                  <a:moveTo>
                    <a:pt x="1152" y="3129"/>
                  </a:moveTo>
                  <a:lnTo>
                    <a:pt x="867" y="3129"/>
                  </a:lnTo>
                  <a:lnTo>
                    <a:pt x="867" y="2830"/>
                  </a:lnTo>
                  <a:cubicBezTo>
                    <a:pt x="913" y="2839"/>
                    <a:pt x="961" y="2844"/>
                    <a:pt x="1009" y="2844"/>
                  </a:cubicBezTo>
                  <a:cubicBezTo>
                    <a:pt x="1058" y="2844"/>
                    <a:pt x="1106" y="2839"/>
                    <a:pt x="1152" y="2830"/>
                  </a:cubicBezTo>
                  <a:lnTo>
                    <a:pt x="1152" y="3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1238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1" name="组合 280"/>
          <p:cNvGrpSpPr/>
          <p:nvPr/>
        </p:nvGrpSpPr>
        <p:grpSpPr>
          <a:xfrm rot="699225">
            <a:off x="2357358" y="1288808"/>
            <a:ext cx="6040344" cy="4993184"/>
            <a:chOff x="-858743" y="1049862"/>
            <a:chExt cx="6776068" cy="5601362"/>
          </a:xfrm>
        </p:grpSpPr>
        <p:sp>
          <p:nvSpPr>
            <p:cNvPr id="189" name="任意多边形 39"/>
            <p:cNvSpPr/>
            <p:nvPr/>
          </p:nvSpPr>
          <p:spPr>
            <a:xfrm>
              <a:off x="-460260" y="3258181"/>
              <a:ext cx="1405294" cy="897499"/>
            </a:xfrm>
            <a:custGeom>
              <a:avLst/>
              <a:gdLst>
                <a:gd name="connsiteX0" fmla="*/ 0 w 1066800"/>
                <a:gd name="connsiteY0" fmla="*/ 331695 h 681318"/>
                <a:gd name="connsiteX1" fmla="*/ 35859 w 1066800"/>
                <a:gd name="connsiteY1" fmla="*/ 546848 h 681318"/>
                <a:gd name="connsiteX2" fmla="*/ 735106 w 1066800"/>
                <a:gd name="connsiteY2" fmla="*/ 681318 h 681318"/>
                <a:gd name="connsiteX3" fmla="*/ 842682 w 1066800"/>
                <a:gd name="connsiteY3" fmla="*/ 672353 h 681318"/>
                <a:gd name="connsiteX4" fmla="*/ 896470 w 1066800"/>
                <a:gd name="connsiteY4" fmla="*/ 663389 h 681318"/>
                <a:gd name="connsiteX5" fmla="*/ 1066800 w 1066800"/>
                <a:gd name="connsiteY5" fmla="*/ 0 h 681318"/>
                <a:gd name="connsiteX6" fmla="*/ 995082 w 1066800"/>
                <a:gd name="connsiteY6" fmla="*/ 26895 h 681318"/>
                <a:gd name="connsiteX7" fmla="*/ 188259 w 1066800"/>
                <a:gd name="connsiteY7" fmla="*/ 35859 h 681318"/>
                <a:gd name="connsiteX8" fmla="*/ 0 w 1066800"/>
                <a:gd name="connsiteY8" fmla="*/ 331695 h 681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66800" h="681318">
                  <a:moveTo>
                    <a:pt x="0" y="331695"/>
                  </a:moveTo>
                  <a:lnTo>
                    <a:pt x="35859" y="546848"/>
                  </a:lnTo>
                  <a:lnTo>
                    <a:pt x="735106" y="681318"/>
                  </a:lnTo>
                  <a:cubicBezTo>
                    <a:pt x="770965" y="678330"/>
                    <a:pt x="806977" y="676816"/>
                    <a:pt x="842682" y="672353"/>
                  </a:cubicBezTo>
                  <a:cubicBezTo>
                    <a:pt x="925991" y="661940"/>
                    <a:pt x="846017" y="663389"/>
                    <a:pt x="896470" y="663389"/>
                  </a:cubicBezTo>
                  <a:lnTo>
                    <a:pt x="1066800" y="0"/>
                  </a:lnTo>
                  <a:lnTo>
                    <a:pt x="995082" y="26895"/>
                  </a:lnTo>
                  <a:lnTo>
                    <a:pt x="188259" y="35859"/>
                  </a:lnTo>
                  <a:lnTo>
                    <a:pt x="0" y="33169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Freeform 6"/>
            <p:cNvSpPr>
              <a:spLocks/>
            </p:cNvSpPr>
            <p:nvPr/>
          </p:nvSpPr>
          <p:spPr bwMode="auto">
            <a:xfrm>
              <a:off x="1415165" y="2832113"/>
              <a:ext cx="1896386" cy="1604904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Freeform 7"/>
            <p:cNvSpPr>
              <a:spLocks/>
            </p:cNvSpPr>
            <p:nvPr/>
          </p:nvSpPr>
          <p:spPr bwMode="auto">
            <a:xfrm>
              <a:off x="2761950" y="3388738"/>
              <a:ext cx="382789" cy="632128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Freeform 9"/>
            <p:cNvSpPr>
              <a:spLocks/>
            </p:cNvSpPr>
            <p:nvPr/>
          </p:nvSpPr>
          <p:spPr bwMode="auto">
            <a:xfrm>
              <a:off x="900682" y="3334304"/>
              <a:ext cx="1687432" cy="1209824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Freeform 10"/>
            <p:cNvSpPr>
              <a:spLocks/>
            </p:cNvSpPr>
            <p:nvPr/>
          </p:nvSpPr>
          <p:spPr bwMode="auto">
            <a:xfrm>
              <a:off x="1868190" y="4182410"/>
              <a:ext cx="1459164" cy="1280060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Freeform 11"/>
            <p:cNvSpPr>
              <a:spLocks/>
            </p:cNvSpPr>
            <p:nvPr/>
          </p:nvSpPr>
          <p:spPr bwMode="auto">
            <a:xfrm>
              <a:off x="-558482" y="3662661"/>
              <a:ext cx="2614554" cy="1587345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Freeform 12"/>
            <p:cNvSpPr>
              <a:spLocks/>
            </p:cNvSpPr>
            <p:nvPr/>
          </p:nvSpPr>
          <p:spPr bwMode="auto">
            <a:xfrm>
              <a:off x="1822537" y="4984862"/>
              <a:ext cx="1181729" cy="1230894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Freeform 13"/>
            <p:cNvSpPr>
              <a:spLocks/>
            </p:cNvSpPr>
            <p:nvPr/>
          </p:nvSpPr>
          <p:spPr bwMode="auto">
            <a:xfrm>
              <a:off x="2670642" y="4969060"/>
              <a:ext cx="798940" cy="68831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Freeform 15"/>
            <p:cNvSpPr>
              <a:spLocks/>
            </p:cNvSpPr>
            <p:nvPr/>
          </p:nvSpPr>
          <p:spPr bwMode="auto">
            <a:xfrm>
              <a:off x="2944564" y="4519546"/>
              <a:ext cx="591742" cy="598766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Freeform 16"/>
            <p:cNvSpPr>
              <a:spLocks/>
            </p:cNvSpPr>
            <p:nvPr/>
          </p:nvSpPr>
          <p:spPr bwMode="auto">
            <a:xfrm>
              <a:off x="2944564" y="3355376"/>
              <a:ext cx="674271" cy="1201044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Freeform 17"/>
            <p:cNvSpPr>
              <a:spLocks/>
            </p:cNvSpPr>
            <p:nvPr/>
          </p:nvSpPr>
          <p:spPr bwMode="auto">
            <a:xfrm>
              <a:off x="3527528" y="3130618"/>
              <a:ext cx="449514" cy="985067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Freeform 18"/>
            <p:cNvSpPr>
              <a:spLocks/>
            </p:cNvSpPr>
            <p:nvPr/>
          </p:nvSpPr>
          <p:spPr bwMode="auto">
            <a:xfrm>
              <a:off x="3411637" y="4811028"/>
              <a:ext cx="718169" cy="830546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Freeform 20"/>
            <p:cNvSpPr>
              <a:spLocks/>
            </p:cNvSpPr>
            <p:nvPr/>
          </p:nvSpPr>
          <p:spPr bwMode="auto">
            <a:xfrm>
              <a:off x="3552110" y="5499345"/>
              <a:ext cx="1055304" cy="835814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Freeform 21"/>
            <p:cNvSpPr>
              <a:spLocks/>
            </p:cNvSpPr>
            <p:nvPr/>
          </p:nvSpPr>
          <p:spPr bwMode="auto">
            <a:xfrm>
              <a:off x="4050789" y="4777664"/>
              <a:ext cx="632128" cy="860398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Freeform 23"/>
            <p:cNvSpPr>
              <a:spLocks/>
            </p:cNvSpPr>
            <p:nvPr/>
          </p:nvSpPr>
          <p:spPr bwMode="auto">
            <a:xfrm>
              <a:off x="4637265" y="4552908"/>
              <a:ext cx="507459" cy="581207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Freeform 24"/>
            <p:cNvSpPr>
              <a:spLocks/>
            </p:cNvSpPr>
            <p:nvPr/>
          </p:nvSpPr>
          <p:spPr bwMode="auto">
            <a:xfrm>
              <a:off x="4150876" y="4050717"/>
              <a:ext cx="635640" cy="77611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Freeform 28"/>
            <p:cNvSpPr>
              <a:spLocks/>
            </p:cNvSpPr>
            <p:nvPr/>
          </p:nvSpPr>
          <p:spPr bwMode="auto">
            <a:xfrm>
              <a:off x="4658335" y="2126236"/>
              <a:ext cx="1113249" cy="75504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Freeform 29"/>
            <p:cNvSpPr>
              <a:spLocks/>
            </p:cNvSpPr>
            <p:nvPr/>
          </p:nvSpPr>
          <p:spPr bwMode="auto">
            <a:xfrm>
              <a:off x="4421287" y="1049862"/>
              <a:ext cx="1496038" cy="1362589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30"/>
            <p:cNvSpPr>
              <a:spLocks/>
            </p:cNvSpPr>
            <p:nvPr/>
          </p:nvSpPr>
          <p:spPr bwMode="auto">
            <a:xfrm>
              <a:off x="4126294" y="3488825"/>
              <a:ext cx="900783" cy="565404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Freeform 32"/>
            <p:cNvSpPr>
              <a:spLocks/>
            </p:cNvSpPr>
            <p:nvPr/>
          </p:nvSpPr>
          <p:spPr bwMode="auto">
            <a:xfrm>
              <a:off x="4308909" y="3950630"/>
              <a:ext cx="784893" cy="605790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Freeform 33"/>
            <p:cNvSpPr>
              <a:spLocks/>
            </p:cNvSpPr>
            <p:nvPr/>
          </p:nvSpPr>
          <p:spPr bwMode="auto">
            <a:xfrm>
              <a:off x="3898025" y="2789971"/>
              <a:ext cx="730459" cy="1043012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Freeform 35"/>
            <p:cNvSpPr>
              <a:spLocks/>
            </p:cNvSpPr>
            <p:nvPr/>
          </p:nvSpPr>
          <p:spPr bwMode="auto">
            <a:xfrm>
              <a:off x="5011274" y="5416818"/>
              <a:ext cx="219490" cy="532041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Freeform 36"/>
            <p:cNvSpPr>
              <a:spLocks/>
            </p:cNvSpPr>
            <p:nvPr/>
          </p:nvSpPr>
          <p:spPr bwMode="auto">
            <a:xfrm>
              <a:off x="3385298" y="6359743"/>
              <a:ext cx="342403" cy="291481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Freeform 6"/>
            <p:cNvSpPr>
              <a:spLocks/>
            </p:cNvSpPr>
            <p:nvPr/>
          </p:nvSpPr>
          <p:spPr bwMode="auto">
            <a:xfrm>
              <a:off x="1415017" y="2832113"/>
              <a:ext cx="1896386" cy="1604904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Freeform 7"/>
            <p:cNvSpPr>
              <a:spLocks/>
            </p:cNvSpPr>
            <p:nvPr/>
          </p:nvSpPr>
          <p:spPr bwMode="auto">
            <a:xfrm>
              <a:off x="2761802" y="3388738"/>
              <a:ext cx="382789" cy="632128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Freeform 12"/>
            <p:cNvSpPr>
              <a:spLocks/>
            </p:cNvSpPr>
            <p:nvPr/>
          </p:nvSpPr>
          <p:spPr bwMode="auto">
            <a:xfrm>
              <a:off x="1822389" y="4984862"/>
              <a:ext cx="1181729" cy="1230894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13"/>
            <p:cNvSpPr>
              <a:spLocks/>
            </p:cNvSpPr>
            <p:nvPr/>
          </p:nvSpPr>
          <p:spPr bwMode="auto">
            <a:xfrm>
              <a:off x="2670495" y="4969060"/>
              <a:ext cx="798940" cy="68831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15"/>
            <p:cNvSpPr>
              <a:spLocks/>
            </p:cNvSpPr>
            <p:nvPr/>
          </p:nvSpPr>
          <p:spPr bwMode="auto">
            <a:xfrm>
              <a:off x="2944417" y="4519546"/>
              <a:ext cx="591742" cy="598766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17"/>
            <p:cNvSpPr>
              <a:spLocks/>
            </p:cNvSpPr>
            <p:nvPr/>
          </p:nvSpPr>
          <p:spPr bwMode="auto">
            <a:xfrm>
              <a:off x="3527380" y="3130618"/>
              <a:ext cx="449514" cy="985067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Freeform 20"/>
            <p:cNvSpPr>
              <a:spLocks/>
            </p:cNvSpPr>
            <p:nvPr/>
          </p:nvSpPr>
          <p:spPr bwMode="auto">
            <a:xfrm>
              <a:off x="3551963" y="5499345"/>
              <a:ext cx="1055304" cy="835814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23"/>
            <p:cNvSpPr>
              <a:spLocks/>
            </p:cNvSpPr>
            <p:nvPr/>
          </p:nvSpPr>
          <p:spPr bwMode="auto">
            <a:xfrm>
              <a:off x="4637118" y="4552908"/>
              <a:ext cx="507459" cy="581207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Freeform 24"/>
            <p:cNvSpPr>
              <a:spLocks/>
            </p:cNvSpPr>
            <p:nvPr/>
          </p:nvSpPr>
          <p:spPr bwMode="auto">
            <a:xfrm>
              <a:off x="4150729" y="4050717"/>
              <a:ext cx="635640" cy="77611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32"/>
            <p:cNvSpPr>
              <a:spLocks/>
            </p:cNvSpPr>
            <p:nvPr/>
          </p:nvSpPr>
          <p:spPr bwMode="auto">
            <a:xfrm>
              <a:off x="4308761" y="3950630"/>
              <a:ext cx="784893" cy="605790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Freeform 33"/>
            <p:cNvSpPr>
              <a:spLocks/>
            </p:cNvSpPr>
            <p:nvPr/>
          </p:nvSpPr>
          <p:spPr bwMode="auto">
            <a:xfrm>
              <a:off x="3897877" y="2789971"/>
              <a:ext cx="730459" cy="1043012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5"/>
            <p:cNvSpPr>
              <a:spLocks/>
            </p:cNvSpPr>
            <p:nvPr/>
          </p:nvSpPr>
          <p:spPr bwMode="auto">
            <a:xfrm>
              <a:off x="1985836" y="1120099"/>
              <a:ext cx="2967493" cy="2530270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14"/>
            <p:cNvSpPr>
              <a:spLocks/>
            </p:cNvSpPr>
            <p:nvPr/>
          </p:nvSpPr>
          <p:spPr bwMode="auto">
            <a:xfrm>
              <a:off x="2800580" y="5392234"/>
              <a:ext cx="1043012" cy="793672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34"/>
            <p:cNvSpPr>
              <a:spLocks/>
            </p:cNvSpPr>
            <p:nvPr/>
          </p:nvSpPr>
          <p:spPr bwMode="auto">
            <a:xfrm>
              <a:off x="3560890" y="3792598"/>
              <a:ext cx="772602" cy="760311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6"/>
            <p:cNvSpPr>
              <a:spLocks/>
            </p:cNvSpPr>
            <p:nvPr/>
          </p:nvSpPr>
          <p:spPr bwMode="auto">
            <a:xfrm>
              <a:off x="1415017" y="2832113"/>
              <a:ext cx="1896386" cy="1604904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7"/>
            <p:cNvSpPr>
              <a:spLocks/>
            </p:cNvSpPr>
            <p:nvPr/>
          </p:nvSpPr>
          <p:spPr bwMode="auto">
            <a:xfrm>
              <a:off x="2761802" y="3388737"/>
              <a:ext cx="382789" cy="632128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Freeform 12"/>
            <p:cNvSpPr>
              <a:spLocks/>
            </p:cNvSpPr>
            <p:nvPr/>
          </p:nvSpPr>
          <p:spPr bwMode="auto">
            <a:xfrm>
              <a:off x="1822389" y="4984862"/>
              <a:ext cx="1181729" cy="1230894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Freeform 13"/>
            <p:cNvSpPr>
              <a:spLocks/>
            </p:cNvSpPr>
            <p:nvPr/>
          </p:nvSpPr>
          <p:spPr bwMode="auto">
            <a:xfrm>
              <a:off x="2670495" y="4969060"/>
              <a:ext cx="798940" cy="688317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Freeform 24"/>
            <p:cNvSpPr>
              <a:spLocks/>
            </p:cNvSpPr>
            <p:nvPr/>
          </p:nvSpPr>
          <p:spPr bwMode="auto">
            <a:xfrm>
              <a:off x="4150729" y="4050717"/>
              <a:ext cx="635640" cy="77611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Freeform 33"/>
            <p:cNvSpPr>
              <a:spLocks/>
            </p:cNvSpPr>
            <p:nvPr/>
          </p:nvSpPr>
          <p:spPr bwMode="auto">
            <a:xfrm>
              <a:off x="3897878" y="2789971"/>
              <a:ext cx="730459" cy="1043012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Freeform 8"/>
            <p:cNvSpPr>
              <a:spLocks/>
            </p:cNvSpPr>
            <p:nvPr/>
          </p:nvSpPr>
          <p:spPr bwMode="auto">
            <a:xfrm>
              <a:off x="-858743" y="1727644"/>
              <a:ext cx="2711130" cy="2047394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Freeform 17"/>
            <p:cNvSpPr>
              <a:spLocks/>
            </p:cNvSpPr>
            <p:nvPr/>
          </p:nvSpPr>
          <p:spPr bwMode="auto">
            <a:xfrm>
              <a:off x="3527381" y="3130618"/>
              <a:ext cx="449514" cy="985067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80" name="组合 279"/>
            <p:cNvGrpSpPr/>
            <p:nvPr/>
          </p:nvGrpSpPr>
          <p:grpSpPr>
            <a:xfrm>
              <a:off x="2944417" y="2573995"/>
              <a:ext cx="2319709" cy="3761164"/>
              <a:chOff x="2944417" y="2573995"/>
              <a:chExt cx="2319709" cy="3761164"/>
            </a:xfrm>
          </p:grpSpPr>
          <p:grpSp>
            <p:nvGrpSpPr>
              <p:cNvPr id="279" name="组合 278"/>
              <p:cNvGrpSpPr/>
              <p:nvPr/>
            </p:nvGrpSpPr>
            <p:grpSpPr>
              <a:xfrm>
                <a:off x="4108735" y="2573995"/>
                <a:ext cx="1155391" cy="820011"/>
                <a:chOff x="4108735" y="2573995"/>
                <a:chExt cx="1155391" cy="820011"/>
              </a:xfrm>
            </p:grpSpPr>
            <p:sp>
              <p:nvSpPr>
                <p:cNvPr id="207" name="Freeform 25"/>
                <p:cNvSpPr>
                  <a:spLocks/>
                </p:cNvSpPr>
                <p:nvPr/>
              </p:nvSpPr>
              <p:spPr bwMode="auto">
                <a:xfrm>
                  <a:off x="4272035" y="3151690"/>
                  <a:ext cx="170324" cy="242316"/>
                </a:xfrm>
                <a:custGeom>
                  <a:avLst/>
                  <a:gdLst>
                    <a:gd name="T0" fmla="*/ 24 w 41"/>
                    <a:gd name="T1" fmla="*/ 1 h 58"/>
                    <a:gd name="T2" fmla="*/ 23 w 41"/>
                    <a:gd name="T3" fmla="*/ 0 h 58"/>
                    <a:gd name="T4" fmla="*/ 17 w 41"/>
                    <a:gd name="T5" fmla="*/ 7 h 58"/>
                    <a:gd name="T6" fmla="*/ 15 w 41"/>
                    <a:gd name="T7" fmla="*/ 6 h 58"/>
                    <a:gd name="T8" fmla="*/ 15 w 41"/>
                    <a:gd name="T9" fmla="*/ 6 h 58"/>
                    <a:gd name="T10" fmla="*/ 15 w 41"/>
                    <a:gd name="T11" fmla="*/ 7 h 58"/>
                    <a:gd name="T12" fmla="*/ 12 w 41"/>
                    <a:gd name="T13" fmla="*/ 10 h 58"/>
                    <a:gd name="T14" fmla="*/ 10 w 41"/>
                    <a:gd name="T15" fmla="*/ 11 h 58"/>
                    <a:gd name="T16" fmla="*/ 6 w 41"/>
                    <a:gd name="T17" fmla="*/ 13 h 58"/>
                    <a:gd name="T18" fmla="*/ 5 w 41"/>
                    <a:gd name="T19" fmla="*/ 16 h 58"/>
                    <a:gd name="T20" fmla="*/ 3 w 41"/>
                    <a:gd name="T21" fmla="*/ 25 h 58"/>
                    <a:gd name="T22" fmla="*/ 1 w 41"/>
                    <a:gd name="T23" fmla="*/ 30 h 58"/>
                    <a:gd name="T24" fmla="*/ 1 w 41"/>
                    <a:gd name="T25" fmla="*/ 39 h 58"/>
                    <a:gd name="T26" fmla="*/ 3 w 41"/>
                    <a:gd name="T27" fmla="*/ 51 h 58"/>
                    <a:gd name="T28" fmla="*/ 10 w 41"/>
                    <a:gd name="T29" fmla="*/ 56 h 58"/>
                    <a:gd name="T30" fmla="*/ 19 w 41"/>
                    <a:gd name="T31" fmla="*/ 58 h 58"/>
                    <a:gd name="T32" fmla="*/ 28 w 41"/>
                    <a:gd name="T33" fmla="*/ 55 h 58"/>
                    <a:gd name="T34" fmla="*/ 26 w 41"/>
                    <a:gd name="T35" fmla="*/ 50 h 58"/>
                    <a:gd name="T36" fmla="*/ 26 w 41"/>
                    <a:gd name="T37" fmla="*/ 49 h 58"/>
                    <a:gd name="T38" fmla="*/ 26 w 41"/>
                    <a:gd name="T39" fmla="*/ 49 h 58"/>
                    <a:gd name="T40" fmla="*/ 27 w 41"/>
                    <a:gd name="T41" fmla="*/ 45 h 58"/>
                    <a:gd name="T42" fmla="*/ 27 w 41"/>
                    <a:gd name="T43" fmla="*/ 45 h 58"/>
                    <a:gd name="T44" fmla="*/ 31 w 41"/>
                    <a:gd name="T45" fmla="*/ 37 h 58"/>
                    <a:gd name="T46" fmla="*/ 39 w 41"/>
                    <a:gd name="T47" fmla="*/ 37 h 58"/>
                    <a:gd name="T48" fmla="*/ 41 w 41"/>
                    <a:gd name="T49" fmla="*/ 37 h 58"/>
                    <a:gd name="T50" fmla="*/ 33 w 41"/>
                    <a:gd name="T51" fmla="*/ 24 h 58"/>
                    <a:gd name="T52" fmla="*/ 30 w 41"/>
                    <a:gd name="T53" fmla="*/ 20 h 58"/>
                    <a:gd name="T54" fmla="*/ 27 w 41"/>
                    <a:gd name="T55" fmla="*/ 9 h 58"/>
                    <a:gd name="T56" fmla="*/ 24 w 41"/>
                    <a:gd name="T57" fmla="*/ 1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41" h="58">
                      <a:moveTo>
                        <a:pt x="24" y="1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1" y="0"/>
                        <a:pt x="19" y="2"/>
                        <a:pt x="17" y="7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6" y="21"/>
                        <a:pt x="5" y="24"/>
                        <a:pt x="3" y="25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31"/>
                        <a:pt x="0" y="34"/>
                        <a:pt x="1" y="39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4" y="52"/>
                        <a:pt x="6" y="54"/>
                        <a:pt x="10" y="56"/>
                      </a:cubicBezTo>
                      <a:cubicBezTo>
                        <a:pt x="19" y="58"/>
                        <a:pt x="19" y="58"/>
                        <a:pt x="19" y="58"/>
                      </a:cubicBezTo>
                      <a:cubicBezTo>
                        <a:pt x="21" y="58"/>
                        <a:pt x="25" y="57"/>
                        <a:pt x="28" y="55"/>
                      </a:cubicBezTo>
                      <a:cubicBezTo>
                        <a:pt x="26" y="50"/>
                        <a:pt x="26" y="50"/>
                        <a:pt x="26" y="50"/>
                      </a:cubicBezTo>
                      <a:cubicBezTo>
                        <a:pt x="26" y="49"/>
                        <a:pt x="26" y="49"/>
                        <a:pt x="26" y="49"/>
                      </a:cubicBezTo>
                      <a:cubicBezTo>
                        <a:pt x="26" y="49"/>
                        <a:pt x="26" y="49"/>
                        <a:pt x="26" y="49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31" y="37"/>
                        <a:pt x="31" y="37"/>
                        <a:pt x="31" y="37"/>
                      </a:cubicBezTo>
                      <a:cubicBezTo>
                        <a:pt x="39" y="37"/>
                        <a:pt x="39" y="37"/>
                        <a:pt x="39" y="37"/>
                      </a:cubicBez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40" y="34"/>
                        <a:pt x="37" y="30"/>
                        <a:pt x="33" y="24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29" y="17"/>
                        <a:pt x="27" y="13"/>
                        <a:pt x="27" y="9"/>
                      </a:cubicBezTo>
                      <a:cubicBezTo>
                        <a:pt x="26" y="5"/>
                        <a:pt x="25" y="3"/>
                        <a:pt x="2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8" name="Freeform 26"/>
                <p:cNvSpPr>
                  <a:spLocks/>
                </p:cNvSpPr>
                <p:nvPr/>
              </p:nvSpPr>
              <p:spPr bwMode="auto">
                <a:xfrm>
                  <a:off x="4108735" y="3044579"/>
                  <a:ext cx="221246" cy="237048"/>
                </a:xfrm>
                <a:custGeom>
                  <a:avLst/>
                  <a:gdLst>
                    <a:gd name="T0" fmla="*/ 26 w 53"/>
                    <a:gd name="T1" fmla="*/ 12 h 57"/>
                    <a:gd name="T2" fmla="*/ 26 w 53"/>
                    <a:gd name="T3" fmla="*/ 13 h 57"/>
                    <a:gd name="T4" fmla="*/ 24 w 53"/>
                    <a:gd name="T5" fmla="*/ 13 h 57"/>
                    <a:gd name="T6" fmla="*/ 19 w 53"/>
                    <a:gd name="T7" fmla="*/ 12 h 57"/>
                    <a:gd name="T8" fmla="*/ 19 w 53"/>
                    <a:gd name="T9" fmla="*/ 14 h 57"/>
                    <a:gd name="T10" fmla="*/ 19 w 53"/>
                    <a:gd name="T11" fmla="*/ 15 h 57"/>
                    <a:gd name="T12" fmla="*/ 18 w 53"/>
                    <a:gd name="T13" fmla="*/ 15 h 57"/>
                    <a:gd name="T14" fmla="*/ 9 w 53"/>
                    <a:gd name="T15" fmla="*/ 19 h 57"/>
                    <a:gd name="T16" fmla="*/ 9 w 53"/>
                    <a:gd name="T17" fmla="*/ 20 h 57"/>
                    <a:gd name="T18" fmla="*/ 12 w 53"/>
                    <a:gd name="T19" fmla="*/ 28 h 57"/>
                    <a:gd name="T20" fmla="*/ 12 w 53"/>
                    <a:gd name="T21" fmla="*/ 29 h 57"/>
                    <a:gd name="T22" fmla="*/ 12 w 53"/>
                    <a:gd name="T23" fmla="*/ 30 h 57"/>
                    <a:gd name="T24" fmla="*/ 2 w 53"/>
                    <a:gd name="T25" fmla="*/ 41 h 57"/>
                    <a:gd name="T26" fmla="*/ 0 w 53"/>
                    <a:gd name="T27" fmla="*/ 45 h 57"/>
                    <a:gd name="T28" fmla="*/ 2 w 53"/>
                    <a:gd name="T29" fmla="*/ 48 h 57"/>
                    <a:gd name="T30" fmla="*/ 7 w 53"/>
                    <a:gd name="T31" fmla="*/ 50 h 57"/>
                    <a:gd name="T32" fmla="*/ 10 w 53"/>
                    <a:gd name="T33" fmla="*/ 50 h 57"/>
                    <a:gd name="T34" fmla="*/ 20 w 53"/>
                    <a:gd name="T35" fmla="*/ 53 h 57"/>
                    <a:gd name="T36" fmla="*/ 24 w 53"/>
                    <a:gd name="T37" fmla="*/ 55 h 57"/>
                    <a:gd name="T38" fmla="*/ 31 w 53"/>
                    <a:gd name="T39" fmla="*/ 57 h 57"/>
                    <a:gd name="T40" fmla="*/ 36 w 53"/>
                    <a:gd name="T41" fmla="*/ 53 h 57"/>
                    <a:gd name="T42" fmla="*/ 39 w 53"/>
                    <a:gd name="T43" fmla="*/ 49 h 57"/>
                    <a:gd name="T44" fmla="*/ 42 w 53"/>
                    <a:gd name="T45" fmla="*/ 42 h 57"/>
                    <a:gd name="T46" fmla="*/ 40 w 53"/>
                    <a:gd name="T47" fmla="*/ 33 h 57"/>
                    <a:gd name="T48" fmla="*/ 43 w 53"/>
                    <a:gd name="T49" fmla="*/ 34 h 57"/>
                    <a:gd name="T50" fmla="*/ 48 w 53"/>
                    <a:gd name="T51" fmla="*/ 34 h 57"/>
                    <a:gd name="T52" fmla="*/ 50 w 53"/>
                    <a:gd name="T53" fmla="*/ 33 h 57"/>
                    <a:gd name="T54" fmla="*/ 51 w 53"/>
                    <a:gd name="T55" fmla="*/ 31 h 57"/>
                    <a:gd name="T56" fmla="*/ 47 w 53"/>
                    <a:gd name="T57" fmla="*/ 19 h 57"/>
                    <a:gd name="T58" fmla="*/ 48 w 53"/>
                    <a:gd name="T59" fmla="*/ 15 h 57"/>
                    <a:gd name="T60" fmla="*/ 53 w 53"/>
                    <a:gd name="T61" fmla="*/ 11 h 57"/>
                    <a:gd name="T62" fmla="*/ 53 w 53"/>
                    <a:gd name="T63" fmla="*/ 11 h 57"/>
                    <a:gd name="T64" fmla="*/ 52 w 53"/>
                    <a:gd name="T65" fmla="*/ 9 h 57"/>
                    <a:gd name="T66" fmla="*/ 43 w 53"/>
                    <a:gd name="T67" fmla="*/ 9 h 57"/>
                    <a:gd name="T68" fmla="*/ 43 w 53"/>
                    <a:gd name="T69" fmla="*/ 9 h 57"/>
                    <a:gd name="T70" fmla="*/ 34 w 53"/>
                    <a:gd name="T71" fmla="*/ 3 h 57"/>
                    <a:gd name="T72" fmla="*/ 24 w 53"/>
                    <a:gd name="T73" fmla="*/ 1 h 57"/>
                    <a:gd name="T74" fmla="*/ 22 w 53"/>
                    <a:gd name="T75" fmla="*/ 1 h 57"/>
                    <a:gd name="T76" fmla="*/ 25 w 53"/>
                    <a:gd name="T77" fmla="*/ 5 h 57"/>
                    <a:gd name="T78" fmla="*/ 26 w 53"/>
                    <a:gd name="T79" fmla="*/ 1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3" h="57">
                      <a:moveTo>
                        <a:pt x="26" y="12"/>
                      </a:move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8" y="23"/>
                        <a:pt x="9" y="25"/>
                        <a:pt x="12" y="28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9" y="34"/>
                        <a:pt x="6" y="38"/>
                        <a:pt x="2" y="41"/>
                      </a:cubicBezTo>
                      <a:cubicBezTo>
                        <a:pt x="0" y="42"/>
                        <a:pt x="0" y="43"/>
                        <a:pt x="0" y="45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5" y="50"/>
                        <a:pt x="18" y="51"/>
                        <a:pt x="20" y="53"/>
                      </a:cubicBezTo>
                      <a:cubicBezTo>
                        <a:pt x="24" y="55"/>
                        <a:pt x="24" y="55"/>
                        <a:pt x="24" y="55"/>
                      </a:cubicBezTo>
                      <a:cubicBezTo>
                        <a:pt x="26" y="57"/>
                        <a:pt x="29" y="57"/>
                        <a:pt x="31" y="57"/>
                      </a:cubicBezTo>
                      <a:cubicBezTo>
                        <a:pt x="32" y="57"/>
                        <a:pt x="34" y="56"/>
                        <a:pt x="36" y="53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40" y="33"/>
                        <a:pt x="40" y="33"/>
                        <a:pt x="40" y="33"/>
                      </a:cubicBez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48" y="34"/>
                        <a:pt x="48" y="34"/>
                        <a:pt x="48" y="34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1" y="31"/>
                        <a:pt x="51" y="31"/>
                        <a:pt x="51" y="31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8" y="15"/>
                        <a:pt x="48" y="15"/>
                        <a:pt x="48" y="15"/>
                      </a:cubicBezTo>
                      <a:cubicBezTo>
                        <a:pt x="50" y="13"/>
                        <a:pt x="51" y="12"/>
                        <a:pt x="53" y="11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2" y="9"/>
                        <a:pt x="52" y="9"/>
                        <a:pt x="52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0" y="0"/>
                        <a:pt x="27" y="0"/>
                        <a:pt x="24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3"/>
                        <a:pt x="22" y="5"/>
                        <a:pt x="25" y="5"/>
                      </a:cubicBezTo>
                      <a:cubicBezTo>
                        <a:pt x="27" y="7"/>
                        <a:pt x="28" y="9"/>
                        <a:pt x="26" y="12"/>
                      </a:cubicBezTo>
                      <a:close/>
                    </a:path>
                  </a:pathLst>
                </a:custGeom>
                <a:solidFill>
                  <a:srgbClr val="778495">
                    <a:lumMod val="20000"/>
                    <a:lumOff val="80000"/>
                  </a:srgbClr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9" name="Freeform 27"/>
                <p:cNvSpPr>
                  <a:spLocks/>
                </p:cNvSpPr>
                <p:nvPr/>
              </p:nvSpPr>
              <p:spPr bwMode="auto">
                <a:xfrm>
                  <a:off x="4482745" y="2573995"/>
                  <a:ext cx="781381" cy="744507"/>
                </a:xfrm>
                <a:custGeom>
                  <a:avLst/>
                  <a:gdLst>
                    <a:gd name="T0" fmla="*/ 80 w 188"/>
                    <a:gd name="T1" fmla="*/ 37 h 179"/>
                    <a:gd name="T2" fmla="*/ 70 w 188"/>
                    <a:gd name="T3" fmla="*/ 40 h 179"/>
                    <a:gd name="T4" fmla="*/ 58 w 188"/>
                    <a:gd name="T5" fmla="*/ 46 h 179"/>
                    <a:gd name="T6" fmla="*/ 46 w 188"/>
                    <a:gd name="T7" fmla="*/ 56 h 179"/>
                    <a:gd name="T8" fmla="*/ 45 w 188"/>
                    <a:gd name="T9" fmla="*/ 58 h 179"/>
                    <a:gd name="T10" fmla="*/ 34 w 188"/>
                    <a:gd name="T11" fmla="*/ 70 h 179"/>
                    <a:gd name="T12" fmla="*/ 21 w 188"/>
                    <a:gd name="T13" fmla="*/ 69 h 179"/>
                    <a:gd name="T14" fmla="*/ 15 w 188"/>
                    <a:gd name="T15" fmla="*/ 63 h 179"/>
                    <a:gd name="T16" fmla="*/ 17 w 188"/>
                    <a:gd name="T17" fmla="*/ 86 h 179"/>
                    <a:gd name="T18" fmla="*/ 2 w 188"/>
                    <a:gd name="T19" fmla="*/ 110 h 179"/>
                    <a:gd name="T20" fmla="*/ 0 w 188"/>
                    <a:gd name="T21" fmla="*/ 113 h 179"/>
                    <a:gd name="T22" fmla="*/ 16 w 188"/>
                    <a:gd name="T23" fmla="*/ 119 h 179"/>
                    <a:gd name="T24" fmla="*/ 17 w 188"/>
                    <a:gd name="T25" fmla="*/ 120 h 179"/>
                    <a:gd name="T26" fmla="*/ 23 w 188"/>
                    <a:gd name="T27" fmla="*/ 124 h 179"/>
                    <a:gd name="T28" fmla="*/ 24 w 188"/>
                    <a:gd name="T29" fmla="*/ 124 h 179"/>
                    <a:gd name="T30" fmla="*/ 39 w 188"/>
                    <a:gd name="T31" fmla="*/ 136 h 179"/>
                    <a:gd name="T32" fmla="*/ 56 w 188"/>
                    <a:gd name="T33" fmla="*/ 112 h 179"/>
                    <a:gd name="T34" fmla="*/ 61 w 188"/>
                    <a:gd name="T35" fmla="*/ 106 h 179"/>
                    <a:gd name="T36" fmla="*/ 74 w 188"/>
                    <a:gd name="T37" fmla="*/ 101 h 179"/>
                    <a:gd name="T38" fmla="*/ 87 w 188"/>
                    <a:gd name="T39" fmla="*/ 99 h 179"/>
                    <a:gd name="T40" fmla="*/ 94 w 188"/>
                    <a:gd name="T41" fmla="*/ 110 h 179"/>
                    <a:gd name="T42" fmla="*/ 95 w 188"/>
                    <a:gd name="T43" fmla="*/ 119 h 179"/>
                    <a:gd name="T44" fmla="*/ 92 w 188"/>
                    <a:gd name="T45" fmla="*/ 134 h 179"/>
                    <a:gd name="T46" fmla="*/ 92 w 188"/>
                    <a:gd name="T47" fmla="*/ 135 h 179"/>
                    <a:gd name="T48" fmla="*/ 85 w 188"/>
                    <a:gd name="T49" fmla="*/ 156 h 179"/>
                    <a:gd name="T50" fmla="*/ 92 w 188"/>
                    <a:gd name="T51" fmla="*/ 152 h 179"/>
                    <a:gd name="T52" fmla="*/ 97 w 188"/>
                    <a:gd name="T53" fmla="*/ 154 h 179"/>
                    <a:gd name="T54" fmla="*/ 96 w 188"/>
                    <a:gd name="T55" fmla="*/ 160 h 179"/>
                    <a:gd name="T56" fmla="*/ 92 w 188"/>
                    <a:gd name="T57" fmla="*/ 167 h 179"/>
                    <a:gd name="T58" fmla="*/ 89 w 188"/>
                    <a:gd name="T59" fmla="*/ 172 h 179"/>
                    <a:gd name="T60" fmla="*/ 84 w 188"/>
                    <a:gd name="T61" fmla="*/ 173 h 179"/>
                    <a:gd name="T62" fmla="*/ 79 w 188"/>
                    <a:gd name="T63" fmla="*/ 179 h 179"/>
                    <a:gd name="T64" fmla="*/ 99 w 188"/>
                    <a:gd name="T65" fmla="*/ 164 h 179"/>
                    <a:gd name="T66" fmla="*/ 130 w 188"/>
                    <a:gd name="T67" fmla="*/ 133 h 179"/>
                    <a:gd name="T68" fmla="*/ 136 w 188"/>
                    <a:gd name="T69" fmla="*/ 130 h 179"/>
                    <a:gd name="T70" fmla="*/ 152 w 188"/>
                    <a:gd name="T71" fmla="*/ 126 h 179"/>
                    <a:gd name="T72" fmla="*/ 163 w 188"/>
                    <a:gd name="T73" fmla="*/ 104 h 179"/>
                    <a:gd name="T74" fmla="*/ 188 w 188"/>
                    <a:gd name="T75" fmla="*/ 78 h 179"/>
                    <a:gd name="T76" fmla="*/ 182 w 188"/>
                    <a:gd name="T77" fmla="*/ 60 h 179"/>
                    <a:gd name="T78" fmla="*/ 173 w 188"/>
                    <a:gd name="T79" fmla="*/ 58 h 179"/>
                    <a:gd name="T80" fmla="*/ 171 w 188"/>
                    <a:gd name="T81" fmla="*/ 54 h 179"/>
                    <a:gd name="T82" fmla="*/ 158 w 188"/>
                    <a:gd name="T83" fmla="*/ 22 h 179"/>
                    <a:gd name="T84" fmla="*/ 154 w 188"/>
                    <a:gd name="T85" fmla="*/ 6 h 179"/>
                    <a:gd name="T86" fmla="*/ 147 w 188"/>
                    <a:gd name="T87" fmla="*/ 12 h 179"/>
                    <a:gd name="T88" fmla="*/ 134 w 188"/>
                    <a:gd name="T89" fmla="*/ 5 h 179"/>
                    <a:gd name="T90" fmla="*/ 124 w 188"/>
                    <a:gd name="T91" fmla="*/ 6 h 179"/>
                    <a:gd name="T92" fmla="*/ 114 w 188"/>
                    <a:gd name="T93" fmla="*/ 2 h 179"/>
                    <a:gd name="T94" fmla="*/ 114 w 188"/>
                    <a:gd name="T95" fmla="*/ 15 h 179"/>
                    <a:gd name="T96" fmla="*/ 113 w 188"/>
                    <a:gd name="T97" fmla="*/ 16 h 179"/>
                    <a:gd name="T98" fmla="*/ 104 w 188"/>
                    <a:gd name="T99" fmla="*/ 24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88" h="179">
                      <a:moveTo>
                        <a:pt x="86" y="23"/>
                      </a:moveTo>
                      <a:cubicBezTo>
                        <a:pt x="81" y="30"/>
                        <a:pt x="81" y="30"/>
                        <a:pt x="81" y="30"/>
                      </a:cubicBezTo>
                      <a:cubicBezTo>
                        <a:pt x="80" y="31"/>
                        <a:pt x="80" y="33"/>
                        <a:pt x="80" y="37"/>
                      </a:cubicBezTo>
                      <a:cubicBezTo>
                        <a:pt x="80" y="40"/>
                        <a:pt x="80" y="40"/>
                        <a:pt x="80" y="40"/>
                      </a:cubicBezTo>
                      <a:cubicBezTo>
                        <a:pt x="71" y="40"/>
                        <a:pt x="71" y="40"/>
                        <a:pt x="71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64" y="38"/>
                        <a:pt x="64" y="38"/>
                        <a:pt x="64" y="38"/>
                      </a:cubicBezTo>
                      <a:cubicBezTo>
                        <a:pt x="58" y="46"/>
                        <a:pt x="58" y="46"/>
                        <a:pt x="58" y="46"/>
                      </a:cubicBezTo>
                      <a:cubicBezTo>
                        <a:pt x="58" y="46"/>
                        <a:pt x="58" y="46"/>
                        <a:pt x="58" y="46"/>
                      </a:cubicBez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46" y="56"/>
                        <a:pt x="46" y="56"/>
                        <a:pt x="46" y="56"/>
                      </a:cubicBezTo>
                      <a:cubicBezTo>
                        <a:pt x="46" y="56"/>
                        <a:pt x="46" y="56"/>
                        <a:pt x="46" y="56"/>
                      </a:cubicBezTo>
                      <a:cubicBezTo>
                        <a:pt x="45" y="58"/>
                        <a:pt x="45" y="58"/>
                        <a:pt x="45" y="58"/>
                      </a:cubicBezTo>
                      <a:cubicBezTo>
                        <a:pt x="45" y="58"/>
                        <a:pt x="45" y="58"/>
                        <a:pt x="45" y="58"/>
                      </a:cubicBezTo>
                      <a:cubicBezTo>
                        <a:pt x="35" y="69"/>
                        <a:pt x="35" y="69"/>
                        <a:pt x="35" y="69"/>
                      </a:cubicBezTo>
                      <a:cubicBezTo>
                        <a:pt x="35" y="70"/>
                        <a:pt x="35" y="70"/>
                        <a:pt x="35" y="70"/>
                      </a:cubicBezTo>
                      <a:cubicBezTo>
                        <a:pt x="34" y="70"/>
                        <a:pt x="34" y="70"/>
                        <a:pt x="34" y="70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21" y="70"/>
                        <a:pt x="21" y="70"/>
                        <a:pt x="21" y="70"/>
                      </a:cubicBezTo>
                      <a:cubicBezTo>
                        <a:pt x="21" y="69"/>
                        <a:pt x="21" y="69"/>
                        <a:pt x="21" y="69"/>
                      </a:cubicBezTo>
                      <a:cubicBezTo>
                        <a:pt x="21" y="69"/>
                        <a:pt x="21" y="69"/>
                        <a:pt x="21" y="69"/>
                      </a:cubicBezTo>
                      <a:cubicBezTo>
                        <a:pt x="21" y="69"/>
                        <a:pt x="21" y="69"/>
                        <a:pt x="21" y="69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14" y="78"/>
                        <a:pt x="14" y="78"/>
                        <a:pt x="14" y="78"/>
                      </a:cubicBezTo>
                      <a:cubicBezTo>
                        <a:pt x="17" y="86"/>
                        <a:pt x="17" y="86"/>
                        <a:pt x="17" y="86"/>
                      </a:cubicBezTo>
                      <a:cubicBezTo>
                        <a:pt x="11" y="92"/>
                        <a:pt x="11" y="92"/>
                        <a:pt x="11" y="92"/>
                      </a:cubicBezTo>
                      <a:cubicBezTo>
                        <a:pt x="2" y="104"/>
                        <a:pt x="2" y="104"/>
                        <a:pt x="2" y="104"/>
                      </a:cubicBezTo>
                      <a:cubicBezTo>
                        <a:pt x="2" y="110"/>
                        <a:pt x="2" y="110"/>
                        <a:pt x="2" y="110"/>
                      </a:cubicBezTo>
                      <a:cubicBezTo>
                        <a:pt x="2" y="110"/>
                        <a:pt x="2" y="110"/>
                        <a:pt x="2" y="110"/>
                      </a:cubicBezTo>
                      <a:cubicBezTo>
                        <a:pt x="2" y="110"/>
                        <a:pt x="2" y="110"/>
                        <a:pt x="2" y="110"/>
                      </a:cubicBezTo>
                      <a:cubicBezTo>
                        <a:pt x="0" y="113"/>
                        <a:pt x="0" y="113"/>
                        <a:pt x="0" y="113"/>
                      </a:cubicBezTo>
                      <a:cubicBezTo>
                        <a:pt x="1" y="116"/>
                        <a:pt x="1" y="116"/>
                        <a:pt x="1" y="116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cubicBezTo>
                        <a:pt x="16" y="119"/>
                        <a:pt x="16" y="119"/>
                        <a:pt x="16" y="119"/>
                      </a:cubicBezTo>
                      <a:cubicBezTo>
                        <a:pt x="16" y="119"/>
                        <a:pt x="16" y="119"/>
                        <a:pt x="16" y="119"/>
                      </a:cubicBezTo>
                      <a:cubicBezTo>
                        <a:pt x="17" y="119"/>
                        <a:pt x="17" y="119"/>
                        <a:pt x="17" y="119"/>
                      </a:cubicBezTo>
                      <a:cubicBezTo>
                        <a:pt x="17" y="120"/>
                        <a:pt x="17" y="120"/>
                        <a:pt x="17" y="120"/>
                      </a:cubicBezTo>
                      <a:cubicBezTo>
                        <a:pt x="17" y="120"/>
                        <a:pt x="17" y="120"/>
                        <a:pt x="17" y="120"/>
                      </a:cubicBezTo>
                      <a:cubicBezTo>
                        <a:pt x="20" y="122"/>
                        <a:pt x="20" y="122"/>
                        <a:pt x="20" y="122"/>
                      </a:cubicBezTo>
                      <a:cubicBezTo>
                        <a:pt x="23" y="124"/>
                        <a:pt x="23" y="124"/>
                        <a:pt x="23" y="124"/>
                      </a:cubicBezTo>
                      <a:cubicBezTo>
                        <a:pt x="23" y="124"/>
                        <a:pt x="23" y="124"/>
                        <a:pt x="23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25" y="126"/>
                        <a:pt x="26" y="127"/>
                        <a:pt x="26" y="129"/>
                      </a:cubicBezTo>
                      <a:cubicBezTo>
                        <a:pt x="27" y="132"/>
                        <a:pt x="27" y="132"/>
                        <a:pt x="27" y="132"/>
                      </a:cubicBezTo>
                      <a:cubicBezTo>
                        <a:pt x="39" y="136"/>
                        <a:pt x="39" y="136"/>
                        <a:pt x="39" y="136"/>
                      </a:cubicBezTo>
                      <a:cubicBezTo>
                        <a:pt x="43" y="135"/>
                        <a:pt x="43" y="135"/>
                        <a:pt x="43" y="135"/>
                      </a:cubicBezTo>
                      <a:cubicBezTo>
                        <a:pt x="46" y="130"/>
                        <a:pt x="46" y="130"/>
                        <a:pt x="46" y="130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61" y="106"/>
                        <a:pt x="61" y="106"/>
                        <a:pt x="61" y="106"/>
                      </a:cubicBezTo>
                      <a:cubicBezTo>
                        <a:pt x="61" y="105"/>
                        <a:pt x="61" y="105"/>
                        <a:pt x="61" y="105"/>
                      </a:cubicBezTo>
                      <a:cubicBezTo>
                        <a:pt x="69" y="102"/>
                        <a:pt x="69" y="102"/>
                        <a:pt x="69" y="102"/>
                      </a:cubicBezTo>
                      <a:cubicBezTo>
                        <a:pt x="74" y="101"/>
                        <a:pt x="74" y="101"/>
                        <a:pt x="74" y="101"/>
                      </a:cubicBezTo>
                      <a:cubicBezTo>
                        <a:pt x="76" y="98"/>
                        <a:pt x="78" y="96"/>
                        <a:pt x="80" y="96"/>
                      </a:cubicBezTo>
                      <a:cubicBezTo>
                        <a:pt x="81" y="96"/>
                        <a:pt x="83" y="97"/>
                        <a:pt x="86" y="99"/>
                      </a:cubicBezTo>
                      <a:cubicBezTo>
                        <a:pt x="87" y="99"/>
                        <a:pt x="87" y="99"/>
                        <a:pt x="87" y="99"/>
                      </a:cubicBezTo>
                      <a:cubicBezTo>
                        <a:pt x="87" y="100"/>
                        <a:pt x="87" y="100"/>
                        <a:pt x="87" y="100"/>
                      </a:cubicBezTo>
                      <a:cubicBezTo>
                        <a:pt x="94" y="110"/>
                        <a:pt x="94" y="110"/>
                        <a:pt x="94" y="110"/>
                      </a:cubicBezTo>
                      <a:cubicBezTo>
                        <a:pt x="94" y="110"/>
                        <a:pt x="94" y="110"/>
                        <a:pt x="94" y="110"/>
                      </a:cubicBezTo>
                      <a:cubicBezTo>
                        <a:pt x="94" y="110"/>
                        <a:pt x="94" y="110"/>
                        <a:pt x="94" y="110"/>
                      </a:cubicBezTo>
                      <a:cubicBezTo>
                        <a:pt x="94" y="111"/>
                        <a:pt x="94" y="111"/>
                        <a:pt x="94" y="111"/>
                      </a:cubicBezTo>
                      <a:cubicBezTo>
                        <a:pt x="95" y="119"/>
                        <a:pt x="95" y="119"/>
                        <a:pt x="95" y="119"/>
                      </a:cubicBezTo>
                      <a:cubicBezTo>
                        <a:pt x="94" y="127"/>
                        <a:pt x="94" y="127"/>
                        <a:pt x="94" y="127"/>
                      </a:cubicBezTo>
                      <a:cubicBezTo>
                        <a:pt x="94" y="127"/>
                        <a:pt x="94" y="127"/>
                        <a:pt x="94" y="127"/>
                      </a:cubicBezTo>
                      <a:cubicBezTo>
                        <a:pt x="92" y="134"/>
                        <a:pt x="92" y="134"/>
                        <a:pt x="92" y="134"/>
                      </a:cubicBezTo>
                      <a:cubicBezTo>
                        <a:pt x="92" y="134"/>
                        <a:pt x="92" y="134"/>
                        <a:pt x="92" y="134"/>
                      </a:cubicBezTo>
                      <a:cubicBezTo>
                        <a:pt x="92" y="135"/>
                        <a:pt x="92" y="135"/>
                        <a:pt x="92" y="135"/>
                      </a:cubicBezTo>
                      <a:cubicBezTo>
                        <a:pt x="92" y="135"/>
                        <a:pt x="92" y="135"/>
                        <a:pt x="92" y="135"/>
                      </a:cubicBezTo>
                      <a:cubicBezTo>
                        <a:pt x="87" y="142"/>
                        <a:pt x="87" y="142"/>
                        <a:pt x="87" y="142"/>
                      </a:cubicBezTo>
                      <a:cubicBezTo>
                        <a:pt x="84" y="147"/>
                        <a:pt x="84" y="147"/>
                        <a:pt x="84" y="147"/>
                      </a:cubicBezTo>
                      <a:cubicBezTo>
                        <a:pt x="85" y="156"/>
                        <a:pt x="85" y="156"/>
                        <a:pt x="85" y="156"/>
                      </a:cubicBezTo>
                      <a:cubicBezTo>
                        <a:pt x="86" y="156"/>
                        <a:pt x="86" y="156"/>
                        <a:pt x="86" y="156"/>
                      </a:cubicBezTo>
                      <a:cubicBezTo>
                        <a:pt x="88" y="154"/>
                        <a:pt x="88" y="154"/>
                        <a:pt x="88" y="154"/>
                      </a:cubicBezTo>
                      <a:cubicBezTo>
                        <a:pt x="92" y="152"/>
                        <a:pt x="92" y="152"/>
                        <a:pt x="92" y="152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3" y="150"/>
                        <a:pt x="93" y="150"/>
                        <a:pt x="93" y="150"/>
                      </a:cubicBezTo>
                      <a:cubicBezTo>
                        <a:pt x="97" y="154"/>
                        <a:pt x="97" y="154"/>
                        <a:pt x="97" y="154"/>
                      </a:cubicBezTo>
                      <a:cubicBezTo>
                        <a:pt x="97" y="154"/>
                        <a:pt x="97" y="154"/>
                        <a:pt x="97" y="154"/>
                      </a:cubicBezTo>
                      <a:cubicBezTo>
                        <a:pt x="97" y="160"/>
                        <a:pt x="97" y="160"/>
                        <a:pt x="97" y="160"/>
                      </a:cubicBezTo>
                      <a:cubicBezTo>
                        <a:pt x="96" y="160"/>
                        <a:pt x="96" y="160"/>
                        <a:pt x="96" y="160"/>
                      </a:cubicBezTo>
                      <a:cubicBezTo>
                        <a:pt x="93" y="162"/>
                        <a:pt x="93" y="162"/>
                        <a:pt x="93" y="162"/>
                      </a:cubicBezTo>
                      <a:cubicBezTo>
                        <a:pt x="92" y="164"/>
                        <a:pt x="92" y="164"/>
                        <a:pt x="92" y="164"/>
                      </a:cubicBezTo>
                      <a:cubicBezTo>
                        <a:pt x="92" y="167"/>
                        <a:pt x="92" y="167"/>
                        <a:pt x="92" y="167"/>
                      </a:cubicBezTo>
                      <a:cubicBezTo>
                        <a:pt x="91" y="168"/>
                        <a:pt x="91" y="168"/>
                        <a:pt x="91" y="168"/>
                      </a:cubicBezTo>
                      <a:cubicBezTo>
                        <a:pt x="91" y="168"/>
                        <a:pt x="91" y="168"/>
                        <a:pt x="91" y="168"/>
                      </a:cubicBezTo>
                      <a:cubicBezTo>
                        <a:pt x="89" y="172"/>
                        <a:pt x="89" y="172"/>
                        <a:pt x="89" y="172"/>
                      </a:cubicBezTo>
                      <a:cubicBezTo>
                        <a:pt x="88" y="172"/>
                        <a:pt x="88" y="172"/>
                        <a:pt x="88" y="172"/>
                      </a:cubicBezTo>
                      <a:cubicBezTo>
                        <a:pt x="88" y="172"/>
                        <a:pt x="88" y="172"/>
                        <a:pt x="88" y="172"/>
                      </a:cubicBezTo>
                      <a:cubicBezTo>
                        <a:pt x="84" y="173"/>
                        <a:pt x="84" y="173"/>
                        <a:pt x="84" y="173"/>
                      </a:cubicBezTo>
                      <a:cubicBezTo>
                        <a:pt x="81" y="174"/>
                        <a:pt x="81" y="174"/>
                        <a:pt x="81" y="174"/>
                      </a:cubicBezTo>
                      <a:cubicBezTo>
                        <a:pt x="79" y="178"/>
                        <a:pt x="79" y="178"/>
                        <a:pt x="79" y="178"/>
                      </a:cubicBezTo>
                      <a:cubicBezTo>
                        <a:pt x="79" y="179"/>
                        <a:pt x="79" y="179"/>
                        <a:pt x="79" y="179"/>
                      </a:cubicBezTo>
                      <a:cubicBezTo>
                        <a:pt x="92" y="177"/>
                        <a:pt x="92" y="177"/>
                        <a:pt x="92" y="177"/>
                      </a:cubicBezTo>
                      <a:cubicBezTo>
                        <a:pt x="95" y="175"/>
                        <a:pt x="95" y="175"/>
                        <a:pt x="95" y="175"/>
                      </a:cubicBezTo>
                      <a:cubicBezTo>
                        <a:pt x="99" y="164"/>
                        <a:pt x="99" y="164"/>
                        <a:pt x="99" y="164"/>
                      </a:cubicBezTo>
                      <a:cubicBezTo>
                        <a:pt x="99" y="164"/>
                        <a:pt x="99" y="164"/>
                        <a:pt x="99" y="164"/>
                      </a:cubicBezTo>
                      <a:cubicBezTo>
                        <a:pt x="129" y="133"/>
                        <a:pt x="129" y="133"/>
                        <a:pt x="129" y="133"/>
                      </a:cubicBezTo>
                      <a:cubicBezTo>
                        <a:pt x="130" y="133"/>
                        <a:pt x="130" y="133"/>
                        <a:pt x="130" y="133"/>
                      </a:cubicBezTo>
                      <a:cubicBezTo>
                        <a:pt x="136" y="130"/>
                        <a:pt x="136" y="130"/>
                        <a:pt x="136" y="130"/>
                      </a:cubicBezTo>
                      <a:cubicBezTo>
                        <a:pt x="136" y="130"/>
                        <a:pt x="136" y="130"/>
                        <a:pt x="136" y="130"/>
                      </a:cubicBezTo>
                      <a:cubicBezTo>
                        <a:pt x="136" y="130"/>
                        <a:pt x="136" y="130"/>
                        <a:pt x="136" y="130"/>
                      </a:cubicBezTo>
                      <a:cubicBezTo>
                        <a:pt x="142" y="130"/>
                        <a:pt x="142" y="130"/>
                        <a:pt x="142" y="130"/>
                      </a:cubicBezTo>
                      <a:cubicBezTo>
                        <a:pt x="147" y="129"/>
                        <a:pt x="147" y="129"/>
                        <a:pt x="147" y="129"/>
                      </a:cubicBezTo>
                      <a:cubicBezTo>
                        <a:pt x="152" y="126"/>
                        <a:pt x="152" y="126"/>
                        <a:pt x="152" y="126"/>
                      </a:cubicBezTo>
                      <a:cubicBezTo>
                        <a:pt x="156" y="122"/>
                        <a:pt x="156" y="122"/>
                        <a:pt x="156" y="122"/>
                      </a:cubicBezTo>
                      <a:cubicBezTo>
                        <a:pt x="163" y="104"/>
                        <a:pt x="163" y="104"/>
                        <a:pt x="163" y="104"/>
                      </a:cubicBezTo>
                      <a:cubicBezTo>
                        <a:pt x="163" y="104"/>
                        <a:pt x="163" y="104"/>
                        <a:pt x="163" y="104"/>
                      </a:cubicBezTo>
                      <a:cubicBezTo>
                        <a:pt x="163" y="104"/>
                        <a:pt x="163" y="104"/>
                        <a:pt x="163" y="104"/>
                      </a:cubicBezTo>
                      <a:cubicBezTo>
                        <a:pt x="188" y="78"/>
                        <a:pt x="188" y="78"/>
                        <a:pt x="188" y="78"/>
                      </a:cubicBezTo>
                      <a:cubicBezTo>
                        <a:pt x="188" y="78"/>
                        <a:pt x="188" y="78"/>
                        <a:pt x="188" y="78"/>
                      </a:cubicBezTo>
                      <a:cubicBezTo>
                        <a:pt x="186" y="64"/>
                        <a:pt x="186" y="64"/>
                        <a:pt x="186" y="64"/>
                      </a:cubicBezTo>
                      <a:cubicBezTo>
                        <a:pt x="185" y="63"/>
                        <a:pt x="183" y="62"/>
                        <a:pt x="182" y="61"/>
                      </a:cubicBezTo>
                      <a:cubicBezTo>
                        <a:pt x="182" y="60"/>
                        <a:pt x="182" y="60"/>
                        <a:pt x="182" y="60"/>
                      </a:cubicBezTo>
                      <a:cubicBezTo>
                        <a:pt x="182" y="61"/>
                        <a:pt x="182" y="61"/>
                        <a:pt x="182" y="61"/>
                      </a:cubicBezTo>
                      <a:cubicBezTo>
                        <a:pt x="178" y="61"/>
                        <a:pt x="178" y="61"/>
                        <a:pt x="178" y="61"/>
                      </a:cubicBezTo>
                      <a:cubicBezTo>
                        <a:pt x="176" y="60"/>
                        <a:pt x="174" y="60"/>
                        <a:pt x="173" y="58"/>
                      </a:cubicBezTo>
                      <a:cubicBezTo>
                        <a:pt x="172" y="55"/>
                        <a:pt x="172" y="55"/>
                        <a:pt x="172" y="55"/>
                      </a:cubicBezTo>
                      <a:cubicBezTo>
                        <a:pt x="172" y="55"/>
                        <a:pt x="172" y="55"/>
                        <a:pt x="172" y="55"/>
                      </a:cubicBezTo>
                      <a:cubicBezTo>
                        <a:pt x="171" y="54"/>
                        <a:pt x="171" y="54"/>
                        <a:pt x="171" y="54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69" y="32"/>
                        <a:pt x="166" y="30"/>
                        <a:pt x="164" y="28"/>
                      </a:cubicBezTo>
                      <a:cubicBezTo>
                        <a:pt x="158" y="22"/>
                        <a:pt x="158" y="22"/>
                        <a:pt x="158" y="22"/>
                      </a:cubicBezTo>
                      <a:cubicBezTo>
                        <a:pt x="154" y="15"/>
                        <a:pt x="154" y="15"/>
                        <a:pt x="154" y="15"/>
                      </a:cubicBezTo>
                      <a:cubicBezTo>
                        <a:pt x="153" y="14"/>
                        <a:pt x="153" y="11"/>
                        <a:pt x="153" y="8"/>
                      </a:cubicBezTo>
                      <a:cubicBezTo>
                        <a:pt x="154" y="6"/>
                        <a:pt x="154" y="6"/>
                        <a:pt x="154" y="6"/>
                      </a:cubicBezTo>
                      <a:cubicBezTo>
                        <a:pt x="151" y="2"/>
                        <a:pt x="151" y="2"/>
                        <a:pt x="151" y="2"/>
                      </a:cubicBezTo>
                      <a:cubicBezTo>
                        <a:pt x="150" y="5"/>
                        <a:pt x="150" y="5"/>
                        <a:pt x="150" y="5"/>
                      </a:cubicBezTo>
                      <a:cubicBezTo>
                        <a:pt x="147" y="12"/>
                        <a:pt x="147" y="12"/>
                        <a:pt x="147" y="1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3" y="12"/>
                        <a:pt x="140" y="12"/>
                        <a:pt x="137" y="10"/>
                      </a:cubicBezTo>
                      <a:cubicBezTo>
                        <a:pt x="135" y="10"/>
                        <a:pt x="134" y="8"/>
                        <a:pt x="134" y="5"/>
                      </a:cubicBezTo>
                      <a:cubicBezTo>
                        <a:pt x="134" y="4"/>
                        <a:pt x="134" y="4"/>
                        <a:pt x="134" y="4"/>
                      </a:cubicBezTo>
                      <a:cubicBezTo>
                        <a:pt x="132" y="4"/>
                        <a:pt x="132" y="4"/>
                        <a:pt x="132" y="4"/>
                      </a:cubicBezTo>
                      <a:cubicBezTo>
                        <a:pt x="124" y="6"/>
                        <a:pt x="124" y="6"/>
                        <a:pt x="124" y="6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16" y="0"/>
                        <a:pt x="116" y="0"/>
                        <a:pt x="116" y="0"/>
                      </a:cubicBezTo>
                      <a:cubicBezTo>
                        <a:pt x="114" y="2"/>
                        <a:pt x="114" y="2"/>
                        <a:pt x="114" y="2"/>
                      </a:cubicBezTo>
                      <a:cubicBezTo>
                        <a:pt x="117" y="6"/>
                        <a:pt x="117" y="6"/>
                        <a:pt x="117" y="6"/>
                      </a:cubicBezTo>
                      <a:cubicBezTo>
                        <a:pt x="118" y="7"/>
                        <a:pt x="118" y="7"/>
                        <a:pt x="118" y="7"/>
                      </a:cubicBezTo>
                      <a:cubicBezTo>
                        <a:pt x="114" y="15"/>
                        <a:pt x="114" y="15"/>
                        <a:pt x="114" y="15"/>
                      </a:cubicBezTo>
                      <a:cubicBezTo>
                        <a:pt x="113" y="15"/>
                        <a:pt x="113" y="15"/>
                        <a:pt x="113" y="15"/>
                      </a:cubicBezTo>
                      <a:cubicBezTo>
                        <a:pt x="113" y="16"/>
                        <a:pt x="113" y="16"/>
                        <a:pt x="113" y="16"/>
                      </a:cubicBezTo>
                      <a:cubicBezTo>
                        <a:pt x="113" y="16"/>
                        <a:pt x="113" y="16"/>
                        <a:pt x="113" y="16"/>
                      </a:cubicBezTo>
                      <a:cubicBezTo>
                        <a:pt x="106" y="24"/>
                        <a:pt x="106" y="24"/>
                        <a:pt x="106" y="24"/>
                      </a:cubicBezTo>
                      <a:cubicBezTo>
                        <a:pt x="105" y="24"/>
                        <a:pt x="105" y="24"/>
                        <a:pt x="105" y="24"/>
                      </a:cubicBezTo>
                      <a:cubicBezTo>
                        <a:pt x="104" y="24"/>
                        <a:pt x="104" y="24"/>
                        <a:pt x="104" y="24"/>
                      </a:cubicBezTo>
                      <a:cubicBezTo>
                        <a:pt x="93" y="25"/>
                        <a:pt x="93" y="25"/>
                        <a:pt x="93" y="25"/>
                      </a:cubicBezTo>
                      <a:lnTo>
                        <a:pt x="86" y="2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4" name="Freeform 26"/>
                <p:cNvSpPr>
                  <a:spLocks/>
                </p:cNvSpPr>
                <p:nvPr/>
              </p:nvSpPr>
              <p:spPr bwMode="auto">
                <a:xfrm>
                  <a:off x="4110006" y="3042408"/>
                  <a:ext cx="221246" cy="237048"/>
                </a:xfrm>
                <a:custGeom>
                  <a:avLst/>
                  <a:gdLst>
                    <a:gd name="T0" fmla="*/ 26 w 53"/>
                    <a:gd name="T1" fmla="*/ 12 h 57"/>
                    <a:gd name="T2" fmla="*/ 26 w 53"/>
                    <a:gd name="T3" fmla="*/ 13 h 57"/>
                    <a:gd name="T4" fmla="*/ 24 w 53"/>
                    <a:gd name="T5" fmla="*/ 13 h 57"/>
                    <a:gd name="T6" fmla="*/ 19 w 53"/>
                    <a:gd name="T7" fmla="*/ 12 h 57"/>
                    <a:gd name="T8" fmla="*/ 19 w 53"/>
                    <a:gd name="T9" fmla="*/ 14 h 57"/>
                    <a:gd name="T10" fmla="*/ 19 w 53"/>
                    <a:gd name="T11" fmla="*/ 15 h 57"/>
                    <a:gd name="T12" fmla="*/ 18 w 53"/>
                    <a:gd name="T13" fmla="*/ 15 h 57"/>
                    <a:gd name="T14" fmla="*/ 9 w 53"/>
                    <a:gd name="T15" fmla="*/ 19 h 57"/>
                    <a:gd name="T16" fmla="*/ 9 w 53"/>
                    <a:gd name="T17" fmla="*/ 20 h 57"/>
                    <a:gd name="T18" fmla="*/ 12 w 53"/>
                    <a:gd name="T19" fmla="*/ 28 h 57"/>
                    <a:gd name="T20" fmla="*/ 12 w 53"/>
                    <a:gd name="T21" fmla="*/ 29 h 57"/>
                    <a:gd name="T22" fmla="*/ 12 w 53"/>
                    <a:gd name="T23" fmla="*/ 30 h 57"/>
                    <a:gd name="T24" fmla="*/ 2 w 53"/>
                    <a:gd name="T25" fmla="*/ 41 h 57"/>
                    <a:gd name="T26" fmla="*/ 0 w 53"/>
                    <a:gd name="T27" fmla="*/ 45 h 57"/>
                    <a:gd name="T28" fmla="*/ 2 w 53"/>
                    <a:gd name="T29" fmla="*/ 48 h 57"/>
                    <a:gd name="T30" fmla="*/ 7 w 53"/>
                    <a:gd name="T31" fmla="*/ 50 h 57"/>
                    <a:gd name="T32" fmla="*/ 10 w 53"/>
                    <a:gd name="T33" fmla="*/ 50 h 57"/>
                    <a:gd name="T34" fmla="*/ 20 w 53"/>
                    <a:gd name="T35" fmla="*/ 53 h 57"/>
                    <a:gd name="T36" fmla="*/ 24 w 53"/>
                    <a:gd name="T37" fmla="*/ 55 h 57"/>
                    <a:gd name="T38" fmla="*/ 31 w 53"/>
                    <a:gd name="T39" fmla="*/ 57 h 57"/>
                    <a:gd name="T40" fmla="*/ 36 w 53"/>
                    <a:gd name="T41" fmla="*/ 53 h 57"/>
                    <a:gd name="T42" fmla="*/ 39 w 53"/>
                    <a:gd name="T43" fmla="*/ 49 h 57"/>
                    <a:gd name="T44" fmla="*/ 42 w 53"/>
                    <a:gd name="T45" fmla="*/ 42 h 57"/>
                    <a:gd name="T46" fmla="*/ 40 w 53"/>
                    <a:gd name="T47" fmla="*/ 33 h 57"/>
                    <a:gd name="T48" fmla="*/ 43 w 53"/>
                    <a:gd name="T49" fmla="*/ 34 h 57"/>
                    <a:gd name="T50" fmla="*/ 48 w 53"/>
                    <a:gd name="T51" fmla="*/ 34 h 57"/>
                    <a:gd name="T52" fmla="*/ 50 w 53"/>
                    <a:gd name="T53" fmla="*/ 33 h 57"/>
                    <a:gd name="T54" fmla="*/ 51 w 53"/>
                    <a:gd name="T55" fmla="*/ 31 h 57"/>
                    <a:gd name="T56" fmla="*/ 47 w 53"/>
                    <a:gd name="T57" fmla="*/ 19 h 57"/>
                    <a:gd name="T58" fmla="*/ 48 w 53"/>
                    <a:gd name="T59" fmla="*/ 15 h 57"/>
                    <a:gd name="T60" fmla="*/ 53 w 53"/>
                    <a:gd name="T61" fmla="*/ 11 h 57"/>
                    <a:gd name="T62" fmla="*/ 53 w 53"/>
                    <a:gd name="T63" fmla="*/ 11 h 57"/>
                    <a:gd name="T64" fmla="*/ 52 w 53"/>
                    <a:gd name="T65" fmla="*/ 9 h 57"/>
                    <a:gd name="T66" fmla="*/ 43 w 53"/>
                    <a:gd name="T67" fmla="*/ 9 h 57"/>
                    <a:gd name="T68" fmla="*/ 43 w 53"/>
                    <a:gd name="T69" fmla="*/ 9 h 57"/>
                    <a:gd name="T70" fmla="*/ 34 w 53"/>
                    <a:gd name="T71" fmla="*/ 3 h 57"/>
                    <a:gd name="T72" fmla="*/ 24 w 53"/>
                    <a:gd name="T73" fmla="*/ 1 h 57"/>
                    <a:gd name="T74" fmla="*/ 22 w 53"/>
                    <a:gd name="T75" fmla="*/ 1 h 57"/>
                    <a:gd name="T76" fmla="*/ 25 w 53"/>
                    <a:gd name="T77" fmla="*/ 5 h 57"/>
                    <a:gd name="T78" fmla="*/ 26 w 53"/>
                    <a:gd name="T79" fmla="*/ 12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53" h="57">
                      <a:moveTo>
                        <a:pt x="26" y="12"/>
                      </a:move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8" y="15"/>
                        <a:pt x="18" y="15"/>
                        <a:pt x="18" y="15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8" y="23"/>
                        <a:pt x="9" y="25"/>
                        <a:pt x="12" y="28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9" y="34"/>
                        <a:pt x="6" y="38"/>
                        <a:pt x="2" y="41"/>
                      </a:cubicBezTo>
                      <a:cubicBezTo>
                        <a:pt x="0" y="42"/>
                        <a:pt x="0" y="43"/>
                        <a:pt x="0" y="45"/>
                      </a:cubicBezTo>
                      <a:cubicBezTo>
                        <a:pt x="2" y="48"/>
                        <a:pt x="2" y="48"/>
                        <a:pt x="2" y="48"/>
                      </a:cubicBezTo>
                      <a:cubicBezTo>
                        <a:pt x="7" y="50"/>
                        <a:pt x="7" y="50"/>
                        <a:pt x="7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5" y="50"/>
                        <a:pt x="18" y="51"/>
                        <a:pt x="20" y="53"/>
                      </a:cubicBezTo>
                      <a:cubicBezTo>
                        <a:pt x="24" y="55"/>
                        <a:pt x="24" y="55"/>
                        <a:pt x="24" y="55"/>
                      </a:cubicBezTo>
                      <a:cubicBezTo>
                        <a:pt x="26" y="57"/>
                        <a:pt x="29" y="57"/>
                        <a:pt x="31" y="57"/>
                      </a:cubicBezTo>
                      <a:cubicBezTo>
                        <a:pt x="32" y="57"/>
                        <a:pt x="34" y="56"/>
                        <a:pt x="36" y="53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cubicBezTo>
                        <a:pt x="42" y="42"/>
                        <a:pt x="42" y="42"/>
                        <a:pt x="42" y="42"/>
                      </a:cubicBezTo>
                      <a:cubicBezTo>
                        <a:pt x="40" y="33"/>
                        <a:pt x="40" y="33"/>
                        <a:pt x="40" y="33"/>
                      </a:cubicBez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48" y="34"/>
                        <a:pt x="48" y="34"/>
                        <a:pt x="48" y="34"/>
                      </a:cubicBezTo>
                      <a:cubicBezTo>
                        <a:pt x="50" y="33"/>
                        <a:pt x="50" y="33"/>
                        <a:pt x="50" y="33"/>
                      </a:cubicBezTo>
                      <a:cubicBezTo>
                        <a:pt x="51" y="31"/>
                        <a:pt x="51" y="31"/>
                        <a:pt x="51" y="31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8" y="15"/>
                        <a:pt x="48" y="15"/>
                        <a:pt x="48" y="15"/>
                      </a:cubicBezTo>
                      <a:cubicBezTo>
                        <a:pt x="50" y="13"/>
                        <a:pt x="51" y="12"/>
                        <a:pt x="53" y="11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2" y="9"/>
                        <a:pt x="52" y="9"/>
                        <a:pt x="52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43" y="9"/>
                        <a:pt x="43" y="9"/>
                        <a:pt x="43" y="9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0" y="0"/>
                        <a:pt x="27" y="0"/>
                        <a:pt x="24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2" y="3"/>
                        <a:pt x="22" y="5"/>
                        <a:pt x="25" y="5"/>
                      </a:cubicBezTo>
                      <a:cubicBezTo>
                        <a:pt x="27" y="7"/>
                        <a:pt x="28" y="9"/>
                        <a:pt x="26" y="1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78" name="组合 277"/>
              <p:cNvGrpSpPr/>
              <p:nvPr/>
            </p:nvGrpSpPr>
            <p:grpSpPr>
              <a:xfrm>
                <a:off x="2944417" y="3950630"/>
                <a:ext cx="2200160" cy="2384529"/>
                <a:chOff x="2944417" y="3950630"/>
                <a:chExt cx="2200160" cy="2384529"/>
              </a:xfrm>
            </p:grpSpPr>
            <p:sp>
              <p:nvSpPr>
                <p:cNvPr id="201" name="Freeform 19"/>
                <p:cNvSpPr>
                  <a:spLocks/>
                </p:cNvSpPr>
                <p:nvPr/>
              </p:nvSpPr>
              <p:spPr bwMode="auto">
                <a:xfrm>
                  <a:off x="3327354" y="4331663"/>
                  <a:ext cx="1014918" cy="637396"/>
                </a:xfrm>
                <a:custGeom>
                  <a:avLst/>
                  <a:gdLst>
                    <a:gd name="T0" fmla="*/ 32 w 244"/>
                    <a:gd name="T1" fmla="*/ 5 h 153"/>
                    <a:gd name="T2" fmla="*/ 43 w 244"/>
                    <a:gd name="T3" fmla="*/ 12 h 153"/>
                    <a:gd name="T4" fmla="*/ 49 w 244"/>
                    <a:gd name="T5" fmla="*/ 20 h 153"/>
                    <a:gd name="T6" fmla="*/ 44 w 244"/>
                    <a:gd name="T7" fmla="*/ 26 h 153"/>
                    <a:gd name="T8" fmla="*/ 30 w 244"/>
                    <a:gd name="T9" fmla="*/ 29 h 153"/>
                    <a:gd name="T10" fmla="*/ 32 w 244"/>
                    <a:gd name="T11" fmla="*/ 37 h 153"/>
                    <a:gd name="T12" fmla="*/ 36 w 244"/>
                    <a:gd name="T13" fmla="*/ 54 h 153"/>
                    <a:gd name="T14" fmla="*/ 45 w 244"/>
                    <a:gd name="T15" fmla="*/ 57 h 153"/>
                    <a:gd name="T16" fmla="*/ 46 w 244"/>
                    <a:gd name="T17" fmla="*/ 58 h 153"/>
                    <a:gd name="T18" fmla="*/ 51 w 244"/>
                    <a:gd name="T19" fmla="*/ 65 h 153"/>
                    <a:gd name="T20" fmla="*/ 54 w 244"/>
                    <a:gd name="T21" fmla="*/ 73 h 153"/>
                    <a:gd name="T22" fmla="*/ 40 w 244"/>
                    <a:gd name="T23" fmla="*/ 92 h 153"/>
                    <a:gd name="T24" fmla="*/ 2 w 244"/>
                    <a:gd name="T25" fmla="*/ 102 h 153"/>
                    <a:gd name="T26" fmla="*/ 4 w 244"/>
                    <a:gd name="T27" fmla="*/ 116 h 153"/>
                    <a:gd name="T28" fmla="*/ 19 w 244"/>
                    <a:gd name="T29" fmla="*/ 143 h 153"/>
                    <a:gd name="T30" fmla="*/ 20 w 244"/>
                    <a:gd name="T31" fmla="*/ 143 h 153"/>
                    <a:gd name="T32" fmla="*/ 26 w 244"/>
                    <a:gd name="T33" fmla="*/ 151 h 153"/>
                    <a:gd name="T34" fmla="*/ 30 w 244"/>
                    <a:gd name="T35" fmla="*/ 138 h 153"/>
                    <a:gd name="T36" fmla="*/ 39 w 244"/>
                    <a:gd name="T37" fmla="*/ 127 h 153"/>
                    <a:gd name="T38" fmla="*/ 56 w 244"/>
                    <a:gd name="T39" fmla="*/ 127 h 153"/>
                    <a:gd name="T40" fmla="*/ 63 w 244"/>
                    <a:gd name="T41" fmla="*/ 111 h 153"/>
                    <a:gd name="T42" fmla="*/ 80 w 244"/>
                    <a:gd name="T43" fmla="*/ 111 h 153"/>
                    <a:gd name="T44" fmla="*/ 109 w 244"/>
                    <a:gd name="T45" fmla="*/ 121 h 153"/>
                    <a:gd name="T46" fmla="*/ 110 w 244"/>
                    <a:gd name="T47" fmla="*/ 121 h 153"/>
                    <a:gd name="T48" fmla="*/ 121 w 244"/>
                    <a:gd name="T49" fmla="*/ 127 h 153"/>
                    <a:gd name="T50" fmla="*/ 121 w 244"/>
                    <a:gd name="T51" fmla="*/ 127 h 153"/>
                    <a:gd name="T52" fmla="*/ 132 w 244"/>
                    <a:gd name="T53" fmla="*/ 128 h 153"/>
                    <a:gd name="T54" fmla="*/ 142 w 244"/>
                    <a:gd name="T55" fmla="*/ 115 h 153"/>
                    <a:gd name="T56" fmla="*/ 148 w 244"/>
                    <a:gd name="T57" fmla="*/ 120 h 153"/>
                    <a:gd name="T58" fmla="*/ 149 w 244"/>
                    <a:gd name="T59" fmla="*/ 129 h 153"/>
                    <a:gd name="T60" fmla="*/ 159 w 244"/>
                    <a:gd name="T61" fmla="*/ 123 h 153"/>
                    <a:gd name="T62" fmla="*/ 165 w 244"/>
                    <a:gd name="T63" fmla="*/ 123 h 153"/>
                    <a:gd name="T64" fmla="*/ 170 w 244"/>
                    <a:gd name="T65" fmla="*/ 141 h 153"/>
                    <a:gd name="T66" fmla="*/ 194 w 244"/>
                    <a:gd name="T67" fmla="*/ 130 h 153"/>
                    <a:gd name="T68" fmla="*/ 215 w 244"/>
                    <a:gd name="T69" fmla="*/ 121 h 153"/>
                    <a:gd name="T70" fmla="*/ 237 w 244"/>
                    <a:gd name="T71" fmla="*/ 114 h 153"/>
                    <a:gd name="T72" fmla="*/ 242 w 244"/>
                    <a:gd name="T73" fmla="*/ 111 h 153"/>
                    <a:gd name="T74" fmla="*/ 230 w 244"/>
                    <a:gd name="T75" fmla="*/ 77 h 153"/>
                    <a:gd name="T76" fmla="*/ 236 w 244"/>
                    <a:gd name="T77" fmla="*/ 67 h 153"/>
                    <a:gd name="T78" fmla="*/ 222 w 244"/>
                    <a:gd name="T79" fmla="*/ 63 h 153"/>
                    <a:gd name="T80" fmla="*/ 215 w 244"/>
                    <a:gd name="T81" fmla="*/ 55 h 153"/>
                    <a:gd name="T82" fmla="*/ 214 w 244"/>
                    <a:gd name="T83" fmla="*/ 54 h 153"/>
                    <a:gd name="T84" fmla="*/ 186 w 244"/>
                    <a:gd name="T85" fmla="*/ 47 h 153"/>
                    <a:gd name="T86" fmla="*/ 162 w 244"/>
                    <a:gd name="T87" fmla="*/ 47 h 153"/>
                    <a:gd name="T88" fmla="*/ 108 w 244"/>
                    <a:gd name="T89" fmla="*/ 25 h 153"/>
                    <a:gd name="T90" fmla="*/ 72 w 244"/>
                    <a:gd name="T91" fmla="*/ 0 h 153"/>
                    <a:gd name="T92" fmla="*/ 37 w 244"/>
                    <a:gd name="T93" fmla="*/ 3 h 153"/>
                    <a:gd name="T94" fmla="*/ 31 w 244"/>
                    <a:gd name="T95" fmla="*/ 1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44" h="153">
                      <a:moveTo>
                        <a:pt x="31" y="1"/>
                      </a:moveTo>
                      <a:cubicBezTo>
                        <a:pt x="30" y="2"/>
                        <a:pt x="30" y="2"/>
                        <a:pt x="30" y="2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50" y="19"/>
                        <a:pt x="50" y="19"/>
                        <a:pt x="50" y="19"/>
                      </a:cubicBezTo>
                      <a:cubicBezTo>
                        <a:pt x="49" y="20"/>
                        <a:pt x="49" y="20"/>
                        <a:pt x="49" y="20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44" y="25"/>
                        <a:pt x="44" y="25"/>
                        <a:pt x="44" y="25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37" y="26"/>
                        <a:pt x="37" y="26"/>
                        <a:pt x="37" y="26"/>
                      </a:cubicBezTo>
                      <a:cubicBezTo>
                        <a:pt x="33" y="27"/>
                        <a:pt x="33" y="27"/>
                        <a:pt x="33" y="27"/>
                      </a:cubicBezTo>
                      <a:cubicBezTo>
                        <a:pt x="30" y="29"/>
                        <a:pt x="30" y="29"/>
                        <a:pt x="30" y="29"/>
                      </a:cubicBezTo>
                      <a:cubicBezTo>
                        <a:pt x="32" y="33"/>
                        <a:pt x="32" y="33"/>
                        <a:pt x="32" y="33"/>
                      </a:cubicBezTo>
                      <a:cubicBezTo>
                        <a:pt x="32" y="33"/>
                        <a:pt x="32" y="33"/>
                        <a:pt x="32" y="33"/>
                      </a:cubicBez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cubicBezTo>
                        <a:pt x="36" y="43"/>
                        <a:pt x="36" y="43"/>
                        <a:pt x="36" y="43"/>
                      </a:cubicBezTo>
                      <a:cubicBezTo>
                        <a:pt x="36" y="54"/>
                        <a:pt x="36" y="54"/>
                        <a:pt x="36" y="54"/>
                      </a:cubicBezTo>
                      <a:cubicBezTo>
                        <a:pt x="39" y="55"/>
                        <a:pt x="39" y="55"/>
                        <a:pt x="39" y="55"/>
                      </a:cubicBezTo>
                      <a:cubicBezTo>
                        <a:pt x="44" y="57"/>
                        <a:pt x="44" y="57"/>
                        <a:pt x="44" y="57"/>
                      </a:cubicBezTo>
                      <a:cubicBezTo>
                        <a:pt x="45" y="57"/>
                        <a:pt x="45" y="57"/>
                        <a:pt x="45" y="57"/>
                      </a:cubicBezTo>
                      <a:cubicBezTo>
                        <a:pt x="45" y="57"/>
                        <a:pt x="45" y="57"/>
                        <a:pt x="45" y="57"/>
                      </a:cubicBezTo>
                      <a:cubicBezTo>
                        <a:pt x="45" y="57"/>
                        <a:pt x="45" y="57"/>
                        <a:pt x="45" y="57"/>
                      </a:cubicBezTo>
                      <a:cubicBezTo>
                        <a:pt x="46" y="58"/>
                        <a:pt x="46" y="58"/>
                        <a:pt x="46" y="58"/>
                      </a:cubicBezTo>
                      <a:cubicBezTo>
                        <a:pt x="51" y="65"/>
                        <a:pt x="51" y="65"/>
                        <a:pt x="51" y="65"/>
                      </a:cubicBezTo>
                      <a:cubicBezTo>
                        <a:pt x="51" y="65"/>
                        <a:pt x="51" y="65"/>
                        <a:pt x="51" y="65"/>
                      </a:cubicBezTo>
                      <a:cubicBezTo>
                        <a:pt x="51" y="65"/>
                        <a:pt x="51" y="65"/>
                        <a:pt x="51" y="65"/>
                      </a:cubicBezTo>
                      <a:cubicBezTo>
                        <a:pt x="54" y="73"/>
                        <a:pt x="54" y="73"/>
                        <a:pt x="54" y="73"/>
                      </a:cubicBezTo>
                      <a:cubicBezTo>
                        <a:pt x="54" y="73"/>
                        <a:pt x="54" y="73"/>
                        <a:pt x="54" y="73"/>
                      </a:cubicBezTo>
                      <a:cubicBezTo>
                        <a:pt x="54" y="73"/>
                        <a:pt x="54" y="73"/>
                        <a:pt x="54" y="73"/>
                      </a:cubicBezTo>
                      <a:cubicBezTo>
                        <a:pt x="54" y="78"/>
                        <a:pt x="54" y="78"/>
                        <a:pt x="54" y="78"/>
                      </a:cubicBezTo>
                      <a:cubicBezTo>
                        <a:pt x="53" y="81"/>
                        <a:pt x="52" y="83"/>
                        <a:pt x="52" y="85"/>
                      </a:cubicBezTo>
                      <a:cubicBezTo>
                        <a:pt x="50" y="87"/>
                        <a:pt x="46" y="90"/>
                        <a:pt x="40" y="92"/>
                      </a:cubicBezTo>
                      <a:cubicBezTo>
                        <a:pt x="27" y="100"/>
                        <a:pt x="27" y="100"/>
                        <a:pt x="27" y="100"/>
                      </a:cubicBezTo>
                      <a:cubicBezTo>
                        <a:pt x="26" y="100"/>
                        <a:pt x="26" y="100"/>
                        <a:pt x="26" y="100"/>
                      </a:cubicBezTo>
                      <a:cubicBezTo>
                        <a:pt x="2" y="102"/>
                        <a:pt x="2" y="102"/>
                        <a:pt x="2" y="102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cubicBezTo>
                        <a:pt x="4" y="117"/>
                        <a:pt x="4" y="117"/>
                        <a:pt x="4" y="117"/>
                      </a:cubicBezTo>
                      <a:cubicBezTo>
                        <a:pt x="6" y="127"/>
                        <a:pt x="6" y="127"/>
                        <a:pt x="6" y="127"/>
                      </a:cubicBezTo>
                      <a:cubicBezTo>
                        <a:pt x="19" y="143"/>
                        <a:pt x="19" y="143"/>
                        <a:pt x="19" y="143"/>
                      </a:cubicBezTo>
                      <a:cubicBezTo>
                        <a:pt x="20" y="143"/>
                        <a:pt x="20" y="143"/>
                        <a:pt x="20" y="143"/>
                      </a:cubicBezTo>
                      <a:cubicBezTo>
                        <a:pt x="20" y="143"/>
                        <a:pt x="20" y="143"/>
                        <a:pt x="20" y="143"/>
                      </a:cubicBezTo>
                      <a:cubicBezTo>
                        <a:pt x="20" y="143"/>
                        <a:pt x="20" y="143"/>
                        <a:pt x="20" y="143"/>
                      </a:cubicBezTo>
                      <a:cubicBezTo>
                        <a:pt x="25" y="153"/>
                        <a:pt x="25" y="153"/>
                        <a:pt x="25" y="153"/>
                      </a:cubicBezTo>
                      <a:cubicBezTo>
                        <a:pt x="26" y="151"/>
                        <a:pt x="26" y="151"/>
                        <a:pt x="26" y="151"/>
                      </a:cubicBezTo>
                      <a:cubicBezTo>
                        <a:pt x="26" y="151"/>
                        <a:pt x="26" y="151"/>
                        <a:pt x="26" y="151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8" y="128"/>
                        <a:pt x="38" y="128"/>
                        <a:pt x="38" y="128"/>
                      </a:cubicBezTo>
                      <a:cubicBezTo>
                        <a:pt x="39" y="127"/>
                        <a:pt x="39" y="127"/>
                        <a:pt x="39" y="127"/>
                      </a:cubicBezTo>
                      <a:cubicBezTo>
                        <a:pt x="49" y="123"/>
                        <a:pt x="49" y="123"/>
                        <a:pt x="49" y="123"/>
                      </a:cubicBezTo>
                      <a:cubicBezTo>
                        <a:pt x="50" y="123"/>
                        <a:pt x="50" y="123"/>
                        <a:pt x="50" y="123"/>
                      </a:cubicBezTo>
                      <a:cubicBezTo>
                        <a:pt x="56" y="127"/>
                        <a:pt x="56" y="127"/>
                        <a:pt x="56" y="127"/>
                      </a:cubicBezTo>
                      <a:cubicBezTo>
                        <a:pt x="64" y="126"/>
                        <a:pt x="64" y="126"/>
                        <a:pt x="64" y="126"/>
                      </a:cubicBezTo>
                      <a:cubicBezTo>
                        <a:pt x="62" y="112"/>
                        <a:pt x="62" y="112"/>
                        <a:pt x="62" y="112"/>
                      </a:cubicBezTo>
                      <a:cubicBezTo>
                        <a:pt x="63" y="111"/>
                        <a:pt x="63" y="111"/>
                        <a:pt x="63" y="111"/>
                      </a:cubicBezTo>
                      <a:cubicBezTo>
                        <a:pt x="71" y="111"/>
                        <a:pt x="71" y="111"/>
                        <a:pt x="71" y="111"/>
                      </a:cubicBezTo>
                      <a:cubicBezTo>
                        <a:pt x="79" y="111"/>
                        <a:pt x="79" y="111"/>
                        <a:pt x="79" y="111"/>
                      </a:cubicBezTo>
                      <a:cubicBezTo>
                        <a:pt x="80" y="111"/>
                        <a:pt x="80" y="111"/>
                        <a:pt x="80" y="111"/>
                      </a:cubicBezTo>
                      <a:cubicBezTo>
                        <a:pt x="80" y="111"/>
                        <a:pt x="80" y="111"/>
                        <a:pt x="80" y="111"/>
                      </a:cubicBezTo>
                      <a:cubicBezTo>
                        <a:pt x="96" y="119"/>
                        <a:pt x="96" y="119"/>
                        <a:pt x="96" y="119"/>
                      </a:cubicBezTo>
                      <a:cubicBezTo>
                        <a:pt x="109" y="121"/>
                        <a:pt x="109" y="121"/>
                        <a:pt x="109" y="121"/>
                      </a:cubicBezTo>
                      <a:cubicBezTo>
                        <a:pt x="110" y="121"/>
                        <a:pt x="110" y="121"/>
                        <a:pt x="110" y="121"/>
                      </a:cubicBezTo>
                      <a:cubicBezTo>
                        <a:pt x="110" y="121"/>
                        <a:pt x="110" y="121"/>
                        <a:pt x="110" y="121"/>
                      </a:cubicBezTo>
                      <a:cubicBezTo>
                        <a:pt x="110" y="121"/>
                        <a:pt x="110" y="121"/>
                        <a:pt x="110" y="121"/>
                      </a:cubicBezTo>
                      <a:cubicBezTo>
                        <a:pt x="114" y="125"/>
                        <a:pt x="114" y="125"/>
                        <a:pt x="114" y="125"/>
                      </a:cubicBezTo>
                      <a:cubicBezTo>
                        <a:pt x="121" y="127"/>
                        <a:pt x="121" y="127"/>
                        <a:pt x="121" y="127"/>
                      </a:cubicBezTo>
                      <a:cubicBezTo>
                        <a:pt x="121" y="127"/>
                        <a:pt x="121" y="127"/>
                        <a:pt x="121" y="127"/>
                      </a:cubicBezTo>
                      <a:cubicBezTo>
                        <a:pt x="121" y="127"/>
                        <a:pt x="121" y="127"/>
                        <a:pt x="121" y="127"/>
                      </a:cubicBezTo>
                      <a:cubicBezTo>
                        <a:pt x="121" y="127"/>
                        <a:pt x="121" y="127"/>
                        <a:pt x="121" y="127"/>
                      </a:cubicBezTo>
                      <a:cubicBezTo>
                        <a:pt x="121" y="127"/>
                        <a:pt x="121" y="127"/>
                        <a:pt x="121" y="127"/>
                      </a:cubicBezTo>
                      <a:cubicBezTo>
                        <a:pt x="125" y="131"/>
                        <a:pt x="125" y="131"/>
                        <a:pt x="125" y="131"/>
                      </a:cubicBezTo>
                      <a:cubicBezTo>
                        <a:pt x="127" y="132"/>
                        <a:pt x="127" y="132"/>
                        <a:pt x="127" y="132"/>
                      </a:cubicBezTo>
                      <a:cubicBezTo>
                        <a:pt x="132" y="128"/>
                        <a:pt x="132" y="128"/>
                        <a:pt x="132" y="128"/>
                      </a:cubicBezTo>
                      <a:cubicBezTo>
                        <a:pt x="132" y="127"/>
                        <a:pt x="132" y="127"/>
                        <a:pt x="132" y="127"/>
                      </a:cubicBezTo>
                      <a:cubicBezTo>
                        <a:pt x="138" y="122"/>
                        <a:pt x="138" y="122"/>
                        <a:pt x="138" y="122"/>
                      </a:cubicBezTo>
                      <a:cubicBezTo>
                        <a:pt x="142" y="115"/>
                        <a:pt x="142" y="115"/>
                        <a:pt x="142" y="115"/>
                      </a:cubicBezTo>
                      <a:cubicBezTo>
                        <a:pt x="148" y="119"/>
                        <a:pt x="148" y="119"/>
                        <a:pt x="148" y="119"/>
                      </a:cubicBezTo>
                      <a:cubicBezTo>
                        <a:pt x="148" y="119"/>
                        <a:pt x="148" y="119"/>
                        <a:pt x="148" y="119"/>
                      </a:cubicBezTo>
                      <a:cubicBezTo>
                        <a:pt x="148" y="120"/>
                        <a:pt x="148" y="120"/>
                        <a:pt x="148" y="120"/>
                      </a:cubicBezTo>
                      <a:cubicBezTo>
                        <a:pt x="150" y="125"/>
                        <a:pt x="150" y="125"/>
                        <a:pt x="150" y="125"/>
                      </a:cubicBezTo>
                      <a:cubicBezTo>
                        <a:pt x="150" y="126"/>
                        <a:pt x="150" y="126"/>
                        <a:pt x="150" y="126"/>
                      </a:cubicBezTo>
                      <a:cubicBezTo>
                        <a:pt x="149" y="129"/>
                        <a:pt x="149" y="129"/>
                        <a:pt x="149" y="129"/>
                      </a:cubicBezTo>
                      <a:cubicBezTo>
                        <a:pt x="150" y="130"/>
                        <a:pt x="150" y="130"/>
                        <a:pt x="150" y="130"/>
                      </a:cubicBezTo>
                      <a:cubicBezTo>
                        <a:pt x="154" y="128"/>
                        <a:pt x="154" y="128"/>
                        <a:pt x="154" y="128"/>
                      </a:cubicBezTo>
                      <a:cubicBezTo>
                        <a:pt x="159" y="123"/>
                        <a:pt x="159" y="123"/>
                        <a:pt x="159" y="123"/>
                      </a:cubicBezTo>
                      <a:cubicBezTo>
                        <a:pt x="164" y="123"/>
                        <a:pt x="164" y="123"/>
                        <a:pt x="164" y="123"/>
                      </a:cubicBezTo>
                      <a:cubicBezTo>
                        <a:pt x="164" y="123"/>
                        <a:pt x="164" y="123"/>
                        <a:pt x="164" y="123"/>
                      </a:cubicBezTo>
                      <a:cubicBezTo>
                        <a:pt x="165" y="123"/>
                        <a:pt x="165" y="123"/>
                        <a:pt x="165" y="123"/>
                      </a:cubicBezTo>
                      <a:cubicBezTo>
                        <a:pt x="168" y="125"/>
                        <a:pt x="168" y="125"/>
                        <a:pt x="168" y="125"/>
                      </a:cubicBezTo>
                      <a:cubicBezTo>
                        <a:pt x="171" y="128"/>
                        <a:pt x="172" y="130"/>
                        <a:pt x="171" y="132"/>
                      </a:cubicBezTo>
                      <a:cubicBezTo>
                        <a:pt x="170" y="141"/>
                        <a:pt x="170" y="141"/>
                        <a:pt x="170" y="141"/>
                      </a:cubicBezTo>
                      <a:cubicBezTo>
                        <a:pt x="173" y="145"/>
                        <a:pt x="173" y="145"/>
                        <a:pt x="173" y="145"/>
                      </a:cubicBezTo>
                      <a:cubicBezTo>
                        <a:pt x="174" y="145"/>
                        <a:pt x="174" y="145"/>
                        <a:pt x="174" y="145"/>
                      </a:cubicBezTo>
                      <a:cubicBezTo>
                        <a:pt x="183" y="135"/>
                        <a:pt x="190" y="130"/>
                        <a:pt x="194" y="130"/>
                      </a:cubicBezTo>
                      <a:cubicBezTo>
                        <a:pt x="204" y="130"/>
                        <a:pt x="204" y="130"/>
                        <a:pt x="204" y="130"/>
                      </a:cubicBezTo>
                      <a:cubicBezTo>
                        <a:pt x="207" y="125"/>
                        <a:pt x="207" y="125"/>
                        <a:pt x="207" y="125"/>
                      </a:cubicBezTo>
                      <a:cubicBezTo>
                        <a:pt x="215" y="121"/>
                        <a:pt x="215" y="121"/>
                        <a:pt x="215" y="121"/>
                      </a:cubicBezTo>
                      <a:cubicBezTo>
                        <a:pt x="216" y="121"/>
                        <a:pt x="216" y="121"/>
                        <a:pt x="216" y="121"/>
                      </a:cubicBezTo>
                      <a:cubicBezTo>
                        <a:pt x="226" y="120"/>
                        <a:pt x="226" y="120"/>
                        <a:pt x="226" y="120"/>
                      </a:cubicBezTo>
                      <a:cubicBezTo>
                        <a:pt x="237" y="114"/>
                        <a:pt x="237" y="114"/>
                        <a:pt x="237" y="114"/>
                      </a:cubicBezTo>
                      <a:cubicBezTo>
                        <a:pt x="237" y="114"/>
                        <a:pt x="237" y="114"/>
                        <a:pt x="237" y="114"/>
                      </a:cubicBezTo>
                      <a:cubicBezTo>
                        <a:pt x="244" y="114"/>
                        <a:pt x="244" y="114"/>
                        <a:pt x="244" y="114"/>
                      </a:cubicBezTo>
                      <a:cubicBezTo>
                        <a:pt x="242" y="111"/>
                        <a:pt x="242" y="111"/>
                        <a:pt x="242" y="111"/>
                      </a:cubicBezTo>
                      <a:cubicBezTo>
                        <a:pt x="243" y="110"/>
                        <a:pt x="243" y="110"/>
                        <a:pt x="243" y="110"/>
                      </a:cubicBezTo>
                      <a:cubicBezTo>
                        <a:pt x="244" y="108"/>
                        <a:pt x="244" y="108"/>
                        <a:pt x="244" y="108"/>
                      </a:cubicBezTo>
                      <a:cubicBezTo>
                        <a:pt x="230" y="77"/>
                        <a:pt x="230" y="77"/>
                        <a:pt x="230" y="77"/>
                      </a:cubicBezTo>
                      <a:cubicBezTo>
                        <a:pt x="230" y="76"/>
                        <a:pt x="230" y="76"/>
                        <a:pt x="230" y="76"/>
                      </a:cubicBezTo>
                      <a:cubicBezTo>
                        <a:pt x="229" y="75"/>
                        <a:pt x="229" y="75"/>
                        <a:pt x="229" y="75"/>
                      </a:cubicBezTo>
                      <a:cubicBezTo>
                        <a:pt x="236" y="67"/>
                        <a:pt x="236" y="67"/>
                        <a:pt x="236" y="67"/>
                      </a:cubicBezTo>
                      <a:cubicBezTo>
                        <a:pt x="234" y="65"/>
                        <a:pt x="234" y="65"/>
                        <a:pt x="234" y="65"/>
                      </a:cubicBezTo>
                      <a:cubicBezTo>
                        <a:pt x="223" y="63"/>
                        <a:pt x="223" y="63"/>
                        <a:pt x="223" y="63"/>
                      </a:cubicBezTo>
                      <a:cubicBezTo>
                        <a:pt x="222" y="63"/>
                        <a:pt x="222" y="63"/>
                        <a:pt x="222" y="63"/>
                      </a:cubicBezTo>
                      <a:cubicBezTo>
                        <a:pt x="222" y="63"/>
                        <a:pt x="222" y="63"/>
                        <a:pt x="222" y="63"/>
                      </a:cubicBezTo>
                      <a:cubicBezTo>
                        <a:pt x="222" y="62"/>
                        <a:pt x="222" y="62"/>
                        <a:pt x="222" y="62"/>
                      </a:cubicBezTo>
                      <a:cubicBezTo>
                        <a:pt x="215" y="55"/>
                        <a:pt x="215" y="55"/>
                        <a:pt x="215" y="55"/>
                      </a:cubicBezTo>
                      <a:cubicBezTo>
                        <a:pt x="215" y="53"/>
                        <a:pt x="215" y="53"/>
                        <a:pt x="215" y="53"/>
                      </a:cubicBezTo>
                      <a:cubicBezTo>
                        <a:pt x="215" y="53"/>
                        <a:pt x="215" y="53"/>
                        <a:pt x="215" y="53"/>
                      </a:cubicBezTo>
                      <a:cubicBezTo>
                        <a:pt x="214" y="54"/>
                        <a:pt x="214" y="54"/>
                        <a:pt x="214" y="54"/>
                      </a:cubicBezTo>
                      <a:cubicBezTo>
                        <a:pt x="208" y="50"/>
                        <a:pt x="208" y="50"/>
                        <a:pt x="208" y="50"/>
                      </a:cubicBezTo>
                      <a:cubicBezTo>
                        <a:pt x="206" y="53"/>
                        <a:pt x="203" y="56"/>
                        <a:pt x="200" y="57"/>
                      </a:cubicBezTo>
                      <a:cubicBezTo>
                        <a:pt x="197" y="58"/>
                        <a:pt x="192" y="55"/>
                        <a:pt x="186" y="47"/>
                      </a:cubicBezTo>
                      <a:cubicBezTo>
                        <a:pt x="183" y="43"/>
                        <a:pt x="183" y="43"/>
                        <a:pt x="183" y="43"/>
                      </a:cubicBezTo>
                      <a:cubicBezTo>
                        <a:pt x="183" y="43"/>
                        <a:pt x="180" y="43"/>
                        <a:pt x="176" y="45"/>
                      </a:cubicBezTo>
                      <a:cubicBezTo>
                        <a:pt x="169" y="47"/>
                        <a:pt x="164" y="48"/>
                        <a:pt x="162" y="47"/>
                      </a:cubicBezTo>
                      <a:cubicBezTo>
                        <a:pt x="160" y="45"/>
                        <a:pt x="160" y="41"/>
                        <a:pt x="160" y="35"/>
                      </a:cubicBezTo>
                      <a:cubicBezTo>
                        <a:pt x="161" y="31"/>
                        <a:pt x="160" y="29"/>
                        <a:pt x="160" y="27"/>
                      </a:cubicBezTo>
                      <a:cubicBezTo>
                        <a:pt x="108" y="25"/>
                        <a:pt x="108" y="25"/>
                        <a:pt x="108" y="25"/>
                      </a:cubicBezTo>
                      <a:cubicBezTo>
                        <a:pt x="103" y="23"/>
                        <a:pt x="99" y="21"/>
                        <a:pt x="97" y="19"/>
                      </a:cubicBezTo>
                      <a:cubicBezTo>
                        <a:pt x="89" y="17"/>
                        <a:pt x="89" y="17"/>
                        <a:pt x="89" y="17"/>
                      </a:cubicBezTo>
                      <a:cubicBezTo>
                        <a:pt x="86" y="15"/>
                        <a:pt x="80" y="10"/>
                        <a:pt x="72" y="0"/>
                      </a:cubicBezTo>
                      <a:cubicBezTo>
                        <a:pt x="66" y="5"/>
                        <a:pt x="66" y="5"/>
                        <a:pt x="66" y="5"/>
                      </a:cubicBezTo>
                      <a:cubicBezTo>
                        <a:pt x="58" y="2"/>
                        <a:pt x="58" y="2"/>
                        <a:pt x="58" y="2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3"/>
                        <a:pt x="37" y="3"/>
                        <a:pt x="37" y="3"/>
                      </a:cubicBezTo>
                      <a:lnTo>
                        <a:pt x="31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4" name="Freeform 22"/>
                <p:cNvSpPr>
                  <a:spLocks/>
                </p:cNvSpPr>
                <p:nvPr/>
              </p:nvSpPr>
              <p:spPr bwMode="auto">
                <a:xfrm>
                  <a:off x="4379146" y="5000666"/>
                  <a:ext cx="586475" cy="719925"/>
                </a:xfrm>
                <a:custGeom>
                  <a:avLst/>
                  <a:gdLst>
                    <a:gd name="T0" fmla="*/ 73 w 141"/>
                    <a:gd name="T1" fmla="*/ 8 h 173"/>
                    <a:gd name="T2" fmla="*/ 60 w 141"/>
                    <a:gd name="T3" fmla="*/ 20 h 173"/>
                    <a:gd name="T4" fmla="*/ 59 w 141"/>
                    <a:gd name="T5" fmla="*/ 21 h 173"/>
                    <a:gd name="T6" fmla="*/ 51 w 141"/>
                    <a:gd name="T7" fmla="*/ 21 h 173"/>
                    <a:gd name="T8" fmla="*/ 35 w 141"/>
                    <a:gd name="T9" fmla="*/ 31 h 173"/>
                    <a:gd name="T10" fmla="*/ 40 w 141"/>
                    <a:gd name="T11" fmla="*/ 34 h 173"/>
                    <a:gd name="T12" fmla="*/ 37 w 141"/>
                    <a:gd name="T13" fmla="*/ 47 h 173"/>
                    <a:gd name="T14" fmla="*/ 23 w 141"/>
                    <a:gd name="T15" fmla="*/ 59 h 173"/>
                    <a:gd name="T16" fmla="*/ 24 w 141"/>
                    <a:gd name="T17" fmla="*/ 68 h 173"/>
                    <a:gd name="T18" fmla="*/ 27 w 141"/>
                    <a:gd name="T19" fmla="*/ 77 h 173"/>
                    <a:gd name="T20" fmla="*/ 18 w 141"/>
                    <a:gd name="T21" fmla="*/ 93 h 173"/>
                    <a:gd name="T22" fmla="*/ 18 w 141"/>
                    <a:gd name="T23" fmla="*/ 94 h 173"/>
                    <a:gd name="T24" fmla="*/ 12 w 141"/>
                    <a:gd name="T25" fmla="*/ 101 h 173"/>
                    <a:gd name="T26" fmla="*/ 7 w 141"/>
                    <a:gd name="T27" fmla="*/ 106 h 173"/>
                    <a:gd name="T28" fmla="*/ 7 w 141"/>
                    <a:gd name="T29" fmla="*/ 122 h 173"/>
                    <a:gd name="T30" fmla="*/ 2 w 141"/>
                    <a:gd name="T31" fmla="*/ 126 h 173"/>
                    <a:gd name="T32" fmla="*/ 0 w 141"/>
                    <a:gd name="T33" fmla="*/ 128 h 173"/>
                    <a:gd name="T34" fmla="*/ 3 w 141"/>
                    <a:gd name="T35" fmla="*/ 137 h 173"/>
                    <a:gd name="T36" fmla="*/ 26 w 141"/>
                    <a:gd name="T37" fmla="*/ 137 h 173"/>
                    <a:gd name="T38" fmla="*/ 35 w 141"/>
                    <a:gd name="T39" fmla="*/ 146 h 173"/>
                    <a:gd name="T40" fmla="*/ 35 w 141"/>
                    <a:gd name="T41" fmla="*/ 147 h 173"/>
                    <a:gd name="T42" fmla="*/ 51 w 141"/>
                    <a:gd name="T43" fmla="*/ 172 h 173"/>
                    <a:gd name="T44" fmla="*/ 56 w 141"/>
                    <a:gd name="T45" fmla="*/ 161 h 173"/>
                    <a:gd name="T46" fmla="*/ 68 w 141"/>
                    <a:gd name="T47" fmla="*/ 169 h 173"/>
                    <a:gd name="T48" fmla="*/ 76 w 141"/>
                    <a:gd name="T49" fmla="*/ 146 h 173"/>
                    <a:gd name="T50" fmla="*/ 78 w 141"/>
                    <a:gd name="T51" fmla="*/ 146 h 173"/>
                    <a:gd name="T52" fmla="*/ 85 w 141"/>
                    <a:gd name="T53" fmla="*/ 141 h 173"/>
                    <a:gd name="T54" fmla="*/ 85 w 141"/>
                    <a:gd name="T55" fmla="*/ 139 h 173"/>
                    <a:gd name="T56" fmla="*/ 97 w 141"/>
                    <a:gd name="T57" fmla="*/ 139 h 173"/>
                    <a:gd name="T58" fmla="*/ 103 w 141"/>
                    <a:gd name="T59" fmla="*/ 112 h 173"/>
                    <a:gd name="T60" fmla="*/ 114 w 141"/>
                    <a:gd name="T61" fmla="*/ 110 h 173"/>
                    <a:gd name="T62" fmla="*/ 109 w 141"/>
                    <a:gd name="T63" fmla="*/ 105 h 173"/>
                    <a:gd name="T64" fmla="*/ 117 w 141"/>
                    <a:gd name="T65" fmla="*/ 98 h 173"/>
                    <a:gd name="T66" fmla="*/ 123 w 141"/>
                    <a:gd name="T67" fmla="*/ 100 h 173"/>
                    <a:gd name="T68" fmla="*/ 119 w 141"/>
                    <a:gd name="T69" fmla="*/ 92 h 173"/>
                    <a:gd name="T70" fmla="*/ 123 w 141"/>
                    <a:gd name="T71" fmla="*/ 90 h 173"/>
                    <a:gd name="T72" fmla="*/ 118 w 141"/>
                    <a:gd name="T73" fmla="*/ 79 h 173"/>
                    <a:gd name="T74" fmla="*/ 119 w 141"/>
                    <a:gd name="T75" fmla="*/ 78 h 173"/>
                    <a:gd name="T76" fmla="*/ 131 w 141"/>
                    <a:gd name="T77" fmla="*/ 68 h 173"/>
                    <a:gd name="T78" fmla="*/ 121 w 141"/>
                    <a:gd name="T79" fmla="*/ 55 h 173"/>
                    <a:gd name="T80" fmla="*/ 133 w 141"/>
                    <a:gd name="T81" fmla="*/ 50 h 173"/>
                    <a:gd name="T82" fmla="*/ 139 w 141"/>
                    <a:gd name="T83" fmla="*/ 43 h 173"/>
                    <a:gd name="T84" fmla="*/ 135 w 141"/>
                    <a:gd name="T85" fmla="*/ 34 h 173"/>
                    <a:gd name="T86" fmla="*/ 135 w 141"/>
                    <a:gd name="T87" fmla="*/ 33 h 173"/>
                    <a:gd name="T88" fmla="*/ 135 w 141"/>
                    <a:gd name="T89" fmla="*/ 30 h 173"/>
                    <a:gd name="T90" fmla="*/ 133 w 141"/>
                    <a:gd name="T91" fmla="*/ 30 h 173"/>
                    <a:gd name="T92" fmla="*/ 117 w 141"/>
                    <a:gd name="T93" fmla="*/ 28 h 173"/>
                    <a:gd name="T94" fmla="*/ 117 w 141"/>
                    <a:gd name="T95" fmla="*/ 28 h 173"/>
                    <a:gd name="T96" fmla="*/ 113 w 141"/>
                    <a:gd name="T97" fmla="*/ 23 h 173"/>
                    <a:gd name="T98" fmla="*/ 93 w 141"/>
                    <a:gd name="T99" fmla="*/ 31 h 173"/>
                    <a:gd name="T100" fmla="*/ 85 w 141"/>
                    <a:gd name="T101" fmla="*/ 16 h 173"/>
                    <a:gd name="T102" fmla="*/ 73 w 141"/>
                    <a:gd name="T103" fmla="*/ 1 h 173"/>
                    <a:gd name="T104" fmla="*/ 73 w 141"/>
                    <a:gd name="T105" fmla="*/ 8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41" h="173">
                      <a:moveTo>
                        <a:pt x="73" y="8"/>
                      </a:moveTo>
                      <a:cubicBezTo>
                        <a:pt x="73" y="8"/>
                        <a:pt x="73" y="8"/>
                        <a:pt x="73" y="8"/>
                      </a:cubicBezTo>
                      <a:cubicBezTo>
                        <a:pt x="66" y="13"/>
                        <a:pt x="66" y="13"/>
                        <a:pt x="66" y="13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59" y="20"/>
                        <a:pt x="59" y="20"/>
                        <a:pt x="59" y="20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46" y="18"/>
                        <a:pt x="46" y="18"/>
                        <a:pt x="46" y="18"/>
                      </a:cubicBezTo>
                      <a:cubicBezTo>
                        <a:pt x="40" y="20"/>
                        <a:pt x="37" y="24"/>
                        <a:pt x="35" y="31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7" y="47"/>
                        <a:pt x="37" y="47"/>
                        <a:pt x="37" y="47"/>
                      </a:cubicBezTo>
                      <a:cubicBezTo>
                        <a:pt x="37" y="48"/>
                        <a:pt x="37" y="48"/>
                        <a:pt x="37" y="48"/>
                      </a:cubicBezTo>
                      <a:cubicBezTo>
                        <a:pt x="23" y="59"/>
                        <a:pt x="23" y="59"/>
                        <a:pt x="23" y="59"/>
                      </a:cubicBezTo>
                      <a:cubicBezTo>
                        <a:pt x="21" y="62"/>
                        <a:pt x="21" y="64"/>
                        <a:pt x="21" y="65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7" y="70"/>
                        <a:pt x="28" y="72"/>
                        <a:pt x="28" y="74"/>
                      </a:cubicBezTo>
                      <a:cubicBezTo>
                        <a:pt x="28" y="75"/>
                        <a:pt x="27" y="76"/>
                        <a:pt x="27" y="77"/>
                      </a:cubicBezTo>
                      <a:cubicBezTo>
                        <a:pt x="18" y="84"/>
                        <a:pt x="18" y="84"/>
                        <a:pt x="18" y="84"/>
                      </a:cubicBezTo>
                      <a:cubicBezTo>
                        <a:pt x="19" y="86"/>
                        <a:pt x="19" y="89"/>
                        <a:pt x="18" y="93"/>
                      </a:cubicBezTo>
                      <a:cubicBezTo>
                        <a:pt x="18" y="94"/>
                        <a:pt x="18" y="94"/>
                        <a:pt x="18" y="94"/>
                      </a:cubicBezTo>
                      <a:cubicBezTo>
                        <a:pt x="18" y="94"/>
                        <a:pt x="18" y="94"/>
                        <a:pt x="18" y="94"/>
                      </a:cubicBezTo>
                      <a:cubicBezTo>
                        <a:pt x="15" y="96"/>
                        <a:pt x="15" y="96"/>
                        <a:pt x="15" y="96"/>
                      </a:cubicBezTo>
                      <a:cubicBezTo>
                        <a:pt x="15" y="98"/>
                        <a:pt x="14" y="99"/>
                        <a:pt x="12" y="101"/>
                      </a:cubicBezTo>
                      <a:cubicBezTo>
                        <a:pt x="7" y="105"/>
                        <a:pt x="7" y="105"/>
                        <a:pt x="7" y="105"/>
                      </a:cubicBezTo>
                      <a:cubicBezTo>
                        <a:pt x="7" y="106"/>
                        <a:pt x="7" y="106"/>
                        <a:pt x="7" y="106"/>
                      </a:cubicBezTo>
                      <a:cubicBezTo>
                        <a:pt x="8" y="108"/>
                        <a:pt x="8" y="110"/>
                        <a:pt x="7" y="114"/>
                      </a:cubicBezTo>
                      <a:cubicBezTo>
                        <a:pt x="9" y="118"/>
                        <a:pt x="9" y="120"/>
                        <a:pt x="7" y="122"/>
                      </a:cubicBezTo>
                      <a:cubicBezTo>
                        <a:pt x="3" y="126"/>
                        <a:pt x="3" y="126"/>
                        <a:pt x="3" y="126"/>
                      </a:cubicBezTo>
                      <a:cubicBezTo>
                        <a:pt x="2" y="126"/>
                        <a:pt x="2" y="126"/>
                        <a:pt x="2" y="126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3" y="137"/>
                        <a:pt x="3" y="137"/>
                        <a:pt x="3" y="137"/>
                      </a:cubicBezTo>
                      <a:cubicBezTo>
                        <a:pt x="3" y="137"/>
                        <a:pt x="3" y="137"/>
                        <a:pt x="3" y="137"/>
                      </a:cubicBezTo>
                      <a:cubicBezTo>
                        <a:pt x="10" y="136"/>
                        <a:pt x="17" y="136"/>
                        <a:pt x="25" y="137"/>
                      </a:cubicBezTo>
                      <a:cubicBezTo>
                        <a:pt x="26" y="137"/>
                        <a:pt x="26" y="137"/>
                        <a:pt x="26" y="137"/>
                      </a:cubicBezTo>
                      <a:cubicBezTo>
                        <a:pt x="26" y="138"/>
                        <a:pt x="26" y="138"/>
                        <a:pt x="26" y="138"/>
                      </a:cubicBezTo>
                      <a:cubicBezTo>
                        <a:pt x="35" y="146"/>
                        <a:pt x="35" y="146"/>
                        <a:pt x="35" y="146"/>
                      </a:cubicBezTo>
                      <a:cubicBezTo>
                        <a:pt x="35" y="147"/>
                        <a:pt x="35" y="147"/>
                        <a:pt x="35" y="147"/>
                      </a:cubicBezTo>
                      <a:cubicBezTo>
                        <a:pt x="35" y="147"/>
                        <a:pt x="35" y="147"/>
                        <a:pt x="35" y="147"/>
                      </a:cubicBezTo>
                      <a:cubicBezTo>
                        <a:pt x="41" y="162"/>
                        <a:pt x="41" y="162"/>
                        <a:pt x="41" y="162"/>
                      </a:cubicBezTo>
                      <a:cubicBezTo>
                        <a:pt x="51" y="172"/>
                        <a:pt x="51" y="172"/>
                        <a:pt x="51" y="172"/>
                      </a:cubicBezTo>
                      <a:cubicBezTo>
                        <a:pt x="56" y="173"/>
                        <a:pt x="56" y="173"/>
                        <a:pt x="56" y="173"/>
                      </a:cubicBezTo>
                      <a:cubicBezTo>
                        <a:pt x="56" y="161"/>
                        <a:pt x="56" y="161"/>
                        <a:pt x="56" y="161"/>
                      </a:cubicBezTo>
                      <a:cubicBezTo>
                        <a:pt x="66" y="171"/>
                        <a:pt x="66" y="171"/>
                        <a:pt x="66" y="171"/>
                      </a:cubicBezTo>
                      <a:cubicBezTo>
                        <a:pt x="68" y="169"/>
                        <a:pt x="68" y="169"/>
                        <a:pt x="68" y="169"/>
                      </a:cubicBezTo>
                      <a:cubicBezTo>
                        <a:pt x="75" y="154"/>
                        <a:pt x="75" y="154"/>
                        <a:pt x="75" y="154"/>
                      </a:cubicBezTo>
                      <a:cubicBezTo>
                        <a:pt x="76" y="146"/>
                        <a:pt x="76" y="146"/>
                        <a:pt x="76" y="146"/>
                      </a:cubicBezTo>
                      <a:cubicBezTo>
                        <a:pt x="77" y="146"/>
                        <a:pt x="77" y="146"/>
                        <a:pt x="77" y="146"/>
                      </a:cubicBezTo>
                      <a:cubicBezTo>
                        <a:pt x="78" y="146"/>
                        <a:pt x="78" y="146"/>
                        <a:pt x="78" y="146"/>
                      </a:cubicBezTo>
                      <a:cubicBezTo>
                        <a:pt x="86" y="147"/>
                        <a:pt x="86" y="147"/>
                        <a:pt x="86" y="147"/>
                      </a:cubicBezTo>
                      <a:cubicBezTo>
                        <a:pt x="85" y="141"/>
                        <a:pt x="85" y="141"/>
                        <a:pt x="85" y="141"/>
                      </a:cubicBezTo>
                      <a:cubicBezTo>
                        <a:pt x="85" y="140"/>
                        <a:pt x="85" y="140"/>
                        <a:pt x="85" y="140"/>
                      </a:cubicBezTo>
                      <a:cubicBezTo>
                        <a:pt x="85" y="139"/>
                        <a:pt x="85" y="139"/>
                        <a:pt x="85" y="139"/>
                      </a:cubicBezTo>
                      <a:cubicBezTo>
                        <a:pt x="87" y="139"/>
                        <a:pt x="87" y="139"/>
                        <a:pt x="87" y="139"/>
                      </a:cubicBezTo>
                      <a:cubicBezTo>
                        <a:pt x="97" y="139"/>
                        <a:pt x="97" y="139"/>
                        <a:pt x="97" y="139"/>
                      </a:cubicBezTo>
                      <a:cubicBezTo>
                        <a:pt x="102" y="134"/>
                        <a:pt x="104" y="130"/>
                        <a:pt x="104" y="126"/>
                      </a:cubicBezTo>
                      <a:cubicBezTo>
                        <a:pt x="103" y="112"/>
                        <a:pt x="103" y="112"/>
                        <a:pt x="103" y="112"/>
                      </a:cubicBezTo>
                      <a:cubicBezTo>
                        <a:pt x="111" y="114"/>
                        <a:pt x="111" y="114"/>
                        <a:pt x="111" y="114"/>
                      </a:cubicBezTo>
                      <a:cubicBezTo>
                        <a:pt x="114" y="110"/>
                        <a:pt x="114" y="110"/>
                        <a:pt x="114" y="110"/>
                      </a:cubicBezTo>
                      <a:cubicBezTo>
                        <a:pt x="110" y="106"/>
                        <a:pt x="110" y="106"/>
                        <a:pt x="110" y="106"/>
                      </a:cubicBezTo>
                      <a:cubicBezTo>
                        <a:pt x="109" y="105"/>
                        <a:pt x="109" y="105"/>
                        <a:pt x="109" y="105"/>
                      </a:cubicBezTo>
                      <a:cubicBezTo>
                        <a:pt x="117" y="97"/>
                        <a:pt x="117" y="97"/>
                        <a:pt x="117" y="97"/>
                      </a:cubicBezTo>
                      <a:cubicBezTo>
                        <a:pt x="117" y="98"/>
                        <a:pt x="117" y="98"/>
                        <a:pt x="117" y="98"/>
                      </a:cubicBezTo>
                      <a:cubicBezTo>
                        <a:pt x="118" y="98"/>
                        <a:pt x="118" y="98"/>
                        <a:pt x="118" y="98"/>
                      </a:cubicBezTo>
                      <a:cubicBezTo>
                        <a:pt x="123" y="100"/>
                        <a:pt x="123" y="100"/>
                        <a:pt x="123" y="100"/>
                      </a:cubicBezTo>
                      <a:cubicBezTo>
                        <a:pt x="123" y="99"/>
                        <a:pt x="123" y="99"/>
                        <a:pt x="123" y="99"/>
                      </a:cubicBezTo>
                      <a:cubicBezTo>
                        <a:pt x="119" y="92"/>
                        <a:pt x="119" y="92"/>
                        <a:pt x="119" y="92"/>
                      </a:cubicBezTo>
                      <a:cubicBezTo>
                        <a:pt x="121" y="91"/>
                        <a:pt x="121" y="91"/>
                        <a:pt x="121" y="91"/>
                      </a:cubicBezTo>
                      <a:cubicBezTo>
                        <a:pt x="123" y="90"/>
                        <a:pt x="123" y="90"/>
                        <a:pt x="123" y="90"/>
                      </a:cubicBezTo>
                      <a:cubicBezTo>
                        <a:pt x="122" y="87"/>
                        <a:pt x="122" y="87"/>
                        <a:pt x="122" y="87"/>
                      </a:cubicBezTo>
                      <a:cubicBezTo>
                        <a:pt x="118" y="79"/>
                        <a:pt x="118" y="79"/>
                        <a:pt x="118" y="79"/>
                      </a:cubicBezTo>
                      <a:cubicBezTo>
                        <a:pt x="119" y="79"/>
                        <a:pt x="119" y="79"/>
                        <a:pt x="119" y="79"/>
                      </a:cubicBezTo>
                      <a:cubicBezTo>
                        <a:pt x="119" y="78"/>
                        <a:pt x="119" y="78"/>
                        <a:pt x="119" y="78"/>
                      </a:cubicBezTo>
                      <a:cubicBezTo>
                        <a:pt x="130" y="72"/>
                        <a:pt x="130" y="72"/>
                        <a:pt x="130" y="72"/>
                      </a:cubicBezTo>
                      <a:cubicBezTo>
                        <a:pt x="131" y="68"/>
                        <a:pt x="131" y="68"/>
                        <a:pt x="131" y="68"/>
                      </a:cubicBezTo>
                      <a:cubicBezTo>
                        <a:pt x="121" y="63"/>
                        <a:pt x="117" y="59"/>
                        <a:pt x="117" y="57"/>
                      </a:cubicBezTo>
                      <a:cubicBezTo>
                        <a:pt x="118" y="55"/>
                        <a:pt x="119" y="55"/>
                        <a:pt x="121" y="55"/>
                      </a:cubicBezTo>
                      <a:cubicBezTo>
                        <a:pt x="133" y="57"/>
                        <a:pt x="133" y="57"/>
                        <a:pt x="133" y="57"/>
                      </a:cubicBezTo>
                      <a:cubicBezTo>
                        <a:pt x="133" y="50"/>
                        <a:pt x="133" y="50"/>
                        <a:pt x="133" y="50"/>
                      </a:cubicBezTo>
                      <a:cubicBezTo>
                        <a:pt x="133" y="49"/>
                        <a:pt x="133" y="49"/>
                        <a:pt x="133" y="49"/>
                      </a:cubicBezTo>
                      <a:cubicBezTo>
                        <a:pt x="139" y="43"/>
                        <a:pt x="139" y="43"/>
                        <a:pt x="139" y="43"/>
                      </a:cubicBezTo>
                      <a:cubicBezTo>
                        <a:pt x="141" y="38"/>
                        <a:pt x="141" y="38"/>
                        <a:pt x="141" y="38"/>
                      </a:cubicBezTo>
                      <a:cubicBezTo>
                        <a:pt x="138" y="38"/>
                        <a:pt x="137" y="36"/>
                        <a:pt x="135" y="34"/>
                      </a:cubicBezTo>
                      <a:cubicBezTo>
                        <a:pt x="135" y="34"/>
                        <a:pt x="135" y="34"/>
                        <a:pt x="135" y="34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31"/>
                        <a:pt x="135" y="31"/>
                        <a:pt x="135" y="31"/>
                      </a:cubicBezTo>
                      <a:cubicBezTo>
                        <a:pt x="135" y="30"/>
                        <a:pt x="135" y="30"/>
                        <a:pt x="135" y="30"/>
                      </a:cubicBezTo>
                      <a:cubicBezTo>
                        <a:pt x="134" y="30"/>
                        <a:pt x="134" y="30"/>
                        <a:pt x="134" y="30"/>
                      </a:cubicBezTo>
                      <a:cubicBezTo>
                        <a:pt x="133" y="30"/>
                        <a:pt x="133" y="30"/>
                        <a:pt x="133" y="30"/>
                      </a:cubicBezTo>
                      <a:cubicBezTo>
                        <a:pt x="133" y="32"/>
                        <a:pt x="131" y="33"/>
                        <a:pt x="128" y="33"/>
                      </a:cubicBezTo>
                      <a:cubicBezTo>
                        <a:pt x="123" y="33"/>
                        <a:pt x="120" y="31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7" y="28"/>
                        <a:pt x="117" y="28"/>
                        <a:pt x="117" y="28"/>
                      </a:cubicBezTo>
                      <a:cubicBezTo>
                        <a:pt x="113" y="22"/>
                        <a:pt x="113" y="22"/>
                        <a:pt x="113" y="22"/>
                      </a:cubicBezTo>
                      <a:cubicBezTo>
                        <a:pt x="113" y="23"/>
                        <a:pt x="113" y="23"/>
                        <a:pt x="113" y="23"/>
                      </a:cubicBezTo>
                      <a:cubicBezTo>
                        <a:pt x="112" y="25"/>
                        <a:pt x="111" y="28"/>
                        <a:pt x="108" y="30"/>
                      </a:cubicBezTo>
                      <a:cubicBezTo>
                        <a:pt x="103" y="32"/>
                        <a:pt x="98" y="33"/>
                        <a:pt x="93" y="31"/>
                      </a:cubicBezTo>
                      <a:cubicBezTo>
                        <a:pt x="90" y="30"/>
                        <a:pt x="88" y="27"/>
                        <a:pt x="87" y="24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84" y="8"/>
                        <a:pt x="83" y="4"/>
                        <a:pt x="80" y="2"/>
                      </a:cubicBezTo>
                      <a:cubicBezTo>
                        <a:pt x="78" y="1"/>
                        <a:pt x="75" y="0"/>
                        <a:pt x="73" y="1"/>
                      </a:cubicBezTo>
                      <a:cubicBezTo>
                        <a:pt x="74" y="8"/>
                        <a:pt x="74" y="8"/>
                        <a:pt x="74" y="8"/>
                      </a:cubicBezTo>
                      <a:lnTo>
                        <a:pt x="73" y="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3" name="Freeform 31"/>
                <p:cNvSpPr>
                  <a:spLocks/>
                </p:cNvSpPr>
                <p:nvPr/>
              </p:nvSpPr>
              <p:spPr bwMode="auto">
                <a:xfrm>
                  <a:off x="4969132" y="4424727"/>
                  <a:ext cx="142229" cy="128181"/>
                </a:xfrm>
                <a:custGeom>
                  <a:avLst/>
                  <a:gdLst>
                    <a:gd name="T0" fmla="*/ 31 w 34"/>
                    <a:gd name="T1" fmla="*/ 17 h 31"/>
                    <a:gd name="T2" fmla="*/ 34 w 34"/>
                    <a:gd name="T3" fmla="*/ 13 h 31"/>
                    <a:gd name="T4" fmla="*/ 34 w 34"/>
                    <a:gd name="T5" fmla="*/ 13 h 31"/>
                    <a:gd name="T6" fmla="*/ 34 w 34"/>
                    <a:gd name="T7" fmla="*/ 13 h 31"/>
                    <a:gd name="T8" fmla="*/ 34 w 34"/>
                    <a:gd name="T9" fmla="*/ 13 h 31"/>
                    <a:gd name="T10" fmla="*/ 24 w 34"/>
                    <a:gd name="T11" fmla="*/ 5 h 31"/>
                    <a:gd name="T12" fmla="*/ 11 w 34"/>
                    <a:gd name="T13" fmla="*/ 1 h 31"/>
                    <a:gd name="T14" fmla="*/ 7 w 34"/>
                    <a:gd name="T15" fmla="*/ 2 h 31"/>
                    <a:gd name="T16" fmla="*/ 7 w 34"/>
                    <a:gd name="T17" fmla="*/ 11 h 31"/>
                    <a:gd name="T18" fmla="*/ 2 w 34"/>
                    <a:gd name="T19" fmla="*/ 19 h 31"/>
                    <a:gd name="T20" fmla="*/ 0 w 34"/>
                    <a:gd name="T21" fmla="*/ 21 h 31"/>
                    <a:gd name="T22" fmla="*/ 4 w 34"/>
                    <a:gd name="T23" fmla="*/ 25 h 31"/>
                    <a:gd name="T24" fmla="*/ 5 w 34"/>
                    <a:gd name="T25" fmla="*/ 25 h 31"/>
                    <a:gd name="T26" fmla="*/ 6 w 34"/>
                    <a:gd name="T27" fmla="*/ 29 h 31"/>
                    <a:gd name="T28" fmla="*/ 11 w 34"/>
                    <a:gd name="T29" fmla="*/ 31 h 31"/>
                    <a:gd name="T30" fmla="*/ 17 w 34"/>
                    <a:gd name="T31" fmla="*/ 28 h 31"/>
                    <a:gd name="T32" fmla="*/ 26 w 34"/>
                    <a:gd name="T33" fmla="*/ 30 h 31"/>
                    <a:gd name="T34" fmla="*/ 26 w 34"/>
                    <a:gd name="T35" fmla="*/ 27 h 31"/>
                    <a:gd name="T36" fmla="*/ 31 w 34"/>
                    <a:gd name="T37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31">
                      <a:moveTo>
                        <a:pt x="31" y="17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19" y="1"/>
                        <a:pt x="14" y="0"/>
                        <a:pt x="11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3"/>
                        <a:pt x="5" y="17"/>
                        <a:pt x="2" y="19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3" y="29"/>
                        <a:pt x="15" y="28"/>
                        <a:pt x="17" y="28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7" y="21"/>
                        <a:pt x="29" y="18"/>
                        <a:pt x="31" y="1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0" name="Freeform 15"/>
                <p:cNvSpPr>
                  <a:spLocks/>
                </p:cNvSpPr>
                <p:nvPr/>
              </p:nvSpPr>
              <p:spPr bwMode="auto">
                <a:xfrm>
                  <a:off x="2944417" y="4519546"/>
                  <a:ext cx="591742" cy="598766"/>
                </a:xfrm>
                <a:custGeom>
                  <a:avLst/>
                  <a:gdLst>
                    <a:gd name="T0" fmla="*/ 134 w 142"/>
                    <a:gd name="T1" fmla="*/ 16 h 144"/>
                    <a:gd name="T2" fmla="*/ 129 w 142"/>
                    <a:gd name="T3" fmla="*/ 14 h 144"/>
                    <a:gd name="T4" fmla="*/ 125 w 142"/>
                    <a:gd name="T5" fmla="*/ 12 h 144"/>
                    <a:gd name="T6" fmla="*/ 117 w 142"/>
                    <a:gd name="T7" fmla="*/ 14 h 144"/>
                    <a:gd name="T8" fmla="*/ 111 w 142"/>
                    <a:gd name="T9" fmla="*/ 11 h 144"/>
                    <a:gd name="T10" fmla="*/ 110 w 142"/>
                    <a:gd name="T11" fmla="*/ 10 h 144"/>
                    <a:gd name="T12" fmla="*/ 102 w 142"/>
                    <a:gd name="T13" fmla="*/ 2 h 144"/>
                    <a:gd name="T14" fmla="*/ 88 w 142"/>
                    <a:gd name="T15" fmla="*/ 8 h 144"/>
                    <a:gd name="T16" fmla="*/ 86 w 142"/>
                    <a:gd name="T17" fmla="*/ 20 h 144"/>
                    <a:gd name="T18" fmla="*/ 81 w 142"/>
                    <a:gd name="T19" fmla="*/ 30 h 144"/>
                    <a:gd name="T20" fmla="*/ 72 w 142"/>
                    <a:gd name="T21" fmla="*/ 43 h 144"/>
                    <a:gd name="T22" fmla="*/ 58 w 142"/>
                    <a:gd name="T23" fmla="*/ 59 h 144"/>
                    <a:gd name="T24" fmla="*/ 44 w 142"/>
                    <a:gd name="T25" fmla="*/ 72 h 144"/>
                    <a:gd name="T26" fmla="*/ 36 w 142"/>
                    <a:gd name="T27" fmla="*/ 82 h 144"/>
                    <a:gd name="T28" fmla="*/ 0 w 142"/>
                    <a:gd name="T29" fmla="*/ 84 h 144"/>
                    <a:gd name="T30" fmla="*/ 10 w 142"/>
                    <a:gd name="T31" fmla="*/ 113 h 144"/>
                    <a:gd name="T32" fmla="*/ 16 w 142"/>
                    <a:gd name="T33" fmla="*/ 117 h 144"/>
                    <a:gd name="T34" fmla="*/ 21 w 142"/>
                    <a:gd name="T35" fmla="*/ 131 h 144"/>
                    <a:gd name="T36" fmla="*/ 22 w 142"/>
                    <a:gd name="T37" fmla="*/ 134 h 144"/>
                    <a:gd name="T38" fmla="*/ 31 w 142"/>
                    <a:gd name="T39" fmla="*/ 131 h 144"/>
                    <a:gd name="T40" fmla="*/ 35 w 142"/>
                    <a:gd name="T41" fmla="*/ 133 h 144"/>
                    <a:gd name="T42" fmla="*/ 38 w 142"/>
                    <a:gd name="T43" fmla="*/ 123 h 144"/>
                    <a:gd name="T44" fmla="*/ 55 w 142"/>
                    <a:gd name="T45" fmla="*/ 116 h 144"/>
                    <a:gd name="T46" fmla="*/ 56 w 142"/>
                    <a:gd name="T47" fmla="*/ 106 h 144"/>
                    <a:gd name="T48" fmla="*/ 60 w 142"/>
                    <a:gd name="T49" fmla="*/ 103 h 144"/>
                    <a:gd name="T50" fmla="*/ 61 w 142"/>
                    <a:gd name="T51" fmla="*/ 103 h 144"/>
                    <a:gd name="T52" fmla="*/ 68 w 142"/>
                    <a:gd name="T53" fmla="*/ 110 h 144"/>
                    <a:gd name="T54" fmla="*/ 70 w 142"/>
                    <a:gd name="T55" fmla="*/ 116 h 144"/>
                    <a:gd name="T56" fmla="*/ 76 w 142"/>
                    <a:gd name="T57" fmla="*/ 108 h 144"/>
                    <a:gd name="T58" fmla="*/ 81 w 142"/>
                    <a:gd name="T59" fmla="*/ 106 h 144"/>
                    <a:gd name="T60" fmla="*/ 87 w 142"/>
                    <a:gd name="T61" fmla="*/ 107 h 144"/>
                    <a:gd name="T62" fmla="*/ 90 w 142"/>
                    <a:gd name="T63" fmla="*/ 118 h 144"/>
                    <a:gd name="T64" fmla="*/ 94 w 142"/>
                    <a:gd name="T65" fmla="*/ 127 h 144"/>
                    <a:gd name="T66" fmla="*/ 97 w 142"/>
                    <a:gd name="T67" fmla="*/ 135 h 144"/>
                    <a:gd name="T68" fmla="*/ 104 w 142"/>
                    <a:gd name="T69" fmla="*/ 135 h 144"/>
                    <a:gd name="T70" fmla="*/ 104 w 142"/>
                    <a:gd name="T71" fmla="*/ 136 h 144"/>
                    <a:gd name="T72" fmla="*/ 108 w 142"/>
                    <a:gd name="T73" fmla="*/ 144 h 144"/>
                    <a:gd name="T74" fmla="*/ 110 w 142"/>
                    <a:gd name="T75" fmla="*/ 138 h 144"/>
                    <a:gd name="T76" fmla="*/ 112 w 142"/>
                    <a:gd name="T77" fmla="*/ 137 h 144"/>
                    <a:gd name="T78" fmla="*/ 115 w 142"/>
                    <a:gd name="T79" fmla="*/ 135 h 144"/>
                    <a:gd name="T80" fmla="*/ 118 w 142"/>
                    <a:gd name="T81" fmla="*/ 132 h 144"/>
                    <a:gd name="T82" fmla="*/ 94 w 142"/>
                    <a:gd name="T83" fmla="*/ 84 h 144"/>
                    <a:gd name="T84" fmla="*/ 88 w 142"/>
                    <a:gd name="T85" fmla="*/ 64 h 144"/>
                    <a:gd name="T86" fmla="*/ 87 w 142"/>
                    <a:gd name="T87" fmla="*/ 64 h 144"/>
                    <a:gd name="T88" fmla="*/ 91 w 142"/>
                    <a:gd name="T89" fmla="*/ 52 h 144"/>
                    <a:gd name="T90" fmla="*/ 130 w 142"/>
                    <a:gd name="T91" fmla="*/ 44 h 144"/>
                    <a:gd name="T92" fmla="*/ 140 w 142"/>
                    <a:gd name="T93" fmla="*/ 38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42" h="144">
                      <a:moveTo>
                        <a:pt x="142" y="29"/>
                      </a:moveTo>
                      <a:cubicBezTo>
                        <a:pt x="139" y="22"/>
                        <a:pt x="139" y="22"/>
                        <a:pt x="139" y="22"/>
                      </a:cubicBezTo>
                      <a:cubicBezTo>
                        <a:pt x="134" y="16"/>
                        <a:pt x="134" y="16"/>
                        <a:pt x="134" y="16"/>
                      </a:cubicBezTo>
                      <a:cubicBezTo>
                        <a:pt x="130" y="15"/>
                        <a:pt x="130" y="15"/>
                        <a:pt x="130" y="15"/>
                      </a:cubicBezTo>
                      <a:cubicBezTo>
                        <a:pt x="129" y="15"/>
                        <a:pt x="129" y="15"/>
                        <a:pt x="129" y="15"/>
                      </a:cubicBezTo>
                      <a:cubicBezTo>
                        <a:pt x="129" y="14"/>
                        <a:pt x="129" y="14"/>
                        <a:pt x="129" y="14"/>
                      </a:cubicBezTo>
                      <a:cubicBezTo>
                        <a:pt x="129" y="14"/>
                        <a:pt x="129" y="14"/>
                        <a:pt x="129" y="14"/>
                      </a:cubicBezTo>
                      <a:cubicBezTo>
                        <a:pt x="125" y="12"/>
                        <a:pt x="125" y="12"/>
                        <a:pt x="125" y="12"/>
                      </a:cubicBezTo>
                      <a:cubicBezTo>
                        <a:pt x="125" y="12"/>
                        <a:pt x="125" y="12"/>
                        <a:pt x="125" y="12"/>
                      </a:cubicBezTo>
                      <a:cubicBezTo>
                        <a:pt x="124" y="12"/>
                        <a:pt x="124" y="12"/>
                        <a:pt x="124" y="12"/>
                      </a:cubicBezTo>
                      <a:cubicBezTo>
                        <a:pt x="122" y="13"/>
                        <a:pt x="122" y="13"/>
                        <a:pt x="122" y="13"/>
                      </a:cubicBezTo>
                      <a:cubicBezTo>
                        <a:pt x="117" y="14"/>
                        <a:pt x="117" y="14"/>
                        <a:pt x="117" y="14"/>
                      </a:cubicBezTo>
                      <a:cubicBezTo>
                        <a:pt x="117" y="14"/>
                        <a:pt x="117" y="14"/>
                        <a:pt x="117" y="14"/>
                      </a:cubicBezTo>
                      <a:cubicBezTo>
                        <a:pt x="116" y="13"/>
                        <a:pt x="116" y="13"/>
                        <a:pt x="116" y="13"/>
                      </a:cubicBezTo>
                      <a:cubicBezTo>
                        <a:pt x="111" y="11"/>
                        <a:pt x="111" y="11"/>
                        <a:pt x="111" y="11"/>
                      </a:cubicBezTo>
                      <a:cubicBezTo>
                        <a:pt x="111" y="11"/>
                        <a:pt x="111" y="11"/>
                        <a:pt x="111" y="11"/>
                      </a:cubicBezTo>
                      <a:cubicBezTo>
                        <a:pt x="110" y="11"/>
                        <a:pt x="110" y="11"/>
                        <a:pt x="110" y="11"/>
                      </a:cubicBezTo>
                      <a:cubicBezTo>
                        <a:pt x="110" y="10"/>
                        <a:pt x="110" y="10"/>
                        <a:pt x="110" y="10"/>
                      </a:cubicBezTo>
                      <a:cubicBezTo>
                        <a:pt x="110" y="10"/>
                        <a:pt x="110" y="10"/>
                        <a:pt x="110" y="10"/>
                      </a:cubicBezTo>
                      <a:cubicBezTo>
                        <a:pt x="106" y="6"/>
                        <a:pt x="106" y="6"/>
                        <a:pt x="106" y="6"/>
                      </a:cubicBezTo>
                      <a:cubicBezTo>
                        <a:pt x="102" y="2"/>
                        <a:pt x="102" y="2"/>
                        <a:pt x="102" y="2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4" y="4"/>
                        <a:pt x="94" y="4"/>
                        <a:pt x="94" y="4"/>
                      </a:cubicBezTo>
                      <a:cubicBezTo>
                        <a:pt x="88" y="8"/>
                        <a:pt x="88" y="8"/>
                        <a:pt x="88" y="8"/>
                      </a:cubicBezTo>
                      <a:cubicBezTo>
                        <a:pt x="86" y="20"/>
                        <a:pt x="86" y="20"/>
                        <a:pt x="86" y="20"/>
                      </a:cubicBezTo>
                      <a:cubicBezTo>
                        <a:pt x="86" y="20"/>
                        <a:pt x="86" y="20"/>
                        <a:pt x="86" y="20"/>
                      </a:cubicBezTo>
                      <a:cubicBezTo>
                        <a:pt x="86" y="20"/>
                        <a:pt x="86" y="20"/>
                        <a:pt x="86" y="20"/>
                      </a:cubicBezTo>
                      <a:cubicBezTo>
                        <a:pt x="81" y="29"/>
                        <a:pt x="81" y="29"/>
                        <a:pt x="81" y="29"/>
                      </a:cubicBezTo>
                      <a:cubicBezTo>
                        <a:pt x="81" y="30"/>
                        <a:pt x="81" y="30"/>
                        <a:pt x="81" y="30"/>
                      </a:cubicBezTo>
                      <a:cubicBezTo>
                        <a:pt x="81" y="30"/>
                        <a:pt x="81" y="30"/>
                        <a:pt x="81" y="30"/>
                      </a:cubicBezTo>
                      <a:cubicBezTo>
                        <a:pt x="77" y="34"/>
                        <a:pt x="77" y="34"/>
                        <a:pt x="77" y="34"/>
                      </a:cubicBezTo>
                      <a:cubicBezTo>
                        <a:pt x="72" y="43"/>
                        <a:pt x="72" y="43"/>
                        <a:pt x="72" y="43"/>
                      </a:cubicBezTo>
                      <a:cubicBezTo>
                        <a:pt x="72" y="43"/>
                        <a:pt x="72" y="43"/>
                        <a:pt x="72" y="43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68" y="46"/>
                        <a:pt x="65" y="49"/>
                        <a:pt x="62" y="52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7" y="61"/>
                        <a:pt x="54" y="63"/>
                        <a:pt x="48" y="66"/>
                      </a:cubicBezTo>
                      <a:cubicBezTo>
                        <a:pt x="44" y="72"/>
                        <a:pt x="44" y="72"/>
                        <a:pt x="44" y="72"/>
                      </a:cubicBezTo>
                      <a:cubicBezTo>
                        <a:pt x="44" y="72"/>
                        <a:pt x="44" y="72"/>
                        <a:pt x="44" y="72"/>
                      </a:cubicBezTo>
                      <a:cubicBezTo>
                        <a:pt x="37" y="82"/>
                        <a:pt x="37" y="82"/>
                        <a:pt x="37" y="82"/>
                      </a:cubicBezTo>
                      <a:cubicBezTo>
                        <a:pt x="36" y="82"/>
                        <a:pt x="36" y="82"/>
                        <a:pt x="36" y="82"/>
                      </a:cubicBezTo>
                      <a:cubicBezTo>
                        <a:pt x="36" y="82"/>
                        <a:pt x="36" y="82"/>
                        <a:pt x="36" y="82"/>
                      </a:cubicBezTo>
                      <a:cubicBezTo>
                        <a:pt x="36" y="82"/>
                        <a:pt x="36" y="82"/>
                        <a:pt x="36" y="82"/>
                      </a:cubicBezTo>
                      <a:cubicBezTo>
                        <a:pt x="4" y="80"/>
                        <a:pt x="4" y="80"/>
                        <a:pt x="4" y="80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3" y="104"/>
                        <a:pt x="3" y="104"/>
                        <a:pt x="3" y="104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6" y="116"/>
                        <a:pt x="16" y="116"/>
                        <a:pt x="16" y="116"/>
                      </a:cubicBezTo>
                      <a:cubicBezTo>
                        <a:pt x="16" y="117"/>
                        <a:pt x="16" y="117"/>
                        <a:pt x="16" y="117"/>
                      </a:cubicBezTo>
                      <a:cubicBezTo>
                        <a:pt x="16" y="117"/>
                        <a:pt x="16" y="117"/>
                        <a:pt x="16" y="117"/>
                      </a:cubicBezTo>
                      <a:cubicBezTo>
                        <a:pt x="16" y="117"/>
                        <a:pt x="16" y="117"/>
                        <a:pt x="16" y="117"/>
                      </a:cubicBezTo>
                      <a:cubicBezTo>
                        <a:pt x="19" y="121"/>
                        <a:pt x="21" y="124"/>
                        <a:pt x="21" y="126"/>
                      </a:cubicBezTo>
                      <a:cubicBezTo>
                        <a:pt x="21" y="131"/>
                        <a:pt x="21" y="131"/>
                        <a:pt x="21" y="131"/>
                      </a:cubicBezTo>
                      <a:cubicBezTo>
                        <a:pt x="19" y="133"/>
                        <a:pt x="19" y="133"/>
                        <a:pt x="19" y="133"/>
                      </a:cubicBezTo>
                      <a:cubicBezTo>
                        <a:pt x="20" y="134"/>
                        <a:pt x="20" y="134"/>
                        <a:pt x="20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5" y="129"/>
                        <a:pt x="25" y="129"/>
                        <a:pt x="25" y="129"/>
                      </a:cubicBezTo>
                      <a:cubicBezTo>
                        <a:pt x="31" y="131"/>
                        <a:pt x="31" y="131"/>
                        <a:pt x="31" y="131"/>
                      </a:cubicBezTo>
                      <a:cubicBezTo>
                        <a:pt x="32" y="133"/>
                        <a:pt x="32" y="133"/>
                        <a:pt x="32" y="133"/>
                      </a:cubicBezTo>
                      <a:cubicBezTo>
                        <a:pt x="35" y="133"/>
                        <a:pt x="35" y="133"/>
                        <a:pt x="35" y="133"/>
                      </a:cubicBezTo>
                      <a:cubicBezTo>
                        <a:pt x="35" y="133"/>
                        <a:pt x="35" y="133"/>
                        <a:pt x="35" y="133"/>
                      </a:cubicBezTo>
                      <a:cubicBezTo>
                        <a:pt x="34" y="130"/>
                        <a:pt x="34" y="130"/>
                        <a:pt x="34" y="130"/>
                      </a:cubicBezTo>
                      <a:cubicBezTo>
                        <a:pt x="34" y="130"/>
                        <a:pt x="34" y="130"/>
                        <a:pt x="34" y="130"/>
                      </a:cubicBezTo>
                      <a:cubicBezTo>
                        <a:pt x="38" y="123"/>
                        <a:pt x="38" y="123"/>
                        <a:pt x="38" y="123"/>
                      </a:cubicBezTo>
                      <a:cubicBezTo>
                        <a:pt x="39" y="121"/>
                        <a:pt x="41" y="120"/>
                        <a:pt x="44" y="121"/>
                      </a:cubicBezTo>
                      <a:cubicBezTo>
                        <a:pt x="51" y="121"/>
                        <a:pt x="51" y="121"/>
                        <a:pt x="51" y="121"/>
                      </a:cubicBezTo>
                      <a:cubicBezTo>
                        <a:pt x="55" y="116"/>
                        <a:pt x="55" y="116"/>
                        <a:pt x="55" y="116"/>
                      </a:cubicBezTo>
                      <a:cubicBezTo>
                        <a:pt x="55" y="111"/>
                        <a:pt x="55" y="111"/>
                        <a:pt x="55" y="111"/>
                      </a:cubicBez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57" y="105"/>
                        <a:pt x="57" y="105"/>
                        <a:pt x="57" y="105"/>
                      </a:cubicBezTo>
                      <a:cubicBezTo>
                        <a:pt x="57" y="105"/>
                        <a:pt x="57" y="105"/>
                        <a:pt x="57" y="105"/>
                      </a:cubicBezTo>
                      <a:cubicBezTo>
                        <a:pt x="60" y="103"/>
                        <a:pt x="60" y="103"/>
                        <a:pt x="60" y="103"/>
                      </a:cubicBezTo>
                      <a:cubicBezTo>
                        <a:pt x="60" y="103"/>
                        <a:pt x="60" y="103"/>
                        <a:pt x="60" y="103"/>
                      </a:cubicBezTo>
                      <a:cubicBezTo>
                        <a:pt x="60" y="103"/>
                        <a:pt x="60" y="103"/>
                        <a:pt x="60" y="103"/>
                      </a:cubicBezTo>
                      <a:cubicBezTo>
                        <a:pt x="61" y="103"/>
                        <a:pt x="61" y="103"/>
                        <a:pt x="61" y="103"/>
                      </a:cubicBezTo>
                      <a:cubicBezTo>
                        <a:pt x="67" y="104"/>
                        <a:pt x="67" y="104"/>
                        <a:pt x="67" y="104"/>
                      </a:cubicBezTo>
                      <a:cubicBezTo>
                        <a:pt x="67" y="105"/>
                        <a:pt x="67" y="105"/>
                        <a:pt x="67" y="105"/>
                      </a:cubicBezTo>
                      <a:cubicBezTo>
                        <a:pt x="68" y="110"/>
                        <a:pt x="68" y="110"/>
                        <a:pt x="68" y="110"/>
                      </a:cubicBezTo>
                      <a:cubicBezTo>
                        <a:pt x="68" y="112"/>
                        <a:pt x="68" y="112"/>
                        <a:pt x="68" y="112"/>
                      </a:cubicBezTo>
                      <a:cubicBezTo>
                        <a:pt x="69" y="116"/>
                        <a:pt x="69" y="116"/>
                        <a:pt x="69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72" y="113"/>
                        <a:pt x="72" y="113"/>
                        <a:pt x="72" y="113"/>
                      </a:cubicBezTo>
                      <a:cubicBezTo>
                        <a:pt x="72" y="113"/>
                        <a:pt x="72" y="113"/>
                        <a:pt x="72" y="113"/>
                      </a:cubicBezTo>
                      <a:cubicBezTo>
                        <a:pt x="76" y="108"/>
                        <a:pt x="76" y="108"/>
                        <a:pt x="76" y="108"/>
                      </a:cubicBezTo>
                      <a:cubicBezTo>
                        <a:pt x="76" y="108"/>
                        <a:pt x="76" y="108"/>
                        <a:pt x="76" y="108"/>
                      </a:cubicBezTo>
                      <a:cubicBezTo>
                        <a:pt x="80" y="106"/>
                        <a:pt x="80" y="106"/>
                        <a:pt x="80" y="106"/>
                      </a:cubicBezTo>
                      <a:cubicBezTo>
                        <a:pt x="81" y="106"/>
                        <a:pt x="81" y="106"/>
                        <a:pt x="81" y="106"/>
                      </a:cubicBezTo>
                      <a:cubicBezTo>
                        <a:pt x="81" y="105"/>
                        <a:pt x="81" y="105"/>
                        <a:pt x="81" y="105"/>
                      </a:cubicBezTo>
                      <a:cubicBezTo>
                        <a:pt x="86" y="107"/>
                        <a:pt x="86" y="107"/>
                        <a:pt x="86" y="107"/>
                      </a:cubicBezTo>
                      <a:cubicBezTo>
                        <a:pt x="87" y="107"/>
                        <a:pt x="87" y="107"/>
                        <a:pt x="87" y="107"/>
                      </a:cubicBezTo>
                      <a:cubicBezTo>
                        <a:pt x="88" y="107"/>
                        <a:pt x="88" y="107"/>
                        <a:pt x="88" y="107"/>
                      </a:cubicBezTo>
                      <a:cubicBezTo>
                        <a:pt x="90" y="113"/>
                        <a:pt x="90" y="113"/>
                        <a:pt x="90" y="113"/>
                      </a:cubicBezTo>
                      <a:cubicBezTo>
                        <a:pt x="90" y="118"/>
                        <a:pt x="90" y="118"/>
                        <a:pt x="90" y="118"/>
                      </a:cubicBezTo>
                      <a:cubicBezTo>
                        <a:pt x="94" y="126"/>
                        <a:pt x="94" y="126"/>
                        <a:pt x="94" y="126"/>
                      </a:cubicBezTo>
                      <a:cubicBezTo>
                        <a:pt x="94" y="126"/>
                        <a:pt x="94" y="126"/>
                        <a:pt x="94" y="126"/>
                      </a:cubicBezTo>
                      <a:cubicBezTo>
                        <a:pt x="94" y="127"/>
                        <a:pt x="94" y="127"/>
                        <a:pt x="94" y="127"/>
                      </a:cubicBezTo>
                      <a:cubicBezTo>
                        <a:pt x="94" y="132"/>
                        <a:pt x="94" y="132"/>
                        <a:pt x="94" y="132"/>
                      </a:cubicBezTo>
                      <a:cubicBezTo>
                        <a:pt x="96" y="135"/>
                        <a:pt x="96" y="135"/>
                        <a:pt x="96" y="135"/>
                      </a:cubicBezTo>
                      <a:cubicBezTo>
                        <a:pt x="97" y="135"/>
                        <a:pt x="97" y="135"/>
                        <a:pt x="97" y="135"/>
                      </a:cubicBezTo>
                      <a:cubicBezTo>
                        <a:pt x="98" y="133"/>
                        <a:pt x="98" y="133"/>
                        <a:pt x="98" y="133"/>
                      </a:cubicBezTo>
                      <a:cubicBezTo>
                        <a:pt x="99" y="132"/>
                        <a:pt x="99" y="132"/>
                        <a:pt x="99" y="132"/>
                      </a:cubicBezTo>
                      <a:cubicBezTo>
                        <a:pt x="104" y="135"/>
                        <a:pt x="104" y="135"/>
                        <a:pt x="104" y="135"/>
                      </a:cubicBezTo>
                      <a:cubicBezTo>
                        <a:pt x="104" y="135"/>
                        <a:pt x="104" y="135"/>
                        <a:pt x="104" y="135"/>
                      </a:cubicBezTo>
                      <a:cubicBezTo>
                        <a:pt x="104" y="135"/>
                        <a:pt x="104" y="135"/>
                        <a:pt x="104" y="135"/>
                      </a:cubicBezTo>
                      <a:cubicBezTo>
                        <a:pt x="104" y="136"/>
                        <a:pt x="104" y="136"/>
                        <a:pt x="104" y="136"/>
                      </a:cubicBezTo>
                      <a:cubicBezTo>
                        <a:pt x="104" y="136"/>
                        <a:pt x="104" y="136"/>
                        <a:pt x="104" y="136"/>
                      </a:cubicBezTo>
                      <a:cubicBezTo>
                        <a:pt x="106" y="143"/>
                        <a:pt x="106" y="143"/>
                        <a:pt x="106" y="143"/>
                      </a:cubicBezTo>
                      <a:cubicBezTo>
                        <a:pt x="108" y="144"/>
                        <a:pt x="108" y="144"/>
                        <a:pt x="108" y="144"/>
                      </a:cubicBezTo>
                      <a:cubicBezTo>
                        <a:pt x="108" y="143"/>
                        <a:pt x="108" y="143"/>
                        <a:pt x="108" y="143"/>
                      </a:cubicBezTo>
                      <a:cubicBezTo>
                        <a:pt x="110" y="138"/>
                        <a:pt x="110" y="138"/>
                        <a:pt x="110" y="138"/>
                      </a:cubicBezTo>
                      <a:cubicBezTo>
                        <a:pt x="110" y="138"/>
                        <a:pt x="110" y="138"/>
                        <a:pt x="110" y="138"/>
                      </a:cubicBezTo>
                      <a:cubicBezTo>
                        <a:pt x="111" y="137"/>
                        <a:pt x="111" y="137"/>
                        <a:pt x="111" y="137"/>
                      </a:cubicBezTo>
                      <a:cubicBezTo>
                        <a:pt x="111" y="137"/>
                        <a:pt x="111" y="137"/>
                        <a:pt x="111" y="137"/>
                      </a:cubicBezTo>
                      <a:cubicBezTo>
                        <a:pt x="112" y="137"/>
                        <a:pt x="112" y="137"/>
                        <a:pt x="112" y="137"/>
                      </a:cubicBezTo>
                      <a:cubicBezTo>
                        <a:pt x="114" y="135"/>
                        <a:pt x="114" y="135"/>
                        <a:pt x="114" y="135"/>
                      </a:cubicBezTo>
                      <a:cubicBezTo>
                        <a:pt x="115" y="135"/>
                        <a:pt x="115" y="135"/>
                        <a:pt x="115" y="135"/>
                      </a:cubicBezTo>
                      <a:cubicBezTo>
                        <a:pt x="115" y="135"/>
                        <a:pt x="115" y="135"/>
                        <a:pt x="115" y="135"/>
                      </a:cubicBezTo>
                      <a:cubicBezTo>
                        <a:pt x="118" y="135"/>
                        <a:pt x="118" y="135"/>
                        <a:pt x="118" y="135"/>
                      </a:cubicBezTo>
                      <a:cubicBezTo>
                        <a:pt x="118" y="133"/>
                        <a:pt x="118" y="133"/>
                        <a:pt x="118" y="133"/>
                      </a:cubicBezTo>
                      <a:cubicBezTo>
                        <a:pt x="118" y="132"/>
                        <a:pt x="118" y="132"/>
                        <a:pt x="118" y="132"/>
                      </a:cubicBezTo>
                      <a:cubicBezTo>
                        <a:pt x="116" y="113"/>
                        <a:pt x="116" y="113"/>
                        <a:pt x="116" y="113"/>
                      </a:cubicBezTo>
                      <a:cubicBezTo>
                        <a:pt x="108" y="101"/>
                        <a:pt x="108" y="101"/>
                        <a:pt x="108" y="101"/>
                      </a:cubicBezTo>
                      <a:cubicBezTo>
                        <a:pt x="94" y="84"/>
                        <a:pt x="94" y="84"/>
                        <a:pt x="94" y="84"/>
                      </a:cubicBezTo>
                      <a:cubicBezTo>
                        <a:pt x="93" y="84"/>
                        <a:pt x="93" y="84"/>
                        <a:pt x="93" y="84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8" y="64"/>
                        <a:pt x="88" y="64"/>
                        <a:pt x="88" y="64"/>
                      </a:cubicBezTo>
                      <a:cubicBezTo>
                        <a:pt x="87" y="64"/>
                        <a:pt x="87" y="64"/>
                        <a:pt x="87" y="64"/>
                      </a:cubicBezTo>
                      <a:cubicBezTo>
                        <a:pt x="87" y="64"/>
                        <a:pt x="87" y="64"/>
                        <a:pt x="87" y="64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90" y="52"/>
                        <a:pt x="90" y="52"/>
                        <a:pt x="90" y="52"/>
                      </a:cubicBezTo>
                      <a:cubicBezTo>
                        <a:pt x="91" y="52"/>
                        <a:pt x="91" y="52"/>
                        <a:pt x="91" y="52"/>
                      </a:cubicBezTo>
                      <a:cubicBezTo>
                        <a:pt x="92" y="52"/>
                        <a:pt x="92" y="52"/>
                        <a:pt x="92" y="52"/>
                      </a:cubicBezTo>
                      <a:cubicBezTo>
                        <a:pt x="117" y="51"/>
                        <a:pt x="117" y="51"/>
                        <a:pt x="117" y="51"/>
                      </a:cubicBezTo>
                      <a:cubicBezTo>
                        <a:pt x="130" y="44"/>
                        <a:pt x="130" y="44"/>
                        <a:pt x="130" y="44"/>
                      </a:cubicBezTo>
                      <a:cubicBezTo>
                        <a:pt x="130" y="44"/>
                        <a:pt x="130" y="44"/>
                        <a:pt x="130" y="44"/>
                      </a:cubicBezTo>
                      <a:cubicBezTo>
                        <a:pt x="131" y="43"/>
                        <a:pt x="131" y="43"/>
                        <a:pt x="131" y="43"/>
                      </a:cubicBezTo>
                      <a:cubicBezTo>
                        <a:pt x="136" y="42"/>
                        <a:pt x="139" y="40"/>
                        <a:pt x="140" y="38"/>
                      </a:cubicBezTo>
                      <a:cubicBezTo>
                        <a:pt x="141" y="36"/>
                        <a:pt x="142" y="33"/>
                        <a:pt x="142" y="2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1" name="Freeform 20"/>
                <p:cNvSpPr>
                  <a:spLocks/>
                </p:cNvSpPr>
                <p:nvPr/>
              </p:nvSpPr>
              <p:spPr bwMode="auto">
                <a:xfrm>
                  <a:off x="3551963" y="5499345"/>
                  <a:ext cx="1055304" cy="835814"/>
                </a:xfrm>
                <a:custGeom>
                  <a:avLst/>
                  <a:gdLst>
                    <a:gd name="T0" fmla="*/ 244 w 254"/>
                    <a:gd name="T1" fmla="*/ 64 h 201"/>
                    <a:gd name="T2" fmla="*/ 254 w 254"/>
                    <a:gd name="T3" fmla="*/ 63 h 201"/>
                    <a:gd name="T4" fmla="*/ 236 w 254"/>
                    <a:gd name="T5" fmla="*/ 44 h 201"/>
                    <a:gd name="T6" fmla="*/ 223 w 254"/>
                    <a:gd name="T7" fmla="*/ 22 h 201"/>
                    <a:gd name="T8" fmla="*/ 202 w 254"/>
                    <a:gd name="T9" fmla="*/ 27 h 201"/>
                    <a:gd name="T10" fmla="*/ 200 w 254"/>
                    <a:gd name="T11" fmla="*/ 29 h 201"/>
                    <a:gd name="T12" fmla="*/ 182 w 254"/>
                    <a:gd name="T13" fmla="*/ 25 h 201"/>
                    <a:gd name="T14" fmla="*/ 150 w 254"/>
                    <a:gd name="T15" fmla="*/ 40 h 201"/>
                    <a:gd name="T16" fmla="*/ 150 w 254"/>
                    <a:gd name="T17" fmla="*/ 19 h 201"/>
                    <a:gd name="T18" fmla="*/ 149 w 254"/>
                    <a:gd name="T19" fmla="*/ 10 h 201"/>
                    <a:gd name="T20" fmla="*/ 138 w 254"/>
                    <a:gd name="T21" fmla="*/ 10 h 201"/>
                    <a:gd name="T22" fmla="*/ 126 w 254"/>
                    <a:gd name="T23" fmla="*/ 9 h 201"/>
                    <a:gd name="T24" fmla="*/ 110 w 254"/>
                    <a:gd name="T25" fmla="*/ 1 h 201"/>
                    <a:gd name="T26" fmla="*/ 105 w 254"/>
                    <a:gd name="T27" fmla="*/ 24 h 201"/>
                    <a:gd name="T28" fmla="*/ 82 w 254"/>
                    <a:gd name="T29" fmla="*/ 18 h 201"/>
                    <a:gd name="T30" fmla="*/ 78 w 254"/>
                    <a:gd name="T31" fmla="*/ 16 h 201"/>
                    <a:gd name="T32" fmla="*/ 72 w 254"/>
                    <a:gd name="T33" fmla="*/ 33 h 201"/>
                    <a:gd name="T34" fmla="*/ 75 w 254"/>
                    <a:gd name="T35" fmla="*/ 47 h 201"/>
                    <a:gd name="T36" fmla="*/ 68 w 254"/>
                    <a:gd name="T37" fmla="*/ 61 h 201"/>
                    <a:gd name="T38" fmla="*/ 52 w 254"/>
                    <a:gd name="T39" fmla="*/ 102 h 201"/>
                    <a:gd name="T40" fmla="*/ 29 w 254"/>
                    <a:gd name="T41" fmla="*/ 117 h 201"/>
                    <a:gd name="T42" fmla="*/ 32 w 254"/>
                    <a:gd name="T43" fmla="*/ 124 h 201"/>
                    <a:gd name="T44" fmla="*/ 19 w 254"/>
                    <a:gd name="T45" fmla="*/ 142 h 201"/>
                    <a:gd name="T46" fmla="*/ 5 w 254"/>
                    <a:gd name="T47" fmla="*/ 146 h 201"/>
                    <a:gd name="T48" fmla="*/ 2 w 254"/>
                    <a:gd name="T49" fmla="*/ 184 h 201"/>
                    <a:gd name="T50" fmla="*/ 8 w 254"/>
                    <a:gd name="T51" fmla="*/ 196 h 201"/>
                    <a:gd name="T52" fmla="*/ 21 w 254"/>
                    <a:gd name="T53" fmla="*/ 200 h 201"/>
                    <a:gd name="T54" fmla="*/ 22 w 254"/>
                    <a:gd name="T55" fmla="*/ 199 h 201"/>
                    <a:gd name="T56" fmla="*/ 18 w 254"/>
                    <a:gd name="T57" fmla="*/ 186 h 201"/>
                    <a:gd name="T58" fmla="*/ 12 w 254"/>
                    <a:gd name="T59" fmla="*/ 182 h 201"/>
                    <a:gd name="T60" fmla="*/ 18 w 254"/>
                    <a:gd name="T61" fmla="*/ 173 h 201"/>
                    <a:gd name="T62" fmla="*/ 32 w 254"/>
                    <a:gd name="T63" fmla="*/ 162 h 201"/>
                    <a:gd name="T64" fmla="*/ 64 w 254"/>
                    <a:gd name="T65" fmla="*/ 141 h 201"/>
                    <a:gd name="T66" fmla="*/ 70 w 254"/>
                    <a:gd name="T67" fmla="*/ 145 h 201"/>
                    <a:gd name="T68" fmla="*/ 75 w 254"/>
                    <a:gd name="T69" fmla="*/ 141 h 201"/>
                    <a:gd name="T70" fmla="*/ 96 w 254"/>
                    <a:gd name="T71" fmla="*/ 137 h 201"/>
                    <a:gd name="T72" fmla="*/ 98 w 254"/>
                    <a:gd name="T73" fmla="*/ 136 h 201"/>
                    <a:gd name="T74" fmla="*/ 119 w 254"/>
                    <a:gd name="T75" fmla="*/ 128 h 201"/>
                    <a:gd name="T76" fmla="*/ 124 w 254"/>
                    <a:gd name="T77" fmla="*/ 96 h 201"/>
                    <a:gd name="T78" fmla="*/ 130 w 254"/>
                    <a:gd name="T79" fmla="*/ 94 h 201"/>
                    <a:gd name="T80" fmla="*/ 132 w 254"/>
                    <a:gd name="T81" fmla="*/ 95 h 201"/>
                    <a:gd name="T82" fmla="*/ 159 w 254"/>
                    <a:gd name="T83" fmla="*/ 112 h 201"/>
                    <a:gd name="T84" fmla="*/ 156 w 254"/>
                    <a:gd name="T85" fmla="*/ 103 h 201"/>
                    <a:gd name="T86" fmla="*/ 166 w 254"/>
                    <a:gd name="T87" fmla="*/ 99 h 201"/>
                    <a:gd name="T88" fmla="*/ 173 w 254"/>
                    <a:gd name="T89" fmla="*/ 95 h 201"/>
                    <a:gd name="T90" fmla="*/ 193 w 254"/>
                    <a:gd name="T91" fmla="*/ 101 h 201"/>
                    <a:gd name="T92" fmla="*/ 206 w 254"/>
                    <a:gd name="T93" fmla="*/ 92 h 201"/>
                    <a:gd name="T94" fmla="*/ 207 w 254"/>
                    <a:gd name="T95" fmla="*/ 94 h 201"/>
                    <a:gd name="T96" fmla="*/ 238 w 254"/>
                    <a:gd name="T97" fmla="*/ 69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54" h="201">
                      <a:moveTo>
                        <a:pt x="238" y="69"/>
                      </a:moveTo>
                      <a:cubicBezTo>
                        <a:pt x="242" y="68"/>
                        <a:pt x="244" y="67"/>
                        <a:pt x="244" y="65"/>
                      </a:cubicBezTo>
                      <a:cubicBezTo>
                        <a:pt x="244" y="64"/>
                        <a:pt x="244" y="64"/>
                        <a:pt x="244" y="64"/>
                      </a:cubicBezTo>
                      <a:cubicBezTo>
                        <a:pt x="245" y="63"/>
                        <a:pt x="245" y="63"/>
                        <a:pt x="245" y="63"/>
                      </a:cubicBezTo>
                      <a:cubicBezTo>
                        <a:pt x="246" y="63"/>
                        <a:pt x="246" y="63"/>
                        <a:pt x="246" y="63"/>
                      </a:cubicBezTo>
                      <a:cubicBezTo>
                        <a:pt x="254" y="63"/>
                        <a:pt x="254" y="63"/>
                        <a:pt x="254" y="63"/>
                      </a:cubicBezTo>
                      <a:cubicBezTo>
                        <a:pt x="254" y="58"/>
                        <a:pt x="254" y="58"/>
                        <a:pt x="254" y="58"/>
                      </a:cubicBezTo>
                      <a:cubicBezTo>
                        <a:pt x="252" y="58"/>
                        <a:pt x="250" y="57"/>
                        <a:pt x="248" y="55"/>
                      </a:cubicBezTo>
                      <a:cubicBezTo>
                        <a:pt x="236" y="44"/>
                        <a:pt x="236" y="44"/>
                        <a:pt x="236" y="44"/>
                      </a:cubicBezTo>
                      <a:cubicBezTo>
                        <a:pt x="236" y="44"/>
                        <a:pt x="236" y="44"/>
                        <a:pt x="236" y="44"/>
                      </a:cubicBezTo>
                      <a:cubicBezTo>
                        <a:pt x="230" y="29"/>
                        <a:pt x="230" y="29"/>
                        <a:pt x="230" y="29"/>
                      </a:cubicBezTo>
                      <a:cubicBezTo>
                        <a:pt x="223" y="22"/>
                        <a:pt x="223" y="22"/>
                        <a:pt x="223" y="22"/>
                      </a:cubicBezTo>
                      <a:cubicBezTo>
                        <a:pt x="214" y="21"/>
                        <a:pt x="208" y="21"/>
                        <a:pt x="203" y="22"/>
                      </a:cubicBezTo>
                      <a:cubicBezTo>
                        <a:pt x="201" y="22"/>
                        <a:pt x="201" y="22"/>
                        <a:pt x="201" y="22"/>
                      </a:cubicBezTo>
                      <a:cubicBezTo>
                        <a:pt x="202" y="27"/>
                        <a:pt x="202" y="27"/>
                        <a:pt x="202" y="27"/>
                      </a:cubicBezTo>
                      <a:cubicBezTo>
                        <a:pt x="202" y="28"/>
                        <a:pt x="202" y="28"/>
                        <a:pt x="202" y="28"/>
                      </a:cubicBezTo>
                      <a:cubicBezTo>
                        <a:pt x="202" y="29"/>
                        <a:pt x="202" y="29"/>
                        <a:pt x="202" y="29"/>
                      </a:cubicBezTo>
                      <a:cubicBezTo>
                        <a:pt x="200" y="29"/>
                        <a:pt x="200" y="29"/>
                        <a:pt x="200" y="29"/>
                      </a:cubicBezTo>
                      <a:cubicBezTo>
                        <a:pt x="194" y="32"/>
                        <a:pt x="194" y="32"/>
                        <a:pt x="194" y="32"/>
                      </a:cubicBezTo>
                      <a:cubicBezTo>
                        <a:pt x="193" y="31"/>
                        <a:pt x="193" y="31"/>
                        <a:pt x="193" y="31"/>
                      </a:cubicBezTo>
                      <a:cubicBezTo>
                        <a:pt x="188" y="26"/>
                        <a:pt x="184" y="24"/>
                        <a:pt x="182" y="25"/>
                      </a:cubicBezTo>
                      <a:cubicBezTo>
                        <a:pt x="168" y="32"/>
                        <a:pt x="160" y="35"/>
                        <a:pt x="158" y="33"/>
                      </a:cubicBezTo>
                      <a:cubicBezTo>
                        <a:pt x="156" y="34"/>
                        <a:pt x="154" y="35"/>
                        <a:pt x="152" y="38"/>
                      </a:cubicBezTo>
                      <a:cubicBezTo>
                        <a:pt x="150" y="40"/>
                        <a:pt x="150" y="40"/>
                        <a:pt x="150" y="40"/>
                      </a:cubicBezTo>
                      <a:cubicBezTo>
                        <a:pt x="149" y="38"/>
                        <a:pt x="149" y="38"/>
                        <a:pt x="149" y="38"/>
                      </a:cubicBezTo>
                      <a:cubicBezTo>
                        <a:pt x="145" y="34"/>
                        <a:pt x="143" y="31"/>
                        <a:pt x="143" y="29"/>
                      </a:cubicBezTo>
                      <a:cubicBezTo>
                        <a:pt x="143" y="27"/>
                        <a:pt x="146" y="24"/>
                        <a:pt x="150" y="19"/>
                      </a:cubicBezTo>
                      <a:cubicBezTo>
                        <a:pt x="156" y="12"/>
                        <a:pt x="159" y="9"/>
                        <a:pt x="159" y="8"/>
                      </a:cubicBezTo>
                      <a:cubicBezTo>
                        <a:pt x="158" y="6"/>
                        <a:pt x="158" y="6"/>
                        <a:pt x="158" y="6"/>
                      </a:cubicBezTo>
                      <a:cubicBezTo>
                        <a:pt x="156" y="5"/>
                        <a:pt x="153" y="7"/>
                        <a:pt x="149" y="10"/>
                      </a:cubicBezTo>
                      <a:cubicBezTo>
                        <a:pt x="145" y="13"/>
                        <a:pt x="142" y="14"/>
                        <a:pt x="141" y="14"/>
                      </a:cubicBezTo>
                      <a:cubicBezTo>
                        <a:pt x="140" y="14"/>
                        <a:pt x="139" y="12"/>
                        <a:pt x="139" y="10"/>
                      </a:cubicBezTo>
                      <a:cubicBezTo>
                        <a:pt x="138" y="10"/>
                        <a:pt x="138" y="10"/>
                        <a:pt x="138" y="10"/>
                      </a:cubicBezTo>
                      <a:cubicBezTo>
                        <a:pt x="135" y="3"/>
                        <a:pt x="135" y="3"/>
                        <a:pt x="135" y="3"/>
                      </a:cubicBezTo>
                      <a:cubicBezTo>
                        <a:pt x="127" y="8"/>
                        <a:pt x="127" y="8"/>
                        <a:pt x="127" y="8"/>
                      </a:cubicBezTo>
                      <a:cubicBezTo>
                        <a:pt x="126" y="9"/>
                        <a:pt x="126" y="9"/>
                        <a:pt x="126" y="9"/>
                      </a:cubicBezTo>
                      <a:cubicBezTo>
                        <a:pt x="126" y="8"/>
                        <a:pt x="126" y="8"/>
                        <a:pt x="126" y="8"/>
                      </a:cubicBezTo>
                      <a:cubicBezTo>
                        <a:pt x="126" y="8"/>
                        <a:pt x="126" y="8"/>
                        <a:pt x="126" y="8"/>
                      </a:cubicBezTo>
                      <a:cubicBezTo>
                        <a:pt x="120" y="5"/>
                        <a:pt x="115" y="3"/>
                        <a:pt x="110" y="1"/>
                      </a:cubicBezTo>
                      <a:cubicBezTo>
                        <a:pt x="106" y="0"/>
                        <a:pt x="102" y="1"/>
                        <a:pt x="99" y="6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105" y="18"/>
                        <a:pt x="106" y="22"/>
                        <a:pt x="105" y="24"/>
                      </a:cubicBezTo>
                      <a:cubicBezTo>
                        <a:pt x="104" y="26"/>
                        <a:pt x="103" y="27"/>
                        <a:pt x="102" y="27"/>
                      </a:cubicBezTo>
                      <a:cubicBezTo>
                        <a:pt x="99" y="28"/>
                        <a:pt x="96" y="27"/>
                        <a:pt x="91" y="23"/>
                      </a:cubicBezTo>
                      <a:cubicBezTo>
                        <a:pt x="88" y="21"/>
                        <a:pt x="85" y="19"/>
                        <a:pt x="82" y="18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78" y="17"/>
                        <a:pt x="78" y="17"/>
                        <a:pt x="78" y="17"/>
                      </a:cubicBezTo>
                      <a:cubicBezTo>
                        <a:pt x="78" y="26"/>
                        <a:pt x="78" y="26"/>
                        <a:pt x="78" y="26"/>
                      </a:cubicBezTo>
                      <a:cubicBezTo>
                        <a:pt x="72" y="33"/>
                        <a:pt x="72" y="33"/>
                        <a:pt x="72" y="33"/>
                      </a:cubicBezTo>
                      <a:cubicBezTo>
                        <a:pt x="72" y="40"/>
                        <a:pt x="72" y="40"/>
                        <a:pt x="72" y="40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75" y="47"/>
                        <a:pt x="75" y="47"/>
                        <a:pt x="75" y="47"/>
                      </a:cubicBezTo>
                      <a:cubicBezTo>
                        <a:pt x="70" y="54"/>
                        <a:pt x="70" y="54"/>
                        <a:pt x="70" y="54"/>
                      </a:cubicBezTo>
                      <a:cubicBezTo>
                        <a:pt x="68" y="60"/>
                        <a:pt x="68" y="60"/>
                        <a:pt x="68" y="60"/>
                      </a:cubicBezTo>
                      <a:cubicBezTo>
                        <a:pt x="68" y="61"/>
                        <a:pt x="68" y="61"/>
                        <a:pt x="68" y="61"/>
                      </a:cubicBezTo>
                      <a:cubicBezTo>
                        <a:pt x="62" y="67"/>
                        <a:pt x="62" y="67"/>
                        <a:pt x="62" y="67"/>
                      </a:cubicBezTo>
                      <a:cubicBezTo>
                        <a:pt x="52" y="90"/>
                        <a:pt x="52" y="90"/>
                        <a:pt x="52" y="90"/>
                      </a:cubicBezTo>
                      <a:cubicBezTo>
                        <a:pt x="52" y="102"/>
                        <a:pt x="52" y="102"/>
                        <a:pt x="52" y="102"/>
                      </a:cubicBezTo>
                      <a:cubicBezTo>
                        <a:pt x="52" y="102"/>
                        <a:pt x="52" y="102"/>
                        <a:pt x="52" y="102"/>
                      </a:cubicBezTo>
                      <a:cubicBezTo>
                        <a:pt x="30" y="115"/>
                        <a:pt x="30" y="115"/>
                        <a:pt x="30" y="115"/>
                      </a:cubicBezTo>
                      <a:cubicBezTo>
                        <a:pt x="29" y="117"/>
                        <a:pt x="29" y="117"/>
                        <a:pt x="29" y="117"/>
                      </a:cubicBezTo>
                      <a:cubicBezTo>
                        <a:pt x="32" y="124"/>
                        <a:pt x="32" y="124"/>
                        <a:pt x="32" y="124"/>
                      </a:cubicBezTo>
                      <a:cubicBezTo>
                        <a:pt x="32" y="124"/>
                        <a:pt x="32" y="124"/>
                        <a:pt x="32" y="124"/>
                      </a:cubicBezTo>
                      <a:cubicBezTo>
                        <a:pt x="32" y="124"/>
                        <a:pt x="32" y="124"/>
                        <a:pt x="32" y="124"/>
                      </a:cubicBezTo>
                      <a:cubicBezTo>
                        <a:pt x="30" y="133"/>
                        <a:pt x="30" y="133"/>
                        <a:pt x="30" y="133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19" y="142"/>
                        <a:pt x="19" y="142"/>
                        <a:pt x="19" y="142"/>
                      </a:cubicBezTo>
                      <a:cubicBezTo>
                        <a:pt x="8" y="142"/>
                        <a:pt x="8" y="142"/>
                        <a:pt x="8" y="142"/>
                      </a:cubicBezTo>
                      <a:cubicBezTo>
                        <a:pt x="5" y="146"/>
                        <a:pt x="5" y="146"/>
                        <a:pt x="5" y="146"/>
                      </a:cubicBezTo>
                      <a:cubicBezTo>
                        <a:pt x="5" y="146"/>
                        <a:pt x="5" y="146"/>
                        <a:pt x="5" y="146"/>
                      </a:cubicBezTo>
                      <a:cubicBezTo>
                        <a:pt x="2" y="153"/>
                        <a:pt x="2" y="153"/>
                        <a:pt x="2" y="153"/>
                      </a:cubicBezTo>
                      <a:cubicBezTo>
                        <a:pt x="0" y="178"/>
                        <a:pt x="0" y="178"/>
                        <a:pt x="0" y="178"/>
                      </a:cubicBezTo>
                      <a:cubicBezTo>
                        <a:pt x="2" y="184"/>
                        <a:pt x="2" y="184"/>
                        <a:pt x="2" y="184"/>
                      </a:cubicBezTo>
                      <a:cubicBezTo>
                        <a:pt x="3" y="184"/>
                        <a:pt x="3" y="184"/>
                        <a:pt x="3" y="184"/>
                      </a:cubicBezTo>
                      <a:cubicBezTo>
                        <a:pt x="3" y="190"/>
                        <a:pt x="3" y="190"/>
                        <a:pt x="3" y="190"/>
                      </a:cubicBezTo>
                      <a:cubicBezTo>
                        <a:pt x="8" y="196"/>
                        <a:pt x="8" y="196"/>
                        <a:pt x="8" y="196"/>
                      </a:cubicBezTo>
                      <a:cubicBezTo>
                        <a:pt x="8" y="196"/>
                        <a:pt x="8" y="196"/>
                        <a:pt x="8" y="196"/>
                      </a:cubicBezTo>
                      <a:cubicBezTo>
                        <a:pt x="8" y="201"/>
                        <a:pt x="8" y="201"/>
                        <a:pt x="8" y="201"/>
                      </a:cubicBezTo>
                      <a:cubicBezTo>
                        <a:pt x="21" y="200"/>
                        <a:pt x="21" y="200"/>
                        <a:pt x="21" y="200"/>
                      </a:cubicBezTo>
                      <a:cubicBezTo>
                        <a:pt x="22" y="199"/>
                        <a:pt x="22" y="199"/>
                        <a:pt x="22" y="199"/>
                      </a:cubicBezTo>
                      <a:cubicBezTo>
                        <a:pt x="22" y="199"/>
                        <a:pt x="22" y="199"/>
                        <a:pt x="22" y="199"/>
                      </a:cubicBezTo>
                      <a:cubicBezTo>
                        <a:pt x="22" y="199"/>
                        <a:pt x="22" y="199"/>
                        <a:pt x="22" y="199"/>
                      </a:cubicBezTo>
                      <a:cubicBezTo>
                        <a:pt x="22" y="198"/>
                        <a:pt x="22" y="198"/>
                        <a:pt x="22" y="198"/>
                      </a:cubicBezTo>
                      <a:cubicBezTo>
                        <a:pt x="26" y="194"/>
                        <a:pt x="26" y="194"/>
                        <a:pt x="26" y="194"/>
                      </a:cubicBezTo>
                      <a:cubicBezTo>
                        <a:pt x="18" y="186"/>
                        <a:pt x="18" y="186"/>
                        <a:pt x="18" y="186"/>
                      </a:cubicBezTo>
                      <a:cubicBezTo>
                        <a:pt x="17" y="186"/>
                        <a:pt x="17" y="186"/>
                        <a:pt x="17" y="186"/>
                      </a:cubicBezTo>
                      <a:cubicBezTo>
                        <a:pt x="12" y="182"/>
                        <a:pt x="12" y="182"/>
                        <a:pt x="12" y="182"/>
                      </a:cubicBezTo>
                      <a:cubicBezTo>
                        <a:pt x="12" y="182"/>
                        <a:pt x="12" y="182"/>
                        <a:pt x="12" y="182"/>
                      </a:cubicBezTo>
                      <a:cubicBezTo>
                        <a:pt x="12" y="181"/>
                        <a:pt x="12" y="181"/>
                        <a:pt x="12" y="181"/>
                      </a:cubicBezTo>
                      <a:cubicBezTo>
                        <a:pt x="12" y="173"/>
                        <a:pt x="12" y="173"/>
                        <a:pt x="12" y="173"/>
                      </a:cubicBezTo>
                      <a:cubicBezTo>
                        <a:pt x="18" y="173"/>
                        <a:pt x="18" y="173"/>
                        <a:pt x="18" y="173"/>
                      </a:cubicBezTo>
                      <a:cubicBezTo>
                        <a:pt x="19" y="170"/>
                        <a:pt x="19" y="170"/>
                        <a:pt x="19" y="170"/>
                      </a:cubicBezTo>
                      <a:cubicBezTo>
                        <a:pt x="16" y="162"/>
                        <a:pt x="16" y="162"/>
                        <a:pt x="16" y="162"/>
                      </a:cubicBezTo>
                      <a:cubicBezTo>
                        <a:pt x="32" y="162"/>
                        <a:pt x="32" y="162"/>
                        <a:pt x="32" y="162"/>
                      </a:cubicBezTo>
                      <a:cubicBezTo>
                        <a:pt x="60" y="149"/>
                        <a:pt x="60" y="149"/>
                        <a:pt x="60" y="149"/>
                      </a:cubicBezTo>
                      <a:cubicBezTo>
                        <a:pt x="63" y="143"/>
                        <a:pt x="63" y="143"/>
                        <a:pt x="63" y="143"/>
                      </a:cubicBezTo>
                      <a:cubicBezTo>
                        <a:pt x="64" y="141"/>
                        <a:pt x="64" y="141"/>
                        <a:pt x="64" y="141"/>
                      </a:cubicBezTo>
                      <a:cubicBezTo>
                        <a:pt x="70" y="144"/>
                        <a:pt x="70" y="144"/>
                        <a:pt x="70" y="144"/>
                      </a:cubicBezTo>
                      <a:cubicBezTo>
                        <a:pt x="70" y="144"/>
                        <a:pt x="70" y="144"/>
                        <a:pt x="70" y="144"/>
                      </a:cubicBezTo>
                      <a:cubicBezTo>
                        <a:pt x="70" y="145"/>
                        <a:pt x="70" y="145"/>
                        <a:pt x="70" y="145"/>
                      </a:cubicBezTo>
                      <a:cubicBezTo>
                        <a:pt x="73" y="148"/>
                        <a:pt x="73" y="148"/>
                        <a:pt x="73" y="148"/>
                      </a:cubicBezTo>
                      <a:cubicBezTo>
                        <a:pt x="76" y="147"/>
                        <a:pt x="76" y="147"/>
                        <a:pt x="76" y="147"/>
                      </a:cubicBezTo>
                      <a:cubicBezTo>
                        <a:pt x="75" y="141"/>
                        <a:pt x="75" y="141"/>
                        <a:pt x="75" y="141"/>
                      </a:cubicBezTo>
                      <a:cubicBezTo>
                        <a:pt x="84" y="141"/>
                        <a:pt x="84" y="141"/>
                        <a:pt x="84" y="141"/>
                      </a:cubicBezTo>
                      <a:cubicBezTo>
                        <a:pt x="93" y="143"/>
                        <a:pt x="93" y="143"/>
                        <a:pt x="93" y="143"/>
                      </a:cubicBezTo>
                      <a:cubicBezTo>
                        <a:pt x="96" y="137"/>
                        <a:pt x="96" y="137"/>
                        <a:pt x="96" y="137"/>
                      </a:cubicBezTo>
                      <a:cubicBezTo>
                        <a:pt x="97" y="136"/>
                        <a:pt x="97" y="136"/>
                        <a:pt x="97" y="136"/>
                      </a:cubicBezTo>
                      <a:cubicBezTo>
                        <a:pt x="97" y="136"/>
                        <a:pt x="97" y="136"/>
                        <a:pt x="97" y="136"/>
                      </a:cubicBezTo>
                      <a:cubicBezTo>
                        <a:pt x="98" y="136"/>
                        <a:pt x="98" y="136"/>
                        <a:pt x="98" y="136"/>
                      </a:cubicBezTo>
                      <a:cubicBezTo>
                        <a:pt x="107" y="133"/>
                        <a:pt x="107" y="133"/>
                        <a:pt x="107" y="133"/>
                      </a:cubicBezTo>
                      <a:cubicBezTo>
                        <a:pt x="109" y="119"/>
                        <a:pt x="109" y="119"/>
                        <a:pt x="109" y="119"/>
                      </a:cubicBezTo>
                      <a:cubicBezTo>
                        <a:pt x="119" y="128"/>
                        <a:pt x="119" y="128"/>
                        <a:pt x="119" y="128"/>
                      </a:cubicBezTo>
                      <a:cubicBezTo>
                        <a:pt x="123" y="128"/>
                        <a:pt x="123" y="128"/>
                        <a:pt x="123" y="128"/>
                      </a:cubicBezTo>
                      <a:cubicBezTo>
                        <a:pt x="125" y="126"/>
                        <a:pt x="125" y="126"/>
                        <a:pt x="125" y="126"/>
                      </a:cubicBezTo>
                      <a:cubicBezTo>
                        <a:pt x="124" y="96"/>
                        <a:pt x="124" y="96"/>
                        <a:pt x="124" y="96"/>
                      </a:cubicBezTo>
                      <a:cubicBezTo>
                        <a:pt x="124" y="95"/>
                        <a:pt x="124" y="95"/>
                        <a:pt x="124" y="95"/>
                      </a:cubicBezTo>
                      <a:cubicBezTo>
                        <a:pt x="124" y="93"/>
                        <a:pt x="124" y="93"/>
                        <a:pt x="124" y="93"/>
                      </a:cubicBezTo>
                      <a:cubicBezTo>
                        <a:pt x="130" y="94"/>
                        <a:pt x="130" y="94"/>
                        <a:pt x="130" y="94"/>
                      </a:cubicBezTo>
                      <a:cubicBezTo>
                        <a:pt x="131" y="94"/>
                        <a:pt x="131" y="94"/>
                        <a:pt x="131" y="94"/>
                      </a:cubicBezTo>
                      <a:cubicBezTo>
                        <a:pt x="132" y="95"/>
                        <a:pt x="132" y="95"/>
                        <a:pt x="132" y="95"/>
                      </a:cubicBezTo>
                      <a:cubicBezTo>
                        <a:pt x="132" y="95"/>
                        <a:pt x="132" y="95"/>
                        <a:pt x="132" y="95"/>
                      </a:cubicBezTo>
                      <a:cubicBezTo>
                        <a:pt x="143" y="115"/>
                        <a:pt x="143" y="115"/>
                        <a:pt x="143" y="115"/>
                      </a:cubicBezTo>
                      <a:cubicBezTo>
                        <a:pt x="156" y="113"/>
                        <a:pt x="156" y="113"/>
                        <a:pt x="156" y="113"/>
                      </a:cubicBezTo>
                      <a:cubicBezTo>
                        <a:pt x="159" y="112"/>
                        <a:pt x="159" y="112"/>
                        <a:pt x="159" y="112"/>
                      </a:cubicBezTo>
                      <a:cubicBezTo>
                        <a:pt x="161" y="108"/>
                        <a:pt x="161" y="108"/>
                        <a:pt x="161" y="108"/>
                      </a:cubicBezTo>
                      <a:cubicBezTo>
                        <a:pt x="157" y="104"/>
                        <a:pt x="157" y="104"/>
                        <a:pt x="157" y="104"/>
                      </a:cubicBezTo>
                      <a:cubicBezTo>
                        <a:pt x="156" y="103"/>
                        <a:pt x="156" y="103"/>
                        <a:pt x="156" y="103"/>
                      </a:cubicBezTo>
                      <a:cubicBezTo>
                        <a:pt x="165" y="100"/>
                        <a:pt x="165" y="100"/>
                        <a:pt x="165" y="100"/>
                      </a:cubicBezTo>
                      <a:cubicBezTo>
                        <a:pt x="166" y="99"/>
                        <a:pt x="166" y="99"/>
                        <a:pt x="166" y="99"/>
                      </a:cubicBezTo>
                      <a:cubicBezTo>
                        <a:pt x="166" y="99"/>
                        <a:pt x="166" y="99"/>
                        <a:pt x="166" y="99"/>
                      </a:cubicBezTo>
                      <a:cubicBezTo>
                        <a:pt x="170" y="103"/>
                        <a:pt x="170" y="103"/>
                        <a:pt x="170" y="103"/>
                      </a:cubicBezTo>
                      <a:cubicBezTo>
                        <a:pt x="173" y="101"/>
                        <a:pt x="173" y="101"/>
                        <a:pt x="173" y="101"/>
                      </a:cubicBezTo>
                      <a:cubicBezTo>
                        <a:pt x="173" y="95"/>
                        <a:pt x="173" y="95"/>
                        <a:pt x="173" y="95"/>
                      </a:cubicBezTo>
                      <a:cubicBezTo>
                        <a:pt x="175" y="95"/>
                        <a:pt x="175" y="95"/>
                        <a:pt x="175" y="95"/>
                      </a:cubicBezTo>
                      <a:cubicBezTo>
                        <a:pt x="182" y="95"/>
                        <a:pt x="182" y="95"/>
                        <a:pt x="182" y="95"/>
                      </a:cubicBezTo>
                      <a:cubicBezTo>
                        <a:pt x="186" y="95"/>
                        <a:pt x="190" y="98"/>
                        <a:pt x="193" y="101"/>
                      </a:cubicBezTo>
                      <a:cubicBezTo>
                        <a:pt x="194" y="103"/>
                        <a:pt x="194" y="103"/>
                        <a:pt x="194" y="103"/>
                      </a:cubicBezTo>
                      <a:cubicBezTo>
                        <a:pt x="196" y="93"/>
                        <a:pt x="196" y="93"/>
                        <a:pt x="196" y="93"/>
                      </a:cubicBezTo>
                      <a:cubicBezTo>
                        <a:pt x="198" y="91"/>
                        <a:pt x="201" y="90"/>
                        <a:pt x="206" y="92"/>
                      </a:cubicBezTo>
                      <a:cubicBezTo>
                        <a:pt x="207" y="93"/>
                        <a:pt x="207" y="93"/>
                        <a:pt x="207" y="93"/>
                      </a:cubicBezTo>
                      <a:cubicBezTo>
                        <a:pt x="207" y="93"/>
                        <a:pt x="207" y="93"/>
                        <a:pt x="207" y="93"/>
                      </a:cubicBezTo>
                      <a:cubicBezTo>
                        <a:pt x="207" y="94"/>
                        <a:pt x="207" y="94"/>
                        <a:pt x="207" y="94"/>
                      </a:cubicBezTo>
                      <a:cubicBezTo>
                        <a:pt x="208" y="94"/>
                        <a:pt x="208" y="94"/>
                        <a:pt x="209" y="94"/>
                      </a:cubicBezTo>
                      <a:cubicBezTo>
                        <a:pt x="211" y="94"/>
                        <a:pt x="218" y="89"/>
                        <a:pt x="230" y="80"/>
                      </a:cubicBezTo>
                      <a:cubicBezTo>
                        <a:pt x="230" y="74"/>
                        <a:pt x="233" y="70"/>
                        <a:pt x="238" y="6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7" name="Freeform 23"/>
                <p:cNvSpPr>
                  <a:spLocks/>
                </p:cNvSpPr>
                <p:nvPr/>
              </p:nvSpPr>
              <p:spPr bwMode="auto">
                <a:xfrm>
                  <a:off x="4637118" y="4552908"/>
                  <a:ext cx="507459" cy="581207"/>
                </a:xfrm>
                <a:custGeom>
                  <a:avLst/>
                  <a:gdLst>
                    <a:gd name="T0" fmla="*/ 64 w 122"/>
                    <a:gd name="T1" fmla="*/ 6 h 140"/>
                    <a:gd name="T2" fmla="*/ 43 w 122"/>
                    <a:gd name="T3" fmla="*/ 2 h 140"/>
                    <a:gd name="T4" fmla="*/ 38 w 122"/>
                    <a:gd name="T5" fmla="*/ 26 h 140"/>
                    <a:gd name="T6" fmla="*/ 28 w 122"/>
                    <a:gd name="T7" fmla="*/ 32 h 140"/>
                    <a:gd name="T8" fmla="*/ 23 w 122"/>
                    <a:gd name="T9" fmla="*/ 41 h 140"/>
                    <a:gd name="T10" fmla="*/ 17 w 122"/>
                    <a:gd name="T11" fmla="*/ 53 h 140"/>
                    <a:gd name="T12" fmla="*/ 6 w 122"/>
                    <a:gd name="T13" fmla="*/ 68 h 140"/>
                    <a:gd name="T14" fmla="*/ 1 w 122"/>
                    <a:gd name="T15" fmla="*/ 78 h 140"/>
                    <a:gd name="T16" fmla="*/ 11 w 122"/>
                    <a:gd name="T17" fmla="*/ 93 h 140"/>
                    <a:gd name="T18" fmla="*/ 16 w 122"/>
                    <a:gd name="T19" fmla="*/ 101 h 140"/>
                    <a:gd name="T20" fmla="*/ 16 w 122"/>
                    <a:gd name="T21" fmla="*/ 102 h 140"/>
                    <a:gd name="T22" fmla="*/ 16 w 122"/>
                    <a:gd name="T23" fmla="*/ 104 h 140"/>
                    <a:gd name="T24" fmla="*/ 15 w 122"/>
                    <a:gd name="T25" fmla="*/ 105 h 140"/>
                    <a:gd name="T26" fmla="*/ 27 w 122"/>
                    <a:gd name="T27" fmla="*/ 123 h 140"/>
                    <a:gd name="T28" fmla="*/ 33 w 122"/>
                    <a:gd name="T29" fmla="*/ 135 h 140"/>
                    <a:gd name="T30" fmla="*/ 46 w 122"/>
                    <a:gd name="T31" fmla="*/ 130 h 140"/>
                    <a:gd name="T32" fmla="*/ 46 w 122"/>
                    <a:gd name="T33" fmla="*/ 129 h 140"/>
                    <a:gd name="T34" fmla="*/ 53 w 122"/>
                    <a:gd name="T35" fmla="*/ 125 h 140"/>
                    <a:gd name="T36" fmla="*/ 66 w 122"/>
                    <a:gd name="T37" fmla="*/ 136 h 140"/>
                    <a:gd name="T38" fmla="*/ 68 w 122"/>
                    <a:gd name="T39" fmla="*/ 136 h 140"/>
                    <a:gd name="T40" fmla="*/ 74 w 122"/>
                    <a:gd name="T41" fmla="*/ 134 h 140"/>
                    <a:gd name="T42" fmla="*/ 76 w 122"/>
                    <a:gd name="T43" fmla="*/ 134 h 140"/>
                    <a:gd name="T44" fmla="*/ 84 w 122"/>
                    <a:gd name="T45" fmla="*/ 140 h 140"/>
                    <a:gd name="T46" fmla="*/ 85 w 122"/>
                    <a:gd name="T47" fmla="*/ 124 h 140"/>
                    <a:gd name="T48" fmla="*/ 86 w 122"/>
                    <a:gd name="T49" fmla="*/ 123 h 140"/>
                    <a:gd name="T50" fmla="*/ 89 w 122"/>
                    <a:gd name="T51" fmla="*/ 113 h 140"/>
                    <a:gd name="T52" fmla="*/ 88 w 122"/>
                    <a:gd name="T53" fmla="*/ 111 h 140"/>
                    <a:gd name="T54" fmla="*/ 90 w 122"/>
                    <a:gd name="T55" fmla="*/ 110 h 140"/>
                    <a:gd name="T56" fmla="*/ 101 w 122"/>
                    <a:gd name="T57" fmla="*/ 94 h 140"/>
                    <a:gd name="T58" fmla="*/ 103 w 122"/>
                    <a:gd name="T59" fmla="*/ 94 h 140"/>
                    <a:gd name="T60" fmla="*/ 103 w 122"/>
                    <a:gd name="T61" fmla="*/ 102 h 140"/>
                    <a:gd name="T62" fmla="*/ 115 w 122"/>
                    <a:gd name="T63" fmla="*/ 92 h 140"/>
                    <a:gd name="T64" fmla="*/ 112 w 122"/>
                    <a:gd name="T65" fmla="*/ 86 h 140"/>
                    <a:gd name="T66" fmla="*/ 115 w 122"/>
                    <a:gd name="T67" fmla="*/ 68 h 140"/>
                    <a:gd name="T68" fmla="*/ 109 w 122"/>
                    <a:gd name="T69" fmla="*/ 68 h 140"/>
                    <a:gd name="T70" fmla="*/ 108 w 122"/>
                    <a:gd name="T71" fmla="*/ 67 h 140"/>
                    <a:gd name="T72" fmla="*/ 106 w 122"/>
                    <a:gd name="T73" fmla="*/ 58 h 140"/>
                    <a:gd name="T74" fmla="*/ 122 w 122"/>
                    <a:gd name="T75" fmla="*/ 58 h 140"/>
                    <a:gd name="T76" fmla="*/ 109 w 122"/>
                    <a:gd name="T77" fmla="*/ 43 h 140"/>
                    <a:gd name="T78" fmla="*/ 117 w 122"/>
                    <a:gd name="T79" fmla="*/ 33 h 140"/>
                    <a:gd name="T80" fmla="*/ 111 w 122"/>
                    <a:gd name="T81" fmla="*/ 34 h 140"/>
                    <a:gd name="T82" fmla="*/ 111 w 122"/>
                    <a:gd name="T83" fmla="*/ 33 h 140"/>
                    <a:gd name="T84" fmla="*/ 103 w 122"/>
                    <a:gd name="T85" fmla="*/ 24 h 140"/>
                    <a:gd name="T86" fmla="*/ 81 w 122"/>
                    <a:gd name="T87" fmla="*/ 32 h 140"/>
                    <a:gd name="T88" fmla="*/ 79 w 122"/>
                    <a:gd name="T89" fmla="*/ 32 h 140"/>
                    <a:gd name="T90" fmla="*/ 78 w 122"/>
                    <a:gd name="T91" fmla="*/ 18 h 140"/>
                    <a:gd name="T92" fmla="*/ 82 w 122"/>
                    <a:gd name="T93" fmla="*/ 0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22" h="140">
                      <a:moveTo>
                        <a:pt x="75" y="2"/>
                      </a:moveTo>
                      <a:cubicBezTo>
                        <a:pt x="70" y="4"/>
                        <a:pt x="67" y="5"/>
                        <a:pt x="64" y="6"/>
                      </a:cubicBezTo>
                      <a:cubicBezTo>
                        <a:pt x="61" y="6"/>
                        <a:pt x="57" y="5"/>
                        <a:pt x="52" y="3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40" y="3"/>
                        <a:pt x="37" y="7"/>
                        <a:pt x="32" y="14"/>
                      </a:cubicBezTo>
                      <a:cubicBezTo>
                        <a:pt x="38" y="26"/>
                        <a:pt x="38" y="26"/>
                        <a:pt x="38" y="26"/>
                      </a:cubicBezTo>
                      <a:cubicBezTo>
                        <a:pt x="28" y="32"/>
                        <a:pt x="28" y="32"/>
                        <a:pt x="28" y="32"/>
                      </a:cubicBezTo>
                      <a:cubicBezTo>
                        <a:pt x="28" y="32"/>
                        <a:pt x="28" y="32"/>
                        <a:pt x="28" y="32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23" y="36"/>
                        <a:pt x="24" y="39"/>
                        <a:pt x="23" y="41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20" y="49"/>
                        <a:pt x="18" y="52"/>
                        <a:pt x="17" y="53"/>
                      </a:cubicBezTo>
                      <a:cubicBezTo>
                        <a:pt x="3" y="66"/>
                        <a:pt x="3" y="66"/>
                        <a:pt x="3" y="66"/>
                      </a:cubicBezTo>
                      <a:cubicBezTo>
                        <a:pt x="6" y="68"/>
                        <a:pt x="6" y="68"/>
                        <a:pt x="6" y="68"/>
                      </a:cubicBezTo>
                      <a:cubicBezTo>
                        <a:pt x="4" y="70"/>
                        <a:pt x="4" y="70"/>
                        <a:pt x="4" y="70"/>
                      </a:cubicBezTo>
                      <a:cubicBezTo>
                        <a:pt x="1" y="72"/>
                        <a:pt x="0" y="76"/>
                        <a:pt x="1" y="78"/>
                      </a:cubicBezTo>
                      <a:cubicBezTo>
                        <a:pt x="11" y="93"/>
                        <a:pt x="11" y="93"/>
                        <a:pt x="11" y="93"/>
                      </a:cubicBezTo>
                      <a:cubicBezTo>
                        <a:pt x="11" y="93"/>
                        <a:pt x="11" y="93"/>
                        <a:pt x="11" y="93"/>
                      </a:cubicBezTo>
                      <a:cubicBezTo>
                        <a:pt x="11" y="93"/>
                        <a:pt x="11" y="93"/>
                        <a:pt x="11" y="93"/>
                      </a:cubicBezTo>
                      <a:cubicBezTo>
                        <a:pt x="16" y="101"/>
                        <a:pt x="16" y="101"/>
                        <a:pt x="16" y="101"/>
                      </a:cubicBezTo>
                      <a:cubicBezTo>
                        <a:pt x="16" y="102"/>
                        <a:pt x="16" y="102"/>
                        <a:pt x="16" y="102"/>
                      </a:cubicBezTo>
                      <a:cubicBezTo>
                        <a:pt x="16" y="102"/>
                        <a:pt x="16" y="102"/>
                        <a:pt x="16" y="102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6" y="104"/>
                        <a:pt x="16" y="104"/>
                        <a:pt x="16" y="104"/>
                      </a:cubicBezTo>
                      <a:cubicBezTo>
                        <a:pt x="16" y="104"/>
                        <a:pt x="16" y="104"/>
                        <a:pt x="16" y="104"/>
                      </a:cubicBezTo>
                      <a:cubicBezTo>
                        <a:pt x="15" y="105"/>
                        <a:pt x="15" y="105"/>
                        <a:pt x="15" y="105"/>
                      </a:cubicBezTo>
                      <a:cubicBezTo>
                        <a:pt x="17" y="105"/>
                        <a:pt x="19" y="106"/>
                        <a:pt x="21" y="107"/>
                      </a:cubicBezTo>
                      <a:cubicBezTo>
                        <a:pt x="24" y="109"/>
                        <a:pt x="26" y="114"/>
                        <a:pt x="27" y="123"/>
                      </a:cubicBezTo>
                      <a:cubicBezTo>
                        <a:pt x="29" y="131"/>
                        <a:pt x="29" y="131"/>
                        <a:pt x="29" y="131"/>
                      </a:cubicBezTo>
                      <a:cubicBezTo>
                        <a:pt x="30" y="133"/>
                        <a:pt x="31" y="134"/>
                        <a:pt x="33" y="135"/>
                      </a:cubicBezTo>
                      <a:cubicBezTo>
                        <a:pt x="36" y="136"/>
                        <a:pt x="40" y="136"/>
                        <a:pt x="43" y="134"/>
                      </a:cubicBezTo>
                      <a:cubicBezTo>
                        <a:pt x="45" y="132"/>
                        <a:pt x="47" y="131"/>
                        <a:pt x="46" y="130"/>
                      </a:cubicBezTo>
                      <a:cubicBezTo>
                        <a:pt x="46" y="130"/>
                        <a:pt x="46" y="130"/>
                        <a:pt x="46" y="130"/>
                      </a:cubicBezTo>
                      <a:cubicBezTo>
                        <a:pt x="46" y="129"/>
                        <a:pt x="46" y="129"/>
                        <a:pt x="46" y="129"/>
                      </a:cubicBezTo>
                      <a:cubicBezTo>
                        <a:pt x="53" y="124"/>
                        <a:pt x="53" y="124"/>
                        <a:pt x="53" y="124"/>
                      </a:cubicBezTo>
                      <a:cubicBezTo>
                        <a:pt x="53" y="125"/>
                        <a:pt x="53" y="125"/>
                        <a:pt x="53" y="125"/>
                      </a:cubicBezTo>
                      <a:cubicBezTo>
                        <a:pt x="59" y="134"/>
                        <a:pt x="59" y="134"/>
                        <a:pt x="59" y="134"/>
                      </a:cubicBezTo>
                      <a:cubicBezTo>
                        <a:pt x="61" y="135"/>
                        <a:pt x="63" y="136"/>
                        <a:pt x="66" y="136"/>
                      </a:cubicBezTo>
                      <a:cubicBezTo>
                        <a:pt x="68" y="136"/>
                        <a:pt x="68" y="136"/>
                        <a:pt x="68" y="136"/>
                      </a:cubicBezTo>
                      <a:cubicBezTo>
                        <a:pt x="68" y="136"/>
                        <a:pt x="68" y="136"/>
                        <a:pt x="68" y="136"/>
                      </a:cubicBezTo>
                      <a:cubicBezTo>
                        <a:pt x="66" y="131"/>
                        <a:pt x="66" y="131"/>
                        <a:pt x="66" y="131"/>
                      </a:cubicBezTo>
                      <a:cubicBezTo>
                        <a:pt x="74" y="134"/>
                        <a:pt x="74" y="134"/>
                        <a:pt x="74" y="134"/>
                      </a:cubicBezTo>
                      <a:cubicBezTo>
                        <a:pt x="76" y="134"/>
                        <a:pt x="76" y="134"/>
                        <a:pt x="76" y="134"/>
                      </a:cubicBezTo>
                      <a:cubicBezTo>
                        <a:pt x="76" y="134"/>
                        <a:pt x="76" y="134"/>
                        <a:pt x="76" y="134"/>
                      </a:cubicBezTo>
                      <a:cubicBezTo>
                        <a:pt x="77" y="135"/>
                        <a:pt x="77" y="135"/>
                        <a:pt x="77" y="135"/>
                      </a:cubicBezTo>
                      <a:cubicBezTo>
                        <a:pt x="84" y="140"/>
                        <a:pt x="84" y="140"/>
                        <a:pt x="84" y="140"/>
                      </a:cubicBezTo>
                      <a:cubicBezTo>
                        <a:pt x="86" y="137"/>
                        <a:pt x="86" y="137"/>
                        <a:pt x="86" y="137"/>
                      </a:cubicBezTo>
                      <a:cubicBezTo>
                        <a:pt x="85" y="124"/>
                        <a:pt x="85" y="124"/>
                        <a:pt x="85" y="124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91" y="117"/>
                        <a:pt x="91" y="117"/>
                        <a:pt x="91" y="117"/>
                      </a:cubicBezTo>
                      <a:cubicBezTo>
                        <a:pt x="91" y="116"/>
                        <a:pt x="91" y="115"/>
                        <a:pt x="89" y="113"/>
                      </a:cubicBezTo>
                      <a:cubicBezTo>
                        <a:pt x="87" y="112"/>
                        <a:pt x="87" y="112"/>
                        <a:pt x="87" y="112"/>
                      </a:cubicBezTo>
                      <a:cubicBezTo>
                        <a:pt x="88" y="111"/>
                        <a:pt x="88" y="111"/>
                        <a:pt x="88" y="111"/>
                      </a:cubicBezTo>
                      <a:cubicBezTo>
                        <a:pt x="89" y="110"/>
                        <a:pt x="89" y="110"/>
                        <a:pt x="89" y="110"/>
                      </a:cubicBezTo>
                      <a:cubicBezTo>
                        <a:pt x="90" y="110"/>
                        <a:pt x="90" y="110"/>
                        <a:pt x="90" y="110"/>
                      </a:cubicBezTo>
                      <a:cubicBezTo>
                        <a:pt x="100" y="93"/>
                        <a:pt x="100" y="93"/>
                        <a:pt x="100" y="93"/>
                      </a:cubicBezTo>
                      <a:cubicBezTo>
                        <a:pt x="101" y="94"/>
                        <a:pt x="101" y="94"/>
                        <a:pt x="101" y="94"/>
                      </a:cubicBezTo>
                      <a:cubicBezTo>
                        <a:pt x="103" y="94"/>
                        <a:pt x="103" y="94"/>
                        <a:pt x="103" y="94"/>
                      </a:cubicBezTo>
                      <a:cubicBezTo>
                        <a:pt x="103" y="94"/>
                        <a:pt x="103" y="94"/>
                        <a:pt x="103" y="94"/>
                      </a:cubicBezTo>
                      <a:cubicBezTo>
                        <a:pt x="103" y="95"/>
                        <a:pt x="103" y="95"/>
                        <a:pt x="103" y="95"/>
                      </a:cubicBezTo>
                      <a:cubicBezTo>
                        <a:pt x="103" y="102"/>
                        <a:pt x="103" y="102"/>
                        <a:pt x="103" y="102"/>
                      </a:cubicBezTo>
                      <a:cubicBezTo>
                        <a:pt x="103" y="102"/>
                        <a:pt x="103" y="102"/>
                        <a:pt x="103" y="102"/>
                      </a:cubicBezTo>
                      <a:cubicBezTo>
                        <a:pt x="115" y="92"/>
                        <a:pt x="115" y="92"/>
                        <a:pt x="115" y="92"/>
                      </a:cubicBezTo>
                      <a:cubicBezTo>
                        <a:pt x="114" y="86"/>
                        <a:pt x="114" y="86"/>
                        <a:pt x="114" y="86"/>
                      </a:cubicBezTo>
                      <a:cubicBezTo>
                        <a:pt x="112" y="86"/>
                        <a:pt x="112" y="86"/>
                        <a:pt x="112" y="86"/>
                      </a:cubicBezTo>
                      <a:cubicBezTo>
                        <a:pt x="108" y="87"/>
                        <a:pt x="108" y="87"/>
                        <a:pt x="108" y="87"/>
                      </a:cubicBezTo>
                      <a:cubicBezTo>
                        <a:pt x="115" y="68"/>
                        <a:pt x="115" y="68"/>
                        <a:pt x="115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8" y="68"/>
                        <a:pt x="108" y="68"/>
                        <a:pt x="108" y="68"/>
                      </a:cubicBezTo>
                      <a:cubicBezTo>
                        <a:pt x="108" y="67"/>
                        <a:pt x="108" y="67"/>
                        <a:pt x="108" y="67"/>
                      </a:cubicBezTo>
                      <a:cubicBezTo>
                        <a:pt x="106" y="64"/>
                        <a:pt x="106" y="64"/>
                        <a:pt x="106" y="64"/>
                      </a:cubicBezTo>
                      <a:cubicBezTo>
                        <a:pt x="105" y="62"/>
                        <a:pt x="105" y="60"/>
                        <a:pt x="106" y="58"/>
                      </a:cubicBezTo>
                      <a:cubicBezTo>
                        <a:pt x="116" y="58"/>
                        <a:pt x="116" y="58"/>
                        <a:pt x="116" y="58"/>
                      </a:cubicBezTo>
                      <a:cubicBezTo>
                        <a:pt x="122" y="58"/>
                        <a:pt x="122" y="58"/>
                        <a:pt x="122" y="58"/>
                      </a:cubicBezTo>
                      <a:cubicBezTo>
                        <a:pt x="122" y="56"/>
                        <a:pt x="121" y="52"/>
                        <a:pt x="117" y="46"/>
                      </a:cubicBezTo>
                      <a:cubicBezTo>
                        <a:pt x="109" y="43"/>
                        <a:pt x="109" y="43"/>
                        <a:pt x="109" y="43"/>
                      </a:cubicBezTo>
                      <a:cubicBezTo>
                        <a:pt x="117" y="35"/>
                        <a:pt x="117" y="35"/>
                        <a:pt x="117" y="35"/>
                      </a:cubicBezTo>
                      <a:cubicBezTo>
                        <a:pt x="117" y="33"/>
                        <a:pt x="117" y="33"/>
                        <a:pt x="117" y="33"/>
                      </a:cubicBezTo>
                      <a:cubicBezTo>
                        <a:pt x="113" y="34"/>
                        <a:pt x="113" y="34"/>
                        <a:pt x="113" y="34"/>
                      </a:cubicBezTo>
                      <a:cubicBezTo>
                        <a:pt x="111" y="34"/>
                        <a:pt x="111" y="34"/>
                        <a:pt x="111" y="34"/>
                      </a:cubicBezTo>
                      <a:cubicBezTo>
                        <a:pt x="111" y="33"/>
                        <a:pt x="111" y="33"/>
                        <a:pt x="111" y="33"/>
                      </a:cubicBezTo>
                      <a:cubicBezTo>
                        <a:pt x="111" y="33"/>
                        <a:pt x="111" y="33"/>
                        <a:pt x="111" y="33"/>
                      </a:cubicBezTo>
                      <a:cubicBezTo>
                        <a:pt x="111" y="32"/>
                        <a:pt x="111" y="32"/>
                        <a:pt x="111" y="32"/>
                      </a:cubicBezTo>
                      <a:cubicBezTo>
                        <a:pt x="109" y="28"/>
                        <a:pt x="107" y="25"/>
                        <a:pt x="103" y="24"/>
                      </a:cubicBezTo>
                      <a:cubicBezTo>
                        <a:pt x="87" y="24"/>
                        <a:pt x="87" y="24"/>
                        <a:pt x="87" y="24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cubicBezTo>
                        <a:pt x="81" y="32"/>
                        <a:pt x="81" y="32"/>
                        <a:pt x="81" y="32"/>
                      </a:cubicBezTo>
                      <a:cubicBezTo>
                        <a:pt x="79" y="32"/>
                        <a:pt x="79" y="32"/>
                        <a:pt x="79" y="32"/>
                      </a:cubicBezTo>
                      <a:cubicBezTo>
                        <a:pt x="53" y="24"/>
                        <a:pt x="53" y="24"/>
                        <a:pt x="53" y="24"/>
                      </a:cubicBezTo>
                      <a:cubicBezTo>
                        <a:pt x="78" y="18"/>
                        <a:pt x="78" y="18"/>
                        <a:pt x="78" y="18"/>
                      </a:cubicBezTo>
                      <a:cubicBezTo>
                        <a:pt x="79" y="18"/>
                        <a:pt x="83" y="14"/>
                        <a:pt x="90" y="6"/>
                      </a:cubicBezTo>
                      <a:cubicBezTo>
                        <a:pt x="82" y="0"/>
                        <a:pt x="82" y="0"/>
                        <a:pt x="82" y="0"/>
                      </a:cubicBezTo>
                      <a:lnTo>
                        <a:pt x="75" y="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8" name="Freeform 32"/>
                <p:cNvSpPr>
                  <a:spLocks/>
                </p:cNvSpPr>
                <p:nvPr/>
              </p:nvSpPr>
              <p:spPr bwMode="auto">
                <a:xfrm>
                  <a:off x="4308762" y="3950630"/>
                  <a:ext cx="784893" cy="605790"/>
                </a:xfrm>
                <a:custGeom>
                  <a:avLst/>
                  <a:gdLst>
                    <a:gd name="T0" fmla="*/ 120 w 189"/>
                    <a:gd name="T1" fmla="*/ 23 h 146"/>
                    <a:gd name="T2" fmla="*/ 85 w 189"/>
                    <a:gd name="T3" fmla="*/ 9 h 146"/>
                    <a:gd name="T4" fmla="*/ 85 w 189"/>
                    <a:gd name="T5" fmla="*/ 1 h 146"/>
                    <a:gd name="T6" fmla="*/ 82 w 189"/>
                    <a:gd name="T7" fmla="*/ 0 h 146"/>
                    <a:gd name="T8" fmla="*/ 66 w 189"/>
                    <a:gd name="T9" fmla="*/ 16 h 146"/>
                    <a:gd name="T10" fmla="*/ 58 w 189"/>
                    <a:gd name="T11" fmla="*/ 24 h 146"/>
                    <a:gd name="T12" fmla="*/ 48 w 189"/>
                    <a:gd name="T13" fmla="*/ 19 h 146"/>
                    <a:gd name="T14" fmla="*/ 31 w 189"/>
                    <a:gd name="T15" fmla="*/ 25 h 146"/>
                    <a:gd name="T16" fmla="*/ 10 w 189"/>
                    <a:gd name="T17" fmla="*/ 11 h 146"/>
                    <a:gd name="T18" fmla="*/ 2 w 189"/>
                    <a:gd name="T19" fmla="*/ 17 h 146"/>
                    <a:gd name="T20" fmla="*/ 2 w 189"/>
                    <a:gd name="T21" fmla="*/ 18 h 146"/>
                    <a:gd name="T22" fmla="*/ 0 w 189"/>
                    <a:gd name="T23" fmla="*/ 20 h 146"/>
                    <a:gd name="T24" fmla="*/ 4 w 189"/>
                    <a:gd name="T25" fmla="*/ 21 h 146"/>
                    <a:gd name="T26" fmla="*/ 5 w 189"/>
                    <a:gd name="T27" fmla="*/ 21 h 146"/>
                    <a:gd name="T28" fmla="*/ 34 w 189"/>
                    <a:gd name="T29" fmla="*/ 43 h 146"/>
                    <a:gd name="T30" fmla="*/ 62 w 189"/>
                    <a:gd name="T31" fmla="*/ 75 h 146"/>
                    <a:gd name="T32" fmla="*/ 90 w 189"/>
                    <a:gd name="T33" fmla="*/ 72 h 146"/>
                    <a:gd name="T34" fmla="*/ 91 w 189"/>
                    <a:gd name="T35" fmla="*/ 71 h 146"/>
                    <a:gd name="T36" fmla="*/ 99 w 189"/>
                    <a:gd name="T37" fmla="*/ 73 h 146"/>
                    <a:gd name="T38" fmla="*/ 100 w 189"/>
                    <a:gd name="T39" fmla="*/ 75 h 146"/>
                    <a:gd name="T40" fmla="*/ 93 w 189"/>
                    <a:gd name="T41" fmla="*/ 93 h 146"/>
                    <a:gd name="T42" fmla="*/ 84 w 189"/>
                    <a:gd name="T43" fmla="*/ 93 h 146"/>
                    <a:gd name="T44" fmla="*/ 74 w 189"/>
                    <a:gd name="T45" fmla="*/ 117 h 146"/>
                    <a:gd name="T46" fmla="*/ 89 w 189"/>
                    <a:gd name="T47" fmla="*/ 127 h 146"/>
                    <a:gd name="T48" fmla="*/ 93 w 189"/>
                    <a:gd name="T49" fmla="*/ 133 h 146"/>
                    <a:gd name="T50" fmla="*/ 100 w 189"/>
                    <a:gd name="T51" fmla="*/ 133 h 146"/>
                    <a:gd name="T52" fmla="*/ 115 w 189"/>
                    <a:gd name="T53" fmla="*/ 139 h 146"/>
                    <a:gd name="T54" fmla="*/ 118 w 189"/>
                    <a:gd name="T55" fmla="*/ 143 h 146"/>
                    <a:gd name="T56" fmla="*/ 132 w 189"/>
                    <a:gd name="T57" fmla="*/ 144 h 146"/>
                    <a:gd name="T58" fmla="*/ 152 w 189"/>
                    <a:gd name="T59" fmla="*/ 143 h 146"/>
                    <a:gd name="T60" fmla="*/ 159 w 189"/>
                    <a:gd name="T61" fmla="*/ 139 h 146"/>
                    <a:gd name="T62" fmla="*/ 158 w 189"/>
                    <a:gd name="T63" fmla="*/ 131 h 146"/>
                    <a:gd name="T64" fmla="*/ 162 w 189"/>
                    <a:gd name="T65" fmla="*/ 119 h 146"/>
                    <a:gd name="T66" fmla="*/ 170 w 189"/>
                    <a:gd name="T67" fmla="*/ 111 h 146"/>
                    <a:gd name="T68" fmla="*/ 186 w 189"/>
                    <a:gd name="T69" fmla="*/ 111 h 146"/>
                    <a:gd name="T70" fmla="*/ 181 w 189"/>
                    <a:gd name="T71" fmla="*/ 98 h 146"/>
                    <a:gd name="T72" fmla="*/ 174 w 189"/>
                    <a:gd name="T73" fmla="*/ 97 h 146"/>
                    <a:gd name="T74" fmla="*/ 174 w 189"/>
                    <a:gd name="T75" fmla="*/ 97 h 146"/>
                    <a:gd name="T76" fmla="*/ 156 w 189"/>
                    <a:gd name="T77" fmla="*/ 86 h 146"/>
                    <a:gd name="T78" fmla="*/ 147 w 189"/>
                    <a:gd name="T79" fmla="*/ 83 h 146"/>
                    <a:gd name="T80" fmla="*/ 132 w 189"/>
                    <a:gd name="T81" fmla="*/ 43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89" h="146">
                      <a:moveTo>
                        <a:pt x="132" y="43"/>
                      </a:moveTo>
                      <a:cubicBezTo>
                        <a:pt x="128" y="39"/>
                        <a:pt x="124" y="33"/>
                        <a:pt x="120" y="23"/>
                      </a:cubicBezTo>
                      <a:cubicBezTo>
                        <a:pt x="109" y="23"/>
                        <a:pt x="102" y="21"/>
                        <a:pt x="99" y="17"/>
                      </a:cubicBezTo>
                      <a:cubicBezTo>
                        <a:pt x="96" y="13"/>
                        <a:pt x="92" y="11"/>
                        <a:pt x="85" y="9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4" y="1"/>
                        <a:pt x="84" y="1"/>
                        <a:pt x="84" y="1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77" y="3"/>
                        <a:pt x="74" y="5"/>
                        <a:pt x="72" y="8"/>
                      </a:cubicBezTo>
                      <a:cubicBezTo>
                        <a:pt x="71" y="11"/>
                        <a:pt x="69" y="14"/>
                        <a:pt x="66" y="16"/>
                      </a:cubicBezTo>
                      <a:cubicBezTo>
                        <a:pt x="64" y="23"/>
                        <a:pt x="62" y="26"/>
                        <a:pt x="60" y="26"/>
                      </a:cubicBezTo>
                      <a:cubicBezTo>
                        <a:pt x="59" y="26"/>
                        <a:pt x="58" y="25"/>
                        <a:pt x="58" y="24"/>
                      </a:cubicBezTo>
                      <a:cubicBezTo>
                        <a:pt x="54" y="21"/>
                        <a:pt x="54" y="21"/>
                        <a:pt x="54" y="21"/>
                      </a:cubicBezTo>
                      <a:cubicBezTo>
                        <a:pt x="52" y="20"/>
                        <a:pt x="50" y="19"/>
                        <a:pt x="48" y="19"/>
                      </a:cubicBezTo>
                      <a:cubicBezTo>
                        <a:pt x="44" y="20"/>
                        <a:pt x="44" y="20"/>
                        <a:pt x="44" y="20"/>
                      </a:cubicBezTo>
                      <a:cubicBezTo>
                        <a:pt x="41" y="23"/>
                        <a:pt x="37" y="25"/>
                        <a:pt x="31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1" y="22"/>
                        <a:pt x="9" y="17"/>
                        <a:pt x="10" y="11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2" y="18"/>
                        <a:pt x="2" y="18"/>
                        <a:pt x="2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12" y="31"/>
                        <a:pt x="17" y="37"/>
                        <a:pt x="20" y="38"/>
                      </a:cubicBezTo>
                      <a:cubicBezTo>
                        <a:pt x="21" y="39"/>
                        <a:pt x="26" y="41"/>
                        <a:pt x="34" y="43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53" y="50"/>
                        <a:pt x="58" y="59"/>
                        <a:pt x="62" y="75"/>
                      </a:cubicBezTo>
                      <a:cubicBezTo>
                        <a:pt x="69" y="79"/>
                        <a:pt x="73" y="81"/>
                        <a:pt x="76" y="81"/>
                      </a:cubicBezTo>
                      <a:cubicBezTo>
                        <a:pt x="78" y="79"/>
                        <a:pt x="83" y="77"/>
                        <a:pt x="90" y="72"/>
                      </a:cubicBezTo>
                      <a:cubicBezTo>
                        <a:pt x="90" y="72"/>
                        <a:pt x="90" y="72"/>
                        <a:pt x="90" y="72"/>
                      </a:cubicBezTo>
                      <a:cubicBezTo>
                        <a:pt x="91" y="71"/>
                        <a:pt x="91" y="71"/>
                        <a:pt x="91" y="71"/>
                      </a:cubicBezTo>
                      <a:cubicBezTo>
                        <a:pt x="92" y="72"/>
                        <a:pt x="92" y="72"/>
                        <a:pt x="92" y="72"/>
                      </a:cubicBezTo>
                      <a:cubicBezTo>
                        <a:pt x="99" y="73"/>
                        <a:pt x="99" y="73"/>
                        <a:pt x="99" y="73"/>
                      </a:cubicBezTo>
                      <a:cubicBezTo>
                        <a:pt x="100" y="73"/>
                        <a:pt x="100" y="73"/>
                        <a:pt x="100" y="73"/>
                      </a:cubicBezTo>
                      <a:cubicBezTo>
                        <a:pt x="100" y="75"/>
                        <a:pt x="100" y="75"/>
                        <a:pt x="100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7" y="85"/>
                        <a:pt x="95" y="91"/>
                        <a:pt x="93" y="93"/>
                      </a:cubicBezTo>
                      <a:cubicBezTo>
                        <a:pt x="84" y="93"/>
                        <a:pt x="84" y="93"/>
                        <a:pt x="84" y="93"/>
                      </a:cubicBezTo>
                      <a:cubicBezTo>
                        <a:pt x="84" y="93"/>
                        <a:pt x="84" y="93"/>
                        <a:pt x="84" y="93"/>
                      </a:cubicBezTo>
                      <a:cubicBezTo>
                        <a:pt x="84" y="97"/>
                        <a:pt x="81" y="103"/>
                        <a:pt x="76" y="111"/>
                      </a:cubicBezTo>
                      <a:cubicBezTo>
                        <a:pt x="74" y="113"/>
                        <a:pt x="74" y="115"/>
                        <a:pt x="74" y="117"/>
                      </a:cubicBezTo>
                      <a:cubicBezTo>
                        <a:pt x="83" y="123"/>
                        <a:pt x="83" y="123"/>
                        <a:pt x="83" y="123"/>
                      </a:cubicBezTo>
                      <a:cubicBezTo>
                        <a:pt x="85" y="126"/>
                        <a:pt x="87" y="127"/>
                        <a:pt x="89" y="127"/>
                      </a:cubicBezTo>
                      <a:cubicBezTo>
                        <a:pt x="91" y="127"/>
                        <a:pt x="91" y="127"/>
                        <a:pt x="91" y="127"/>
                      </a:cubicBezTo>
                      <a:cubicBezTo>
                        <a:pt x="93" y="133"/>
                        <a:pt x="93" y="133"/>
                        <a:pt x="93" y="133"/>
                      </a:cubicBezTo>
                      <a:cubicBezTo>
                        <a:pt x="97" y="135"/>
                        <a:pt x="97" y="135"/>
                        <a:pt x="97" y="135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101" y="131"/>
                        <a:pt x="102" y="131"/>
                        <a:pt x="104" y="131"/>
                      </a:cubicBezTo>
                      <a:cubicBezTo>
                        <a:pt x="108" y="131"/>
                        <a:pt x="111" y="133"/>
                        <a:pt x="115" y="139"/>
                      </a:cubicBezTo>
                      <a:cubicBezTo>
                        <a:pt x="115" y="139"/>
                        <a:pt x="115" y="139"/>
                        <a:pt x="115" y="139"/>
                      </a:cubicBezTo>
                      <a:cubicBezTo>
                        <a:pt x="118" y="143"/>
                        <a:pt x="118" y="143"/>
                        <a:pt x="118" y="143"/>
                      </a:cubicBezTo>
                      <a:cubicBezTo>
                        <a:pt x="119" y="143"/>
                        <a:pt x="119" y="143"/>
                        <a:pt x="119" y="143"/>
                      </a:cubicBezTo>
                      <a:cubicBezTo>
                        <a:pt x="121" y="141"/>
                        <a:pt x="126" y="142"/>
                        <a:pt x="132" y="144"/>
                      </a:cubicBezTo>
                      <a:cubicBezTo>
                        <a:pt x="142" y="146"/>
                        <a:pt x="142" y="146"/>
                        <a:pt x="142" y="146"/>
                      </a:cubicBezTo>
                      <a:cubicBezTo>
                        <a:pt x="152" y="143"/>
                        <a:pt x="152" y="143"/>
                        <a:pt x="152" y="143"/>
                      </a:cubicBezTo>
                      <a:cubicBezTo>
                        <a:pt x="156" y="141"/>
                        <a:pt x="156" y="141"/>
                        <a:pt x="156" y="141"/>
                      </a:cubicBezTo>
                      <a:cubicBezTo>
                        <a:pt x="159" y="139"/>
                        <a:pt x="159" y="139"/>
                        <a:pt x="159" y="139"/>
                      </a:cubicBezTo>
                      <a:cubicBezTo>
                        <a:pt x="156" y="136"/>
                        <a:pt x="156" y="136"/>
                        <a:pt x="156" y="136"/>
                      </a:cubicBezTo>
                      <a:cubicBezTo>
                        <a:pt x="156" y="135"/>
                        <a:pt x="156" y="133"/>
                        <a:pt x="158" y="131"/>
                      </a:cubicBezTo>
                      <a:cubicBezTo>
                        <a:pt x="161" y="129"/>
                        <a:pt x="162" y="127"/>
                        <a:pt x="162" y="124"/>
                      </a:cubicBezTo>
                      <a:cubicBezTo>
                        <a:pt x="162" y="119"/>
                        <a:pt x="162" y="119"/>
                        <a:pt x="162" y="119"/>
                      </a:cubicBezTo>
                      <a:cubicBezTo>
                        <a:pt x="162" y="117"/>
                        <a:pt x="162" y="115"/>
                        <a:pt x="163" y="115"/>
                      </a:cubicBezTo>
                      <a:cubicBezTo>
                        <a:pt x="164" y="113"/>
                        <a:pt x="166" y="112"/>
                        <a:pt x="170" y="111"/>
                      </a:cubicBezTo>
                      <a:cubicBezTo>
                        <a:pt x="175" y="111"/>
                        <a:pt x="181" y="113"/>
                        <a:pt x="189" y="119"/>
                      </a:cubicBezTo>
                      <a:cubicBezTo>
                        <a:pt x="186" y="111"/>
                        <a:pt x="186" y="111"/>
                        <a:pt x="186" y="111"/>
                      </a:cubicBezTo>
                      <a:cubicBezTo>
                        <a:pt x="182" y="105"/>
                        <a:pt x="182" y="105"/>
                        <a:pt x="182" y="105"/>
                      </a:cubicBezTo>
                      <a:cubicBezTo>
                        <a:pt x="181" y="98"/>
                        <a:pt x="181" y="98"/>
                        <a:pt x="181" y="98"/>
                      </a:cubicBezTo>
                      <a:cubicBezTo>
                        <a:pt x="174" y="97"/>
                        <a:pt x="174" y="97"/>
                        <a:pt x="174" y="97"/>
                      </a:cubicBezTo>
                      <a:cubicBezTo>
                        <a:pt x="174" y="97"/>
                        <a:pt x="174" y="97"/>
                        <a:pt x="174" y="97"/>
                      </a:cubicBezTo>
                      <a:cubicBezTo>
                        <a:pt x="174" y="97"/>
                        <a:pt x="174" y="97"/>
                        <a:pt x="174" y="97"/>
                      </a:cubicBezTo>
                      <a:cubicBezTo>
                        <a:pt x="174" y="97"/>
                        <a:pt x="174" y="97"/>
                        <a:pt x="174" y="97"/>
                      </a:cubicBezTo>
                      <a:cubicBezTo>
                        <a:pt x="174" y="97"/>
                        <a:pt x="174" y="97"/>
                        <a:pt x="174" y="97"/>
                      </a:cubicBezTo>
                      <a:cubicBezTo>
                        <a:pt x="156" y="86"/>
                        <a:pt x="156" y="86"/>
                        <a:pt x="156" y="86"/>
                      </a:cubicBezTo>
                      <a:cubicBezTo>
                        <a:pt x="147" y="85"/>
                        <a:pt x="147" y="85"/>
                        <a:pt x="147" y="85"/>
                      </a:cubicBezTo>
                      <a:cubicBezTo>
                        <a:pt x="147" y="83"/>
                        <a:pt x="147" y="83"/>
                        <a:pt x="147" y="83"/>
                      </a:cubicBezTo>
                      <a:cubicBezTo>
                        <a:pt x="146" y="73"/>
                        <a:pt x="146" y="73"/>
                        <a:pt x="146" y="73"/>
                      </a:cubicBezTo>
                      <a:cubicBezTo>
                        <a:pt x="140" y="57"/>
                        <a:pt x="136" y="46"/>
                        <a:pt x="132" y="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9" name="Freeform 31"/>
                <p:cNvSpPr>
                  <a:spLocks/>
                </p:cNvSpPr>
                <p:nvPr/>
              </p:nvSpPr>
              <p:spPr bwMode="auto">
                <a:xfrm>
                  <a:off x="4969133" y="4421215"/>
                  <a:ext cx="142229" cy="128181"/>
                </a:xfrm>
                <a:custGeom>
                  <a:avLst/>
                  <a:gdLst>
                    <a:gd name="T0" fmla="*/ 31 w 34"/>
                    <a:gd name="T1" fmla="*/ 17 h 31"/>
                    <a:gd name="T2" fmla="*/ 34 w 34"/>
                    <a:gd name="T3" fmla="*/ 13 h 31"/>
                    <a:gd name="T4" fmla="*/ 34 w 34"/>
                    <a:gd name="T5" fmla="*/ 13 h 31"/>
                    <a:gd name="T6" fmla="*/ 34 w 34"/>
                    <a:gd name="T7" fmla="*/ 13 h 31"/>
                    <a:gd name="T8" fmla="*/ 34 w 34"/>
                    <a:gd name="T9" fmla="*/ 13 h 31"/>
                    <a:gd name="T10" fmla="*/ 24 w 34"/>
                    <a:gd name="T11" fmla="*/ 5 h 31"/>
                    <a:gd name="T12" fmla="*/ 11 w 34"/>
                    <a:gd name="T13" fmla="*/ 1 h 31"/>
                    <a:gd name="T14" fmla="*/ 7 w 34"/>
                    <a:gd name="T15" fmla="*/ 2 h 31"/>
                    <a:gd name="T16" fmla="*/ 7 w 34"/>
                    <a:gd name="T17" fmla="*/ 11 h 31"/>
                    <a:gd name="T18" fmla="*/ 2 w 34"/>
                    <a:gd name="T19" fmla="*/ 19 h 31"/>
                    <a:gd name="T20" fmla="*/ 0 w 34"/>
                    <a:gd name="T21" fmla="*/ 21 h 31"/>
                    <a:gd name="T22" fmla="*/ 4 w 34"/>
                    <a:gd name="T23" fmla="*/ 25 h 31"/>
                    <a:gd name="T24" fmla="*/ 5 w 34"/>
                    <a:gd name="T25" fmla="*/ 25 h 31"/>
                    <a:gd name="T26" fmla="*/ 6 w 34"/>
                    <a:gd name="T27" fmla="*/ 29 h 31"/>
                    <a:gd name="T28" fmla="*/ 11 w 34"/>
                    <a:gd name="T29" fmla="*/ 31 h 31"/>
                    <a:gd name="T30" fmla="*/ 17 w 34"/>
                    <a:gd name="T31" fmla="*/ 28 h 31"/>
                    <a:gd name="T32" fmla="*/ 26 w 34"/>
                    <a:gd name="T33" fmla="*/ 30 h 31"/>
                    <a:gd name="T34" fmla="*/ 26 w 34"/>
                    <a:gd name="T35" fmla="*/ 27 h 31"/>
                    <a:gd name="T36" fmla="*/ 31 w 34"/>
                    <a:gd name="T37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31">
                      <a:moveTo>
                        <a:pt x="31" y="17"/>
                      </a:move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34" y="13"/>
                        <a:pt x="34" y="13"/>
                        <a:pt x="34" y="13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19" y="1"/>
                        <a:pt x="14" y="0"/>
                        <a:pt x="11" y="1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6" y="13"/>
                        <a:pt x="5" y="17"/>
                        <a:pt x="2" y="19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25"/>
                        <a:pt x="4" y="25"/>
                        <a:pt x="4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3" y="29"/>
                        <a:pt x="15" y="28"/>
                        <a:pt x="17" y="28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6" y="27"/>
                        <a:pt x="26" y="27"/>
                        <a:pt x="26" y="27"/>
                      </a:cubicBezTo>
                      <a:cubicBezTo>
                        <a:pt x="27" y="21"/>
                        <a:pt x="29" y="18"/>
                        <a:pt x="31" y="1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9050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1100918" y="465431"/>
            <a:ext cx="9990164" cy="950167"/>
            <a:chOff x="696686" y="245157"/>
            <a:chExt cx="10591093" cy="950167"/>
          </a:xfrm>
        </p:grpSpPr>
        <p:sp>
          <p:nvSpPr>
            <p:cNvPr id="8" name="矩形 7"/>
            <p:cNvSpPr/>
            <p:nvPr/>
          </p:nvSpPr>
          <p:spPr>
            <a:xfrm>
              <a:off x="696686" y="397636"/>
              <a:ext cx="10591093" cy="797688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南方人真的精打细算？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3" name="任意多边形 282"/>
          <p:cNvSpPr/>
          <p:nvPr/>
        </p:nvSpPr>
        <p:spPr>
          <a:xfrm>
            <a:off x="7765143" y="3070224"/>
            <a:ext cx="1335314" cy="377371"/>
          </a:xfrm>
          <a:custGeom>
            <a:avLst/>
            <a:gdLst>
              <a:gd name="connsiteX0" fmla="*/ 0 w 1335314"/>
              <a:gd name="connsiteY0" fmla="*/ 377371 h 377371"/>
              <a:gd name="connsiteX1" fmla="*/ 972457 w 1335314"/>
              <a:gd name="connsiteY1" fmla="*/ 0 h 377371"/>
              <a:gd name="connsiteX2" fmla="*/ 1335314 w 1335314"/>
              <a:gd name="connsiteY2" fmla="*/ 0 h 37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35314" h="377371">
                <a:moveTo>
                  <a:pt x="0" y="377371"/>
                </a:moveTo>
                <a:lnTo>
                  <a:pt x="972457" y="0"/>
                </a:lnTo>
                <a:lnTo>
                  <a:pt x="1335314" y="0"/>
                </a:lnTo>
              </a:path>
            </a:pathLst>
          </a:cu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任意多边形 284"/>
          <p:cNvSpPr/>
          <p:nvPr/>
        </p:nvSpPr>
        <p:spPr>
          <a:xfrm>
            <a:off x="6966857" y="3514361"/>
            <a:ext cx="2115366" cy="418011"/>
          </a:xfrm>
          <a:custGeom>
            <a:avLst/>
            <a:gdLst>
              <a:gd name="connsiteX0" fmla="*/ 0 w 2124891"/>
              <a:gd name="connsiteY0" fmla="*/ 0 h 418011"/>
              <a:gd name="connsiteX1" fmla="*/ 1776549 w 2124891"/>
              <a:gd name="connsiteY1" fmla="*/ 418011 h 418011"/>
              <a:gd name="connsiteX2" fmla="*/ 2124891 w 2124891"/>
              <a:gd name="connsiteY2" fmla="*/ 200297 h 418011"/>
              <a:gd name="connsiteX0" fmla="*/ 0 w 2115366"/>
              <a:gd name="connsiteY0" fmla="*/ 0 h 418011"/>
              <a:gd name="connsiteX1" fmla="*/ 1776549 w 2115366"/>
              <a:gd name="connsiteY1" fmla="*/ 418011 h 418011"/>
              <a:gd name="connsiteX2" fmla="*/ 2115366 w 2115366"/>
              <a:gd name="connsiteY2" fmla="*/ 62185 h 418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366" h="418011">
                <a:moveTo>
                  <a:pt x="0" y="0"/>
                </a:moveTo>
                <a:lnTo>
                  <a:pt x="1776549" y="418011"/>
                </a:lnTo>
                <a:lnTo>
                  <a:pt x="2115366" y="62185"/>
                </a:lnTo>
              </a:path>
            </a:pathLst>
          </a:custGeom>
          <a:noFill/>
          <a:ln w="19050"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任意多边形 286"/>
          <p:cNvSpPr/>
          <p:nvPr/>
        </p:nvSpPr>
        <p:spPr>
          <a:xfrm>
            <a:off x="7262948" y="4445565"/>
            <a:ext cx="1837509" cy="0"/>
          </a:xfrm>
          <a:custGeom>
            <a:avLst/>
            <a:gdLst>
              <a:gd name="connsiteX0" fmla="*/ 0 w 1837509"/>
              <a:gd name="connsiteY0" fmla="*/ 0 h 0"/>
              <a:gd name="connsiteX1" fmla="*/ 1837509 w 183750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37509">
                <a:moveTo>
                  <a:pt x="0" y="0"/>
                </a:moveTo>
                <a:lnTo>
                  <a:pt x="1837509" y="0"/>
                </a:lnTo>
              </a:path>
            </a:pathLst>
          </a:cu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任意多边形 288"/>
          <p:cNvSpPr/>
          <p:nvPr/>
        </p:nvSpPr>
        <p:spPr>
          <a:xfrm>
            <a:off x="6592388" y="4872898"/>
            <a:ext cx="2516778" cy="409303"/>
          </a:xfrm>
          <a:custGeom>
            <a:avLst/>
            <a:gdLst>
              <a:gd name="connsiteX0" fmla="*/ 0 w 2516778"/>
              <a:gd name="connsiteY0" fmla="*/ 0 h 409303"/>
              <a:gd name="connsiteX1" fmla="*/ 1018903 w 2516778"/>
              <a:gd name="connsiteY1" fmla="*/ 409303 h 409303"/>
              <a:gd name="connsiteX2" fmla="*/ 2516778 w 2516778"/>
              <a:gd name="connsiteY2" fmla="*/ 409303 h 409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16778" h="409303">
                <a:moveTo>
                  <a:pt x="0" y="0"/>
                </a:moveTo>
                <a:lnTo>
                  <a:pt x="1018903" y="409303"/>
                </a:lnTo>
                <a:lnTo>
                  <a:pt x="2516778" y="409303"/>
                </a:lnTo>
              </a:path>
            </a:pathLst>
          </a:cu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任意多边形 289"/>
          <p:cNvSpPr/>
          <p:nvPr/>
        </p:nvSpPr>
        <p:spPr>
          <a:xfrm>
            <a:off x="7376160" y="5029652"/>
            <a:ext cx="1715588" cy="0"/>
          </a:xfrm>
          <a:custGeom>
            <a:avLst/>
            <a:gdLst>
              <a:gd name="connsiteX0" fmla="*/ 0 w 1715588"/>
              <a:gd name="connsiteY0" fmla="*/ 0 h 0"/>
              <a:gd name="connsiteX1" fmla="*/ 1715588 w 171558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15588">
                <a:moveTo>
                  <a:pt x="0" y="0"/>
                </a:moveTo>
                <a:lnTo>
                  <a:pt x="1715588" y="0"/>
                </a:lnTo>
              </a:path>
            </a:pathLst>
          </a:custGeom>
          <a:noFill/>
          <a:ln w="19050"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任意多边形 290"/>
          <p:cNvSpPr/>
          <p:nvPr/>
        </p:nvSpPr>
        <p:spPr>
          <a:xfrm>
            <a:off x="5791200" y="4855481"/>
            <a:ext cx="3309257" cy="679268"/>
          </a:xfrm>
          <a:custGeom>
            <a:avLst/>
            <a:gdLst>
              <a:gd name="connsiteX0" fmla="*/ 0 w 3309257"/>
              <a:gd name="connsiteY0" fmla="*/ 0 h 679268"/>
              <a:gd name="connsiteX1" fmla="*/ 1793966 w 3309257"/>
              <a:gd name="connsiteY1" fmla="*/ 679268 h 679268"/>
              <a:gd name="connsiteX2" fmla="*/ 3309257 w 3309257"/>
              <a:gd name="connsiteY2" fmla="*/ 679268 h 67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09257" h="679268">
                <a:moveTo>
                  <a:pt x="0" y="0"/>
                </a:moveTo>
                <a:lnTo>
                  <a:pt x="1793966" y="679268"/>
                </a:lnTo>
                <a:lnTo>
                  <a:pt x="3309257" y="679268"/>
                </a:lnTo>
              </a:path>
            </a:pathLst>
          </a:cu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任意多边形 291"/>
          <p:cNvSpPr/>
          <p:nvPr/>
        </p:nvSpPr>
        <p:spPr>
          <a:xfrm>
            <a:off x="6975566" y="5804894"/>
            <a:ext cx="2124891" cy="0"/>
          </a:xfrm>
          <a:custGeom>
            <a:avLst/>
            <a:gdLst>
              <a:gd name="connsiteX0" fmla="*/ 0 w 2124891"/>
              <a:gd name="connsiteY0" fmla="*/ 0 h 0"/>
              <a:gd name="connsiteX1" fmla="*/ 2124891 w 2124891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24891">
                <a:moveTo>
                  <a:pt x="0" y="0"/>
                </a:moveTo>
                <a:lnTo>
                  <a:pt x="2124891" y="0"/>
                </a:lnTo>
              </a:path>
            </a:pathLst>
          </a:custGeom>
          <a:noFill/>
          <a:ln w="19050"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任意多边形 292"/>
          <p:cNvSpPr/>
          <p:nvPr/>
        </p:nvSpPr>
        <p:spPr>
          <a:xfrm>
            <a:off x="6426926" y="5848258"/>
            <a:ext cx="2664822" cy="269966"/>
          </a:xfrm>
          <a:custGeom>
            <a:avLst/>
            <a:gdLst>
              <a:gd name="connsiteX0" fmla="*/ 0 w 2664822"/>
              <a:gd name="connsiteY0" fmla="*/ 0 h 269966"/>
              <a:gd name="connsiteX1" fmla="*/ 418011 w 2664822"/>
              <a:gd name="connsiteY1" fmla="*/ 269966 h 269966"/>
              <a:gd name="connsiteX2" fmla="*/ 2664822 w 2664822"/>
              <a:gd name="connsiteY2" fmla="*/ 269966 h 26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64822" h="269966">
                <a:moveTo>
                  <a:pt x="0" y="0"/>
                </a:moveTo>
                <a:lnTo>
                  <a:pt x="418011" y="269966"/>
                </a:lnTo>
                <a:lnTo>
                  <a:pt x="2664822" y="269966"/>
                </a:lnTo>
              </a:path>
            </a:pathLst>
          </a:custGeom>
          <a:noFill/>
          <a:ln w="19050"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文本框 293"/>
          <p:cNvSpPr txBox="1"/>
          <p:nvPr/>
        </p:nvSpPr>
        <p:spPr>
          <a:xfrm>
            <a:off x="9109166" y="2874602"/>
            <a:ext cx="775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辽宁</a:t>
            </a:r>
            <a:endParaRPr lang="en-US" altLang="zh-CN" dirty="0"/>
          </a:p>
        </p:txBody>
      </p:sp>
      <p:sp>
        <p:nvSpPr>
          <p:cNvPr id="295" name="文本框 294"/>
          <p:cNvSpPr txBox="1"/>
          <p:nvPr/>
        </p:nvSpPr>
        <p:spPr>
          <a:xfrm>
            <a:off x="9109166" y="3336591"/>
            <a:ext cx="775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北京</a:t>
            </a:r>
            <a:endParaRPr lang="en-US" altLang="zh-CN" sz="2000" b="1" dirty="0">
              <a:solidFill>
                <a:schemeClr val="accent1"/>
              </a:solidFill>
            </a:endParaRPr>
          </a:p>
        </p:txBody>
      </p:sp>
      <p:sp>
        <p:nvSpPr>
          <p:cNvPr id="296" name="文本框 295"/>
          <p:cNvSpPr txBox="1"/>
          <p:nvPr/>
        </p:nvSpPr>
        <p:spPr>
          <a:xfrm>
            <a:off x="9109166" y="3754118"/>
            <a:ext cx="775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天津</a:t>
            </a:r>
            <a:endParaRPr lang="en-US" altLang="zh-CN" dirty="0"/>
          </a:p>
        </p:txBody>
      </p:sp>
      <p:sp>
        <p:nvSpPr>
          <p:cNvPr id="297" name="文本框 296"/>
          <p:cNvSpPr txBox="1"/>
          <p:nvPr/>
        </p:nvSpPr>
        <p:spPr>
          <a:xfrm>
            <a:off x="9109166" y="4233331"/>
            <a:ext cx="775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江苏</a:t>
            </a:r>
            <a:endParaRPr lang="en-US" altLang="zh-CN" dirty="0"/>
          </a:p>
        </p:txBody>
      </p:sp>
      <p:sp>
        <p:nvSpPr>
          <p:cNvPr id="298" name="文本框 297"/>
          <p:cNvSpPr txBox="1"/>
          <p:nvPr/>
        </p:nvSpPr>
        <p:spPr>
          <a:xfrm>
            <a:off x="9084673" y="4520354"/>
            <a:ext cx="775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上海</a:t>
            </a:r>
            <a:endParaRPr lang="en-US" altLang="zh-CN" sz="2000" b="1" dirty="0">
              <a:solidFill>
                <a:schemeClr val="accent1"/>
              </a:solidFill>
            </a:endParaRPr>
          </a:p>
        </p:txBody>
      </p:sp>
      <p:sp>
        <p:nvSpPr>
          <p:cNvPr id="299" name="文本框 298"/>
          <p:cNvSpPr txBox="1"/>
          <p:nvPr/>
        </p:nvSpPr>
        <p:spPr>
          <a:xfrm>
            <a:off x="9109166" y="4840872"/>
            <a:ext cx="775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浙江</a:t>
            </a:r>
            <a:endParaRPr lang="en-US" altLang="zh-CN" sz="2000" b="1" dirty="0">
              <a:solidFill>
                <a:schemeClr val="accent1"/>
              </a:solidFill>
            </a:endParaRPr>
          </a:p>
        </p:txBody>
      </p:sp>
      <p:sp>
        <p:nvSpPr>
          <p:cNvPr id="300" name="任意多边形 299"/>
          <p:cNvSpPr/>
          <p:nvPr/>
        </p:nvSpPr>
        <p:spPr>
          <a:xfrm>
            <a:off x="7449457" y="4717595"/>
            <a:ext cx="1663700" cy="76200"/>
          </a:xfrm>
          <a:custGeom>
            <a:avLst/>
            <a:gdLst>
              <a:gd name="connsiteX0" fmla="*/ 0 w 1663700"/>
              <a:gd name="connsiteY0" fmla="*/ 76200 h 76200"/>
              <a:gd name="connsiteX1" fmla="*/ 203200 w 1663700"/>
              <a:gd name="connsiteY1" fmla="*/ 0 h 76200"/>
              <a:gd name="connsiteX2" fmla="*/ 1663700 w 1663700"/>
              <a:gd name="connsiteY2" fmla="*/ 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3700" h="76200">
                <a:moveTo>
                  <a:pt x="0" y="76200"/>
                </a:moveTo>
                <a:lnTo>
                  <a:pt x="203200" y="0"/>
                </a:lnTo>
                <a:lnTo>
                  <a:pt x="1663700" y="0"/>
                </a:lnTo>
              </a:path>
            </a:pathLst>
          </a:custGeom>
          <a:noFill/>
          <a:ln w="19050"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文本框 302"/>
          <p:cNvSpPr txBox="1"/>
          <p:nvPr/>
        </p:nvSpPr>
        <p:spPr>
          <a:xfrm>
            <a:off x="9134615" y="5136337"/>
            <a:ext cx="775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湖北</a:t>
            </a:r>
            <a:endParaRPr lang="en-US" altLang="zh-CN" dirty="0"/>
          </a:p>
        </p:txBody>
      </p:sp>
      <p:sp>
        <p:nvSpPr>
          <p:cNvPr id="304" name="文本框 303"/>
          <p:cNvSpPr txBox="1"/>
          <p:nvPr/>
        </p:nvSpPr>
        <p:spPr>
          <a:xfrm>
            <a:off x="9134615" y="5388390"/>
            <a:ext cx="775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重庆</a:t>
            </a:r>
            <a:endParaRPr lang="en-US" altLang="zh-CN" dirty="0"/>
          </a:p>
        </p:txBody>
      </p:sp>
      <p:sp>
        <p:nvSpPr>
          <p:cNvPr id="305" name="文本框 304"/>
          <p:cNvSpPr txBox="1"/>
          <p:nvPr/>
        </p:nvSpPr>
        <p:spPr>
          <a:xfrm>
            <a:off x="9134615" y="5637252"/>
            <a:ext cx="775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福建</a:t>
            </a:r>
            <a:endParaRPr lang="en-US" altLang="zh-CN" sz="2000" b="1" dirty="0">
              <a:solidFill>
                <a:schemeClr val="accent1"/>
              </a:solidFill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9134615" y="5960702"/>
            <a:ext cx="775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</a:rPr>
              <a:t>广东</a:t>
            </a:r>
            <a:endParaRPr lang="en-US" altLang="zh-CN" sz="2000" b="1" dirty="0">
              <a:solidFill>
                <a:schemeClr val="accent1"/>
              </a:solidFill>
            </a:endParaRPr>
          </a:p>
        </p:txBody>
      </p:sp>
      <p:sp>
        <p:nvSpPr>
          <p:cNvPr id="309" name="Freeform 5"/>
          <p:cNvSpPr>
            <a:spLocks/>
          </p:cNvSpPr>
          <p:nvPr/>
        </p:nvSpPr>
        <p:spPr bwMode="auto">
          <a:xfrm>
            <a:off x="1579109" y="2314574"/>
            <a:ext cx="2978150" cy="3836988"/>
          </a:xfrm>
          <a:custGeom>
            <a:avLst/>
            <a:gdLst>
              <a:gd name="T0" fmla="*/ 1449 w 1486"/>
              <a:gd name="T1" fmla="*/ 1916 h 1916"/>
              <a:gd name="T2" fmla="*/ 37 w 1486"/>
              <a:gd name="T3" fmla="*/ 1916 h 1916"/>
              <a:gd name="T4" fmla="*/ 0 w 1486"/>
              <a:gd name="T5" fmla="*/ 1879 h 1916"/>
              <a:gd name="T6" fmla="*/ 0 w 1486"/>
              <a:gd name="T7" fmla="*/ 37 h 1916"/>
              <a:gd name="T8" fmla="*/ 37 w 1486"/>
              <a:gd name="T9" fmla="*/ 0 h 1916"/>
              <a:gd name="T10" fmla="*/ 1449 w 1486"/>
              <a:gd name="T11" fmla="*/ 0 h 1916"/>
              <a:gd name="T12" fmla="*/ 1486 w 1486"/>
              <a:gd name="T13" fmla="*/ 37 h 1916"/>
              <a:gd name="T14" fmla="*/ 1486 w 1486"/>
              <a:gd name="T15" fmla="*/ 1879 h 1916"/>
              <a:gd name="T16" fmla="*/ 1449 w 1486"/>
              <a:gd name="T17" fmla="*/ 1916 h 1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86" h="1916">
                <a:moveTo>
                  <a:pt x="1449" y="1916"/>
                </a:moveTo>
                <a:cubicBezTo>
                  <a:pt x="37" y="1916"/>
                  <a:pt x="37" y="1916"/>
                  <a:pt x="37" y="1916"/>
                </a:cubicBezTo>
                <a:cubicBezTo>
                  <a:pt x="17" y="1916"/>
                  <a:pt x="0" y="1899"/>
                  <a:pt x="0" y="1879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17"/>
                  <a:pt x="17" y="0"/>
                  <a:pt x="37" y="0"/>
                </a:cubicBezTo>
                <a:cubicBezTo>
                  <a:pt x="1449" y="0"/>
                  <a:pt x="1449" y="0"/>
                  <a:pt x="1449" y="0"/>
                </a:cubicBezTo>
                <a:cubicBezTo>
                  <a:pt x="1469" y="0"/>
                  <a:pt x="1486" y="17"/>
                  <a:pt x="1486" y="37"/>
                </a:cubicBezTo>
                <a:cubicBezTo>
                  <a:pt x="1486" y="1879"/>
                  <a:pt x="1486" y="1879"/>
                  <a:pt x="1486" y="1879"/>
                </a:cubicBezTo>
                <a:cubicBezTo>
                  <a:pt x="1486" y="1899"/>
                  <a:pt x="1469" y="1916"/>
                  <a:pt x="1449" y="19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6"/>
          <p:cNvSpPr>
            <a:spLocks/>
          </p:cNvSpPr>
          <p:nvPr/>
        </p:nvSpPr>
        <p:spPr bwMode="auto">
          <a:xfrm>
            <a:off x="1771196" y="2487612"/>
            <a:ext cx="2593975" cy="3454400"/>
          </a:xfrm>
          <a:custGeom>
            <a:avLst/>
            <a:gdLst>
              <a:gd name="T0" fmla="*/ 0 w 1634"/>
              <a:gd name="T1" fmla="*/ 0 h 2176"/>
              <a:gd name="T2" fmla="*/ 0 w 1634"/>
              <a:gd name="T3" fmla="*/ 2176 h 2176"/>
              <a:gd name="T4" fmla="*/ 1347 w 1634"/>
              <a:gd name="T5" fmla="*/ 2176 h 2176"/>
              <a:gd name="T6" fmla="*/ 1634 w 1634"/>
              <a:gd name="T7" fmla="*/ 1890 h 2176"/>
              <a:gd name="T8" fmla="*/ 1634 w 1634"/>
              <a:gd name="T9" fmla="*/ 0 h 2176"/>
              <a:gd name="T10" fmla="*/ 0 w 1634"/>
              <a:gd name="T11" fmla="*/ 0 h 2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34" h="2176">
                <a:moveTo>
                  <a:pt x="0" y="0"/>
                </a:moveTo>
                <a:lnTo>
                  <a:pt x="0" y="2176"/>
                </a:lnTo>
                <a:lnTo>
                  <a:pt x="1347" y="2176"/>
                </a:lnTo>
                <a:lnTo>
                  <a:pt x="1634" y="1890"/>
                </a:lnTo>
                <a:lnTo>
                  <a:pt x="163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7"/>
          <p:cNvSpPr>
            <a:spLocks/>
          </p:cNvSpPr>
          <p:nvPr/>
        </p:nvSpPr>
        <p:spPr bwMode="auto">
          <a:xfrm>
            <a:off x="3909559" y="5487987"/>
            <a:ext cx="455613" cy="454025"/>
          </a:xfrm>
          <a:custGeom>
            <a:avLst/>
            <a:gdLst>
              <a:gd name="T0" fmla="*/ 0 w 287"/>
              <a:gd name="T1" fmla="*/ 0 h 286"/>
              <a:gd name="T2" fmla="*/ 0 w 287"/>
              <a:gd name="T3" fmla="*/ 286 h 286"/>
              <a:gd name="T4" fmla="*/ 287 w 287"/>
              <a:gd name="T5" fmla="*/ 0 h 286"/>
              <a:gd name="T6" fmla="*/ 0 w 287"/>
              <a:gd name="T7" fmla="*/ 0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7" h="286">
                <a:moveTo>
                  <a:pt x="0" y="0"/>
                </a:moveTo>
                <a:lnTo>
                  <a:pt x="0" y="286"/>
                </a:lnTo>
                <a:lnTo>
                  <a:pt x="287" y="0"/>
                </a:lnTo>
                <a:lnTo>
                  <a:pt x="0" y="0"/>
                </a:lnTo>
                <a:close/>
              </a:path>
            </a:pathLst>
          </a:custGeom>
          <a:solidFill>
            <a:srgbClr val="E0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8"/>
          <p:cNvSpPr>
            <a:spLocks/>
          </p:cNvSpPr>
          <p:nvPr/>
        </p:nvSpPr>
        <p:spPr bwMode="auto">
          <a:xfrm>
            <a:off x="2661784" y="2397124"/>
            <a:ext cx="812800" cy="328613"/>
          </a:xfrm>
          <a:custGeom>
            <a:avLst/>
            <a:gdLst>
              <a:gd name="T0" fmla="*/ 392 w 406"/>
              <a:gd name="T1" fmla="*/ 164 h 164"/>
              <a:gd name="T2" fmla="*/ 14 w 406"/>
              <a:gd name="T3" fmla="*/ 164 h 164"/>
              <a:gd name="T4" fmla="*/ 0 w 406"/>
              <a:gd name="T5" fmla="*/ 150 h 164"/>
              <a:gd name="T6" fmla="*/ 0 w 406"/>
              <a:gd name="T7" fmla="*/ 13 h 164"/>
              <a:gd name="T8" fmla="*/ 14 w 406"/>
              <a:gd name="T9" fmla="*/ 0 h 164"/>
              <a:gd name="T10" fmla="*/ 392 w 406"/>
              <a:gd name="T11" fmla="*/ 0 h 164"/>
              <a:gd name="T12" fmla="*/ 406 w 406"/>
              <a:gd name="T13" fmla="*/ 13 h 164"/>
              <a:gd name="T14" fmla="*/ 406 w 406"/>
              <a:gd name="T15" fmla="*/ 150 h 164"/>
              <a:gd name="T16" fmla="*/ 392 w 406"/>
              <a:gd name="T17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" h="164">
                <a:moveTo>
                  <a:pt x="392" y="164"/>
                </a:moveTo>
                <a:cubicBezTo>
                  <a:pt x="14" y="164"/>
                  <a:pt x="14" y="164"/>
                  <a:pt x="14" y="164"/>
                </a:cubicBezTo>
                <a:cubicBezTo>
                  <a:pt x="6" y="164"/>
                  <a:pt x="0" y="158"/>
                  <a:pt x="0" y="15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392" y="0"/>
                  <a:pt x="392" y="0"/>
                  <a:pt x="392" y="0"/>
                </a:cubicBezTo>
                <a:cubicBezTo>
                  <a:pt x="400" y="0"/>
                  <a:pt x="406" y="6"/>
                  <a:pt x="406" y="13"/>
                </a:cubicBezTo>
                <a:cubicBezTo>
                  <a:pt x="406" y="150"/>
                  <a:pt x="406" y="150"/>
                  <a:pt x="406" y="150"/>
                </a:cubicBezTo>
                <a:cubicBezTo>
                  <a:pt x="406" y="158"/>
                  <a:pt x="400" y="164"/>
                  <a:pt x="392" y="164"/>
                </a:cubicBezTo>
                <a:close/>
              </a:path>
            </a:pathLst>
          </a:custGeom>
          <a:solidFill>
            <a:srgbClr val="7575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Oval 9"/>
          <p:cNvSpPr>
            <a:spLocks noChangeArrowheads="1"/>
          </p:cNvSpPr>
          <p:nvPr/>
        </p:nvSpPr>
        <p:spPr bwMode="auto">
          <a:xfrm>
            <a:off x="2904671" y="2230437"/>
            <a:ext cx="328613" cy="330200"/>
          </a:xfrm>
          <a:prstGeom prst="ellipse">
            <a:avLst/>
          </a:prstGeom>
          <a:solidFill>
            <a:srgbClr val="7575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10"/>
          <p:cNvSpPr>
            <a:spLocks/>
          </p:cNvSpPr>
          <p:nvPr/>
        </p:nvSpPr>
        <p:spPr bwMode="auto">
          <a:xfrm>
            <a:off x="2763384" y="2498724"/>
            <a:ext cx="609600" cy="114300"/>
          </a:xfrm>
          <a:custGeom>
            <a:avLst/>
            <a:gdLst>
              <a:gd name="T0" fmla="*/ 275 w 304"/>
              <a:gd name="T1" fmla="*/ 57 h 57"/>
              <a:gd name="T2" fmla="*/ 29 w 304"/>
              <a:gd name="T3" fmla="*/ 57 h 57"/>
              <a:gd name="T4" fmla="*/ 0 w 304"/>
              <a:gd name="T5" fmla="*/ 29 h 57"/>
              <a:gd name="T6" fmla="*/ 0 w 304"/>
              <a:gd name="T7" fmla="*/ 29 h 57"/>
              <a:gd name="T8" fmla="*/ 29 w 304"/>
              <a:gd name="T9" fmla="*/ 0 h 57"/>
              <a:gd name="T10" fmla="*/ 275 w 304"/>
              <a:gd name="T11" fmla="*/ 0 h 57"/>
              <a:gd name="T12" fmla="*/ 304 w 304"/>
              <a:gd name="T13" fmla="*/ 29 h 57"/>
              <a:gd name="T14" fmla="*/ 304 w 304"/>
              <a:gd name="T15" fmla="*/ 29 h 57"/>
              <a:gd name="T16" fmla="*/ 275 w 304"/>
              <a:gd name="T1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4" h="57">
                <a:moveTo>
                  <a:pt x="275" y="57"/>
                </a:moveTo>
                <a:cubicBezTo>
                  <a:pt x="29" y="57"/>
                  <a:pt x="29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91" y="0"/>
                  <a:pt x="304" y="13"/>
                  <a:pt x="304" y="29"/>
                </a:cubicBezTo>
                <a:cubicBezTo>
                  <a:pt x="304" y="29"/>
                  <a:pt x="304" y="29"/>
                  <a:pt x="304" y="29"/>
                </a:cubicBezTo>
                <a:cubicBezTo>
                  <a:pt x="304" y="44"/>
                  <a:pt x="291" y="57"/>
                  <a:pt x="275" y="57"/>
                </a:cubicBezTo>
                <a:close/>
              </a:path>
            </a:pathLst>
          </a:custGeom>
          <a:solidFill>
            <a:srgbClr val="61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椭圆 314"/>
          <p:cNvSpPr/>
          <p:nvPr/>
        </p:nvSpPr>
        <p:spPr>
          <a:xfrm>
            <a:off x="9048405" y="3022660"/>
            <a:ext cx="104104" cy="104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6" name="任意多边形 315"/>
          <p:cNvSpPr/>
          <p:nvPr/>
        </p:nvSpPr>
        <p:spPr>
          <a:xfrm>
            <a:off x="8800646" y="3971924"/>
            <a:ext cx="309563" cy="0"/>
          </a:xfrm>
          <a:custGeom>
            <a:avLst/>
            <a:gdLst>
              <a:gd name="connsiteX0" fmla="*/ 0 w 309563"/>
              <a:gd name="connsiteY0" fmla="*/ 0 h 0"/>
              <a:gd name="connsiteX1" fmla="*/ 309563 w 30956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3">
                <a:moveTo>
                  <a:pt x="0" y="0"/>
                </a:moveTo>
                <a:lnTo>
                  <a:pt x="309563" y="0"/>
                </a:lnTo>
              </a:path>
            </a:pathLst>
          </a:cu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椭圆 316"/>
          <p:cNvSpPr/>
          <p:nvPr/>
        </p:nvSpPr>
        <p:spPr>
          <a:xfrm>
            <a:off x="9048405" y="3507742"/>
            <a:ext cx="104104" cy="1041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椭圆 317"/>
          <p:cNvSpPr/>
          <p:nvPr/>
        </p:nvSpPr>
        <p:spPr>
          <a:xfrm>
            <a:off x="9048405" y="3918344"/>
            <a:ext cx="104104" cy="104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9048405" y="4375282"/>
            <a:ext cx="104104" cy="104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9048405" y="4658026"/>
            <a:ext cx="104104" cy="1041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46582" y="2935662"/>
            <a:ext cx="24069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chemeClr val="accent2"/>
                </a:solidFill>
              </a:rPr>
              <a:t>南方</a:t>
            </a:r>
            <a:r>
              <a:rPr lang="zh-CN" altLang="zh-CN" sz="2400" b="1" dirty="0">
                <a:solidFill>
                  <a:schemeClr val="accent2"/>
                </a:solidFill>
              </a:rPr>
              <a:t>年轻人记账最为</a:t>
            </a:r>
            <a:r>
              <a:rPr lang="zh-CN" altLang="zh-CN" sz="2400" b="1" dirty="0" smtClean="0">
                <a:solidFill>
                  <a:schemeClr val="accent2"/>
                </a:solidFill>
              </a:rPr>
              <a:t>活跃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。</a:t>
            </a:r>
            <a:r>
              <a:rPr lang="zh-CN" altLang="zh-CN" sz="2400" b="1" dirty="0" smtClean="0">
                <a:solidFill>
                  <a:schemeClr val="accent2"/>
                </a:solidFill>
              </a:rPr>
              <a:t>人均</a:t>
            </a:r>
            <a:r>
              <a:rPr lang="zh-CN" altLang="zh-CN" sz="2400" b="1" dirty="0">
                <a:solidFill>
                  <a:schemeClr val="accent2"/>
                </a:solidFill>
              </a:rPr>
              <a:t>记账笔</a:t>
            </a:r>
            <a:r>
              <a:rPr lang="zh-CN" altLang="zh-CN" sz="2400" b="1" dirty="0" smtClean="0">
                <a:solidFill>
                  <a:schemeClr val="accent2"/>
                </a:solidFill>
              </a:rPr>
              <a:t>数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546/</a:t>
            </a:r>
            <a:r>
              <a:rPr lang="zh-CN" altLang="zh-CN" sz="2400" b="1" dirty="0">
                <a:solidFill>
                  <a:schemeClr val="accent2"/>
                </a:solidFill>
              </a:rPr>
              <a:t>年</a:t>
            </a:r>
            <a:r>
              <a:rPr lang="zh-CN" altLang="en-US" sz="2400" b="1" dirty="0">
                <a:solidFill>
                  <a:schemeClr val="accent2"/>
                </a:solidFill>
              </a:rPr>
              <a:t>，</a:t>
            </a:r>
            <a:r>
              <a:rPr lang="zh-CN" altLang="zh-CN" sz="2400" b="1" dirty="0">
                <a:solidFill>
                  <a:schemeClr val="accent2"/>
                </a:solidFill>
              </a:rPr>
              <a:t> </a:t>
            </a:r>
            <a:r>
              <a:rPr lang="zh-CN" altLang="zh-CN" sz="2400" b="1" dirty="0">
                <a:solidFill>
                  <a:schemeClr val="accent1"/>
                </a:solidFill>
              </a:rPr>
              <a:t>前四位均为南方城市</a:t>
            </a:r>
            <a:r>
              <a:rPr lang="zh-CN" altLang="zh-CN" sz="2400" b="1" dirty="0" smtClean="0">
                <a:solidFill>
                  <a:schemeClr val="accent1"/>
                </a:solidFill>
              </a:rPr>
              <a:t>。</a:t>
            </a:r>
            <a:endParaRPr lang="en-US" altLang="zh-CN" sz="2400" b="1" dirty="0">
              <a:solidFill>
                <a:schemeClr val="accent1"/>
              </a:solidFill>
            </a:endParaRPr>
          </a:p>
        </p:txBody>
      </p:sp>
      <p:sp>
        <p:nvSpPr>
          <p:cNvPr id="321" name="文本框 320"/>
          <p:cNvSpPr txBox="1"/>
          <p:nvPr/>
        </p:nvSpPr>
        <p:spPr>
          <a:xfrm>
            <a:off x="9691276" y="2885088"/>
            <a:ext cx="80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532</a:t>
            </a:r>
            <a:r>
              <a:rPr lang="zh-CN" altLang="en-US" dirty="0" smtClean="0"/>
              <a:t>笔</a:t>
            </a:r>
            <a:endParaRPr lang="en-US" altLang="zh-CN" dirty="0"/>
          </a:p>
        </p:txBody>
      </p:sp>
      <p:sp>
        <p:nvSpPr>
          <p:cNvPr id="322" name="椭圆 321"/>
          <p:cNvSpPr/>
          <p:nvPr/>
        </p:nvSpPr>
        <p:spPr>
          <a:xfrm>
            <a:off x="9048405" y="4970628"/>
            <a:ext cx="104104" cy="1041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椭圆 322"/>
          <p:cNvSpPr/>
          <p:nvPr/>
        </p:nvSpPr>
        <p:spPr>
          <a:xfrm>
            <a:off x="9048405" y="5222259"/>
            <a:ext cx="104104" cy="104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椭圆 323"/>
          <p:cNvSpPr/>
          <p:nvPr/>
        </p:nvSpPr>
        <p:spPr>
          <a:xfrm>
            <a:off x="9048405" y="5473890"/>
            <a:ext cx="104104" cy="10410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椭圆 324"/>
          <p:cNvSpPr/>
          <p:nvPr/>
        </p:nvSpPr>
        <p:spPr>
          <a:xfrm>
            <a:off x="9048405" y="5750922"/>
            <a:ext cx="104104" cy="104104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椭圆 325"/>
          <p:cNvSpPr/>
          <p:nvPr/>
        </p:nvSpPr>
        <p:spPr>
          <a:xfrm>
            <a:off x="9048405" y="6070289"/>
            <a:ext cx="104104" cy="1041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文本框 326"/>
          <p:cNvSpPr txBox="1"/>
          <p:nvPr/>
        </p:nvSpPr>
        <p:spPr>
          <a:xfrm>
            <a:off x="9691276" y="3364301"/>
            <a:ext cx="80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</a:rPr>
              <a:t>582</a:t>
            </a:r>
            <a:r>
              <a:rPr lang="zh-CN" altLang="en-US" b="1" dirty="0" smtClean="0">
                <a:solidFill>
                  <a:schemeClr val="accent1"/>
                </a:solidFill>
              </a:rPr>
              <a:t>笔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9691276" y="3756354"/>
            <a:ext cx="80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532</a:t>
            </a:r>
            <a:r>
              <a:rPr lang="zh-CN" altLang="en-US" dirty="0" smtClean="0"/>
              <a:t>笔</a:t>
            </a:r>
            <a:endParaRPr lang="en-US" altLang="zh-CN" dirty="0"/>
          </a:p>
        </p:txBody>
      </p:sp>
      <p:sp>
        <p:nvSpPr>
          <p:cNvPr id="331" name="文本框 330"/>
          <p:cNvSpPr txBox="1"/>
          <p:nvPr/>
        </p:nvSpPr>
        <p:spPr>
          <a:xfrm>
            <a:off x="9688037" y="4242668"/>
            <a:ext cx="80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535</a:t>
            </a:r>
            <a:r>
              <a:rPr lang="zh-CN" altLang="en-US" dirty="0" smtClean="0"/>
              <a:t>笔</a:t>
            </a:r>
            <a:endParaRPr lang="en-US" altLang="zh-CN" dirty="0"/>
          </a:p>
        </p:txBody>
      </p:sp>
      <p:sp>
        <p:nvSpPr>
          <p:cNvPr id="332" name="文本框 331"/>
          <p:cNvSpPr txBox="1"/>
          <p:nvPr/>
        </p:nvSpPr>
        <p:spPr>
          <a:xfrm>
            <a:off x="9688037" y="4547115"/>
            <a:ext cx="80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</a:rPr>
              <a:t>612</a:t>
            </a:r>
            <a:r>
              <a:rPr lang="zh-CN" altLang="en-US" b="1" dirty="0" smtClean="0">
                <a:solidFill>
                  <a:schemeClr val="accent1"/>
                </a:solidFill>
              </a:rPr>
              <a:t>笔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33" name="文本框 332"/>
          <p:cNvSpPr txBox="1"/>
          <p:nvPr/>
        </p:nvSpPr>
        <p:spPr>
          <a:xfrm>
            <a:off x="9688037" y="4867322"/>
            <a:ext cx="80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</a:rPr>
              <a:t>558</a:t>
            </a:r>
            <a:r>
              <a:rPr lang="zh-CN" altLang="en-US" b="1" dirty="0" smtClean="0">
                <a:solidFill>
                  <a:schemeClr val="accent1"/>
                </a:solidFill>
              </a:rPr>
              <a:t>笔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34" name="文本框 333"/>
          <p:cNvSpPr txBox="1"/>
          <p:nvPr/>
        </p:nvSpPr>
        <p:spPr>
          <a:xfrm>
            <a:off x="9688037" y="5145319"/>
            <a:ext cx="80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536</a:t>
            </a:r>
            <a:r>
              <a:rPr lang="zh-CN" altLang="en-US" dirty="0" smtClean="0"/>
              <a:t>笔</a:t>
            </a:r>
            <a:endParaRPr lang="en-US" altLang="zh-CN" dirty="0"/>
          </a:p>
        </p:txBody>
      </p:sp>
      <p:sp>
        <p:nvSpPr>
          <p:cNvPr id="335" name="文本框 334"/>
          <p:cNvSpPr txBox="1"/>
          <p:nvPr/>
        </p:nvSpPr>
        <p:spPr>
          <a:xfrm>
            <a:off x="9688037" y="5399965"/>
            <a:ext cx="80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532</a:t>
            </a:r>
            <a:r>
              <a:rPr lang="zh-CN" altLang="en-US" dirty="0" smtClean="0"/>
              <a:t>笔</a:t>
            </a:r>
            <a:endParaRPr lang="en-US" altLang="zh-CN" dirty="0"/>
          </a:p>
        </p:txBody>
      </p:sp>
      <p:sp>
        <p:nvSpPr>
          <p:cNvPr id="336" name="文本框 335"/>
          <p:cNvSpPr txBox="1"/>
          <p:nvPr/>
        </p:nvSpPr>
        <p:spPr>
          <a:xfrm>
            <a:off x="9688037" y="5673661"/>
            <a:ext cx="80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550</a:t>
            </a:r>
            <a:r>
              <a:rPr lang="zh-CN" altLang="en-US" dirty="0" smtClean="0">
                <a:solidFill>
                  <a:schemeClr val="accent1"/>
                </a:solidFill>
              </a:rPr>
              <a:t>笔</a:t>
            </a:r>
            <a:endParaRPr lang="en-US" altLang="zh-CN" dirty="0">
              <a:solidFill>
                <a:schemeClr val="accent1"/>
              </a:solidFill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9688037" y="5972277"/>
            <a:ext cx="80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accent1"/>
                </a:solidFill>
              </a:rPr>
              <a:t>552</a:t>
            </a:r>
            <a:r>
              <a:rPr lang="zh-CN" altLang="en-US" b="1" dirty="0" smtClean="0">
                <a:solidFill>
                  <a:schemeClr val="accent1"/>
                </a:solidFill>
              </a:rPr>
              <a:t>笔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16180" y="3519678"/>
            <a:ext cx="2281370" cy="3393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flipV="1">
            <a:off x="1883604" y="3993680"/>
            <a:ext cx="2270573" cy="4989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1899347" y="4589168"/>
            <a:ext cx="2270573" cy="4989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1872807" y="5145319"/>
            <a:ext cx="2281370" cy="33936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05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8915" y="6321664"/>
            <a:ext cx="10334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400" dirty="0" smtClean="0">
                <a:solidFill>
                  <a:schemeClr val="accent2"/>
                </a:solidFill>
              </a:rPr>
              <a:t>福建</a:t>
            </a:r>
            <a:r>
              <a:rPr lang="zh-CN" altLang="zh-CN" sz="2400" dirty="0">
                <a:solidFill>
                  <a:schemeClr val="accent2"/>
                </a:solidFill>
              </a:rPr>
              <a:t>土豪们</a:t>
            </a:r>
            <a:r>
              <a:rPr lang="zh-CN" altLang="en-US" sz="2400" dirty="0">
                <a:solidFill>
                  <a:schemeClr val="accent2"/>
                </a:solidFill>
              </a:rPr>
              <a:t>平日</a:t>
            </a:r>
            <a:r>
              <a:rPr lang="zh-CN" altLang="zh-CN" sz="2400" dirty="0">
                <a:solidFill>
                  <a:schemeClr val="accent2"/>
                </a:solidFill>
              </a:rPr>
              <a:t>嫁妆、彩礼动辄上亿</a:t>
            </a:r>
            <a:r>
              <a:rPr lang="zh-CN" altLang="en-US" sz="2400" dirty="0">
                <a:solidFill>
                  <a:schemeClr val="accent2"/>
                </a:solidFill>
              </a:rPr>
              <a:t>，</a:t>
            </a:r>
            <a:r>
              <a:rPr lang="zh-CN" altLang="zh-CN" sz="2400" dirty="0">
                <a:solidFill>
                  <a:schemeClr val="accent2"/>
                </a:solidFill>
              </a:rPr>
              <a:t>当之无愧拿下花钱第一名的桂冠。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496633" y="1568157"/>
            <a:ext cx="1168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2"/>
                </a:solidFill>
              </a:rPr>
              <a:t>福建</a:t>
            </a:r>
            <a:endParaRPr lang="zh-CN" altLang="zh-CN" sz="3200" b="1" dirty="0">
              <a:solidFill>
                <a:schemeClr val="accent2"/>
              </a:solidFill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>
          <a:xfrm>
            <a:off x="1100918" y="577729"/>
            <a:ext cx="9990164" cy="950167"/>
            <a:chOff x="696686" y="245157"/>
            <a:chExt cx="10591093" cy="950167"/>
          </a:xfrm>
        </p:grpSpPr>
        <p:sp>
          <p:nvSpPr>
            <p:cNvPr id="9" name="矩形 8"/>
            <p:cNvSpPr/>
            <p:nvPr/>
          </p:nvSpPr>
          <p:spPr>
            <a:xfrm>
              <a:off x="696686" y="397636"/>
              <a:ext cx="10591093" cy="797688"/>
            </a:xfrm>
            <a:prstGeom prst="rect">
              <a:avLst/>
            </a:prstGeom>
            <a:solidFill>
              <a:schemeClr val="accent3">
                <a:lumMod val="2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哪里的人最大手大脚 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is1ide-Oval 33"/>
          <p:cNvSpPr>
            <a:spLocks noChangeAspect="1"/>
          </p:cNvSpPr>
          <p:nvPr/>
        </p:nvSpPr>
        <p:spPr>
          <a:xfrm>
            <a:off x="6022217" y="3432974"/>
            <a:ext cx="152400" cy="152400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81" name="Group 2"/>
          <p:cNvGrpSpPr/>
          <p:nvPr/>
        </p:nvGrpSpPr>
        <p:grpSpPr>
          <a:xfrm>
            <a:off x="4359424" y="3837402"/>
            <a:ext cx="2988950" cy="2495160"/>
            <a:chOff x="4359424" y="3681028"/>
            <a:chExt cx="2988950" cy="2495160"/>
          </a:xfrm>
        </p:grpSpPr>
        <p:sp>
          <p:nvSpPr>
            <p:cNvPr id="132" name="is1ide-Oval 4"/>
            <p:cNvSpPr>
              <a:spLocks/>
            </p:cNvSpPr>
            <p:nvPr/>
          </p:nvSpPr>
          <p:spPr bwMode="auto">
            <a:xfrm>
              <a:off x="4853214" y="3681028"/>
              <a:ext cx="2495160" cy="24951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3" name="Group 1"/>
            <p:cNvGrpSpPr/>
            <p:nvPr/>
          </p:nvGrpSpPr>
          <p:grpSpPr>
            <a:xfrm>
              <a:off x="4359424" y="3692215"/>
              <a:ext cx="2976945" cy="2306214"/>
              <a:chOff x="4359424" y="3692215"/>
              <a:chExt cx="2976945" cy="230621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4" name="is1ide-Freeform: Shape 5"/>
              <p:cNvSpPr>
                <a:spLocks/>
              </p:cNvSpPr>
              <p:nvPr/>
            </p:nvSpPr>
            <p:spPr bwMode="auto">
              <a:xfrm>
                <a:off x="5481366" y="5974438"/>
                <a:ext cx="7634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is1ide-Freeform: Shape 6"/>
              <p:cNvSpPr>
                <a:spLocks/>
              </p:cNvSpPr>
              <p:nvPr/>
            </p:nvSpPr>
            <p:spPr bwMode="auto">
              <a:xfrm>
                <a:off x="6891437" y="4030001"/>
                <a:ext cx="69795" cy="38169"/>
              </a:xfrm>
              <a:custGeom>
                <a:avLst/>
                <a:gdLst>
                  <a:gd name="T0" fmla="*/ 1 w 9"/>
                  <a:gd name="T1" fmla="*/ 1 h 5"/>
                  <a:gd name="T2" fmla="*/ 2 w 9"/>
                  <a:gd name="T3" fmla="*/ 4 h 5"/>
                  <a:gd name="T4" fmla="*/ 5 w 9"/>
                  <a:gd name="T5" fmla="*/ 4 h 5"/>
                  <a:gd name="T6" fmla="*/ 7 w 9"/>
                  <a:gd name="T7" fmla="*/ 4 h 5"/>
                  <a:gd name="T8" fmla="*/ 9 w 9"/>
                  <a:gd name="T9" fmla="*/ 5 h 5"/>
                  <a:gd name="T10" fmla="*/ 5 w 9"/>
                  <a:gd name="T11" fmla="*/ 1 h 5"/>
                  <a:gd name="T12" fmla="*/ 2 w 9"/>
                  <a:gd name="T13" fmla="*/ 0 h 5"/>
                  <a:gd name="T14" fmla="*/ 1 w 9"/>
                  <a:gd name="T1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5">
                    <a:moveTo>
                      <a:pt x="1" y="1"/>
                    </a:moveTo>
                    <a:cubicBezTo>
                      <a:pt x="2" y="2"/>
                      <a:pt x="2" y="2"/>
                      <a:pt x="2" y="4"/>
                    </a:cubicBezTo>
                    <a:cubicBezTo>
                      <a:pt x="3" y="5"/>
                      <a:pt x="4" y="4"/>
                      <a:pt x="5" y="4"/>
                    </a:cubicBezTo>
                    <a:cubicBezTo>
                      <a:pt x="5" y="3"/>
                      <a:pt x="5" y="3"/>
                      <a:pt x="7" y="4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7" y="4"/>
                      <a:pt x="6" y="2"/>
                      <a:pt x="5" y="1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s1ide-Freeform: Shape 7"/>
              <p:cNvSpPr>
                <a:spLocks/>
              </p:cNvSpPr>
              <p:nvPr/>
            </p:nvSpPr>
            <p:spPr bwMode="auto">
              <a:xfrm>
                <a:off x="6852177" y="4084529"/>
                <a:ext cx="39260" cy="45803"/>
              </a:xfrm>
              <a:custGeom>
                <a:avLst/>
                <a:gdLst>
                  <a:gd name="T0" fmla="*/ 5 w 5"/>
                  <a:gd name="T1" fmla="*/ 5 h 6"/>
                  <a:gd name="T2" fmla="*/ 0 w 5"/>
                  <a:gd name="T3" fmla="*/ 3 h 6"/>
                  <a:gd name="T4" fmla="*/ 5 w 5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5"/>
                    </a:moveTo>
                    <a:cubicBezTo>
                      <a:pt x="5" y="4"/>
                      <a:pt x="1" y="0"/>
                      <a:pt x="0" y="3"/>
                    </a:cubicBezTo>
                    <a:cubicBezTo>
                      <a:pt x="0" y="4"/>
                      <a:pt x="4" y="6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is1ide-Freeform: Shape 8"/>
              <p:cNvSpPr>
                <a:spLocks/>
              </p:cNvSpPr>
              <p:nvPr/>
            </p:nvSpPr>
            <p:spPr bwMode="auto">
              <a:xfrm>
                <a:off x="4907741" y="4681055"/>
                <a:ext cx="45803" cy="92696"/>
              </a:xfrm>
              <a:custGeom>
                <a:avLst/>
                <a:gdLst>
                  <a:gd name="T0" fmla="*/ 2 w 6"/>
                  <a:gd name="T1" fmla="*/ 9 h 12"/>
                  <a:gd name="T2" fmla="*/ 5 w 6"/>
                  <a:gd name="T3" fmla="*/ 11 h 12"/>
                  <a:gd name="T4" fmla="*/ 3 w 6"/>
                  <a:gd name="T5" fmla="*/ 6 h 12"/>
                  <a:gd name="T6" fmla="*/ 1 w 6"/>
                  <a:gd name="T7" fmla="*/ 1 h 12"/>
                  <a:gd name="T8" fmla="*/ 1 w 6"/>
                  <a:gd name="T9" fmla="*/ 0 h 12"/>
                  <a:gd name="T10" fmla="*/ 0 w 6"/>
                  <a:gd name="T11" fmla="*/ 4 h 12"/>
                  <a:gd name="T12" fmla="*/ 1 w 6"/>
                  <a:gd name="T13" fmla="*/ 7 h 12"/>
                  <a:gd name="T14" fmla="*/ 2 w 6"/>
                  <a:gd name="T15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2" y="9"/>
                    </a:moveTo>
                    <a:cubicBezTo>
                      <a:pt x="3" y="9"/>
                      <a:pt x="4" y="12"/>
                      <a:pt x="5" y="11"/>
                    </a:cubicBezTo>
                    <a:cubicBezTo>
                      <a:pt x="6" y="9"/>
                      <a:pt x="3" y="7"/>
                      <a:pt x="3" y="6"/>
                    </a:cubicBezTo>
                    <a:cubicBezTo>
                      <a:pt x="2" y="5"/>
                      <a:pt x="3" y="3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8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is1ide-Freeform: Shape 9"/>
              <p:cNvSpPr>
                <a:spLocks/>
              </p:cNvSpPr>
              <p:nvPr/>
            </p:nvSpPr>
            <p:spPr bwMode="auto">
              <a:xfrm>
                <a:off x="5294883" y="3990742"/>
                <a:ext cx="46893" cy="31626"/>
              </a:xfrm>
              <a:custGeom>
                <a:avLst/>
                <a:gdLst>
                  <a:gd name="T0" fmla="*/ 1 w 6"/>
                  <a:gd name="T1" fmla="*/ 4 h 4"/>
                  <a:gd name="T2" fmla="*/ 3 w 6"/>
                  <a:gd name="T3" fmla="*/ 3 h 4"/>
                  <a:gd name="T4" fmla="*/ 6 w 6"/>
                  <a:gd name="T5" fmla="*/ 1 h 4"/>
                  <a:gd name="T6" fmla="*/ 5 w 6"/>
                  <a:gd name="T7" fmla="*/ 0 h 4"/>
                  <a:gd name="T8" fmla="*/ 0 w 6"/>
                  <a:gd name="T9" fmla="*/ 4 h 4"/>
                  <a:gd name="T10" fmla="*/ 1 w 6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1" y="4"/>
                      <a:pt x="3" y="3"/>
                      <a:pt x="3" y="3"/>
                    </a:cubicBezTo>
                    <a:cubicBezTo>
                      <a:pt x="4" y="3"/>
                      <a:pt x="6" y="2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3" y="1"/>
                      <a:pt x="2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is1ide-Freeform: Shape 10"/>
              <p:cNvSpPr>
                <a:spLocks/>
              </p:cNvSpPr>
              <p:nvPr/>
            </p:nvSpPr>
            <p:spPr bwMode="auto">
              <a:xfrm>
                <a:off x="5357044" y="3920947"/>
                <a:ext cx="262821" cy="154857"/>
              </a:xfrm>
              <a:custGeom>
                <a:avLst/>
                <a:gdLst>
                  <a:gd name="T0" fmla="*/ 0 w 34"/>
                  <a:gd name="T1" fmla="*/ 7 h 20"/>
                  <a:gd name="T2" fmla="*/ 2 w 34"/>
                  <a:gd name="T3" fmla="*/ 6 h 20"/>
                  <a:gd name="T4" fmla="*/ 3 w 34"/>
                  <a:gd name="T5" fmla="*/ 5 h 20"/>
                  <a:gd name="T6" fmla="*/ 4 w 34"/>
                  <a:gd name="T7" fmla="*/ 7 h 20"/>
                  <a:gd name="T8" fmla="*/ 6 w 34"/>
                  <a:gd name="T9" fmla="*/ 7 h 20"/>
                  <a:gd name="T10" fmla="*/ 5 w 34"/>
                  <a:gd name="T11" fmla="*/ 10 h 20"/>
                  <a:gd name="T12" fmla="*/ 4 w 34"/>
                  <a:gd name="T13" fmla="*/ 11 h 20"/>
                  <a:gd name="T14" fmla="*/ 7 w 34"/>
                  <a:gd name="T15" fmla="*/ 11 h 20"/>
                  <a:gd name="T16" fmla="*/ 9 w 34"/>
                  <a:gd name="T17" fmla="*/ 9 h 20"/>
                  <a:gd name="T18" fmla="*/ 11 w 34"/>
                  <a:gd name="T19" fmla="*/ 8 h 20"/>
                  <a:gd name="T20" fmla="*/ 11 w 34"/>
                  <a:gd name="T21" fmla="*/ 10 h 20"/>
                  <a:gd name="T22" fmla="*/ 8 w 34"/>
                  <a:gd name="T23" fmla="*/ 12 h 20"/>
                  <a:gd name="T24" fmla="*/ 5 w 34"/>
                  <a:gd name="T25" fmla="*/ 13 h 20"/>
                  <a:gd name="T26" fmla="*/ 2 w 34"/>
                  <a:gd name="T27" fmla="*/ 14 h 20"/>
                  <a:gd name="T28" fmla="*/ 2 w 34"/>
                  <a:gd name="T29" fmla="*/ 17 h 20"/>
                  <a:gd name="T30" fmla="*/ 4 w 34"/>
                  <a:gd name="T31" fmla="*/ 16 h 20"/>
                  <a:gd name="T32" fmla="*/ 10 w 34"/>
                  <a:gd name="T33" fmla="*/ 16 h 20"/>
                  <a:gd name="T34" fmla="*/ 13 w 34"/>
                  <a:gd name="T35" fmla="*/ 17 h 20"/>
                  <a:gd name="T36" fmla="*/ 15 w 34"/>
                  <a:gd name="T37" fmla="*/ 18 h 20"/>
                  <a:gd name="T38" fmla="*/ 17 w 34"/>
                  <a:gd name="T39" fmla="*/ 18 h 20"/>
                  <a:gd name="T40" fmla="*/ 19 w 34"/>
                  <a:gd name="T41" fmla="*/ 19 h 20"/>
                  <a:gd name="T42" fmla="*/ 22 w 34"/>
                  <a:gd name="T43" fmla="*/ 19 h 20"/>
                  <a:gd name="T44" fmla="*/ 24 w 34"/>
                  <a:gd name="T45" fmla="*/ 18 h 20"/>
                  <a:gd name="T46" fmla="*/ 26 w 34"/>
                  <a:gd name="T47" fmla="*/ 18 h 20"/>
                  <a:gd name="T48" fmla="*/ 26 w 34"/>
                  <a:gd name="T49" fmla="*/ 15 h 20"/>
                  <a:gd name="T50" fmla="*/ 22 w 34"/>
                  <a:gd name="T51" fmla="*/ 13 h 20"/>
                  <a:gd name="T52" fmla="*/ 22 w 34"/>
                  <a:gd name="T53" fmla="*/ 12 h 20"/>
                  <a:gd name="T54" fmla="*/ 26 w 34"/>
                  <a:gd name="T55" fmla="*/ 13 h 20"/>
                  <a:gd name="T56" fmla="*/ 29 w 34"/>
                  <a:gd name="T57" fmla="*/ 13 h 20"/>
                  <a:gd name="T58" fmla="*/ 32 w 34"/>
                  <a:gd name="T59" fmla="*/ 12 h 20"/>
                  <a:gd name="T60" fmla="*/ 34 w 34"/>
                  <a:gd name="T61" fmla="*/ 10 h 20"/>
                  <a:gd name="T62" fmla="*/ 28 w 34"/>
                  <a:gd name="T63" fmla="*/ 9 h 20"/>
                  <a:gd name="T64" fmla="*/ 25 w 34"/>
                  <a:gd name="T65" fmla="*/ 7 h 20"/>
                  <a:gd name="T66" fmla="*/ 22 w 34"/>
                  <a:gd name="T67" fmla="*/ 7 h 20"/>
                  <a:gd name="T68" fmla="*/ 22 w 34"/>
                  <a:gd name="T69" fmla="*/ 3 h 20"/>
                  <a:gd name="T70" fmla="*/ 14 w 34"/>
                  <a:gd name="T71" fmla="*/ 2 h 20"/>
                  <a:gd name="T72" fmla="*/ 8 w 34"/>
                  <a:gd name="T73" fmla="*/ 0 h 20"/>
                  <a:gd name="T74" fmla="*/ 0 w 34"/>
                  <a:gd name="T75" fmla="*/ 7 h 20"/>
                  <a:gd name="T76" fmla="*/ 0 w 34"/>
                  <a:gd name="T7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4" h="20">
                    <a:moveTo>
                      <a:pt x="0" y="7"/>
                    </a:moveTo>
                    <a:cubicBezTo>
                      <a:pt x="0" y="7"/>
                      <a:pt x="2" y="7"/>
                      <a:pt x="2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2" y="7"/>
                      <a:pt x="4" y="7"/>
                    </a:cubicBezTo>
                    <a:cubicBezTo>
                      <a:pt x="5" y="6"/>
                      <a:pt x="5" y="6"/>
                      <a:pt x="6" y="7"/>
                    </a:cubicBezTo>
                    <a:cubicBezTo>
                      <a:pt x="7" y="7"/>
                      <a:pt x="5" y="9"/>
                      <a:pt x="5" y="10"/>
                    </a:cubicBezTo>
                    <a:cubicBezTo>
                      <a:pt x="4" y="10"/>
                      <a:pt x="3" y="11"/>
                      <a:pt x="4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7" y="11"/>
                      <a:pt x="8" y="9"/>
                      <a:pt x="9" y="9"/>
                    </a:cubicBezTo>
                    <a:cubicBezTo>
                      <a:pt x="9" y="8"/>
                      <a:pt x="10" y="8"/>
                      <a:pt x="11" y="8"/>
                    </a:cubicBezTo>
                    <a:cubicBezTo>
                      <a:pt x="11" y="9"/>
                      <a:pt x="14" y="9"/>
                      <a:pt x="11" y="10"/>
                    </a:cubicBezTo>
                    <a:cubicBezTo>
                      <a:pt x="9" y="11"/>
                      <a:pt x="8" y="11"/>
                      <a:pt x="8" y="12"/>
                    </a:cubicBezTo>
                    <a:cubicBezTo>
                      <a:pt x="7" y="13"/>
                      <a:pt x="7" y="14"/>
                      <a:pt x="5" y="13"/>
                    </a:cubicBezTo>
                    <a:cubicBezTo>
                      <a:pt x="3" y="13"/>
                      <a:pt x="2" y="13"/>
                      <a:pt x="2" y="14"/>
                    </a:cubicBezTo>
                    <a:cubicBezTo>
                      <a:pt x="1" y="15"/>
                      <a:pt x="1" y="17"/>
                      <a:pt x="2" y="17"/>
                    </a:cubicBezTo>
                    <a:cubicBezTo>
                      <a:pt x="3" y="17"/>
                      <a:pt x="3" y="17"/>
                      <a:pt x="4" y="16"/>
                    </a:cubicBezTo>
                    <a:cubicBezTo>
                      <a:pt x="5" y="16"/>
                      <a:pt x="9" y="16"/>
                      <a:pt x="10" y="16"/>
                    </a:cubicBezTo>
                    <a:cubicBezTo>
                      <a:pt x="11" y="16"/>
                      <a:pt x="12" y="17"/>
                      <a:pt x="13" y="17"/>
                    </a:cubicBezTo>
                    <a:cubicBezTo>
                      <a:pt x="13" y="17"/>
                      <a:pt x="14" y="18"/>
                      <a:pt x="15" y="18"/>
                    </a:cubicBezTo>
                    <a:cubicBezTo>
                      <a:pt x="16" y="19"/>
                      <a:pt x="16" y="17"/>
                      <a:pt x="17" y="18"/>
                    </a:cubicBezTo>
                    <a:cubicBezTo>
                      <a:pt x="19" y="19"/>
                      <a:pt x="18" y="19"/>
                      <a:pt x="19" y="19"/>
                    </a:cubicBezTo>
                    <a:cubicBezTo>
                      <a:pt x="20" y="19"/>
                      <a:pt x="22" y="19"/>
                      <a:pt x="22" y="19"/>
                    </a:cubicBezTo>
                    <a:cubicBezTo>
                      <a:pt x="22" y="19"/>
                      <a:pt x="22" y="17"/>
                      <a:pt x="24" y="18"/>
                    </a:cubicBezTo>
                    <a:cubicBezTo>
                      <a:pt x="25" y="18"/>
                      <a:pt x="26" y="20"/>
                      <a:pt x="26" y="18"/>
                    </a:cubicBezTo>
                    <a:cubicBezTo>
                      <a:pt x="26" y="17"/>
                      <a:pt x="27" y="16"/>
                      <a:pt x="26" y="15"/>
                    </a:cubicBezTo>
                    <a:cubicBezTo>
                      <a:pt x="24" y="14"/>
                      <a:pt x="22" y="14"/>
                      <a:pt x="22" y="13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3" y="11"/>
                      <a:pt x="25" y="12"/>
                      <a:pt x="26" y="13"/>
                    </a:cubicBezTo>
                    <a:cubicBezTo>
                      <a:pt x="27" y="13"/>
                      <a:pt x="28" y="14"/>
                      <a:pt x="29" y="13"/>
                    </a:cubicBezTo>
                    <a:cubicBezTo>
                      <a:pt x="30" y="13"/>
                      <a:pt x="31" y="12"/>
                      <a:pt x="32" y="12"/>
                    </a:cubicBezTo>
                    <a:cubicBezTo>
                      <a:pt x="32" y="11"/>
                      <a:pt x="34" y="10"/>
                      <a:pt x="34" y="10"/>
                    </a:cubicBezTo>
                    <a:cubicBezTo>
                      <a:pt x="34" y="10"/>
                      <a:pt x="29" y="9"/>
                      <a:pt x="28" y="9"/>
                    </a:cubicBezTo>
                    <a:cubicBezTo>
                      <a:pt x="28" y="8"/>
                      <a:pt x="26" y="7"/>
                      <a:pt x="25" y="7"/>
                    </a:cubicBezTo>
                    <a:cubicBezTo>
                      <a:pt x="25" y="7"/>
                      <a:pt x="23" y="8"/>
                      <a:pt x="22" y="7"/>
                    </a:cubicBezTo>
                    <a:cubicBezTo>
                      <a:pt x="22" y="5"/>
                      <a:pt x="22" y="3"/>
                      <a:pt x="22" y="3"/>
                    </a:cubicBezTo>
                    <a:cubicBezTo>
                      <a:pt x="21" y="3"/>
                      <a:pt x="15" y="3"/>
                      <a:pt x="14" y="2"/>
                    </a:cubicBezTo>
                    <a:cubicBezTo>
                      <a:pt x="13" y="2"/>
                      <a:pt x="10" y="1"/>
                      <a:pt x="8" y="0"/>
                    </a:cubicBezTo>
                    <a:cubicBezTo>
                      <a:pt x="5" y="2"/>
                      <a:pt x="3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s1ide-Freeform: Shape 11"/>
              <p:cNvSpPr>
                <a:spLocks/>
              </p:cNvSpPr>
              <p:nvPr/>
            </p:nvSpPr>
            <p:spPr bwMode="auto">
              <a:xfrm>
                <a:off x="4915375" y="4068170"/>
                <a:ext cx="1085089" cy="1930259"/>
              </a:xfrm>
              <a:custGeom>
                <a:avLst/>
                <a:gdLst>
                  <a:gd name="T0" fmla="*/ 82 w 140"/>
                  <a:gd name="T1" fmla="*/ 249 h 249"/>
                  <a:gd name="T2" fmla="*/ 81 w 140"/>
                  <a:gd name="T3" fmla="*/ 242 h 249"/>
                  <a:gd name="T4" fmla="*/ 86 w 140"/>
                  <a:gd name="T5" fmla="*/ 233 h 249"/>
                  <a:gd name="T6" fmla="*/ 89 w 140"/>
                  <a:gd name="T7" fmla="*/ 227 h 249"/>
                  <a:gd name="T8" fmla="*/ 95 w 140"/>
                  <a:gd name="T9" fmla="*/ 217 h 249"/>
                  <a:gd name="T10" fmla="*/ 109 w 140"/>
                  <a:gd name="T11" fmla="*/ 211 h 249"/>
                  <a:gd name="T12" fmla="*/ 122 w 140"/>
                  <a:gd name="T13" fmla="*/ 197 h 249"/>
                  <a:gd name="T14" fmla="*/ 133 w 140"/>
                  <a:gd name="T15" fmla="*/ 175 h 249"/>
                  <a:gd name="T16" fmla="*/ 127 w 140"/>
                  <a:gd name="T17" fmla="*/ 151 h 249"/>
                  <a:gd name="T18" fmla="*/ 109 w 140"/>
                  <a:gd name="T19" fmla="*/ 150 h 249"/>
                  <a:gd name="T20" fmla="*/ 109 w 140"/>
                  <a:gd name="T21" fmla="*/ 141 h 249"/>
                  <a:gd name="T22" fmla="*/ 90 w 140"/>
                  <a:gd name="T23" fmla="*/ 124 h 249"/>
                  <a:gd name="T24" fmla="*/ 84 w 140"/>
                  <a:gd name="T25" fmla="*/ 119 h 249"/>
                  <a:gd name="T26" fmla="*/ 72 w 140"/>
                  <a:gd name="T27" fmla="*/ 118 h 249"/>
                  <a:gd name="T28" fmla="*/ 65 w 140"/>
                  <a:gd name="T29" fmla="*/ 113 h 249"/>
                  <a:gd name="T30" fmla="*/ 50 w 140"/>
                  <a:gd name="T31" fmla="*/ 119 h 249"/>
                  <a:gd name="T32" fmla="*/ 41 w 140"/>
                  <a:gd name="T33" fmla="*/ 104 h 249"/>
                  <a:gd name="T34" fmla="*/ 36 w 140"/>
                  <a:gd name="T35" fmla="*/ 92 h 249"/>
                  <a:gd name="T36" fmla="*/ 23 w 140"/>
                  <a:gd name="T37" fmla="*/ 98 h 249"/>
                  <a:gd name="T38" fmla="*/ 25 w 140"/>
                  <a:gd name="T39" fmla="*/ 74 h 249"/>
                  <a:gd name="T40" fmla="*/ 40 w 140"/>
                  <a:gd name="T41" fmla="*/ 71 h 249"/>
                  <a:gd name="T42" fmla="*/ 49 w 140"/>
                  <a:gd name="T43" fmla="*/ 78 h 249"/>
                  <a:gd name="T44" fmla="*/ 57 w 140"/>
                  <a:gd name="T45" fmla="*/ 53 h 249"/>
                  <a:gd name="T46" fmla="*/ 65 w 140"/>
                  <a:gd name="T47" fmla="*/ 46 h 249"/>
                  <a:gd name="T48" fmla="*/ 76 w 140"/>
                  <a:gd name="T49" fmla="*/ 37 h 249"/>
                  <a:gd name="T50" fmla="*/ 88 w 140"/>
                  <a:gd name="T51" fmla="*/ 32 h 249"/>
                  <a:gd name="T52" fmla="*/ 80 w 140"/>
                  <a:gd name="T53" fmla="*/ 30 h 249"/>
                  <a:gd name="T54" fmla="*/ 72 w 140"/>
                  <a:gd name="T55" fmla="*/ 26 h 249"/>
                  <a:gd name="T56" fmla="*/ 86 w 140"/>
                  <a:gd name="T57" fmla="*/ 25 h 249"/>
                  <a:gd name="T58" fmla="*/ 91 w 140"/>
                  <a:gd name="T59" fmla="*/ 28 h 249"/>
                  <a:gd name="T60" fmla="*/ 102 w 140"/>
                  <a:gd name="T61" fmla="*/ 30 h 249"/>
                  <a:gd name="T62" fmla="*/ 96 w 140"/>
                  <a:gd name="T63" fmla="*/ 23 h 249"/>
                  <a:gd name="T64" fmla="*/ 88 w 140"/>
                  <a:gd name="T65" fmla="*/ 12 h 249"/>
                  <a:gd name="T66" fmla="*/ 73 w 140"/>
                  <a:gd name="T67" fmla="*/ 6 h 249"/>
                  <a:gd name="T68" fmla="*/ 58 w 140"/>
                  <a:gd name="T69" fmla="*/ 4 h 249"/>
                  <a:gd name="T70" fmla="*/ 56 w 140"/>
                  <a:gd name="T71" fmla="*/ 15 h 249"/>
                  <a:gd name="T72" fmla="*/ 51 w 140"/>
                  <a:gd name="T73" fmla="*/ 21 h 249"/>
                  <a:gd name="T74" fmla="*/ 42 w 140"/>
                  <a:gd name="T75" fmla="*/ 15 h 249"/>
                  <a:gd name="T76" fmla="*/ 2 w 140"/>
                  <a:gd name="T77" fmla="*/ 80 h 249"/>
                  <a:gd name="T78" fmla="*/ 14 w 140"/>
                  <a:gd name="T79" fmla="*/ 101 h 249"/>
                  <a:gd name="T80" fmla="*/ 27 w 140"/>
                  <a:gd name="T81" fmla="*/ 107 h 249"/>
                  <a:gd name="T82" fmla="*/ 40 w 140"/>
                  <a:gd name="T83" fmla="*/ 120 h 249"/>
                  <a:gd name="T84" fmla="*/ 52 w 140"/>
                  <a:gd name="T85" fmla="*/ 123 h 249"/>
                  <a:gd name="T86" fmla="*/ 48 w 140"/>
                  <a:gd name="T87" fmla="*/ 144 h 249"/>
                  <a:gd name="T88" fmla="*/ 58 w 140"/>
                  <a:gd name="T89" fmla="*/ 174 h 249"/>
                  <a:gd name="T90" fmla="*/ 71 w 140"/>
                  <a:gd name="T91" fmla="*/ 198 h 249"/>
                  <a:gd name="T92" fmla="*/ 70 w 140"/>
                  <a:gd name="T93" fmla="*/ 217 h 249"/>
                  <a:gd name="T94" fmla="*/ 70 w 140"/>
                  <a:gd name="T95" fmla="*/ 231 h 249"/>
                  <a:gd name="T96" fmla="*/ 71 w 140"/>
                  <a:gd name="T97" fmla="*/ 241 h 249"/>
                  <a:gd name="T98" fmla="*/ 75 w 140"/>
                  <a:gd name="T99" fmla="*/ 247 h 249"/>
                  <a:gd name="T100" fmla="*/ 54 w 140"/>
                  <a:gd name="T101" fmla="*/ 42 h 249"/>
                  <a:gd name="T102" fmla="*/ 55 w 140"/>
                  <a:gd name="T103" fmla="*/ 38 h 249"/>
                  <a:gd name="T104" fmla="*/ 48 w 140"/>
                  <a:gd name="T105" fmla="*/ 42 h 249"/>
                  <a:gd name="T106" fmla="*/ 39 w 140"/>
                  <a:gd name="T107" fmla="*/ 46 h 249"/>
                  <a:gd name="T108" fmla="*/ 50 w 140"/>
                  <a:gd name="T109" fmla="*/ 34 h 249"/>
                  <a:gd name="T110" fmla="*/ 40 w 140"/>
                  <a:gd name="T111" fmla="*/ 32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0" h="249">
                    <a:moveTo>
                      <a:pt x="77" y="248"/>
                    </a:moveTo>
                    <a:cubicBezTo>
                      <a:pt x="78" y="248"/>
                      <a:pt x="79" y="248"/>
                      <a:pt x="78" y="246"/>
                    </a:cubicBezTo>
                    <a:cubicBezTo>
                      <a:pt x="78" y="245"/>
                      <a:pt x="81" y="246"/>
                      <a:pt x="80" y="247"/>
                    </a:cubicBezTo>
                    <a:cubicBezTo>
                      <a:pt x="78" y="248"/>
                      <a:pt x="78" y="248"/>
                      <a:pt x="78" y="248"/>
                    </a:cubicBezTo>
                    <a:cubicBezTo>
                      <a:pt x="79" y="248"/>
                      <a:pt x="81" y="249"/>
                      <a:pt x="82" y="249"/>
                    </a:cubicBezTo>
                    <a:cubicBezTo>
                      <a:pt x="83" y="249"/>
                      <a:pt x="86" y="249"/>
                      <a:pt x="86" y="249"/>
                    </a:cubicBezTo>
                    <a:cubicBezTo>
                      <a:pt x="86" y="249"/>
                      <a:pt x="89" y="248"/>
                      <a:pt x="90" y="248"/>
                    </a:cubicBezTo>
                    <a:cubicBezTo>
                      <a:pt x="90" y="248"/>
                      <a:pt x="87" y="248"/>
                      <a:pt x="86" y="248"/>
                    </a:cubicBezTo>
                    <a:cubicBezTo>
                      <a:pt x="84" y="247"/>
                      <a:pt x="82" y="246"/>
                      <a:pt x="81" y="245"/>
                    </a:cubicBezTo>
                    <a:cubicBezTo>
                      <a:pt x="81" y="244"/>
                      <a:pt x="80" y="243"/>
                      <a:pt x="81" y="242"/>
                    </a:cubicBezTo>
                    <a:cubicBezTo>
                      <a:pt x="82" y="242"/>
                      <a:pt x="84" y="240"/>
                      <a:pt x="85" y="240"/>
                    </a:cubicBezTo>
                    <a:cubicBezTo>
                      <a:pt x="85" y="240"/>
                      <a:pt x="86" y="238"/>
                      <a:pt x="85" y="238"/>
                    </a:cubicBezTo>
                    <a:cubicBezTo>
                      <a:pt x="85" y="237"/>
                      <a:pt x="83" y="237"/>
                      <a:pt x="82" y="237"/>
                    </a:cubicBezTo>
                    <a:cubicBezTo>
                      <a:pt x="82" y="237"/>
                      <a:pt x="82" y="236"/>
                      <a:pt x="83" y="235"/>
                    </a:cubicBezTo>
                    <a:cubicBezTo>
                      <a:pt x="85" y="234"/>
                      <a:pt x="85" y="233"/>
                      <a:pt x="86" y="233"/>
                    </a:cubicBezTo>
                    <a:cubicBezTo>
                      <a:pt x="86" y="232"/>
                      <a:pt x="87" y="232"/>
                      <a:pt x="88" y="231"/>
                    </a:cubicBezTo>
                    <a:cubicBezTo>
                      <a:pt x="88" y="230"/>
                      <a:pt x="87" y="230"/>
                      <a:pt x="86" y="230"/>
                    </a:cubicBezTo>
                    <a:cubicBezTo>
                      <a:pt x="85" y="230"/>
                      <a:pt x="85" y="229"/>
                      <a:pt x="84" y="228"/>
                    </a:cubicBezTo>
                    <a:cubicBezTo>
                      <a:pt x="84" y="227"/>
                      <a:pt x="87" y="228"/>
                      <a:pt x="89" y="229"/>
                    </a:cubicBezTo>
                    <a:cubicBezTo>
                      <a:pt x="90" y="229"/>
                      <a:pt x="89" y="228"/>
                      <a:pt x="89" y="227"/>
                    </a:cubicBezTo>
                    <a:cubicBezTo>
                      <a:pt x="89" y="226"/>
                      <a:pt x="89" y="225"/>
                      <a:pt x="90" y="225"/>
                    </a:cubicBezTo>
                    <a:cubicBezTo>
                      <a:pt x="91" y="226"/>
                      <a:pt x="96" y="225"/>
                      <a:pt x="96" y="225"/>
                    </a:cubicBezTo>
                    <a:cubicBezTo>
                      <a:pt x="97" y="225"/>
                      <a:pt x="98" y="223"/>
                      <a:pt x="99" y="222"/>
                    </a:cubicBezTo>
                    <a:cubicBezTo>
                      <a:pt x="99" y="221"/>
                      <a:pt x="100" y="221"/>
                      <a:pt x="99" y="220"/>
                    </a:cubicBezTo>
                    <a:cubicBezTo>
                      <a:pt x="98" y="220"/>
                      <a:pt x="95" y="218"/>
                      <a:pt x="95" y="217"/>
                    </a:cubicBezTo>
                    <a:cubicBezTo>
                      <a:pt x="95" y="217"/>
                      <a:pt x="96" y="214"/>
                      <a:pt x="96" y="213"/>
                    </a:cubicBezTo>
                    <a:cubicBezTo>
                      <a:pt x="96" y="213"/>
                      <a:pt x="96" y="218"/>
                      <a:pt x="99" y="219"/>
                    </a:cubicBezTo>
                    <a:cubicBezTo>
                      <a:pt x="101" y="219"/>
                      <a:pt x="102" y="220"/>
                      <a:pt x="104" y="218"/>
                    </a:cubicBezTo>
                    <a:cubicBezTo>
                      <a:pt x="106" y="216"/>
                      <a:pt x="107" y="215"/>
                      <a:pt x="108" y="214"/>
                    </a:cubicBezTo>
                    <a:cubicBezTo>
                      <a:pt x="108" y="212"/>
                      <a:pt x="108" y="211"/>
                      <a:pt x="109" y="211"/>
                    </a:cubicBezTo>
                    <a:cubicBezTo>
                      <a:pt x="110" y="210"/>
                      <a:pt x="110" y="211"/>
                      <a:pt x="111" y="208"/>
                    </a:cubicBezTo>
                    <a:cubicBezTo>
                      <a:pt x="112" y="206"/>
                      <a:pt x="113" y="208"/>
                      <a:pt x="114" y="206"/>
                    </a:cubicBezTo>
                    <a:cubicBezTo>
                      <a:pt x="115" y="204"/>
                      <a:pt x="112" y="202"/>
                      <a:pt x="114" y="201"/>
                    </a:cubicBezTo>
                    <a:cubicBezTo>
                      <a:pt x="116" y="199"/>
                      <a:pt x="119" y="198"/>
                      <a:pt x="119" y="198"/>
                    </a:cubicBezTo>
                    <a:cubicBezTo>
                      <a:pt x="119" y="198"/>
                      <a:pt x="120" y="197"/>
                      <a:pt x="122" y="197"/>
                    </a:cubicBezTo>
                    <a:cubicBezTo>
                      <a:pt x="124" y="196"/>
                      <a:pt x="126" y="197"/>
                      <a:pt x="127" y="196"/>
                    </a:cubicBezTo>
                    <a:cubicBezTo>
                      <a:pt x="127" y="194"/>
                      <a:pt x="128" y="192"/>
                      <a:pt x="129" y="191"/>
                    </a:cubicBezTo>
                    <a:cubicBezTo>
                      <a:pt x="130" y="190"/>
                      <a:pt x="131" y="188"/>
                      <a:pt x="131" y="187"/>
                    </a:cubicBezTo>
                    <a:cubicBezTo>
                      <a:pt x="130" y="186"/>
                      <a:pt x="132" y="182"/>
                      <a:pt x="132" y="181"/>
                    </a:cubicBezTo>
                    <a:cubicBezTo>
                      <a:pt x="132" y="180"/>
                      <a:pt x="130" y="177"/>
                      <a:pt x="133" y="175"/>
                    </a:cubicBezTo>
                    <a:cubicBezTo>
                      <a:pt x="135" y="172"/>
                      <a:pt x="138" y="169"/>
                      <a:pt x="138" y="168"/>
                    </a:cubicBezTo>
                    <a:cubicBezTo>
                      <a:pt x="138" y="167"/>
                      <a:pt x="140" y="163"/>
                      <a:pt x="140" y="161"/>
                    </a:cubicBezTo>
                    <a:cubicBezTo>
                      <a:pt x="140" y="159"/>
                      <a:pt x="138" y="156"/>
                      <a:pt x="137" y="156"/>
                    </a:cubicBezTo>
                    <a:cubicBezTo>
                      <a:pt x="136" y="155"/>
                      <a:pt x="133" y="155"/>
                      <a:pt x="132" y="153"/>
                    </a:cubicBezTo>
                    <a:cubicBezTo>
                      <a:pt x="131" y="152"/>
                      <a:pt x="128" y="150"/>
                      <a:pt x="127" y="151"/>
                    </a:cubicBezTo>
                    <a:cubicBezTo>
                      <a:pt x="126" y="151"/>
                      <a:pt x="124" y="151"/>
                      <a:pt x="122" y="150"/>
                    </a:cubicBezTo>
                    <a:cubicBezTo>
                      <a:pt x="121" y="149"/>
                      <a:pt x="119" y="148"/>
                      <a:pt x="118" y="147"/>
                    </a:cubicBezTo>
                    <a:cubicBezTo>
                      <a:pt x="117" y="146"/>
                      <a:pt x="115" y="146"/>
                      <a:pt x="114" y="146"/>
                    </a:cubicBezTo>
                    <a:cubicBezTo>
                      <a:pt x="113" y="146"/>
                      <a:pt x="113" y="145"/>
                      <a:pt x="111" y="147"/>
                    </a:cubicBezTo>
                    <a:cubicBezTo>
                      <a:pt x="110" y="150"/>
                      <a:pt x="111" y="151"/>
                      <a:pt x="109" y="150"/>
                    </a:cubicBezTo>
                    <a:cubicBezTo>
                      <a:pt x="106" y="150"/>
                      <a:pt x="109" y="150"/>
                      <a:pt x="110" y="147"/>
                    </a:cubicBezTo>
                    <a:cubicBezTo>
                      <a:pt x="112" y="145"/>
                      <a:pt x="110" y="143"/>
                      <a:pt x="108" y="144"/>
                    </a:cubicBezTo>
                    <a:cubicBezTo>
                      <a:pt x="107" y="144"/>
                      <a:pt x="108" y="146"/>
                      <a:pt x="105" y="146"/>
                    </a:cubicBezTo>
                    <a:cubicBezTo>
                      <a:pt x="102" y="147"/>
                      <a:pt x="102" y="145"/>
                      <a:pt x="104" y="144"/>
                    </a:cubicBezTo>
                    <a:cubicBezTo>
                      <a:pt x="106" y="144"/>
                      <a:pt x="109" y="142"/>
                      <a:pt x="109" y="141"/>
                    </a:cubicBezTo>
                    <a:cubicBezTo>
                      <a:pt x="109" y="141"/>
                      <a:pt x="109" y="138"/>
                      <a:pt x="107" y="138"/>
                    </a:cubicBezTo>
                    <a:cubicBezTo>
                      <a:pt x="106" y="138"/>
                      <a:pt x="106" y="136"/>
                      <a:pt x="104" y="134"/>
                    </a:cubicBezTo>
                    <a:cubicBezTo>
                      <a:pt x="102" y="131"/>
                      <a:pt x="99" y="128"/>
                      <a:pt x="97" y="128"/>
                    </a:cubicBezTo>
                    <a:cubicBezTo>
                      <a:pt x="95" y="129"/>
                      <a:pt x="94" y="131"/>
                      <a:pt x="92" y="128"/>
                    </a:cubicBezTo>
                    <a:cubicBezTo>
                      <a:pt x="91" y="126"/>
                      <a:pt x="90" y="126"/>
                      <a:pt x="90" y="124"/>
                    </a:cubicBezTo>
                    <a:cubicBezTo>
                      <a:pt x="89" y="123"/>
                      <a:pt x="87" y="124"/>
                      <a:pt x="87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4" y="124"/>
                      <a:pt x="85" y="122"/>
                    </a:cubicBezTo>
                    <a:cubicBezTo>
                      <a:pt x="86" y="120"/>
                      <a:pt x="87" y="116"/>
                      <a:pt x="86" y="117"/>
                    </a:cubicBezTo>
                    <a:cubicBezTo>
                      <a:pt x="86" y="117"/>
                      <a:pt x="85" y="120"/>
                      <a:pt x="84" y="119"/>
                    </a:cubicBezTo>
                    <a:cubicBezTo>
                      <a:pt x="83" y="119"/>
                      <a:pt x="84" y="119"/>
                      <a:pt x="82" y="118"/>
                    </a:cubicBezTo>
                    <a:cubicBezTo>
                      <a:pt x="80" y="116"/>
                      <a:pt x="78" y="117"/>
                      <a:pt x="78" y="118"/>
                    </a:cubicBezTo>
                    <a:cubicBezTo>
                      <a:pt x="78" y="119"/>
                      <a:pt x="77" y="120"/>
                      <a:pt x="77" y="120"/>
                    </a:cubicBezTo>
                    <a:cubicBezTo>
                      <a:pt x="77" y="120"/>
                      <a:pt x="77" y="120"/>
                      <a:pt x="76" y="118"/>
                    </a:cubicBezTo>
                    <a:cubicBezTo>
                      <a:pt x="76" y="117"/>
                      <a:pt x="73" y="117"/>
                      <a:pt x="72" y="118"/>
                    </a:cubicBezTo>
                    <a:cubicBezTo>
                      <a:pt x="71" y="119"/>
                      <a:pt x="70" y="115"/>
                      <a:pt x="69" y="115"/>
                    </a:cubicBezTo>
                    <a:cubicBezTo>
                      <a:pt x="69" y="115"/>
                      <a:pt x="67" y="116"/>
                      <a:pt x="66" y="118"/>
                    </a:cubicBezTo>
                    <a:cubicBezTo>
                      <a:pt x="65" y="120"/>
                      <a:pt x="66" y="122"/>
                      <a:pt x="65" y="122"/>
                    </a:cubicBezTo>
                    <a:cubicBezTo>
                      <a:pt x="64" y="122"/>
                      <a:pt x="64" y="118"/>
                      <a:pt x="64" y="117"/>
                    </a:cubicBezTo>
                    <a:cubicBezTo>
                      <a:pt x="65" y="116"/>
                      <a:pt x="66" y="114"/>
                      <a:pt x="65" y="113"/>
                    </a:cubicBezTo>
                    <a:cubicBezTo>
                      <a:pt x="64" y="113"/>
                      <a:pt x="62" y="116"/>
                      <a:pt x="61" y="116"/>
                    </a:cubicBezTo>
                    <a:cubicBezTo>
                      <a:pt x="60" y="116"/>
                      <a:pt x="59" y="117"/>
                      <a:pt x="58" y="119"/>
                    </a:cubicBezTo>
                    <a:cubicBezTo>
                      <a:pt x="57" y="120"/>
                      <a:pt x="56" y="121"/>
                      <a:pt x="55" y="122"/>
                    </a:cubicBezTo>
                    <a:cubicBezTo>
                      <a:pt x="55" y="123"/>
                      <a:pt x="53" y="122"/>
                      <a:pt x="53" y="121"/>
                    </a:cubicBezTo>
                    <a:cubicBezTo>
                      <a:pt x="54" y="121"/>
                      <a:pt x="51" y="119"/>
                      <a:pt x="50" y="119"/>
                    </a:cubicBezTo>
                    <a:cubicBezTo>
                      <a:pt x="50" y="120"/>
                      <a:pt x="49" y="121"/>
                      <a:pt x="47" y="121"/>
                    </a:cubicBezTo>
                    <a:cubicBezTo>
                      <a:pt x="46" y="122"/>
                      <a:pt x="45" y="120"/>
                      <a:pt x="44" y="120"/>
                    </a:cubicBezTo>
                    <a:cubicBezTo>
                      <a:pt x="44" y="119"/>
                      <a:pt x="43" y="119"/>
                      <a:pt x="43" y="116"/>
                    </a:cubicBezTo>
                    <a:cubicBezTo>
                      <a:pt x="43" y="113"/>
                      <a:pt x="43" y="111"/>
                      <a:pt x="44" y="109"/>
                    </a:cubicBezTo>
                    <a:cubicBezTo>
                      <a:pt x="44" y="107"/>
                      <a:pt x="42" y="104"/>
                      <a:pt x="41" y="104"/>
                    </a:cubicBezTo>
                    <a:cubicBezTo>
                      <a:pt x="40" y="105"/>
                      <a:pt x="39" y="106"/>
                      <a:pt x="38" y="106"/>
                    </a:cubicBezTo>
                    <a:cubicBezTo>
                      <a:pt x="37" y="106"/>
                      <a:pt x="37" y="105"/>
                      <a:pt x="35" y="105"/>
                    </a:cubicBezTo>
                    <a:cubicBezTo>
                      <a:pt x="34" y="105"/>
                      <a:pt x="35" y="105"/>
                      <a:pt x="35" y="103"/>
                    </a:cubicBezTo>
                    <a:cubicBezTo>
                      <a:pt x="36" y="101"/>
                      <a:pt x="35" y="99"/>
                      <a:pt x="36" y="97"/>
                    </a:cubicBezTo>
                    <a:cubicBezTo>
                      <a:pt x="38" y="96"/>
                      <a:pt x="37" y="92"/>
                      <a:pt x="36" y="92"/>
                    </a:cubicBezTo>
                    <a:cubicBezTo>
                      <a:pt x="35" y="92"/>
                      <a:pt x="34" y="92"/>
                      <a:pt x="32" y="92"/>
                    </a:cubicBezTo>
                    <a:cubicBezTo>
                      <a:pt x="31" y="92"/>
                      <a:pt x="30" y="94"/>
                      <a:pt x="31" y="95"/>
                    </a:cubicBezTo>
                    <a:cubicBezTo>
                      <a:pt x="31" y="97"/>
                      <a:pt x="30" y="98"/>
                      <a:pt x="29" y="98"/>
                    </a:cubicBezTo>
                    <a:cubicBezTo>
                      <a:pt x="29" y="98"/>
                      <a:pt x="28" y="97"/>
                      <a:pt x="27" y="99"/>
                    </a:cubicBezTo>
                    <a:cubicBezTo>
                      <a:pt x="25" y="100"/>
                      <a:pt x="25" y="100"/>
                      <a:pt x="23" y="98"/>
                    </a:cubicBezTo>
                    <a:cubicBezTo>
                      <a:pt x="22" y="96"/>
                      <a:pt x="20" y="94"/>
                      <a:pt x="20" y="92"/>
                    </a:cubicBezTo>
                    <a:cubicBezTo>
                      <a:pt x="20" y="89"/>
                      <a:pt x="20" y="86"/>
                      <a:pt x="20" y="85"/>
                    </a:cubicBezTo>
                    <a:cubicBezTo>
                      <a:pt x="21" y="83"/>
                      <a:pt x="21" y="81"/>
                      <a:pt x="20" y="80"/>
                    </a:cubicBezTo>
                    <a:cubicBezTo>
                      <a:pt x="19" y="80"/>
                      <a:pt x="21" y="78"/>
                      <a:pt x="22" y="77"/>
                    </a:cubicBezTo>
                    <a:cubicBezTo>
                      <a:pt x="23" y="77"/>
                      <a:pt x="25" y="75"/>
                      <a:pt x="25" y="74"/>
                    </a:cubicBezTo>
                    <a:cubicBezTo>
                      <a:pt x="25" y="74"/>
                      <a:pt x="26" y="74"/>
                      <a:pt x="28" y="74"/>
                    </a:cubicBezTo>
                    <a:cubicBezTo>
                      <a:pt x="30" y="74"/>
                      <a:pt x="30" y="74"/>
                      <a:pt x="31" y="75"/>
                    </a:cubicBezTo>
                    <a:cubicBezTo>
                      <a:pt x="33" y="76"/>
                      <a:pt x="33" y="74"/>
                      <a:pt x="33" y="74"/>
                    </a:cubicBezTo>
                    <a:cubicBezTo>
                      <a:pt x="33" y="73"/>
                      <a:pt x="34" y="72"/>
                      <a:pt x="36" y="73"/>
                    </a:cubicBezTo>
                    <a:cubicBezTo>
                      <a:pt x="37" y="73"/>
                      <a:pt x="40" y="71"/>
                      <a:pt x="40" y="71"/>
                    </a:cubicBezTo>
                    <a:cubicBezTo>
                      <a:pt x="40" y="72"/>
                      <a:pt x="41" y="74"/>
                      <a:pt x="42" y="74"/>
                    </a:cubicBezTo>
                    <a:cubicBezTo>
                      <a:pt x="43" y="73"/>
                      <a:pt x="43" y="71"/>
                      <a:pt x="44" y="74"/>
                    </a:cubicBezTo>
                    <a:cubicBezTo>
                      <a:pt x="44" y="76"/>
                      <a:pt x="45" y="80"/>
                      <a:pt x="46" y="80"/>
                    </a:cubicBezTo>
                    <a:cubicBezTo>
                      <a:pt x="47" y="81"/>
                      <a:pt x="46" y="83"/>
                      <a:pt x="48" y="83"/>
                    </a:cubicBezTo>
                    <a:cubicBezTo>
                      <a:pt x="49" y="83"/>
                      <a:pt x="50" y="79"/>
                      <a:pt x="49" y="78"/>
                    </a:cubicBezTo>
                    <a:cubicBezTo>
                      <a:pt x="49" y="77"/>
                      <a:pt x="48" y="73"/>
                      <a:pt x="47" y="72"/>
                    </a:cubicBezTo>
                    <a:cubicBezTo>
                      <a:pt x="47" y="71"/>
                      <a:pt x="48" y="68"/>
                      <a:pt x="50" y="67"/>
                    </a:cubicBezTo>
                    <a:cubicBezTo>
                      <a:pt x="51" y="66"/>
                      <a:pt x="54" y="62"/>
                      <a:pt x="55" y="61"/>
                    </a:cubicBezTo>
                    <a:cubicBezTo>
                      <a:pt x="56" y="60"/>
                      <a:pt x="60" y="59"/>
                      <a:pt x="59" y="58"/>
                    </a:cubicBezTo>
                    <a:cubicBezTo>
                      <a:pt x="58" y="56"/>
                      <a:pt x="57" y="55"/>
                      <a:pt x="57" y="53"/>
                    </a:cubicBezTo>
                    <a:cubicBezTo>
                      <a:pt x="57" y="52"/>
                      <a:pt x="58" y="53"/>
                      <a:pt x="58" y="53"/>
                    </a:cubicBezTo>
                    <a:cubicBezTo>
                      <a:pt x="59" y="54"/>
                      <a:pt x="61" y="52"/>
                      <a:pt x="60" y="51"/>
                    </a:cubicBezTo>
                    <a:cubicBezTo>
                      <a:pt x="60" y="50"/>
                      <a:pt x="60" y="49"/>
                      <a:pt x="61" y="49"/>
                    </a:cubicBezTo>
                    <a:cubicBezTo>
                      <a:pt x="62" y="49"/>
                      <a:pt x="63" y="48"/>
                      <a:pt x="62" y="47"/>
                    </a:cubicBezTo>
                    <a:cubicBezTo>
                      <a:pt x="62" y="46"/>
                      <a:pt x="64" y="45"/>
                      <a:pt x="65" y="46"/>
                    </a:cubicBezTo>
                    <a:cubicBezTo>
                      <a:pt x="66" y="46"/>
                      <a:pt x="69" y="46"/>
                      <a:pt x="70" y="45"/>
                    </a:cubicBezTo>
                    <a:cubicBezTo>
                      <a:pt x="70" y="45"/>
                      <a:pt x="68" y="43"/>
                      <a:pt x="68" y="42"/>
                    </a:cubicBezTo>
                    <a:cubicBezTo>
                      <a:pt x="68" y="40"/>
                      <a:pt x="70" y="39"/>
                      <a:pt x="72" y="38"/>
                    </a:cubicBezTo>
                    <a:cubicBezTo>
                      <a:pt x="73" y="38"/>
                      <a:pt x="74" y="38"/>
                      <a:pt x="74" y="38"/>
                    </a:cubicBezTo>
                    <a:cubicBezTo>
                      <a:pt x="75" y="37"/>
                      <a:pt x="76" y="35"/>
                      <a:pt x="76" y="37"/>
                    </a:cubicBezTo>
                    <a:cubicBezTo>
                      <a:pt x="76" y="38"/>
                      <a:pt x="76" y="40"/>
                      <a:pt x="77" y="40"/>
                    </a:cubicBezTo>
                    <a:cubicBezTo>
                      <a:pt x="79" y="40"/>
                      <a:pt x="80" y="38"/>
                      <a:pt x="81" y="38"/>
                    </a:cubicBezTo>
                    <a:cubicBezTo>
                      <a:pt x="81" y="38"/>
                      <a:pt x="85" y="37"/>
                      <a:pt x="85" y="37"/>
                    </a:cubicBezTo>
                    <a:cubicBezTo>
                      <a:pt x="86" y="37"/>
                      <a:pt x="90" y="36"/>
                      <a:pt x="90" y="35"/>
                    </a:cubicBezTo>
                    <a:cubicBezTo>
                      <a:pt x="89" y="34"/>
                      <a:pt x="89" y="32"/>
                      <a:pt x="88" y="32"/>
                    </a:cubicBezTo>
                    <a:cubicBezTo>
                      <a:pt x="88" y="31"/>
                      <a:pt x="87" y="32"/>
                      <a:pt x="86" y="33"/>
                    </a:cubicBezTo>
                    <a:cubicBezTo>
                      <a:pt x="86" y="34"/>
                      <a:pt x="85" y="34"/>
                      <a:pt x="84" y="33"/>
                    </a:cubicBezTo>
                    <a:cubicBezTo>
                      <a:pt x="84" y="32"/>
                      <a:pt x="85" y="30"/>
                      <a:pt x="83" y="31"/>
                    </a:cubicBezTo>
                    <a:cubicBezTo>
                      <a:pt x="82" y="32"/>
                      <a:pt x="82" y="32"/>
                      <a:pt x="81" y="32"/>
                    </a:cubicBezTo>
                    <a:cubicBezTo>
                      <a:pt x="81" y="32"/>
                      <a:pt x="80" y="30"/>
                      <a:pt x="80" y="30"/>
                    </a:cubicBezTo>
                    <a:cubicBezTo>
                      <a:pt x="80" y="30"/>
                      <a:pt x="82" y="29"/>
                      <a:pt x="81" y="28"/>
                    </a:cubicBezTo>
                    <a:cubicBezTo>
                      <a:pt x="80" y="26"/>
                      <a:pt x="78" y="27"/>
                      <a:pt x="77" y="28"/>
                    </a:cubicBezTo>
                    <a:cubicBezTo>
                      <a:pt x="75" y="29"/>
                      <a:pt x="75" y="29"/>
                      <a:pt x="73" y="29"/>
                    </a:cubicBezTo>
                    <a:cubicBezTo>
                      <a:pt x="71" y="30"/>
                      <a:pt x="70" y="30"/>
                      <a:pt x="70" y="30"/>
                    </a:cubicBezTo>
                    <a:cubicBezTo>
                      <a:pt x="70" y="30"/>
                      <a:pt x="71" y="28"/>
                      <a:pt x="72" y="26"/>
                    </a:cubicBezTo>
                    <a:cubicBezTo>
                      <a:pt x="73" y="25"/>
                      <a:pt x="77" y="25"/>
                      <a:pt x="78" y="24"/>
                    </a:cubicBezTo>
                    <a:cubicBezTo>
                      <a:pt x="79" y="23"/>
                      <a:pt x="81" y="25"/>
                      <a:pt x="81" y="25"/>
                    </a:cubicBezTo>
                    <a:cubicBezTo>
                      <a:pt x="81" y="25"/>
                      <a:pt x="83" y="23"/>
                      <a:pt x="83" y="24"/>
                    </a:cubicBezTo>
                    <a:cubicBezTo>
                      <a:pt x="83" y="25"/>
                      <a:pt x="82" y="27"/>
                      <a:pt x="83" y="27"/>
                    </a:cubicBezTo>
                    <a:cubicBezTo>
                      <a:pt x="84" y="27"/>
                      <a:pt x="87" y="26"/>
                      <a:pt x="86" y="25"/>
                    </a:cubicBezTo>
                    <a:cubicBezTo>
                      <a:pt x="85" y="25"/>
                      <a:pt x="87" y="24"/>
                      <a:pt x="88" y="23"/>
                    </a:cubicBezTo>
                    <a:cubicBezTo>
                      <a:pt x="89" y="22"/>
                      <a:pt x="91" y="23"/>
                      <a:pt x="92" y="23"/>
                    </a:cubicBezTo>
                    <a:cubicBezTo>
                      <a:pt x="92" y="23"/>
                      <a:pt x="93" y="21"/>
                      <a:pt x="94" y="21"/>
                    </a:cubicBezTo>
                    <a:cubicBezTo>
                      <a:pt x="95" y="21"/>
                      <a:pt x="96" y="22"/>
                      <a:pt x="94" y="24"/>
                    </a:cubicBezTo>
                    <a:cubicBezTo>
                      <a:pt x="92" y="25"/>
                      <a:pt x="92" y="28"/>
                      <a:pt x="91" y="28"/>
                    </a:cubicBezTo>
                    <a:cubicBezTo>
                      <a:pt x="90" y="29"/>
                      <a:pt x="91" y="30"/>
                      <a:pt x="92" y="30"/>
                    </a:cubicBezTo>
                    <a:cubicBezTo>
                      <a:pt x="93" y="30"/>
                      <a:pt x="95" y="30"/>
                      <a:pt x="96" y="30"/>
                    </a:cubicBezTo>
                    <a:cubicBezTo>
                      <a:pt x="97" y="29"/>
                      <a:pt x="98" y="30"/>
                      <a:pt x="98" y="30"/>
                    </a:cubicBezTo>
                    <a:cubicBezTo>
                      <a:pt x="98" y="31"/>
                      <a:pt x="99" y="30"/>
                      <a:pt x="99" y="30"/>
                    </a:cubicBezTo>
                    <a:cubicBezTo>
                      <a:pt x="99" y="30"/>
                      <a:pt x="102" y="29"/>
                      <a:pt x="102" y="30"/>
                    </a:cubicBezTo>
                    <a:cubicBezTo>
                      <a:pt x="103" y="31"/>
                      <a:pt x="103" y="29"/>
                      <a:pt x="103" y="29"/>
                    </a:cubicBezTo>
                    <a:cubicBezTo>
                      <a:pt x="102" y="28"/>
                      <a:pt x="102" y="27"/>
                      <a:pt x="101" y="26"/>
                    </a:cubicBezTo>
                    <a:cubicBezTo>
                      <a:pt x="101" y="24"/>
                      <a:pt x="100" y="24"/>
                      <a:pt x="99" y="25"/>
                    </a:cubicBezTo>
                    <a:cubicBezTo>
                      <a:pt x="98" y="25"/>
                      <a:pt x="97" y="24"/>
                      <a:pt x="96" y="24"/>
                    </a:cubicBezTo>
                    <a:cubicBezTo>
                      <a:pt x="96" y="23"/>
                      <a:pt x="95" y="24"/>
                      <a:pt x="96" y="23"/>
                    </a:cubicBezTo>
                    <a:cubicBezTo>
                      <a:pt x="96" y="22"/>
                      <a:pt x="97" y="21"/>
                      <a:pt x="97" y="20"/>
                    </a:cubicBezTo>
                    <a:cubicBezTo>
                      <a:pt x="98" y="19"/>
                      <a:pt x="100" y="17"/>
                      <a:pt x="98" y="17"/>
                    </a:cubicBezTo>
                    <a:cubicBezTo>
                      <a:pt x="96" y="16"/>
                      <a:pt x="95" y="16"/>
                      <a:pt x="95" y="15"/>
                    </a:cubicBezTo>
                    <a:cubicBezTo>
                      <a:pt x="95" y="14"/>
                      <a:pt x="92" y="12"/>
                      <a:pt x="92" y="12"/>
                    </a:cubicBezTo>
                    <a:cubicBezTo>
                      <a:pt x="91" y="12"/>
                      <a:pt x="88" y="13"/>
                      <a:pt x="88" y="12"/>
                    </a:cubicBezTo>
                    <a:cubicBezTo>
                      <a:pt x="88" y="11"/>
                      <a:pt x="87" y="8"/>
                      <a:pt x="86" y="8"/>
                    </a:cubicBezTo>
                    <a:cubicBezTo>
                      <a:pt x="86" y="7"/>
                      <a:pt x="83" y="3"/>
                      <a:pt x="82" y="3"/>
                    </a:cubicBezTo>
                    <a:cubicBezTo>
                      <a:pt x="82" y="3"/>
                      <a:pt x="81" y="3"/>
                      <a:pt x="80" y="5"/>
                    </a:cubicBezTo>
                    <a:cubicBezTo>
                      <a:pt x="78" y="7"/>
                      <a:pt x="77" y="7"/>
                      <a:pt x="76" y="7"/>
                    </a:cubicBezTo>
                    <a:cubicBezTo>
                      <a:pt x="75" y="7"/>
                      <a:pt x="73" y="7"/>
                      <a:pt x="73" y="6"/>
                    </a:cubicBezTo>
                    <a:cubicBezTo>
                      <a:pt x="72" y="5"/>
                      <a:pt x="75" y="4"/>
                      <a:pt x="74" y="3"/>
                    </a:cubicBezTo>
                    <a:cubicBezTo>
                      <a:pt x="74" y="2"/>
                      <a:pt x="72" y="2"/>
                      <a:pt x="70" y="2"/>
                    </a:cubicBezTo>
                    <a:cubicBezTo>
                      <a:pt x="69" y="2"/>
                      <a:pt x="68" y="0"/>
                      <a:pt x="65" y="0"/>
                    </a:cubicBezTo>
                    <a:cubicBezTo>
                      <a:pt x="63" y="0"/>
                      <a:pt x="60" y="1"/>
                      <a:pt x="60" y="1"/>
                    </a:cubicBezTo>
                    <a:cubicBezTo>
                      <a:pt x="59" y="1"/>
                      <a:pt x="59" y="2"/>
                      <a:pt x="58" y="4"/>
                    </a:cubicBezTo>
                    <a:cubicBezTo>
                      <a:pt x="58" y="6"/>
                      <a:pt x="59" y="6"/>
                      <a:pt x="58" y="7"/>
                    </a:cubicBezTo>
                    <a:cubicBezTo>
                      <a:pt x="56" y="7"/>
                      <a:pt x="56" y="7"/>
                      <a:pt x="57" y="8"/>
                    </a:cubicBezTo>
                    <a:cubicBezTo>
                      <a:pt x="58" y="9"/>
                      <a:pt x="60" y="11"/>
                      <a:pt x="60" y="11"/>
                    </a:cubicBezTo>
                    <a:cubicBezTo>
                      <a:pt x="60" y="11"/>
                      <a:pt x="59" y="13"/>
                      <a:pt x="58" y="14"/>
                    </a:cubicBezTo>
                    <a:cubicBezTo>
                      <a:pt x="57" y="15"/>
                      <a:pt x="56" y="16"/>
                      <a:pt x="56" y="15"/>
                    </a:cubicBezTo>
                    <a:cubicBezTo>
                      <a:pt x="55" y="14"/>
                      <a:pt x="53" y="14"/>
                      <a:pt x="54" y="15"/>
                    </a:cubicBezTo>
                    <a:cubicBezTo>
                      <a:pt x="54" y="16"/>
                      <a:pt x="55" y="16"/>
                      <a:pt x="55" y="17"/>
                    </a:cubicBezTo>
                    <a:cubicBezTo>
                      <a:pt x="55" y="19"/>
                      <a:pt x="56" y="21"/>
                      <a:pt x="55" y="22"/>
                    </a:cubicBezTo>
                    <a:cubicBezTo>
                      <a:pt x="54" y="23"/>
                      <a:pt x="53" y="22"/>
                      <a:pt x="52" y="23"/>
                    </a:cubicBezTo>
                    <a:cubicBezTo>
                      <a:pt x="51" y="23"/>
                      <a:pt x="51" y="21"/>
                      <a:pt x="51" y="21"/>
                    </a:cubicBezTo>
                    <a:cubicBezTo>
                      <a:pt x="52" y="21"/>
                      <a:pt x="51" y="18"/>
                      <a:pt x="51" y="18"/>
                    </a:cubicBezTo>
                    <a:cubicBezTo>
                      <a:pt x="51" y="18"/>
                      <a:pt x="49" y="21"/>
                      <a:pt x="50" y="19"/>
                    </a:cubicBezTo>
                    <a:cubicBezTo>
                      <a:pt x="50" y="18"/>
                      <a:pt x="49" y="18"/>
                      <a:pt x="49" y="17"/>
                    </a:cubicBezTo>
                    <a:cubicBezTo>
                      <a:pt x="49" y="15"/>
                      <a:pt x="48" y="14"/>
                      <a:pt x="47" y="14"/>
                    </a:cubicBezTo>
                    <a:cubicBezTo>
                      <a:pt x="46" y="15"/>
                      <a:pt x="44" y="15"/>
                      <a:pt x="42" y="15"/>
                    </a:cubicBezTo>
                    <a:cubicBezTo>
                      <a:pt x="39" y="14"/>
                      <a:pt x="39" y="14"/>
                      <a:pt x="37" y="13"/>
                    </a:cubicBezTo>
                    <a:cubicBezTo>
                      <a:pt x="35" y="12"/>
                      <a:pt x="34" y="13"/>
                      <a:pt x="33" y="13"/>
                    </a:cubicBezTo>
                    <a:cubicBezTo>
                      <a:pt x="32" y="14"/>
                      <a:pt x="32" y="12"/>
                      <a:pt x="32" y="12"/>
                    </a:cubicBezTo>
                    <a:cubicBezTo>
                      <a:pt x="17" y="30"/>
                      <a:pt x="6" y="53"/>
                      <a:pt x="0" y="77"/>
                    </a:cubicBezTo>
                    <a:cubicBezTo>
                      <a:pt x="1" y="78"/>
                      <a:pt x="2" y="80"/>
                      <a:pt x="2" y="80"/>
                    </a:cubicBezTo>
                    <a:cubicBezTo>
                      <a:pt x="3" y="82"/>
                      <a:pt x="5" y="87"/>
                      <a:pt x="6" y="87"/>
                    </a:cubicBezTo>
                    <a:cubicBezTo>
                      <a:pt x="6" y="87"/>
                      <a:pt x="8" y="90"/>
                      <a:pt x="8" y="90"/>
                    </a:cubicBezTo>
                    <a:cubicBezTo>
                      <a:pt x="8" y="90"/>
                      <a:pt x="9" y="92"/>
                      <a:pt x="8" y="93"/>
                    </a:cubicBezTo>
                    <a:cubicBezTo>
                      <a:pt x="8" y="94"/>
                      <a:pt x="9" y="96"/>
                      <a:pt x="10" y="97"/>
                    </a:cubicBezTo>
                    <a:cubicBezTo>
                      <a:pt x="10" y="98"/>
                      <a:pt x="14" y="98"/>
                      <a:pt x="14" y="101"/>
                    </a:cubicBezTo>
                    <a:cubicBezTo>
                      <a:pt x="14" y="101"/>
                      <a:pt x="15" y="105"/>
                      <a:pt x="16" y="105"/>
                    </a:cubicBezTo>
                    <a:cubicBezTo>
                      <a:pt x="18" y="105"/>
                      <a:pt x="20" y="104"/>
                      <a:pt x="20" y="105"/>
                    </a:cubicBezTo>
                    <a:cubicBezTo>
                      <a:pt x="20" y="105"/>
                      <a:pt x="22" y="108"/>
                      <a:pt x="22" y="106"/>
                    </a:cubicBezTo>
                    <a:cubicBezTo>
                      <a:pt x="23" y="105"/>
                      <a:pt x="23" y="104"/>
                      <a:pt x="24" y="104"/>
                    </a:cubicBezTo>
                    <a:cubicBezTo>
                      <a:pt x="26" y="104"/>
                      <a:pt x="26" y="106"/>
                      <a:pt x="27" y="107"/>
                    </a:cubicBezTo>
                    <a:cubicBezTo>
                      <a:pt x="28" y="108"/>
                      <a:pt x="30" y="110"/>
                      <a:pt x="31" y="110"/>
                    </a:cubicBezTo>
                    <a:cubicBezTo>
                      <a:pt x="31" y="110"/>
                      <a:pt x="33" y="112"/>
                      <a:pt x="33" y="111"/>
                    </a:cubicBezTo>
                    <a:cubicBezTo>
                      <a:pt x="34" y="111"/>
                      <a:pt x="35" y="112"/>
                      <a:pt x="36" y="112"/>
                    </a:cubicBezTo>
                    <a:cubicBezTo>
                      <a:pt x="36" y="112"/>
                      <a:pt x="38" y="114"/>
                      <a:pt x="38" y="116"/>
                    </a:cubicBezTo>
                    <a:cubicBezTo>
                      <a:pt x="37" y="119"/>
                      <a:pt x="40" y="119"/>
                      <a:pt x="40" y="120"/>
                    </a:cubicBezTo>
                    <a:cubicBezTo>
                      <a:pt x="41" y="120"/>
                      <a:pt x="43" y="122"/>
                      <a:pt x="43" y="123"/>
                    </a:cubicBezTo>
                    <a:cubicBezTo>
                      <a:pt x="44" y="124"/>
                      <a:pt x="46" y="124"/>
                      <a:pt x="46" y="125"/>
                    </a:cubicBezTo>
                    <a:cubicBezTo>
                      <a:pt x="47" y="125"/>
                      <a:pt x="47" y="126"/>
                      <a:pt x="48" y="125"/>
                    </a:cubicBezTo>
                    <a:cubicBezTo>
                      <a:pt x="50" y="125"/>
                      <a:pt x="49" y="123"/>
                      <a:pt x="49" y="123"/>
                    </a:cubicBezTo>
                    <a:cubicBezTo>
                      <a:pt x="49" y="123"/>
                      <a:pt x="51" y="122"/>
                      <a:pt x="52" y="123"/>
                    </a:cubicBezTo>
                    <a:cubicBezTo>
                      <a:pt x="52" y="124"/>
                      <a:pt x="53" y="127"/>
                      <a:pt x="53" y="127"/>
                    </a:cubicBezTo>
                    <a:cubicBezTo>
                      <a:pt x="54" y="127"/>
                      <a:pt x="55" y="130"/>
                      <a:pt x="54" y="133"/>
                    </a:cubicBezTo>
                    <a:cubicBezTo>
                      <a:pt x="54" y="135"/>
                      <a:pt x="54" y="137"/>
                      <a:pt x="53" y="137"/>
                    </a:cubicBezTo>
                    <a:cubicBezTo>
                      <a:pt x="53" y="137"/>
                      <a:pt x="51" y="139"/>
                      <a:pt x="50" y="139"/>
                    </a:cubicBezTo>
                    <a:cubicBezTo>
                      <a:pt x="49" y="140"/>
                      <a:pt x="48" y="143"/>
                      <a:pt x="48" y="144"/>
                    </a:cubicBezTo>
                    <a:cubicBezTo>
                      <a:pt x="48" y="145"/>
                      <a:pt x="49" y="148"/>
                      <a:pt x="49" y="150"/>
                    </a:cubicBezTo>
                    <a:cubicBezTo>
                      <a:pt x="49" y="151"/>
                      <a:pt x="48" y="152"/>
                      <a:pt x="48" y="154"/>
                    </a:cubicBezTo>
                    <a:cubicBezTo>
                      <a:pt x="49" y="157"/>
                      <a:pt x="52" y="157"/>
                      <a:pt x="52" y="159"/>
                    </a:cubicBezTo>
                    <a:cubicBezTo>
                      <a:pt x="52" y="161"/>
                      <a:pt x="55" y="166"/>
                      <a:pt x="55" y="167"/>
                    </a:cubicBezTo>
                    <a:cubicBezTo>
                      <a:pt x="56" y="169"/>
                      <a:pt x="58" y="172"/>
                      <a:pt x="58" y="174"/>
                    </a:cubicBezTo>
                    <a:cubicBezTo>
                      <a:pt x="58" y="177"/>
                      <a:pt x="63" y="179"/>
                      <a:pt x="64" y="179"/>
                    </a:cubicBezTo>
                    <a:cubicBezTo>
                      <a:pt x="64" y="179"/>
                      <a:pt x="66" y="181"/>
                      <a:pt x="67" y="181"/>
                    </a:cubicBezTo>
                    <a:cubicBezTo>
                      <a:pt x="68" y="182"/>
                      <a:pt x="69" y="183"/>
                      <a:pt x="70" y="185"/>
                    </a:cubicBezTo>
                    <a:cubicBezTo>
                      <a:pt x="71" y="186"/>
                      <a:pt x="71" y="188"/>
                      <a:pt x="71" y="189"/>
                    </a:cubicBezTo>
                    <a:cubicBezTo>
                      <a:pt x="71" y="189"/>
                      <a:pt x="71" y="195"/>
                      <a:pt x="71" y="198"/>
                    </a:cubicBezTo>
                    <a:cubicBezTo>
                      <a:pt x="71" y="201"/>
                      <a:pt x="73" y="204"/>
                      <a:pt x="72" y="205"/>
                    </a:cubicBezTo>
                    <a:cubicBezTo>
                      <a:pt x="71" y="205"/>
                      <a:pt x="69" y="206"/>
                      <a:pt x="70" y="207"/>
                    </a:cubicBezTo>
                    <a:cubicBezTo>
                      <a:pt x="71" y="208"/>
                      <a:pt x="70" y="208"/>
                      <a:pt x="70" y="209"/>
                    </a:cubicBezTo>
                    <a:cubicBezTo>
                      <a:pt x="70" y="209"/>
                      <a:pt x="71" y="212"/>
                      <a:pt x="71" y="213"/>
                    </a:cubicBezTo>
                    <a:cubicBezTo>
                      <a:pt x="70" y="214"/>
                      <a:pt x="70" y="216"/>
                      <a:pt x="70" y="217"/>
                    </a:cubicBezTo>
                    <a:cubicBezTo>
                      <a:pt x="69" y="217"/>
                      <a:pt x="68" y="218"/>
                      <a:pt x="69" y="220"/>
                    </a:cubicBezTo>
                    <a:cubicBezTo>
                      <a:pt x="69" y="221"/>
                      <a:pt x="68" y="221"/>
                      <a:pt x="68" y="222"/>
                    </a:cubicBezTo>
                    <a:cubicBezTo>
                      <a:pt x="68" y="223"/>
                      <a:pt x="70" y="223"/>
                      <a:pt x="70" y="224"/>
                    </a:cubicBezTo>
                    <a:cubicBezTo>
                      <a:pt x="69" y="226"/>
                      <a:pt x="69" y="226"/>
                      <a:pt x="69" y="227"/>
                    </a:cubicBezTo>
                    <a:cubicBezTo>
                      <a:pt x="69" y="229"/>
                      <a:pt x="70" y="230"/>
                      <a:pt x="70" y="231"/>
                    </a:cubicBezTo>
                    <a:cubicBezTo>
                      <a:pt x="70" y="231"/>
                      <a:pt x="70" y="232"/>
                      <a:pt x="69" y="233"/>
                    </a:cubicBezTo>
                    <a:cubicBezTo>
                      <a:pt x="68" y="234"/>
                      <a:pt x="68" y="235"/>
                      <a:pt x="68" y="236"/>
                    </a:cubicBezTo>
                    <a:cubicBezTo>
                      <a:pt x="68" y="236"/>
                      <a:pt x="69" y="237"/>
                      <a:pt x="69" y="238"/>
                    </a:cubicBezTo>
                    <a:cubicBezTo>
                      <a:pt x="69" y="238"/>
                      <a:pt x="68" y="239"/>
                      <a:pt x="69" y="240"/>
                    </a:cubicBezTo>
                    <a:cubicBezTo>
                      <a:pt x="69" y="241"/>
                      <a:pt x="70" y="241"/>
                      <a:pt x="71" y="241"/>
                    </a:cubicBezTo>
                    <a:cubicBezTo>
                      <a:pt x="71" y="242"/>
                      <a:pt x="69" y="242"/>
                      <a:pt x="70" y="243"/>
                    </a:cubicBezTo>
                    <a:cubicBezTo>
                      <a:pt x="71" y="244"/>
                      <a:pt x="72" y="243"/>
                      <a:pt x="72" y="245"/>
                    </a:cubicBezTo>
                    <a:cubicBezTo>
                      <a:pt x="72" y="245"/>
                      <a:pt x="73" y="246"/>
                      <a:pt x="73" y="246"/>
                    </a:cubicBezTo>
                    <a:cubicBezTo>
                      <a:pt x="73" y="246"/>
                      <a:pt x="74" y="246"/>
                      <a:pt x="74" y="246"/>
                    </a:cubicBezTo>
                    <a:cubicBezTo>
                      <a:pt x="74" y="247"/>
                      <a:pt x="75" y="247"/>
                      <a:pt x="75" y="247"/>
                    </a:cubicBezTo>
                    <a:cubicBezTo>
                      <a:pt x="75" y="247"/>
                      <a:pt x="77" y="248"/>
                      <a:pt x="77" y="248"/>
                    </a:cubicBezTo>
                    <a:close/>
                    <a:moveTo>
                      <a:pt x="55" y="38"/>
                    </a:moveTo>
                    <a:cubicBezTo>
                      <a:pt x="55" y="38"/>
                      <a:pt x="58" y="37"/>
                      <a:pt x="59" y="38"/>
                    </a:cubicBezTo>
                    <a:cubicBezTo>
                      <a:pt x="60" y="39"/>
                      <a:pt x="58" y="39"/>
                      <a:pt x="57" y="40"/>
                    </a:cubicBezTo>
                    <a:cubicBezTo>
                      <a:pt x="55" y="41"/>
                      <a:pt x="55" y="41"/>
                      <a:pt x="54" y="42"/>
                    </a:cubicBezTo>
                    <a:cubicBezTo>
                      <a:pt x="53" y="43"/>
                      <a:pt x="51" y="43"/>
                      <a:pt x="50" y="44"/>
                    </a:cubicBezTo>
                    <a:cubicBezTo>
                      <a:pt x="49" y="45"/>
                      <a:pt x="48" y="46"/>
                      <a:pt x="47" y="45"/>
                    </a:cubicBezTo>
                    <a:cubicBezTo>
                      <a:pt x="47" y="44"/>
                      <a:pt x="48" y="45"/>
                      <a:pt x="48" y="44"/>
                    </a:cubicBezTo>
                    <a:cubicBezTo>
                      <a:pt x="48" y="44"/>
                      <a:pt x="51" y="42"/>
                      <a:pt x="51" y="42"/>
                    </a:cubicBezTo>
                    <a:cubicBezTo>
                      <a:pt x="51" y="42"/>
                      <a:pt x="54" y="37"/>
                      <a:pt x="55" y="38"/>
                    </a:cubicBezTo>
                    <a:close/>
                    <a:moveTo>
                      <a:pt x="50" y="34"/>
                    </a:moveTo>
                    <a:cubicBezTo>
                      <a:pt x="51" y="34"/>
                      <a:pt x="53" y="37"/>
                      <a:pt x="52" y="37"/>
                    </a:cubicBezTo>
                    <a:cubicBezTo>
                      <a:pt x="51" y="38"/>
                      <a:pt x="50" y="37"/>
                      <a:pt x="50" y="35"/>
                    </a:cubicBezTo>
                    <a:cubicBezTo>
                      <a:pt x="50" y="34"/>
                      <a:pt x="49" y="38"/>
                      <a:pt x="49" y="39"/>
                    </a:cubicBezTo>
                    <a:cubicBezTo>
                      <a:pt x="50" y="40"/>
                      <a:pt x="48" y="42"/>
                      <a:pt x="48" y="42"/>
                    </a:cubicBezTo>
                    <a:cubicBezTo>
                      <a:pt x="47" y="42"/>
                      <a:pt x="47" y="40"/>
                      <a:pt x="47" y="38"/>
                    </a:cubicBezTo>
                    <a:cubicBezTo>
                      <a:pt x="47" y="37"/>
                      <a:pt x="46" y="35"/>
                      <a:pt x="45" y="35"/>
                    </a:cubicBezTo>
                    <a:cubicBezTo>
                      <a:pt x="43" y="36"/>
                      <a:pt x="42" y="38"/>
                      <a:pt x="41" y="38"/>
                    </a:cubicBezTo>
                    <a:cubicBezTo>
                      <a:pt x="41" y="39"/>
                      <a:pt x="41" y="42"/>
                      <a:pt x="41" y="43"/>
                    </a:cubicBezTo>
                    <a:cubicBezTo>
                      <a:pt x="41" y="43"/>
                      <a:pt x="41" y="46"/>
                      <a:pt x="39" y="46"/>
                    </a:cubicBezTo>
                    <a:cubicBezTo>
                      <a:pt x="38" y="46"/>
                      <a:pt x="38" y="43"/>
                      <a:pt x="39" y="42"/>
                    </a:cubicBezTo>
                    <a:cubicBezTo>
                      <a:pt x="39" y="40"/>
                      <a:pt x="38" y="38"/>
                      <a:pt x="39" y="36"/>
                    </a:cubicBezTo>
                    <a:cubicBezTo>
                      <a:pt x="40" y="35"/>
                      <a:pt x="42" y="34"/>
                      <a:pt x="43" y="34"/>
                    </a:cubicBezTo>
                    <a:cubicBezTo>
                      <a:pt x="44" y="33"/>
                      <a:pt x="46" y="34"/>
                      <a:pt x="47" y="34"/>
                    </a:cubicBezTo>
                    <a:cubicBezTo>
                      <a:pt x="47" y="34"/>
                      <a:pt x="49" y="34"/>
                      <a:pt x="50" y="34"/>
                    </a:cubicBezTo>
                    <a:close/>
                    <a:moveTo>
                      <a:pt x="36" y="30"/>
                    </a:moveTo>
                    <a:cubicBezTo>
                      <a:pt x="38" y="29"/>
                      <a:pt x="40" y="26"/>
                      <a:pt x="41" y="2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45" y="30"/>
                      <a:pt x="44" y="32"/>
                      <a:pt x="43" y="32"/>
                    </a:cubicBezTo>
                    <a:cubicBezTo>
                      <a:pt x="43" y="32"/>
                      <a:pt x="41" y="32"/>
                      <a:pt x="40" y="32"/>
                    </a:cubicBezTo>
                    <a:cubicBezTo>
                      <a:pt x="39" y="32"/>
                      <a:pt x="39" y="31"/>
                      <a:pt x="38" y="31"/>
                    </a:cubicBezTo>
                    <a:cubicBezTo>
                      <a:pt x="38" y="31"/>
                      <a:pt x="36" y="32"/>
                      <a:pt x="36" y="33"/>
                    </a:cubicBezTo>
                    <a:cubicBezTo>
                      <a:pt x="35" y="33"/>
                      <a:pt x="33" y="33"/>
                      <a:pt x="33" y="32"/>
                    </a:cubicBezTo>
                    <a:cubicBezTo>
                      <a:pt x="33" y="31"/>
                      <a:pt x="34" y="31"/>
                      <a:pt x="36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is1ide-Freeform: Shape 12"/>
              <p:cNvSpPr>
                <a:spLocks/>
              </p:cNvSpPr>
              <p:nvPr/>
            </p:nvSpPr>
            <p:spPr bwMode="auto">
              <a:xfrm>
                <a:off x="5247990" y="4030001"/>
                <a:ext cx="101420" cy="38169"/>
              </a:xfrm>
              <a:custGeom>
                <a:avLst/>
                <a:gdLst>
                  <a:gd name="T0" fmla="*/ 2 w 13"/>
                  <a:gd name="T1" fmla="*/ 4 h 5"/>
                  <a:gd name="T2" fmla="*/ 2 w 13"/>
                  <a:gd name="T3" fmla="*/ 5 h 5"/>
                  <a:gd name="T4" fmla="*/ 5 w 13"/>
                  <a:gd name="T5" fmla="*/ 4 h 5"/>
                  <a:gd name="T6" fmla="*/ 8 w 13"/>
                  <a:gd name="T7" fmla="*/ 3 h 5"/>
                  <a:gd name="T8" fmla="*/ 10 w 13"/>
                  <a:gd name="T9" fmla="*/ 5 h 5"/>
                  <a:gd name="T10" fmla="*/ 11 w 13"/>
                  <a:gd name="T11" fmla="*/ 3 h 5"/>
                  <a:gd name="T12" fmla="*/ 7 w 13"/>
                  <a:gd name="T13" fmla="*/ 1 h 5"/>
                  <a:gd name="T14" fmla="*/ 5 w 13"/>
                  <a:gd name="T15" fmla="*/ 0 h 5"/>
                  <a:gd name="T16" fmla="*/ 4 w 13"/>
                  <a:gd name="T17" fmla="*/ 1 h 5"/>
                  <a:gd name="T18" fmla="*/ 2 w 13"/>
                  <a:gd name="T19" fmla="*/ 3 h 5"/>
                  <a:gd name="T20" fmla="*/ 2 w 13"/>
                  <a:gd name="T2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5">
                    <a:moveTo>
                      <a:pt x="2" y="4"/>
                    </a:moveTo>
                    <a:cubicBezTo>
                      <a:pt x="0" y="5"/>
                      <a:pt x="1" y="5"/>
                      <a:pt x="2" y="5"/>
                    </a:cubicBezTo>
                    <a:cubicBezTo>
                      <a:pt x="3" y="5"/>
                      <a:pt x="5" y="4"/>
                      <a:pt x="5" y="4"/>
                    </a:cubicBezTo>
                    <a:cubicBezTo>
                      <a:pt x="5" y="4"/>
                      <a:pt x="8" y="2"/>
                      <a:pt x="8" y="3"/>
                    </a:cubicBezTo>
                    <a:cubicBezTo>
                      <a:pt x="9" y="4"/>
                      <a:pt x="8" y="5"/>
                      <a:pt x="10" y="5"/>
                    </a:cubicBezTo>
                    <a:cubicBezTo>
                      <a:pt x="11" y="5"/>
                      <a:pt x="13" y="4"/>
                      <a:pt x="11" y="3"/>
                    </a:cubicBezTo>
                    <a:cubicBezTo>
                      <a:pt x="9" y="2"/>
                      <a:pt x="8" y="2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is1ide-Freeform: Shape 13"/>
              <p:cNvSpPr>
                <a:spLocks/>
              </p:cNvSpPr>
              <p:nvPr/>
            </p:nvSpPr>
            <p:spPr bwMode="auto">
              <a:xfrm>
                <a:off x="5287250" y="4068170"/>
                <a:ext cx="22901" cy="16358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2" y="2"/>
                      <a:pt x="3" y="2"/>
                    </a:cubicBezTo>
                    <a:cubicBezTo>
                      <a:pt x="3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is1ide-Freeform: Shape 14"/>
              <p:cNvSpPr>
                <a:spLocks/>
              </p:cNvSpPr>
              <p:nvPr/>
            </p:nvSpPr>
            <p:spPr bwMode="auto">
              <a:xfrm>
                <a:off x="5317785" y="4075804"/>
                <a:ext cx="31626" cy="23992"/>
              </a:xfrm>
              <a:custGeom>
                <a:avLst/>
                <a:gdLst>
                  <a:gd name="T0" fmla="*/ 2 w 4"/>
                  <a:gd name="T1" fmla="*/ 1 h 3"/>
                  <a:gd name="T2" fmla="*/ 3 w 4"/>
                  <a:gd name="T3" fmla="*/ 2 h 3"/>
                  <a:gd name="T4" fmla="*/ 2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0" y="1"/>
                      <a:pt x="2" y="3"/>
                      <a:pt x="3" y="2"/>
                    </a:cubicBezTo>
                    <a:cubicBezTo>
                      <a:pt x="4" y="1"/>
                      <a:pt x="4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is1ide-Freeform: Shape 15"/>
              <p:cNvSpPr>
                <a:spLocks/>
              </p:cNvSpPr>
              <p:nvPr/>
            </p:nvSpPr>
            <p:spPr bwMode="auto">
              <a:xfrm>
                <a:off x="6147687" y="3990742"/>
                <a:ext cx="147223" cy="54527"/>
              </a:xfrm>
              <a:custGeom>
                <a:avLst/>
                <a:gdLst>
                  <a:gd name="T0" fmla="*/ 7 w 19"/>
                  <a:gd name="T1" fmla="*/ 5 h 7"/>
                  <a:gd name="T2" fmla="*/ 10 w 19"/>
                  <a:gd name="T3" fmla="*/ 7 h 7"/>
                  <a:gd name="T4" fmla="*/ 14 w 19"/>
                  <a:gd name="T5" fmla="*/ 5 h 7"/>
                  <a:gd name="T6" fmla="*/ 17 w 19"/>
                  <a:gd name="T7" fmla="*/ 4 h 7"/>
                  <a:gd name="T8" fmla="*/ 18 w 19"/>
                  <a:gd name="T9" fmla="*/ 2 h 7"/>
                  <a:gd name="T10" fmla="*/ 14 w 19"/>
                  <a:gd name="T11" fmla="*/ 0 h 7"/>
                  <a:gd name="T12" fmla="*/ 10 w 19"/>
                  <a:gd name="T13" fmla="*/ 1 h 7"/>
                  <a:gd name="T14" fmla="*/ 6 w 19"/>
                  <a:gd name="T15" fmla="*/ 1 h 7"/>
                  <a:gd name="T16" fmla="*/ 1 w 19"/>
                  <a:gd name="T17" fmla="*/ 0 h 7"/>
                  <a:gd name="T18" fmla="*/ 1 w 19"/>
                  <a:gd name="T19" fmla="*/ 2 h 7"/>
                  <a:gd name="T20" fmla="*/ 3 w 19"/>
                  <a:gd name="T21" fmla="*/ 5 h 7"/>
                  <a:gd name="T22" fmla="*/ 7 w 19"/>
                  <a:gd name="T2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7">
                    <a:moveTo>
                      <a:pt x="7" y="5"/>
                    </a:moveTo>
                    <a:cubicBezTo>
                      <a:pt x="7" y="6"/>
                      <a:pt x="8" y="7"/>
                      <a:pt x="10" y="7"/>
                    </a:cubicBezTo>
                    <a:cubicBezTo>
                      <a:pt x="12" y="6"/>
                      <a:pt x="13" y="6"/>
                      <a:pt x="14" y="5"/>
                    </a:cubicBezTo>
                    <a:cubicBezTo>
                      <a:pt x="14" y="4"/>
                      <a:pt x="17" y="4"/>
                      <a:pt x="17" y="4"/>
                    </a:cubicBezTo>
                    <a:cubicBezTo>
                      <a:pt x="17" y="4"/>
                      <a:pt x="19" y="3"/>
                      <a:pt x="18" y="2"/>
                    </a:cubicBezTo>
                    <a:cubicBezTo>
                      <a:pt x="17" y="1"/>
                      <a:pt x="15" y="1"/>
                      <a:pt x="14" y="0"/>
                    </a:cubicBezTo>
                    <a:cubicBezTo>
                      <a:pt x="13" y="0"/>
                      <a:pt x="13" y="1"/>
                      <a:pt x="10" y="1"/>
                    </a:cubicBezTo>
                    <a:cubicBezTo>
                      <a:pt x="8" y="1"/>
                      <a:pt x="7" y="2"/>
                      <a:pt x="6" y="1"/>
                    </a:cubicBezTo>
                    <a:cubicBezTo>
                      <a:pt x="5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4" y="5"/>
                      <a:pt x="6" y="5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is1ide-Freeform: Shape 16"/>
              <p:cNvSpPr>
                <a:spLocks/>
              </p:cNvSpPr>
              <p:nvPr/>
            </p:nvSpPr>
            <p:spPr bwMode="auto">
              <a:xfrm>
                <a:off x="5511901" y="3720288"/>
                <a:ext cx="728482" cy="371875"/>
              </a:xfrm>
              <a:custGeom>
                <a:avLst/>
                <a:gdLst>
                  <a:gd name="T0" fmla="*/ 3 w 94"/>
                  <a:gd name="T1" fmla="*/ 20 h 48"/>
                  <a:gd name="T2" fmla="*/ 5 w 94"/>
                  <a:gd name="T3" fmla="*/ 20 h 48"/>
                  <a:gd name="T4" fmla="*/ 16 w 94"/>
                  <a:gd name="T5" fmla="*/ 20 h 48"/>
                  <a:gd name="T6" fmla="*/ 22 w 94"/>
                  <a:gd name="T7" fmla="*/ 28 h 48"/>
                  <a:gd name="T8" fmla="*/ 27 w 94"/>
                  <a:gd name="T9" fmla="*/ 27 h 48"/>
                  <a:gd name="T10" fmla="*/ 28 w 94"/>
                  <a:gd name="T11" fmla="*/ 31 h 48"/>
                  <a:gd name="T12" fmla="*/ 27 w 94"/>
                  <a:gd name="T13" fmla="*/ 34 h 48"/>
                  <a:gd name="T14" fmla="*/ 25 w 94"/>
                  <a:gd name="T15" fmla="*/ 34 h 48"/>
                  <a:gd name="T16" fmla="*/ 25 w 94"/>
                  <a:gd name="T17" fmla="*/ 38 h 48"/>
                  <a:gd name="T18" fmla="*/ 27 w 94"/>
                  <a:gd name="T19" fmla="*/ 40 h 48"/>
                  <a:gd name="T20" fmla="*/ 34 w 94"/>
                  <a:gd name="T21" fmla="*/ 46 h 48"/>
                  <a:gd name="T22" fmla="*/ 39 w 94"/>
                  <a:gd name="T23" fmla="*/ 48 h 48"/>
                  <a:gd name="T24" fmla="*/ 43 w 94"/>
                  <a:gd name="T25" fmla="*/ 43 h 48"/>
                  <a:gd name="T26" fmla="*/ 46 w 94"/>
                  <a:gd name="T27" fmla="*/ 40 h 48"/>
                  <a:gd name="T28" fmla="*/ 52 w 94"/>
                  <a:gd name="T29" fmla="*/ 36 h 48"/>
                  <a:gd name="T30" fmla="*/ 61 w 94"/>
                  <a:gd name="T31" fmla="*/ 32 h 48"/>
                  <a:gd name="T32" fmla="*/ 73 w 94"/>
                  <a:gd name="T33" fmla="*/ 30 h 48"/>
                  <a:gd name="T34" fmla="*/ 72 w 94"/>
                  <a:gd name="T35" fmla="*/ 28 h 48"/>
                  <a:gd name="T36" fmla="*/ 75 w 94"/>
                  <a:gd name="T37" fmla="*/ 27 h 48"/>
                  <a:gd name="T38" fmla="*/ 79 w 94"/>
                  <a:gd name="T39" fmla="*/ 27 h 48"/>
                  <a:gd name="T40" fmla="*/ 78 w 94"/>
                  <a:gd name="T41" fmla="*/ 22 h 48"/>
                  <a:gd name="T42" fmla="*/ 85 w 94"/>
                  <a:gd name="T43" fmla="*/ 18 h 48"/>
                  <a:gd name="T44" fmla="*/ 83 w 94"/>
                  <a:gd name="T45" fmla="*/ 16 h 48"/>
                  <a:gd name="T46" fmla="*/ 91 w 94"/>
                  <a:gd name="T47" fmla="*/ 9 h 48"/>
                  <a:gd name="T48" fmla="*/ 87 w 94"/>
                  <a:gd name="T49" fmla="*/ 7 h 48"/>
                  <a:gd name="T50" fmla="*/ 78 w 94"/>
                  <a:gd name="T51" fmla="*/ 5 h 48"/>
                  <a:gd name="T52" fmla="*/ 73 w 94"/>
                  <a:gd name="T53" fmla="*/ 2 h 48"/>
                  <a:gd name="T54" fmla="*/ 65 w 94"/>
                  <a:gd name="T55" fmla="*/ 3 h 48"/>
                  <a:gd name="T56" fmla="*/ 53 w 94"/>
                  <a:gd name="T57" fmla="*/ 3 h 48"/>
                  <a:gd name="T58" fmla="*/ 66 w 94"/>
                  <a:gd name="T59" fmla="*/ 2 h 48"/>
                  <a:gd name="T60" fmla="*/ 58 w 94"/>
                  <a:gd name="T61" fmla="*/ 0 h 48"/>
                  <a:gd name="T62" fmla="*/ 36 w 94"/>
                  <a:gd name="T63" fmla="*/ 5 h 48"/>
                  <a:gd name="T64" fmla="*/ 32 w 94"/>
                  <a:gd name="T65" fmla="*/ 6 h 48"/>
                  <a:gd name="T66" fmla="*/ 27 w 94"/>
                  <a:gd name="T67" fmla="*/ 7 h 48"/>
                  <a:gd name="T68" fmla="*/ 1 w 94"/>
                  <a:gd name="T69" fmla="*/ 2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48">
                    <a:moveTo>
                      <a:pt x="1" y="21"/>
                    </a:moveTo>
                    <a:cubicBezTo>
                      <a:pt x="1" y="21"/>
                      <a:pt x="3" y="21"/>
                      <a:pt x="3" y="20"/>
                    </a:cubicBezTo>
                    <a:cubicBezTo>
                      <a:pt x="4" y="20"/>
                      <a:pt x="5" y="18"/>
                      <a:pt x="5" y="18"/>
                    </a:cubicBezTo>
                    <a:cubicBezTo>
                      <a:pt x="5" y="18"/>
                      <a:pt x="4" y="19"/>
                      <a:pt x="5" y="20"/>
                    </a:cubicBezTo>
                    <a:cubicBezTo>
                      <a:pt x="6" y="20"/>
                      <a:pt x="9" y="19"/>
                      <a:pt x="10" y="19"/>
                    </a:cubicBezTo>
                    <a:cubicBezTo>
                      <a:pt x="11" y="19"/>
                      <a:pt x="15" y="20"/>
                      <a:pt x="16" y="20"/>
                    </a:cubicBezTo>
                    <a:cubicBezTo>
                      <a:pt x="17" y="21"/>
                      <a:pt x="20" y="21"/>
                      <a:pt x="21" y="22"/>
                    </a:cubicBezTo>
                    <a:cubicBezTo>
                      <a:pt x="22" y="23"/>
                      <a:pt x="21" y="28"/>
                      <a:pt x="22" y="28"/>
                    </a:cubicBezTo>
                    <a:cubicBezTo>
                      <a:pt x="22" y="29"/>
                      <a:pt x="24" y="27"/>
                      <a:pt x="24" y="26"/>
                    </a:cubicBezTo>
                    <a:cubicBezTo>
                      <a:pt x="25" y="26"/>
                      <a:pt x="27" y="26"/>
                      <a:pt x="27" y="27"/>
                    </a:cubicBezTo>
                    <a:cubicBezTo>
                      <a:pt x="28" y="27"/>
                      <a:pt x="29" y="29"/>
                      <a:pt x="29" y="30"/>
                    </a:cubicBezTo>
                    <a:cubicBezTo>
                      <a:pt x="29" y="30"/>
                      <a:pt x="29" y="31"/>
                      <a:pt x="28" y="31"/>
                    </a:cubicBezTo>
                    <a:cubicBezTo>
                      <a:pt x="28" y="31"/>
                      <a:pt x="26" y="34"/>
                      <a:pt x="27" y="33"/>
                    </a:cubicBezTo>
                    <a:cubicBezTo>
                      <a:pt x="27" y="33"/>
                      <a:pt x="27" y="34"/>
                      <a:pt x="27" y="34"/>
                    </a:cubicBezTo>
                    <a:cubicBezTo>
                      <a:pt x="26" y="35"/>
                      <a:pt x="25" y="35"/>
                      <a:pt x="25" y="35"/>
                    </a:cubicBezTo>
                    <a:cubicBezTo>
                      <a:pt x="25" y="35"/>
                      <a:pt x="25" y="34"/>
                      <a:pt x="25" y="34"/>
                    </a:cubicBezTo>
                    <a:cubicBezTo>
                      <a:pt x="24" y="34"/>
                      <a:pt x="24" y="34"/>
                      <a:pt x="24" y="35"/>
                    </a:cubicBezTo>
                    <a:cubicBezTo>
                      <a:pt x="24" y="36"/>
                      <a:pt x="25" y="38"/>
                      <a:pt x="25" y="38"/>
                    </a:cubicBezTo>
                    <a:cubicBezTo>
                      <a:pt x="26" y="39"/>
                      <a:pt x="28" y="39"/>
                      <a:pt x="28" y="39"/>
                    </a:cubicBezTo>
                    <a:cubicBezTo>
                      <a:pt x="29" y="39"/>
                      <a:pt x="27" y="40"/>
                      <a:pt x="27" y="40"/>
                    </a:cubicBezTo>
                    <a:cubicBezTo>
                      <a:pt x="28" y="41"/>
                      <a:pt x="28" y="43"/>
                      <a:pt x="29" y="43"/>
                    </a:cubicBezTo>
                    <a:cubicBezTo>
                      <a:pt x="30" y="44"/>
                      <a:pt x="33" y="46"/>
                      <a:pt x="34" y="46"/>
                    </a:cubicBezTo>
                    <a:cubicBezTo>
                      <a:pt x="34" y="47"/>
                      <a:pt x="37" y="46"/>
                      <a:pt x="37" y="46"/>
                    </a:cubicBezTo>
                    <a:cubicBezTo>
                      <a:pt x="38" y="45"/>
                      <a:pt x="37" y="48"/>
                      <a:pt x="39" y="48"/>
                    </a:cubicBezTo>
                    <a:cubicBezTo>
                      <a:pt x="40" y="48"/>
                      <a:pt x="41" y="48"/>
                      <a:pt x="42" y="47"/>
                    </a:cubicBezTo>
                    <a:cubicBezTo>
                      <a:pt x="43" y="46"/>
                      <a:pt x="43" y="44"/>
                      <a:pt x="43" y="43"/>
                    </a:cubicBezTo>
                    <a:cubicBezTo>
                      <a:pt x="43" y="42"/>
                      <a:pt x="43" y="42"/>
                      <a:pt x="44" y="42"/>
                    </a:cubicBezTo>
                    <a:cubicBezTo>
                      <a:pt x="46" y="42"/>
                      <a:pt x="47" y="42"/>
                      <a:pt x="46" y="40"/>
                    </a:cubicBezTo>
                    <a:cubicBezTo>
                      <a:pt x="46" y="39"/>
                      <a:pt x="45" y="38"/>
                      <a:pt x="47" y="38"/>
                    </a:cubicBezTo>
                    <a:cubicBezTo>
                      <a:pt x="50" y="37"/>
                      <a:pt x="51" y="36"/>
                      <a:pt x="52" y="36"/>
                    </a:cubicBezTo>
                    <a:cubicBezTo>
                      <a:pt x="53" y="36"/>
                      <a:pt x="57" y="36"/>
                      <a:pt x="57" y="36"/>
                    </a:cubicBezTo>
                    <a:cubicBezTo>
                      <a:pt x="58" y="35"/>
                      <a:pt x="59" y="32"/>
                      <a:pt x="61" y="32"/>
                    </a:cubicBezTo>
                    <a:cubicBezTo>
                      <a:pt x="62" y="32"/>
                      <a:pt x="65" y="33"/>
                      <a:pt x="67" y="32"/>
                    </a:cubicBezTo>
                    <a:cubicBezTo>
                      <a:pt x="70" y="32"/>
                      <a:pt x="72" y="30"/>
                      <a:pt x="73" y="30"/>
                    </a:cubicBezTo>
                    <a:cubicBezTo>
                      <a:pt x="74" y="30"/>
                      <a:pt x="76" y="30"/>
                      <a:pt x="76" y="30"/>
                    </a:cubicBezTo>
                    <a:cubicBezTo>
                      <a:pt x="75" y="29"/>
                      <a:pt x="74" y="28"/>
                      <a:pt x="72" y="28"/>
                    </a:cubicBezTo>
                    <a:cubicBezTo>
                      <a:pt x="71" y="28"/>
                      <a:pt x="71" y="25"/>
                      <a:pt x="71" y="25"/>
                    </a:cubicBezTo>
                    <a:cubicBezTo>
                      <a:pt x="72" y="25"/>
                      <a:pt x="75" y="26"/>
                      <a:pt x="75" y="27"/>
                    </a:cubicBezTo>
                    <a:cubicBezTo>
                      <a:pt x="75" y="28"/>
                      <a:pt x="76" y="29"/>
                      <a:pt x="78" y="29"/>
                    </a:cubicBezTo>
                    <a:cubicBezTo>
                      <a:pt x="80" y="29"/>
                      <a:pt x="79" y="27"/>
                      <a:pt x="79" y="27"/>
                    </a:cubicBezTo>
                    <a:cubicBezTo>
                      <a:pt x="78" y="26"/>
                      <a:pt x="78" y="25"/>
                      <a:pt x="78" y="25"/>
                    </a:cubicBezTo>
                    <a:cubicBezTo>
                      <a:pt x="77" y="24"/>
                      <a:pt x="76" y="22"/>
                      <a:pt x="78" y="22"/>
                    </a:cubicBezTo>
                    <a:cubicBezTo>
                      <a:pt x="80" y="22"/>
                      <a:pt x="84" y="24"/>
                      <a:pt x="84" y="22"/>
                    </a:cubicBezTo>
                    <a:cubicBezTo>
                      <a:pt x="84" y="21"/>
                      <a:pt x="84" y="19"/>
                      <a:pt x="85" y="18"/>
                    </a:cubicBezTo>
                    <a:cubicBezTo>
                      <a:pt x="85" y="18"/>
                      <a:pt x="86" y="17"/>
                      <a:pt x="86" y="17"/>
                    </a:cubicBezTo>
                    <a:cubicBezTo>
                      <a:pt x="85" y="17"/>
                      <a:pt x="84" y="17"/>
                      <a:pt x="83" y="16"/>
                    </a:cubicBezTo>
                    <a:cubicBezTo>
                      <a:pt x="83" y="15"/>
                      <a:pt x="84" y="14"/>
                      <a:pt x="85" y="13"/>
                    </a:cubicBezTo>
                    <a:cubicBezTo>
                      <a:pt x="85" y="13"/>
                      <a:pt x="89" y="10"/>
                      <a:pt x="91" y="9"/>
                    </a:cubicBezTo>
                    <a:cubicBezTo>
                      <a:pt x="93" y="9"/>
                      <a:pt x="94" y="7"/>
                      <a:pt x="93" y="7"/>
                    </a:cubicBezTo>
                    <a:cubicBezTo>
                      <a:pt x="91" y="6"/>
                      <a:pt x="88" y="6"/>
                      <a:pt x="87" y="7"/>
                    </a:cubicBezTo>
                    <a:cubicBezTo>
                      <a:pt x="85" y="8"/>
                      <a:pt x="84" y="9"/>
                      <a:pt x="82" y="9"/>
                    </a:cubicBezTo>
                    <a:cubicBezTo>
                      <a:pt x="79" y="8"/>
                      <a:pt x="79" y="6"/>
                      <a:pt x="78" y="5"/>
                    </a:cubicBezTo>
                    <a:cubicBezTo>
                      <a:pt x="76" y="4"/>
                      <a:pt x="77" y="1"/>
                      <a:pt x="75" y="2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1" y="2"/>
                      <a:pt x="69" y="2"/>
                    </a:cubicBezTo>
                    <a:cubicBezTo>
                      <a:pt x="68" y="2"/>
                      <a:pt x="66" y="3"/>
                      <a:pt x="65" y="3"/>
                    </a:cubicBezTo>
                    <a:cubicBezTo>
                      <a:pt x="63" y="2"/>
                      <a:pt x="62" y="3"/>
                      <a:pt x="61" y="3"/>
                    </a:cubicBezTo>
                    <a:cubicBezTo>
                      <a:pt x="57" y="4"/>
                      <a:pt x="53" y="3"/>
                      <a:pt x="53" y="3"/>
                    </a:cubicBezTo>
                    <a:cubicBezTo>
                      <a:pt x="52" y="3"/>
                      <a:pt x="56" y="3"/>
                      <a:pt x="58" y="3"/>
                    </a:cubicBezTo>
                    <a:cubicBezTo>
                      <a:pt x="61" y="3"/>
                      <a:pt x="64" y="2"/>
                      <a:pt x="66" y="2"/>
                    </a:cubicBezTo>
                    <a:cubicBezTo>
                      <a:pt x="68" y="2"/>
                      <a:pt x="66" y="1"/>
                      <a:pt x="66" y="1"/>
                    </a:cubicBezTo>
                    <a:cubicBezTo>
                      <a:pt x="64" y="1"/>
                      <a:pt x="61" y="1"/>
                      <a:pt x="58" y="0"/>
                    </a:cubicBezTo>
                    <a:cubicBezTo>
                      <a:pt x="51" y="1"/>
                      <a:pt x="44" y="3"/>
                      <a:pt x="37" y="4"/>
                    </a:cubicBezTo>
                    <a:cubicBezTo>
                      <a:pt x="37" y="5"/>
                      <a:pt x="36" y="5"/>
                      <a:pt x="36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5"/>
                      <a:pt x="33" y="5"/>
                      <a:pt x="32" y="6"/>
                    </a:cubicBezTo>
                    <a:cubicBezTo>
                      <a:pt x="32" y="6"/>
                      <a:pt x="32" y="6"/>
                      <a:pt x="32" y="7"/>
                    </a:cubicBezTo>
                    <a:cubicBezTo>
                      <a:pt x="31" y="7"/>
                      <a:pt x="28" y="8"/>
                      <a:pt x="27" y="7"/>
                    </a:cubicBezTo>
                    <a:cubicBezTo>
                      <a:pt x="17" y="10"/>
                      <a:pt x="8" y="15"/>
                      <a:pt x="0" y="19"/>
                    </a:cubicBezTo>
                    <a:cubicBezTo>
                      <a:pt x="0" y="20"/>
                      <a:pt x="0" y="21"/>
                      <a:pt x="1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is1ide-Freeform: Shape 17"/>
              <p:cNvSpPr>
                <a:spLocks/>
              </p:cNvSpPr>
              <p:nvPr/>
            </p:nvSpPr>
            <p:spPr bwMode="auto">
              <a:xfrm>
                <a:off x="5682026" y="3960207"/>
                <a:ext cx="16358" cy="22901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2 h 3"/>
                  <a:gd name="T4" fmla="*/ 2 w 2"/>
                  <a:gd name="T5" fmla="*/ 2 h 3"/>
                  <a:gd name="T6" fmla="*/ 1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3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is1ide-Freeform: Shape 18"/>
              <p:cNvSpPr>
                <a:spLocks/>
              </p:cNvSpPr>
              <p:nvPr/>
            </p:nvSpPr>
            <p:spPr bwMode="auto">
              <a:xfrm>
                <a:off x="5240356" y="4750850"/>
                <a:ext cx="124322" cy="61070"/>
              </a:xfrm>
              <a:custGeom>
                <a:avLst/>
                <a:gdLst>
                  <a:gd name="T0" fmla="*/ 13 w 16"/>
                  <a:gd name="T1" fmla="*/ 4 h 8"/>
                  <a:gd name="T2" fmla="*/ 9 w 16"/>
                  <a:gd name="T3" fmla="*/ 1 h 8"/>
                  <a:gd name="T4" fmla="*/ 4 w 16"/>
                  <a:gd name="T5" fmla="*/ 0 h 8"/>
                  <a:gd name="T6" fmla="*/ 0 w 16"/>
                  <a:gd name="T7" fmla="*/ 1 h 8"/>
                  <a:gd name="T8" fmla="*/ 3 w 16"/>
                  <a:gd name="T9" fmla="*/ 3 h 8"/>
                  <a:gd name="T10" fmla="*/ 9 w 16"/>
                  <a:gd name="T11" fmla="*/ 3 h 8"/>
                  <a:gd name="T12" fmla="*/ 13 w 16"/>
                  <a:gd name="T13" fmla="*/ 7 h 8"/>
                  <a:gd name="T14" fmla="*/ 16 w 16"/>
                  <a:gd name="T15" fmla="*/ 7 h 8"/>
                  <a:gd name="T16" fmla="*/ 13 w 16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8">
                    <a:moveTo>
                      <a:pt x="13" y="4"/>
                    </a:moveTo>
                    <a:cubicBezTo>
                      <a:pt x="12" y="4"/>
                      <a:pt x="10" y="3"/>
                      <a:pt x="9" y="1"/>
                    </a:cubicBezTo>
                    <a:cubicBezTo>
                      <a:pt x="8" y="0"/>
                      <a:pt x="5" y="0"/>
                      <a:pt x="4" y="0"/>
                    </a:cubicBezTo>
                    <a:cubicBezTo>
                      <a:pt x="3" y="0"/>
                      <a:pt x="0" y="1"/>
                      <a:pt x="0" y="1"/>
                    </a:cubicBezTo>
                    <a:cubicBezTo>
                      <a:pt x="0" y="3"/>
                      <a:pt x="1" y="3"/>
                      <a:pt x="3" y="3"/>
                    </a:cubicBezTo>
                    <a:cubicBezTo>
                      <a:pt x="5" y="3"/>
                      <a:pt x="8" y="2"/>
                      <a:pt x="9" y="3"/>
                    </a:cubicBezTo>
                    <a:cubicBezTo>
                      <a:pt x="9" y="4"/>
                      <a:pt x="12" y="6"/>
                      <a:pt x="13" y="7"/>
                    </a:cubicBezTo>
                    <a:cubicBezTo>
                      <a:pt x="13" y="7"/>
                      <a:pt x="16" y="8"/>
                      <a:pt x="16" y="7"/>
                    </a:cubicBezTo>
                    <a:cubicBezTo>
                      <a:pt x="16" y="6"/>
                      <a:pt x="14" y="4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is1ide-Freeform: Shape 19"/>
              <p:cNvSpPr>
                <a:spLocks/>
              </p:cNvSpPr>
              <p:nvPr/>
            </p:nvSpPr>
            <p:spPr bwMode="auto">
              <a:xfrm>
                <a:off x="5317785" y="4711590"/>
                <a:ext cx="23992" cy="22901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1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2" y="0"/>
                      <a:pt x="1" y="1"/>
                    </a:cubicBezTo>
                    <a:cubicBezTo>
                      <a:pt x="0" y="1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is1ide-Freeform: Shape 20"/>
              <p:cNvSpPr>
                <a:spLocks/>
              </p:cNvSpPr>
              <p:nvPr/>
            </p:nvSpPr>
            <p:spPr bwMode="auto">
              <a:xfrm>
                <a:off x="5317785" y="4843546"/>
                <a:ext cx="31626" cy="30535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3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1"/>
                      <a:pt x="1" y="4"/>
                      <a:pt x="2" y="3"/>
                    </a:cubicBezTo>
                    <a:cubicBezTo>
                      <a:pt x="4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is1ide-Freeform: Shape 21"/>
              <p:cNvSpPr>
                <a:spLocks/>
              </p:cNvSpPr>
              <p:nvPr/>
            </p:nvSpPr>
            <p:spPr bwMode="auto">
              <a:xfrm>
                <a:off x="5481366" y="4828278"/>
                <a:ext cx="30535" cy="30535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3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0"/>
                      <a:pt x="1" y="4"/>
                      <a:pt x="2" y="3"/>
                    </a:cubicBezTo>
                    <a:cubicBezTo>
                      <a:pt x="4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íṩľíḍè-Freeform: Shape 22"/>
              <p:cNvSpPr>
                <a:spLocks/>
              </p:cNvSpPr>
              <p:nvPr/>
            </p:nvSpPr>
            <p:spPr bwMode="auto">
              <a:xfrm>
                <a:off x="5379946" y="4804286"/>
                <a:ext cx="85062" cy="54527"/>
              </a:xfrm>
              <a:custGeom>
                <a:avLst/>
                <a:gdLst>
                  <a:gd name="T0" fmla="*/ 7 w 11"/>
                  <a:gd name="T1" fmla="*/ 0 h 7"/>
                  <a:gd name="T2" fmla="*/ 4 w 11"/>
                  <a:gd name="T3" fmla="*/ 1 h 7"/>
                  <a:gd name="T4" fmla="*/ 0 w 11"/>
                  <a:gd name="T5" fmla="*/ 4 h 7"/>
                  <a:gd name="T6" fmla="*/ 3 w 11"/>
                  <a:gd name="T7" fmla="*/ 4 h 7"/>
                  <a:gd name="T8" fmla="*/ 6 w 11"/>
                  <a:gd name="T9" fmla="*/ 6 h 7"/>
                  <a:gd name="T10" fmla="*/ 9 w 11"/>
                  <a:gd name="T11" fmla="*/ 5 h 7"/>
                  <a:gd name="T12" fmla="*/ 11 w 11"/>
                  <a:gd name="T13" fmla="*/ 5 h 7"/>
                  <a:gd name="T14" fmla="*/ 7 w 11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7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3" y="1"/>
                      <a:pt x="0" y="4"/>
                      <a:pt x="0" y="4"/>
                    </a:cubicBezTo>
                    <a:cubicBezTo>
                      <a:pt x="0" y="4"/>
                      <a:pt x="2" y="4"/>
                      <a:pt x="3" y="4"/>
                    </a:cubicBezTo>
                    <a:cubicBezTo>
                      <a:pt x="4" y="4"/>
                      <a:pt x="5" y="5"/>
                      <a:pt x="6" y="6"/>
                    </a:cubicBezTo>
                    <a:cubicBezTo>
                      <a:pt x="7" y="6"/>
                      <a:pt x="8" y="5"/>
                      <a:pt x="9" y="5"/>
                    </a:cubicBezTo>
                    <a:cubicBezTo>
                      <a:pt x="10" y="5"/>
                      <a:pt x="10" y="7"/>
                      <a:pt x="11" y="5"/>
                    </a:cubicBezTo>
                    <a:cubicBezTo>
                      <a:pt x="11" y="2"/>
                      <a:pt x="9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íṩľíḍè-Freeform: Shape 23"/>
              <p:cNvSpPr>
                <a:spLocks/>
              </p:cNvSpPr>
              <p:nvPr/>
            </p:nvSpPr>
            <p:spPr bwMode="auto">
              <a:xfrm>
                <a:off x="7023392" y="5355010"/>
                <a:ext cx="92696" cy="224652"/>
              </a:xfrm>
              <a:custGeom>
                <a:avLst/>
                <a:gdLst>
                  <a:gd name="T0" fmla="*/ 7 w 12"/>
                  <a:gd name="T1" fmla="*/ 5 h 29"/>
                  <a:gd name="T2" fmla="*/ 4 w 12"/>
                  <a:gd name="T3" fmla="*/ 8 h 29"/>
                  <a:gd name="T4" fmla="*/ 1 w 12"/>
                  <a:gd name="T5" fmla="*/ 13 h 29"/>
                  <a:gd name="T6" fmla="*/ 1 w 12"/>
                  <a:gd name="T7" fmla="*/ 19 h 29"/>
                  <a:gd name="T8" fmla="*/ 1 w 12"/>
                  <a:gd name="T9" fmla="*/ 26 h 29"/>
                  <a:gd name="T10" fmla="*/ 2 w 12"/>
                  <a:gd name="T11" fmla="*/ 29 h 29"/>
                  <a:gd name="T12" fmla="*/ 6 w 12"/>
                  <a:gd name="T13" fmla="*/ 25 h 29"/>
                  <a:gd name="T14" fmla="*/ 8 w 12"/>
                  <a:gd name="T15" fmla="*/ 18 h 29"/>
                  <a:gd name="T16" fmla="*/ 10 w 12"/>
                  <a:gd name="T17" fmla="*/ 11 h 29"/>
                  <a:gd name="T18" fmla="*/ 12 w 12"/>
                  <a:gd name="T19" fmla="*/ 5 h 29"/>
                  <a:gd name="T20" fmla="*/ 11 w 12"/>
                  <a:gd name="T21" fmla="*/ 0 h 29"/>
                  <a:gd name="T22" fmla="*/ 7 w 12"/>
                  <a:gd name="T23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29">
                    <a:moveTo>
                      <a:pt x="7" y="5"/>
                    </a:moveTo>
                    <a:cubicBezTo>
                      <a:pt x="6" y="7"/>
                      <a:pt x="5" y="9"/>
                      <a:pt x="4" y="8"/>
                    </a:cubicBezTo>
                    <a:cubicBezTo>
                      <a:pt x="4" y="8"/>
                      <a:pt x="1" y="10"/>
                      <a:pt x="1" y="13"/>
                    </a:cubicBezTo>
                    <a:cubicBezTo>
                      <a:pt x="2" y="15"/>
                      <a:pt x="2" y="18"/>
                      <a:pt x="1" y="19"/>
                    </a:cubicBezTo>
                    <a:cubicBezTo>
                      <a:pt x="0" y="21"/>
                      <a:pt x="1" y="24"/>
                      <a:pt x="1" y="26"/>
                    </a:cubicBezTo>
                    <a:cubicBezTo>
                      <a:pt x="0" y="28"/>
                      <a:pt x="1" y="29"/>
                      <a:pt x="2" y="29"/>
                    </a:cubicBezTo>
                    <a:cubicBezTo>
                      <a:pt x="4" y="28"/>
                      <a:pt x="5" y="27"/>
                      <a:pt x="6" y="25"/>
                    </a:cubicBezTo>
                    <a:cubicBezTo>
                      <a:pt x="7" y="23"/>
                      <a:pt x="7" y="20"/>
                      <a:pt x="8" y="18"/>
                    </a:cubicBezTo>
                    <a:cubicBezTo>
                      <a:pt x="9" y="16"/>
                      <a:pt x="10" y="12"/>
                      <a:pt x="10" y="11"/>
                    </a:cubicBezTo>
                    <a:cubicBezTo>
                      <a:pt x="11" y="10"/>
                      <a:pt x="12" y="6"/>
                      <a:pt x="12" y="5"/>
                    </a:cubicBezTo>
                    <a:cubicBezTo>
                      <a:pt x="12" y="3"/>
                      <a:pt x="11" y="0"/>
                      <a:pt x="11" y="0"/>
                    </a:cubicBezTo>
                    <a:cubicBezTo>
                      <a:pt x="9" y="0"/>
                      <a:pt x="9" y="3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íṩľíḍè-Freeform: Shape 24"/>
              <p:cNvSpPr>
                <a:spLocks/>
              </p:cNvSpPr>
              <p:nvPr/>
            </p:nvSpPr>
            <p:spPr bwMode="auto">
              <a:xfrm>
                <a:off x="6557731" y="4417144"/>
                <a:ext cx="39260" cy="39260"/>
              </a:xfrm>
              <a:custGeom>
                <a:avLst/>
                <a:gdLst>
                  <a:gd name="T0" fmla="*/ 4 w 5"/>
                  <a:gd name="T1" fmla="*/ 3 h 5"/>
                  <a:gd name="T2" fmla="*/ 2 w 5"/>
                  <a:gd name="T3" fmla="*/ 0 h 5"/>
                  <a:gd name="T4" fmla="*/ 1 w 5"/>
                  <a:gd name="T5" fmla="*/ 4 h 5"/>
                  <a:gd name="T6" fmla="*/ 4 w 5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2"/>
                      <a:pt x="3" y="0"/>
                      <a:pt x="2" y="0"/>
                    </a:cubicBezTo>
                    <a:cubicBezTo>
                      <a:pt x="1" y="0"/>
                      <a:pt x="0" y="3"/>
                      <a:pt x="1" y="4"/>
                    </a:cubicBezTo>
                    <a:cubicBezTo>
                      <a:pt x="2" y="5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íṩľíḍè-Freeform: Shape 25"/>
              <p:cNvSpPr>
                <a:spLocks/>
              </p:cNvSpPr>
              <p:nvPr/>
            </p:nvSpPr>
            <p:spPr bwMode="auto">
              <a:xfrm>
                <a:off x="6472669" y="4417144"/>
                <a:ext cx="22901" cy="22901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2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2"/>
                      <a:pt x="2" y="0"/>
                      <a:pt x="1" y="2"/>
                    </a:cubicBezTo>
                    <a:cubicBezTo>
                      <a:pt x="0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íṩľíḍè-Freeform: Shape 26"/>
              <p:cNvSpPr>
                <a:spLocks/>
              </p:cNvSpPr>
              <p:nvPr/>
            </p:nvSpPr>
            <p:spPr bwMode="auto">
              <a:xfrm>
                <a:off x="6627526" y="4464037"/>
                <a:ext cx="54527" cy="38169"/>
              </a:xfrm>
              <a:custGeom>
                <a:avLst/>
                <a:gdLst>
                  <a:gd name="T0" fmla="*/ 2 w 7"/>
                  <a:gd name="T1" fmla="*/ 3 h 5"/>
                  <a:gd name="T2" fmla="*/ 5 w 7"/>
                  <a:gd name="T3" fmla="*/ 5 h 5"/>
                  <a:gd name="T4" fmla="*/ 7 w 7"/>
                  <a:gd name="T5" fmla="*/ 3 h 5"/>
                  <a:gd name="T6" fmla="*/ 4 w 7"/>
                  <a:gd name="T7" fmla="*/ 1 h 5"/>
                  <a:gd name="T8" fmla="*/ 1 w 7"/>
                  <a:gd name="T9" fmla="*/ 1 h 5"/>
                  <a:gd name="T10" fmla="*/ 2 w 7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2" y="3"/>
                    </a:moveTo>
                    <a:cubicBezTo>
                      <a:pt x="3" y="3"/>
                      <a:pt x="4" y="4"/>
                      <a:pt x="5" y="5"/>
                    </a:cubicBezTo>
                    <a:cubicBezTo>
                      <a:pt x="5" y="5"/>
                      <a:pt x="7" y="5"/>
                      <a:pt x="7" y="3"/>
                    </a:cubicBezTo>
                    <a:cubicBezTo>
                      <a:pt x="6" y="1"/>
                      <a:pt x="4" y="1"/>
                      <a:pt x="4" y="1"/>
                    </a:cubicBezTo>
                    <a:cubicBezTo>
                      <a:pt x="3" y="1"/>
                      <a:pt x="1" y="0"/>
                      <a:pt x="1" y="1"/>
                    </a:cubicBezTo>
                    <a:cubicBezTo>
                      <a:pt x="0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íṩľíḍè-Freeform: Shape 27"/>
              <p:cNvSpPr>
                <a:spLocks/>
              </p:cNvSpPr>
              <p:nvPr/>
            </p:nvSpPr>
            <p:spPr bwMode="auto">
              <a:xfrm>
                <a:off x="6270919" y="4161957"/>
                <a:ext cx="69795" cy="69795"/>
              </a:xfrm>
              <a:custGeom>
                <a:avLst/>
                <a:gdLst>
                  <a:gd name="T0" fmla="*/ 1 w 9"/>
                  <a:gd name="T1" fmla="*/ 3 h 9"/>
                  <a:gd name="T2" fmla="*/ 1 w 9"/>
                  <a:gd name="T3" fmla="*/ 6 h 9"/>
                  <a:gd name="T4" fmla="*/ 2 w 9"/>
                  <a:gd name="T5" fmla="*/ 9 h 9"/>
                  <a:gd name="T6" fmla="*/ 6 w 9"/>
                  <a:gd name="T7" fmla="*/ 8 h 9"/>
                  <a:gd name="T8" fmla="*/ 9 w 9"/>
                  <a:gd name="T9" fmla="*/ 5 h 9"/>
                  <a:gd name="T10" fmla="*/ 8 w 9"/>
                  <a:gd name="T11" fmla="*/ 1 h 9"/>
                  <a:gd name="T12" fmla="*/ 5 w 9"/>
                  <a:gd name="T13" fmla="*/ 0 h 9"/>
                  <a:gd name="T14" fmla="*/ 3 w 9"/>
                  <a:gd name="T15" fmla="*/ 2 h 9"/>
                  <a:gd name="T16" fmla="*/ 1 w 9"/>
                  <a:gd name="T17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1" y="3"/>
                    </a:moveTo>
                    <a:cubicBezTo>
                      <a:pt x="1" y="5"/>
                      <a:pt x="2" y="6"/>
                      <a:pt x="1" y="6"/>
                    </a:cubicBezTo>
                    <a:cubicBezTo>
                      <a:pt x="0" y="7"/>
                      <a:pt x="1" y="9"/>
                      <a:pt x="2" y="9"/>
                    </a:cubicBezTo>
                    <a:cubicBezTo>
                      <a:pt x="4" y="9"/>
                      <a:pt x="5" y="8"/>
                      <a:pt x="6" y="8"/>
                    </a:cubicBezTo>
                    <a:cubicBezTo>
                      <a:pt x="8" y="7"/>
                      <a:pt x="9" y="6"/>
                      <a:pt x="9" y="5"/>
                    </a:cubicBezTo>
                    <a:cubicBezTo>
                      <a:pt x="9" y="3"/>
                      <a:pt x="9" y="1"/>
                      <a:pt x="8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4" y="0"/>
                      <a:pt x="4" y="2"/>
                      <a:pt x="3" y="2"/>
                    </a:cubicBezTo>
                    <a:cubicBezTo>
                      <a:pt x="2" y="2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íṩľíḍè-Freeform: Shape 28"/>
              <p:cNvSpPr>
                <a:spLocks/>
              </p:cNvSpPr>
              <p:nvPr/>
            </p:nvSpPr>
            <p:spPr bwMode="auto">
              <a:xfrm>
                <a:off x="6310178" y="4107430"/>
                <a:ext cx="154857" cy="147223"/>
              </a:xfrm>
              <a:custGeom>
                <a:avLst/>
                <a:gdLst>
                  <a:gd name="T0" fmla="*/ 5 w 20"/>
                  <a:gd name="T1" fmla="*/ 9 h 19"/>
                  <a:gd name="T2" fmla="*/ 9 w 20"/>
                  <a:gd name="T3" fmla="*/ 11 h 19"/>
                  <a:gd name="T4" fmla="*/ 4 w 20"/>
                  <a:gd name="T5" fmla="*/ 16 h 19"/>
                  <a:gd name="T6" fmla="*/ 8 w 20"/>
                  <a:gd name="T7" fmla="*/ 17 h 19"/>
                  <a:gd name="T8" fmla="*/ 8 w 20"/>
                  <a:gd name="T9" fmla="*/ 18 h 19"/>
                  <a:gd name="T10" fmla="*/ 11 w 20"/>
                  <a:gd name="T11" fmla="*/ 17 h 19"/>
                  <a:gd name="T12" fmla="*/ 16 w 20"/>
                  <a:gd name="T13" fmla="*/ 18 h 19"/>
                  <a:gd name="T14" fmla="*/ 19 w 20"/>
                  <a:gd name="T15" fmla="*/ 15 h 19"/>
                  <a:gd name="T16" fmla="*/ 16 w 20"/>
                  <a:gd name="T17" fmla="*/ 11 h 19"/>
                  <a:gd name="T18" fmla="*/ 12 w 20"/>
                  <a:gd name="T19" fmla="*/ 6 h 19"/>
                  <a:gd name="T20" fmla="*/ 14 w 20"/>
                  <a:gd name="T21" fmla="*/ 2 h 19"/>
                  <a:gd name="T22" fmla="*/ 8 w 20"/>
                  <a:gd name="T23" fmla="*/ 1 h 19"/>
                  <a:gd name="T24" fmla="*/ 4 w 20"/>
                  <a:gd name="T25" fmla="*/ 2 h 19"/>
                  <a:gd name="T26" fmla="*/ 2 w 20"/>
                  <a:gd name="T27" fmla="*/ 2 h 19"/>
                  <a:gd name="T28" fmla="*/ 2 w 20"/>
                  <a:gd name="T29" fmla="*/ 5 h 19"/>
                  <a:gd name="T30" fmla="*/ 5 w 20"/>
                  <a:gd name="T3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9">
                    <a:moveTo>
                      <a:pt x="5" y="9"/>
                    </a:moveTo>
                    <a:cubicBezTo>
                      <a:pt x="7" y="9"/>
                      <a:pt x="11" y="10"/>
                      <a:pt x="9" y="11"/>
                    </a:cubicBezTo>
                    <a:cubicBezTo>
                      <a:pt x="8" y="11"/>
                      <a:pt x="4" y="15"/>
                      <a:pt x="4" y="16"/>
                    </a:cubicBezTo>
                    <a:cubicBezTo>
                      <a:pt x="4" y="17"/>
                      <a:pt x="8" y="17"/>
                      <a:pt x="8" y="17"/>
                    </a:cubicBezTo>
                    <a:cubicBezTo>
                      <a:pt x="8" y="17"/>
                      <a:pt x="7" y="18"/>
                      <a:pt x="8" y="18"/>
                    </a:cubicBezTo>
                    <a:cubicBezTo>
                      <a:pt x="9" y="19"/>
                      <a:pt x="10" y="17"/>
                      <a:pt x="11" y="17"/>
                    </a:cubicBezTo>
                    <a:cubicBezTo>
                      <a:pt x="12" y="17"/>
                      <a:pt x="15" y="18"/>
                      <a:pt x="16" y="18"/>
                    </a:cubicBezTo>
                    <a:cubicBezTo>
                      <a:pt x="18" y="18"/>
                      <a:pt x="20" y="16"/>
                      <a:pt x="19" y="15"/>
                    </a:cubicBezTo>
                    <a:cubicBezTo>
                      <a:pt x="19" y="14"/>
                      <a:pt x="17" y="12"/>
                      <a:pt x="16" y="11"/>
                    </a:cubicBezTo>
                    <a:cubicBezTo>
                      <a:pt x="14" y="10"/>
                      <a:pt x="13" y="7"/>
                      <a:pt x="12" y="6"/>
                    </a:cubicBezTo>
                    <a:cubicBezTo>
                      <a:pt x="10" y="5"/>
                      <a:pt x="15" y="3"/>
                      <a:pt x="14" y="2"/>
                    </a:cubicBezTo>
                    <a:cubicBezTo>
                      <a:pt x="13" y="1"/>
                      <a:pt x="9" y="1"/>
                      <a:pt x="8" y="1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4" y="3"/>
                      <a:pt x="3" y="1"/>
                      <a:pt x="2" y="2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2" y="6"/>
                      <a:pt x="4" y="8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íṩľíḍè-Freeform: Shape 29"/>
              <p:cNvSpPr>
                <a:spLocks/>
              </p:cNvSpPr>
              <p:nvPr/>
            </p:nvSpPr>
            <p:spPr bwMode="auto">
              <a:xfrm>
                <a:off x="6162955" y="3928581"/>
                <a:ext cx="1130892" cy="1821205"/>
              </a:xfrm>
              <a:custGeom>
                <a:avLst/>
                <a:gdLst>
                  <a:gd name="T0" fmla="*/ 43 w 146"/>
                  <a:gd name="T1" fmla="*/ 19 h 235"/>
                  <a:gd name="T2" fmla="*/ 57 w 146"/>
                  <a:gd name="T3" fmla="*/ 30 h 235"/>
                  <a:gd name="T4" fmla="*/ 65 w 146"/>
                  <a:gd name="T5" fmla="*/ 33 h 235"/>
                  <a:gd name="T6" fmla="*/ 72 w 146"/>
                  <a:gd name="T7" fmla="*/ 16 h 235"/>
                  <a:gd name="T8" fmla="*/ 76 w 146"/>
                  <a:gd name="T9" fmla="*/ 24 h 235"/>
                  <a:gd name="T10" fmla="*/ 76 w 146"/>
                  <a:gd name="T11" fmla="*/ 26 h 235"/>
                  <a:gd name="T12" fmla="*/ 67 w 146"/>
                  <a:gd name="T13" fmla="*/ 34 h 235"/>
                  <a:gd name="T14" fmla="*/ 57 w 146"/>
                  <a:gd name="T15" fmla="*/ 34 h 235"/>
                  <a:gd name="T16" fmla="*/ 50 w 146"/>
                  <a:gd name="T17" fmla="*/ 29 h 235"/>
                  <a:gd name="T18" fmla="*/ 38 w 146"/>
                  <a:gd name="T19" fmla="*/ 40 h 235"/>
                  <a:gd name="T20" fmla="*/ 33 w 146"/>
                  <a:gd name="T21" fmla="*/ 50 h 235"/>
                  <a:gd name="T22" fmla="*/ 17 w 146"/>
                  <a:gd name="T23" fmla="*/ 66 h 235"/>
                  <a:gd name="T24" fmla="*/ 27 w 146"/>
                  <a:gd name="T25" fmla="*/ 72 h 235"/>
                  <a:gd name="T26" fmla="*/ 42 w 146"/>
                  <a:gd name="T27" fmla="*/ 61 h 235"/>
                  <a:gd name="T28" fmla="*/ 60 w 146"/>
                  <a:gd name="T29" fmla="*/ 62 h 235"/>
                  <a:gd name="T30" fmla="*/ 71 w 146"/>
                  <a:gd name="T31" fmla="*/ 66 h 235"/>
                  <a:gd name="T32" fmla="*/ 69 w 146"/>
                  <a:gd name="T33" fmla="*/ 60 h 235"/>
                  <a:gd name="T34" fmla="*/ 83 w 146"/>
                  <a:gd name="T35" fmla="*/ 71 h 235"/>
                  <a:gd name="T36" fmla="*/ 90 w 146"/>
                  <a:gd name="T37" fmla="*/ 75 h 235"/>
                  <a:gd name="T38" fmla="*/ 100 w 146"/>
                  <a:gd name="T39" fmla="*/ 85 h 235"/>
                  <a:gd name="T40" fmla="*/ 87 w 146"/>
                  <a:gd name="T41" fmla="*/ 91 h 235"/>
                  <a:gd name="T42" fmla="*/ 70 w 146"/>
                  <a:gd name="T43" fmla="*/ 87 h 235"/>
                  <a:gd name="T44" fmla="*/ 59 w 146"/>
                  <a:gd name="T45" fmla="*/ 75 h 235"/>
                  <a:gd name="T46" fmla="*/ 24 w 146"/>
                  <a:gd name="T47" fmla="*/ 76 h 235"/>
                  <a:gd name="T48" fmla="*/ 3 w 146"/>
                  <a:gd name="T49" fmla="*/ 106 h 235"/>
                  <a:gd name="T50" fmla="*/ 4 w 146"/>
                  <a:gd name="T51" fmla="*/ 135 h 235"/>
                  <a:gd name="T52" fmla="*/ 27 w 146"/>
                  <a:gd name="T53" fmla="*/ 150 h 235"/>
                  <a:gd name="T54" fmla="*/ 53 w 146"/>
                  <a:gd name="T55" fmla="*/ 150 h 235"/>
                  <a:gd name="T56" fmla="*/ 61 w 146"/>
                  <a:gd name="T57" fmla="*/ 176 h 235"/>
                  <a:gd name="T58" fmla="*/ 61 w 146"/>
                  <a:gd name="T59" fmla="*/ 209 h 235"/>
                  <a:gd name="T60" fmla="*/ 66 w 146"/>
                  <a:gd name="T61" fmla="*/ 230 h 235"/>
                  <a:gd name="T62" fmla="*/ 90 w 146"/>
                  <a:gd name="T63" fmla="*/ 223 h 235"/>
                  <a:gd name="T64" fmla="*/ 100 w 146"/>
                  <a:gd name="T65" fmla="*/ 200 h 235"/>
                  <a:gd name="T66" fmla="*/ 107 w 146"/>
                  <a:gd name="T67" fmla="*/ 174 h 235"/>
                  <a:gd name="T68" fmla="*/ 125 w 146"/>
                  <a:gd name="T69" fmla="*/ 139 h 235"/>
                  <a:gd name="T70" fmla="*/ 112 w 146"/>
                  <a:gd name="T71" fmla="*/ 126 h 235"/>
                  <a:gd name="T72" fmla="*/ 99 w 146"/>
                  <a:gd name="T73" fmla="*/ 95 h 235"/>
                  <a:gd name="T74" fmla="*/ 112 w 146"/>
                  <a:gd name="T75" fmla="*/ 117 h 235"/>
                  <a:gd name="T76" fmla="*/ 129 w 146"/>
                  <a:gd name="T77" fmla="*/ 122 h 235"/>
                  <a:gd name="T78" fmla="*/ 132 w 146"/>
                  <a:gd name="T79" fmla="*/ 102 h 235"/>
                  <a:gd name="T80" fmla="*/ 122 w 146"/>
                  <a:gd name="T81" fmla="*/ 94 h 235"/>
                  <a:gd name="T82" fmla="*/ 135 w 146"/>
                  <a:gd name="T83" fmla="*/ 103 h 235"/>
                  <a:gd name="T84" fmla="*/ 103 w 146"/>
                  <a:gd name="T85" fmla="*/ 18 h 235"/>
                  <a:gd name="T86" fmla="*/ 96 w 146"/>
                  <a:gd name="T87" fmla="*/ 13 h 235"/>
                  <a:gd name="T88" fmla="*/ 99 w 146"/>
                  <a:gd name="T89" fmla="*/ 159 h 235"/>
                  <a:gd name="T90" fmla="*/ 122 w 146"/>
                  <a:gd name="T91" fmla="*/ 56 h 235"/>
                  <a:gd name="T92" fmla="*/ 123 w 146"/>
                  <a:gd name="T93" fmla="*/ 61 h 235"/>
                  <a:gd name="T94" fmla="*/ 129 w 146"/>
                  <a:gd name="T95" fmla="*/ 77 h 235"/>
                  <a:gd name="T96" fmla="*/ 121 w 146"/>
                  <a:gd name="T97" fmla="*/ 66 h 235"/>
                  <a:gd name="T98" fmla="*/ 94 w 146"/>
                  <a:gd name="T99" fmla="*/ 25 h 235"/>
                  <a:gd name="T100" fmla="*/ 101 w 146"/>
                  <a:gd name="T101" fmla="*/ 55 h 235"/>
                  <a:gd name="T102" fmla="*/ 110 w 146"/>
                  <a:gd name="T103" fmla="*/ 66 h 235"/>
                  <a:gd name="T104" fmla="*/ 88 w 146"/>
                  <a:gd name="T105" fmla="*/ 6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6" h="235">
                    <a:moveTo>
                      <a:pt x="74" y="1"/>
                    </a:moveTo>
                    <a:cubicBezTo>
                      <a:pt x="71" y="1"/>
                      <a:pt x="61" y="5"/>
                      <a:pt x="60" y="6"/>
                    </a:cubicBezTo>
                    <a:cubicBezTo>
                      <a:pt x="60" y="6"/>
                      <a:pt x="59" y="8"/>
                      <a:pt x="57" y="10"/>
                    </a:cubicBezTo>
                    <a:cubicBezTo>
                      <a:pt x="56" y="11"/>
                      <a:pt x="52" y="12"/>
                      <a:pt x="49" y="13"/>
                    </a:cubicBezTo>
                    <a:cubicBezTo>
                      <a:pt x="47" y="13"/>
                      <a:pt x="43" y="18"/>
                      <a:pt x="43" y="19"/>
                    </a:cubicBezTo>
                    <a:cubicBezTo>
                      <a:pt x="43" y="19"/>
                      <a:pt x="45" y="22"/>
                      <a:pt x="45" y="22"/>
                    </a:cubicBezTo>
                    <a:cubicBezTo>
                      <a:pt x="44" y="23"/>
                      <a:pt x="46" y="26"/>
                      <a:pt x="47" y="26"/>
                    </a:cubicBezTo>
                    <a:cubicBezTo>
                      <a:pt x="49" y="27"/>
                      <a:pt x="52" y="27"/>
                      <a:pt x="52" y="26"/>
                    </a:cubicBezTo>
                    <a:cubicBezTo>
                      <a:pt x="52" y="25"/>
                      <a:pt x="54" y="23"/>
                      <a:pt x="55" y="24"/>
                    </a:cubicBezTo>
                    <a:cubicBezTo>
                      <a:pt x="55" y="26"/>
                      <a:pt x="57" y="29"/>
                      <a:pt x="57" y="30"/>
                    </a:cubicBezTo>
                    <a:cubicBezTo>
                      <a:pt x="57" y="30"/>
                      <a:pt x="57" y="32"/>
                      <a:pt x="57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8" y="33"/>
                      <a:pt x="58" y="35"/>
                      <a:pt x="58" y="35"/>
                    </a:cubicBezTo>
                    <a:cubicBezTo>
                      <a:pt x="58" y="35"/>
                      <a:pt x="59" y="37"/>
                      <a:pt x="60" y="37"/>
                    </a:cubicBezTo>
                    <a:cubicBezTo>
                      <a:pt x="61" y="31"/>
                      <a:pt x="65" y="33"/>
                      <a:pt x="65" y="33"/>
                    </a:cubicBezTo>
                    <a:cubicBezTo>
                      <a:pt x="65" y="33"/>
                      <a:pt x="67" y="31"/>
                      <a:pt x="66" y="30"/>
                    </a:cubicBezTo>
                    <a:cubicBezTo>
                      <a:pt x="66" y="28"/>
                      <a:pt x="68" y="26"/>
                      <a:pt x="68" y="25"/>
                    </a:cubicBezTo>
                    <a:cubicBezTo>
                      <a:pt x="69" y="25"/>
                      <a:pt x="70" y="23"/>
                      <a:pt x="68" y="22"/>
                    </a:cubicBezTo>
                    <a:cubicBezTo>
                      <a:pt x="66" y="21"/>
                      <a:pt x="64" y="20"/>
                      <a:pt x="66" y="19"/>
                    </a:cubicBezTo>
                    <a:cubicBezTo>
                      <a:pt x="68" y="17"/>
                      <a:pt x="70" y="19"/>
                      <a:pt x="72" y="16"/>
                    </a:cubicBezTo>
                    <a:cubicBezTo>
                      <a:pt x="74" y="13"/>
                      <a:pt x="71" y="12"/>
                      <a:pt x="74" y="12"/>
                    </a:cubicBezTo>
                    <a:cubicBezTo>
                      <a:pt x="77" y="12"/>
                      <a:pt x="80" y="12"/>
                      <a:pt x="79" y="13"/>
                    </a:cubicBezTo>
                    <a:cubicBezTo>
                      <a:pt x="79" y="14"/>
                      <a:pt x="75" y="16"/>
                      <a:pt x="74" y="17"/>
                    </a:cubicBezTo>
                    <a:cubicBezTo>
                      <a:pt x="72" y="18"/>
                      <a:pt x="72" y="20"/>
                      <a:pt x="73" y="21"/>
                    </a:cubicBezTo>
                    <a:cubicBezTo>
                      <a:pt x="74" y="22"/>
                      <a:pt x="75" y="24"/>
                      <a:pt x="76" y="24"/>
                    </a:cubicBezTo>
                    <a:cubicBezTo>
                      <a:pt x="77" y="24"/>
                      <a:pt x="79" y="23"/>
                      <a:pt x="80" y="23"/>
                    </a:cubicBezTo>
                    <a:cubicBezTo>
                      <a:pt x="82" y="23"/>
                      <a:pt x="85" y="23"/>
                      <a:pt x="85" y="23"/>
                    </a:cubicBezTo>
                    <a:cubicBezTo>
                      <a:pt x="86" y="23"/>
                      <a:pt x="88" y="26"/>
                      <a:pt x="87" y="26"/>
                    </a:cubicBezTo>
                    <a:cubicBezTo>
                      <a:pt x="86" y="26"/>
                      <a:pt x="84" y="26"/>
                      <a:pt x="82" y="26"/>
                    </a:cubicBezTo>
                    <a:cubicBezTo>
                      <a:pt x="79" y="26"/>
                      <a:pt x="76" y="26"/>
                      <a:pt x="76" y="26"/>
                    </a:cubicBezTo>
                    <a:cubicBezTo>
                      <a:pt x="76" y="27"/>
                      <a:pt x="80" y="28"/>
                      <a:pt x="79" y="29"/>
                    </a:cubicBezTo>
                    <a:cubicBezTo>
                      <a:pt x="78" y="30"/>
                      <a:pt x="76" y="29"/>
                      <a:pt x="75" y="28"/>
                    </a:cubicBezTo>
                    <a:cubicBezTo>
                      <a:pt x="73" y="28"/>
                      <a:pt x="73" y="30"/>
                      <a:pt x="72" y="32"/>
                    </a:cubicBezTo>
                    <a:cubicBezTo>
                      <a:pt x="72" y="33"/>
                      <a:pt x="74" y="36"/>
                      <a:pt x="71" y="35"/>
                    </a:cubicBezTo>
                    <a:cubicBezTo>
                      <a:pt x="69" y="34"/>
                      <a:pt x="67" y="33"/>
                      <a:pt x="67" y="34"/>
                    </a:cubicBezTo>
                    <a:cubicBezTo>
                      <a:pt x="66" y="34"/>
                      <a:pt x="65" y="35"/>
                      <a:pt x="63" y="35"/>
                    </a:cubicBezTo>
                    <a:cubicBezTo>
                      <a:pt x="62" y="36"/>
                      <a:pt x="62" y="3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58" y="37"/>
                      <a:pt x="58" y="37"/>
                      <a:pt x="58" y="37"/>
                    </a:cubicBezTo>
                    <a:cubicBezTo>
                      <a:pt x="58" y="36"/>
                      <a:pt x="58" y="35"/>
                      <a:pt x="57" y="34"/>
                    </a:cubicBezTo>
                    <a:cubicBezTo>
                      <a:pt x="57" y="34"/>
                      <a:pt x="57" y="34"/>
                      <a:pt x="57" y="33"/>
                    </a:cubicBezTo>
                    <a:cubicBezTo>
                      <a:pt x="57" y="33"/>
                      <a:pt x="56" y="33"/>
                      <a:pt x="56" y="33"/>
                    </a:cubicBezTo>
                    <a:cubicBezTo>
                      <a:pt x="56" y="33"/>
                      <a:pt x="55" y="33"/>
                      <a:pt x="55" y="31"/>
                    </a:cubicBezTo>
                    <a:cubicBezTo>
                      <a:pt x="54" y="30"/>
                      <a:pt x="55" y="28"/>
                      <a:pt x="54" y="28"/>
                    </a:cubicBezTo>
                    <a:cubicBezTo>
                      <a:pt x="53" y="28"/>
                      <a:pt x="51" y="28"/>
                      <a:pt x="50" y="29"/>
                    </a:cubicBezTo>
                    <a:cubicBezTo>
                      <a:pt x="50" y="30"/>
                      <a:pt x="49" y="32"/>
                      <a:pt x="50" y="33"/>
                    </a:cubicBezTo>
                    <a:cubicBezTo>
                      <a:pt x="51" y="34"/>
                      <a:pt x="53" y="36"/>
                      <a:pt x="51" y="35"/>
                    </a:cubicBezTo>
                    <a:cubicBezTo>
                      <a:pt x="49" y="35"/>
                      <a:pt x="47" y="34"/>
                      <a:pt x="46" y="35"/>
                    </a:cubicBezTo>
                    <a:cubicBezTo>
                      <a:pt x="45" y="36"/>
                      <a:pt x="42" y="39"/>
                      <a:pt x="42" y="39"/>
                    </a:cubicBezTo>
                    <a:cubicBezTo>
                      <a:pt x="42" y="39"/>
                      <a:pt x="38" y="39"/>
                      <a:pt x="38" y="40"/>
                    </a:cubicBezTo>
                    <a:cubicBezTo>
                      <a:pt x="38" y="41"/>
                      <a:pt x="39" y="43"/>
                      <a:pt x="37" y="43"/>
                    </a:cubicBezTo>
                    <a:cubicBezTo>
                      <a:pt x="36" y="43"/>
                      <a:pt x="34" y="43"/>
                      <a:pt x="32" y="44"/>
                    </a:cubicBezTo>
                    <a:cubicBezTo>
                      <a:pt x="30" y="44"/>
                      <a:pt x="30" y="45"/>
                      <a:pt x="27" y="45"/>
                    </a:cubicBezTo>
                    <a:cubicBezTo>
                      <a:pt x="25" y="45"/>
                      <a:pt x="25" y="46"/>
                      <a:pt x="27" y="47"/>
                    </a:cubicBezTo>
                    <a:cubicBezTo>
                      <a:pt x="29" y="47"/>
                      <a:pt x="33" y="49"/>
                      <a:pt x="33" y="50"/>
                    </a:cubicBezTo>
                    <a:cubicBezTo>
                      <a:pt x="33" y="52"/>
                      <a:pt x="33" y="54"/>
                      <a:pt x="32" y="56"/>
                    </a:cubicBezTo>
                    <a:cubicBezTo>
                      <a:pt x="32" y="57"/>
                      <a:pt x="28" y="56"/>
                      <a:pt x="26" y="56"/>
                    </a:cubicBezTo>
                    <a:cubicBezTo>
                      <a:pt x="24" y="56"/>
                      <a:pt x="20" y="55"/>
                      <a:pt x="18" y="56"/>
                    </a:cubicBezTo>
                    <a:cubicBezTo>
                      <a:pt x="16" y="57"/>
                      <a:pt x="17" y="61"/>
                      <a:pt x="17" y="62"/>
                    </a:cubicBezTo>
                    <a:cubicBezTo>
                      <a:pt x="18" y="64"/>
                      <a:pt x="17" y="65"/>
                      <a:pt x="17" y="66"/>
                    </a:cubicBezTo>
                    <a:cubicBezTo>
                      <a:pt x="16" y="66"/>
                      <a:pt x="16" y="68"/>
                      <a:pt x="17" y="69"/>
                    </a:cubicBezTo>
                    <a:cubicBezTo>
                      <a:pt x="18" y="70"/>
                      <a:pt x="18" y="72"/>
                      <a:pt x="19" y="72"/>
                    </a:cubicBezTo>
                    <a:cubicBezTo>
                      <a:pt x="20" y="72"/>
                      <a:pt x="22" y="71"/>
                      <a:pt x="23" y="72"/>
                    </a:cubicBezTo>
                    <a:cubicBezTo>
                      <a:pt x="24" y="73"/>
                      <a:pt x="25" y="76"/>
                      <a:pt x="25" y="75"/>
                    </a:cubicBezTo>
                    <a:cubicBezTo>
                      <a:pt x="26" y="74"/>
                      <a:pt x="26" y="72"/>
                      <a:pt x="27" y="72"/>
                    </a:cubicBezTo>
                    <a:cubicBezTo>
                      <a:pt x="28" y="73"/>
                      <a:pt x="30" y="72"/>
                      <a:pt x="32" y="72"/>
                    </a:cubicBezTo>
                    <a:cubicBezTo>
                      <a:pt x="33" y="72"/>
                      <a:pt x="34" y="70"/>
                      <a:pt x="36" y="69"/>
                    </a:cubicBezTo>
                    <a:cubicBezTo>
                      <a:pt x="37" y="68"/>
                      <a:pt x="36" y="68"/>
                      <a:pt x="36" y="67"/>
                    </a:cubicBezTo>
                    <a:cubicBezTo>
                      <a:pt x="35" y="66"/>
                      <a:pt x="37" y="64"/>
                      <a:pt x="38" y="63"/>
                    </a:cubicBezTo>
                    <a:cubicBezTo>
                      <a:pt x="39" y="62"/>
                      <a:pt x="42" y="63"/>
                      <a:pt x="42" y="61"/>
                    </a:cubicBezTo>
                    <a:cubicBezTo>
                      <a:pt x="42" y="60"/>
                      <a:pt x="42" y="57"/>
                      <a:pt x="44" y="57"/>
                    </a:cubicBezTo>
                    <a:cubicBezTo>
                      <a:pt x="45" y="58"/>
                      <a:pt x="47" y="59"/>
                      <a:pt x="48" y="59"/>
                    </a:cubicBezTo>
                    <a:cubicBezTo>
                      <a:pt x="49" y="59"/>
                      <a:pt x="52" y="57"/>
                      <a:pt x="52" y="56"/>
                    </a:cubicBezTo>
                    <a:cubicBezTo>
                      <a:pt x="53" y="56"/>
                      <a:pt x="55" y="56"/>
                      <a:pt x="56" y="58"/>
                    </a:cubicBezTo>
                    <a:cubicBezTo>
                      <a:pt x="56" y="60"/>
                      <a:pt x="59" y="62"/>
                      <a:pt x="60" y="62"/>
                    </a:cubicBezTo>
                    <a:cubicBezTo>
                      <a:pt x="60" y="63"/>
                      <a:pt x="65" y="65"/>
                      <a:pt x="65" y="65"/>
                    </a:cubicBezTo>
                    <a:cubicBezTo>
                      <a:pt x="66" y="66"/>
                      <a:pt x="67" y="68"/>
                      <a:pt x="67" y="69"/>
                    </a:cubicBezTo>
                    <a:cubicBezTo>
                      <a:pt x="68" y="71"/>
                      <a:pt x="70" y="73"/>
                      <a:pt x="70" y="71"/>
                    </a:cubicBezTo>
                    <a:cubicBezTo>
                      <a:pt x="70" y="70"/>
                      <a:pt x="68" y="66"/>
                      <a:pt x="69" y="66"/>
                    </a:cubicBezTo>
                    <a:cubicBezTo>
                      <a:pt x="70" y="66"/>
                      <a:pt x="71" y="66"/>
                      <a:pt x="71" y="66"/>
                    </a:cubicBezTo>
                    <a:cubicBezTo>
                      <a:pt x="71" y="66"/>
                      <a:pt x="68" y="63"/>
                      <a:pt x="67" y="62"/>
                    </a:cubicBezTo>
                    <a:cubicBezTo>
                      <a:pt x="66" y="62"/>
                      <a:pt x="64" y="60"/>
                      <a:pt x="63" y="58"/>
                    </a:cubicBezTo>
                    <a:cubicBezTo>
                      <a:pt x="62" y="56"/>
                      <a:pt x="59" y="56"/>
                      <a:pt x="59" y="54"/>
                    </a:cubicBezTo>
                    <a:cubicBezTo>
                      <a:pt x="59" y="52"/>
                      <a:pt x="62" y="53"/>
                      <a:pt x="63" y="55"/>
                    </a:cubicBezTo>
                    <a:cubicBezTo>
                      <a:pt x="64" y="57"/>
                      <a:pt x="68" y="59"/>
                      <a:pt x="69" y="60"/>
                    </a:cubicBezTo>
                    <a:cubicBezTo>
                      <a:pt x="70" y="62"/>
                      <a:pt x="72" y="62"/>
                      <a:pt x="72" y="64"/>
                    </a:cubicBezTo>
                    <a:cubicBezTo>
                      <a:pt x="73" y="66"/>
                      <a:pt x="74" y="68"/>
                      <a:pt x="75" y="69"/>
                    </a:cubicBezTo>
                    <a:cubicBezTo>
                      <a:pt x="76" y="69"/>
                      <a:pt x="76" y="76"/>
                      <a:pt x="77" y="77"/>
                    </a:cubicBezTo>
                    <a:cubicBezTo>
                      <a:pt x="77" y="78"/>
                      <a:pt x="80" y="75"/>
                      <a:pt x="80" y="74"/>
                    </a:cubicBezTo>
                    <a:cubicBezTo>
                      <a:pt x="81" y="73"/>
                      <a:pt x="83" y="73"/>
                      <a:pt x="83" y="71"/>
                    </a:cubicBezTo>
                    <a:cubicBezTo>
                      <a:pt x="83" y="70"/>
                      <a:pt x="81" y="69"/>
                      <a:pt x="80" y="68"/>
                    </a:cubicBezTo>
                    <a:cubicBezTo>
                      <a:pt x="79" y="67"/>
                      <a:pt x="81" y="67"/>
                      <a:pt x="82" y="66"/>
                    </a:cubicBezTo>
                    <a:cubicBezTo>
                      <a:pt x="83" y="65"/>
                      <a:pt x="84" y="64"/>
                      <a:pt x="85" y="65"/>
                    </a:cubicBezTo>
                    <a:cubicBezTo>
                      <a:pt x="85" y="67"/>
                      <a:pt x="85" y="71"/>
                      <a:pt x="86" y="72"/>
                    </a:cubicBezTo>
                    <a:cubicBezTo>
                      <a:pt x="86" y="73"/>
                      <a:pt x="89" y="74"/>
                      <a:pt x="90" y="75"/>
                    </a:cubicBezTo>
                    <a:cubicBezTo>
                      <a:pt x="90" y="76"/>
                      <a:pt x="93" y="77"/>
                      <a:pt x="93" y="76"/>
                    </a:cubicBezTo>
                    <a:cubicBezTo>
                      <a:pt x="94" y="75"/>
                      <a:pt x="96" y="77"/>
                      <a:pt x="97" y="77"/>
                    </a:cubicBezTo>
                    <a:cubicBezTo>
                      <a:pt x="97" y="77"/>
                      <a:pt x="99" y="77"/>
                      <a:pt x="100" y="76"/>
                    </a:cubicBezTo>
                    <a:cubicBezTo>
                      <a:pt x="101" y="76"/>
                      <a:pt x="102" y="75"/>
                      <a:pt x="102" y="77"/>
                    </a:cubicBezTo>
                    <a:cubicBezTo>
                      <a:pt x="102" y="80"/>
                      <a:pt x="102" y="84"/>
                      <a:pt x="100" y="85"/>
                    </a:cubicBezTo>
                    <a:cubicBezTo>
                      <a:pt x="99" y="87"/>
                      <a:pt x="100" y="88"/>
                      <a:pt x="98" y="88"/>
                    </a:cubicBezTo>
                    <a:cubicBezTo>
                      <a:pt x="98" y="88"/>
                      <a:pt x="97" y="88"/>
                      <a:pt x="97" y="88"/>
                    </a:cubicBezTo>
                    <a:cubicBezTo>
                      <a:pt x="96" y="87"/>
                      <a:pt x="95" y="87"/>
                      <a:pt x="95" y="87"/>
                    </a:cubicBezTo>
                    <a:cubicBezTo>
                      <a:pt x="93" y="87"/>
                      <a:pt x="91" y="87"/>
                      <a:pt x="89" y="90"/>
                    </a:cubicBezTo>
                    <a:cubicBezTo>
                      <a:pt x="88" y="92"/>
                      <a:pt x="87" y="92"/>
                      <a:pt x="87" y="91"/>
                    </a:cubicBezTo>
                    <a:cubicBezTo>
                      <a:pt x="87" y="90"/>
                      <a:pt x="91" y="87"/>
                      <a:pt x="90" y="86"/>
                    </a:cubicBezTo>
                    <a:cubicBezTo>
                      <a:pt x="90" y="85"/>
                      <a:pt x="86" y="86"/>
                      <a:pt x="84" y="85"/>
                    </a:cubicBezTo>
                    <a:cubicBezTo>
                      <a:pt x="82" y="85"/>
                      <a:pt x="81" y="84"/>
                      <a:pt x="79" y="83"/>
                    </a:cubicBezTo>
                    <a:cubicBezTo>
                      <a:pt x="78" y="83"/>
                      <a:pt x="77" y="87"/>
                      <a:pt x="76" y="89"/>
                    </a:cubicBezTo>
                    <a:cubicBezTo>
                      <a:pt x="74" y="91"/>
                      <a:pt x="72" y="88"/>
                      <a:pt x="70" y="87"/>
                    </a:cubicBezTo>
                    <a:cubicBezTo>
                      <a:pt x="69" y="87"/>
                      <a:pt x="66" y="85"/>
                      <a:pt x="66" y="85"/>
                    </a:cubicBezTo>
                    <a:cubicBezTo>
                      <a:pt x="66" y="85"/>
                      <a:pt x="63" y="83"/>
                      <a:pt x="62" y="83"/>
                    </a:cubicBezTo>
                    <a:cubicBezTo>
                      <a:pt x="61" y="83"/>
                      <a:pt x="59" y="81"/>
                      <a:pt x="58" y="80"/>
                    </a:cubicBezTo>
                    <a:cubicBezTo>
                      <a:pt x="57" y="80"/>
                      <a:pt x="55" y="79"/>
                      <a:pt x="57" y="78"/>
                    </a:cubicBezTo>
                    <a:cubicBezTo>
                      <a:pt x="58" y="77"/>
                      <a:pt x="61" y="79"/>
                      <a:pt x="59" y="75"/>
                    </a:cubicBezTo>
                    <a:cubicBezTo>
                      <a:pt x="58" y="70"/>
                      <a:pt x="53" y="71"/>
                      <a:pt x="52" y="71"/>
                    </a:cubicBezTo>
                    <a:cubicBezTo>
                      <a:pt x="51" y="72"/>
                      <a:pt x="43" y="71"/>
                      <a:pt x="42" y="71"/>
                    </a:cubicBezTo>
                    <a:cubicBezTo>
                      <a:pt x="42" y="71"/>
                      <a:pt x="37" y="73"/>
                      <a:pt x="35" y="74"/>
                    </a:cubicBezTo>
                    <a:cubicBezTo>
                      <a:pt x="34" y="75"/>
                      <a:pt x="31" y="76"/>
                      <a:pt x="30" y="76"/>
                    </a:cubicBezTo>
                    <a:cubicBezTo>
                      <a:pt x="30" y="77"/>
                      <a:pt x="26" y="75"/>
                      <a:pt x="24" y="76"/>
                    </a:cubicBezTo>
                    <a:cubicBezTo>
                      <a:pt x="22" y="78"/>
                      <a:pt x="20" y="80"/>
                      <a:pt x="20" y="80"/>
                    </a:cubicBezTo>
                    <a:cubicBezTo>
                      <a:pt x="19" y="80"/>
                      <a:pt x="18" y="81"/>
                      <a:pt x="17" y="84"/>
                    </a:cubicBezTo>
                    <a:cubicBezTo>
                      <a:pt x="16" y="87"/>
                      <a:pt x="17" y="90"/>
                      <a:pt x="15" y="91"/>
                    </a:cubicBezTo>
                    <a:cubicBezTo>
                      <a:pt x="13" y="92"/>
                      <a:pt x="9" y="94"/>
                      <a:pt x="8" y="95"/>
                    </a:cubicBezTo>
                    <a:cubicBezTo>
                      <a:pt x="6" y="97"/>
                      <a:pt x="5" y="103"/>
                      <a:pt x="3" y="106"/>
                    </a:cubicBezTo>
                    <a:cubicBezTo>
                      <a:pt x="2" y="109"/>
                      <a:pt x="3" y="111"/>
                      <a:pt x="4" y="113"/>
                    </a:cubicBezTo>
                    <a:cubicBezTo>
                      <a:pt x="4" y="115"/>
                      <a:pt x="5" y="118"/>
                      <a:pt x="3" y="121"/>
                    </a:cubicBezTo>
                    <a:cubicBezTo>
                      <a:pt x="1" y="124"/>
                      <a:pt x="2" y="125"/>
                      <a:pt x="1" y="126"/>
                    </a:cubicBezTo>
                    <a:cubicBezTo>
                      <a:pt x="0" y="126"/>
                      <a:pt x="2" y="127"/>
                      <a:pt x="2" y="129"/>
                    </a:cubicBezTo>
                    <a:cubicBezTo>
                      <a:pt x="2" y="131"/>
                      <a:pt x="0" y="133"/>
                      <a:pt x="4" y="135"/>
                    </a:cubicBezTo>
                    <a:cubicBezTo>
                      <a:pt x="7" y="137"/>
                      <a:pt x="10" y="137"/>
                      <a:pt x="11" y="139"/>
                    </a:cubicBezTo>
                    <a:cubicBezTo>
                      <a:pt x="12" y="142"/>
                      <a:pt x="15" y="148"/>
                      <a:pt x="15" y="148"/>
                    </a:cubicBezTo>
                    <a:cubicBezTo>
                      <a:pt x="15" y="148"/>
                      <a:pt x="18" y="151"/>
                      <a:pt x="20" y="152"/>
                    </a:cubicBezTo>
                    <a:cubicBezTo>
                      <a:pt x="21" y="154"/>
                      <a:pt x="22" y="153"/>
                      <a:pt x="22" y="151"/>
                    </a:cubicBezTo>
                    <a:cubicBezTo>
                      <a:pt x="22" y="150"/>
                      <a:pt x="24" y="150"/>
                      <a:pt x="27" y="150"/>
                    </a:cubicBezTo>
                    <a:cubicBezTo>
                      <a:pt x="29" y="150"/>
                      <a:pt x="31" y="150"/>
                      <a:pt x="33" y="150"/>
                    </a:cubicBezTo>
                    <a:cubicBezTo>
                      <a:pt x="36" y="149"/>
                      <a:pt x="38" y="146"/>
                      <a:pt x="39" y="145"/>
                    </a:cubicBezTo>
                    <a:cubicBezTo>
                      <a:pt x="39" y="145"/>
                      <a:pt x="43" y="144"/>
                      <a:pt x="45" y="146"/>
                    </a:cubicBezTo>
                    <a:cubicBezTo>
                      <a:pt x="47" y="148"/>
                      <a:pt x="47" y="150"/>
                      <a:pt x="48" y="151"/>
                    </a:cubicBezTo>
                    <a:cubicBezTo>
                      <a:pt x="49" y="153"/>
                      <a:pt x="51" y="152"/>
                      <a:pt x="53" y="150"/>
                    </a:cubicBezTo>
                    <a:cubicBezTo>
                      <a:pt x="54" y="149"/>
                      <a:pt x="54" y="149"/>
                      <a:pt x="55" y="151"/>
                    </a:cubicBezTo>
                    <a:cubicBezTo>
                      <a:pt x="57" y="152"/>
                      <a:pt x="58" y="153"/>
                      <a:pt x="56" y="155"/>
                    </a:cubicBezTo>
                    <a:cubicBezTo>
                      <a:pt x="55" y="157"/>
                      <a:pt x="55" y="159"/>
                      <a:pt x="54" y="162"/>
                    </a:cubicBezTo>
                    <a:cubicBezTo>
                      <a:pt x="53" y="165"/>
                      <a:pt x="55" y="165"/>
                      <a:pt x="57" y="166"/>
                    </a:cubicBezTo>
                    <a:cubicBezTo>
                      <a:pt x="59" y="167"/>
                      <a:pt x="60" y="175"/>
                      <a:pt x="61" y="176"/>
                    </a:cubicBezTo>
                    <a:cubicBezTo>
                      <a:pt x="62" y="178"/>
                      <a:pt x="60" y="182"/>
                      <a:pt x="61" y="184"/>
                    </a:cubicBezTo>
                    <a:cubicBezTo>
                      <a:pt x="62" y="186"/>
                      <a:pt x="63" y="187"/>
                      <a:pt x="61" y="189"/>
                    </a:cubicBezTo>
                    <a:cubicBezTo>
                      <a:pt x="60" y="190"/>
                      <a:pt x="58" y="192"/>
                      <a:pt x="58" y="196"/>
                    </a:cubicBezTo>
                    <a:cubicBezTo>
                      <a:pt x="57" y="200"/>
                      <a:pt x="58" y="202"/>
                      <a:pt x="58" y="203"/>
                    </a:cubicBezTo>
                    <a:cubicBezTo>
                      <a:pt x="59" y="204"/>
                      <a:pt x="60" y="208"/>
                      <a:pt x="61" y="209"/>
                    </a:cubicBezTo>
                    <a:cubicBezTo>
                      <a:pt x="62" y="210"/>
                      <a:pt x="64" y="212"/>
                      <a:pt x="64" y="214"/>
                    </a:cubicBezTo>
                    <a:cubicBezTo>
                      <a:pt x="64" y="216"/>
                      <a:pt x="61" y="219"/>
                      <a:pt x="62" y="220"/>
                    </a:cubicBezTo>
                    <a:cubicBezTo>
                      <a:pt x="63" y="221"/>
                      <a:pt x="63" y="222"/>
                      <a:pt x="64" y="224"/>
                    </a:cubicBezTo>
                    <a:cubicBezTo>
                      <a:pt x="66" y="225"/>
                      <a:pt x="66" y="228"/>
                      <a:pt x="66" y="228"/>
                    </a:cubicBezTo>
                    <a:cubicBezTo>
                      <a:pt x="66" y="228"/>
                      <a:pt x="66" y="229"/>
                      <a:pt x="66" y="230"/>
                    </a:cubicBezTo>
                    <a:cubicBezTo>
                      <a:pt x="66" y="232"/>
                      <a:pt x="66" y="233"/>
                      <a:pt x="67" y="234"/>
                    </a:cubicBezTo>
                    <a:cubicBezTo>
                      <a:pt x="69" y="235"/>
                      <a:pt x="70" y="235"/>
                      <a:pt x="70" y="234"/>
                    </a:cubicBezTo>
                    <a:cubicBezTo>
                      <a:pt x="71" y="233"/>
                      <a:pt x="75" y="231"/>
                      <a:pt x="77" y="231"/>
                    </a:cubicBezTo>
                    <a:cubicBezTo>
                      <a:pt x="79" y="231"/>
                      <a:pt x="81" y="231"/>
                      <a:pt x="83" y="230"/>
                    </a:cubicBezTo>
                    <a:cubicBezTo>
                      <a:pt x="85" y="228"/>
                      <a:pt x="89" y="224"/>
                      <a:pt x="90" y="223"/>
                    </a:cubicBezTo>
                    <a:cubicBezTo>
                      <a:pt x="91" y="221"/>
                      <a:pt x="94" y="219"/>
                      <a:pt x="94" y="218"/>
                    </a:cubicBezTo>
                    <a:cubicBezTo>
                      <a:pt x="93" y="216"/>
                      <a:pt x="92" y="214"/>
                      <a:pt x="93" y="214"/>
                    </a:cubicBezTo>
                    <a:cubicBezTo>
                      <a:pt x="94" y="213"/>
                      <a:pt x="98" y="212"/>
                      <a:pt x="98" y="211"/>
                    </a:cubicBezTo>
                    <a:cubicBezTo>
                      <a:pt x="99" y="210"/>
                      <a:pt x="98" y="206"/>
                      <a:pt x="98" y="205"/>
                    </a:cubicBezTo>
                    <a:cubicBezTo>
                      <a:pt x="98" y="204"/>
                      <a:pt x="99" y="202"/>
                      <a:pt x="100" y="200"/>
                    </a:cubicBezTo>
                    <a:cubicBezTo>
                      <a:pt x="101" y="198"/>
                      <a:pt x="104" y="196"/>
                      <a:pt x="105" y="195"/>
                    </a:cubicBezTo>
                    <a:cubicBezTo>
                      <a:pt x="105" y="195"/>
                      <a:pt x="108" y="192"/>
                      <a:pt x="108" y="190"/>
                    </a:cubicBezTo>
                    <a:cubicBezTo>
                      <a:pt x="109" y="187"/>
                      <a:pt x="108" y="184"/>
                      <a:pt x="109" y="183"/>
                    </a:cubicBezTo>
                    <a:cubicBezTo>
                      <a:pt x="109" y="182"/>
                      <a:pt x="109" y="181"/>
                      <a:pt x="108" y="179"/>
                    </a:cubicBezTo>
                    <a:cubicBezTo>
                      <a:pt x="107" y="178"/>
                      <a:pt x="107" y="174"/>
                      <a:pt x="107" y="174"/>
                    </a:cubicBezTo>
                    <a:cubicBezTo>
                      <a:pt x="106" y="173"/>
                      <a:pt x="107" y="168"/>
                      <a:pt x="108" y="168"/>
                    </a:cubicBezTo>
                    <a:cubicBezTo>
                      <a:pt x="109" y="167"/>
                      <a:pt x="111" y="163"/>
                      <a:pt x="112" y="162"/>
                    </a:cubicBezTo>
                    <a:cubicBezTo>
                      <a:pt x="113" y="160"/>
                      <a:pt x="116" y="154"/>
                      <a:pt x="117" y="154"/>
                    </a:cubicBezTo>
                    <a:cubicBezTo>
                      <a:pt x="119" y="153"/>
                      <a:pt x="121" y="150"/>
                      <a:pt x="121" y="149"/>
                    </a:cubicBezTo>
                    <a:cubicBezTo>
                      <a:pt x="121" y="147"/>
                      <a:pt x="125" y="140"/>
                      <a:pt x="125" y="139"/>
                    </a:cubicBezTo>
                    <a:cubicBezTo>
                      <a:pt x="125" y="138"/>
                      <a:pt x="126" y="133"/>
                      <a:pt x="126" y="132"/>
                    </a:cubicBezTo>
                    <a:cubicBezTo>
                      <a:pt x="125" y="131"/>
                      <a:pt x="121" y="134"/>
                      <a:pt x="120" y="134"/>
                    </a:cubicBezTo>
                    <a:cubicBezTo>
                      <a:pt x="119" y="134"/>
                      <a:pt x="118" y="136"/>
                      <a:pt x="116" y="136"/>
                    </a:cubicBezTo>
                    <a:cubicBezTo>
                      <a:pt x="114" y="136"/>
                      <a:pt x="115" y="133"/>
                      <a:pt x="114" y="132"/>
                    </a:cubicBezTo>
                    <a:cubicBezTo>
                      <a:pt x="114" y="131"/>
                      <a:pt x="112" y="127"/>
                      <a:pt x="112" y="126"/>
                    </a:cubicBezTo>
                    <a:cubicBezTo>
                      <a:pt x="111" y="126"/>
                      <a:pt x="110" y="124"/>
                      <a:pt x="109" y="122"/>
                    </a:cubicBezTo>
                    <a:cubicBezTo>
                      <a:pt x="108" y="119"/>
                      <a:pt x="106" y="118"/>
                      <a:pt x="104" y="116"/>
                    </a:cubicBezTo>
                    <a:cubicBezTo>
                      <a:pt x="103" y="114"/>
                      <a:pt x="105" y="109"/>
                      <a:pt x="103" y="106"/>
                    </a:cubicBezTo>
                    <a:cubicBezTo>
                      <a:pt x="102" y="103"/>
                      <a:pt x="101" y="100"/>
                      <a:pt x="100" y="97"/>
                    </a:cubicBezTo>
                    <a:cubicBezTo>
                      <a:pt x="100" y="97"/>
                      <a:pt x="100" y="96"/>
                      <a:pt x="99" y="95"/>
                    </a:cubicBezTo>
                    <a:cubicBezTo>
                      <a:pt x="101" y="95"/>
                      <a:pt x="103" y="94"/>
                      <a:pt x="103" y="95"/>
                    </a:cubicBezTo>
                    <a:cubicBezTo>
                      <a:pt x="103" y="97"/>
                      <a:pt x="105" y="100"/>
                      <a:pt x="105" y="102"/>
                    </a:cubicBezTo>
                    <a:cubicBezTo>
                      <a:pt x="105" y="104"/>
                      <a:pt x="107" y="103"/>
                      <a:pt x="107" y="105"/>
                    </a:cubicBezTo>
                    <a:cubicBezTo>
                      <a:pt x="107" y="107"/>
                      <a:pt x="108" y="112"/>
                      <a:pt x="109" y="112"/>
                    </a:cubicBezTo>
                    <a:cubicBezTo>
                      <a:pt x="109" y="113"/>
                      <a:pt x="112" y="116"/>
                      <a:pt x="112" y="117"/>
                    </a:cubicBezTo>
                    <a:cubicBezTo>
                      <a:pt x="113" y="118"/>
                      <a:pt x="113" y="120"/>
                      <a:pt x="113" y="123"/>
                    </a:cubicBezTo>
                    <a:cubicBezTo>
                      <a:pt x="114" y="126"/>
                      <a:pt x="114" y="129"/>
                      <a:pt x="115" y="130"/>
                    </a:cubicBezTo>
                    <a:cubicBezTo>
                      <a:pt x="116" y="131"/>
                      <a:pt x="120" y="129"/>
                      <a:pt x="120" y="128"/>
                    </a:cubicBezTo>
                    <a:cubicBezTo>
                      <a:pt x="121" y="128"/>
                      <a:pt x="125" y="125"/>
                      <a:pt x="126" y="125"/>
                    </a:cubicBezTo>
                    <a:cubicBezTo>
                      <a:pt x="127" y="124"/>
                      <a:pt x="127" y="123"/>
                      <a:pt x="129" y="122"/>
                    </a:cubicBezTo>
                    <a:cubicBezTo>
                      <a:pt x="131" y="122"/>
                      <a:pt x="132" y="120"/>
                      <a:pt x="133" y="118"/>
                    </a:cubicBezTo>
                    <a:cubicBezTo>
                      <a:pt x="134" y="117"/>
                      <a:pt x="135" y="113"/>
                      <a:pt x="136" y="112"/>
                    </a:cubicBezTo>
                    <a:cubicBezTo>
                      <a:pt x="136" y="111"/>
                      <a:pt x="137" y="110"/>
                      <a:pt x="136" y="108"/>
                    </a:cubicBezTo>
                    <a:cubicBezTo>
                      <a:pt x="136" y="107"/>
                      <a:pt x="134" y="105"/>
                      <a:pt x="133" y="105"/>
                    </a:cubicBezTo>
                    <a:cubicBezTo>
                      <a:pt x="132" y="104"/>
                      <a:pt x="132" y="102"/>
                      <a:pt x="132" y="102"/>
                    </a:cubicBezTo>
                    <a:cubicBezTo>
                      <a:pt x="131" y="102"/>
                      <a:pt x="131" y="103"/>
                      <a:pt x="130" y="104"/>
                    </a:cubicBezTo>
                    <a:cubicBezTo>
                      <a:pt x="129" y="105"/>
                      <a:pt x="128" y="107"/>
                      <a:pt x="127" y="106"/>
                    </a:cubicBezTo>
                    <a:cubicBezTo>
                      <a:pt x="127" y="106"/>
                      <a:pt x="128" y="105"/>
                      <a:pt x="126" y="103"/>
                    </a:cubicBezTo>
                    <a:cubicBezTo>
                      <a:pt x="125" y="102"/>
                      <a:pt x="125" y="101"/>
                      <a:pt x="125" y="100"/>
                    </a:cubicBezTo>
                    <a:cubicBezTo>
                      <a:pt x="125" y="99"/>
                      <a:pt x="122" y="96"/>
                      <a:pt x="122" y="94"/>
                    </a:cubicBezTo>
                    <a:cubicBezTo>
                      <a:pt x="121" y="92"/>
                      <a:pt x="123" y="90"/>
                      <a:pt x="124" y="91"/>
                    </a:cubicBezTo>
                    <a:cubicBezTo>
                      <a:pt x="125" y="93"/>
                      <a:pt x="125" y="96"/>
                      <a:pt x="127" y="97"/>
                    </a:cubicBezTo>
                    <a:cubicBezTo>
                      <a:pt x="128" y="98"/>
                      <a:pt x="129" y="100"/>
                      <a:pt x="130" y="101"/>
                    </a:cubicBezTo>
                    <a:cubicBezTo>
                      <a:pt x="131" y="101"/>
                      <a:pt x="132" y="99"/>
                      <a:pt x="133" y="99"/>
                    </a:cubicBezTo>
                    <a:cubicBezTo>
                      <a:pt x="133" y="99"/>
                      <a:pt x="134" y="103"/>
                      <a:pt x="135" y="103"/>
                    </a:cubicBezTo>
                    <a:cubicBezTo>
                      <a:pt x="136" y="104"/>
                      <a:pt x="139" y="104"/>
                      <a:pt x="139" y="104"/>
                    </a:cubicBezTo>
                    <a:cubicBezTo>
                      <a:pt x="140" y="104"/>
                      <a:pt x="142" y="105"/>
                      <a:pt x="142" y="104"/>
                    </a:cubicBezTo>
                    <a:cubicBezTo>
                      <a:pt x="142" y="103"/>
                      <a:pt x="146" y="101"/>
                      <a:pt x="146" y="101"/>
                    </a:cubicBezTo>
                    <a:cubicBezTo>
                      <a:pt x="146" y="101"/>
                      <a:pt x="146" y="100"/>
                      <a:pt x="146" y="98"/>
                    </a:cubicBezTo>
                    <a:cubicBezTo>
                      <a:pt x="140" y="67"/>
                      <a:pt x="124" y="39"/>
                      <a:pt x="103" y="18"/>
                    </a:cubicBezTo>
                    <a:cubicBezTo>
                      <a:pt x="102" y="18"/>
                      <a:pt x="102" y="18"/>
                      <a:pt x="101" y="17"/>
                    </a:cubicBezTo>
                    <a:cubicBezTo>
                      <a:pt x="99" y="16"/>
                      <a:pt x="99" y="16"/>
                      <a:pt x="99" y="17"/>
                    </a:cubicBezTo>
                    <a:cubicBezTo>
                      <a:pt x="98" y="17"/>
                      <a:pt x="97" y="18"/>
                      <a:pt x="96" y="17"/>
                    </a:cubicBezTo>
                    <a:cubicBezTo>
                      <a:pt x="96" y="15"/>
                      <a:pt x="96" y="15"/>
                      <a:pt x="95" y="14"/>
                    </a:cubicBezTo>
                    <a:cubicBezTo>
                      <a:pt x="94" y="13"/>
                      <a:pt x="95" y="13"/>
                      <a:pt x="96" y="13"/>
                    </a:cubicBezTo>
                    <a:cubicBezTo>
                      <a:pt x="97" y="14"/>
                      <a:pt x="98" y="14"/>
                      <a:pt x="99" y="14"/>
                    </a:cubicBezTo>
                    <a:cubicBezTo>
                      <a:pt x="95" y="11"/>
                      <a:pt x="92" y="8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6" y="5"/>
                      <a:pt x="78" y="0"/>
                      <a:pt x="74" y="1"/>
                    </a:cubicBezTo>
                    <a:close/>
                    <a:moveTo>
                      <a:pt x="99" y="159"/>
                    </a:moveTo>
                    <a:cubicBezTo>
                      <a:pt x="100" y="160"/>
                      <a:pt x="98" y="165"/>
                      <a:pt x="96" y="165"/>
                    </a:cubicBezTo>
                    <a:cubicBezTo>
                      <a:pt x="95" y="165"/>
                      <a:pt x="96" y="160"/>
                      <a:pt x="96" y="159"/>
                    </a:cubicBezTo>
                    <a:cubicBezTo>
                      <a:pt x="97" y="158"/>
                      <a:pt x="99" y="158"/>
                      <a:pt x="99" y="159"/>
                    </a:cubicBezTo>
                    <a:close/>
                    <a:moveTo>
                      <a:pt x="118" y="56"/>
                    </a:moveTo>
                    <a:cubicBezTo>
                      <a:pt x="119" y="55"/>
                      <a:pt x="121" y="57"/>
                      <a:pt x="122" y="56"/>
                    </a:cubicBezTo>
                    <a:cubicBezTo>
                      <a:pt x="123" y="56"/>
                      <a:pt x="124" y="55"/>
                      <a:pt x="124" y="54"/>
                    </a:cubicBezTo>
                    <a:cubicBezTo>
                      <a:pt x="125" y="54"/>
                      <a:pt x="127" y="55"/>
                      <a:pt x="127" y="56"/>
                    </a:cubicBezTo>
                    <a:cubicBezTo>
                      <a:pt x="128" y="57"/>
                      <a:pt x="129" y="59"/>
                      <a:pt x="129" y="60"/>
                    </a:cubicBezTo>
                    <a:cubicBezTo>
                      <a:pt x="128" y="60"/>
                      <a:pt x="126" y="60"/>
                      <a:pt x="126" y="59"/>
                    </a:cubicBezTo>
                    <a:cubicBezTo>
                      <a:pt x="125" y="58"/>
                      <a:pt x="123" y="59"/>
                      <a:pt x="123" y="61"/>
                    </a:cubicBezTo>
                    <a:cubicBezTo>
                      <a:pt x="123" y="63"/>
                      <a:pt x="124" y="62"/>
                      <a:pt x="124" y="62"/>
                    </a:cubicBezTo>
                    <a:cubicBezTo>
                      <a:pt x="125" y="63"/>
                      <a:pt x="125" y="64"/>
                      <a:pt x="126" y="66"/>
                    </a:cubicBezTo>
                    <a:cubicBezTo>
                      <a:pt x="126" y="67"/>
                      <a:pt x="127" y="66"/>
                      <a:pt x="128" y="67"/>
                    </a:cubicBezTo>
                    <a:cubicBezTo>
                      <a:pt x="128" y="68"/>
                      <a:pt x="126" y="69"/>
                      <a:pt x="127" y="70"/>
                    </a:cubicBezTo>
                    <a:cubicBezTo>
                      <a:pt x="128" y="72"/>
                      <a:pt x="129" y="76"/>
                      <a:pt x="129" y="77"/>
                    </a:cubicBezTo>
                    <a:cubicBezTo>
                      <a:pt x="129" y="78"/>
                      <a:pt x="127" y="78"/>
                      <a:pt x="126" y="78"/>
                    </a:cubicBezTo>
                    <a:cubicBezTo>
                      <a:pt x="125" y="78"/>
                      <a:pt x="122" y="76"/>
                      <a:pt x="122" y="76"/>
                    </a:cubicBezTo>
                    <a:cubicBezTo>
                      <a:pt x="121" y="75"/>
                      <a:pt x="120" y="71"/>
                      <a:pt x="121" y="71"/>
                    </a:cubicBezTo>
                    <a:cubicBezTo>
                      <a:pt x="122" y="71"/>
                      <a:pt x="122" y="71"/>
                      <a:pt x="124" y="69"/>
                    </a:cubicBezTo>
                    <a:cubicBezTo>
                      <a:pt x="125" y="68"/>
                      <a:pt x="122" y="67"/>
                      <a:pt x="121" y="66"/>
                    </a:cubicBezTo>
                    <a:cubicBezTo>
                      <a:pt x="120" y="66"/>
                      <a:pt x="118" y="62"/>
                      <a:pt x="117" y="60"/>
                    </a:cubicBezTo>
                    <a:cubicBezTo>
                      <a:pt x="117" y="59"/>
                      <a:pt x="117" y="57"/>
                      <a:pt x="118" y="56"/>
                    </a:cubicBezTo>
                    <a:close/>
                    <a:moveTo>
                      <a:pt x="94" y="25"/>
                    </a:moveTo>
                    <a:cubicBezTo>
                      <a:pt x="93" y="26"/>
                      <a:pt x="89" y="24"/>
                      <a:pt x="89" y="23"/>
                    </a:cubicBezTo>
                    <a:cubicBezTo>
                      <a:pt x="90" y="20"/>
                      <a:pt x="94" y="24"/>
                      <a:pt x="94" y="25"/>
                    </a:cubicBezTo>
                    <a:close/>
                    <a:moveTo>
                      <a:pt x="91" y="54"/>
                    </a:moveTo>
                    <a:cubicBezTo>
                      <a:pt x="92" y="53"/>
                      <a:pt x="93" y="53"/>
                      <a:pt x="94" y="53"/>
                    </a:cubicBezTo>
                    <a:cubicBezTo>
                      <a:pt x="95" y="53"/>
                      <a:pt x="97" y="57"/>
                      <a:pt x="97" y="58"/>
                    </a:cubicBezTo>
                    <a:cubicBezTo>
                      <a:pt x="98" y="59"/>
                      <a:pt x="99" y="57"/>
                      <a:pt x="99" y="57"/>
                    </a:cubicBezTo>
                    <a:cubicBezTo>
                      <a:pt x="100" y="57"/>
                      <a:pt x="101" y="56"/>
                      <a:pt x="101" y="55"/>
                    </a:cubicBezTo>
                    <a:cubicBezTo>
                      <a:pt x="101" y="54"/>
                      <a:pt x="102" y="54"/>
                      <a:pt x="103" y="54"/>
                    </a:cubicBezTo>
                    <a:cubicBezTo>
                      <a:pt x="105" y="54"/>
                      <a:pt x="104" y="55"/>
                      <a:pt x="103" y="55"/>
                    </a:cubicBezTo>
                    <a:cubicBezTo>
                      <a:pt x="102" y="56"/>
                      <a:pt x="102" y="57"/>
                      <a:pt x="104" y="57"/>
                    </a:cubicBezTo>
                    <a:cubicBezTo>
                      <a:pt x="106" y="58"/>
                      <a:pt x="107" y="60"/>
                      <a:pt x="109" y="62"/>
                    </a:cubicBezTo>
                    <a:cubicBezTo>
                      <a:pt x="111" y="63"/>
                      <a:pt x="111" y="66"/>
                      <a:pt x="110" y="66"/>
                    </a:cubicBezTo>
                    <a:cubicBezTo>
                      <a:pt x="109" y="67"/>
                      <a:pt x="106" y="67"/>
                      <a:pt x="105" y="66"/>
                    </a:cubicBezTo>
                    <a:cubicBezTo>
                      <a:pt x="104" y="66"/>
                      <a:pt x="102" y="64"/>
                      <a:pt x="100" y="64"/>
                    </a:cubicBezTo>
                    <a:cubicBezTo>
                      <a:pt x="98" y="63"/>
                      <a:pt x="96" y="63"/>
                      <a:pt x="95" y="64"/>
                    </a:cubicBezTo>
                    <a:cubicBezTo>
                      <a:pt x="95" y="66"/>
                      <a:pt x="92" y="65"/>
                      <a:pt x="91" y="65"/>
                    </a:cubicBezTo>
                    <a:cubicBezTo>
                      <a:pt x="90" y="65"/>
                      <a:pt x="89" y="67"/>
                      <a:pt x="88" y="66"/>
                    </a:cubicBezTo>
                    <a:cubicBezTo>
                      <a:pt x="88" y="66"/>
                      <a:pt x="89" y="62"/>
                      <a:pt x="88" y="62"/>
                    </a:cubicBezTo>
                    <a:cubicBezTo>
                      <a:pt x="87" y="62"/>
                      <a:pt x="88" y="59"/>
                      <a:pt x="89" y="59"/>
                    </a:cubicBezTo>
                    <a:cubicBezTo>
                      <a:pt x="90" y="58"/>
                      <a:pt x="91" y="56"/>
                      <a:pt x="9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ṩľíḍè-Freeform: Shape 30"/>
              <p:cNvSpPr>
                <a:spLocks/>
              </p:cNvSpPr>
              <p:nvPr/>
            </p:nvSpPr>
            <p:spPr bwMode="auto">
              <a:xfrm>
                <a:off x="6604624" y="4184858"/>
                <a:ext cx="22901" cy="30535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4 h 4"/>
                  <a:gd name="T4" fmla="*/ 1 w 3"/>
                  <a:gd name="T5" fmla="*/ 2 h 4"/>
                  <a:gd name="T6" fmla="*/ 0 w 3"/>
                  <a:gd name="T7" fmla="*/ 0 h 4"/>
                  <a:gd name="T8" fmla="*/ 0 w 3"/>
                  <a:gd name="T9" fmla="*/ 0 h 4"/>
                  <a:gd name="T10" fmla="*/ 0 w 3"/>
                  <a:gd name="T11" fmla="*/ 1 h 4"/>
                  <a:gd name="T12" fmla="*/ 1 w 3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3" y="4"/>
                    </a:cubicBezTo>
                    <a:cubicBezTo>
                      <a:pt x="2" y="4"/>
                      <a:pt x="1" y="2"/>
                      <a:pt x="1" y="2"/>
                    </a:cubicBezTo>
                    <a:cubicBezTo>
                      <a:pt x="1" y="2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íṩľíḍè-Oval 31"/>
              <p:cNvSpPr>
                <a:spLocks noChangeAspect="1"/>
              </p:cNvSpPr>
              <p:nvPr/>
            </p:nvSpPr>
            <p:spPr>
              <a:xfrm>
                <a:off x="4359424" y="4920678"/>
                <a:ext cx="152400" cy="152400"/>
              </a:xfrm>
              <a:prstGeom prst="ellipse">
                <a:avLst/>
              </a:prstGeom>
              <a:solidFill>
                <a:srgbClr val="DDEEE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íṩľíḍè-Oval 32"/>
              <p:cNvSpPr>
                <a:spLocks noChangeAspect="1"/>
              </p:cNvSpPr>
              <p:nvPr/>
            </p:nvSpPr>
            <p:spPr>
              <a:xfrm>
                <a:off x="4875327" y="3692215"/>
                <a:ext cx="152400" cy="152400"/>
              </a:xfrm>
              <a:prstGeom prst="ellipse">
                <a:avLst/>
              </a:prstGeom>
              <a:solidFill>
                <a:srgbClr val="3CBAF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ṩľíḍè-Oval 34"/>
              <p:cNvSpPr>
                <a:spLocks noChangeAspect="1"/>
              </p:cNvSpPr>
              <p:nvPr/>
            </p:nvSpPr>
            <p:spPr>
              <a:xfrm>
                <a:off x="7183969" y="3692215"/>
                <a:ext cx="152400" cy="15240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2" name="íṩľíḍè-Oval 35"/>
          <p:cNvSpPr>
            <a:spLocks noChangeAspect="1"/>
          </p:cNvSpPr>
          <p:nvPr/>
        </p:nvSpPr>
        <p:spPr>
          <a:xfrm>
            <a:off x="7680176" y="5077052"/>
            <a:ext cx="152400" cy="152400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6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3" name="íṩľíḍè-Oval 38"/>
          <p:cNvSpPr>
            <a:spLocks/>
          </p:cNvSpPr>
          <p:nvPr/>
        </p:nvSpPr>
        <p:spPr bwMode="auto">
          <a:xfrm>
            <a:off x="8068871" y="4646843"/>
            <a:ext cx="969171" cy="968376"/>
          </a:xfrm>
          <a:prstGeom prst="ellipse">
            <a:avLst/>
          </a:prstGeom>
          <a:solidFill>
            <a:schemeClr val="accent5">
              <a:lumMod val="10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5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íṩľíḍè-Oval 45"/>
          <p:cNvSpPr>
            <a:spLocks/>
          </p:cNvSpPr>
          <p:nvPr/>
        </p:nvSpPr>
        <p:spPr bwMode="auto">
          <a:xfrm>
            <a:off x="7417211" y="2965611"/>
            <a:ext cx="969171" cy="971549"/>
          </a:xfrm>
          <a:prstGeom prst="ellipse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ṩľíḍè-Oval 53"/>
          <p:cNvSpPr>
            <a:spLocks/>
          </p:cNvSpPr>
          <p:nvPr/>
        </p:nvSpPr>
        <p:spPr bwMode="auto">
          <a:xfrm>
            <a:off x="5617397" y="2239080"/>
            <a:ext cx="966792" cy="971549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107" name="íṩľíḍè-Oval 63"/>
          <p:cNvSpPr>
            <a:spLocks/>
          </p:cNvSpPr>
          <p:nvPr/>
        </p:nvSpPr>
        <p:spPr bwMode="auto">
          <a:xfrm rot="21540000">
            <a:off x="3822789" y="2967197"/>
            <a:ext cx="966789" cy="96837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ṩľíḍè-Oval 71"/>
          <p:cNvSpPr>
            <a:spLocks/>
          </p:cNvSpPr>
          <p:nvPr/>
        </p:nvSpPr>
        <p:spPr bwMode="auto">
          <a:xfrm>
            <a:off x="3222150" y="4680182"/>
            <a:ext cx="901699" cy="9017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hall-of-supreme-harmony_741"/>
          <p:cNvSpPr>
            <a:spLocks noChangeAspect="1"/>
          </p:cNvSpPr>
          <p:nvPr/>
        </p:nvSpPr>
        <p:spPr bwMode="auto">
          <a:xfrm>
            <a:off x="3276425" y="4906065"/>
            <a:ext cx="763526" cy="354942"/>
          </a:xfrm>
          <a:custGeom>
            <a:avLst/>
            <a:gdLst>
              <a:gd name="T0" fmla="*/ 225185 h 604667"/>
              <a:gd name="T1" fmla="*/ 225185 h 604667"/>
              <a:gd name="T2" fmla="*/ 225185 h 604667"/>
              <a:gd name="T3" fmla="*/ 225185 h 604667"/>
              <a:gd name="T4" fmla="*/ 225185 h 604667"/>
              <a:gd name="T5" fmla="*/ 225185 h 604667"/>
              <a:gd name="T6" fmla="*/ 225185 h 604667"/>
              <a:gd name="T7" fmla="*/ 225185 h 604667"/>
              <a:gd name="T8" fmla="*/ 225185 h 604667"/>
              <a:gd name="T9" fmla="*/ 225185 h 604667"/>
              <a:gd name="T10" fmla="*/ 225185 h 604667"/>
              <a:gd name="T11" fmla="*/ 225185 h 604667"/>
              <a:gd name="T12" fmla="*/ 225185 h 604667"/>
              <a:gd name="T13" fmla="*/ 225185 h 604667"/>
              <a:gd name="T14" fmla="*/ 225185 h 604667"/>
              <a:gd name="T15" fmla="*/ 225185 h 604667"/>
              <a:gd name="T16" fmla="*/ 225185 h 604667"/>
              <a:gd name="T17" fmla="*/ 225185 h 604667"/>
              <a:gd name="T18" fmla="*/ 225185 h 604667"/>
              <a:gd name="T19" fmla="*/ 225185 h 604667"/>
              <a:gd name="T20" fmla="*/ 225185 h 604667"/>
              <a:gd name="T21" fmla="*/ 225185 h 604667"/>
              <a:gd name="T22" fmla="*/ 225185 h 604667"/>
              <a:gd name="T23" fmla="*/ 225185 h 604667"/>
              <a:gd name="T24" fmla="*/ 225185 h 604667"/>
              <a:gd name="T25" fmla="*/ 225185 h 604667"/>
              <a:gd name="T26" fmla="*/ 225185 h 604667"/>
              <a:gd name="T27" fmla="*/ 225185 h 604667"/>
              <a:gd name="T28" fmla="*/ 225185 h 604667"/>
              <a:gd name="T29" fmla="*/ 225185 h 604667"/>
              <a:gd name="T30" fmla="*/ 225185 h 604667"/>
              <a:gd name="T31" fmla="*/ 225185 h 604667"/>
              <a:gd name="T32" fmla="*/ 225185 h 604667"/>
              <a:gd name="T33" fmla="*/ 225185 h 604667"/>
              <a:gd name="T34" fmla="*/ 225185 h 604667"/>
              <a:gd name="T35" fmla="*/ 225185 h 604667"/>
              <a:gd name="T36" fmla="*/ 225185 h 604667"/>
              <a:gd name="T37" fmla="*/ 225185 h 604667"/>
              <a:gd name="T38" fmla="*/ 225185 h 604667"/>
              <a:gd name="T39" fmla="*/ 225185 h 604667"/>
              <a:gd name="T40" fmla="*/ 225185 h 604667"/>
              <a:gd name="T41" fmla="*/ 225185 h 604667"/>
              <a:gd name="T42" fmla="*/ 225185 h 604667"/>
              <a:gd name="T43" fmla="*/ 225185 h 604667"/>
              <a:gd name="T44" fmla="*/ 225185 h 604667"/>
              <a:gd name="T45" fmla="*/ 225185 h 604667"/>
              <a:gd name="T46" fmla="*/ 225185 h 604667"/>
              <a:gd name="T47" fmla="*/ 225185 h 604667"/>
              <a:gd name="T48" fmla="*/ 225185 h 604667"/>
              <a:gd name="T49" fmla="*/ 225185 h 604667"/>
              <a:gd name="T50" fmla="*/ 225185 h 604667"/>
              <a:gd name="T51" fmla="*/ 225185 h 604667"/>
              <a:gd name="T52" fmla="*/ 225185 h 604667"/>
              <a:gd name="T53" fmla="*/ 225185 h 604667"/>
              <a:gd name="T54" fmla="*/ 225185 h 604667"/>
              <a:gd name="T55" fmla="*/ 225185 h 604667"/>
              <a:gd name="T56" fmla="*/ 225185 h 604667"/>
              <a:gd name="T57" fmla="*/ 225185 h 604667"/>
              <a:gd name="T58" fmla="*/ 225185 h 604667"/>
              <a:gd name="T59" fmla="*/ 225185 h 604667"/>
              <a:gd name="T60" fmla="*/ 225185 h 604667"/>
              <a:gd name="T61" fmla="*/ 225185 h 604667"/>
              <a:gd name="T62" fmla="*/ 225185 h 604667"/>
              <a:gd name="T63" fmla="*/ 225185 h 604667"/>
              <a:gd name="T64" fmla="*/ 225185 h 604667"/>
              <a:gd name="T65" fmla="*/ 225185 h 604667"/>
              <a:gd name="T66" fmla="*/ 225185 h 604667"/>
              <a:gd name="T67" fmla="*/ 225185 h 604667"/>
              <a:gd name="T68" fmla="*/ 225185 h 604667"/>
              <a:gd name="T69" fmla="*/ 225185 h 604667"/>
              <a:gd name="T70" fmla="*/ 225185 h 604667"/>
              <a:gd name="T71" fmla="*/ 225185 h 604667"/>
              <a:gd name="T72" fmla="*/ 225185 h 604667"/>
              <a:gd name="T73" fmla="*/ 225185 h 604667"/>
              <a:gd name="T74" fmla="*/ 225185 h 604667"/>
              <a:gd name="T75" fmla="*/ 225185 h 604667"/>
              <a:gd name="T76" fmla="*/ 225185 h 604667"/>
              <a:gd name="T77" fmla="*/ 225185 h 604667"/>
              <a:gd name="T78" fmla="*/ 225185 h 604667"/>
              <a:gd name="T79" fmla="*/ 225185 h 604667"/>
              <a:gd name="T80" fmla="*/ 225185 h 604667"/>
              <a:gd name="T81" fmla="*/ 225185 h 604667"/>
              <a:gd name="T82" fmla="*/ 225185 h 604667"/>
              <a:gd name="T83" fmla="*/ 225185 h 604667"/>
              <a:gd name="T84" fmla="*/ 225185 h 604667"/>
              <a:gd name="T85" fmla="*/ 225185 h 604667"/>
              <a:gd name="T86" fmla="*/ 225185 h 604667"/>
              <a:gd name="T87" fmla="*/ 225185 h 604667"/>
              <a:gd name="T88" fmla="*/ 225185 h 604667"/>
              <a:gd name="T89" fmla="*/ 225185 h 604667"/>
              <a:gd name="T90" fmla="*/ 225185 h 604667"/>
              <a:gd name="T91" fmla="*/ 225185 h 604667"/>
              <a:gd name="T92" fmla="*/ 225185 h 604667"/>
              <a:gd name="T93" fmla="*/ 225185 h 604667"/>
              <a:gd name="T94" fmla="*/ 225185 h 604667"/>
              <a:gd name="T95" fmla="*/ 225185 h 604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2" h="122">
                <a:moveTo>
                  <a:pt x="250" y="106"/>
                </a:moveTo>
                <a:lnTo>
                  <a:pt x="250" y="95"/>
                </a:lnTo>
                <a:lnTo>
                  <a:pt x="239" y="95"/>
                </a:lnTo>
                <a:lnTo>
                  <a:pt x="239" y="85"/>
                </a:lnTo>
                <a:lnTo>
                  <a:pt x="230" y="85"/>
                </a:lnTo>
                <a:lnTo>
                  <a:pt x="230" y="60"/>
                </a:lnTo>
                <a:lnTo>
                  <a:pt x="231" y="60"/>
                </a:lnTo>
                <a:cubicBezTo>
                  <a:pt x="234" y="60"/>
                  <a:pt x="237" y="60"/>
                  <a:pt x="239" y="58"/>
                </a:cubicBezTo>
                <a:cubicBezTo>
                  <a:pt x="241" y="56"/>
                  <a:pt x="242" y="53"/>
                  <a:pt x="242" y="53"/>
                </a:cubicBezTo>
                <a:cubicBezTo>
                  <a:pt x="242" y="53"/>
                  <a:pt x="239" y="54"/>
                  <a:pt x="233" y="53"/>
                </a:cubicBezTo>
                <a:cubicBezTo>
                  <a:pt x="228" y="53"/>
                  <a:pt x="219" y="49"/>
                  <a:pt x="219" y="49"/>
                </a:cubicBezTo>
                <a:lnTo>
                  <a:pt x="219" y="41"/>
                </a:lnTo>
                <a:cubicBezTo>
                  <a:pt x="226" y="41"/>
                  <a:pt x="228" y="39"/>
                  <a:pt x="230" y="36"/>
                </a:cubicBezTo>
                <a:cubicBezTo>
                  <a:pt x="232" y="34"/>
                  <a:pt x="232" y="30"/>
                  <a:pt x="232" y="30"/>
                </a:cubicBezTo>
                <a:cubicBezTo>
                  <a:pt x="232" y="30"/>
                  <a:pt x="222" y="34"/>
                  <a:pt x="204" y="26"/>
                </a:cubicBezTo>
                <a:cubicBezTo>
                  <a:pt x="188" y="20"/>
                  <a:pt x="180" y="5"/>
                  <a:pt x="180" y="5"/>
                </a:cubicBezTo>
                <a:cubicBezTo>
                  <a:pt x="180" y="5"/>
                  <a:pt x="180" y="4"/>
                  <a:pt x="180" y="2"/>
                </a:cubicBezTo>
                <a:cubicBezTo>
                  <a:pt x="180" y="0"/>
                  <a:pt x="178" y="0"/>
                  <a:pt x="177" y="1"/>
                </a:cubicBezTo>
                <a:cubicBezTo>
                  <a:pt x="176" y="1"/>
                  <a:pt x="173" y="4"/>
                  <a:pt x="173" y="4"/>
                </a:cubicBezTo>
                <a:lnTo>
                  <a:pt x="89" y="4"/>
                </a:lnTo>
                <a:cubicBezTo>
                  <a:pt x="89" y="4"/>
                  <a:pt x="86" y="1"/>
                  <a:pt x="85" y="1"/>
                </a:cubicBezTo>
                <a:cubicBezTo>
                  <a:pt x="85" y="0"/>
                  <a:pt x="82" y="0"/>
                  <a:pt x="82" y="2"/>
                </a:cubicBezTo>
                <a:cubicBezTo>
                  <a:pt x="82" y="4"/>
                  <a:pt x="82" y="5"/>
                  <a:pt x="82" y="5"/>
                </a:cubicBezTo>
                <a:cubicBezTo>
                  <a:pt x="82" y="5"/>
                  <a:pt x="74" y="20"/>
                  <a:pt x="59" y="26"/>
                </a:cubicBezTo>
                <a:cubicBezTo>
                  <a:pt x="40" y="34"/>
                  <a:pt x="30" y="30"/>
                  <a:pt x="30" y="30"/>
                </a:cubicBezTo>
                <a:cubicBezTo>
                  <a:pt x="30" y="30"/>
                  <a:pt x="30" y="34"/>
                  <a:pt x="32" y="36"/>
                </a:cubicBezTo>
                <a:cubicBezTo>
                  <a:pt x="35" y="39"/>
                  <a:pt x="36" y="41"/>
                  <a:pt x="43" y="41"/>
                </a:cubicBezTo>
                <a:lnTo>
                  <a:pt x="43" y="49"/>
                </a:lnTo>
                <a:cubicBezTo>
                  <a:pt x="43" y="49"/>
                  <a:pt x="35" y="53"/>
                  <a:pt x="29" y="53"/>
                </a:cubicBezTo>
                <a:cubicBezTo>
                  <a:pt x="23" y="54"/>
                  <a:pt x="21" y="53"/>
                  <a:pt x="21" y="53"/>
                </a:cubicBezTo>
                <a:cubicBezTo>
                  <a:pt x="21" y="53"/>
                  <a:pt x="21" y="56"/>
                  <a:pt x="23" y="58"/>
                </a:cubicBezTo>
                <a:cubicBezTo>
                  <a:pt x="25" y="60"/>
                  <a:pt x="28" y="60"/>
                  <a:pt x="31" y="60"/>
                </a:cubicBezTo>
                <a:lnTo>
                  <a:pt x="33" y="60"/>
                </a:lnTo>
                <a:lnTo>
                  <a:pt x="33" y="85"/>
                </a:lnTo>
                <a:lnTo>
                  <a:pt x="23" y="85"/>
                </a:lnTo>
                <a:lnTo>
                  <a:pt x="23" y="95"/>
                </a:lnTo>
                <a:lnTo>
                  <a:pt x="13" y="95"/>
                </a:lnTo>
                <a:lnTo>
                  <a:pt x="13" y="106"/>
                </a:lnTo>
                <a:lnTo>
                  <a:pt x="0" y="106"/>
                </a:lnTo>
                <a:lnTo>
                  <a:pt x="0" y="122"/>
                </a:lnTo>
                <a:lnTo>
                  <a:pt x="262" y="122"/>
                </a:lnTo>
                <a:lnTo>
                  <a:pt x="262" y="106"/>
                </a:lnTo>
                <a:lnTo>
                  <a:pt x="250" y="106"/>
                </a:lnTo>
                <a:lnTo>
                  <a:pt x="250" y="106"/>
                </a:lnTo>
                <a:close/>
                <a:moveTo>
                  <a:pt x="126" y="40"/>
                </a:moveTo>
                <a:lnTo>
                  <a:pt x="136" y="40"/>
                </a:lnTo>
                <a:lnTo>
                  <a:pt x="136" y="49"/>
                </a:lnTo>
                <a:lnTo>
                  <a:pt x="131" y="49"/>
                </a:lnTo>
                <a:lnTo>
                  <a:pt x="131" y="49"/>
                </a:lnTo>
                <a:lnTo>
                  <a:pt x="126" y="49"/>
                </a:lnTo>
                <a:lnTo>
                  <a:pt x="126" y="40"/>
                </a:lnTo>
                <a:close/>
                <a:moveTo>
                  <a:pt x="60" y="82"/>
                </a:moveTo>
                <a:lnTo>
                  <a:pt x="42" y="82"/>
                </a:lnTo>
                <a:lnTo>
                  <a:pt x="42" y="66"/>
                </a:lnTo>
                <a:lnTo>
                  <a:pt x="45" y="62"/>
                </a:lnTo>
                <a:lnTo>
                  <a:pt x="55" y="62"/>
                </a:lnTo>
                <a:lnTo>
                  <a:pt x="60" y="67"/>
                </a:lnTo>
                <a:lnTo>
                  <a:pt x="60" y="82"/>
                </a:lnTo>
                <a:close/>
                <a:moveTo>
                  <a:pt x="61" y="49"/>
                </a:moveTo>
                <a:lnTo>
                  <a:pt x="48" y="49"/>
                </a:lnTo>
                <a:lnTo>
                  <a:pt x="48" y="40"/>
                </a:lnTo>
                <a:lnTo>
                  <a:pt x="61" y="40"/>
                </a:lnTo>
                <a:lnTo>
                  <a:pt x="61" y="49"/>
                </a:lnTo>
                <a:close/>
                <a:moveTo>
                  <a:pt x="67" y="40"/>
                </a:moveTo>
                <a:lnTo>
                  <a:pt x="80" y="40"/>
                </a:lnTo>
                <a:lnTo>
                  <a:pt x="80" y="49"/>
                </a:lnTo>
                <a:lnTo>
                  <a:pt x="67" y="49"/>
                </a:lnTo>
                <a:lnTo>
                  <a:pt x="67" y="40"/>
                </a:lnTo>
                <a:close/>
                <a:moveTo>
                  <a:pt x="86" y="82"/>
                </a:moveTo>
                <a:lnTo>
                  <a:pt x="68" y="82"/>
                </a:lnTo>
                <a:lnTo>
                  <a:pt x="68" y="66"/>
                </a:lnTo>
                <a:lnTo>
                  <a:pt x="71" y="62"/>
                </a:lnTo>
                <a:lnTo>
                  <a:pt x="81" y="62"/>
                </a:lnTo>
                <a:lnTo>
                  <a:pt x="86" y="67"/>
                </a:lnTo>
                <a:lnTo>
                  <a:pt x="86" y="82"/>
                </a:lnTo>
                <a:lnTo>
                  <a:pt x="86" y="82"/>
                </a:lnTo>
                <a:close/>
                <a:moveTo>
                  <a:pt x="87" y="40"/>
                </a:moveTo>
                <a:lnTo>
                  <a:pt x="100" y="40"/>
                </a:lnTo>
                <a:lnTo>
                  <a:pt x="100" y="49"/>
                </a:lnTo>
                <a:lnTo>
                  <a:pt x="87" y="49"/>
                </a:lnTo>
                <a:lnTo>
                  <a:pt x="87" y="40"/>
                </a:lnTo>
                <a:close/>
                <a:moveTo>
                  <a:pt x="112" y="82"/>
                </a:moveTo>
                <a:lnTo>
                  <a:pt x="94" y="82"/>
                </a:lnTo>
                <a:lnTo>
                  <a:pt x="94" y="66"/>
                </a:lnTo>
                <a:lnTo>
                  <a:pt x="97" y="62"/>
                </a:lnTo>
                <a:lnTo>
                  <a:pt x="107" y="62"/>
                </a:lnTo>
                <a:lnTo>
                  <a:pt x="112" y="67"/>
                </a:lnTo>
                <a:lnTo>
                  <a:pt x="112" y="82"/>
                </a:lnTo>
                <a:lnTo>
                  <a:pt x="112" y="82"/>
                </a:lnTo>
                <a:close/>
                <a:moveTo>
                  <a:pt x="120" y="49"/>
                </a:moveTo>
                <a:lnTo>
                  <a:pt x="107" y="49"/>
                </a:lnTo>
                <a:lnTo>
                  <a:pt x="107" y="40"/>
                </a:lnTo>
                <a:lnTo>
                  <a:pt x="120" y="40"/>
                </a:lnTo>
                <a:lnTo>
                  <a:pt x="120" y="49"/>
                </a:lnTo>
                <a:close/>
                <a:moveTo>
                  <a:pt x="142" y="82"/>
                </a:moveTo>
                <a:lnTo>
                  <a:pt x="120" y="82"/>
                </a:lnTo>
                <a:lnTo>
                  <a:pt x="120" y="63"/>
                </a:lnTo>
                <a:lnTo>
                  <a:pt x="142" y="63"/>
                </a:lnTo>
                <a:lnTo>
                  <a:pt x="142" y="82"/>
                </a:lnTo>
                <a:lnTo>
                  <a:pt x="142" y="82"/>
                </a:lnTo>
                <a:close/>
                <a:moveTo>
                  <a:pt x="143" y="40"/>
                </a:moveTo>
                <a:lnTo>
                  <a:pt x="156" y="40"/>
                </a:lnTo>
                <a:lnTo>
                  <a:pt x="156" y="49"/>
                </a:lnTo>
                <a:lnTo>
                  <a:pt x="143" y="49"/>
                </a:lnTo>
                <a:lnTo>
                  <a:pt x="143" y="40"/>
                </a:lnTo>
                <a:close/>
                <a:moveTo>
                  <a:pt x="169" y="82"/>
                </a:moveTo>
                <a:lnTo>
                  <a:pt x="151" y="82"/>
                </a:lnTo>
                <a:lnTo>
                  <a:pt x="151" y="67"/>
                </a:lnTo>
                <a:lnTo>
                  <a:pt x="155" y="62"/>
                </a:lnTo>
                <a:lnTo>
                  <a:pt x="165" y="62"/>
                </a:lnTo>
                <a:lnTo>
                  <a:pt x="169" y="66"/>
                </a:lnTo>
                <a:lnTo>
                  <a:pt x="169" y="82"/>
                </a:lnTo>
                <a:lnTo>
                  <a:pt x="169" y="82"/>
                </a:lnTo>
                <a:close/>
                <a:moveTo>
                  <a:pt x="175" y="49"/>
                </a:moveTo>
                <a:lnTo>
                  <a:pt x="162" y="49"/>
                </a:lnTo>
                <a:lnTo>
                  <a:pt x="162" y="40"/>
                </a:lnTo>
                <a:lnTo>
                  <a:pt x="175" y="40"/>
                </a:lnTo>
                <a:lnTo>
                  <a:pt x="175" y="49"/>
                </a:lnTo>
                <a:close/>
                <a:moveTo>
                  <a:pt x="195" y="82"/>
                </a:moveTo>
                <a:lnTo>
                  <a:pt x="177" y="82"/>
                </a:lnTo>
                <a:lnTo>
                  <a:pt x="177" y="67"/>
                </a:lnTo>
                <a:lnTo>
                  <a:pt x="181" y="62"/>
                </a:lnTo>
                <a:lnTo>
                  <a:pt x="191" y="62"/>
                </a:lnTo>
                <a:lnTo>
                  <a:pt x="195" y="66"/>
                </a:lnTo>
                <a:lnTo>
                  <a:pt x="195" y="82"/>
                </a:lnTo>
                <a:lnTo>
                  <a:pt x="195" y="82"/>
                </a:lnTo>
                <a:close/>
                <a:moveTo>
                  <a:pt x="195" y="49"/>
                </a:moveTo>
                <a:lnTo>
                  <a:pt x="182" y="49"/>
                </a:lnTo>
                <a:lnTo>
                  <a:pt x="182" y="40"/>
                </a:lnTo>
                <a:lnTo>
                  <a:pt x="195" y="40"/>
                </a:lnTo>
                <a:lnTo>
                  <a:pt x="195" y="49"/>
                </a:lnTo>
                <a:close/>
                <a:moveTo>
                  <a:pt x="202" y="40"/>
                </a:moveTo>
                <a:lnTo>
                  <a:pt x="214" y="40"/>
                </a:lnTo>
                <a:lnTo>
                  <a:pt x="214" y="49"/>
                </a:lnTo>
                <a:lnTo>
                  <a:pt x="202" y="49"/>
                </a:lnTo>
                <a:lnTo>
                  <a:pt x="202" y="40"/>
                </a:lnTo>
                <a:close/>
                <a:moveTo>
                  <a:pt x="221" y="82"/>
                </a:moveTo>
                <a:lnTo>
                  <a:pt x="203" y="82"/>
                </a:lnTo>
                <a:lnTo>
                  <a:pt x="203" y="67"/>
                </a:lnTo>
                <a:lnTo>
                  <a:pt x="207" y="62"/>
                </a:lnTo>
                <a:lnTo>
                  <a:pt x="217" y="62"/>
                </a:lnTo>
                <a:lnTo>
                  <a:pt x="221" y="66"/>
                </a:lnTo>
                <a:lnTo>
                  <a:pt x="221" y="82"/>
                </a:lnTo>
                <a:lnTo>
                  <a:pt x="221" y="82"/>
                </a:lnTo>
                <a:lnTo>
                  <a:pt x="221" y="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165" name="oriental-pearl-tower_273663"/>
          <p:cNvSpPr>
            <a:spLocks noChangeAspect="1"/>
          </p:cNvSpPr>
          <p:nvPr/>
        </p:nvSpPr>
        <p:spPr bwMode="auto">
          <a:xfrm>
            <a:off x="4132516" y="3061163"/>
            <a:ext cx="350507" cy="720714"/>
          </a:xfrm>
          <a:custGeom>
            <a:avLst/>
            <a:gdLst>
              <a:gd name="T0" fmla="*/ 225185 h 604667"/>
              <a:gd name="T1" fmla="*/ 225185 h 604667"/>
              <a:gd name="T2" fmla="*/ 225185 h 604667"/>
              <a:gd name="T3" fmla="*/ 225185 h 604667"/>
              <a:gd name="T4" fmla="*/ 225185 h 604667"/>
              <a:gd name="T5" fmla="*/ 225185 h 604667"/>
              <a:gd name="T6" fmla="*/ 225185 h 604667"/>
              <a:gd name="T7" fmla="*/ 225185 h 604667"/>
              <a:gd name="T8" fmla="*/ 225185 h 604667"/>
              <a:gd name="T9" fmla="*/ 225185 h 604667"/>
              <a:gd name="T10" fmla="*/ 225185 h 604667"/>
              <a:gd name="T11" fmla="*/ 225185 h 604667"/>
              <a:gd name="T12" fmla="*/ 225185 h 604667"/>
              <a:gd name="T13" fmla="*/ 225185 h 604667"/>
              <a:gd name="T14" fmla="*/ 225185 h 604667"/>
              <a:gd name="T15" fmla="*/ 225185 h 604667"/>
              <a:gd name="T16" fmla="*/ 225185 h 604667"/>
              <a:gd name="T17" fmla="*/ 225185 h 604667"/>
              <a:gd name="T18" fmla="*/ 225185 h 604667"/>
              <a:gd name="T19" fmla="*/ 225185 h 604667"/>
              <a:gd name="T20" fmla="*/ 225185 h 604667"/>
              <a:gd name="T21" fmla="*/ 225185 h 604667"/>
              <a:gd name="T22" fmla="*/ 225185 h 604667"/>
              <a:gd name="T23" fmla="*/ 225185 h 604667"/>
              <a:gd name="T24" fmla="*/ 225185 h 604667"/>
              <a:gd name="T25" fmla="*/ 225185 h 604667"/>
              <a:gd name="T26" fmla="*/ 225185 h 604667"/>
              <a:gd name="T27" fmla="*/ 225185 h 604667"/>
              <a:gd name="T28" fmla="*/ 225185 h 604667"/>
              <a:gd name="T29" fmla="*/ 225185 h 604667"/>
              <a:gd name="T30" fmla="*/ 225185 h 604667"/>
              <a:gd name="T31" fmla="*/ 225185 h 604667"/>
              <a:gd name="T32" fmla="*/ 225185 h 604667"/>
              <a:gd name="T33" fmla="*/ 225185 h 604667"/>
              <a:gd name="T34" fmla="*/ 225185 h 604667"/>
              <a:gd name="T35" fmla="*/ 225185 h 604667"/>
              <a:gd name="T36" fmla="*/ 225185 h 604667"/>
              <a:gd name="T37" fmla="*/ 225185 h 604667"/>
              <a:gd name="T38" fmla="*/ 225185 h 604667"/>
              <a:gd name="T39" fmla="*/ 225185 h 604667"/>
              <a:gd name="T40" fmla="*/ 225185 h 604667"/>
              <a:gd name="T41" fmla="*/ 225185 h 604667"/>
              <a:gd name="T42" fmla="*/ 225185 h 604667"/>
              <a:gd name="T43" fmla="*/ 225185 h 604667"/>
              <a:gd name="T44" fmla="*/ 225185 h 604667"/>
              <a:gd name="T45" fmla="*/ 225185 h 604667"/>
              <a:gd name="T46" fmla="*/ 225185 h 604667"/>
              <a:gd name="T47" fmla="*/ 225185 h 604667"/>
              <a:gd name="T48" fmla="*/ 225185 h 604667"/>
              <a:gd name="T49" fmla="*/ 225185 h 604667"/>
              <a:gd name="T50" fmla="*/ 225185 h 604667"/>
              <a:gd name="T51" fmla="*/ 225185 h 604667"/>
              <a:gd name="T52" fmla="*/ 225185 h 604667"/>
              <a:gd name="T53" fmla="*/ 225185 h 604667"/>
              <a:gd name="T54" fmla="*/ 225185 h 604667"/>
              <a:gd name="T55" fmla="*/ 225185 h 604667"/>
              <a:gd name="T56" fmla="*/ 225185 h 604667"/>
              <a:gd name="T57" fmla="*/ 225185 h 604667"/>
              <a:gd name="T58" fmla="*/ 225185 h 604667"/>
              <a:gd name="T59" fmla="*/ 225185 h 604667"/>
              <a:gd name="T60" fmla="*/ 225185 h 604667"/>
              <a:gd name="T61" fmla="*/ 225185 h 604667"/>
              <a:gd name="T62" fmla="*/ 225185 h 604667"/>
              <a:gd name="T63" fmla="*/ 225185 h 604667"/>
              <a:gd name="T64" fmla="*/ 225185 h 604667"/>
              <a:gd name="T65" fmla="*/ 225185 h 604667"/>
              <a:gd name="T66" fmla="*/ 225185 h 604667"/>
              <a:gd name="T67" fmla="*/ 225185 h 604667"/>
              <a:gd name="T68" fmla="*/ 225185 h 604667"/>
              <a:gd name="T69" fmla="*/ 225185 h 604667"/>
              <a:gd name="T70" fmla="*/ 225185 h 604667"/>
              <a:gd name="T71" fmla="*/ 225185 h 604667"/>
              <a:gd name="T72" fmla="*/ 225185 h 604667"/>
              <a:gd name="T73" fmla="*/ 225185 h 604667"/>
              <a:gd name="T74" fmla="*/ 225185 h 604667"/>
              <a:gd name="T75" fmla="*/ 225185 h 604667"/>
              <a:gd name="T76" fmla="*/ 225185 h 604667"/>
              <a:gd name="T77" fmla="*/ 225185 h 604667"/>
              <a:gd name="T78" fmla="*/ 225185 h 604667"/>
              <a:gd name="T79" fmla="*/ 225185 h 604667"/>
              <a:gd name="T80" fmla="*/ 225185 h 604667"/>
              <a:gd name="T81" fmla="*/ 225185 h 604667"/>
              <a:gd name="T82" fmla="*/ 225185 h 604667"/>
              <a:gd name="T83" fmla="*/ 225185 h 604667"/>
              <a:gd name="T84" fmla="*/ 225185 h 604667"/>
              <a:gd name="T85" fmla="*/ 225185 h 604667"/>
              <a:gd name="T86" fmla="*/ 225185 h 604667"/>
              <a:gd name="T87" fmla="*/ 225185 h 604667"/>
              <a:gd name="T88" fmla="*/ 225185 h 604667"/>
              <a:gd name="T89" fmla="*/ 225185 h 604667"/>
              <a:gd name="T90" fmla="*/ 225185 h 604667"/>
              <a:gd name="T91" fmla="*/ 225185 h 604667"/>
              <a:gd name="T92" fmla="*/ 225185 h 604667"/>
              <a:gd name="T93" fmla="*/ 225185 h 604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19" h="6840">
                <a:moveTo>
                  <a:pt x="1963" y="6584"/>
                </a:moveTo>
                <a:lnTo>
                  <a:pt x="1293" y="5913"/>
                </a:lnTo>
                <a:cubicBezTo>
                  <a:pt x="1544" y="5804"/>
                  <a:pt x="1720" y="5553"/>
                  <a:pt x="1720" y="5262"/>
                </a:cubicBezTo>
                <a:cubicBezTo>
                  <a:pt x="1720" y="5030"/>
                  <a:pt x="1608" y="4826"/>
                  <a:pt x="1436" y="4697"/>
                </a:cubicBezTo>
                <a:lnTo>
                  <a:pt x="1436" y="2699"/>
                </a:lnTo>
                <a:cubicBezTo>
                  <a:pt x="1608" y="2569"/>
                  <a:pt x="1720" y="2365"/>
                  <a:pt x="1720" y="2133"/>
                </a:cubicBezTo>
                <a:cubicBezTo>
                  <a:pt x="1720" y="1873"/>
                  <a:pt x="1579" y="1648"/>
                  <a:pt x="1370" y="1524"/>
                </a:cubicBezTo>
                <a:cubicBezTo>
                  <a:pt x="1163" y="1046"/>
                  <a:pt x="1152" y="815"/>
                  <a:pt x="1152" y="250"/>
                </a:cubicBezTo>
                <a:lnTo>
                  <a:pt x="1152" y="142"/>
                </a:lnTo>
                <a:cubicBezTo>
                  <a:pt x="1152" y="64"/>
                  <a:pt x="1088" y="0"/>
                  <a:pt x="1009" y="0"/>
                </a:cubicBezTo>
                <a:cubicBezTo>
                  <a:pt x="931" y="0"/>
                  <a:pt x="867" y="64"/>
                  <a:pt x="867" y="142"/>
                </a:cubicBezTo>
                <a:lnTo>
                  <a:pt x="867" y="250"/>
                </a:lnTo>
                <a:cubicBezTo>
                  <a:pt x="867" y="814"/>
                  <a:pt x="854" y="1047"/>
                  <a:pt x="648" y="1524"/>
                </a:cubicBezTo>
                <a:cubicBezTo>
                  <a:pt x="440" y="1648"/>
                  <a:pt x="298" y="1874"/>
                  <a:pt x="298" y="2133"/>
                </a:cubicBezTo>
                <a:cubicBezTo>
                  <a:pt x="298" y="2365"/>
                  <a:pt x="411" y="2569"/>
                  <a:pt x="583" y="2699"/>
                </a:cubicBezTo>
                <a:lnTo>
                  <a:pt x="583" y="4697"/>
                </a:lnTo>
                <a:cubicBezTo>
                  <a:pt x="411" y="4827"/>
                  <a:pt x="298" y="5031"/>
                  <a:pt x="298" y="5262"/>
                </a:cubicBezTo>
                <a:cubicBezTo>
                  <a:pt x="298" y="5553"/>
                  <a:pt x="475" y="5804"/>
                  <a:pt x="726" y="5913"/>
                </a:cubicBezTo>
                <a:lnTo>
                  <a:pt x="55" y="6584"/>
                </a:lnTo>
                <a:cubicBezTo>
                  <a:pt x="0" y="6639"/>
                  <a:pt x="0" y="6729"/>
                  <a:pt x="55" y="6785"/>
                </a:cubicBezTo>
                <a:cubicBezTo>
                  <a:pt x="111" y="6840"/>
                  <a:pt x="201" y="6840"/>
                  <a:pt x="256" y="6785"/>
                </a:cubicBezTo>
                <a:lnTo>
                  <a:pt x="867" y="6174"/>
                </a:lnTo>
                <a:lnTo>
                  <a:pt x="867" y="6684"/>
                </a:lnTo>
                <a:cubicBezTo>
                  <a:pt x="867" y="6763"/>
                  <a:pt x="931" y="6827"/>
                  <a:pt x="1009" y="6827"/>
                </a:cubicBezTo>
                <a:cubicBezTo>
                  <a:pt x="1088" y="6827"/>
                  <a:pt x="1151" y="6763"/>
                  <a:pt x="1151" y="6684"/>
                </a:cubicBezTo>
                <a:lnTo>
                  <a:pt x="1151" y="6174"/>
                </a:lnTo>
                <a:lnTo>
                  <a:pt x="1762" y="6785"/>
                </a:lnTo>
                <a:cubicBezTo>
                  <a:pt x="1790" y="6813"/>
                  <a:pt x="1826" y="6826"/>
                  <a:pt x="1862" y="6826"/>
                </a:cubicBezTo>
                <a:cubicBezTo>
                  <a:pt x="1899" y="6826"/>
                  <a:pt x="1935" y="6812"/>
                  <a:pt x="1963" y="6785"/>
                </a:cubicBezTo>
                <a:cubicBezTo>
                  <a:pt x="2019" y="6729"/>
                  <a:pt x="2019" y="6640"/>
                  <a:pt x="1963" y="6584"/>
                </a:cubicBezTo>
                <a:close/>
                <a:moveTo>
                  <a:pt x="1152" y="4566"/>
                </a:moveTo>
                <a:cubicBezTo>
                  <a:pt x="1105" y="4556"/>
                  <a:pt x="1058" y="4551"/>
                  <a:pt x="1009" y="4551"/>
                </a:cubicBezTo>
                <a:cubicBezTo>
                  <a:pt x="961" y="4551"/>
                  <a:pt x="913" y="4556"/>
                  <a:pt x="867" y="4566"/>
                </a:cubicBezTo>
                <a:lnTo>
                  <a:pt x="867" y="4267"/>
                </a:lnTo>
                <a:lnTo>
                  <a:pt x="1152" y="4267"/>
                </a:lnTo>
                <a:lnTo>
                  <a:pt x="1152" y="4566"/>
                </a:lnTo>
                <a:close/>
                <a:moveTo>
                  <a:pt x="1152" y="3982"/>
                </a:moveTo>
                <a:lnTo>
                  <a:pt x="867" y="3982"/>
                </a:lnTo>
                <a:lnTo>
                  <a:pt x="867" y="3413"/>
                </a:lnTo>
                <a:lnTo>
                  <a:pt x="1152" y="3413"/>
                </a:lnTo>
                <a:lnTo>
                  <a:pt x="1152" y="3982"/>
                </a:lnTo>
                <a:close/>
                <a:moveTo>
                  <a:pt x="1152" y="3129"/>
                </a:moveTo>
                <a:lnTo>
                  <a:pt x="867" y="3129"/>
                </a:lnTo>
                <a:lnTo>
                  <a:pt x="867" y="2830"/>
                </a:lnTo>
                <a:cubicBezTo>
                  <a:pt x="913" y="2839"/>
                  <a:pt x="961" y="2844"/>
                  <a:pt x="1009" y="2844"/>
                </a:cubicBezTo>
                <a:cubicBezTo>
                  <a:pt x="1058" y="2844"/>
                  <a:pt x="1106" y="2839"/>
                  <a:pt x="1152" y="2830"/>
                </a:cubicBezTo>
                <a:lnTo>
                  <a:pt x="1152" y="3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66" name="fish_172363"/>
          <p:cNvSpPr>
            <a:spLocks noChangeAspect="1"/>
          </p:cNvSpPr>
          <p:nvPr/>
        </p:nvSpPr>
        <p:spPr bwMode="auto">
          <a:xfrm>
            <a:off x="5777921" y="2511863"/>
            <a:ext cx="609685" cy="419180"/>
          </a:xfrm>
          <a:custGeom>
            <a:avLst/>
            <a:gdLst>
              <a:gd name="connsiteX0" fmla="*/ 463779 w 605239"/>
              <a:gd name="connsiteY0" fmla="*/ 187942 h 416124"/>
              <a:gd name="connsiteX1" fmla="*/ 463779 w 605239"/>
              <a:gd name="connsiteY1" fmla="*/ 228212 h 416124"/>
              <a:gd name="connsiteX2" fmla="*/ 504110 w 605239"/>
              <a:gd name="connsiteY2" fmla="*/ 228212 h 416124"/>
              <a:gd name="connsiteX3" fmla="*/ 504110 w 605239"/>
              <a:gd name="connsiteY3" fmla="*/ 187942 h 416124"/>
              <a:gd name="connsiteX4" fmla="*/ 40328 w 605239"/>
              <a:gd name="connsiteY4" fmla="*/ 176196 h 416124"/>
              <a:gd name="connsiteX5" fmla="*/ 40328 w 605239"/>
              <a:gd name="connsiteY5" fmla="*/ 240029 h 416124"/>
              <a:gd name="connsiteX6" fmla="*/ 72288 w 605239"/>
              <a:gd name="connsiteY6" fmla="*/ 208112 h 416124"/>
              <a:gd name="connsiteX7" fmla="*/ 438370 w 605239"/>
              <a:gd name="connsiteY7" fmla="*/ 22228 h 416124"/>
              <a:gd name="connsiteX8" fmla="*/ 600904 w 605239"/>
              <a:gd name="connsiteY8" fmla="*/ 199117 h 416124"/>
              <a:gd name="connsiteX9" fmla="*/ 605239 w 605239"/>
              <a:gd name="connsiteY9" fmla="*/ 208077 h 416124"/>
              <a:gd name="connsiteX10" fmla="*/ 600904 w 605239"/>
              <a:gd name="connsiteY10" fmla="*/ 216937 h 416124"/>
              <a:gd name="connsiteX11" fmla="*/ 438370 w 605239"/>
              <a:gd name="connsiteY11" fmla="*/ 393825 h 416124"/>
              <a:gd name="connsiteX12" fmla="*/ 397636 w 605239"/>
              <a:gd name="connsiteY12" fmla="*/ 208077 h 416124"/>
              <a:gd name="connsiteX13" fmla="*/ 438370 w 605239"/>
              <a:gd name="connsiteY13" fmla="*/ 22228 h 416124"/>
              <a:gd name="connsiteX14" fmla="*/ 342789 w 605239"/>
              <a:gd name="connsiteY14" fmla="*/ 0 h 416124"/>
              <a:gd name="connsiteX15" fmla="*/ 400458 w 605239"/>
              <a:gd name="connsiteY15" fmla="*/ 7954 h 416124"/>
              <a:gd name="connsiteX16" fmla="*/ 357307 w 605239"/>
              <a:gd name="connsiteY16" fmla="*/ 208112 h 416124"/>
              <a:gd name="connsiteX17" fmla="*/ 400458 w 605239"/>
              <a:gd name="connsiteY17" fmla="*/ 408170 h 416124"/>
              <a:gd name="connsiteX18" fmla="*/ 342789 w 605239"/>
              <a:gd name="connsiteY18" fmla="*/ 416124 h 416124"/>
              <a:gd name="connsiteX19" fmla="*/ 96989 w 605239"/>
              <a:gd name="connsiteY19" fmla="*/ 240432 h 416124"/>
              <a:gd name="connsiteX20" fmla="*/ 0 w 605239"/>
              <a:gd name="connsiteY20" fmla="*/ 337289 h 416124"/>
              <a:gd name="connsiteX21" fmla="*/ 0 w 605239"/>
              <a:gd name="connsiteY21" fmla="*/ 78936 h 416124"/>
              <a:gd name="connsiteX22" fmla="*/ 96989 w 605239"/>
              <a:gd name="connsiteY22" fmla="*/ 175793 h 416124"/>
              <a:gd name="connsiteX23" fmla="*/ 342789 w 605239"/>
              <a:gd name="connsiteY23" fmla="*/ 0 h 416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5239" h="416124">
                <a:moveTo>
                  <a:pt x="463779" y="187942"/>
                </a:moveTo>
                <a:lnTo>
                  <a:pt x="463779" y="228212"/>
                </a:lnTo>
                <a:lnTo>
                  <a:pt x="504110" y="228212"/>
                </a:lnTo>
                <a:lnTo>
                  <a:pt x="504110" y="187942"/>
                </a:lnTo>
                <a:close/>
                <a:moveTo>
                  <a:pt x="40328" y="176196"/>
                </a:moveTo>
                <a:lnTo>
                  <a:pt x="40328" y="240029"/>
                </a:lnTo>
                <a:lnTo>
                  <a:pt x="72288" y="208112"/>
                </a:lnTo>
                <a:close/>
                <a:moveTo>
                  <a:pt x="438370" y="22228"/>
                </a:moveTo>
                <a:cubicBezTo>
                  <a:pt x="501891" y="52733"/>
                  <a:pt x="558556" y="113642"/>
                  <a:pt x="600904" y="199117"/>
                </a:cubicBezTo>
                <a:lnTo>
                  <a:pt x="605239" y="208077"/>
                </a:lnTo>
                <a:lnTo>
                  <a:pt x="600904" y="216937"/>
                </a:lnTo>
                <a:cubicBezTo>
                  <a:pt x="558556" y="302512"/>
                  <a:pt x="501891" y="363320"/>
                  <a:pt x="438370" y="393825"/>
                </a:cubicBezTo>
                <a:cubicBezTo>
                  <a:pt x="412055" y="340366"/>
                  <a:pt x="397636" y="275228"/>
                  <a:pt x="397636" y="208077"/>
                </a:cubicBezTo>
                <a:cubicBezTo>
                  <a:pt x="397636" y="140825"/>
                  <a:pt x="412055" y="75788"/>
                  <a:pt x="438370" y="22228"/>
                </a:cubicBezTo>
                <a:close/>
                <a:moveTo>
                  <a:pt x="342789" y="0"/>
                </a:moveTo>
                <a:cubicBezTo>
                  <a:pt x="362348" y="0"/>
                  <a:pt x="381604" y="2718"/>
                  <a:pt x="400458" y="7954"/>
                </a:cubicBezTo>
                <a:cubicBezTo>
                  <a:pt x="372531" y="66250"/>
                  <a:pt x="357307" y="136225"/>
                  <a:pt x="357307" y="208112"/>
                </a:cubicBezTo>
                <a:cubicBezTo>
                  <a:pt x="357307" y="279900"/>
                  <a:pt x="372531" y="349875"/>
                  <a:pt x="400458" y="408170"/>
                </a:cubicBezTo>
                <a:cubicBezTo>
                  <a:pt x="381604" y="413406"/>
                  <a:pt x="362348" y="416124"/>
                  <a:pt x="342789" y="416124"/>
                </a:cubicBezTo>
                <a:cubicBezTo>
                  <a:pt x="247816" y="416124"/>
                  <a:pt x="159195" y="352492"/>
                  <a:pt x="96989" y="240432"/>
                </a:cubicBezTo>
                <a:lnTo>
                  <a:pt x="0" y="337289"/>
                </a:lnTo>
                <a:lnTo>
                  <a:pt x="0" y="78936"/>
                </a:lnTo>
                <a:lnTo>
                  <a:pt x="96989" y="175793"/>
                </a:lnTo>
                <a:cubicBezTo>
                  <a:pt x="159195" y="63733"/>
                  <a:pt x="247816" y="0"/>
                  <a:pt x="34278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67" name="cityscape_153956"/>
          <p:cNvSpPr>
            <a:spLocks noChangeAspect="1"/>
          </p:cNvSpPr>
          <p:nvPr/>
        </p:nvSpPr>
        <p:spPr bwMode="auto">
          <a:xfrm>
            <a:off x="7646782" y="3184625"/>
            <a:ext cx="497570" cy="496698"/>
          </a:xfrm>
          <a:custGeom>
            <a:avLst/>
            <a:gdLst>
              <a:gd name="connsiteX0" fmla="*/ 494240 w 604110"/>
              <a:gd name="connsiteY0" fmla="*/ 200547 h 603052"/>
              <a:gd name="connsiteX1" fmla="*/ 591063 w 604110"/>
              <a:gd name="connsiteY1" fmla="*/ 259888 h 603052"/>
              <a:gd name="connsiteX2" fmla="*/ 604110 w 604110"/>
              <a:gd name="connsiteY2" fmla="*/ 283323 h 603052"/>
              <a:gd name="connsiteX3" fmla="*/ 604110 w 604110"/>
              <a:gd name="connsiteY3" fmla="*/ 575643 h 603052"/>
              <a:gd name="connsiteX4" fmla="*/ 576643 w 604110"/>
              <a:gd name="connsiteY4" fmla="*/ 603052 h 603052"/>
              <a:gd name="connsiteX5" fmla="*/ 494240 w 604110"/>
              <a:gd name="connsiteY5" fmla="*/ 603052 h 603052"/>
              <a:gd name="connsiteX6" fmla="*/ 109870 w 604110"/>
              <a:gd name="connsiteY6" fmla="*/ 146282 h 603052"/>
              <a:gd name="connsiteX7" fmla="*/ 109870 w 604110"/>
              <a:gd name="connsiteY7" fmla="*/ 603052 h 603052"/>
              <a:gd name="connsiteX8" fmla="*/ 27467 w 604110"/>
              <a:gd name="connsiteY8" fmla="*/ 603052 h 603052"/>
              <a:gd name="connsiteX9" fmla="*/ 0 w 604110"/>
              <a:gd name="connsiteY9" fmla="*/ 575643 h 603052"/>
              <a:gd name="connsiteX10" fmla="*/ 0 w 604110"/>
              <a:gd name="connsiteY10" fmla="*/ 228509 h 603052"/>
              <a:gd name="connsiteX11" fmla="*/ 12223 w 604110"/>
              <a:gd name="connsiteY11" fmla="*/ 205622 h 603052"/>
              <a:gd name="connsiteX12" fmla="*/ 94625 w 604110"/>
              <a:gd name="connsiteY12" fmla="*/ 150804 h 603052"/>
              <a:gd name="connsiteX13" fmla="*/ 109870 w 604110"/>
              <a:gd name="connsiteY13" fmla="*/ 146282 h 603052"/>
              <a:gd name="connsiteX14" fmla="*/ 302055 w 604110"/>
              <a:gd name="connsiteY14" fmla="*/ 0 h 603052"/>
              <a:gd name="connsiteX15" fmla="*/ 329512 w 604110"/>
              <a:gd name="connsiteY15" fmla="*/ 27411 h 603052"/>
              <a:gd name="connsiteX16" fmla="*/ 329512 w 604110"/>
              <a:gd name="connsiteY16" fmla="*/ 73052 h 603052"/>
              <a:gd name="connsiteX17" fmla="*/ 411883 w 604110"/>
              <a:gd name="connsiteY17" fmla="*/ 73052 h 603052"/>
              <a:gd name="connsiteX18" fmla="*/ 439340 w 604110"/>
              <a:gd name="connsiteY18" fmla="*/ 100463 h 603052"/>
              <a:gd name="connsiteX19" fmla="*/ 439340 w 604110"/>
              <a:gd name="connsiteY19" fmla="*/ 111976 h 603052"/>
              <a:gd name="connsiteX20" fmla="*/ 439340 w 604110"/>
              <a:gd name="connsiteY20" fmla="*/ 166799 h 603052"/>
              <a:gd name="connsiteX21" fmla="*/ 439340 w 604110"/>
              <a:gd name="connsiteY21" fmla="*/ 603052 h 603052"/>
              <a:gd name="connsiteX22" fmla="*/ 411883 w 604110"/>
              <a:gd name="connsiteY22" fmla="*/ 603052 h 603052"/>
              <a:gd name="connsiteX23" fmla="*/ 329512 w 604110"/>
              <a:gd name="connsiteY23" fmla="*/ 603052 h 603052"/>
              <a:gd name="connsiteX24" fmla="*/ 329512 w 604110"/>
              <a:gd name="connsiteY24" fmla="*/ 548229 h 603052"/>
              <a:gd name="connsiteX25" fmla="*/ 329512 w 604110"/>
              <a:gd name="connsiteY25" fmla="*/ 520818 h 603052"/>
              <a:gd name="connsiteX26" fmla="*/ 302055 w 604110"/>
              <a:gd name="connsiteY26" fmla="*/ 493406 h 603052"/>
              <a:gd name="connsiteX27" fmla="*/ 274598 w 604110"/>
              <a:gd name="connsiteY27" fmla="*/ 520818 h 603052"/>
              <a:gd name="connsiteX28" fmla="*/ 274598 w 604110"/>
              <a:gd name="connsiteY28" fmla="*/ 548229 h 603052"/>
              <a:gd name="connsiteX29" fmla="*/ 274598 w 604110"/>
              <a:gd name="connsiteY29" fmla="*/ 603052 h 603052"/>
              <a:gd name="connsiteX30" fmla="*/ 192227 w 604110"/>
              <a:gd name="connsiteY30" fmla="*/ 603052 h 603052"/>
              <a:gd name="connsiteX31" fmla="*/ 164770 w 604110"/>
              <a:gd name="connsiteY31" fmla="*/ 603052 h 603052"/>
              <a:gd name="connsiteX32" fmla="*/ 164770 w 604110"/>
              <a:gd name="connsiteY32" fmla="*/ 177215 h 603052"/>
              <a:gd name="connsiteX33" fmla="*/ 164770 w 604110"/>
              <a:gd name="connsiteY33" fmla="*/ 100463 h 603052"/>
              <a:gd name="connsiteX34" fmla="*/ 172870 w 604110"/>
              <a:gd name="connsiteY34" fmla="*/ 81138 h 603052"/>
              <a:gd name="connsiteX35" fmla="*/ 192227 w 604110"/>
              <a:gd name="connsiteY35" fmla="*/ 73052 h 603052"/>
              <a:gd name="connsiteX36" fmla="*/ 274598 w 604110"/>
              <a:gd name="connsiteY36" fmla="*/ 73052 h 603052"/>
              <a:gd name="connsiteX37" fmla="*/ 274598 w 604110"/>
              <a:gd name="connsiteY37" fmla="*/ 27411 h 603052"/>
              <a:gd name="connsiteX38" fmla="*/ 302055 w 604110"/>
              <a:gd name="connsiteY38" fmla="*/ 0 h 60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4110" h="603052">
                <a:moveTo>
                  <a:pt x="494240" y="200547"/>
                </a:moveTo>
                <a:lnTo>
                  <a:pt x="591063" y="259888"/>
                </a:lnTo>
                <a:cubicBezTo>
                  <a:pt x="599166" y="264959"/>
                  <a:pt x="604110" y="273730"/>
                  <a:pt x="604110" y="283323"/>
                </a:cubicBezTo>
                <a:lnTo>
                  <a:pt x="604110" y="575643"/>
                </a:lnTo>
                <a:cubicBezTo>
                  <a:pt x="604110" y="590718"/>
                  <a:pt x="591750" y="603052"/>
                  <a:pt x="576643" y="603052"/>
                </a:cubicBezTo>
                <a:lnTo>
                  <a:pt x="494240" y="603052"/>
                </a:lnTo>
                <a:close/>
                <a:moveTo>
                  <a:pt x="109870" y="146282"/>
                </a:moveTo>
                <a:lnTo>
                  <a:pt x="109870" y="603052"/>
                </a:lnTo>
                <a:lnTo>
                  <a:pt x="27467" y="603052"/>
                </a:lnTo>
                <a:cubicBezTo>
                  <a:pt x="12360" y="603052"/>
                  <a:pt x="0" y="590718"/>
                  <a:pt x="0" y="575643"/>
                </a:cubicBezTo>
                <a:lnTo>
                  <a:pt x="0" y="228509"/>
                </a:lnTo>
                <a:cubicBezTo>
                  <a:pt x="0" y="219327"/>
                  <a:pt x="4532" y="210693"/>
                  <a:pt x="12223" y="205622"/>
                </a:cubicBezTo>
                <a:lnTo>
                  <a:pt x="94625" y="150804"/>
                </a:lnTo>
                <a:cubicBezTo>
                  <a:pt x="99295" y="147789"/>
                  <a:pt x="104514" y="146282"/>
                  <a:pt x="109870" y="146282"/>
                </a:cubicBezTo>
                <a:close/>
                <a:moveTo>
                  <a:pt x="302055" y="0"/>
                </a:moveTo>
                <a:cubicBezTo>
                  <a:pt x="317156" y="0"/>
                  <a:pt x="329512" y="12335"/>
                  <a:pt x="329512" y="27411"/>
                </a:cubicBezTo>
                <a:lnTo>
                  <a:pt x="329512" y="73052"/>
                </a:lnTo>
                <a:lnTo>
                  <a:pt x="411883" y="73052"/>
                </a:lnTo>
                <a:cubicBezTo>
                  <a:pt x="426984" y="73052"/>
                  <a:pt x="439340" y="85387"/>
                  <a:pt x="439340" y="100463"/>
                </a:cubicBezTo>
                <a:lnTo>
                  <a:pt x="439340" y="111976"/>
                </a:lnTo>
                <a:lnTo>
                  <a:pt x="439340" y="166799"/>
                </a:lnTo>
                <a:lnTo>
                  <a:pt x="439340" y="603052"/>
                </a:lnTo>
                <a:lnTo>
                  <a:pt x="411883" y="603052"/>
                </a:lnTo>
                <a:lnTo>
                  <a:pt x="329512" y="603052"/>
                </a:lnTo>
                <a:lnTo>
                  <a:pt x="329512" y="548229"/>
                </a:lnTo>
                <a:lnTo>
                  <a:pt x="329512" y="520818"/>
                </a:lnTo>
                <a:cubicBezTo>
                  <a:pt x="329512" y="505604"/>
                  <a:pt x="317156" y="493406"/>
                  <a:pt x="302055" y="493406"/>
                </a:cubicBezTo>
                <a:cubicBezTo>
                  <a:pt x="286816" y="493406"/>
                  <a:pt x="274598" y="505604"/>
                  <a:pt x="274598" y="520818"/>
                </a:cubicBezTo>
                <a:lnTo>
                  <a:pt x="274598" y="548229"/>
                </a:lnTo>
                <a:lnTo>
                  <a:pt x="274598" y="603052"/>
                </a:lnTo>
                <a:lnTo>
                  <a:pt x="192227" y="603052"/>
                </a:lnTo>
                <a:lnTo>
                  <a:pt x="164770" y="603052"/>
                </a:lnTo>
                <a:lnTo>
                  <a:pt x="164770" y="177215"/>
                </a:lnTo>
                <a:lnTo>
                  <a:pt x="164770" y="100463"/>
                </a:lnTo>
                <a:cubicBezTo>
                  <a:pt x="164770" y="93199"/>
                  <a:pt x="167653" y="86209"/>
                  <a:pt x="172870" y="81138"/>
                </a:cubicBezTo>
                <a:cubicBezTo>
                  <a:pt x="177949" y="75930"/>
                  <a:pt x="184951" y="73052"/>
                  <a:pt x="192227" y="73052"/>
                </a:cubicBezTo>
                <a:lnTo>
                  <a:pt x="274598" y="73052"/>
                </a:lnTo>
                <a:lnTo>
                  <a:pt x="274598" y="27411"/>
                </a:lnTo>
                <a:cubicBezTo>
                  <a:pt x="274598" y="12335"/>
                  <a:pt x="286816" y="0"/>
                  <a:pt x="30205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0" name="Freeform 5"/>
          <p:cNvSpPr>
            <a:spLocks noEditPoints="1"/>
          </p:cNvSpPr>
          <p:nvPr/>
        </p:nvSpPr>
        <p:spPr bwMode="auto">
          <a:xfrm>
            <a:off x="8200905" y="4811908"/>
            <a:ext cx="770889" cy="596048"/>
          </a:xfrm>
          <a:custGeom>
            <a:avLst/>
            <a:gdLst>
              <a:gd name="T0" fmla="*/ 3065 w 3089"/>
              <a:gd name="T1" fmla="*/ 1531 h 2392"/>
              <a:gd name="T2" fmla="*/ 2843 w 3089"/>
              <a:gd name="T3" fmla="*/ 1234 h 2392"/>
              <a:gd name="T4" fmla="*/ 2506 w 3089"/>
              <a:gd name="T5" fmla="*/ 786 h 2392"/>
              <a:gd name="T6" fmla="*/ 2433 w 3089"/>
              <a:gd name="T7" fmla="*/ 751 h 2392"/>
              <a:gd name="T8" fmla="*/ 2360 w 3089"/>
              <a:gd name="T9" fmla="*/ 786 h 2392"/>
              <a:gd name="T10" fmla="*/ 1971 w 3089"/>
              <a:gd name="T11" fmla="*/ 1253 h 2392"/>
              <a:gd name="T12" fmla="*/ 1108 w 3089"/>
              <a:gd name="T13" fmla="*/ 39 h 2392"/>
              <a:gd name="T14" fmla="*/ 1033 w 3089"/>
              <a:gd name="T15" fmla="*/ 0 h 2392"/>
              <a:gd name="T16" fmla="*/ 957 w 3089"/>
              <a:gd name="T17" fmla="*/ 44 h 2392"/>
              <a:gd name="T18" fmla="*/ 19 w 3089"/>
              <a:gd name="T19" fmla="*/ 1537 h 2392"/>
              <a:gd name="T20" fmla="*/ 17 w 3089"/>
              <a:gd name="T21" fmla="*/ 1631 h 2392"/>
              <a:gd name="T22" fmla="*/ 98 w 3089"/>
              <a:gd name="T23" fmla="*/ 1679 h 2392"/>
              <a:gd name="T24" fmla="*/ 111 w 3089"/>
              <a:gd name="T25" fmla="*/ 1679 h 2392"/>
              <a:gd name="T26" fmla="*/ 111 w 3089"/>
              <a:gd name="T27" fmla="*/ 1687 h 2392"/>
              <a:gd name="T28" fmla="*/ 3018 w 3089"/>
              <a:gd name="T29" fmla="*/ 1687 h 2392"/>
              <a:gd name="T30" fmla="*/ 3012 w 3089"/>
              <a:gd name="T31" fmla="*/ 1679 h 2392"/>
              <a:gd name="T32" fmla="*/ 3078 w 3089"/>
              <a:gd name="T33" fmla="*/ 1621 h 2392"/>
              <a:gd name="T34" fmla="*/ 3065 w 3089"/>
              <a:gd name="T35" fmla="*/ 1533 h 2392"/>
              <a:gd name="T36" fmla="*/ 3065 w 3089"/>
              <a:gd name="T37" fmla="*/ 1531 h 2392"/>
              <a:gd name="T38" fmla="*/ 514 w 3089"/>
              <a:gd name="T39" fmla="*/ 2206 h 2392"/>
              <a:gd name="T40" fmla="*/ 420 w 3089"/>
              <a:gd name="T41" fmla="*/ 2299 h 2392"/>
              <a:gd name="T42" fmla="*/ 514 w 3089"/>
              <a:gd name="T43" fmla="*/ 2392 h 2392"/>
              <a:gd name="T44" fmla="*/ 2569 w 3089"/>
              <a:gd name="T45" fmla="*/ 2392 h 2392"/>
              <a:gd name="T46" fmla="*/ 2662 w 3089"/>
              <a:gd name="T47" fmla="*/ 2299 h 2392"/>
              <a:gd name="T48" fmla="*/ 2569 w 3089"/>
              <a:gd name="T49" fmla="*/ 2206 h 2392"/>
              <a:gd name="T50" fmla="*/ 514 w 3089"/>
              <a:gd name="T51" fmla="*/ 2206 h 2392"/>
              <a:gd name="T52" fmla="*/ 2940 w 3089"/>
              <a:gd name="T53" fmla="*/ 1925 h 2392"/>
              <a:gd name="T54" fmla="*/ 2913 w 3089"/>
              <a:gd name="T55" fmla="*/ 1859 h 2392"/>
              <a:gd name="T56" fmla="*/ 2847 w 3089"/>
              <a:gd name="T57" fmla="*/ 1832 h 2392"/>
              <a:gd name="T58" fmla="*/ 234 w 3089"/>
              <a:gd name="T59" fmla="*/ 1832 h 2392"/>
              <a:gd name="T60" fmla="*/ 139 w 3089"/>
              <a:gd name="T61" fmla="*/ 1872 h 2392"/>
              <a:gd name="T62" fmla="*/ 139 w 3089"/>
              <a:gd name="T63" fmla="*/ 1975 h 2392"/>
              <a:gd name="T64" fmla="*/ 234 w 3089"/>
              <a:gd name="T65" fmla="*/ 2015 h 2392"/>
              <a:gd name="T66" fmla="*/ 2847 w 3089"/>
              <a:gd name="T67" fmla="*/ 2015 h 2392"/>
              <a:gd name="T68" fmla="*/ 2940 w 3089"/>
              <a:gd name="T69" fmla="*/ 1925 h 2392"/>
              <a:gd name="T70" fmla="*/ 2940 w 3089"/>
              <a:gd name="T71" fmla="*/ 1925 h 2392"/>
              <a:gd name="T72" fmla="*/ 2940 w 3089"/>
              <a:gd name="T73" fmla="*/ 1925 h 2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89" h="2392">
                <a:moveTo>
                  <a:pt x="3065" y="1531"/>
                </a:moveTo>
                <a:cubicBezTo>
                  <a:pt x="2843" y="1234"/>
                  <a:pt x="2843" y="1234"/>
                  <a:pt x="2843" y="1234"/>
                </a:cubicBezTo>
                <a:cubicBezTo>
                  <a:pt x="2506" y="786"/>
                  <a:pt x="2506" y="786"/>
                  <a:pt x="2506" y="786"/>
                </a:cubicBezTo>
                <a:cubicBezTo>
                  <a:pt x="2489" y="764"/>
                  <a:pt x="2462" y="751"/>
                  <a:pt x="2433" y="751"/>
                </a:cubicBezTo>
                <a:cubicBezTo>
                  <a:pt x="2405" y="751"/>
                  <a:pt x="2378" y="764"/>
                  <a:pt x="2360" y="786"/>
                </a:cubicBezTo>
                <a:cubicBezTo>
                  <a:pt x="1971" y="1253"/>
                  <a:pt x="1971" y="1253"/>
                  <a:pt x="1971" y="1253"/>
                </a:cubicBezTo>
                <a:cubicBezTo>
                  <a:pt x="1108" y="39"/>
                  <a:pt x="1108" y="39"/>
                  <a:pt x="1108" y="39"/>
                </a:cubicBezTo>
                <a:cubicBezTo>
                  <a:pt x="1090" y="15"/>
                  <a:pt x="1063" y="0"/>
                  <a:pt x="1033" y="0"/>
                </a:cubicBezTo>
                <a:cubicBezTo>
                  <a:pt x="1002" y="1"/>
                  <a:pt x="973" y="18"/>
                  <a:pt x="957" y="44"/>
                </a:cubicBezTo>
                <a:cubicBezTo>
                  <a:pt x="19" y="1537"/>
                  <a:pt x="19" y="1537"/>
                  <a:pt x="19" y="1537"/>
                </a:cubicBezTo>
                <a:cubicBezTo>
                  <a:pt x="1" y="1566"/>
                  <a:pt x="0" y="1602"/>
                  <a:pt x="17" y="1631"/>
                </a:cubicBezTo>
                <a:cubicBezTo>
                  <a:pt x="33" y="1661"/>
                  <a:pt x="64" y="1679"/>
                  <a:pt x="98" y="1679"/>
                </a:cubicBezTo>
                <a:cubicBezTo>
                  <a:pt x="111" y="1679"/>
                  <a:pt x="111" y="1679"/>
                  <a:pt x="111" y="1679"/>
                </a:cubicBezTo>
                <a:cubicBezTo>
                  <a:pt x="111" y="1687"/>
                  <a:pt x="111" y="1687"/>
                  <a:pt x="111" y="1687"/>
                </a:cubicBezTo>
                <a:cubicBezTo>
                  <a:pt x="3018" y="1687"/>
                  <a:pt x="3018" y="1687"/>
                  <a:pt x="3018" y="1687"/>
                </a:cubicBezTo>
                <a:cubicBezTo>
                  <a:pt x="3012" y="1679"/>
                  <a:pt x="3012" y="1679"/>
                  <a:pt x="3012" y="1679"/>
                </a:cubicBezTo>
                <a:cubicBezTo>
                  <a:pt x="3043" y="1672"/>
                  <a:pt x="3068" y="1650"/>
                  <a:pt x="3078" y="1621"/>
                </a:cubicBezTo>
                <a:cubicBezTo>
                  <a:pt x="3089" y="1591"/>
                  <a:pt x="3084" y="1558"/>
                  <a:pt x="3065" y="1533"/>
                </a:cubicBezTo>
                <a:lnTo>
                  <a:pt x="3065" y="1531"/>
                </a:lnTo>
                <a:close/>
                <a:moveTo>
                  <a:pt x="514" y="2206"/>
                </a:moveTo>
                <a:cubicBezTo>
                  <a:pt x="462" y="2206"/>
                  <a:pt x="420" y="2247"/>
                  <a:pt x="420" y="2299"/>
                </a:cubicBezTo>
                <a:cubicBezTo>
                  <a:pt x="420" y="2350"/>
                  <a:pt x="462" y="2392"/>
                  <a:pt x="514" y="2392"/>
                </a:cubicBezTo>
                <a:cubicBezTo>
                  <a:pt x="2569" y="2392"/>
                  <a:pt x="2569" y="2392"/>
                  <a:pt x="2569" y="2392"/>
                </a:cubicBezTo>
                <a:cubicBezTo>
                  <a:pt x="2620" y="2392"/>
                  <a:pt x="2662" y="2350"/>
                  <a:pt x="2662" y="2299"/>
                </a:cubicBezTo>
                <a:cubicBezTo>
                  <a:pt x="2662" y="2247"/>
                  <a:pt x="2620" y="2206"/>
                  <a:pt x="2569" y="2206"/>
                </a:cubicBezTo>
                <a:lnTo>
                  <a:pt x="514" y="2206"/>
                </a:lnTo>
                <a:close/>
                <a:moveTo>
                  <a:pt x="2940" y="1925"/>
                </a:moveTo>
                <a:cubicBezTo>
                  <a:pt x="2940" y="1900"/>
                  <a:pt x="2931" y="1877"/>
                  <a:pt x="2913" y="1859"/>
                </a:cubicBezTo>
                <a:cubicBezTo>
                  <a:pt x="2896" y="1842"/>
                  <a:pt x="2872" y="1832"/>
                  <a:pt x="2847" y="1832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197" y="1825"/>
                  <a:pt x="160" y="1841"/>
                  <a:pt x="139" y="1872"/>
                </a:cubicBezTo>
                <a:cubicBezTo>
                  <a:pt x="119" y="1903"/>
                  <a:pt x="119" y="1944"/>
                  <a:pt x="139" y="1975"/>
                </a:cubicBezTo>
                <a:cubicBezTo>
                  <a:pt x="160" y="2006"/>
                  <a:pt x="197" y="2022"/>
                  <a:pt x="234" y="2015"/>
                </a:cubicBezTo>
                <a:cubicBezTo>
                  <a:pt x="2847" y="2015"/>
                  <a:pt x="2847" y="2015"/>
                  <a:pt x="2847" y="2015"/>
                </a:cubicBezTo>
                <a:cubicBezTo>
                  <a:pt x="2898" y="2015"/>
                  <a:pt x="2939" y="1975"/>
                  <a:pt x="2940" y="1925"/>
                </a:cubicBezTo>
                <a:close/>
                <a:moveTo>
                  <a:pt x="2940" y="1925"/>
                </a:moveTo>
                <a:cubicBezTo>
                  <a:pt x="2940" y="1925"/>
                  <a:pt x="2940" y="1925"/>
                  <a:pt x="2940" y="1925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5"/>
          <p:cNvSpPr>
            <a:spLocks noEditPoints="1"/>
          </p:cNvSpPr>
          <p:nvPr/>
        </p:nvSpPr>
        <p:spPr bwMode="auto">
          <a:xfrm rot="20206504">
            <a:off x="5374933" y="1994179"/>
            <a:ext cx="681653" cy="489800"/>
          </a:xfrm>
          <a:custGeom>
            <a:avLst/>
            <a:gdLst>
              <a:gd name="T0" fmla="*/ 2346 w 4562"/>
              <a:gd name="T1" fmla="*/ 673 h 3277"/>
              <a:gd name="T2" fmla="*/ 2622 w 4562"/>
              <a:gd name="T3" fmla="*/ 341 h 3277"/>
              <a:gd name="T4" fmla="*/ 2523 w 4562"/>
              <a:gd name="T5" fmla="*/ 100 h 3277"/>
              <a:gd name="T6" fmla="*/ 2281 w 4562"/>
              <a:gd name="T7" fmla="*/ 0 h 3277"/>
              <a:gd name="T8" fmla="*/ 2040 w 4562"/>
              <a:gd name="T9" fmla="*/ 100 h 3277"/>
              <a:gd name="T10" fmla="*/ 1940 w 4562"/>
              <a:gd name="T11" fmla="*/ 341 h 3277"/>
              <a:gd name="T12" fmla="*/ 2189 w 4562"/>
              <a:gd name="T13" fmla="*/ 668 h 3277"/>
              <a:gd name="T14" fmla="*/ 1360 w 4562"/>
              <a:gd name="T15" fmla="*/ 2125 h 3277"/>
              <a:gd name="T16" fmla="*/ 433 w 4562"/>
              <a:gd name="T17" fmla="*/ 1313 h 3277"/>
              <a:gd name="T18" fmla="*/ 571 w 4562"/>
              <a:gd name="T19" fmla="*/ 1074 h 3277"/>
              <a:gd name="T20" fmla="*/ 286 w 4562"/>
              <a:gd name="T21" fmla="*/ 793 h 3277"/>
              <a:gd name="T22" fmla="*/ 0 w 4562"/>
              <a:gd name="T23" fmla="*/ 1074 h 3277"/>
              <a:gd name="T24" fmla="*/ 286 w 4562"/>
              <a:gd name="T25" fmla="*/ 1355 h 3277"/>
              <a:gd name="T26" fmla="*/ 401 w 4562"/>
              <a:gd name="T27" fmla="*/ 1332 h 3277"/>
              <a:gd name="T28" fmla="*/ 719 w 4562"/>
              <a:gd name="T29" fmla="*/ 2917 h 3277"/>
              <a:gd name="T30" fmla="*/ 2281 w 4562"/>
              <a:gd name="T31" fmla="*/ 3277 h 3277"/>
              <a:gd name="T32" fmla="*/ 3834 w 4562"/>
              <a:gd name="T33" fmla="*/ 2917 h 3277"/>
              <a:gd name="T34" fmla="*/ 4222 w 4562"/>
              <a:gd name="T35" fmla="*/ 1355 h 3277"/>
              <a:gd name="T36" fmla="*/ 3304 w 4562"/>
              <a:gd name="T37" fmla="*/ 2138 h 3277"/>
              <a:gd name="T38" fmla="*/ 2346 w 4562"/>
              <a:gd name="T39" fmla="*/ 673 h 3277"/>
              <a:gd name="T40" fmla="*/ 4277 w 4562"/>
              <a:gd name="T41" fmla="*/ 793 h 3277"/>
              <a:gd name="T42" fmla="*/ 3991 w 4562"/>
              <a:gd name="T43" fmla="*/ 1074 h 3277"/>
              <a:gd name="T44" fmla="*/ 4277 w 4562"/>
              <a:gd name="T45" fmla="*/ 1355 h 3277"/>
              <a:gd name="T46" fmla="*/ 4562 w 4562"/>
              <a:gd name="T47" fmla="*/ 1074 h 3277"/>
              <a:gd name="T48" fmla="*/ 4277 w 4562"/>
              <a:gd name="T49" fmla="*/ 793 h 3277"/>
              <a:gd name="T50" fmla="*/ 4277 w 4562"/>
              <a:gd name="T51" fmla="*/ 793 h 3277"/>
              <a:gd name="T52" fmla="*/ 4277 w 4562"/>
              <a:gd name="T53" fmla="*/ 793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62" h="3277">
                <a:moveTo>
                  <a:pt x="2346" y="673"/>
                </a:moveTo>
                <a:cubicBezTo>
                  <a:pt x="2503" y="641"/>
                  <a:pt x="2622" y="507"/>
                  <a:pt x="2622" y="341"/>
                </a:cubicBezTo>
                <a:cubicBezTo>
                  <a:pt x="2622" y="251"/>
                  <a:pt x="2587" y="164"/>
                  <a:pt x="2523" y="100"/>
                </a:cubicBezTo>
                <a:cubicBezTo>
                  <a:pt x="2459" y="36"/>
                  <a:pt x="2372" y="0"/>
                  <a:pt x="2281" y="0"/>
                </a:cubicBezTo>
                <a:cubicBezTo>
                  <a:pt x="2191" y="0"/>
                  <a:pt x="2104" y="36"/>
                  <a:pt x="2040" y="100"/>
                </a:cubicBezTo>
                <a:cubicBezTo>
                  <a:pt x="1976" y="164"/>
                  <a:pt x="1940" y="251"/>
                  <a:pt x="1940" y="341"/>
                </a:cubicBezTo>
                <a:cubicBezTo>
                  <a:pt x="1940" y="498"/>
                  <a:pt x="2046" y="627"/>
                  <a:pt x="2189" y="668"/>
                </a:cubicBezTo>
                <a:cubicBezTo>
                  <a:pt x="1360" y="2125"/>
                  <a:pt x="1360" y="2125"/>
                  <a:pt x="1360" y="2125"/>
                </a:cubicBezTo>
                <a:cubicBezTo>
                  <a:pt x="433" y="1313"/>
                  <a:pt x="433" y="1313"/>
                  <a:pt x="433" y="1313"/>
                </a:cubicBezTo>
                <a:cubicBezTo>
                  <a:pt x="516" y="1263"/>
                  <a:pt x="571" y="1175"/>
                  <a:pt x="571" y="1074"/>
                </a:cubicBezTo>
                <a:cubicBezTo>
                  <a:pt x="571" y="917"/>
                  <a:pt x="442" y="793"/>
                  <a:pt x="286" y="793"/>
                </a:cubicBezTo>
                <a:cubicBezTo>
                  <a:pt x="129" y="793"/>
                  <a:pt x="0" y="917"/>
                  <a:pt x="0" y="1074"/>
                </a:cubicBezTo>
                <a:cubicBezTo>
                  <a:pt x="0" y="1231"/>
                  <a:pt x="129" y="1355"/>
                  <a:pt x="286" y="1355"/>
                </a:cubicBezTo>
                <a:cubicBezTo>
                  <a:pt x="327" y="1355"/>
                  <a:pt x="364" y="1346"/>
                  <a:pt x="401" y="1332"/>
                </a:cubicBezTo>
                <a:cubicBezTo>
                  <a:pt x="719" y="2917"/>
                  <a:pt x="719" y="2917"/>
                  <a:pt x="719" y="2917"/>
                </a:cubicBezTo>
                <a:cubicBezTo>
                  <a:pt x="871" y="3125"/>
                  <a:pt x="1512" y="3277"/>
                  <a:pt x="2281" y="3277"/>
                </a:cubicBezTo>
                <a:cubicBezTo>
                  <a:pt x="3032" y="3277"/>
                  <a:pt x="3664" y="3116"/>
                  <a:pt x="3834" y="2917"/>
                </a:cubicBezTo>
                <a:cubicBezTo>
                  <a:pt x="4222" y="1355"/>
                  <a:pt x="4222" y="1355"/>
                  <a:pt x="4222" y="1355"/>
                </a:cubicBezTo>
                <a:cubicBezTo>
                  <a:pt x="3304" y="2138"/>
                  <a:pt x="3304" y="2138"/>
                  <a:pt x="3304" y="2138"/>
                </a:cubicBezTo>
                <a:lnTo>
                  <a:pt x="2346" y="673"/>
                </a:lnTo>
                <a:close/>
                <a:moveTo>
                  <a:pt x="4277" y="793"/>
                </a:moveTo>
                <a:cubicBezTo>
                  <a:pt x="4120" y="793"/>
                  <a:pt x="3991" y="917"/>
                  <a:pt x="3991" y="1074"/>
                </a:cubicBezTo>
                <a:cubicBezTo>
                  <a:pt x="3991" y="1231"/>
                  <a:pt x="4120" y="1355"/>
                  <a:pt x="4277" y="1355"/>
                </a:cubicBezTo>
                <a:cubicBezTo>
                  <a:pt x="4433" y="1355"/>
                  <a:pt x="4562" y="1231"/>
                  <a:pt x="4562" y="1074"/>
                </a:cubicBezTo>
                <a:cubicBezTo>
                  <a:pt x="4562" y="917"/>
                  <a:pt x="4433" y="793"/>
                  <a:pt x="4277" y="793"/>
                </a:cubicBezTo>
                <a:close/>
                <a:moveTo>
                  <a:pt x="4277" y="793"/>
                </a:moveTo>
                <a:cubicBezTo>
                  <a:pt x="4277" y="793"/>
                  <a:pt x="4277" y="793"/>
                  <a:pt x="4277" y="793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文本框 171"/>
          <p:cNvSpPr txBox="1"/>
          <p:nvPr/>
        </p:nvSpPr>
        <p:spPr>
          <a:xfrm>
            <a:off x="2620763" y="3061827"/>
            <a:ext cx="1168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2"/>
                </a:solidFill>
              </a:rPr>
              <a:t>上海</a:t>
            </a:r>
            <a:endParaRPr lang="zh-CN" altLang="zh-CN" sz="3200" b="1" dirty="0">
              <a:solidFill>
                <a:schemeClr val="accent2"/>
              </a:solidFill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1792943" y="4846250"/>
            <a:ext cx="1168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2"/>
                </a:solidFill>
              </a:rPr>
              <a:t>北京</a:t>
            </a:r>
            <a:endParaRPr lang="zh-CN" altLang="zh-CN" sz="3200" b="1" dirty="0">
              <a:solidFill>
                <a:schemeClr val="accent2"/>
              </a:solidFill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8469421" y="3061827"/>
            <a:ext cx="1168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2"/>
                </a:solidFill>
              </a:rPr>
              <a:t>广东</a:t>
            </a:r>
            <a:endParaRPr lang="zh-CN" altLang="zh-CN" sz="3200" b="1" dirty="0">
              <a:solidFill>
                <a:schemeClr val="accent2"/>
              </a:solidFill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9089267" y="4846250"/>
            <a:ext cx="1168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accent2"/>
                </a:solidFill>
              </a:rPr>
              <a:t>广西</a:t>
            </a:r>
            <a:endParaRPr lang="zh-CN" altLang="zh-CN" sz="3200" b="1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8686" y="5695361"/>
            <a:ext cx="6734628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人均支出排名前五的省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794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00918" y="668631"/>
            <a:ext cx="9990164" cy="950167"/>
            <a:chOff x="696686" y="245157"/>
            <a:chExt cx="10591093" cy="950167"/>
          </a:xfrm>
        </p:grpSpPr>
        <p:sp>
          <p:nvSpPr>
            <p:cNvPr id="9" name="矩形 8"/>
            <p:cNvSpPr/>
            <p:nvPr/>
          </p:nvSpPr>
          <p:spPr>
            <a:xfrm>
              <a:off x="696686" y="397636"/>
              <a:ext cx="10591093" cy="797688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年轻人的财务行为特点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3561" y="1239729"/>
            <a:ext cx="3881869" cy="532256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977671" y="2673785"/>
            <a:ext cx="1353648" cy="523220"/>
          </a:xfrm>
          <a:prstGeom prst="rect">
            <a:avLst/>
          </a:prstGeom>
          <a:noFill/>
          <a:effectLst>
            <a:outerShdw blurRad="152400" dist="317500" dir="5400000" sx="129000" sy="12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Impact" panose="020B0806030902050204" pitchFamily="34" charset="0"/>
              </a:defRPr>
            </a:lvl1pPr>
          </a:lstStyle>
          <a:p>
            <a:r>
              <a:rPr lang="zh-CN" altLang="en-US" b="1" dirty="0"/>
              <a:t>￥</a:t>
            </a:r>
            <a:r>
              <a:rPr lang="en-US" altLang="zh-CN" b="1" dirty="0"/>
              <a:t>2030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095622" y="1322542"/>
            <a:ext cx="1353648" cy="523220"/>
          </a:xfrm>
          <a:prstGeom prst="rect">
            <a:avLst/>
          </a:prstGeom>
          <a:noFill/>
          <a:effectLst>
            <a:outerShdw blurRad="152400" dist="317500" dir="5400000" sx="129000" sy="12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Impact" panose="020B0806030902050204" pitchFamily="34" charset="0"/>
              </a:rPr>
              <a:t>￥</a:t>
            </a:r>
            <a:r>
              <a:rPr lang="en-US" altLang="zh-CN" sz="2800" b="1" dirty="0" smtClean="0">
                <a:solidFill>
                  <a:schemeClr val="accent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Impact" panose="020B0806030902050204" pitchFamily="34" charset="0"/>
              </a:rPr>
              <a:t>2304</a:t>
            </a:r>
            <a:endParaRPr lang="en-US" altLang="zh-CN" sz="2800" b="1" dirty="0">
              <a:solidFill>
                <a:schemeClr val="accent1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17985" y="3929097"/>
            <a:ext cx="1353648" cy="523220"/>
          </a:xfrm>
          <a:prstGeom prst="rect">
            <a:avLst/>
          </a:prstGeom>
          <a:noFill/>
          <a:effectLst>
            <a:outerShdw blurRad="152400" dist="317500" dir="5400000" sx="129000" sy="12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accent1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Impact" panose="020B0806030902050204" pitchFamily="34" charset="0"/>
              </a:defRPr>
            </a:lvl1pPr>
          </a:lstStyle>
          <a:p>
            <a:r>
              <a:rPr lang="zh-CN" altLang="en-US" b="1" dirty="0"/>
              <a:t>￥</a:t>
            </a:r>
            <a:r>
              <a:rPr lang="en-US" altLang="zh-CN" b="1" dirty="0"/>
              <a:t>2002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795916" y="2404289"/>
            <a:ext cx="4608990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zh-CN" b="1" dirty="0">
                <a:solidFill>
                  <a:schemeClr val="accent4"/>
                </a:solidFill>
              </a:rPr>
              <a:t>9</a:t>
            </a:r>
            <a:r>
              <a:rPr lang="zh-CN" altLang="en-US" b="1" dirty="0">
                <a:solidFill>
                  <a:schemeClr val="accent4"/>
                </a:solidFill>
              </a:rPr>
              <a:t>月份记账用户数最多，</a:t>
            </a:r>
            <a:r>
              <a:rPr lang="zh-CN" altLang="en-US" dirty="0">
                <a:solidFill>
                  <a:schemeClr val="accent4"/>
                </a:solidFill>
              </a:rPr>
              <a:t>与部分学生群体开学后开销多，开始记账有关系。</a:t>
            </a:r>
            <a:endParaRPr lang="zh-CN" altLang="zh-CN" dirty="0">
              <a:solidFill>
                <a:schemeClr val="accent4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95916" y="3944486"/>
            <a:ext cx="4608990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1">
                <a:solidFill>
                  <a:schemeClr val="accent4"/>
                </a:solidFill>
              </a:defRPr>
            </a:lvl1pPr>
          </a:lstStyle>
          <a:p>
            <a:r>
              <a:rPr lang="zh-CN" altLang="en-US" b="0" dirty="0"/>
              <a:t>每天记账高峰期发生在晚上</a:t>
            </a:r>
            <a:r>
              <a:rPr lang="en-US" altLang="zh-CN" dirty="0"/>
              <a:t>10</a:t>
            </a:r>
            <a:r>
              <a:rPr lang="zh-CN" altLang="en-US" dirty="0"/>
              <a:t>点前后</a:t>
            </a:r>
            <a:r>
              <a:rPr lang="zh-CN" altLang="en-US" b="0" dirty="0"/>
              <a:t>，用户对今天一天的开销作总结。</a:t>
            </a:r>
            <a:endParaRPr lang="zh-CN" altLang="zh-CN" b="0" dirty="0"/>
          </a:p>
        </p:txBody>
      </p:sp>
      <p:sp>
        <p:nvSpPr>
          <p:cNvPr id="18" name="文本框 17"/>
          <p:cNvSpPr txBox="1"/>
          <p:nvPr/>
        </p:nvSpPr>
        <p:spPr>
          <a:xfrm>
            <a:off x="1795916" y="5389384"/>
            <a:ext cx="4608990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 b="1">
                <a:solidFill>
                  <a:schemeClr val="accent4"/>
                </a:solidFill>
              </a:defRPr>
            </a:lvl1pPr>
          </a:lstStyle>
          <a:p>
            <a:r>
              <a:rPr lang="zh-CN" altLang="en-US" b="0" dirty="0"/>
              <a:t>每月平均记账次数在</a:t>
            </a:r>
            <a:r>
              <a:rPr lang="en-US" altLang="zh-CN" dirty="0"/>
              <a:t>41</a:t>
            </a:r>
            <a:r>
              <a:rPr lang="zh-CN" altLang="en-US" dirty="0"/>
              <a:t>笔</a:t>
            </a:r>
            <a:r>
              <a:rPr lang="zh-CN" altLang="en-US" b="0" dirty="0"/>
              <a:t>左右。</a:t>
            </a:r>
            <a:endParaRPr lang="zh-CN" altLang="zh-CN" b="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1038223" y="3643086"/>
            <a:ext cx="528345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38223" y="5261548"/>
            <a:ext cx="528345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5"/>
          <p:cNvSpPr>
            <a:spLocks noEditPoints="1"/>
          </p:cNvSpPr>
          <p:nvPr/>
        </p:nvSpPr>
        <p:spPr bwMode="auto">
          <a:xfrm rot="1170075">
            <a:off x="6793712" y="1859120"/>
            <a:ext cx="839585" cy="1331799"/>
          </a:xfrm>
          <a:custGeom>
            <a:avLst/>
            <a:gdLst>
              <a:gd name="T0" fmla="*/ 1181 w 2061"/>
              <a:gd name="T1" fmla="*/ 0 h 3265"/>
              <a:gd name="T2" fmla="*/ 1146 w 2061"/>
              <a:gd name="T3" fmla="*/ 12 h 3265"/>
              <a:gd name="T4" fmla="*/ 313 w 2061"/>
              <a:gd name="T5" fmla="*/ 1088 h 3265"/>
              <a:gd name="T6" fmla="*/ 301 w 2061"/>
              <a:gd name="T7" fmla="*/ 1112 h 3265"/>
              <a:gd name="T8" fmla="*/ 313 w 2061"/>
              <a:gd name="T9" fmla="*/ 1135 h 3265"/>
              <a:gd name="T10" fmla="*/ 359 w 2061"/>
              <a:gd name="T11" fmla="*/ 1146 h 3265"/>
              <a:gd name="T12" fmla="*/ 625 w 2061"/>
              <a:gd name="T13" fmla="*/ 1031 h 3265"/>
              <a:gd name="T14" fmla="*/ 1169 w 2061"/>
              <a:gd name="T15" fmla="*/ 347 h 3265"/>
              <a:gd name="T16" fmla="*/ 1204 w 2061"/>
              <a:gd name="T17" fmla="*/ 347 h 3265"/>
              <a:gd name="T18" fmla="*/ 1772 w 2061"/>
              <a:gd name="T19" fmla="*/ 1088 h 3265"/>
              <a:gd name="T20" fmla="*/ 1992 w 2061"/>
              <a:gd name="T21" fmla="*/ 1146 h 3265"/>
              <a:gd name="T22" fmla="*/ 2038 w 2061"/>
              <a:gd name="T23" fmla="*/ 1135 h 3265"/>
              <a:gd name="T24" fmla="*/ 2038 w 2061"/>
              <a:gd name="T25" fmla="*/ 1077 h 3265"/>
              <a:gd name="T26" fmla="*/ 1204 w 2061"/>
              <a:gd name="T27" fmla="*/ 0 h 3265"/>
              <a:gd name="T28" fmla="*/ 1181 w 2061"/>
              <a:gd name="T29" fmla="*/ 0 h 3265"/>
              <a:gd name="T30" fmla="*/ 1181 w 2061"/>
              <a:gd name="T31" fmla="*/ 591 h 3265"/>
              <a:gd name="T32" fmla="*/ 1146 w 2061"/>
              <a:gd name="T33" fmla="*/ 602 h 3265"/>
              <a:gd name="T34" fmla="*/ 313 w 2061"/>
              <a:gd name="T35" fmla="*/ 1679 h 3265"/>
              <a:gd name="T36" fmla="*/ 301 w 2061"/>
              <a:gd name="T37" fmla="*/ 1702 h 3265"/>
              <a:gd name="T38" fmla="*/ 313 w 2061"/>
              <a:gd name="T39" fmla="*/ 1725 h 3265"/>
              <a:gd name="T40" fmla="*/ 359 w 2061"/>
              <a:gd name="T41" fmla="*/ 1737 h 3265"/>
              <a:gd name="T42" fmla="*/ 915 w 2061"/>
              <a:gd name="T43" fmla="*/ 1517 h 3265"/>
              <a:gd name="T44" fmla="*/ 0 w 2061"/>
              <a:gd name="T45" fmla="*/ 3265 h 3265"/>
              <a:gd name="T46" fmla="*/ 1447 w 2061"/>
              <a:gd name="T47" fmla="*/ 1517 h 3265"/>
              <a:gd name="T48" fmla="*/ 2003 w 2061"/>
              <a:gd name="T49" fmla="*/ 1737 h 3265"/>
              <a:gd name="T50" fmla="*/ 2049 w 2061"/>
              <a:gd name="T51" fmla="*/ 1725 h 3265"/>
              <a:gd name="T52" fmla="*/ 2049 w 2061"/>
              <a:gd name="T53" fmla="*/ 1667 h 3265"/>
              <a:gd name="T54" fmla="*/ 1216 w 2061"/>
              <a:gd name="T55" fmla="*/ 591 h 3265"/>
              <a:gd name="T56" fmla="*/ 1181 w 2061"/>
              <a:gd name="T57" fmla="*/ 591 h 3265"/>
              <a:gd name="T58" fmla="*/ 1181 w 2061"/>
              <a:gd name="T59" fmla="*/ 591 h 3265"/>
              <a:gd name="T60" fmla="*/ 1181 w 2061"/>
              <a:gd name="T61" fmla="*/ 591 h 3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61" h="3265">
                <a:moveTo>
                  <a:pt x="1181" y="0"/>
                </a:moveTo>
                <a:cubicBezTo>
                  <a:pt x="1169" y="0"/>
                  <a:pt x="1158" y="12"/>
                  <a:pt x="1146" y="12"/>
                </a:cubicBezTo>
                <a:cubicBezTo>
                  <a:pt x="313" y="1088"/>
                  <a:pt x="313" y="1088"/>
                  <a:pt x="313" y="1088"/>
                </a:cubicBezTo>
                <a:cubicBezTo>
                  <a:pt x="301" y="1100"/>
                  <a:pt x="301" y="1112"/>
                  <a:pt x="301" y="1112"/>
                </a:cubicBezTo>
                <a:cubicBezTo>
                  <a:pt x="301" y="1123"/>
                  <a:pt x="301" y="1135"/>
                  <a:pt x="313" y="1135"/>
                </a:cubicBezTo>
                <a:cubicBezTo>
                  <a:pt x="324" y="1146"/>
                  <a:pt x="347" y="1158"/>
                  <a:pt x="359" y="1146"/>
                </a:cubicBezTo>
                <a:cubicBezTo>
                  <a:pt x="625" y="1031"/>
                  <a:pt x="625" y="1031"/>
                  <a:pt x="625" y="1031"/>
                </a:cubicBezTo>
                <a:cubicBezTo>
                  <a:pt x="1169" y="347"/>
                  <a:pt x="1169" y="347"/>
                  <a:pt x="1169" y="347"/>
                </a:cubicBezTo>
                <a:cubicBezTo>
                  <a:pt x="1181" y="336"/>
                  <a:pt x="1193" y="336"/>
                  <a:pt x="1204" y="347"/>
                </a:cubicBezTo>
                <a:cubicBezTo>
                  <a:pt x="1772" y="1088"/>
                  <a:pt x="1772" y="1088"/>
                  <a:pt x="1772" y="1088"/>
                </a:cubicBezTo>
                <a:cubicBezTo>
                  <a:pt x="1992" y="1146"/>
                  <a:pt x="1992" y="1146"/>
                  <a:pt x="1992" y="1146"/>
                </a:cubicBezTo>
                <a:cubicBezTo>
                  <a:pt x="2015" y="1158"/>
                  <a:pt x="2026" y="1146"/>
                  <a:pt x="2038" y="1135"/>
                </a:cubicBezTo>
                <a:cubicBezTo>
                  <a:pt x="2049" y="1123"/>
                  <a:pt x="2049" y="1100"/>
                  <a:pt x="2038" y="1077"/>
                </a:cubicBezTo>
                <a:cubicBezTo>
                  <a:pt x="1204" y="0"/>
                  <a:pt x="1204" y="0"/>
                  <a:pt x="1204" y="0"/>
                </a:cubicBezTo>
                <a:cubicBezTo>
                  <a:pt x="1216" y="12"/>
                  <a:pt x="1204" y="0"/>
                  <a:pt x="1181" y="0"/>
                </a:cubicBezTo>
                <a:close/>
                <a:moveTo>
                  <a:pt x="1181" y="591"/>
                </a:moveTo>
                <a:cubicBezTo>
                  <a:pt x="1169" y="591"/>
                  <a:pt x="1158" y="602"/>
                  <a:pt x="1146" y="602"/>
                </a:cubicBezTo>
                <a:cubicBezTo>
                  <a:pt x="313" y="1679"/>
                  <a:pt x="313" y="1679"/>
                  <a:pt x="313" y="1679"/>
                </a:cubicBezTo>
                <a:cubicBezTo>
                  <a:pt x="301" y="1691"/>
                  <a:pt x="301" y="1702"/>
                  <a:pt x="301" y="1702"/>
                </a:cubicBezTo>
                <a:cubicBezTo>
                  <a:pt x="301" y="1714"/>
                  <a:pt x="301" y="1725"/>
                  <a:pt x="313" y="1725"/>
                </a:cubicBezTo>
                <a:cubicBezTo>
                  <a:pt x="324" y="1737"/>
                  <a:pt x="347" y="1748"/>
                  <a:pt x="359" y="1737"/>
                </a:cubicBezTo>
                <a:cubicBezTo>
                  <a:pt x="915" y="1517"/>
                  <a:pt x="915" y="1517"/>
                  <a:pt x="915" y="1517"/>
                </a:cubicBezTo>
                <a:cubicBezTo>
                  <a:pt x="938" y="2362"/>
                  <a:pt x="822" y="2756"/>
                  <a:pt x="0" y="3265"/>
                </a:cubicBezTo>
                <a:cubicBezTo>
                  <a:pt x="706" y="3126"/>
                  <a:pt x="1355" y="2848"/>
                  <a:pt x="1447" y="1517"/>
                </a:cubicBezTo>
                <a:cubicBezTo>
                  <a:pt x="2003" y="1737"/>
                  <a:pt x="2003" y="1737"/>
                  <a:pt x="2003" y="1737"/>
                </a:cubicBezTo>
                <a:cubicBezTo>
                  <a:pt x="2026" y="1748"/>
                  <a:pt x="2038" y="1737"/>
                  <a:pt x="2049" y="1725"/>
                </a:cubicBezTo>
                <a:cubicBezTo>
                  <a:pt x="2061" y="1714"/>
                  <a:pt x="2061" y="1691"/>
                  <a:pt x="2049" y="1667"/>
                </a:cubicBezTo>
                <a:cubicBezTo>
                  <a:pt x="1216" y="591"/>
                  <a:pt x="1216" y="591"/>
                  <a:pt x="1216" y="591"/>
                </a:cubicBezTo>
                <a:lnTo>
                  <a:pt x="1181" y="591"/>
                </a:lnTo>
                <a:close/>
                <a:moveTo>
                  <a:pt x="1181" y="591"/>
                </a:moveTo>
                <a:cubicBezTo>
                  <a:pt x="1181" y="591"/>
                  <a:pt x="1181" y="591"/>
                  <a:pt x="1181" y="591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 rot="21140978">
            <a:off x="9019422" y="5127038"/>
            <a:ext cx="2592968" cy="11945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lIns="216000" tIns="180000" rIns="252000" bIns="180000" rtlCol="0">
            <a:spAutoFit/>
          </a:bodyPr>
          <a:lstStyle/>
          <a:p>
            <a:r>
              <a:rPr lang="zh-CN" altLang="zh-CN" dirty="0" smtClean="0">
                <a:solidFill>
                  <a:schemeClr val="accent2"/>
                </a:solidFill>
              </a:rPr>
              <a:t>年轻人</a:t>
            </a:r>
            <a:r>
              <a:rPr lang="zh-CN" altLang="zh-CN" dirty="0">
                <a:solidFill>
                  <a:schemeClr val="accent2"/>
                </a:solidFill>
              </a:rPr>
              <a:t>月均存款从</a:t>
            </a:r>
            <a:r>
              <a:rPr lang="en-US" altLang="zh-CN" dirty="0" smtClean="0">
                <a:solidFill>
                  <a:schemeClr val="accent2"/>
                </a:solidFill>
              </a:rPr>
              <a:t>15</a:t>
            </a:r>
            <a:r>
              <a:rPr lang="zh-CN" altLang="zh-CN" dirty="0" smtClean="0">
                <a:solidFill>
                  <a:schemeClr val="accent2"/>
                </a:solidFill>
              </a:rPr>
              <a:t>年</a:t>
            </a:r>
            <a:r>
              <a:rPr lang="en-US" altLang="zh-CN" dirty="0">
                <a:solidFill>
                  <a:schemeClr val="accent2"/>
                </a:solidFill>
              </a:rPr>
              <a:t>2030</a:t>
            </a:r>
            <a:r>
              <a:rPr lang="zh-CN" altLang="zh-CN" dirty="0">
                <a:solidFill>
                  <a:schemeClr val="accent2"/>
                </a:solidFill>
              </a:rPr>
              <a:t>元增加到</a:t>
            </a:r>
            <a:r>
              <a:rPr lang="en-US" altLang="zh-CN" b="1" dirty="0" smtClean="0">
                <a:solidFill>
                  <a:schemeClr val="accent2"/>
                </a:solidFill>
              </a:rPr>
              <a:t>16</a:t>
            </a:r>
            <a:r>
              <a:rPr lang="zh-CN" altLang="zh-CN" b="1" dirty="0" smtClean="0">
                <a:solidFill>
                  <a:schemeClr val="accent2"/>
                </a:solidFill>
              </a:rPr>
              <a:t>年</a:t>
            </a:r>
            <a:r>
              <a:rPr lang="en-US" altLang="zh-CN" b="1" dirty="0">
                <a:solidFill>
                  <a:schemeClr val="accent2"/>
                </a:solidFill>
              </a:rPr>
              <a:t>2340</a:t>
            </a:r>
            <a:r>
              <a:rPr lang="zh-CN" altLang="zh-CN" b="1" dirty="0" smtClean="0">
                <a:solidFill>
                  <a:schemeClr val="accent2"/>
                </a:solidFill>
              </a:rPr>
              <a:t>元。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9095622" y="4026741"/>
            <a:ext cx="1968500" cy="1968500"/>
          </a:xfrm>
          <a:prstGeom prst="arc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93301" y="3925141"/>
            <a:ext cx="203200" cy="203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calendar-with-spring-silhouette_37222"/>
          <p:cNvSpPr>
            <a:spLocks noChangeAspect="1"/>
          </p:cNvSpPr>
          <p:nvPr/>
        </p:nvSpPr>
        <p:spPr bwMode="auto">
          <a:xfrm>
            <a:off x="1173537" y="2614975"/>
            <a:ext cx="609685" cy="593575"/>
          </a:xfrm>
          <a:custGeom>
            <a:avLst/>
            <a:gdLst>
              <a:gd name="T0" fmla="*/ 313 w 400"/>
              <a:gd name="T1" fmla="*/ 60 h 390"/>
              <a:gd name="T2" fmla="*/ 287 w 400"/>
              <a:gd name="T3" fmla="*/ 0 h 390"/>
              <a:gd name="T4" fmla="*/ 260 w 400"/>
              <a:gd name="T5" fmla="*/ 60 h 390"/>
              <a:gd name="T6" fmla="*/ 140 w 400"/>
              <a:gd name="T7" fmla="*/ 27 h 390"/>
              <a:gd name="T8" fmla="*/ 87 w 400"/>
              <a:gd name="T9" fmla="*/ 27 h 390"/>
              <a:gd name="T10" fmla="*/ 20 w 400"/>
              <a:gd name="T11" fmla="*/ 60 h 390"/>
              <a:gd name="T12" fmla="*/ 0 w 400"/>
              <a:gd name="T13" fmla="*/ 370 h 390"/>
              <a:gd name="T14" fmla="*/ 380 w 400"/>
              <a:gd name="T15" fmla="*/ 390 h 390"/>
              <a:gd name="T16" fmla="*/ 400 w 400"/>
              <a:gd name="T17" fmla="*/ 80 h 390"/>
              <a:gd name="T18" fmla="*/ 187 w 400"/>
              <a:gd name="T19" fmla="*/ 149 h 390"/>
              <a:gd name="T20" fmla="*/ 123 w 400"/>
              <a:gd name="T21" fmla="*/ 202 h 390"/>
              <a:gd name="T22" fmla="*/ 187 w 400"/>
              <a:gd name="T23" fmla="*/ 149 h 390"/>
              <a:gd name="T24" fmla="*/ 277 w 400"/>
              <a:gd name="T25" fmla="*/ 149 h 390"/>
              <a:gd name="T26" fmla="*/ 213 w 400"/>
              <a:gd name="T27" fmla="*/ 202 h 390"/>
              <a:gd name="T28" fmla="*/ 97 w 400"/>
              <a:gd name="T29" fmla="*/ 149 h 390"/>
              <a:gd name="T30" fmla="*/ 40 w 400"/>
              <a:gd name="T31" fmla="*/ 202 h 390"/>
              <a:gd name="T32" fmla="*/ 97 w 400"/>
              <a:gd name="T33" fmla="*/ 149 h 390"/>
              <a:gd name="T34" fmla="*/ 97 w 400"/>
              <a:gd name="T35" fmla="*/ 269 h 390"/>
              <a:gd name="T36" fmla="*/ 40 w 400"/>
              <a:gd name="T37" fmla="*/ 229 h 390"/>
              <a:gd name="T38" fmla="*/ 123 w 400"/>
              <a:gd name="T39" fmla="*/ 229 h 390"/>
              <a:gd name="T40" fmla="*/ 187 w 400"/>
              <a:gd name="T41" fmla="*/ 269 h 390"/>
              <a:gd name="T42" fmla="*/ 123 w 400"/>
              <a:gd name="T43" fmla="*/ 229 h 390"/>
              <a:gd name="T44" fmla="*/ 187 w 400"/>
              <a:gd name="T45" fmla="*/ 350 h 390"/>
              <a:gd name="T46" fmla="*/ 123 w 400"/>
              <a:gd name="T47" fmla="*/ 296 h 390"/>
              <a:gd name="T48" fmla="*/ 213 w 400"/>
              <a:gd name="T49" fmla="*/ 296 h 390"/>
              <a:gd name="T50" fmla="*/ 277 w 400"/>
              <a:gd name="T51" fmla="*/ 350 h 390"/>
              <a:gd name="T52" fmla="*/ 213 w 400"/>
              <a:gd name="T53" fmla="*/ 296 h 390"/>
              <a:gd name="T54" fmla="*/ 213 w 400"/>
              <a:gd name="T55" fmla="*/ 229 h 390"/>
              <a:gd name="T56" fmla="*/ 277 w 400"/>
              <a:gd name="T57" fmla="*/ 269 h 390"/>
              <a:gd name="T58" fmla="*/ 303 w 400"/>
              <a:gd name="T59" fmla="*/ 229 h 390"/>
              <a:gd name="T60" fmla="*/ 360 w 400"/>
              <a:gd name="T61" fmla="*/ 269 h 390"/>
              <a:gd name="T62" fmla="*/ 303 w 400"/>
              <a:gd name="T63" fmla="*/ 229 h 390"/>
              <a:gd name="T64" fmla="*/ 303 w 400"/>
              <a:gd name="T65" fmla="*/ 149 h 390"/>
              <a:gd name="T66" fmla="*/ 360 w 400"/>
              <a:gd name="T67" fmla="*/ 202 h 390"/>
              <a:gd name="T68" fmla="*/ 40 w 400"/>
              <a:gd name="T69" fmla="*/ 296 h 390"/>
              <a:gd name="T70" fmla="*/ 97 w 400"/>
              <a:gd name="T71" fmla="*/ 350 h 390"/>
              <a:gd name="T72" fmla="*/ 40 w 400"/>
              <a:gd name="T73" fmla="*/ 296 h 390"/>
              <a:gd name="T74" fmla="*/ 303 w 400"/>
              <a:gd name="T75" fmla="*/ 296 h 390"/>
              <a:gd name="T76" fmla="*/ 360 w 400"/>
              <a:gd name="T77" fmla="*/ 35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00" h="390">
                <a:moveTo>
                  <a:pt x="380" y="60"/>
                </a:moveTo>
                <a:lnTo>
                  <a:pt x="313" y="60"/>
                </a:lnTo>
                <a:lnTo>
                  <a:pt x="313" y="27"/>
                </a:lnTo>
                <a:cubicBezTo>
                  <a:pt x="313" y="12"/>
                  <a:pt x="301" y="0"/>
                  <a:pt x="287" y="0"/>
                </a:cubicBezTo>
                <a:cubicBezTo>
                  <a:pt x="272" y="0"/>
                  <a:pt x="260" y="12"/>
                  <a:pt x="260" y="27"/>
                </a:cubicBezTo>
                <a:lnTo>
                  <a:pt x="260" y="60"/>
                </a:lnTo>
                <a:lnTo>
                  <a:pt x="140" y="60"/>
                </a:lnTo>
                <a:lnTo>
                  <a:pt x="140" y="27"/>
                </a:lnTo>
                <a:cubicBezTo>
                  <a:pt x="140" y="12"/>
                  <a:pt x="128" y="0"/>
                  <a:pt x="113" y="0"/>
                </a:cubicBezTo>
                <a:cubicBezTo>
                  <a:pt x="99" y="0"/>
                  <a:pt x="87" y="12"/>
                  <a:pt x="87" y="27"/>
                </a:cubicBezTo>
                <a:lnTo>
                  <a:pt x="87" y="60"/>
                </a:lnTo>
                <a:lnTo>
                  <a:pt x="20" y="60"/>
                </a:lnTo>
                <a:cubicBezTo>
                  <a:pt x="9" y="60"/>
                  <a:pt x="0" y="69"/>
                  <a:pt x="0" y="80"/>
                </a:cubicBezTo>
                <a:lnTo>
                  <a:pt x="0" y="370"/>
                </a:lnTo>
                <a:cubicBezTo>
                  <a:pt x="0" y="381"/>
                  <a:pt x="9" y="390"/>
                  <a:pt x="20" y="390"/>
                </a:cubicBezTo>
                <a:lnTo>
                  <a:pt x="380" y="390"/>
                </a:lnTo>
                <a:cubicBezTo>
                  <a:pt x="391" y="390"/>
                  <a:pt x="400" y="381"/>
                  <a:pt x="400" y="370"/>
                </a:cubicBezTo>
                <a:lnTo>
                  <a:pt x="400" y="80"/>
                </a:lnTo>
                <a:cubicBezTo>
                  <a:pt x="400" y="69"/>
                  <a:pt x="391" y="60"/>
                  <a:pt x="380" y="60"/>
                </a:cubicBezTo>
                <a:close/>
                <a:moveTo>
                  <a:pt x="187" y="149"/>
                </a:moveTo>
                <a:lnTo>
                  <a:pt x="187" y="202"/>
                </a:lnTo>
                <a:lnTo>
                  <a:pt x="123" y="202"/>
                </a:lnTo>
                <a:lnTo>
                  <a:pt x="123" y="149"/>
                </a:lnTo>
                <a:lnTo>
                  <a:pt x="187" y="149"/>
                </a:lnTo>
                <a:close/>
                <a:moveTo>
                  <a:pt x="213" y="149"/>
                </a:moveTo>
                <a:lnTo>
                  <a:pt x="277" y="149"/>
                </a:lnTo>
                <a:lnTo>
                  <a:pt x="277" y="202"/>
                </a:lnTo>
                <a:lnTo>
                  <a:pt x="213" y="202"/>
                </a:lnTo>
                <a:lnTo>
                  <a:pt x="213" y="149"/>
                </a:lnTo>
                <a:close/>
                <a:moveTo>
                  <a:pt x="97" y="149"/>
                </a:moveTo>
                <a:lnTo>
                  <a:pt x="97" y="202"/>
                </a:lnTo>
                <a:lnTo>
                  <a:pt x="40" y="202"/>
                </a:lnTo>
                <a:lnTo>
                  <a:pt x="40" y="149"/>
                </a:lnTo>
                <a:lnTo>
                  <a:pt x="97" y="149"/>
                </a:lnTo>
                <a:close/>
                <a:moveTo>
                  <a:pt x="97" y="229"/>
                </a:moveTo>
                <a:lnTo>
                  <a:pt x="97" y="269"/>
                </a:lnTo>
                <a:lnTo>
                  <a:pt x="40" y="269"/>
                </a:lnTo>
                <a:lnTo>
                  <a:pt x="40" y="229"/>
                </a:lnTo>
                <a:lnTo>
                  <a:pt x="97" y="229"/>
                </a:lnTo>
                <a:close/>
                <a:moveTo>
                  <a:pt x="123" y="229"/>
                </a:moveTo>
                <a:lnTo>
                  <a:pt x="187" y="229"/>
                </a:lnTo>
                <a:lnTo>
                  <a:pt x="187" y="269"/>
                </a:lnTo>
                <a:lnTo>
                  <a:pt x="123" y="269"/>
                </a:lnTo>
                <a:lnTo>
                  <a:pt x="123" y="229"/>
                </a:lnTo>
                <a:close/>
                <a:moveTo>
                  <a:pt x="187" y="296"/>
                </a:moveTo>
                <a:lnTo>
                  <a:pt x="187" y="350"/>
                </a:lnTo>
                <a:lnTo>
                  <a:pt x="123" y="350"/>
                </a:lnTo>
                <a:lnTo>
                  <a:pt x="123" y="296"/>
                </a:lnTo>
                <a:lnTo>
                  <a:pt x="187" y="296"/>
                </a:lnTo>
                <a:close/>
                <a:moveTo>
                  <a:pt x="213" y="296"/>
                </a:moveTo>
                <a:lnTo>
                  <a:pt x="277" y="296"/>
                </a:lnTo>
                <a:lnTo>
                  <a:pt x="277" y="350"/>
                </a:lnTo>
                <a:lnTo>
                  <a:pt x="213" y="350"/>
                </a:lnTo>
                <a:lnTo>
                  <a:pt x="213" y="296"/>
                </a:lnTo>
                <a:close/>
                <a:moveTo>
                  <a:pt x="213" y="269"/>
                </a:moveTo>
                <a:lnTo>
                  <a:pt x="213" y="229"/>
                </a:lnTo>
                <a:lnTo>
                  <a:pt x="277" y="229"/>
                </a:lnTo>
                <a:lnTo>
                  <a:pt x="277" y="269"/>
                </a:lnTo>
                <a:lnTo>
                  <a:pt x="213" y="269"/>
                </a:lnTo>
                <a:close/>
                <a:moveTo>
                  <a:pt x="303" y="229"/>
                </a:moveTo>
                <a:lnTo>
                  <a:pt x="360" y="229"/>
                </a:lnTo>
                <a:lnTo>
                  <a:pt x="360" y="269"/>
                </a:lnTo>
                <a:lnTo>
                  <a:pt x="303" y="269"/>
                </a:lnTo>
                <a:lnTo>
                  <a:pt x="303" y="229"/>
                </a:lnTo>
                <a:close/>
                <a:moveTo>
                  <a:pt x="303" y="202"/>
                </a:moveTo>
                <a:lnTo>
                  <a:pt x="303" y="149"/>
                </a:lnTo>
                <a:lnTo>
                  <a:pt x="360" y="149"/>
                </a:lnTo>
                <a:lnTo>
                  <a:pt x="360" y="202"/>
                </a:lnTo>
                <a:lnTo>
                  <a:pt x="303" y="202"/>
                </a:lnTo>
                <a:close/>
                <a:moveTo>
                  <a:pt x="40" y="296"/>
                </a:moveTo>
                <a:lnTo>
                  <a:pt x="97" y="296"/>
                </a:lnTo>
                <a:lnTo>
                  <a:pt x="97" y="350"/>
                </a:lnTo>
                <a:lnTo>
                  <a:pt x="40" y="350"/>
                </a:lnTo>
                <a:lnTo>
                  <a:pt x="40" y="296"/>
                </a:lnTo>
                <a:close/>
                <a:moveTo>
                  <a:pt x="303" y="350"/>
                </a:moveTo>
                <a:lnTo>
                  <a:pt x="303" y="296"/>
                </a:lnTo>
                <a:lnTo>
                  <a:pt x="360" y="296"/>
                </a:lnTo>
                <a:lnTo>
                  <a:pt x="360" y="350"/>
                </a:lnTo>
                <a:lnTo>
                  <a:pt x="303" y="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3" name="alarm-clock_366218"/>
          <p:cNvSpPr>
            <a:spLocks noChangeAspect="1"/>
          </p:cNvSpPr>
          <p:nvPr/>
        </p:nvSpPr>
        <p:spPr bwMode="auto">
          <a:xfrm>
            <a:off x="1087202" y="4191545"/>
            <a:ext cx="608269" cy="609685"/>
          </a:xfrm>
          <a:custGeom>
            <a:avLst/>
            <a:gdLst>
              <a:gd name="connsiteX0" fmla="*/ 282863 w 605310"/>
              <a:gd name="connsiteY0" fmla="*/ 187984 h 606719"/>
              <a:gd name="connsiteX1" fmla="*/ 307617 w 605310"/>
              <a:gd name="connsiteY1" fmla="*/ 212693 h 606719"/>
              <a:gd name="connsiteX2" fmla="*/ 307617 w 605310"/>
              <a:gd name="connsiteY2" fmla="*/ 308593 h 606719"/>
              <a:gd name="connsiteX3" fmla="*/ 379828 w 605310"/>
              <a:gd name="connsiteY3" fmla="*/ 341655 h 606719"/>
              <a:gd name="connsiteX4" fmla="*/ 392027 w 605310"/>
              <a:gd name="connsiteY4" fmla="*/ 374274 h 606719"/>
              <a:gd name="connsiteX5" fmla="*/ 369500 w 605310"/>
              <a:gd name="connsiteY5" fmla="*/ 388672 h 606719"/>
              <a:gd name="connsiteX6" fmla="*/ 359260 w 605310"/>
              <a:gd name="connsiteY6" fmla="*/ 386450 h 606719"/>
              <a:gd name="connsiteX7" fmla="*/ 272624 w 605310"/>
              <a:gd name="connsiteY7" fmla="*/ 346899 h 606719"/>
              <a:gd name="connsiteX8" fmla="*/ 258199 w 605310"/>
              <a:gd name="connsiteY8" fmla="*/ 324413 h 606719"/>
              <a:gd name="connsiteX9" fmla="*/ 258199 w 605310"/>
              <a:gd name="connsiteY9" fmla="*/ 212693 h 606719"/>
              <a:gd name="connsiteX10" fmla="*/ 282863 w 605310"/>
              <a:gd name="connsiteY10" fmla="*/ 187984 h 606719"/>
              <a:gd name="connsiteX11" fmla="*/ 302611 w 605310"/>
              <a:gd name="connsiteY11" fmla="*/ 97326 h 606719"/>
              <a:gd name="connsiteX12" fmla="*/ 95144 w 605310"/>
              <a:gd name="connsiteY12" fmla="*/ 304478 h 606719"/>
              <a:gd name="connsiteX13" fmla="*/ 302611 w 605310"/>
              <a:gd name="connsiteY13" fmla="*/ 511719 h 606719"/>
              <a:gd name="connsiteX14" fmla="*/ 510166 w 605310"/>
              <a:gd name="connsiteY14" fmla="*/ 304478 h 606719"/>
              <a:gd name="connsiteX15" fmla="*/ 302611 w 605310"/>
              <a:gd name="connsiteY15" fmla="*/ 97326 h 606719"/>
              <a:gd name="connsiteX16" fmla="*/ 302611 w 605310"/>
              <a:gd name="connsiteY16" fmla="*/ 2326 h 606719"/>
              <a:gd name="connsiteX17" fmla="*/ 605310 w 605310"/>
              <a:gd name="connsiteY17" fmla="*/ 304478 h 606719"/>
              <a:gd name="connsiteX18" fmla="*/ 302611 w 605310"/>
              <a:gd name="connsiteY18" fmla="*/ 606719 h 606719"/>
              <a:gd name="connsiteX19" fmla="*/ 0 w 605310"/>
              <a:gd name="connsiteY19" fmla="*/ 304478 h 606719"/>
              <a:gd name="connsiteX20" fmla="*/ 302611 w 605310"/>
              <a:gd name="connsiteY20" fmla="*/ 2326 h 606719"/>
              <a:gd name="connsiteX21" fmla="*/ 514995 w 605310"/>
              <a:gd name="connsiteY21" fmla="*/ 18 h 606719"/>
              <a:gd name="connsiteX22" fmla="*/ 569449 w 605310"/>
              <a:gd name="connsiteY22" fmla="*/ 21166 h 606719"/>
              <a:gd name="connsiteX23" fmla="*/ 593028 w 605310"/>
              <a:gd name="connsiteY23" fmla="*/ 74570 h 606719"/>
              <a:gd name="connsiteX24" fmla="*/ 580927 w 605310"/>
              <a:gd name="connsiteY24" fmla="*/ 117489 h 606719"/>
              <a:gd name="connsiteX25" fmla="*/ 471306 w 605310"/>
              <a:gd name="connsiteY25" fmla="*/ 14946 h 606719"/>
              <a:gd name="connsiteX26" fmla="*/ 514995 w 605310"/>
              <a:gd name="connsiteY26" fmla="*/ 18 h 606719"/>
              <a:gd name="connsiteX27" fmla="*/ 89996 w 605310"/>
              <a:gd name="connsiteY27" fmla="*/ 18 h 606719"/>
              <a:gd name="connsiteX28" fmla="*/ 133792 w 605310"/>
              <a:gd name="connsiteY28" fmla="*/ 15037 h 606719"/>
              <a:gd name="connsiteX29" fmla="*/ 24213 w 605310"/>
              <a:gd name="connsiteY29" fmla="*/ 117771 h 606719"/>
              <a:gd name="connsiteX30" fmla="*/ 11929 w 605310"/>
              <a:gd name="connsiteY30" fmla="*/ 74580 h 606719"/>
              <a:gd name="connsiteX31" fmla="*/ 35518 w 605310"/>
              <a:gd name="connsiteY31" fmla="*/ 21169 h 606719"/>
              <a:gd name="connsiteX32" fmla="*/ 89996 w 605310"/>
              <a:gd name="connsiteY32" fmla="*/ 18 h 60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5310" h="606719">
                <a:moveTo>
                  <a:pt x="282863" y="187984"/>
                </a:moveTo>
                <a:cubicBezTo>
                  <a:pt x="296576" y="187984"/>
                  <a:pt x="307617" y="199094"/>
                  <a:pt x="307617" y="212693"/>
                </a:cubicBezTo>
                <a:lnTo>
                  <a:pt x="307617" y="308593"/>
                </a:lnTo>
                <a:lnTo>
                  <a:pt x="379828" y="341655"/>
                </a:lnTo>
                <a:cubicBezTo>
                  <a:pt x="392205" y="347344"/>
                  <a:pt x="397636" y="361920"/>
                  <a:pt x="392027" y="374274"/>
                </a:cubicBezTo>
                <a:cubicBezTo>
                  <a:pt x="387842" y="383340"/>
                  <a:pt x="378849" y="388672"/>
                  <a:pt x="369500" y="388672"/>
                </a:cubicBezTo>
                <a:cubicBezTo>
                  <a:pt x="366116" y="388672"/>
                  <a:pt x="362554" y="387961"/>
                  <a:pt x="359260" y="386450"/>
                </a:cubicBezTo>
                <a:lnTo>
                  <a:pt x="272624" y="346899"/>
                </a:lnTo>
                <a:cubicBezTo>
                  <a:pt x="263809" y="342811"/>
                  <a:pt x="258199" y="334101"/>
                  <a:pt x="258199" y="324413"/>
                </a:cubicBezTo>
                <a:lnTo>
                  <a:pt x="258199" y="212693"/>
                </a:lnTo>
                <a:cubicBezTo>
                  <a:pt x="258199" y="199094"/>
                  <a:pt x="269240" y="187984"/>
                  <a:pt x="282863" y="187984"/>
                </a:cubicBezTo>
                <a:close/>
                <a:moveTo>
                  <a:pt x="302611" y="97326"/>
                </a:moveTo>
                <a:cubicBezTo>
                  <a:pt x="188241" y="97326"/>
                  <a:pt x="95144" y="190283"/>
                  <a:pt x="95144" y="304478"/>
                </a:cubicBezTo>
                <a:cubicBezTo>
                  <a:pt x="95144" y="418763"/>
                  <a:pt x="188241" y="511719"/>
                  <a:pt x="302611" y="511719"/>
                </a:cubicBezTo>
                <a:cubicBezTo>
                  <a:pt x="417069" y="511719"/>
                  <a:pt x="510166" y="418763"/>
                  <a:pt x="510166" y="304478"/>
                </a:cubicBezTo>
                <a:cubicBezTo>
                  <a:pt x="510166" y="190283"/>
                  <a:pt x="417069" y="97326"/>
                  <a:pt x="302611" y="97326"/>
                </a:cubicBezTo>
                <a:close/>
                <a:moveTo>
                  <a:pt x="302611" y="2326"/>
                </a:moveTo>
                <a:cubicBezTo>
                  <a:pt x="469492" y="2326"/>
                  <a:pt x="605310" y="137850"/>
                  <a:pt x="605310" y="304478"/>
                </a:cubicBezTo>
                <a:cubicBezTo>
                  <a:pt x="605310" y="471106"/>
                  <a:pt x="469492" y="606719"/>
                  <a:pt x="302611" y="606719"/>
                </a:cubicBezTo>
                <a:cubicBezTo>
                  <a:pt x="135729" y="606719"/>
                  <a:pt x="0" y="471106"/>
                  <a:pt x="0" y="304478"/>
                </a:cubicBezTo>
                <a:cubicBezTo>
                  <a:pt x="0" y="137850"/>
                  <a:pt x="135729" y="2326"/>
                  <a:pt x="302611" y="2326"/>
                </a:cubicBezTo>
                <a:close/>
                <a:moveTo>
                  <a:pt x="514995" y="18"/>
                </a:moveTo>
                <a:cubicBezTo>
                  <a:pt x="535371" y="-426"/>
                  <a:pt x="554768" y="7127"/>
                  <a:pt x="569449" y="21166"/>
                </a:cubicBezTo>
                <a:cubicBezTo>
                  <a:pt x="584219" y="35206"/>
                  <a:pt x="592583" y="54222"/>
                  <a:pt x="593028" y="74570"/>
                </a:cubicBezTo>
                <a:cubicBezTo>
                  <a:pt x="593384" y="89943"/>
                  <a:pt x="589113" y="104782"/>
                  <a:pt x="580927" y="117489"/>
                </a:cubicBezTo>
                <a:cubicBezTo>
                  <a:pt x="552632" y="75636"/>
                  <a:pt x="515083" y="40449"/>
                  <a:pt x="471306" y="14946"/>
                </a:cubicBezTo>
                <a:cubicBezTo>
                  <a:pt x="483941" y="5616"/>
                  <a:pt x="499067" y="373"/>
                  <a:pt x="514995" y="18"/>
                </a:cubicBezTo>
                <a:close/>
                <a:moveTo>
                  <a:pt x="89996" y="18"/>
                </a:moveTo>
                <a:cubicBezTo>
                  <a:pt x="106019" y="374"/>
                  <a:pt x="121240" y="5706"/>
                  <a:pt x="133792" y="15037"/>
                </a:cubicBezTo>
                <a:cubicBezTo>
                  <a:pt x="89996" y="40632"/>
                  <a:pt x="52520" y="75824"/>
                  <a:pt x="24213" y="117771"/>
                </a:cubicBezTo>
                <a:cubicBezTo>
                  <a:pt x="15935" y="104973"/>
                  <a:pt x="11573" y="90132"/>
                  <a:pt x="11929" y="74580"/>
                </a:cubicBezTo>
                <a:cubicBezTo>
                  <a:pt x="12374" y="54229"/>
                  <a:pt x="20741" y="35211"/>
                  <a:pt x="35518" y="21169"/>
                </a:cubicBezTo>
                <a:cubicBezTo>
                  <a:pt x="50206" y="7128"/>
                  <a:pt x="69611" y="-426"/>
                  <a:pt x="89996" y="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7" name="alarm-clock_366218"/>
          <p:cNvSpPr>
            <a:spLocks noChangeAspect="1"/>
          </p:cNvSpPr>
          <p:nvPr/>
        </p:nvSpPr>
        <p:spPr bwMode="auto">
          <a:xfrm>
            <a:off x="1086494" y="5491064"/>
            <a:ext cx="609685" cy="608764"/>
          </a:xfrm>
          <a:custGeom>
            <a:avLst/>
            <a:gdLst>
              <a:gd name="T0" fmla="*/ 5689 w 6827"/>
              <a:gd name="T1" fmla="*/ 1707 h 6827"/>
              <a:gd name="T2" fmla="*/ 5404 w 6827"/>
              <a:gd name="T3" fmla="*/ 569 h 6827"/>
              <a:gd name="T4" fmla="*/ 3129 w 6827"/>
              <a:gd name="T5" fmla="*/ 284 h 6827"/>
              <a:gd name="T6" fmla="*/ 2560 w 6827"/>
              <a:gd name="T7" fmla="*/ 284 h 6827"/>
              <a:gd name="T8" fmla="*/ 284 w 6827"/>
              <a:gd name="T9" fmla="*/ 569 h 6827"/>
              <a:gd name="T10" fmla="*/ 0 w 6827"/>
              <a:gd name="T11" fmla="*/ 5404 h 6827"/>
              <a:gd name="T12" fmla="*/ 1138 w 6827"/>
              <a:gd name="T13" fmla="*/ 5689 h 6827"/>
              <a:gd name="T14" fmla="*/ 1422 w 6827"/>
              <a:gd name="T15" fmla="*/ 6827 h 6827"/>
              <a:gd name="T16" fmla="*/ 6827 w 6827"/>
              <a:gd name="T17" fmla="*/ 6542 h 6827"/>
              <a:gd name="T18" fmla="*/ 6542 w 6827"/>
              <a:gd name="T19" fmla="*/ 1707 h 6827"/>
              <a:gd name="T20" fmla="*/ 4267 w 6827"/>
              <a:gd name="T21" fmla="*/ 1707 h 6827"/>
              <a:gd name="T22" fmla="*/ 4267 w 6827"/>
              <a:gd name="T23" fmla="*/ 2276 h 6827"/>
              <a:gd name="T24" fmla="*/ 3413 w 6827"/>
              <a:gd name="T25" fmla="*/ 1991 h 6827"/>
              <a:gd name="T26" fmla="*/ 4267 w 6827"/>
              <a:gd name="T27" fmla="*/ 2844 h 6827"/>
              <a:gd name="T28" fmla="*/ 4267 w 6827"/>
              <a:gd name="T29" fmla="*/ 3413 h 6827"/>
              <a:gd name="T30" fmla="*/ 2844 w 6827"/>
              <a:gd name="T31" fmla="*/ 3129 h 6827"/>
              <a:gd name="T32" fmla="*/ 4267 w 6827"/>
              <a:gd name="T33" fmla="*/ 2844 h 6827"/>
              <a:gd name="T34" fmla="*/ 4267 w 6827"/>
              <a:gd name="T35" fmla="*/ 4551 h 6827"/>
              <a:gd name="T36" fmla="*/ 3698 w 6827"/>
              <a:gd name="T37" fmla="*/ 4267 h 6827"/>
              <a:gd name="T38" fmla="*/ 4267 w 6827"/>
              <a:gd name="T39" fmla="*/ 3982 h 6827"/>
              <a:gd name="T40" fmla="*/ 1422 w 6827"/>
              <a:gd name="T41" fmla="*/ 1707 h 6827"/>
              <a:gd name="T42" fmla="*/ 3129 w 6827"/>
              <a:gd name="T43" fmla="*/ 1991 h 6827"/>
              <a:gd name="T44" fmla="*/ 1422 w 6827"/>
              <a:gd name="T45" fmla="*/ 2276 h 6827"/>
              <a:gd name="T46" fmla="*/ 1422 w 6827"/>
              <a:gd name="T47" fmla="*/ 1707 h 6827"/>
              <a:gd name="T48" fmla="*/ 2276 w 6827"/>
              <a:gd name="T49" fmla="*/ 2844 h 6827"/>
              <a:gd name="T50" fmla="*/ 2276 w 6827"/>
              <a:gd name="T51" fmla="*/ 3413 h 6827"/>
              <a:gd name="T52" fmla="*/ 1138 w 6827"/>
              <a:gd name="T53" fmla="*/ 3129 h 6827"/>
              <a:gd name="T54" fmla="*/ 1138 w 6827"/>
              <a:gd name="T55" fmla="*/ 4267 h 6827"/>
              <a:gd name="T56" fmla="*/ 3129 w 6827"/>
              <a:gd name="T57" fmla="*/ 3982 h 6827"/>
              <a:gd name="T58" fmla="*/ 3129 w 6827"/>
              <a:gd name="T59" fmla="*/ 4551 h 6827"/>
              <a:gd name="T60" fmla="*/ 1138 w 6827"/>
              <a:gd name="T61" fmla="*/ 4267 h 6827"/>
              <a:gd name="T62" fmla="*/ 1707 w 6827"/>
              <a:gd name="T63" fmla="*/ 6258 h 6827"/>
              <a:gd name="T64" fmla="*/ 5404 w 6827"/>
              <a:gd name="T65" fmla="*/ 5689 h 6827"/>
              <a:gd name="T66" fmla="*/ 5689 w 6827"/>
              <a:gd name="T67" fmla="*/ 2276 h 6827"/>
              <a:gd name="T68" fmla="*/ 6258 w 6827"/>
              <a:gd name="T69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27" h="6827">
                <a:moveTo>
                  <a:pt x="6542" y="1707"/>
                </a:moveTo>
                <a:lnTo>
                  <a:pt x="5689" y="1707"/>
                </a:lnTo>
                <a:lnTo>
                  <a:pt x="5689" y="853"/>
                </a:lnTo>
                <a:cubicBezTo>
                  <a:pt x="5689" y="696"/>
                  <a:pt x="5562" y="569"/>
                  <a:pt x="5404" y="569"/>
                </a:cubicBezTo>
                <a:lnTo>
                  <a:pt x="3129" y="569"/>
                </a:lnTo>
                <a:lnTo>
                  <a:pt x="3129" y="284"/>
                </a:lnTo>
                <a:cubicBezTo>
                  <a:pt x="3129" y="127"/>
                  <a:pt x="3002" y="0"/>
                  <a:pt x="2844" y="0"/>
                </a:cubicBezTo>
                <a:cubicBezTo>
                  <a:pt x="2687" y="0"/>
                  <a:pt x="2560" y="127"/>
                  <a:pt x="2560" y="284"/>
                </a:cubicBezTo>
                <a:lnTo>
                  <a:pt x="2560" y="569"/>
                </a:lnTo>
                <a:lnTo>
                  <a:pt x="284" y="569"/>
                </a:lnTo>
                <a:cubicBezTo>
                  <a:pt x="127" y="569"/>
                  <a:pt x="0" y="696"/>
                  <a:pt x="0" y="853"/>
                </a:cubicBezTo>
                <a:lnTo>
                  <a:pt x="0" y="5404"/>
                </a:lnTo>
                <a:cubicBezTo>
                  <a:pt x="0" y="5561"/>
                  <a:pt x="127" y="5689"/>
                  <a:pt x="284" y="5689"/>
                </a:cubicBezTo>
                <a:lnTo>
                  <a:pt x="1138" y="5689"/>
                </a:lnTo>
                <a:lnTo>
                  <a:pt x="1138" y="6542"/>
                </a:lnTo>
                <a:cubicBezTo>
                  <a:pt x="1138" y="6699"/>
                  <a:pt x="1265" y="6827"/>
                  <a:pt x="1422" y="6827"/>
                </a:cubicBezTo>
                <a:lnTo>
                  <a:pt x="6542" y="6827"/>
                </a:lnTo>
                <a:cubicBezTo>
                  <a:pt x="6700" y="6827"/>
                  <a:pt x="6827" y="6699"/>
                  <a:pt x="6827" y="6542"/>
                </a:cubicBezTo>
                <a:lnTo>
                  <a:pt x="6827" y="1991"/>
                </a:lnTo>
                <a:cubicBezTo>
                  <a:pt x="6827" y="1834"/>
                  <a:pt x="6700" y="1707"/>
                  <a:pt x="6542" y="1707"/>
                </a:cubicBezTo>
                <a:close/>
                <a:moveTo>
                  <a:pt x="3698" y="1707"/>
                </a:moveTo>
                <a:lnTo>
                  <a:pt x="4267" y="1707"/>
                </a:lnTo>
                <a:cubicBezTo>
                  <a:pt x="4424" y="1707"/>
                  <a:pt x="4551" y="1834"/>
                  <a:pt x="4551" y="1991"/>
                </a:cubicBezTo>
                <a:cubicBezTo>
                  <a:pt x="4551" y="2148"/>
                  <a:pt x="4424" y="2276"/>
                  <a:pt x="4267" y="2276"/>
                </a:cubicBezTo>
                <a:lnTo>
                  <a:pt x="3698" y="2276"/>
                </a:lnTo>
                <a:cubicBezTo>
                  <a:pt x="3540" y="2276"/>
                  <a:pt x="3413" y="2148"/>
                  <a:pt x="3413" y="1991"/>
                </a:cubicBezTo>
                <a:cubicBezTo>
                  <a:pt x="3413" y="1834"/>
                  <a:pt x="3540" y="1707"/>
                  <a:pt x="3698" y="1707"/>
                </a:cubicBezTo>
                <a:close/>
                <a:moveTo>
                  <a:pt x="4267" y="2844"/>
                </a:moveTo>
                <a:cubicBezTo>
                  <a:pt x="4424" y="2844"/>
                  <a:pt x="4551" y="2972"/>
                  <a:pt x="4551" y="3129"/>
                </a:cubicBezTo>
                <a:cubicBezTo>
                  <a:pt x="4551" y="3286"/>
                  <a:pt x="4424" y="3413"/>
                  <a:pt x="4267" y="3413"/>
                </a:cubicBezTo>
                <a:lnTo>
                  <a:pt x="3129" y="3413"/>
                </a:lnTo>
                <a:cubicBezTo>
                  <a:pt x="2972" y="3413"/>
                  <a:pt x="2844" y="3286"/>
                  <a:pt x="2844" y="3129"/>
                </a:cubicBezTo>
                <a:cubicBezTo>
                  <a:pt x="2844" y="2972"/>
                  <a:pt x="2972" y="2844"/>
                  <a:pt x="3129" y="2844"/>
                </a:cubicBezTo>
                <a:lnTo>
                  <a:pt x="4267" y="2844"/>
                </a:lnTo>
                <a:close/>
                <a:moveTo>
                  <a:pt x="4551" y="4267"/>
                </a:moveTo>
                <a:cubicBezTo>
                  <a:pt x="4551" y="4424"/>
                  <a:pt x="4424" y="4551"/>
                  <a:pt x="4267" y="4551"/>
                </a:cubicBezTo>
                <a:lnTo>
                  <a:pt x="3982" y="4551"/>
                </a:lnTo>
                <a:cubicBezTo>
                  <a:pt x="3825" y="4551"/>
                  <a:pt x="3698" y="4424"/>
                  <a:pt x="3698" y="4267"/>
                </a:cubicBezTo>
                <a:cubicBezTo>
                  <a:pt x="3698" y="4110"/>
                  <a:pt x="3825" y="3982"/>
                  <a:pt x="3982" y="3982"/>
                </a:cubicBezTo>
                <a:lnTo>
                  <a:pt x="4267" y="3982"/>
                </a:lnTo>
                <a:cubicBezTo>
                  <a:pt x="4424" y="3982"/>
                  <a:pt x="4551" y="4110"/>
                  <a:pt x="4551" y="4267"/>
                </a:cubicBezTo>
                <a:close/>
                <a:moveTo>
                  <a:pt x="1422" y="1707"/>
                </a:moveTo>
                <a:lnTo>
                  <a:pt x="2844" y="1707"/>
                </a:lnTo>
                <a:cubicBezTo>
                  <a:pt x="3002" y="1707"/>
                  <a:pt x="3129" y="1834"/>
                  <a:pt x="3129" y="1991"/>
                </a:cubicBezTo>
                <a:cubicBezTo>
                  <a:pt x="3129" y="2148"/>
                  <a:pt x="3002" y="2276"/>
                  <a:pt x="2844" y="2276"/>
                </a:cubicBezTo>
                <a:lnTo>
                  <a:pt x="1422" y="2276"/>
                </a:lnTo>
                <a:cubicBezTo>
                  <a:pt x="1265" y="2276"/>
                  <a:pt x="1138" y="2148"/>
                  <a:pt x="1138" y="1991"/>
                </a:cubicBezTo>
                <a:cubicBezTo>
                  <a:pt x="1138" y="1834"/>
                  <a:pt x="1265" y="1707"/>
                  <a:pt x="1422" y="1707"/>
                </a:cubicBezTo>
                <a:close/>
                <a:moveTo>
                  <a:pt x="1422" y="2844"/>
                </a:moveTo>
                <a:lnTo>
                  <a:pt x="2276" y="2844"/>
                </a:lnTo>
                <a:cubicBezTo>
                  <a:pt x="2433" y="2844"/>
                  <a:pt x="2560" y="2972"/>
                  <a:pt x="2560" y="3129"/>
                </a:cubicBezTo>
                <a:cubicBezTo>
                  <a:pt x="2560" y="3286"/>
                  <a:pt x="2433" y="3413"/>
                  <a:pt x="2276" y="3413"/>
                </a:cubicBezTo>
                <a:lnTo>
                  <a:pt x="1422" y="3413"/>
                </a:lnTo>
                <a:cubicBezTo>
                  <a:pt x="1265" y="3413"/>
                  <a:pt x="1138" y="3286"/>
                  <a:pt x="1138" y="3129"/>
                </a:cubicBezTo>
                <a:cubicBezTo>
                  <a:pt x="1138" y="2972"/>
                  <a:pt x="1265" y="2844"/>
                  <a:pt x="1422" y="2844"/>
                </a:cubicBezTo>
                <a:close/>
                <a:moveTo>
                  <a:pt x="1138" y="4267"/>
                </a:moveTo>
                <a:cubicBezTo>
                  <a:pt x="1138" y="4110"/>
                  <a:pt x="1265" y="3982"/>
                  <a:pt x="1422" y="3982"/>
                </a:cubicBezTo>
                <a:lnTo>
                  <a:pt x="3129" y="3982"/>
                </a:lnTo>
                <a:cubicBezTo>
                  <a:pt x="3286" y="3982"/>
                  <a:pt x="3413" y="4110"/>
                  <a:pt x="3413" y="4267"/>
                </a:cubicBezTo>
                <a:cubicBezTo>
                  <a:pt x="3413" y="4424"/>
                  <a:pt x="3286" y="4551"/>
                  <a:pt x="3129" y="4551"/>
                </a:cubicBezTo>
                <a:lnTo>
                  <a:pt x="1422" y="4551"/>
                </a:lnTo>
                <a:cubicBezTo>
                  <a:pt x="1265" y="4551"/>
                  <a:pt x="1138" y="4424"/>
                  <a:pt x="1138" y="4267"/>
                </a:cubicBezTo>
                <a:close/>
                <a:moveTo>
                  <a:pt x="6258" y="6258"/>
                </a:moveTo>
                <a:lnTo>
                  <a:pt x="1707" y="6258"/>
                </a:lnTo>
                <a:lnTo>
                  <a:pt x="1707" y="5689"/>
                </a:lnTo>
                <a:lnTo>
                  <a:pt x="5404" y="5689"/>
                </a:lnTo>
                <a:cubicBezTo>
                  <a:pt x="5562" y="5689"/>
                  <a:pt x="5689" y="5561"/>
                  <a:pt x="5689" y="5404"/>
                </a:cubicBezTo>
                <a:lnTo>
                  <a:pt x="5689" y="2276"/>
                </a:lnTo>
                <a:lnTo>
                  <a:pt x="6258" y="2276"/>
                </a:lnTo>
                <a:lnTo>
                  <a:pt x="6258" y="62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92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" name="组合 309"/>
          <p:cNvGrpSpPr/>
          <p:nvPr/>
        </p:nvGrpSpPr>
        <p:grpSpPr>
          <a:xfrm>
            <a:off x="2935090" y="643270"/>
            <a:ext cx="6094610" cy="2720440"/>
            <a:chOff x="2935090" y="278572"/>
            <a:chExt cx="6094610" cy="2720440"/>
          </a:xfrm>
        </p:grpSpPr>
        <p:grpSp>
          <p:nvGrpSpPr>
            <p:cNvPr id="5" name="组合 4"/>
            <p:cNvGrpSpPr/>
            <p:nvPr/>
          </p:nvGrpSpPr>
          <p:grpSpPr>
            <a:xfrm>
              <a:off x="3748834" y="278572"/>
              <a:ext cx="4467122" cy="2603691"/>
              <a:chOff x="4087620" y="278572"/>
              <a:chExt cx="4467122" cy="2603691"/>
            </a:xfrm>
          </p:grpSpPr>
          <p:sp>
            <p:nvSpPr>
              <p:cNvPr id="126" name="Rectangle 21"/>
              <p:cNvSpPr>
                <a:spLocks noChangeArrowheads="1"/>
              </p:cNvSpPr>
              <p:nvPr/>
            </p:nvSpPr>
            <p:spPr bwMode="auto">
              <a:xfrm>
                <a:off x="4087620" y="452299"/>
                <a:ext cx="627411" cy="2354719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Rectangle 22"/>
              <p:cNvSpPr>
                <a:spLocks noChangeArrowheads="1"/>
              </p:cNvSpPr>
              <p:nvPr/>
            </p:nvSpPr>
            <p:spPr bwMode="auto">
              <a:xfrm>
                <a:off x="4182783" y="685779"/>
                <a:ext cx="453683" cy="741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Rectangle 23"/>
              <p:cNvSpPr>
                <a:spLocks noChangeArrowheads="1"/>
              </p:cNvSpPr>
              <p:nvPr/>
            </p:nvSpPr>
            <p:spPr bwMode="auto">
              <a:xfrm>
                <a:off x="4182783" y="936964"/>
                <a:ext cx="453683" cy="74138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Rectangle 24"/>
              <p:cNvSpPr>
                <a:spLocks noChangeArrowheads="1"/>
              </p:cNvSpPr>
              <p:nvPr/>
            </p:nvSpPr>
            <p:spPr bwMode="auto">
              <a:xfrm>
                <a:off x="4182783" y="1189255"/>
                <a:ext cx="453683" cy="7524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25"/>
              <p:cNvSpPr>
                <a:spLocks noChangeArrowheads="1"/>
              </p:cNvSpPr>
              <p:nvPr/>
            </p:nvSpPr>
            <p:spPr bwMode="auto">
              <a:xfrm>
                <a:off x="4182783" y="1442653"/>
                <a:ext cx="453683" cy="74138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Rectangle 26"/>
              <p:cNvSpPr>
                <a:spLocks noChangeArrowheads="1"/>
              </p:cNvSpPr>
              <p:nvPr/>
            </p:nvSpPr>
            <p:spPr bwMode="auto">
              <a:xfrm>
                <a:off x="4182783" y="1694944"/>
                <a:ext cx="453683" cy="7524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Rectangle 27"/>
              <p:cNvSpPr>
                <a:spLocks noChangeArrowheads="1"/>
              </p:cNvSpPr>
              <p:nvPr/>
            </p:nvSpPr>
            <p:spPr bwMode="auto">
              <a:xfrm>
                <a:off x="4182783" y="1947236"/>
                <a:ext cx="453683" cy="7524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Rectangle 28"/>
              <p:cNvSpPr>
                <a:spLocks noChangeArrowheads="1"/>
              </p:cNvSpPr>
              <p:nvPr/>
            </p:nvSpPr>
            <p:spPr bwMode="auto">
              <a:xfrm>
                <a:off x="4182783" y="2199527"/>
                <a:ext cx="453683" cy="741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Rectangle 29"/>
              <p:cNvSpPr>
                <a:spLocks noChangeArrowheads="1"/>
              </p:cNvSpPr>
              <p:nvPr/>
            </p:nvSpPr>
            <p:spPr bwMode="auto">
              <a:xfrm>
                <a:off x="4182783" y="2451819"/>
                <a:ext cx="453683" cy="7524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Rectangle 30"/>
              <p:cNvSpPr>
                <a:spLocks noChangeArrowheads="1"/>
              </p:cNvSpPr>
              <p:nvPr/>
            </p:nvSpPr>
            <p:spPr bwMode="auto">
              <a:xfrm>
                <a:off x="4087620" y="452299"/>
                <a:ext cx="627411" cy="2354719"/>
              </a:xfrm>
              <a:prstGeom prst="rect">
                <a:avLst/>
              </a:prstGeom>
              <a:solidFill>
                <a:srgbClr val="DF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Rectangle 31"/>
              <p:cNvSpPr>
                <a:spLocks noChangeArrowheads="1"/>
              </p:cNvSpPr>
              <p:nvPr/>
            </p:nvSpPr>
            <p:spPr bwMode="auto">
              <a:xfrm>
                <a:off x="4182783" y="685779"/>
                <a:ext cx="453683" cy="74138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Rectangle 32"/>
              <p:cNvSpPr>
                <a:spLocks noChangeArrowheads="1"/>
              </p:cNvSpPr>
              <p:nvPr/>
            </p:nvSpPr>
            <p:spPr bwMode="auto">
              <a:xfrm>
                <a:off x="4182783" y="936964"/>
                <a:ext cx="453683" cy="74138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Rectangle 33"/>
              <p:cNvSpPr>
                <a:spLocks noChangeArrowheads="1"/>
              </p:cNvSpPr>
              <p:nvPr/>
            </p:nvSpPr>
            <p:spPr bwMode="auto">
              <a:xfrm>
                <a:off x="4182783" y="1189255"/>
                <a:ext cx="453683" cy="75245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Rectangle 34"/>
              <p:cNvSpPr>
                <a:spLocks noChangeArrowheads="1"/>
              </p:cNvSpPr>
              <p:nvPr/>
            </p:nvSpPr>
            <p:spPr bwMode="auto">
              <a:xfrm>
                <a:off x="4182783" y="1442653"/>
                <a:ext cx="453683" cy="74138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Rectangle 35"/>
              <p:cNvSpPr>
                <a:spLocks noChangeArrowheads="1"/>
              </p:cNvSpPr>
              <p:nvPr/>
            </p:nvSpPr>
            <p:spPr bwMode="auto">
              <a:xfrm>
                <a:off x="4182783" y="1694944"/>
                <a:ext cx="453683" cy="75245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Rectangle 36"/>
              <p:cNvSpPr>
                <a:spLocks noChangeArrowheads="1"/>
              </p:cNvSpPr>
              <p:nvPr/>
            </p:nvSpPr>
            <p:spPr bwMode="auto">
              <a:xfrm>
                <a:off x="4182783" y="1947236"/>
                <a:ext cx="453683" cy="7524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Rectangle 37"/>
              <p:cNvSpPr>
                <a:spLocks noChangeArrowheads="1"/>
              </p:cNvSpPr>
              <p:nvPr/>
            </p:nvSpPr>
            <p:spPr bwMode="auto">
              <a:xfrm>
                <a:off x="4182783" y="2199527"/>
                <a:ext cx="453683" cy="74138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Rectangle 38"/>
              <p:cNvSpPr>
                <a:spLocks noChangeArrowheads="1"/>
              </p:cNvSpPr>
              <p:nvPr/>
            </p:nvSpPr>
            <p:spPr bwMode="auto">
              <a:xfrm>
                <a:off x="4182783" y="2451819"/>
                <a:ext cx="453683" cy="7524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9"/>
              <p:cNvSpPr>
                <a:spLocks/>
              </p:cNvSpPr>
              <p:nvPr/>
            </p:nvSpPr>
            <p:spPr bwMode="auto">
              <a:xfrm>
                <a:off x="4677409" y="879424"/>
                <a:ext cx="462536" cy="1923168"/>
              </a:xfrm>
              <a:custGeom>
                <a:avLst/>
                <a:gdLst>
                  <a:gd name="T0" fmla="*/ 0 w 418"/>
                  <a:gd name="T1" fmla="*/ 0 h 1738"/>
                  <a:gd name="T2" fmla="*/ 418 w 418"/>
                  <a:gd name="T3" fmla="*/ 351 h 1738"/>
                  <a:gd name="T4" fmla="*/ 418 w 418"/>
                  <a:gd name="T5" fmla="*/ 1738 h 1738"/>
                  <a:gd name="T6" fmla="*/ 0 w 418"/>
                  <a:gd name="T7" fmla="*/ 1738 h 1738"/>
                  <a:gd name="T8" fmla="*/ 0 w 418"/>
                  <a:gd name="T9" fmla="*/ 0 h 1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1738">
                    <a:moveTo>
                      <a:pt x="0" y="0"/>
                    </a:moveTo>
                    <a:lnTo>
                      <a:pt x="418" y="351"/>
                    </a:lnTo>
                    <a:lnTo>
                      <a:pt x="418" y="1738"/>
                    </a:lnTo>
                    <a:lnTo>
                      <a:pt x="0" y="17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D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40"/>
              <p:cNvSpPr>
                <a:spLocks/>
              </p:cNvSpPr>
              <p:nvPr/>
            </p:nvSpPr>
            <p:spPr bwMode="auto">
              <a:xfrm>
                <a:off x="4677409" y="879424"/>
                <a:ext cx="462536" cy="1923168"/>
              </a:xfrm>
              <a:custGeom>
                <a:avLst/>
                <a:gdLst>
                  <a:gd name="T0" fmla="*/ 0 w 418"/>
                  <a:gd name="T1" fmla="*/ 0 h 1738"/>
                  <a:gd name="T2" fmla="*/ 418 w 418"/>
                  <a:gd name="T3" fmla="*/ 351 h 1738"/>
                  <a:gd name="T4" fmla="*/ 418 w 418"/>
                  <a:gd name="T5" fmla="*/ 1738 h 1738"/>
                  <a:gd name="T6" fmla="*/ 0 w 418"/>
                  <a:gd name="T7" fmla="*/ 1738 h 1738"/>
                  <a:gd name="T8" fmla="*/ 0 w 418"/>
                  <a:gd name="T9" fmla="*/ 0 h 1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1738">
                    <a:moveTo>
                      <a:pt x="0" y="0"/>
                    </a:moveTo>
                    <a:lnTo>
                      <a:pt x="418" y="351"/>
                    </a:lnTo>
                    <a:lnTo>
                      <a:pt x="418" y="1738"/>
                    </a:lnTo>
                    <a:lnTo>
                      <a:pt x="0" y="17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94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Oval 41"/>
              <p:cNvSpPr>
                <a:spLocks noChangeArrowheads="1"/>
              </p:cNvSpPr>
              <p:nvPr/>
            </p:nvSpPr>
            <p:spPr bwMode="auto">
              <a:xfrm>
                <a:off x="4937447" y="1365195"/>
                <a:ext cx="150490" cy="152703"/>
              </a:xfrm>
              <a:prstGeom prst="ellipse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Oval 42"/>
              <p:cNvSpPr>
                <a:spLocks noChangeArrowheads="1"/>
              </p:cNvSpPr>
              <p:nvPr/>
            </p:nvSpPr>
            <p:spPr bwMode="auto">
              <a:xfrm>
                <a:off x="4727203" y="1365195"/>
                <a:ext cx="152703" cy="152703"/>
              </a:xfrm>
              <a:prstGeom prst="ellipse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Oval 43"/>
              <p:cNvSpPr>
                <a:spLocks noChangeArrowheads="1"/>
              </p:cNvSpPr>
              <p:nvPr/>
            </p:nvSpPr>
            <p:spPr bwMode="auto">
              <a:xfrm>
                <a:off x="4937447" y="1578758"/>
                <a:ext cx="150490" cy="152703"/>
              </a:xfrm>
              <a:prstGeom prst="ellipse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44"/>
              <p:cNvSpPr>
                <a:spLocks noChangeArrowheads="1"/>
              </p:cNvSpPr>
              <p:nvPr/>
            </p:nvSpPr>
            <p:spPr bwMode="auto">
              <a:xfrm>
                <a:off x="4727203" y="1578758"/>
                <a:ext cx="152703" cy="152703"/>
              </a:xfrm>
              <a:prstGeom prst="ellipse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45"/>
              <p:cNvSpPr>
                <a:spLocks noChangeArrowheads="1"/>
              </p:cNvSpPr>
              <p:nvPr/>
            </p:nvSpPr>
            <p:spPr bwMode="auto">
              <a:xfrm>
                <a:off x="4937447" y="1791214"/>
                <a:ext cx="150490" cy="152703"/>
              </a:xfrm>
              <a:prstGeom prst="ellipse">
                <a:avLst/>
              </a:prstGeom>
              <a:solidFill>
                <a:srgbClr val="FCD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Oval 46"/>
              <p:cNvSpPr>
                <a:spLocks noChangeArrowheads="1"/>
              </p:cNvSpPr>
              <p:nvPr/>
            </p:nvSpPr>
            <p:spPr bwMode="auto">
              <a:xfrm>
                <a:off x="4727203" y="1791214"/>
                <a:ext cx="152703" cy="152703"/>
              </a:xfrm>
              <a:prstGeom prst="ellipse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Oval 47"/>
              <p:cNvSpPr>
                <a:spLocks noChangeArrowheads="1"/>
              </p:cNvSpPr>
              <p:nvPr/>
            </p:nvSpPr>
            <p:spPr bwMode="auto">
              <a:xfrm>
                <a:off x="4937447" y="2004776"/>
                <a:ext cx="150490" cy="151596"/>
              </a:xfrm>
              <a:prstGeom prst="ellipse">
                <a:avLst/>
              </a:prstGeom>
              <a:solidFill>
                <a:srgbClr val="FCD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48"/>
              <p:cNvSpPr>
                <a:spLocks noChangeArrowheads="1"/>
              </p:cNvSpPr>
              <p:nvPr/>
            </p:nvSpPr>
            <p:spPr bwMode="auto">
              <a:xfrm>
                <a:off x="4727203" y="2004776"/>
                <a:ext cx="152703" cy="151596"/>
              </a:xfrm>
              <a:prstGeom prst="ellipse">
                <a:avLst/>
              </a:prstGeom>
              <a:solidFill>
                <a:srgbClr val="FCD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Oval 49"/>
              <p:cNvSpPr>
                <a:spLocks noChangeArrowheads="1"/>
              </p:cNvSpPr>
              <p:nvPr/>
            </p:nvSpPr>
            <p:spPr bwMode="auto">
              <a:xfrm>
                <a:off x="4937447" y="2217232"/>
                <a:ext cx="150490" cy="152703"/>
              </a:xfrm>
              <a:prstGeom prst="ellipse">
                <a:avLst/>
              </a:prstGeom>
              <a:solidFill>
                <a:srgbClr val="FCD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Oval 50"/>
              <p:cNvSpPr>
                <a:spLocks noChangeArrowheads="1"/>
              </p:cNvSpPr>
              <p:nvPr/>
            </p:nvSpPr>
            <p:spPr bwMode="auto">
              <a:xfrm>
                <a:off x="4727203" y="2217232"/>
                <a:ext cx="152703" cy="152703"/>
              </a:xfrm>
              <a:prstGeom prst="ellipse">
                <a:avLst/>
              </a:prstGeom>
              <a:solidFill>
                <a:srgbClr val="FCD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51"/>
              <p:cNvSpPr>
                <a:spLocks noChangeArrowheads="1"/>
              </p:cNvSpPr>
              <p:nvPr/>
            </p:nvSpPr>
            <p:spPr bwMode="auto">
              <a:xfrm>
                <a:off x="4937447" y="2430794"/>
                <a:ext cx="150490" cy="150490"/>
              </a:xfrm>
              <a:prstGeom prst="ellipse">
                <a:avLst/>
              </a:prstGeom>
              <a:solidFill>
                <a:srgbClr val="FCD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Oval 52"/>
              <p:cNvSpPr>
                <a:spLocks noChangeArrowheads="1"/>
              </p:cNvSpPr>
              <p:nvPr/>
            </p:nvSpPr>
            <p:spPr bwMode="auto">
              <a:xfrm>
                <a:off x="4727203" y="2430794"/>
                <a:ext cx="152703" cy="150490"/>
              </a:xfrm>
              <a:prstGeom prst="ellipse">
                <a:avLst/>
              </a:prstGeom>
              <a:solidFill>
                <a:srgbClr val="FCD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53"/>
              <p:cNvSpPr>
                <a:spLocks/>
              </p:cNvSpPr>
              <p:nvPr/>
            </p:nvSpPr>
            <p:spPr bwMode="auto">
              <a:xfrm>
                <a:off x="5601374" y="879424"/>
                <a:ext cx="462536" cy="1923168"/>
              </a:xfrm>
              <a:custGeom>
                <a:avLst/>
                <a:gdLst>
                  <a:gd name="T0" fmla="*/ 0 w 418"/>
                  <a:gd name="T1" fmla="*/ 0 h 1738"/>
                  <a:gd name="T2" fmla="*/ 418 w 418"/>
                  <a:gd name="T3" fmla="*/ 351 h 1738"/>
                  <a:gd name="T4" fmla="*/ 418 w 418"/>
                  <a:gd name="T5" fmla="*/ 1738 h 1738"/>
                  <a:gd name="T6" fmla="*/ 0 w 418"/>
                  <a:gd name="T7" fmla="*/ 1738 h 1738"/>
                  <a:gd name="T8" fmla="*/ 0 w 418"/>
                  <a:gd name="T9" fmla="*/ 0 h 17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1738">
                    <a:moveTo>
                      <a:pt x="0" y="0"/>
                    </a:moveTo>
                    <a:lnTo>
                      <a:pt x="418" y="351"/>
                    </a:lnTo>
                    <a:lnTo>
                      <a:pt x="418" y="1738"/>
                    </a:lnTo>
                    <a:lnTo>
                      <a:pt x="0" y="17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AA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54"/>
              <p:cNvSpPr>
                <a:spLocks noChangeArrowheads="1"/>
              </p:cNvSpPr>
              <p:nvPr/>
            </p:nvSpPr>
            <p:spPr bwMode="auto">
              <a:xfrm>
                <a:off x="5860305" y="1343064"/>
                <a:ext cx="152703" cy="151596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Oval 55"/>
              <p:cNvSpPr>
                <a:spLocks noChangeArrowheads="1"/>
              </p:cNvSpPr>
              <p:nvPr/>
            </p:nvSpPr>
            <p:spPr bwMode="auto">
              <a:xfrm>
                <a:off x="5652275" y="1343064"/>
                <a:ext cx="151597" cy="151596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56"/>
              <p:cNvSpPr>
                <a:spLocks noChangeArrowheads="1"/>
              </p:cNvSpPr>
              <p:nvPr/>
            </p:nvSpPr>
            <p:spPr bwMode="auto">
              <a:xfrm>
                <a:off x="5860305" y="1555520"/>
                <a:ext cx="152703" cy="152703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57"/>
              <p:cNvSpPr>
                <a:spLocks noChangeArrowheads="1"/>
              </p:cNvSpPr>
              <p:nvPr/>
            </p:nvSpPr>
            <p:spPr bwMode="auto">
              <a:xfrm>
                <a:off x="5652275" y="1555520"/>
                <a:ext cx="151597" cy="152703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58"/>
              <p:cNvSpPr>
                <a:spLocks noChangeArrowheads="1"/>
              </p:cNvSpPr>
              <p:nvPr/>
            </p:nvSpPr>
            <p:spPr bwMode="auto">
              <a:xfrm>
                <a:off x="5860305" y="1769083"/>
                <a:ext cx="152703" cy="150490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59"/>
              <p:cNvSpPr>
                <a:spLocks noChangeArrowheads="1"/>
              </p:cNvSpPr>
              <p:nvPr/>
            </p:nvSpPr>
            <p:spPr bwMode="auto">
              <a:xfrm>
                <a:off x="5652275" y="1769083"/>
                <a:ext cx="151597" cy="150490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Oval 60"/>
              <p:cNvSpPr>
                <a:spLocks noChangeArrowheads="1"/>
              </p:cNvSpPr>
              <p:nvPr/>
            </p:nvSpPr>
            <p:spPr bwMode="auto">
              <a:xfrm>
                <a:off x="5860305" y="1980432"/>
                <a:ext cx="152703" cy="152703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Oval 61"/>
              <p:cNvSpPr>
                <a:spLocks noChangeArrowheads="1"/>
              </p:cNvSpPr>
              <p:nvPr/>
            </p:nvSpPr>
            <p:spPr bwMode="auto">
              <a:xfrm>
                <a:off x="5652275" y="1980432"/>
                <a:ext cx="151597" cy="152703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62"/>
              <p:cNvSpPr>
                <a:spLocks noChangeArrowheads="1"/>
              </p:cNvSpPr>
              <p:nvPr/>
            </p:nvSpPr>
            <p:spPr bwMode="auto">
              <a:xfrm>
                <a:off x="5860305" y="2192888"/>
                <a:ext cx="152703" cy="152703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63"/>
              <p:cNvSpPr>
                <a:spLocks noChangeArrowheads="1"/>
              </p:cNvSpPr>
              <p:nvPr/>
            </p:nvSpPr>
            <p:spPr bwMode="auto">
              <a:xfrm>
                <a:off x="5652275" y="2192888"/>
                <a:ext cx="151597" cy="152703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64"/>
              <p:cNvSpPr>
                <a:spLocks noChangeArrowheads="1"/>
              </p:cNvSpPr>
              <p:nvPr/>
            </p:nvSpPr>
            <p:spPr bwMode="auto">
              <a:xfrm>
                <a:off x="5860305" y="2406450"/>
                <a:ext cx="152703" cy="152703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65"/>
              <p:cNvSpPr>
                <a:spLocks noChangeArrowheads="1"/>
              </p:cNvSpPr>
              <p:nvPr/>
            </p:nvSpPr>
            <p:spPr bwMode="auto">
              <a:xfrm>
                <a:off x="5652275" y="2406450"/>
                <a:ext cx="151597" cy="152703"/>
              </a:xfrm>
              <a:prstGeom prst="ellipse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Rectangle 66"/>
              <p:cNvSpPr>
                <a:spLocks noChangeArrowheads="1"/>
              </p:cNvSpPr>
              <p:nvPr/>
            </p:nvSpPr>
            <p:spPr bwMode="auto">
              <a:xfrm>
                <a:off x="6796442" y="278572"/>
                <a:ext cx="629624" cy="2528446"/>
              </a:xfrm>
              <a:prstGeom prst="rect">
                <a:avLst/>
              </a:prstGeom>
              <a:solidFill>
                <a:srgbClr val="FFC8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Rectangle 70"/>
              <p:cNvSpPr>
                <a:spLocks noChangeArrowheads="1"/>
              </p:cNvSpPr>
              <p:nvPr/>
            </p:nvSpPr>
            <p:spPr bwMode="auto">
              <a:xfrm>
                <a:off x="6860622" y="329473"/>
                <a:ext cx="502371" cy="32090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Rectangle 71"/>
              <p:cNvSpPr>
                <a:spLocks noChangeArrowheads="1"/>
              </p:cNvSpPr>
              <p:nvPr/>
            </p:nvSpPr>
            <p:spPr bwMode="auto">
              <a:xfrm>
                <a:off x="6860622" y="441234"/>
                <a:ext cx="502371" cy="30983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72"/>
              <p:cNvSpPr>
                <a:spLocks noChangeArrowheads="1"/>
              </p:cNvSpPr>
              <p:nvPr/>
            </p:nvSpPr>
            <p:spPr bwMode="auto">
              <a:xfrm>
                <a:off x="6860622" y="551888"/>
                <a:ext cx="502371" cy="30983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Rectangle 73"/>
              <p:cNvSpPr>
                <a:spLocks noChangeArrowheads="1"/>
              </p:cNvSpPr>
              <p:nvPr/>
            </p:nvSpPr>
            <p:spPr bwMode="auto">
              <a:xfrm>
                <a:off x="6860622" y="661435"/>
                <a:ext cx="502371" cy="32090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Rectangle 74"/>
              <p:cNvSpPr>
                <a:spLocks noChangeArrowheads="1"/>
              </p:cNvSpPr>
              <p:nvPr/>
            </p:nvSpPr>
            <p:spPr bwMode="auto">
              <a:xfrm>
                <a:off x="6860622" y="773196"/>
                <a:ext cx="502371" cy="29877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Rectangle 75"/>
              <p:cNvSpPr>
                <a:spLocks noChangeArrowheads="1"/>
              </p:cNvSpPr>
              <p:nvPr/>
            </p:nvSpPr>
            <p:spPr bwMode="auto">
              <a:xfrm>
                <a:off x="6860622" y="882743"/>
                <a:ext cx="502371" cy="32090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Rectangle 76"/>
              <p:cNvSpPr>
                <a:spLocks noChangeArrowheads="1"/>
              </p:cNvSpPr>
              <p:nvPr/>
            </p:nvSpPr>
            <p:spPr bwMode="auto">
              <a:xfrm>
                <a:off x="6860622" y="993397"/>
                <a:ext cx="502371" cy="30983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Rectangle 77"/>
              <p:cNvSpPr>
                <a:spLocks noChangeArrowheads="1"/>
              </p:cNvSpPr>
              <p:nvPr/>
            </p:nvSpPr>
            <p:spPr bwMode="auto">
              <a:xfrm>
                <a:off x="6860622" y="1104052"/>
                <a:ext cx="502371" cy="30983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Rectangle 78"/>
              <p:cNvSpPr>
                <a:spLocks noChangeArrowheads="1"/>
              </p:cNvSpPr>
              <p:nvPr/>
            </p:nvSpPr>
            <p:spPr bwMode="auto">
              <a:xfrm>
                <a:off x="6860622" y="1214706"/>
                <a:ext cx="502371" cy="30983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79"/>
              <p:cNvSpPr>
                <a:spLocks noChangeArrowheads="1"/>
              </p:cNvSpPr>
              <p:nvPr/>
            </p:nvSpPr>
            <p:spPr bwMode="auto">
              <a:xfrm>
                <a:off x="6860622" y="1325360"/>
                <a:ext cx="502371" cy="30983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Rectangle 80"/>
              <p:cNvSpPr>
                <a:spLocks noChangeArrowheads="1"/>
              </p:cNvSpPr>
              <p:nvPr/>
            </p:nvSpPr>
            <p:spPr bwMode="auto">
              <a:xfrm>
                <a:off x="6860622" y="1436014"/>
                <a:ext cx="502371" cy="32090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Rectangle 81"/>
              <p:cNvSpPr>
                <a:spLocks noChangeArrowheads="1"/>
              </p:cNvSpPr>
              <p:nvPr/>
            </p:nvSpPr>
            <p:spPr bwMode="auto">
              <a:xfrm>
                <a:off x="6860622" y="1545561"/>
                <a:ext cx="502371" cy="32090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Rectangle 82"/>
              <p:cNvSpPr>
                <a:spLocks noChangeArrowheads="1"/>
              </p:cNvSpPr>
              <p:nvPr/>
            </p:nvSpPr>
            <p:spPr bwMode="auto">
              <a:xfrm>
                <a:off x="6860622" y="1657322"/>
                <a:ext cx="502371" cy="30983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Rectangle 83"/>
              <p:cNvSpPr>
                <a:spLocks noChangeArrowheads="1"/>
              </p:cNvSpPr>
              <p:nvPr/>
            </p:nvSpPr>
            <p:spPr bwMode="auto">
              <a:xfrm>
                <a:off x="6860622" y="1766870"/>
                <a:ext cx="502371" cy="32090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Rectangle 84"/>
              <p:cNvSpPr>
                <a:spLocks noChangeArrowheads="1"/>
              </p:cNvSpPr>
              <p:nvPr/>
            </p:nvSpPr>
            <p:spPr bwMode="auto">
              <a:xfrm>
                <a:off x="6860622" y="1877524"/>
                <a:ext cx="502371" cy="32090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Rectangle 85"/>
              <p:cNvSpPr>
                <a:spLocks noChangeArrowheads="1"/>
              </p:cNvSpPr>
              <p:nvPr/>
            </p:nvSpPr>
            <p:spPr bwMode="auto">
              <a:xfrm>
                <a:off x="6860622" y="1989284"/>
                <a:ext cx="502371" cy="29877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Rectangle 86"/>
              <p:cNvSpPr>
                <a:spLocks noChangeArrowheads="1"/>
              </p:cNvSpPr>
              <p:nvPr/>
            </p:nvSpPr>
            <p:spPr bwMode="auto">
              <a:xfrm>
                <a:off x="6860622" y="2098832"/>
                <a:ext cx="502371" cy="32090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Rectangle 87"/>
              <p:cNvSpPr>
                <a:spLocks noChangeArrowheads="1"/>
              </p:cNvSpPr>
              <p:nvPr/>
            </p:nvSpPr>
            <p:spPr bwMode="auto">
              <a:xfrm>
                <a:off x="6860622" y="2210593"/>
                <a:ext cx="502371" cy="29877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Rectangle 88"/>
              <p:cNvSpPr>
                <a:spLocks noChangeArrowheads="1"/>
              </p:cNvSpPr>
              <p:nvPr/>
            </p:nvSpPr>
            <p:spPr bwMode="auto">
              <a:xfrm>
                <a:off x="6860622" y="2320140"/>
                <a:ext cx="502371" cy="32090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Rectangle 89"/>
              <p:cNvSpPr>
                <a:spLocks noChangeArrowheads="1"/>
              </p:cNvSpPr>
              <p:nvPr/>
            </p:nvSpPr>
            <p:spPr bwMode="auto">
              <a:xfrm>
                <a:off x="6860622" y="2430794"/>
                <a:ext cx="502371" cy="30983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Rectangle 90"/>
              <p:cNvSpPr>
                <a:spLocks noChangeArrowheads="1"/>
              </p:cNvSpPr>
              <p:nvPr/>
            </p:nvSpPr>
            <p:spPr bwMode="auto">
              <a:xfrm>
                <a:off x="6860622" y="2541448"/>
                <a:ext cx="502371" cy="30983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Rectangle 91"/>
              <p:cNvSpPr>
                <a:spLocks noChangeArrowheads="1"/>
              </p:cNvSpPr>
              <p:nvPr/>
            </p:nvSpPr>
            <p:spPr bwMode="auto">
              <a:xfrm>
                <a:off x="6247596" y="844014"/>
                <a:ext cx="629624" cy="1963004"/>
              </a:xfrm>
              <a:prstGeom prst="rect">
                <a:avLst/>
              </a:prstGeom>
              <a:solidFill>
                <a:srgbClr val="DF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92"/>
              <p:cNvSpPr>
                <a:spLocks/>
              </p:cNvSpPr>
              <p:nvPr/>
            </p:nvSpPr>
            <p:spPr bwMode="auto">
              <a:xfrm>
                <a:off x="6388127" y="572912"/>
                <a:ext cx="348562" cy="543312"/>
              </a:xfrm>
              <a:custGeom>
                <a:avLst/>
                <a:gdLst>
                  <a:gd name="T0" fmla="*/ 0 w 315"/>
                  <a:gd name="T1" fmla="*/ 491 h 491"/>
                  <a:gd name="T2" fmla="*/ 315 w 315"/>
                  <a:gd name="T3" fmla="*/ 491 h 491"/>
                  <a:gd name="T4" fmla="*/ 315 w 315"/>
                  <a:gd name="T5" fmla="*/ 140 h 491"/>
                  <a:gd name="T6" fmla="*/ 157 w 315"/>
                  <a:gd name="T7" fmla="*/ 0 h 491"/>
                  <a:gd name="T8" fmla="*/ 0 w 315"/>
                  <a:gd name="T9" fmla="*/ 140 h 491"/>
                  <a:gd name="T10" fmla="*/ 0 w 315"/>
                  <a:gd name="T11" fmla="*/ 491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5" h="491">
                    <a:moveTo>
                      <a:pt x="0" y="491"/>
                    </a:moveTo>
                    <a:lnTo>
                      <a:pt x="315" y="491"/>
                    </a:lnTo>
                    <a:lnTo>
                      <a:pt x="315" y="140"/>
                    </a:lnTo>
                    <a:lnTo>
                      <a:pt x="157" y="0"/>
                    </a:lnTo>
                    <a:lnTo>
                      <a:pt x="0" y="140"/>
                    </a:lnTo>
                    <a:lnTo>
                      <a:pt x="0" y="491"/>
                    </a:lnTo>
                    <a:close/>
                  </a:path>
                </a:pathLst>
              </a:custGeom>
              <a:solidFill>
                <a:srgbClr val="DF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Rectangle 93"/>
              <p:cNvSpPr>
                <a:spLocks noChangeArrowheads="1"/>
              </p:cNvSpPr>
              <p:nvPr/>
            </p:nvSpPr>
            <p:spPr bwMode="auto">
              <a:xfrm>
                <a:off x="6589518" y="732254"/>
                <a:ext cx="64180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Rectangle 94"/>
              <p:cNvSpPr>
                <a:spLocks noChangeArrowheads="1"/>
              </p:cNvSpPr>
              <p:nvPr/>
            </p:nvSpPr>
            <p:spPr bwMode="auto">
              <a:xfrm>
                <a:off x="6472225" y="732254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Rectangle 95"/>
              <p:cNvSpPr>
                <a:spLocks noChangeArrowheads="1"/>
              </p:cNvSpPr>
              <p:nvPr/>
            </p:nvSpPr>
            <p:spPr bwMode="auto">
              <a:xfrm>
                <a:off x="6707919" y="969054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Rectangle 96"/>
              <p:cNvSpPr>
                <a:spLocks noChangeArrowheads="1"/>
              </p:cNvSpPr>
              <p:nvPr/>
            </p:nvSpPr>
            <p:spPr bwMode="auto">
              <a:xfrm>
                <a:off x="6589518" y="969054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Rectangle 97"/>
              <p:cNvSpPr>
                <a:spLocks noChangeArrowheads="1"/>
              </p:cNvSpPr>
              <p:nvPr/>
            </p:nvSpPr>
            <p:spPr bwMode="auto">
              <a:xfrm>
                <a:off x="6473331" y="969054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Rectangle 98"/>
              <p:cNvSpPr>
                <a:spLocks noChangeArrowheads="1"/>
              </p:cNvSpPr>
              <p:nvPr/>
            </p:nvSpPr>
            <p:spPr bwMode="auto">
              <a:xfrm>
                <a:off x="6354931" y="969054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Rectangle 99"/>
              <p:cNvSpPr>
                <a:spLocks noChangeArrowheads="1"/>
              </p:cNvSpPr>
              <p:nvPr/>
            </p:nvSpPr>
            <p:spPr bwMode="auto">
              <a:xfrm>
                <a:off x="6707919" y="1171551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100"/>
              <p:cNvSpPr>
                <a:spLocks noChangeArrowheads="1"/>
              </p:cNvSpPr>
              <p:nvPr/>
            </p:nvSpPr>
            <p:spPr bwMode="auto">
              <a:xfrm>
                <a:off x="6589518" y="1171551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Rectangle 101"/>
              <p:cNvSpPr>
                <a:spLocks noChangeArrowheads="1"/>
              </p:cNvSpPr>
              <p:nvPr/>
            </p:nvSpPr>
            <p:spPr bwMode="auto">
              <a:xfrm>
                <a:off x="6473331" y="1171551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102"/>
              <p:cNvSpPr>
                <a:spLocks noChangeArrowheads="1"/>
              </p:cNvSpPr>
              <p:nvPr/>
            </p:nvSpPr>
            <p:spPr bwMode="auto">
              <a:xfrm>
                <a:off x="6354931" y="1171551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Rectangle 103"/>
              <p:cNvSpPr>
                <a:spLocks noChangeArrowheads="1"/>
              </p:cNvSpPr>
              <p:nvPr/>
            </p:nvSpPr>
            <p:spPr bwMode="auto">
              <a:xfrm>
                <a:off x="6707919" y="1375154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Rectangle 104"/>
              <p:cNvSpPr>
                <a:spLocks noChangeArrowheads="1"/>
              </p:cNvSpPr>
              <p:nvPr/>
            </p:nvSpPr>
            <p:spPr bwMode="auto">
              <a:xfrm>
                <a:off x="6589518" y="1375154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Rectangle 105"/>
              <p:cNvSpPr>
                <a:spLocks noChangeArrowheads="1"/>
              </p:cNvSpPr>
              <p:nvPr/>
            </p:nvSpPr>
            <p:spPr bwMode="auto">
              <a:xfrm>
                <a:off x="6473331" y="1375154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Rectangle 106"/>
              <p:cNvSpPr>
                <a:spLocks noChangeArrowheads="1"/>
              </p:cNvSpPr>
              <p:nvPr/>
            </p:nvSpPr>
            <p:spPr bwMode="auto">
              <a:xfrm>
                <a:off x="6354931" y="1375154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Rectangle 107"/>
              <p:cNvSpPr>
                <a:spLocks noChangeArrowheads="1"/>
              </p:cNvSpPr>
              <p:nvPr/>
            </p:nvSpPr>
            <p:spPr bwMode="auto">
              <a:xfrm>
                <a:off x="6707919" y="1577651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Rectangle 108"/>
              <p:cNvSpPr>
                <a:spLocks noChangeArrowheads="1"/>
              </p:cNvSpPr>
              <p:nvPr/>
            </p:nvSpPr>
            <p:spPr bwMode="auto">
              <a:xfrm>
                <a:off x="6589518" y="1577651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Rectangle 109"/>
              <p:cNvSpPr>
                <a:spLocks noChangeArrowheads="1"/>
              </p:cNvSpPr>
              <p:nvPr/>
            </p:nvSpPr>
            <p:spPr bwMode="auto">
              <a:xfrm>
                <a:off x="6473331" y="1577651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Rectangle 110"/>
              <p:cNvSpPr>
                <a:spLocks noChangeArrowheads="1"/>
              </p:cNvSpPr>
              <p:nvPr/>
            </p:nvSpPr>
            <p:spPr bwMode="auto">
              <a:xfrm>
                <a:off x="6354931" y="1577651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Rectangle 111"/>
              <p:cNvSpPr>
                <a:spLocks noChangeArrowheads="1"/>
              </p:cNvSpPr>
              <p:nvPr/>
            </p:nvSpPr>
            <p:spPr bwMode="auto">
              <a:xfrm>
                <a:off x="6707919" y="1780148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Rectangle 112"/>
              <p:cNvSpPr>
                <a:spLocks noChangeArrowheads="1"/>
              </p:cNvSpPr>
              <p:nvPr/>
            </p:nvSpPr>
            <p:spPr bwMode="auto">
              <a:xfrm>
                <a:off x="6589518" y="1780148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Rectangle 113"/>
              <p:cNvSpPr>
                <a:spLocks noChangeArrowheads="1"/>
              </p:cNvSpPr>
              <p:nvPr/>
            </p:nvSpPr>
            <p:spPr bwMode="auto">
              <a:xfrm>
                <a:off x="6473331" y="1780148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Rectangle 114"/>
              <p:cNvSpPr>
                <a:spLocks noChangeArrowheads="1"/>
              </p:cNvSpPr>
              <p:nvPr/>
            </p:nvSpPr>
            <p:spPr bwMode="auto">
              <a:xfrm>
                <a:off x="6354931" y="1780148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Rectangle 115"/>
              <p:cNvSpPr>
                <a:spLocks noChangeArrowheads="1"/>
              </p:cNvSpPr>
              <p:nvPr/>
            </p:nvSpPr>
            <p:spPr bwMode="auto">
              <a:xfrm>
                <a:off x="6707919" y="1983752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Rectangle 116"/>
              <p:cNvSpPr>
                <a:spLocks noChangeArrowheads="1"/>
              </p:cNvSpPr>
              <p:nvPr/>
            </p:nvSpPr>
            <p:spPr bwMode="auto">
              <a:xfrm>
                <a:off x="6589518" y="1983752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Rectangle 117"/>
              <p:cNvSpPr>
                <a:spLocks noChangeArrowheads="1"/>
              </p:cNvSpPr>
              <p:nvPr/>
            </p:nvSpPr>
            <p:spPr bwMode="auto">
              <a:xfrm>
                <a:off x="6473331" y="1983752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Rectangle 118"/>
              <p:cNvSpPr>
                <a:spLocks noChangeArrowheads="1"/>
              </p:cNvSpPr>
              <p:nvPr/>
            </p:nvSpPr>
            <p:spPr bwMode="auto">
              <a:xfrm>
                <a:off x="6354931" y="1983752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Rectangle 119"/>
              <p:cNvSpPr>
                <a:spLocks noChangeArrowheads="1"/>
              </p:cNvSpPr>
              <p:nvPr/>
            </p:nvSpPr>
            <p:spPr bwMode="auto">
              <a:xfrm>
                <a:off x="6707919" y="2186249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Rectangle 120"/>
              <p:cNvSpPr>
                <a:spLocks noChangeArrowheads="1"/>
              </p:cNvSpPr>
              <p:nvPr/>
            </p:nvSpPr>
            <p:spPr bwMode="auto">
              <a:xfrm>
                <a:off x="6589518" y="2186249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121"/>
              <p:cNvSpPr>
                <a:spLocks noChangeArrowheads="1"/>
              </p:cNvSpPr>
              <p:nvPr/>
            </p:nvSpPr>
            <p:spPr bwMode="auto">
              <a:xfrm>
                <a:off x="6473331" y="2186249"/>
                <a:ext cx="61967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Rectangle 122"/>
              <p:cNvSpPr>
                <a:spLocks noChangeArrowheads="1"/>
              </p:cNvSpPr>
              <p:nvPr/>
            </p:nvSpPr>
            <p:spPr bwMode="auto">
              <a:xfrm>
                <a:off x="6354931" y="2186249"/>
                <a:ext cx="63073" cy="147170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Rectangle 123"/>
              <p:cNvSpPr>
                <a:spLocks noChangeArrowheads="1"/>
              </p:cNvSpPr>
              <p:nvPr/>
            </p:nvSpPr>
            <p:spPr bwMode="auto">
              <a:xfrm>
                <a:off x="6707919" y="2388746"/>
                <a:ext cx="61967" cy="148276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Rectangle 124"/>
              <p:cNvSpPr>
                <a:spLocks noChangeArrowheads="1"/>
              </p:cNvSpPr>
              <p:nvPr/>
            </p:nvSpPr>
            <p:spPr bwMode="auto">
              <a:xfrm>
                <a:off x="6589518" y="2388746"/>
                <a:ext cx="63073" cy="148276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Rectangle 125"/>
              <p:cNvSpPr>
                <a:spLocks noChangeArrowheads="1"/>
              </p:cNvSpPr>
              <p:nvPr/>
            </p:nvSpPr>
            <p:spPr bwMode="auto">
              <a:xfrm>
                <a:off x="6473331" y="2388746"/>
                <a:ext cx="61967" cy="148276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Rectangle 126"/>
              <p:cNvSpPr>
                <a:spLocks noChangeArrowheads="1"/>
              </p:cNvSpPr>
              <p:nvPr/>
            </p:nvSpPr>
            <p:spPr bwMode="auto">
              <a:xfrm>
                <a:off x="6354931" y="2388746"/>
                <a:ext cx="63073" cy="148276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Rectangle 127"/>
              <p:cNvSpPr>
                <a:spLocks noChangeArrowheads="1"/>
              </p:cNvSpPr>
              <p:nvPr/>
            </p:nvSpPr>
            <p:spPr bwMode="auto">
              <a:xfrm>
                <a:off x="7794546" y="882743"/>
                <a:ext cx="682738" cy="1999520"/>
              </a:xfrm>
              <a:prstGeom prst="rect">
                <a:avLst/>
              </a:prstGeom>
              <a:solidFill>
                <a:srgbClr val="7FAA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Rectangle 128"/>
              <p:cNvSpPr>
                <a:spLocks noChangeArrowheads="1"/>
              </p:cNvSpPr>
              <p:nvPr/>
            </p:nvSpPr>
            <p:spPr bwMode="auto">
              <a:xfrm>
                <a:off x="7873110" y="732254"/>
                <a:ext cx="541100" cy="225734"/>
              </a:xfrm>
              <a:prstGeom prst="rect">
                <a:avLst/>
              </a:prstGeom>
              <a:solidFill>
                <a:srgbClr val="7FAA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Rectangle 129"/>
              <p:cNvSpPr>
                <a:spLocks noChangeArrowheads="1"/>
              </p:cNvSpPr>
              <p:nvPr/>
            </p:nvSpPr>
            <p:spPr bwMode="auto">
              <a:xfrm>
                <a:off x="7935077" y="586190"/>
                <a:ext cx="416061" cy="174833"/>
              </a:xfrm>
              <a:prstGeom prst="rect">
                <a:avLst/>
              </a:prstGeom>
              <a:solidFill>
                <a:srgbClr val="7FAA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Rectangle 130"/>
              <p:cNvSpPr>
                <a:spLocks noChangeArrowheads="1"/>
              </p:cNvSpPr>
              <p:nvPr/>
            </p:nvSpPr>
            <p:spPr bwMode="auto">
              <a:xfrm>
                <a:off x="8298024" y="993397"/>
                <a:ext cx="84097" cy="187005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Rectangle 131"/>
              <p:cNvSpPr>
                <a:spLocks noChangeArrowheads="1"/>
              </p:cNvSpPr>
              <p:nvPr/>
            </p:nvSpPr>
            <p:spPr bwMode="auto">
              <a:xfrm>
                <a:off x="8167451" y="993397"/>
                <a:ext cx="82991" cy="187005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Rectangle 132"/>
              <p:cNvSpPr>
                <a:spLocks noChangeArrowheads="1"/>
              </p:cNvSpPr>
              <p:nvPr/>
            </p:nvSpPr>
            <p:spPr bwMode="auto">
              <a:xfrm>
                <a:off x="8035772" y="993397"/>
                <a:ext cx="84097" cy="187005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Rectangle 133"/>
              <p:cNvSpPr>
                <a:spLocks noChangeArrowheads="1"/>
              </p:cNvSpPr>
              <p:nvPr/>
            </p:nvSpPr>
            <p:spPr bwMode="auto">
              <a:xfrm>
                <a:off x="7905200" y="993397"/>
                <a:ext cx="82991" cy="187005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Rectangle 134"/>
              <p:cNvSpPr>
                <a:spLocks noChangeArrowheads="1"/>
              </p:cNvSpPr>
              <p:nvPr/>
            </p:nvSpPr>
            <p:spPr bwMode="auto">
              <a:xfrm>
                <a:off x="8298024" y="1247902"/>
                <a:ext cx="84097" cy="187005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Rectangle 135"/>
              <p:cNvSpPr>
                <a:spLocks noChangeArrowheads="1"/>
              </p:cNvSpPr>
              <p:nvPr/>
            </p:nvSpPr>
            <p:spPr bwMode="auto">
              <a:xfrm>
                <a:off x="8167451" y="1247902"/>
                <a:ext cx="82991" cy="187005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Rectangle 136"/>
              <p:cNvSpPr>
                <a:spLocks noChangeArrowheads="1"/>
              </p:cNvSpPr>
              <p:nvPr/>
            </p:nvSpPr>
            <p:spPr bwMode="auto">
              <a:xfrm>
                <a:off x="8035772" y="1247902"/>
                <a:ext cx="84097" cy="187005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Rectangle 137"/>
              <p:cNvSpPr>
                <a:spLocks noChangeArrowheads="1"/>
              </p:cNvSpPr>
              <p:nvPr/>
            </p:nvSpPr>
            <p:spPr bwMode="auto">
              <a:xfrm>
                <a:off x="7905200" y="1247902"/>
                <a:ext cx="82991" cy="187005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Rectangle 138"/>
              <p:cNvSpPr>
                <a:spLocks noChangeArrowheads="1"/>
              </p:cNvSpPr>
              <p:nvPr/>
            </p:nvSpPr>
            <p:spPr bwMode="auto">
              <a:xfrm>
                <a:off x="8298024" y="1502406"/>
                <a:ext cx="84097" cy="185899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Rectangle 139"/>
              <p:cNvSpPr>
                <a:spLocks noChangeArrowheads="1"/>
              </p:cNvSpPr>
              <p:nvPr/>
            </p:nvSpPr>
            <p:spPr bwMode="auto">
              <a:xfrm>
                <a:off x="8167451" y="1502406"/>
                <a:ext cx="82991" cy="185899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Rectangle 140"/>
              <p:cNvSpPr>
                <a:spLocks noChangeArrowheads="1"/>
              </p:cNvSpPr>
              <p:nvPr/>
            </p:nvSpPr>
            <p:spPr bwMode="auto">
              <a:xfrm>
                <a:off x="8035772" y="1502406"/>
                <a:ext cx="84097" cy="185899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141"/>
              <p:cNvSpPr>
                <a:spLocks noChangeArrowheads="1"/>
              </p:cNvSpPr>
              <p:nvPr/>
            </p:nvSpPr>
            <p:spPr bwMode="auto">
              <a:xfrm>
                <a:off x="7905200" y="1502406"/>
                <a:ext cx="82991" cy="185899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Rectangle 142"/>
              <p:cNvSpPr>
                <a:spLocks noChangeArrowheads="1"/>
              </p:cNvSpPr>
              <p:nvPr/>
            </p:nvSpPr>
            <p:spPr bwMode="auto">
              <a:xfrm>
                <a:off x="8298024" y="1756911"/>
                <a:ext cx="84097" cy="185899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Rectangle 143"/>
              <p:cNvSpPr>
                <a:spLocks noChangeArrowheads="1"/>
              </p:cNvSpPr>
              <p:nvPr/>
            </p:nvSpPr>
            <p:spPr bwMode="auto">
              <a:xfrm>
                <a:off x="8167451" y="1756911"/>
                <a:ext cx="82991" cy="185899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Rectangle 144"/>
              <p:cNvSpPr>
                <a:spLocks noChangeArrowheads="1"/>
              </p:cNvSpPr>
              <p:nvPr/>
            </p:nvSpPr>
            <p:spPr bwMode="auto">
              <a:xfrm>
                <a:off x="8035772" y="1756911"/>
                <a:ext cx="84097" cy="185899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Rectangle 145"/>
              <p:cNvSpPr>
                <a:spLocks noChangeArrowheads="1"/>
              </p:cNvSpPr>
              <p:nvPr/>
            </p:nvSpPr>
            <p:spPr bwMode="auto">
              <a:xfrm>
                <a:off x="7905200" y="1756911"/>
                <a:ext cx="82991" cy="185899"/>
              </a:xfrm>
              <a:prstGeom prst="rect">
                <a:avLst/>
              </a:pr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46"/>
              <p:cNvSpPr>
                <a:spLocks/>
              </p:cNvSpPr>
              <p:nvPr/>
            </p:nvSpPr>
            <p:spPr bwMode="auto">
              <a:xfrm>
                <a:off x="7292174" y="1364089"/>
                <a:ext cx="630731" cy="1488298"/>
              </a:xfrm>
              <a:custGeom>
                <a:avLst/>
                <a:gdLst>
                  <a:gd name="T0" fmla="*/ 0 w 570"/>
                  <a:gd name="T1" fmla="*/ 1345 h 1345"/>
                  <a:gd name="T2" fmla="*/ 570 w 570"/>
                  <a:gd name="T3" fmla="*/ 1345 h 1345"/>
                  <a:gd name="T4" fmla="*/ 570 w 570"/>
                  <a:gd name="T5" fmla="*/ 209 h 1345"/>
                  <a:gd name="T6" fmla="*/ 454 w 570"/>
                  <a:gd name="T7" fmla="*/ 0 h 1345"/>
                  <a:gd name="T8" fmla="*/ 121 w 570"/>
                  <a:gd name="T9" fmla="*/ 0 h 1345"/>
                  <a:gd name="T10" fmla="*/ 0 w 570"/>
                  <a:gd name="T11" fmla="*/ 209 h 1345"/>
                  <a:gd name="T12" fmla="*/ 0 w 570"/>
                  <a:gd name="T13" fmla="*/ 1345 h 1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0" h="1345">
                    <a:moveTo>
                      <a:pt x="0" y="1345"/>
                    </a:moveTo>
                    <a:lnTo>
                      <a:pt x="570" y="1345"/>
                    </a:lnTo>
                    <a:lnTo>
                      <a:pt x="570" y="209"/>
                    </a:lnTo>
                    <a:lnTo>
                      <a:pt x="454" y="0"/>
                    </a:lnTo>
                    <a:lnTo>
                      <a:pt x="121" y="0"/>
                    </a:lnTo>
                    <a:lnTo>
                      <a:pt x="0" y="209"/>
                    </a:lnTo>
                    <a:lnTo>
                      <a:pt x="0" y="1345"/>
                    </a:lnTo>
                    <a:close/>
                  </a:path>
                </a:pathLst>
              </a:custGeom>
              <a:solidFill>
                <a:srgbClr val="465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Rectangle 147"/>
              <p:cNvSpPr>
                <a:spLocks noChangeArrowheads="1"/>
              </p:cNvSpPr>
              <p:nvPr/>
            </p:nvSpPr>
            <p:spPr bwMode="auto">
              <a:xfrm>
                <a:off x="7697170" y="1601995"/>
                <a:ext cx="84097" cy="184792"/>
              </a:xfrm>
              <a:prstGeom prst="rect">
                <a:avLst/>
              </a:prstGeom>
              <a:solidFill>
                <a:srgbClr val="7EB3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Rectangle 148"/>
              <p:cNvSpPr>
                <a:spLocks noChangeArrowheads="1"/>
              </p:cNvSpPr>
              <p:nvPr/>
            </p:nvSpPr>
            <p:spPr bwMode="auto">
              <a:xfrm>
                <a:off x="7565491" y="1601995"/>
                <a:ext cx="85204" cy="184792"/>
              </a:xfrm>
              <a:prstGeom prst="rect">
                <a:avLst/>
              </a:prstGeom>
              <a:solidFill>
                <a:srgbClr val="7EB3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Rectangle 149"/>
              <p:cNvSpPr>
                <a:spLocks noChangeArrowheads="1"/>
              </p:cNvSpPr>
              <p:nvPr/>
            </p:nvSpPr>
            <p:spPr bwMode="auto">
              <a:xfrm>
                <a:off x="7433812" y="1601995"/>
                <a:ext cx="85204" cy="184792"/>
              </a:xfrm>
              <a:prstGeom prst="rect">
                <a:avLst/>
              </a:prstGeom>
              <a:solidFill>
                <a:srgbClr val="7EB3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Rectangle 150"/>
              <p:cNvSpPr>
                <a:spLocks noChangeArrowheads="1"/>
              </p:cNvSpPr>
              <p:nvPr/>
            </p:nvSpPr>
            <p:spPr bwMode="auto">
              <a:xfrm>
                <a:off x="7697170" y="1835475"/>
                <a:ext cx="84097" cy="187005"/>
              </a:xfrm>
              <a:prstGeom prst="rect">
                <a:avLst/>
              </a:prstGeom>
              <a:solidFill>
                <a:srgbClr val="7EB3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Rectangle 151"/>
              <p:cNvSpPr>
                <a:spLocks noChangeArrowheads="1"/>
              </p:cNvSpPr>
              <p:nvPr/>
            </p:nvSpPr>
            <p:spPr bwMode="auto">
              <a:xfrm>
                <a:off x="7565491" y="1835475"/>
                <a:ext cx="85204" cy="187005"/>
              </a:xfrm>
              <a:prstGeom prst="rect">
                <a:avLst/>
              </a:prstGeom>
              <a:solidFill>
                <a:srgbClr val="7EB3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Rectangle 152"/>
              <p:cNvSpPr>
                <a:spLocks noChangeArrowheads="1"/>
              </p:cNvSpPr>
              <p:nvPr/>
            </p:nvSpPr>
            <p:spPr bwMode="auto">
              <a:xfrm>
                <a:off x="7433812" y="1835475"/>
                <a:ext cx="85204" cy="187005"/>
              </a:xfrm>
              <a:prstGeom prst="rect">
                <a:avLst/>
              </a:prstGeom>
              <a:solidFill>
                <a:srgbClr val="7EB3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Rectangle 153"/>
              <p:cNvSpPr>
                <a:spLocks noChangeArrowheads="1"/>
              </p:cNvSpPr>
              <p:nvPr/>
            </p:nvSpPr>
            <p:spPr bwMode="auto">
              <a:xfrm>
                <a:off x="7697170" y="2067849"/>
                <a:ext cx="84097" cy="187005"/>
              </a:xfrm>
              <a:prstGeom prst="rect">
                <a:avLst/>
              </a:prstGeom>
              <a:solidFill>
                <a:srgbClr val="7EB3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Rectangle 154"/>
              <p:cNvSpPr>
                <a:spLocks noChangeArrowheads="1"/>
              </p:cNvSpPr>
              <p:nvPr/>
            </p:nvSpPr>
            <p:spPr bwMode="auto">
              <a:xfrm>
                <a:off x="7565491" y="2067849"/>
                <a:ext cx="85204" cy="187005"/>
              </a:xfrm>
              <a:prstGeom prst="rect">
                <a:avLst/>
              </a:prstGeom>
              <a:solidFill>
                <a:srgbClr val="7EB3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Rectangle 155"/>
              <p:cNvSpPr>
                <a:spLocks noChangeArrowheads="1"/>
              </p:cNvSpPr>
              <p:nvPr/>
            </p:nvSpPr>
            <p:spPr bwMode="auto">
              <a:xfrm>
                <a:off x="7433812" y="2067849"/>
                <a:ext cx="85204" cy="187005"/>
              </a:xfrm>
              <a:prstGeom prst="rect">
                <a:avLst/>
              </a:prstGeom>
              <a:solidFill>
                <a:srgbClr val="7EB3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156"/>
              <p:cNvSpPr>
                <a:spLocks/>
              </p:cNvSpPr>
              <p:nvPr/>
            </p:nvSpPr>
            <p:spPr bwMode="auto">
              <a:xfrm>
                <a:off x="5397769" y="1510152"/>
                <a:ext cx="631837" cy="1342234"/>
              </a:xfrm>
              <a:custGeom>
                <a:avLst/>
                <a:gdLst>
                  <a:gd name="T0" fmla="*/ 0 w 571"/>
                  <a:gd name="T1" fmla="*/ 1213 h 1213"/>
                  <a:gd name="T2" fmla="*/ 571 w 571"/>
                  <a:gd name="T3" fmla="*/ 1213 h 1213"/>
                  <a:gd name="T4" fmla="*/ 571 w 571"/>
                  <a:gd name="T5" fmla="*/ 386 h 1213"/>
                  <a:gd name="T6" fmla="*/ 286 w 571"/>
                  <a:gd name="T7" fmla="*/ 0 h 1213"/>
                  <a:gd name="T8" fmla="*/ 0 w 571"/>
                  <a:gd name="T9" fmla="*/ 386 h 1213"/>
                  <a:gd name="T10" fmla="*/ 0 w 571"/>
                  <a:gd name="T11" fmla="*/ 1213 h 1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1" h="1213">
                    <a:moveTo>
                      <a:pt x="0" y="1213"/>
                    </a:moveTo>
                    <a:lnTo>
                      <a:pt x="571" y="1213"/>
                    </a:lnTo>
                    <a:lnTo>
                      <a:pt x="571" y="386"/>
                    </a:lnTo>
                    <a:lnTo>
                      <a:pt x="286" y="0"/>
                    </a:lnTo>
                    <a:lnTo>
                      <a:pt x="0" y="386"/>
                    </a:lnTo>
                    <a:lnTo>
                      <a:pt x="0" y="1213"/>
                    </a:lnTo>
                    <a:close/>
                  </a:path>
                </a:pathLst>
              </a:custGeom>
              <a:solidFill>
                <a:srgbClr val="FFC8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Rectangle 157"/>
              <p:cNvSpPr>
                <a:spLocks noChangeArrowheads="1"/>
              </p:cNvSpPr>
              <p:nvPr/>
            </p:nvSpPr>
            <p:spPr bwMode="auto">
              <a:xfrm>
                <a:off x="5484080" y="2361082"/>
                <a:ext cx="459216" cy="24011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58"/>
              <p:cNvSpPr>
                <a:spLocks/>
              </p:cNvSpPr>
              <p:nvPr/>
            </p:nvSpPr>
            <p:spPr bwMode="auto">
              <a:xfrm>
                <a:off x="5429859" y="2237150"/>
                <a:ext cx="568764" cy="164875"/>
              </a:xfrm>
              <a:custGeom>
                <a:avLst/>
                <a:gdLst>
                  <a:gd name="T0" fmla="*/ 1 w 429"/>
                  <a:gd name="T1" fmla="*/ 103 h 125"/>
                  <a:gd name="T2" fmla="*/ 26 w 429"/>
                  <a:gd name="T3" fmla="*/ 0 h 125"/>
                  <a:gd name="T4" fmla="*/ 168 w 429"/>
                  <a:gd name="T5" fmla="*/ 0 h 125"/>
                  <a:gd name="T6" fmla="*/ 256 w 429"/>
                  <a:gd name="T7" fmla="*/ 0 h 125"/>
                  <a:gd name="T8" fmla="*/ 403 w 429"/>
                  <a:gd name="T9" fmla="*/ 0 h 125"/>
                  <a:gd name="T10" fmla="*/ 427 w 429"/>
                  <a:gd name="T11" fmla="*/ 103 h 125"/>
                  <a:gd name="T12" fmla="*/ 429 w 429"/>
                  <a:gd name="T13" fmla="*/ 109 h 125"/>
                  <a:gd name="T14" fmla="*/ 412 w 429"/>
                  <a:gd name="T15" fmla="*/ 125 h 125"/>
                  <a:gd name="T16" fmla="*/ 396 w 429"/>
                  <a:gd name="T17" fmla="*/ 109 h 125"/>
                  <a:gd name="T18" fmla="*/ 379 w 429"/>
                  <a:gd name="T19" fmla="*/ 125 h 125"/>
                  <a:gd name="T20" fmla="*/ 363 w 429"/>
                  <a:gd name="T21" fmla="*/ 109 h 125"/>
                  <a:gd name="T22" fmla="*/ 346 w 429"/>
                  <a:gd name="T23" fmla="*/ 125 h 125"/>
                  <a:gd name="T24" fmla="*/ 330 w 429"/>
                  <a:gd name="T25" fmla="*/ 109 h 125"/>
                  <a:gd name="T26" fmla="*/ 313 w 429"/>
                  <a:gd name="T27" fmla="*/ 125 h 125"/>
                  <a:gd name="T28" fmla="*/ 297 w 429"/>
                  <a:gd name="T29" fmla="*/ 109 h 125"/>
                  <a:gd name="T30" fmla="*/ 280 w 429"/>
                  <a:gd name="T31" fmla="*/ 125 h 125"/>
                  <a:gd name="T32" fmla="*/ 264 w 429"/>
                  <a:gd name="T33" fmla="*/ 109 h 125"/>
                  <a:gd name="T34" fmla="*/ 247 w 429"/>
                  <a:gd name="T35" fmla="*/ 125 h 125"/>
                  <a:gd name="T36" fmla="*/ 231 w 429"/>
                  <a:gd name="T37" fmla="*/ 109 h 125"/>
                  <a:gd name="T38" fmla="*/ 214 w 429"/>
                  <a:gd name="T39" fmla="*/ 125 h 125"/>
                  <a:gd name="T40" fmla="*/ 198 w 429"/>
                  <a:gd name="T41" fmla="*/ 109 h 125"/>
                  <a:gd name="T42" fmla="*/ 181 w 429"/>
                  <a:gd name="T43" fmla="*/ 125 h 125"/>
                  <a:gd name="T44" fmla="*/ 165 w 429"/>
                  <a:gd name="T45" fmla="*/ 109 h 125"/>
                  <a:gd name="T46" fmla="*/ 148 w 429"/>
                  <a:gd name="T47" fmla="*/ 125 h 125"/>
                  <a:gd name="T48" fmla="*/ 132 w 429"/>
                  <a:gd name="T49" fmla="*/ 109 h 125"/>
                  <a:gd name="T50" fmla="*/ 116 w 429"/>
                  <a:gd name="T51" fmla="*/ 125 h 125"/>
                  <a:gd name="T52" fmla="*/ 99 w 429"/>
                  <a:gd name="T53" fmla="*/ 109 h 125"/>
                  <a:gd name="T54" fmla="*/ 83 w 429"/>
                  <a:gd name="T55" fmla="*/ 125 h 125"/>
                  <a:gd name="T56" fmla="*/ 66 w 429"/>
                  <a:gd name="T57" fmla="*/ 109 h 125"/>
                  <a:gd name="T58" fmla="*/ 50 w 429"/>
                  <a:gd name="T59" fmla="*/ 125 h 125"/>
                  <a:gd name="T60" fmla="*/ 33 w 429"/>
                  <a:gd name="T61" fmla="*/ 109 h 125"/>
                  <a:gd name="T62" fmla="*/ 17 w 429"/>
                  <a:gd name="T63" fmla="*/ 125 h 125"/>
                  <a:gd name="T64" fmla="*/ 0 w 429"/>
                  <a:gd name="T65" fmla="*/ 109 h 125"/>
                  <a:gd name="T66" fmla="*/ 1 w 429"/>
                  <a:gd name="T67" fmla="*/ 10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9" h="125">
                    <a:moveTo>
                      <a:pt x="1" y="103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403" y="0"/>
                      <a:pt x="403" y="0"/>
                      <a:pt x="403" y="0"/>
                    </a:cubicBezTo>
                    <a:cubicBezTo>
                      <a:pt x="427" y="103"/>
                      <a:pt x="427" y="103"/>
                      <a:pt x="427" y="103"/>
                    </a:cubicBezTo>
                    <a:cubicBezTo>
                      <a:pt x="428" y="105"/>
                      <a:pt x="429" y="107"/>
                      <a:pt x="429" y="109"/>
                    </a:cubicBezTo>
                    <a:cubicBezTo>
                      <a:pt x="429" y="118"/>
                      <a:pt x="421" y="125"/>
                      <a:pt x="412" y="125"/>
                    </a:cubicBezTo>
                    <a:cubicBezTo>
                      <a:pt x="403" y="125"/>
                      <a:pt x="396" y="118"/>
                      <a:pt x="396" y="109"/>
                    </a:cubicBezTo>
                    <a:cubicBezTo>
                      <a:pt x="396" y="118"/>
                      <a:pt x="388" y="125"/>
                      <a:pt x="379" y="125"/>
                    </a:cubicBezTo>
                    <a:cubicBezTo>
                      <a:pt x="370" y="125"/>
                      <a:pt x="363" y="118"/>
                      <a:pt x="363" y="109"/>
                    </a:cubicBezTo>
                    <a:cubicBezTo>
                      <a:pt x="363" y="118"/>
                      <a:pt x="355" y="125"/>
                      <a:pt x="346" y="125"/>
                    </a:cubicBezTo>
                    <a:cubicBezTo>
                      <a:pt x="337" y="125"/>
                      <a:pt x="330" y="118"/>
                      <a:pt x="330" y="109"/>
                    </a:cubicBezTo>
                    <a:cubicBezTo>
                      <a:pt x="330" y="118"/>
                      <a:pt x="322" y="125"/>
                      <a:pt x="313" y="125"/>
                    </a:cubicBezTo>
                    <a:cubicBezTo>
                      <a:pt x="304" y="125"/>
                      <a:pt x="297" y="118"/>
                      <a:pt x="297" y="109"/>
                    </a:cubicBezTo>
                    <a:cubicBezTo>
                      <a:pt x="297" y="118"/>
                      <a:pt x="289" y="125"/>
                      <a:pt x="280" y="125"/>
                    </a:cubicBezTo>
                    <a:cubicBezTo>
                      <a:pt x="271" y="125"/>
                      <a:pt x="264" y="118"/>
                      <a:pt x="264" y="109"/>
                    </a:cubicBezTo>
                    <a:cubicBezTo>
                      <a:pt x="264" y="118"/>
                      <a:pt x="256" y="125"/>
                      <a:pt x="247" y="125"/>
                    </a:cubicBezTo>
                    <a:cubicBezTo>
                      <a:pt x="238" y="125"/>
                      <a:pt x="231" y="118"/>
                      <a:pt x="231" y="109"/>
                    </a:cubicBezTo>
                    <a:cubicBezTo>
                      <a:pt x="231" y="118"/>
                      <a:pt x="223" y="125"/>
                      <a:pt x="214" y="125"/>
                    </a:cubicBezTo>
                    <a:cubicBezTo>
                      <a:pt x="205" y="125"/>
                      <a:pt x="198" y="118"/>
                      <a:pt x="198" y="109"/>
                    </a:cubicBezTo>
                    <a:cubicBezTo>
                      <a:pt x="198" y="118"/>
                      <a:pt x="190" y="125"/>
                      <a:pt x="181" y="125"/>
                    </a:cubicBezTo>
                    <a:cubicBezTo>
                      <a:pt x="172" y="125"/>
                      <a:pt x="165" y="118"/>
                      <a:pt x="165" y="109"/>
                    </a:cubicBezTo>
                    <a:cubicBezTo>
                      <a:pt x="165" y="118"/>
                      <a:pt x="158" y="125"/>
                      <a:pt x="148" y="125"/>
                    </a:cubicBezTo>
                    <a:cubicBezTo>
                      <a:pt x="139" y="125"/>
                      <a:pt x="132" y="118"/>
                      <a:pt x="132" y="109"/>
                    </a:cubicBezTo>
                    <a:cubicBezTo>
                      <a:pt x="132" y="118"/>
                      <a:pt x="125" y="125"/>
                      <a:pt x="116" y="125"/>
                    </a:cubicBezTo>
                    <a:cubicBezTo>
                      <a:pt x="106" y="125"/>
                      <a:pt x="99" y="118"/>
                      <a:pt x="99" y="109"/>
                    </a:cubicBezTo>
                    <a:cubicBezTo>
                      <a:pt x="99" y="118"/>
                      <a:pt x="92" y="125"/>
                      <a:pt x="83" y="125"/>
                    </a:cubicBezTo>
                    <a:cubicBezTo>
                      <a:pt x="73" y="125"/>
                      <a:pt x="66" y="118"/>
                      <a:pt x="66" y="109"/>
                    </a:cubicBezTo>
                    <a:cubicBezTo>
                      <a:pt x="66" y="118"/>
                      <a:pt x="59" y="125"/>
                      <a:pt x="50" y="125"/>
                    </a:cubicBezTo>
                    <a:cubicBezTo>
                      <a:pt x="41" y="125"/>
                      <a:pt x="33" y="118"/>
                      <a:pt x="33" y="109"/>
                    </a:cubicBezTo>
                    <a:cubicBezTo>
                      <a:pt x="33" y="118"/>
                      <a:pt x="26" y="125"/>
                      <a:pt x="17" y="125"/>
                    </a:cubicBezTo>
                    <a:cubicBezTo>
                      <a:pt x="8" y="125"/>
                      <a:pt x="0" y="118"/>
                      <a:pt x="0" y="109"/>
                    </a:cubicBezTo>
                    <a:cubicBezTo>
                      <a:pt x="0" y="107"/>
                      <a:pt x="1" y="105"/>
                      <a:pt x="1" y="103"/>
                    </a:cubicBezTo>
                    <a:close/>
                  </a:path>
                </a:pathLst>
              </a:cu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Rectangle 159"/>
              <p:cNvSpPr>
                <a:spLocks noChangeArrowheads="1"/>
              </p:cNvSpPr>
              <p:nvPr/>
            </p:nvSpPr>
            <p:spPr bwMode="auto">
              <a:xfrm>
                <a:off x="5866944" y="1973793"/>
                <a:ext cx="73032" cy="167088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Rectangle 160"/>
              <p:cNvSpPr>
                <a:spLocks noChangeArrowheads="1"/>
              </p:cNvSpPr>
              <p:nvPr/>
            </p:nvSpPr>
            <p:spPr bwMode="auto">
              <a:xfrm>
                <a:off x="5750757" y="1973793"/>
                <a:ext cx="73032" cy="167088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Rectangle 161"/>
              <p:cNvSpPr>
                <a:spLocks noChangeArrowheads="1"/>
              </p:cNvSpPr>
              <p:nvPr/>
            </p:nvSpPr>
            <p:spPr bwMode="auto">
              <a:xfrm>
                <a:off x="5632357" y="1973793"/>
                <a:ext cx="73032" cy="167088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Rectangle 162"/>
              <p:cNvSpPr>
                <a:spLocks noChangeArrowheads="1"/>
              </p:cNvSpPr>
              <p:nvPr/>
            </p:nvSpPr>
            <p:spPr bwMode="auto">
              <a:xfrm>
                <a:off x="5516170" y="1973793"/>
                <a:ext cx="73032" cy="167088"/>
              </a:xfrm>
              <a:prstGeom prst="rect">
                <a:avLst/>
              </a:prstGeom>
              <a:solidFill>
                <a:srgbClr val="FC92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63"/>
              <p:cNvSpPr>
                <a:spLocks/>
              </p:cNvSpPr>
              <p:nvPr/>
            </p:nvSpPr>
            <p:spPr bwMode="auto">
              <a:xfrm>
                <a:off x="6029607" y="1515685"/>
                <a:ext cx="631837" cy="1198384"/>
              </a:xfrm>
              <a:custGeom>
                <a:avLst/>
                <a:gdLst>
                  <a:gd name="T0" fmla="*/ 0 w 571"/>
                  <a:gd name="T1" fmla="*/ 1083 h 1083"/>
                  <a:gd name="T2" fmla="*/ 571 w 571"/>
                  <a:gd name="T3" fmla="*/ 1083 h 1083"/>
                  <a:gd name="T4" fmla="*/ 571 w 571"/>
                  <a:gd name="T5" fmla="*/ 386 h 1083"/>
                  <a:gd name="T6" fmla="*/ 286 w 571"/>
                  <a:gd name="T7" fmla="*/ 0 h 1083"/>
                  <a:gd name="T8" fmla="*/ 0 w 571"/>
                  <a:gd name="T9" fmla="*/ 386 h 1083"/>
                  <a:gd name="T10" fmla="*/ 0 w 571"/>
                  <a:gd name="T11" fmla="*/ 1083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1" h="1083">
                    <a:moveTo>
                      <a:pt x="0" y="1083"/>
                    </a:moveTo>
                    <a:lnTo>
                      <a:pt x="571" y="1083"/>
                    </a:lnTo>
                    <a:lnTo>
                      <a:pt x="571" y="386"/>
                    </a:lnTo>
                    <a:lnTo>
                      <a:pt x="286" y="0"/>
                    </a:lnTo>
                    <a:lnTo>
                      <a:pt x="0" y="386"/>
                    </a:lnTo>
                    <a:lnTo>
                      <a:pt x="0" y="1083"/>
                    </a:lnTo>
                    <a:close/>
                  </a:path>
                </a:pathLst>
              </a:custGeom>
              <a:solidFill>
                <a:srgbClr val="7FAA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164"/>
              <p:cNvSpPr>
                <a:spLocks/>
              </p:cNvSpPr>
              <p:nvPr/>
            </p:nvSpPr>
            <p:spPr bwMode="auto">
              <a:xfrm>
                <a:off x="6487716" y="1997030"/>
                <a:ext cx="92950" cy="193645"/>
              </a:xfrm>
              <a:custGeom>
                <a:avLst/>
                <a:gdLst>
                  <a:gd name="T0" fmla="*/ 0 w 70"/>
                  <a:gd name="T1" fmla="*/ 35 h 146"/>
                  <a:gd name="T2" fmla="*/ 0 w 70"/>
                  <a:gd name="T3" fmla="*/ 34 h 146"/>
                  <a:gd name="T4" fmla="*/ 35 w 70"/>
                  <a:gd name="T5" fmla="*/ 0 h 146"/>
                  <a:gd name="T6" fmla="*/ 70 w 70"/>
                  <a:gd name="T7" fmla="*/ 34 h 146"/>
                  <a:gd name="T8" fmla="*/ 70 w 70"/>
                  <a:gd name="T9" fmla="*/ 35 h 146"/>
                  <a:gd name="T10" fmla="*/ 70 w 70"/>
                  <a:gd name="T11" fmla="*/ 35 h 146"/>
                  <a:gd name="T12" fmla="*/ 70 w 70"/>
                  <a:gd name="T13" fmla="*/ 146 h 146"/>
                  <a:gd name="T14" fmla="*/ 0 w 70"/>
                  <a:gd name="T15" fmla="*/ 146 h 146"/>
                  <a:gd name="T16" fmla="*/ 0 w 70"/>
                  <a:gd name="T17" fmla="*/ 3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146">
                    <a:moveTo>
                      <a:pt x="0" y="35"/>
                    </a:moveTo>
                    <a:cubicBezTo>
                      <a:pt x="0" y="35"/>
                      <a:pt x="0" y="35"/>
                      <a:pt x="0" y="34"/>
                    </a:cubicBezTo>
                    <a:cubicBezTo>
                      <a:pt x="0" y="15"/>
                      <a:pt x="16" y="0"/>
                      <a:pt x="35" y="0"/>
                    </a:cubicBezTo>
                    <a:cubicBezTo>
                      <a:pt x="54" y="0"/>
                      <a:pt x="70" y="15"/>
                      <a:pt x="70" y="34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146"/>
                      <a:pt x="70" y="146"/>
                      <a:pt x="70" y="146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35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165"/>
              <p:cNvSpPr>
                <a:spLocks/>
              </p:cNvSpPr>
              <p:nvPr/>
            </p:nvSpPr>
            <p:spPr bwMode="auto">
              <a:xfrm>
                <a:off x="6361570" y="1997030"/>
                <a:ext cx="92950" cy="193645"/>
              </a:xfrm>
              <a:custGeom>
                <a:avLst/>
                <a:gdLst>
                  <a:gd name="T0" fmla="*/ 0 w 70"/>
                  <a:gd name="T1" fmla="*/ 35 h 146"/>
                  <a:gd name="T2" fmla="*/ 0 w 70"/>
                  <a:gd name="T3" fmla="*/ 34 h 146"/>
                  <a:gd name="T4" fmla="*/ 35 w 70"/>
                  <a:gd name="T5" fmla="*/ 0 h 146"/>
                  <a:gd name="T6" fmla="*/ 70 w 70"/>
                  <a:gd name="T7" fmla="*/ 34 h 146"/>
                  <a:gd name="T8" fmla="*/ 70 w 70"/>
                  <a:gd name="T9" fmla="*/ 35 h 146"/>
                  <a:gd name="T10" fmla="*/ 70 w 70"/>
                  <a:gd name="T11" fmla="*/ 35 h 146"/>
                  <a:gd name="T12" fmla="*/ 70 w 70"/>
                  <a:gd name="T13" fmla="*/ 146 h 146"/>
                  <a:gd name="T14" fmla="*/ 0 w 70"/>
                  <a:gd name="T15" fmla="*/ 146 h 146"/>
                  <a:gd name="T16" fmla="*/ 0 w 70"/>
                  <a:gd name="T17" fmla="*/ 3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146">
                    <a:moveTo>
                      <a:pt x="0" y="35"/>
                    </a:moveTo>
                    <a:cubicBezTo>
                      <a:pt x="0" y="35"/>
                      <a:pt x="0" y="35"/>
                      <a:pt x="0" y="34"/>
                    </a:cubicBezTo>
                    <a:cubicBezTo>
                      <a:pt x="0" y="15"/>
                      <a:pt x="16" y="0"/>
                      <a:pt x="35" y="0"/>
                    </a:cubicBezTo>
                    <a:cubicBezTo>
                      <a:pt x="54" y="0"/>
                      <a:pt x="70" y="15"/>
                      <a:pt x="70" y="34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146"/>
                      <a:pt x="70" y="146"/>
                      <a:pt x="70" y="146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35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166"/>
              <p:cNvSpPr>
                <a:spLocks/>
              </p:cNvSpPr>
              <p:nvPr/>
            </p:nvSpPr>
            <p:spPr bwMode="auto">
              <a:xfrm>
                <a:off x="6236530" y="1997030"/>
                <a:ext cx="91843" cy="193645"/>
              </a:xfrm>
              <a:custGeom>
                <a:avLst/>
                <a:gdLst>
                  <a:gd name="T0" fmla="*/ 0 w 70"/>
                  <a:gd name="T1" fmla="*/ 35 h 146"/>
                  <a:gd name="T2" fmla="*/ 0 w 70"/>
                  <a:gd name="T3" fmla="*/ 34 h 146"/>
                  <a:gd name="T4" fmla="*/ 35 w 70"/>
                  <a:gd name="T5" fmla="*/ 0 h 146"/>
                  <a:gd name="T6" fmla="*/ 70 w 70"/>
                  <a:gd name="T7" fmla="*/ 34 h 146"/>
                  <a:gd name="T8" fmla="*/ 70 w 70"/>
                  <a:gd name="T9" fmla="*/ 35 h 146"/>
                  <a:gd name="T10" fmla="*/ 70 w 70"/>
                  <a:gd name="T11" fmla="*/ 35 h 146"/>
                  <a:gd name="T12" fmla="*/ 70 w 70"/>
                  <a:gd name="T13" fmla="*/ 146 h 146"/>
                  <a:gd name="T14" fmla="*/ 0 w 70"/>
                  <a:gd name="T15" fmla="*/ 146 h 146"/>
                  <a:gd name="T16" fmla="*/ 0 w 70"/>
                  <a:gd name="T17" fmla="*/ 3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146">
                    <a:moveTo>
                      <a:pt x="0" y="35"/>
                    </a:moveTo>
                    <a:cubicBezTo>
                      <a:pt x="0" y="35"/>
                      <a:pt x="0" y="35"/>
                      <a:pt x="0" y="34"/>
                    </a:cubicBezTo>
                    <a:cubicBezTo>
                      <a:pt x="0" y="15"/>
                      <a:pt x="16" y="0"/>
                      <a:pt x="35" y="0"/>
                    </a:cubicBezTo>
                    <a:cubicBezTo>
                      <a:pt x="54" y="0"/>
                      <a:pt x="70" y="15"/>
                      <a:pt x="70" y="34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146"/>
                      <a:pt x="70" y="146"/>
                      <a:pt x="70" y="146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35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167"/>
              <p:cNvSpPr>
                <a:spLocks/>
              </p:cNvSpPr>
              <p:nvPr/>
            </p:nvSpPr>
            <p:spPr bwMode="auto">
              <a:xfrm>
                <a:off x="6110384" y="1997030"/>
                <a:ext cx="92950" cy="193645"/>
              </a:xfrm>
              <a:custGeom>
                <a:avLst/>
                <a:gdLst>
                  <a:gd name="T0" fmla="*/ 0 w 70"/>
                  <a:gd name="T1" fmla="*/ 35 h 146"/>
                  <a:gd name="T2" fmla="*/ 0 w 70"/>
                  <a:gd name="T3" fmla="*/ 34 h 146"/>
                  <a:gd name="T4" fmla="*/ 35 w 70"/>
                  <a:gd name="T5" fmla="*/ 0 h 146"/>
                  <a:gd name="T6" fmla="*/ 70 w 70"/>
                  <a:gd name="T7" fmla="*/ 34 h 146"/>
                  <a:gd name="T8" fmla="*/ 70 w 70"/>
                  <a:gd name="T9" fmla="*/ 35 h 146"/>
                  <a:gd name="T10" fmla="*/ 70 w 70"/>
                  <a:gd name="T11" fmla="*/ 35 h 146"/>
                  <a:gd name="T12" fmla="*/ 70 w 70"/>
                  <a:gd name="T13" fmla="*/ 146 h 146"/>
                  <a:gd name="T14" fmla="*/ 0 w 70"/>
                  <a:gd name="T15" fmla="*/ 146 h 146"/>
                  <a:gd name="T16" fmla="*/ 0 w 70"/>
                  <a:gd name="T17" fmla="*/ 3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146">
                    <a:moveTo>
                      <a:pt x="0" y="35"/>
                    </a:moveTo>
                    <a:cubicBezTo>
                      <a:pt x="0" y="35"/>
                      <a:pt x="0" y="35"/>
                      <a:pt x="0" y="34"/>
                    </a:cubicBezTo>
                    <a:cubicBezTo>
                      <a:pt x="0" y="15"/>
                      <a:pt x="16" y="0"/>
                      <a:pt x="35" y="0"/>
                    </a:cubicBezTo>
                    <a:cubicBezTo>
                      <a:pt x="54" y="0"/>
                      <a:pt x="70" y="15"/>
                      <a:pt x="70" y="34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70" y="146"/>
                      <a:pt x="70" y="146"/>
                      <a:pt x="70" y="146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35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168"/>
              <p:cNvSpPr>
                <a:spLocks/>
              </p:cNvSpPr>
              <p:nvPr/>
            </p:nvSpPr>
            <p:spPr bwMode="auto">
              <a:xfrm>
                <a:off x="6487716" y="2234937"/>
                <a:ext cx="92950" cy="195858"/>
              </a:xfrm>
              <a:custGeom>
                <a:avLst/>
                <a:gdLst>
                  <a:gd name="T0" fmla="*/ 0 w 70"/>
                  <a:gd name="T1" fmla="*/ 36 h 147"/>
                  <a:gd name="T2" fmla="*/ 0 w 70"/>
                  <a:gd name="T3" fmla="*/ 35 h 147"/>
                  <a:gd name="T4" fmla="*/ 35 w 70"/>
                  <a:gd name="T5" fmla="*/ 0 h 147"/>
                  <a:gd name="T6" fmla="*/ 70 w 70"/>
                  <a:gd name="T7" fmla="*/ 35 h 147"/>
                  <a:gd name="T8" fmla="*/ 70 w 70"/>
                  <a:gd name="T9" fmla="*/ 36 h 147"/>
                  <a:gd name="T10" fmla="*/ 70 w 70"/>
                  <a:gd name="T11" fmla="*/ 36 h 147"/>
                  <a:gd name="T12" fmla="*/ 70 w 70"/>
                  <a:gd name="T13" fmla="*/ 147 h 147"/>
                  <a:gd name="T14" fmla="*/ 0 w 70"/>
                  <a:gd name="T15" fmla="*/ 147 h 147"/>
                  <a:gd name="T16" fmla="*/ 0 w 70"/>
                  <a:gd name="T17" fmla="*/ 3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147">
                    <a:moveTo>
                      <a:pt x="0" y="36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54" y="0"/>
                      <a:pt x="70" y="16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147"/>
                      <a:pt x="70" y="147"/>
                      <a:pt x="7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36"/>
                      <a:pt x="0" y="36"/>
                      <a:pt x="0" y="36"/>
                    </a:cubicBezTo>
                    <a:close/>
                  </a:path>
                </a:pathLst>
              </a:cu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169"/>
              <p:cNvSpPr>
                <a:spLocks/>
              </p:cNvSpPr>
              <p:nvPr/>
            </p:nvSpPr>
            <p:spPr bwMode="auto">
              <a:xfrm>
                <a:off x="6361570" y="2234937"/>
                <a:ext cx="92950" cy="195858"/>
              </a:xfrm>
              <a:custGeom>
                <a:avLst/>
                <a:gdLst>
                  <a:gd name="T0" fmla="*/ 0 w 70"/>
                  <a:gd name="T1" fmla="*/ 36 h 147"/>
                  <a:gd name="T2" fmla="*/ 0 w 70"/>
                  <a:gd name="T3" fmla="*/ 35 h 147"/>
                  <a:gd name="T4" fmla="*/ 35 w 70"/>
                  <a:gd name="T5" fmla="*/ 0 h 147"/>
                  <a:gd name="T6" fmla="*/ 70 w 70"/>
                  <a:gd name="T7" fmla="*/ 35 h 147"/>
                  <a:gd name="T8" fmla="*/ 70 w 70"/>
                  <a:gd name="T9" fmla="*/ 36 h 147"/>
                  <a:gd name="T10" fmla="*/ 70 w 70"/>
                  <a:gd name="T11" fmla="*/ 36 h 147"/>
                  <a:gd name="T12" fmla="*/ 70 w 70"/>
                  <a:gd name="T13" fmla="*/ 147 h 147"/>
                  <a:gd name="T14" fmla="*/ 0 w 70"/>
                  <a:gd name="T15" fmla="*/ 147 h 147"/>
                  <a:gd name="T16" fmla="*/ 0 w 70"/>
                  <a:gd name="T17" fmla="*/ 3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147">
                    <a:moveTo>
                      <a:pt x="0" y="36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54" y="0"/>
                      <a:pt x="70" y="16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147"/>
                      <a:pt x="70" y="147"/>
                      <a:pt x="7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36"/>
                      <a:pt x="0" y="36"/>
                      <a:pt x="0" y="36"/>
                    </a:cubicBezTo>
                    <a:close/>
                  </a:path>
                </a:pathLst>
              </a:cu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70"/>
              <p:cNvSpPr>
                <a:spLocks/>
              </p:cNvSpPr>
              <p:nvPr/>
            </p:nvSpPr>
            <p:spPr bwMode="auto">
              <a:xfrm>
                <a:off x="6236530" y="2234937"/>
                <a:ext cx="91843" cy="195858"/>
              </a:xfrm>
              <a:custGeom>
                <a:avLst/>
                <a:gdLst>
                  <a:gd name="T0" fmla="*/ 0 w 70"/>
                  <a:gd name="T1" fmla="*/ 36 h 147"/>
                  <a:gd name="T2" fmla="*/ 0 w 70"/>
                  <a:gd name="T3" fmla="*/ 35 h 147"/>
                  <a:gd name="T4" fmla="*/ 35 w 70"/>
                  <a:gd name="T5" fmla="*/ 0 h 147"/>
                  <a:gd name="T6" fmla="*/ 70 w 70"/>
                  <a:gd name="T7" fmla="*/ 35 h 147"/>
                  <a:gd name="T8" fmla="*/ 70 w 70"/>
                  <a:gd name="T9" fmla="*/ 36 h 147"/>
                  <a:gd name="T10" fmla="*/ 70 w 70"/>
                  <a:gd name="T11" fmla="*/ 36 h 147"/>
                  <a:gd name="T12" fmla="*/ 70 w 70"/>
                  <a:gd name="T13" fmla="*/ 147 h 147"/>
                  <a:gd name="T14" fmla="*/ 0 w 70"/>
                  <a:gd name="T15" fmla="*/ 147 h 147"/>
                  <a:gd name="T16" fmla="*/ 0 w 70"/>
                  <a:gd name="T17" fmla="*/ 3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147">
                    <a:moveTo>
                      <a:pt x="0" y="36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54" y="0"/>
                      <a:pt x="70" y="16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147"/>
                      <a:pt x="70" y="147"/>
                      <a:pt x="7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36"/>
                      <a:pt x="0" y="36"/>
                      <a:pt x="0" y="36"/>
                    </a:cubicBezTo>
                    <a:close/>
                  </a:path>
                </a:pathLst>
              </a:cu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71"/>
              <p:cNvSpPr>
                <a:spLocks/>
              </p:cNvSpPr>
              <p:nvPr/>
            </p:nvSpPr>
            <p:spPr bwMode="auto">
              <a:xfrm>
                <a:off x="6110384" y="2234937"/>
                <a:ext cx="92950" cy="195858"/>
              </a:xfrm>
              <a:custGeom>
                <a:avLst/>
                <a:gdLst>
                  <a:gd name="T0" fmla="*/ 0 w 70"/>
                  <a:gd name="T1" fmla="*/ 36 h 147"/>
                  <a:gd name="T2" fmla="*/ 0 w 70"/>
                  <a:gd name="T3" fmla="*/ 35 h 147"/>
                  <a:gd name="T4" fmla="*/ 35 w 70"/>
                  <a:gd name="T5" fmla="*/ 0 h 147"/>
                  <a:gd name="T6" fmla="*/ 70 w 70"/>
                  <a:gd name="T7" fmla="*/ 35 h 147"/>
                  <a:gd name="T8" fmla="*/ 70 w 70"/>
                  <a:gd name="T9" fmla="*/ 36 h 147"/>
                  <a:gd name="T10" fmla="*/ 70 w 70"/>
                  <a:gd name="T11" fmla="*/ 36 h 147"/>
                  <a:gd name="T12" fmla="*/ 70 w 70"/>
                  <a:gd name="T13" fmla="*/ 147 h 147"/>
                  <a:gd name="T14" fmla="*/ 0 w 70"/>
                  <a:gd name="T15" fmla="*/ 147 h 147"/>
                  <a:gd name="T16" fmla="*/ 0 w 70"/>
                  <a:gd name="T17" fmla="*/ 3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147">
                    <a:moveTo>
                      <a:pt x="0" y="36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54" y="0"/>
                      <a:pt x="70" y="16"/>
                      <a:pt x="70" y="35"/>
                    </a:cubicBezTo>
                    <a:cubicBezTo>
                      <a:pt x="70" y="35"/>
                      <a:pt x="70" y="35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0" y="147"/>
                      <a:pt x="70" y="147"/>
                      <a:pt x="7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36"/>
                      <a:pt x="0" y="36"/>
                      <a:pt x="0" y="36"/>
                    </a:cubicBezTo>
                    <a:close/>
                  </a:path>
                </a:pathLst>
              </a:custGeom>
              <a:solidFill>
                <a:srgbClr val="5585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Rectangle 172"/>
              <p:cNvSpPr>
                <a:spLocks noChangeArrowheads="1"/>
              </p:cNvSpPr>
              <p:nvPr/>
            </p:nvSpPr>
            <p:spPr bwMode="auto">
              <a:xfrm>
                <a:off x="6661444" y="1657322"/>
                <a:ext cx="630731" cy="1195064"/>
              </a:xfrm>
              <a:prstGeom prst="rect">
                <a:avLst/>
              </a:prstGeom>
              <a:solidFill>
                <a:srgbClr val="E294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Rectangle 173"/>
              <p:cNvSpPr>
                <a:spLocks noChangeArrowheads="1"/>
              </p:cNvSpPr>
              <p:nvPr/>
            </p:nvSpPr>
            <p:spPr bwMode="auto">
              <a:xfrm>
                <a:off x="7062013" y="1798959"/>
                <a:ext cx="127253" cy="63073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Rectangle 174"/>
              <p:cNvSpPr>
                <a:spLocks noChangeArrowheads="1"/>
              </p:cNvSpPr>
              <p:nvPr/>
            </p:nvSpPr>
            <p:spPr bwMode="auto">
              <a:xfrm>
                <a:off x="6913736" y="1798959"/>
                <a:ext cx="125040" cy="63073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Rectangle 175"/>
              <p:cNvSpPr>
                <a:spLocks noChangeArrowheads="1"/>
              </p:cNvSpPr>
              <p:nvPr/>
            </p:nvSpPr>
            <p:spPr bwMode="auto">
              <a:xfrm>
                <a:off x="6764352" y="1798959"/>
                <a:ext cx="126146" cy="63073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Rectangle 176"/>
              <p:cNvSpPr>
                <a:spLocks noChangeArrowheads="1"/>
              </p:cNvSpPr>
              <p:nvPr/>
            </p:nvSpPr>
            <p:spPr bwMode="auto">
              <a:xfrm>
                <a:off x="7062013" y="1911827"/>
                <a:ext cx="127253" cy="64179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Rectangle 177"/>
              <p:cNvSpPr>
                <a:spLocks noChangeArrowheads="1"/>
              </p:cNvSpPr>
              <p:nvPr/>
            </p:nvSpPr>
            <p:spPr bwMode="auto">
              <a:xfrm>
                <a:off x="6913736" y="1911827"/>
                <a:ext cx="125040" cy="64179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Rectangle 178"/>
              <p:cNvSpPr>
                <a:spLocks noChangeArrowheads="1"/>
              </p:cNvSpPr>
              <p:nvPr/>
            </p:nvSpPr>
            <p:spPr bwMode="auto">
              <a:xfrm>
                <a:off x="6764352" y="1911827"/>
                <a:ext cx="126146" cy="64179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Rectangle 179"/>
              <p:cNvSpPr>
                <a:spLocks noChangeArrowheads="1"/>
              </p:cNvSpPr>
              <p:nvPr/>
            </p:nvSpPr>
            <p:spPr bwMode="auto">
              <a:xfrm>
                <a:off x="7062013" y="2025800"/>
                <a:ext cx="127253" cy="61966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Rectangle 180"/>
              <p:cNvSpPr>
                <a:spLocks noChangeArrowheads="1"/>
              </p:cNvSpPr>
              <p:nvPr/>
            </p:nvSpPr>
            <p:spPr bwMode="auto">
              <a:xfrm>
                <a:off x="6913736" y="2025800"/>
                <a:ext cx="125040" cy="61966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181"/>
              <p:cNvSpPr>
                <a:spLocks noChangeArrowheads="1"/>
              </p:cNvSpPr>
              <p:nvPr/>
            </p:nvSpPr>
            <p:spPr bwMode="auto">
              <a:xfrm>
                <a:off x="6764352" y="2025800"/>
                <a:ext cx="126146" cy="61966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Rectangle 182"/>
              <p:cNvSpPr>
                <a:spLocks noChangeArrowheads="1"/>
              </p:cNvSpPr>
              <p:nvPr/>
            </p:nvSpPr>
            <p:spPr bwMode="auto">
              <a:xfrm>
                <a:off x="7062013" y="2139774"/>
                <a:ext cx="127253" cy="63073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Rectangle 183"/>
              <p:cNvSpPr>
                <a:spLocks noChangeArrowheads="1"/>
              </p:cNvSpPr>
              <p:nvPr/>
            </p:nvSpPr>
            <p:spPr bwMode="auto">
              <a:xfrm>
                <a:off x="6913736" y="2139774"/>
                <a:ext cx="125040" cy="63073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Rectangle 184"/>
              <p:cNvSpPr>
                <a:spLocks noChangeArrowheads="1"/>
              </p:cNvSpPr>
              <p:nvPr/>
            </p:nvSpPr>
            <p:spPr bwMode="auto">
              <a:xfrm>
                <a:off x="6764352" y="2139774"/>
                <a:ext cx="126146" cy="63073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185"/>
              <p:cNvSpPr>
                <a:spLocks noChangeArrowheads="1"/>
              </p:cNvSpPr>
              <p:nvPr/>
            </p:nvSpPr>
            <p:spPr bwMode="auto">
              <a:xfrm>
                <a:off x="7062013" y="2252641"/>
                <a:ext cx="127253" cy="64179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Rectangle 186"/>
              <p:cNvSpPr>
                <a:spLocks noChangeArrowheads="1"/>
              </p:cNvSpPr>
              <p:nvPr/>
            </p:nvSpPr>
            <p:spPr bwMode="auto">
              <a:xfrm>
                <a:off x="6913736" y="2252641"/>
                <a:ext cx="125040" cy="64179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Rectangle 187"/>
              <p:cNvSpPr>
                <a:spLocks noChangeArrowheads="1"/>
              </p:cNvSpPr>
              <p:nvPr/>
            </p:nvSpPr>
            <p:spPr bwMode="auto">
              <a:xfrm>
                <a:off x="6764352" y="2252641"/>
                <a:ext cx="126146" cy="64179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188"/>
              <p:cNvSpPr>
                <a:spLocks noChangeArrowheads="1"/>
              </p:cNvSpPr>
              <p:nvPr/>
            </p:nvSpPr>
            <p:spPr bwMode="auto">
              <a:xfrm>
                <a:off x="7062013" y="2366615"/>
                <a:ext cx="127253" cy="61966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Rectangle 189"/>
              <p:cNvSpPr>
                <a:spLocks noChangeArrowheads="1"/>
              </p:cNvSpPr>
              <p:nvPr/>
            </p:nvSpPr>
            <p:spPr bwMode="auto">
              <a:xfrm>
                <a:off x="6913736" y="2366615"/>
                <a:ext cx="125040" cy="61966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Rectangle 190"/>
              <p:cNvSpPr>
                <a:spLocks noChangeArrowheads="1"/>
              </p:cNvSpPr>
              <p:nvPr/>
            </p:nvSpPr>
            <p:spPr bwMode="auto">
              <a:xfrm>
                <a:off x="6764352" y="2366615"/>
                <a:ext cx="126146" cy="61966"/>
              </a:xfrm>
              <a:prstGeom prst="rect">
                <a:avLst/>
              </a:prstGeom>
              <a:solidFill>
                <a:srgbClr val="E0A2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91"/>
              <p:cNvSpPr>
                <a:spLocks/>
              </p:cNvSpPr>
              <p:nvPr/>
            </p:nvSpPr>
            <p:spPr bwMode="auto">
              <a:xfrm>
                <a:off x="7922905" y="1655109"/>
                <a:ext cx="631837" cy="1197277"/>
              </a:xfrm>
              <a:custGeom>
                <a:avLst/>
                <a:gdLst>
                  <a:gd name="T0" fmla="*/ 0 w 571"/>
                  <a:gd name="T1" fmla="*/ 1082 h 1082"/>
                  <a:gd name="T2" fmla="*/ 571 w 571"/>
                  <a:gd name="T3" fmla="*/ 1082 h 1082"/>
                  <a:gd name="T4" fmla="*/ 571 w 571"/>
                  <a:gd name="T5" fmla="*/ 385 h 1082"/>
                  <a:gd name="T6" fmla="*/ 286 w 571"/>
                  <a:gd name="T7" fmla="*/ 0 h 1082"/>
                  <a:gd name="T8" fmla="*/ 0 w 571"/>
                  <a:gd name="T9" fmla="*/ 385 h 1082"/>
                  <a:gd name="T10" fmla="*/ 0 w 571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1" h="1082">
                    <a:moveTo>
                      <a:pt x="0" y="1082"/>
                    </a:moveTo>
                    <a:lnTo>
                      <a:pt x="571" y="1082"/>
                    </a:lnTo>
                    <a:lnTo>
                      <a:pt x="571" y="385"/>
                    </a:lnTo>
                    <a:lnTo>
                      <a:pt x="286" y="0"/>
                    </a:lnTo>
                    <a:lnTo>
                      <a:pt x="0" y="385"/>
                    </a:lnTo>
                    <a:lnTo>
                      <a:pt x="0" y="1082"/>
                    </a:lnTo>
                    <a:close/>
                  </a:path>
                </a:pathLst>
              </a:custGeom>
              <a:solidFill>
                <a:srgbClr val="DFFA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Rectangle 192"/>
              <p:cNvSpPr>
                <a:spLocks noChangeArrowheads="1"/>
              </p:cNvSpPr>
              <p:nvPr/>
            </p:nvSpPr>
            <p:spPr bwMode="auto">
              <a:xfrm>
                <a:off x="8283639" y="1976006"/>
                <a:ext cx="84097" cy="187005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Rectangle 193"/>
              <p:cNvSpPr>
                <a:spLocks noChangeArrowheads="1"/>
              </p:cNvSpPr>
              <p:nvPr/>
            </p:nvSpPr>
            <p:spPr bwMode="auto">
              <a:xfrm>
                <a:off x="8153066" y="1976006"/>
                <a:ext cx="82991" cy="187005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Rectangle 194"/>
              <p:cNvSpPr>
                <a:spLocks noChangeArrowheads="1"/>
              </p:cNvSpPr>
              <p:nvPr/>
            </p:nvSpPr>
            <p:spPr bwMode="auto">
              <a:xfrm>
                <a:off x="8283639" y="2223871"/>
                <a:ext cx="84097" cy="184792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Rectangle 195"/>
              <p:cNvSpPr>
                <a:spLocks noChangeArrowheads="1"/>
              </p:cNvSpPr>
              <p:nvPr/>
            </p:nvSpPr>
            <p:spPr bwMode="auto">
              <a:xfrm>
                <a:off x="8153066" y="2223871"/>
                <a:ext cx="82991" cy="184792"/>
              </a:xfrm>
              <a:prstGeom prst="rect">
                <a:avLst/>
              </a:prstGeom>
              <a:solidFill>
                <a:srgbClr val="A6D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Rectangle 196"/>
              <p:cNvSpPr>
                <a:spLocks noChangeArrowheads="1"/>
              </p:cNvSpPr>
              <p:nvPr/>
            </p:nvSpPr>
            <p:spPr bwMode="auto">
              <a:xfrm>
                <a:off x="4767039" y="1868671"/>
                <a:ext cx="630731" cy="9837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Rectangle 197"/>
              <p:cNvSpPr>
                <a:spLocks noChangeArrowheads="1"/>
              </p:cNvSpPr>
              <p:nvPr/>
            </p:nvSpPr>
            <p:spPr bwMode="auto">
              <a:xfrm>
                <a:off x="4858882" y="1740313"/>
                <a:ext cx="482454" cy="25339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Rectangle 198"/>
              <p:cNvSpPr>
                <a:spLocks noChangeArrowheads="1"/>
              </p:cNvSpPr>
              <p:nvPr/>
            </p:nvSpPr>
            <p:spPr bwMode="auto">
              <a:xfrm>
                <a:off x="4914209" y="1630765"/>
                <a:ext cx="368479" cy="19364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Rectangle 199"/>
              <p:cNvSpPr>
                <a:spLocks noChangeArrowheads="1"/>
              </p:cNvSpPr>
              <p:nvPr/>
            </p:nvSpPr>
            <p:spPr bwMode="auto">
              <a:xfrm>
                <a:off x="5228468" y="1940597"/>
                <a:ext cx="61967" cy="14717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Rectangle 200"/>
              <p:cNvSpPr>
                <a:spLocks noChangeArrowheads="1"/>
              </p:cNvSpPr>
              <p:nvPr/>
            </p:nvSpPr>
            <p:spPr bwMode="auto">
              <a:xfrm>
                <a:off x="5108961" y="1940597"/>
                <a:ext cx="64180" cy="14717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Rectangle 201"/>
              <p:cNvSpPr>
                <a:spLocks noChangeArrowheads="1"/>
              </p:cNvSpPr>
              <p:nvPr/>
            </p:nvSpPr>
            <p:spPr bwMode="auto">
              <a:xfrm>
                <a:off x="4993881" y="1940597"/>
                <a:ext cx="61967" cy="14717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Rectangle 202"/>
              <p:cNvSpPr>
                <a:spLocks noChangeArrowheads="1"/>
              </p:cNvSpPr>
              <p:nvPr/>
            </p:nvSpPr>
            <p:spPr bwMode="auto">
              <a:xfrm>
                <a:off x="4874374" y="1940597"/>
                <a:ext cx="64180" cy="14717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Rectangle 203"/>
              <p:cNvSpPr>
                <a:spLocks noChangeArrowheads="1"/>
              </p:cNvSpPr>
              <p:nvPr/>
            </p:nvSpPr>
            <p:spPr bwMode="auto">
              <a:xfrm>
                <a:off x="5228468" y="2144200"/>
                <a:ext cx="61967" cy="14717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Rectangle 204"/>
              <p:cNvSpPr>
                <a:spLocks noChangeArrowheads="1"/>
              </p:cNvSpPr>
              <p:nvPr/>
            </p:nvSpPr>
            <p:spPr bwMode="auto">
              <a:xfrm>
                <a:off x="5108961" y="2144200"/>
                <a:ext cx="64180" cy="14717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2935090" y="2529064"/>
              <a:ext cx="6094610" cy="4699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637258" y="2999012"/>
            <a:ext cx="4917484" cy="764509"/>
          </a:xfrm>
          <a:custGeom>
            <a:avLst/>
            <a:gdLst>
              <a:gd name="connsiteX0" fmla="*/ 2616774 w 2997227"/>
              <a:gd name="connsiteY0" fmla="*/ 403580 h 472723"/>
              <a:gd name="connsiteX1" fmla="*/ 2610631 w 2997227"/>
              <a:gd name="connsiteY1" fmla="*/ 406037 h 472723"/>
              <a:gd name="connsiteX2" fmla="*/ 2602439 w 2997227"/>
              <a:gd name="connsiteY2" fmla="*/ 411157 h 472723"/>
              <a:gd name="connsiteX3" fmla="*/ 2599572 w 2997227"/>
              <a:gd name="connsiteY3" fmla="*/ 414229 h 472723"/>
              <a:gd name="connsiteX4" fmla="*/ 2610631 w 2997227"/>
              <a:gd name="connsiteY4" fmla="*/ 413000 h 472723"/>
              <a:gd name="connsiteX5" fmla="*/ 2622918 w 2997227"/>
              <a:gd name="connsiteY5" fmla="*/ 409724 h 472723"/>
              <a:gd name="connsiteX6" fmla="*/ 2621075 w 2997227"/>
              <a:gd name="connsiteY6" fmla="*/ 406447 h 472723"/>
              <a:gd name="connsiteX7" fmla="*/ 2616774 w 2997227"/>
              <a:gd name="connsiteY7" fmla="*/ 403580 h 472723"/>
              <a:gd name="connsiteX8" fmla="*/ 2093541 w 2997227"/>
              <a:gd name="connsiteY8" fmla="*/ 399075 h 472723"/>
              <a:gd name="connsiteX9" fmla="*/ 2093337 w 2997227"/>
              <a:gd name="connsiteY9" fmla="*/ 401942 h 472723"/>
              <a:gd name="connsiteX10" fmla="*/ 2093006 w 2997227"/>
              <a:gd name="connsiteY10" fmla="*/ 402273 h 472723"/>
              <a:gd name="connsiteX11" fmla="*/ 2091408 w 2997227"/>
              <a:gd name="connsiteY11" fmla="*/ 403157 h 472723"/>
              <a:gd name="connsiteX12" fmla="*/ 2091699 w 2997227"/>
              <a:gd name="connsiteY12" fmla="*/ 401122 h 472723"/>
              <a:gd name="connsiteX13" fmla="*/ 2093541 w 2997227"/>
              <a:gd name="connsiteY13" fmla="*/ 399075 h 472723"/>
              <a:gd name="connsiteX14" fmla="*/ 2618413 w 2997227"/>
              <a:gd name="connsiteY14" fmla="*/ 362520 h 472723"/>
              <a:gd name="connsiteX15" fmla="*/ 2609812 w 2997227"/>
              <a:gd name="connsiteY15" fmla="*/ 363851 h 472723"/>
              <a:gd name="connsiteX16" fmla="*/ 2603258 w 2997227"/>
              <a:gd name="connsiteY16" fmla="*/ 365899 h 472723"/>
              <a:gd name="connsiteX17" fmla="*/ 2608583 w 2997227"/>
              <a:gd name="connsiteY17" fmla="*/ 367947 h 472723"/>
              <a:gd name="connsiteX18" fmla="*/ 2621280 w 2997227"/>
              <a:gd name="connsiteY18" fmla="*/ 366718 h 472723"/>
              <a:gd name="connsiteX19" fmla="*/ 2618413 w 2997227"/>
              <a:gd name="connsiteY19" fmla="*/ 362520 h 472723"/>
              <a:gd name="connsiteX20" fmla="*/ 2944332 w 2997227"/>
              <a:gd name="connsiteY20" fmla="*/ 317774 h 472723"/>
              <a:gd name="connsiteX21" fmla="*/ 2964094 w 2997227"/>
              <a:gd name="connsiteY21" fmla="*/ 321255 h 472723"/>
              <a:gd name="connsiteX22" fmla="*/ 2975767 w 2997227"/>
              <a:gd name="connsiteY22" fmla="*/ 326170 h 472723"/>
              <a:gd name="connsiteX23" fmla="*/ 2982935 w 2997227"/>
              <a:gd name="connsiteY23" fmla="*/ 334362 h 472723"/>
              <a:gd name="connsiteX24" fmla="*/ 2979248 w 2997227"/>
              <a:gd name="connsiteY24" fmla="*/ 360575 h 472723"/>
              <a:gd name="connsiteX25" fmla="*/ 2966142 w 2997227"/>
              <a:gd name="connsiteY25" fmla="*/ 366104 h 472723"/>
              <a:gd name="connsiteX26" fmla="*/ 2953445 w 2997227"/>
              <a:gd name="connsiteY26" fmla="*/ 367947 h 472723"/>
              <a:gd name="connsiteX27" fmla="*/ 2949759 w 2997227"/>
              <a:gd name="connsiteY27" fmla="*/ 365285 h 472723"/>
              <a:gd name="connsiteX28" fmla="*/ 2946892 w 2997227"/>
              <a:gd name="connsiteY28" fmla="*/ 360984 h 472723"/>
              <a:gd name="connsiteX29" fmla="*/ 2943001 w 2997227"/>
              <a:gd name="connsiteY29" fmla="*/ 356888 h 472723"/>
              <a:gd name="connsiteX30" fmla="*/ 2941568 w 2997227"/>
              <a:gd name="connsiteY30" fmla="*/ 347059 h 472723"/>
              <a:gd name="connsiteX31" fmla="*/ 2937062 w 2997227"/>
              <a:gd name="connsiteY31" fmla="*/ 338048 h 472723"/>
              <a:gd name="connsiteX32" fmla="*/ 2935014 w 2997227"/>
              <a:gd name="connsiteY32" fmla="*/ 321255 h 472723"/>
              <a:gd name="connsiteX33" fmla="*/ 2944332 w 2997227"/>
              <a:gd name="connsiteY33" fmla="*/ 317774 h 472723"/>
              <a:gd name="connsiteX34" fmla="*/ 2671248 w 2997227"/>
              <a:gd name="connsiteY34" fmla="*/ 277431 h 472723"/>
              <a:gd name="connsiteX35" fmla="*/ 2665309 w 2997227"/>
              <a:gd name="connsiteY35" fmla="*/ 280912 h 472723"/>
              <a:gd name="connsiteX36" fmla="*/ 2660190 w 2997227"/>
              <a:gd name="connsiteY36" fmla="*/ 286441 h 472723"/>
              <a:gd name="connsiteX37" fmla="*/ 2665104 w 2997227"/>
              <a:gd name="connsiteY37" fmla="*/ 286851 h 472723"/>
              <a:gd name="connsiteX38" fmla="*/ 2668790 w 2997227"/>
              <a:gd name="connsiteY38" fmla="*/ 283165 h 472723"/>
              <a:gd name="connsiteX39" fmla="*/ 2671248 w 2997227"/>
              <a:gd name="connsiteY39" fmla="*/ 277431 h 472723"/>
              <a:gd name="connsiteX40" fmla="*/ 276462 w 2997227"/>
              <a:gd name="connsiteY40" fmla="*/ 275383 h 472723"/>
              <a:gd name="connsiteX41" fmla="*/ 256803 w 2997227"/>
              <a:gd name="connsiteY41" fmla="*/ 283984 h 472723"/>
              <a:gd name="connsiteX42" fmla="*/ 249840 w 2997227"/>
              <a:gd name="connsiteY42" fmla="*/ 287670 h 472723"/>
              <a:gd name="connsiteX43" fmla="*/ 250249 w 2997227"/>
              <a:gd name="connsiteY43" fmla="*/ 286032 h 472723"/>
              <a:gd name="connsiteX44" fmla="*/ 249840 w 2997227"/>
              <a:gd name="connsiteY44" fmla="*/ 282755 h 472723"/>
              <a:gd name="connsiteX45" fmla="*/ 240829 w 2997227"/>
              <a:gd name="connsiteY45" fmla="*/ 284803 h 472723"/>
              <a:gd name="connsiteX46" fmla="*/ 229771 w 2997227"/>
              <a:gd name="connsiteY46" fmla="*/ 289923 h 472723"/>
              <a:gd name="connsiteX47" fmla="*/ 236324 w 2997227"/>
              <a:gd name="connsiteY47" fmla="*/ 303234 h 472723"/>
              <a:gd name="connsiteX48" fmla="*/ 244106 w 2997227"/>
              <a:gd name="connsiteY48" fmla="*/ 317569 h 472723"/>
              <a:gd name="connsiteX49" fmla="*/ 249225 w 2997227"/>
              <a:gd name="connsiteY49" fmla="*/ 320436 h 472723"/>
              <a:gd name="connsiteX50" fmla="*/ 264175 w 2997227"/>
              <a:gd name="connsiteY50" fmla="*/ 314702 h 472723"/>
              <a:gd name="connsiteX51" fmla="*/ 277281 w 2997227"/>
              <a:gd name="connsiteY51" fmla="*/ 308559 h 472723"/>
              <a:gd name="connsiteX52" fmla="*/ 277691 w 2997227"/>
              <a:gd name="connsiteY52" fmla="*/ 297500 h 472723"/>
              <a:gd name="connsiteX53" fmla="*/ 278100 w 2997227"/>
              <a:gd name="connsiteY53" fmla="*/ 280707 h 472723"/>
              <a:gd name="connsiteX54" fmla="*/ 276462 w 2997227"/>
              <a:gd name="connsiteY54" fmla="*/ 275383 h 472723"/>
              <a:gd name="connsiteX55" fmla="*/ 2631110 w 2997227"/>
              <a:gd name="connsiteY55" fmla="*/ 269854 h 472723"/>
              <a:gd name="connsiteX56" fmla="*/ 2619232 w 2997227"/>
              <a:gd name="connsiteY56" fmla="*/ 272106 h 472723"/>
              <a:gd name="connsiteX57" fmla="*/ 2599982 w 2997227"/>
              <a:gd name="connsiteY57" fmla="*/ 280298 h 472723"/>
              <a:gd name="connsiteX58" fmla="*/ 2591381 w 2997227"/>
              <a:gd name="connsiteY58" fmla="*/ 288899 h 472723"/>
              <a:gd name="connsiteX59" fmla="*/ 2588924 w 2997227"/>
              <a:gd name="connsiteY59" fmla="*/ 298319 h 472723"/>
              <a:gd name="connsiteX60" fmla="*/ 2587900 w 2997227"/>
              <a:gd name="connsiteY60" fmla="*/ 302415 h 472723"/>
              <a:gd name="connsiteX61" fmla="*/ 2590562 w 2997227"/>
              <a:gd name="connsiteY61" fmla="*/ 305691 h 472723"/>
              <a:gd name="connsiteX62" fmla="*/ 2618413 w 2997227"/>
              <a:gd name="connsiteY62" fmla="*/ 299957 h 472723"/>
              <a:gd name="connsiteX63" fmla="*/ 2630496 w 2997227"/>
              <a:gd name="connsiteY63" fmla="*/ 288285 h 472723"/>
              <a:gd name="connsiteX64" fmla="*/ 2631519 w 2997227"/>
              <a:gd name="connsiteY64" fmla="*/ 277021 h 472723"/>
              <a:gd name="connsiteX65" fmla="*/ 2631110 w 2997227"/>
              <a:gd name="connsiteY65" fmla="*/ 269854 h 472723"/>
              <a:gd name="connsiteX66" fmla="*/ 2656913 w 2997227"/>
              <a:gd name="connsiteY66" fmla="*/ 263505 h 472723"/>
              <a:gd name="connsiteX67" fmla="*/ 2652817 w 2997227"/>
              <a:gd name="connsiteY67" fmla="*/ 265553 h 472723"/>
              <a:gd name="connsiteX68" fmla="*/ 2654660 w 2997227"/>
              <a:gd name="connsiteY68" fmla="*/ 268011 h 472723"/>
              <a:gd name="connsiteX69" fmla="*/ 2658551 w 2997227"/>
              <a:gd name="connsiteY69" fmla="*/ 266372 h 472723"/>
              <a:gd name="connsiteX70" fmla="*/ 2659370 w 2997227"/>
              <a:gd name="connsiteY70" fmla="*/ 264120 h 472723"/>
              <a:gd name="connsiteX71" fmla="*/ 2656913 w 2997227"/>
              <a:gd name="connsiteY71" fmla="*/ 263505 h 472723"/>
              <a:gd name="connsiteX72" fmla="*/ 2631212 w 2997227"/>
              <a:gd name="connsiteY72" fmla="*/ 239955 h 472723"/>
              <a:gd name="connsiteX73" fmla="*/ 2627833 w 2997227"/>
              <a:gd name="connsiteY73" fmla="*/ 241388 h 472723"/>
              <a:gd name="connsiteX74" fmla="*/ 2615751 w 2997227"/>
              <a:gd name="connsiteY74" fmla="*/ 248965 h 472723"/>
              <a:gd name="connsiteX75" fmla="*/ 2602235 w 2997227"/>
              <a:gd name="connsiteY75" fmla="*/ 262277 h 472723"/>
              <a:gd name="connsiteX76" fmla="*/ 2599368 w 2997227"/>
              <a:gd name="connsiteY76" fmla="*/ 270673 h 472723"/>
              <a:gd name="connsiteX77" fmla="*/ 2605306 w 2997227"/>
              <a:gd name="connsiteY77" fmla="*/ 269035 h 472723"/>
              <a:gd name="connsiteX78" fmla="*/ 2622099 w 2997227"/>
              <a:gd name="connsiteY78" fmla="*/ 263096 h 472723"/>
              <a:gd name="connsiteX79" fmla="*/ 2631519 w 2997227"/>
              <a:gd name="connsiteY79" fmla="*/ 258795 h 472723"/>
              <a:gd name="connsiteX80" fmla="*/ 2633567 w 2997227"/>
              <a:gd name="connsiteY80" fmla="*/ 253266 h 472723"/>
              <a:gd name="connsiteX81" fmla="*/ 2633158 w 2997227"/>
              <a:gd name="connsiteY81" fmla="*/ 243846 h 472723"/>
              <a:gd name="connsiteX82" fmla="*/ 2631212 w 2997227"/>
              <a:gd name="connsiteY82" fmla="*/ 239955 h 472723"/>
              <a:gd name="connsiteX83" fmla="*/ 1722672 w 2997227"/>
              <a:gd name="connsiteY83" fmla="*/ 233606 h 472723"/>
              <a:gd name="connsiteX84" fmla="*/ 1719396 w 2997227"/>
              <a:gd name="connsiteY84" fmla="*/ 238112 h 472723"/>
              <a:gd name="connsiteX85" fmla="*/ 1716938 w 2997227"/>
              <a:gd name="connsiteY85" fmla="*/ 245894 h 472723"/>
              <a:gd name="connsiteX86" fmla="*/ 1712433 w 2997227"/>
              <a:gd name="connsiteY86" fmla="*/ 257566 h 472723"/>
              <a:gd name="connsiteX87" fmla="*/ 1704651 w 2997227"/>
              <a:gd name="connsiteY87" fmla="*/ 270468 h 472723"/>
              <a:gd name="connsiteX88" fmla="*/ 1701784 w 2997227"/>
              <a:gd name="connsiteY88" fmla="*/ 273745 h 472723"/>
              <a:gd name="connsiteX89" fmla="*/ 1704651 w 2997227"/>
              <a:gd name="connsiteY89" fmla="*/ 276612 h 472723"/>
              <a:gd name="connsiteX90" fmla="*/ 1708337 w 2997227"/>
              <a:gd name="connsiteY90" fmla="*/ 281527 h 472723"/>
              <a:gd name="connsiteX91" fmla="*/ 1711204 w 2997227"/>
              <a:gd name="connsiteY91" fmla="*/ 290332 h 472723"/>
              <a:gd name="connsiteX92" fmla="*/ 1716938 w 2997227"/>
              <a:gd name="connsiteY92" fmla="*/ 292585 h 472723"/>
              <a:gd name="connsiteX93" fmla="*/ 1721649 w 2997227"/>
              <a:gd name="connsiteY93" fmla="*/ 290128 h 472723"/>
              <a:gd name="connsiteX94" fmla="*/ 1724720 w 2997227"/>
              <a:gd name="connsiteY94" fmla="*/ 279888 h 472723"/>
              <a:gd name="connsiteX95" fmla="*/ 1726359 w 2997227"/>
              <a:gd name="connsiteY95" fmla="*/ 252856 h 472723"/>
              <a:gd name="connsiteX96" fmla="*/ 1722672 w 2997227"/>
              <a:gd name="connsiteY96" fmla="*/ 233606 h 472723"/>
              <a:gd name="connsiteX97" fmla="*/ 615795 w 2997227"/>
              <a:gd name="connsiteY97" fmla="*/ 232787 h 472723"/>
              <a:gd name="connsiteX98" fmla="*/ 618048 w 2997227"/>
              <a:gd name="connsiteY98" fmla="*/ 233197 h 472723"/>
              <a:gd name="connsiteX99" fmla="*/ 612109 w 2997227"/>
              <a:gd name="connsiteY99" fmla="*/ 237088 h 472723"/>
              <a:gd name="connsiteX100" fmla="*/ 604532 w 2997227"/>
              <a:gd name="connsiteY100" fmla="*/ 240159 h 472723"/>
              <a:gd name="connsiteX101" fmla="*/ 607399 w 2997227"/>
              <a:gd name="connsiteY101" fmla="*/ 237292 h 472723"/>
              <a:gd name="connsiteX102" fmla="*/ 609037 w 2997227"/>
              <a:gd name="connsiteY102" fmla="*/ 236473 h 472723"/>
              <a:gd name="connsiteX103" fmla="*/ 615795 w 2997227"/>
              <a:gd name="connsiteY103" fmla="*/ 232787 h 472723"/>
              <a:gd name="connsiteX104" fmla="*/ 595932 w 2997227"/>
              <a:gd name="connsiteY104" fmla="*/ 231968 h 472723"/>
              <a:gd name="connsiteX105" fmla="*/ 595931 w 2997227"/>
              <a:gd name="connsiteY105" fmla="*/ 231969 h 472723"/>
              <a:gd name="connsiteX106" fmla="*/ 596955 w 2997227"/>
              <a:gd name="connsiteY106" fmla="*/ 234016 h 472723"/>
              <a:gd name="connsiteX107" fmla="*/ 594908 w 2997227"/>
              <a:gd name="connsiteY107" fmla="*/ 236063 h 472723"/>
              <a:gd name="connsiteX108" fmla="*/ 594908 w 2997227"/>
              <a:gd name="connsiteY108" fmla="*/ 236064 h 472723"/>
              <a:gd name="connsiteX109" fmla="*/ 596956 w 2997227"/>
              <a:gd name="connsiteY109" fmla="*/ 234016 h 472723"/>
              <a:gd name="connsiteX110" fmla="*/ 595932 w 2997227"/>
              <a:gd name="connsiteY110" fmla="*/ 231968 h 472723"/>
              <a:gd name="connsiteX111" fmla="*/ 2678416 w 2997227"/>
              <a:gd name="connsiteY111" fmla="*/ 222957 h 472723"/>
              <a:gd name="connsiteX112" fmla="*/ 2659780 w 2997227"/>
              <a:gd name="connsiteY112" fmla="*/ 226848 h 472723"/>
              <a:gd name="connsiteX113" fmla="*/ 2649131 w 2997227"/>
              <a:gd name="connsiteY113" fmla="*/ 232787 h 472723"/>
              <a:gd name="connsiteX114" fmla="*/ 2651179 w 2997227"/>
              <a:gd name="connsiteY114" fmla="*/ 244665 h 472723"/>
              <a:gd name="connsiteX115" fmla="*/ 2653226 w 2997227"/>
              <a:gd name="connsiteY115" fmla="*/ 254085 h 472723"/>
              <a:gd name="connsiteX116" fmla="*/ 2663876 w 2997227"/>
              <a:gd name="connsiteY116" fmla="*/ 254085 h 472723"/>
              <a:gd name="connsiteX117" fmla="*/ 2675754 w 2997227"/>
              <a:gd name="connsiteY117" fmla="*/ 254904 h 472723"/>
              <a:gd name="connsiteX118" fmla="*/ 2680668 w 2997227"/>
              <a:gd name="connsiteY118" fmla="*/ 260638 h 472723"/>
              <a:gd name="connsiteX119" fmla="*/ 2683945 w 2997227"/>
              <a:gd name="connsiteY119" fmla="*/ 258590 h 472723"/>
              <a:gd name="connsiteX120" fmla="*/ 2685583 w 2997227"/>
              <a:gd name="connsiteY120" fmla="*/ 254495 h 472723"/>
              <a:gd name="connsiteX121" fmla="*/ 2689064 w 2997227"/>
              <a:gd name="connsiteY121" fmla="*/ 237702 h 472723"/>
              <a:gd name="connsiteX122" fmla="*/ 2688040 w 2997227"/>
              <a:gd name="connsiteY122" fmla="*/ 225824 h 472723"/>
              <a:gd name="connsiteX123" fmla="*/ 2678416 w 2997227"/>
              <a:gd name="connsiteY123" fmla="*/ 222957 h 472723"/>
              <a:gd name="connsiteX124" fmla="*/ 259055 w 2997227"/>
              <a:gd name="connsiteY124" fmla="*/ 218862 h 472723"/>
              <a:gd name="connsiteX125" fmla="*/ 252297 w 2997227"/>
              <a:gd name="connsiteY125" fmla="*/ 220909 h 472723"/>
              <a:gd name="connsiteX126" fmla="*/ 227723 w 2997227"/>
              <a:gd name="connsiteY126" fmla="*/ 227872 h 472723"/>
              <a:gd name="connsiteX127" fmla="*/ 226289 w 2997227"/>
              <a:gd name="connsiteY127" fmla="*/ 245689 h 472723"/>
              <a:gd name="connsiteX128" fmla="*/ 224856 w 2997227"/>
              <a:gd name="connsiteY128" fmla="*/ 263505 h 472723"/>
              <a:gd name="connsiteX129" fmla="*/ 225675 w 2997227"/>
              <a:gd name="connsiteY129" fmla="*/ 265144 h 472723"/>
              <a:gd name="connsiteX130" fmla="*/ 244106 w 2997227"/>
              <a:gd name="connsiteY130" fmla="*/ 259410 h 472723"/>
              <a:gd name="connsiteX131" fmla="*/ 270319 w 2997227"/>
              <a:gd name="connsiteY131" fmla="*/ 253675 h 472723"/>
              <a:gd name="connsiteX132" fmla="*/ 277691 w 2997227"/>
              <a:gd name="connsiteY132" fmla="*/ 252856 h 472723"/>
              <a:gd name="connsiteX133" fmla="*/ 279329 w 2997227"/>
              <a:gd name="connsiteY133" fmla="*/ 249170 h 472723"/>
              <a:gd name="connsiteX134" fmla="*/ 278920 w 2997227"/>
              <a:gd name="connsiteY134" fmla="*/ 220909 h 472723"/>
              <a:gd name="connsiteX135" fmla="*/ 274414 w 2997227"/>
              <a:gd name="connsiteY135" fmla="*/ 220090 h 472723"/>
              <a:gd name="connsiteX136" fmla="*/ 264585 w 2997227"/>
              <a:gd name="connsiteY136" fmla="*/ 222957 h 472723"/>
              <a:gd name="connsiteX137" fmla="*/ 257212 w 2997227"/>
              <a:gd name="connsiteY137" fmla="*/ 225824 h 472723"/>
              <a:gd name="connsiteX138" fmla="*/ 259670 w 2997227"/>
              <a:gd name="connsiteY138" fmla="*/ 222138 h 472723"/>
              <a:gd name="connsiteX139" fmla="*/ 261103 w 2997227"/>
              <a:gd name="connsiteY139" fmla="*/ 218862 h 472723"/>
              <a:gd name="connsiteX140" fmla="*/ 259055 w 2997227"/>
              <a:gd name="connsiteY140" fmla="*/ 218862 h 472723"/>
              <a:gd name="connsiteX141" fmla="*/ 885092 w 2997227"/>
              <a:gd name="connsiteY141" fmla="*/ 216814 h 472723"/>
              <a:gd name="connsiteX142" fmla="*/ 885091 w 2997227"/>
              <a:gd name="connsiteY142" fmla="*/ 216815 h 472723"/>
              <a:gd name="connsiteX143" fmla="*/ 876490 w 2997227"/>
              <a:gd name="connsiteY143" fmla="*/ 231354 h 472723"/>
              <a:gd name="connsiteX144" fmla="*/ 863588 w 2997227"/>
              <a:gd name="connsiteY144" fmla="*/ 248965 h 472723"/>
              <a:gd name="connsiteX145" fmla="*/ 860107 w 2997227"/>
              <a:gd name="connsiteY145" fmla="*/ 255314 h 472723"/>
              <a:gd name="connsiteX146" fmla="*/ 858059 w 2997227"/>
              <a:gd name="connsiteY146" fmla="*/ 257771 h 472723"/>
              <a:gd name="connsiteX147" fmla="*/ 856011 w 2997227"/>
              <a:gd name="connsiteY147" fmla="*/ 261457 h 472723"/>
              <a:gd name="connsiteX148" fmla="*/ 843109 w 2997227"/>
              <a:gd name="connsiteY148" fmla="*/ 276612 h 472723"/>
              <a:gd name="connsiteX149" fmla="*/ 828979 w 2997227"/>
              <a:gd name="connsiteY149" fmla="*/ 292176 h 472723"/>
              <a:gd name="connsiteX150" fmla="*/ 820787 w 2997227"/>
              <a:gd name="connsiteY150" fmla="*/ 301596 h 472723"/>
              <a:gd name="connsiteX151" fmla="*/ 809730 w 2997227"/>
              <a:gd name="connsiteY151" fmla="*/ 307329 h 472723"/>
              <a:gd name="connsiteX152" fmla="*/ 809730 w 2997227"/>
              <a:gd name="connsiteY152" fmla="*/ 307330 h 472723"/>
              <a:gd name="connsiteX153" fmla="*/ 820788 w 2997227"/>
              <a:gd name="connsiteY153" fmla="*/ 301596 h 472723"/>
              <a:gd name="connsiteX154" fmla="*/ 828980 w 2997227"/>
              <a:gd name="connsiteY154" fmla="*/ 292176 h 472723"/>
              <a:gd name="connsiteX155" fmla="*/ 843110 w 2997227"/>
              <a:gd name="connsiteY155" fmla="*/ 276612 h 472723"/>
              <a:gd name="connsiteX156" fmla="*/ 856012 w 2997227"/>
              <a:gd name="connsiteY156" fmla="*/ 261457 h 472723"/>
              <a:gd name="connsiteX157" fmla="*/ 858060 w 2997227"/>
              <a:gd name="connsiteY157" fmla="*/ 257771 h 472723"/>
              <a:gd name="connsiteX158" fmla="*/ 860108 w 2997227"/>
              <a:gd name="connsiteY158" fmla="*/ 255314 h 472723"/>
              <a:gd name="connsiteX159" fmla="*/ 863589 w 2997227"/>
              <a:gd name="connsiteY159" fmla="*/ 248965 h 472723"/>
              <a:gd name="connsiteX160" fmla="*/ 876491 w 2997227"/>
              <a:gd name="connsiteY160" fmla="*/ 231354 h 472723"/>
              <a:gd name="connsiteX161" fmla="*/ 885092 w 2997227"/>
              <a:gd name="connsiteY161" fmla="*/ 216814 h 472723"/>
              <a:gd name="connsiteX162" fmla="*/ 547192 w 2997227"/>
              <a:gd name="connsiteY162" fmla="*/ 202069 h 472723"/>
              <a:gd name="connsiteX163" fmla="*/ 547191 w 2997227"/>
              <a:gd name="connsiteY163" fmla="*/ 202070 h 472723"/>
              <a:gd name="connsiteX164" fmla="*/ 548010 w 2997227"/>
              <a:gd name="connsiteY164" fmla="*/ 204117 h 472723"/>
              <a:gd name="connsiteX165" fmla="*/ 545964 w 2997227"/>
              <a:gd name="connsiteY165" fmla="*/ 206164 h 472723"/>
              <a:gd name="connsiteX166" fmla="*/ 545964 w 2997227"/>
              <a:gd name="connsiteY166" fmla="*/ 206165 h 472723"/>
              <a:gd name="connsiteX167" fmla="*/ 548011 w 2997227"/>
              <a:gd name="connsiteY167" fmla="*/ 204117 h 472723"/>
              <a:gd name="connsiteX168" fmla="*/ 547192 w 2997227"/>
              <a:gd name="connsiteY168" fmla="*/ 202069 h 472723"/>
              <a:gd name="connsiteX169" fmla="*/ 2277237 w 2997227"/>
              <a:gd name="connsiteY169" fmla="*/ 178723 h 472723"/>
              <a:gd name="connsiteX170" fmla="*/ 2258396 w 2997227"/>
              <a:gd name="connsiteY170" fmla="*/ 183638 h 472723"/>
              <a:gd name="connsiteX171" fmla="*/ 2243652 w 2997227"/>
              <a:gd name="connsiteY171" fmla="*/ 190601 h 472723"/>
              <a:gd name="connsiteX172" fmla="*/ 2233617 w 2997227"/>
              <a:gd name="connsiteY172" fmla="*/ 217428 h 472723"/>
              <a:gd name="connsiteX173" fmla="*/ 2224402 w 2997227"/>
              <a:gd name="connsiteY173" fmla="*/ 245074 h 472723"/>
              <a:gd name="connsiteX174" fmla="*/ 2219078 w 2997227"/>
              <a:gd name="connsiteY174" fmla="*/ 257771 h 472723"/>
              <a:gd name="connsiteX175" fmla="*/ 2214162 w 2997227"/>
              <a:gd name="connsiteY175" fmla="*/ 271492 h 472723"/>
              <a:gd name="connsiteX176" fmla="*/ 2211705 w 2997227"/>
              <a:gd name="connsiteY176" fmla="*/ 278250 h 472723"/>
              <a:gd name="connsiteX177" fmla="*/ 2209657 w 2997227"/>
              <a:gd name="connsiteY177" fmla="*/ 304053 h 472723"/>
              <a:gd name="connsiteX178" fmla="*/ 2214162 w 2997227"/>
              <a:gd name="connsiteY178" fmla="*/ 313064 h 472723"/>
              <a:gd name="connsiteX179" fmla="*/ 2215801 w 2997227"/>
              <a:gd name="connsiteY179" fmla="*/ 316136 h 472723"/>
              <a:gd name="connsiteX180" fmla="*/ 2218668 w 2997227"/>
              <a:gd name="connsiteY180" fmla="*/ 321255 h 472723"/>
              <a:gd name="connsiteX181" fmla="*/ 2221944 w 2997227"/>
              <a:gd name="connsiteY181" fmla="*/ 327399 h 472723"/>
              <a:gd name="connsiteX182" fmla="*/ 2227678 w 2997227"/>
              <a:gd name="connsiteY182" fmla="*/ 326989 h 472723"/>
              <a:gd name="connsiteX183" fmla="*/ 2244471 w 2997227"/>
              <a:gd name="connsiteY183" fmla="*/ 296271 h 472723"/>
              <a:gd name="connsiteX184" fmla="*/ 2259011 w 2997227"/>
              <a:gd name="connsiteY184" fmla="*/ 269239 h 472723"/>
              <a:gd name="connsiteX185" fmla="*/ 2265359 w 2997227"/>
              <a:gd name="connsiteY185" fmla="*/ 254085 h 472723"/>
              <a:gd name="connsiteX186" fmla="*/ 2282562 w 2997227"/>
              <a:gd name="connsiteY186" fmla="*/ 193468 h 472723"/>
              <a:gd name="connsiteX187" fmla="*/ 2283790 w 2997227"/>
              <a:gd name="connsiteY187" fmla="*/ 178723 h 472723"/>
              <a:gd name="connsiteX188" fmla="*/ 898608 w 2997227"/>
              <a:gd name="connsiteY188" fmla="*/ 170941 h 472723"/>
              <a:gd name="connsiteX189" fmla="*/ 898606 w 2997227"/>
              <a:gd name="connsiteY189" fmla="*/ 170941 h 472723"/>
              <a:gd name="connsiteX190" fmla="*/ 895740 w 2997227"/>
              <a:gd name="connsiteY190" fmla="*/ 173399 h 472723"/>
              <a:gd name="connsiteX191" fmla="*/ 888779 w 2997227"/>
              <a:gd name="connsiteY191" fmla="*/ 176265 h 472723"/>
              <a:gd name="connsiteX192" fmla="*/ 888778 w 2997227"/>
              <a:gd name="connsiteY192" fmla="*/ 176266 h 472723"/>
              <a:gd name="connsiteX193" fmla="*/ 895741 w 2997227"/>
              <a:gd name="connsiteY193" fmla="*/ 173399 h 472723"/>
              <a:gd name="connsiteX194" fmla="*/ 898608 w 2997227"/>
              <a:gd name="connsiteY194" fmla="*/ 170941 h 472723"/>
              <a:gd name="connsiteX195" fmla="*/ 638936 w 2997227"/>
              <a:gd name="connsiteY195" fmla="*/ 168484 h 472723"/>
              <a:gd name="connsiteX196" fmla="*/ 641803 w 2997227"/>
              <a:gd name="connsiteY196" fmla="*/ 170327 h 472723"/>
              <a:gd name="connsiteX197" fmla="*/ 637707 w 2997227"/>
              <a:gd name="connsiteY197" fmla="*/ 172170 h 472723"/>
              <a:gd name="connsiteX198" fmla="*/ 635250 w 2997227"/>
              <a:gd name="connsiteY198" fmla="*/ 171760 h 472723"/>
              <a:gd name="connsiteX199" fmla="*/ 634840 w 2997227"/>
              <a:gd name="connsiteY199" fmla="*/ 170532 h 472723"/>
              <a:gd name="connsiteX200" fmla="*/ 638936 w 2997227"/>
              <a:gd name="connsiteY200" fmla="*/ 168484 h 472723"/>
              <a:gd name="connsiteX201" fmla="*/ 2734732 w 2997227"/>
              <a:gd name="connsiteY201" fmla="*/ 146162 h 472723"/>
              <a:gd name="connsiteX202" fmla="*/ 2746200 w 2997227"/>
              <a:gd name="connsiteY202" fmla="*/ 150667 h 472723"/>
              <a:gd name="connsiteX203" fmla="*/ 2758897 w 2997227"/>
              <a:gd name="connsiteY203" fmla="*/ 155377 h 472723"/>
              <a:gd name="connsiteX204" fmla="*/ 2770980 w 2997227"/>
              <a:gd name="connsiteY204" fmla="*/ 160088 h 472723"/>
              <a:gd name="connsiteX205" fmla="*/ 2778966 w 2997227"/>
              <a:gd name="connsiteY205" fmla="*/ 167255 h 472723"/>
              <a:gd name="connsiteX206" fmla="*/ 2780195 w 2997227"/>
              <a:gd name="connsiteY206" fmla="*/ 171351 h 472723"/>
              <a:gd name="connsiteX207" fmla="*/ 2774051 w 2997227"/>
              <a:gd name="connsiteY207" fmla="*/ 177495 h 472723"/>
              <a:gd name="connsiteX208" fmla="*/ 2752344 w 2997227"/>
              <a:gd name="connsiteY208" fmla="*/ 179542 h 472723"/>
              <a:gd name="connsiteX209" fmla="*/ 2731046 w 2997227"/>
              <a:gd name="connsiteY209" fmla="*/ 181590 h 472723"/>
              <a:gd name="connsiteX210" fmla="*/ 2719578 w 2997227"/>
              <a:gd name="connsiteY210" fmla="*/ 184048 h 472723"/>
              <a:gd name="connsiteX211" fmla="*/ 2697870 w 2997227"/>
              <a:gd name="connsiteY211" fmla="*/ 190191 h 472723"/>
              <a:gd name="connsiteX212" fmla="*/ 2689884 w 2997227"/>
              <a:gd name="connsiteY212" fmla="*/ 191625 h 472723"/>
              <a:gd name="connsiteX213" fmla="*/ 2685788 w 2997227"/>
              <a:gd name="connsiteY213" fmla="*/ 192239 h 472723"/>
              <a:gd name="connsiteX214" fmla="*/ 2673296 w 2997227"/>
              <a:gd name="connsiteY214" fmla="*/ 197973 h 472723"/>
              <a:gd name="connsiteX215" fmla="*/ 2654660 w 2997227"/>
              <a:gd name="connsiteY215" fmla="*/ 205960 h 472723"/>
              <a:gd name="connsiteX216" fmla="*/ 2640530 w 2997227"/>
              <a:gd name="connsiteY216" fmla="*/ 213947 h 472723"/>
              <a:gd name="connsiteX217" fmla="*/ 2629676 w 2997227"/>
              <a:gd name="connsiteY217" fmla="*/ 221319 h 472723"/>
              <a:gd name="connsiteX218" fmla="*/ 2619232 w 2997227"/>
              <a:gd name="connsiteY218" fmla="*/ 231558 h 472723"/>
              <a:gd name="connsiteX219" fmla="*/ 2617594 w 2997227"/>
              <a:gd name="connsiteY219" fmla="*/ 235654 h 472723"/>
              <a:gd name="connsiteX220" fmla="*/ 2625785 w 2997227"/>
              <a:gd name="connsiteY220" fmla="*/ 231558 h 472723"/>
              <a:gd name="connsiteX221" fmla="*/ 2633976 w 2997227"/>
              <a:gd name="connsiteY221" fmla="*/ 225415 h 472723"/>
              <a:gd name="connsiteX222" fmla="*/ 2636844 w 2997227"/>
              <a:gd name="connsiteY222" fmla="*/ 222548 h 472723"/>
              <a:gd name="connsiteX223" fmla="*/ 2642373 w 2997227"/>
              <a:gd name="connsiteY223" fmla="*/ 220500 h 472723"/>
              <a:gd name="connsiteX224" fmla="*/ 2645854 w 2997227"/>
              <a:gd name="connsiteY224" fmla="*/ 220909 h 472723"/>
              <a:gd name="connsiteX225" fmla="*/ 2660190 w 2997227"/>
              <a:gd name="connsiteY225" fmla="*/ 218042 h 472723"/>
              <a:gd name="connsiteX226" fmla="*/ 2690908 w 2997227"/>
              <a:gd name="connsiteY226" fmla="*/ 215175 h 472723"/>
              <a:gd name="connsiteX227" fmla="*/ 2700533 w 2997227"/>
              <a:gd name="connsiteY227" fmla="*/ 223572 h 472723"/>
              <a:gd name="connsiteX228" fmla="*/ 2706881 w 2997227"/>
              <a:gd name="connsiteY228" fmla="*/ 234835 h 472723"/>
              <a:gd name="connsiteX229" fmla="*/ 2711386 w 2997227"/>
              <a:gd name="connsiteY229" fmla="*/ 241388 h 472723"/>
              <a:gd name="connsiteX230" fmla="*/ 2712410 w 2997227"/>
              <a:gd name="connsiteY230" fmla="*/ 248146 h 472723"/>
              <a:gd name="connsiteX231" fmla="*/ 2710977 w 2997227"/>
              <a:gd name="connsiteY231" fmla="*/ 261457 h 472723"/>
              <a:gd name="connsiteX232" fmla="*/ 2708110 w 2997227"/>
              <a:gd name="connsiteY232" fmla="*/ 270468 h 472723"/>
              <a:gd name="connsiteX233" fmla="*/ 2706881 w 2997227"/>
              <a:gd name="connsiteY233" fmla="*/ 278250 h 472723"/>
              <a:gd name="connsiteX234" fmla="*/ 2701966 w 2997227"/>
              <a:gd name="connsiteY234" fmla="*/ 294633 h 472723"/>
              <a:gd name="connsiteX235" fmla="*/ 2690908 w 2997227"/>
              <a:gd name="connsiteY235" fmla="*/ 309378 h 472723"/>
              <a:gd name="connsiteX236" fmla="*/ 2675754 w 2997227"/>
              <a:gd name="connsiteY236" fmla="*/ 317979 h 472723"/>
              <a:gd name="connsiteX237" fmla="*/ 2657322 w 2997227"/>
              <a:gd name="connsiteY237" fmla="*/ 324942 h 472723"/>
              <a:gd name="connsiteX238" fmla="*/ 2653432 w 2997227"/>
              <a:gd name="connsiteY238" fmla="*/ 327399 h 472723"/>
              <a:gd name="connsiteX239" fmla="*/ 2654046 w 2997227"/>
              <a:gd name="connsiteY239" fmla="*/ 333952 h 472723"/>
              <a:gd name="connsiteX240" fmla="*/ 2657118 w 2997227"/>
              <a:gd name="connsiteY240" fmla="*/ 337434 h 472723"/>
              <a:gd name="connsiteX241" fmla="*/ 2671658 w 2997227"/>
              <a:gd name="connsiteY241" fmla="*/ 335590 h 472723"/>
              <a:gd name="connsiteX242" fmla="*/ 2685174 w 2997227"/>
              <a:gd name="connsiteY242" fmla="*/ 337434 h 472723"/>
              <a:gd name="connsiteX243" fmla="*/ 2697461 w 2997227"/>
              <a:gd name="connsiteY243" fmla="*/ 345011 h 472723"/>
              <a:gd name="connsiteX244" fmla="*/ 2699509 w 2997227"/>
              <a:gd name="connsiteY244" fmla="*/ 352383 h 472723"/>
              <a:gd name="connsiteX245" fmla="*/ 2696232 w 2997227"/>
              <a:gd name="connsiteY245" fmla="*/ 354431 h 472723"/>
              <a:gd name="connsiteX246" fmla="*/ 2688450 w 2997227"/>
              <a:gd name="connsiteY246" fmla="*/ 358527 h 472723"/>
              <a:gd name="connsiteX247" fmla="*/ 2655684 w 2997227"/>
              <a:gd name="connsiteY247" fmla="*/ 377367 h 472723"/>
              <a:gd name="connsiteX248" fmla="*/ 2649336 w 2997227"/>
              <a:gd name="connsiteY248" fmla="*/ 380439 h 472723"/>
              <a:gd name="connsiteX249" fmla="*/ 2648312 w 2997227"/>
              <a:gd name="connsiteY249" fmla="*/ 391293 h 472723"/>
              <a:gd name="connsiteX250" fmla="*/ 2647902 w 2997227"/>
              <a:gd name="connsiteY250" fmla="*/ 401942 h 472723"/>
              <a:gd name="connsiteX251" fmla="*/ 2654046 w 2997227"/>
              <a:gd name="connsiteY251" fmla="*/ 401942 h 472723"/>
              <a:gd name="connsiteX252" fmla="*/ 2664490 w 2997227"/>
              <a:gd name="connsiteY252" fmla="*/ 403580 h 472723"/>
              <a:gd name="connsiteX253" fmla="*/ 2683535 w 2997227"/>
              <a:gd name="connsiteY253" fmla="*/ 408495 h 472723"/>
              <a:gd name="connsiteX254" fmla="*/ 2700533 w 2997227"/>
              <a:gd name="connsiteY254" fmla="*/ 413819 h 472723"/>
              <a:gd name="connsiteX255" fmla="*/ 2705242 w 2997227"/>
              <a:gd name="connsiteY255" fmla="*/ 421601 h 472723"/>
              <a:gd name="connsiteX256" fmla="*/ 2701966 w 2997227"/>
              <a:gd name="connsiteY256" fmla="*/ 426311 h 472723"/>
              <a:gd name="connsiteX257" fmla="*/ 2679849 w 2997227"/>
              <a:gd name="connsiteY257" fmla="*/ 429793 h 472723"/>
              <a:gd name="connsiteX258" fmla="*/ 2629472 w 2997227"/>
              <a:gd name="connsiteY258" fmla="*/ 435527 h 472723"/>
              <a:gd name="connsiteX259" fmla="*/ 2586056 w 2997227"/>
              <a:gd name="connsiteY259" fmla="*/ 437575 h 472723"/>
              <a:gd name="connsiteX260" fmla="*/ 2570083 w 2997227"/>
              <a:gd name="connsiteY260" fmla="*/ 434912 h 472723"/>
              <a:gd name="connsiteX261" fmla="*/ 2568035 w 2997227"/>
              <a:gd name="connsiteY261" fmla="*/ 420373 h 472723"/>
              <a:gd name="connsiteX262" fmla="*/ 2569878 w 2997227"/>
              <a:gd name="connsiteY262" fmla="*/ 407880 h 472723"/>
              <a:gd name="connsiteX263" fmla="*/ 2583189 w 2997227"/>
              <a:gd name="connsiteY263" fmla="*/ 399484 h 472723"/>
              <a:gd name="connsiteX264" fmla="*/ 2603668 w 2997227"/>
              <a:gd name="connsiteY264" fmla="*/ 386992 h 472723"/>
              <a:gd name="connsiteX265" fmla="*/ 2597524 w 2997227"/>
              <a:gd name="connsiteY265" fmla="*/ 376138 h 472723"/>
              <a:gd name="connsiteX266" fmla="*/ 2584418 w 2997227"/>
              <a:gd name="connsiteY266" fmla="*/ 369995 h 472723"/>
              <a:gd name="connsiteX267" fmla="*/ 2571722 w 2997227"/>
              <a:gd name="connsiteY267" fmla="*/ 374091 h 472723"/>
              <a:gd name="connsiteX268" fmla="*/ 2566806 w 2997227"/>
              <a:gd name="connsiteY268" fmla="*/ 377162 h 472723"/>
              <a:gd name="connsiteX269" fmla="*/ 2563530 w 2997227"/>
              <a:gd name="connsiteY269" fmla="*/ 375114 h 472723"/>
              <a:gd name="connsiteX270" fmla="*/ 2561892 w 2997227"/>
              <a:gd name="connsiteY270" fmla="*/ 371428 h 472723"/>
              <a:gd name="connsiteX271" fmla="*/ 2566397 w 2997227"/>
              <a:gd name="connsiteY271" fmla="*/ 365899 h 472723"/>
              <a:gd name="connsiteX272" fmla="*/ 2587695 w 2997227"/>
              <a:gd name="connsiteY272" fmla="*/ 355250 h 472723"/>
              <a:gd name="connsiteX273" fmla="*/ 2588924 w 2997227"/>
              <a:gd name="connsiteY273" fmla="*/ 355250 h 472723"/>
              <a:gd name="connsiteX274" fmla="*/ 2619642 w 2997227"/>
              <a:gd name="connsiteY274" fmla="*/ 345830 h 472723"/>
              <a:gd name="connsiteX275" fmla="*/ 2624556 w 2997227"/>
              <a:gd name="connsiteY275" fmla="*/ 339277 h 472723"/>
              <a:gd name="connsiteX276" fmla="*/ 2624147 w 2997227"/>
              <a:gd name="connsiteY276" fmla="*/ 335181 h 472723"/>
              <a:gd name="connsiteX277" fmla="*/ 2622918 w 2997227"/>
              <a:gd name="connsiteY277" fmla="*/ 335590 h 472723"/>
              <a:gd name="connsiteX278" fmla="*/ 2611655 w 2997227"/>
              <a:gd name="connsiteY278" fmla="*/ 340096 h 472723"/>
              <a:gd name="connsiteX279" fmla="*/ 2597934 w 2997227"/>
              <a:gd name="connsiteY279" fmla="*/ 342144 h 472723"/>
              <a:gd name="connsiteX280" fmla="*/ 2591790 w 2997227"/>
              <a:gd name="connsiteY280" fmla="*/ 340915 h 472723"/>
              <a:gd name="connsiteX281" fmla="*/ 2588514 w 2997227"/>
              <a:gd name="connsiteY281" fmla="*/ 335181 h 472723"/>
              <a:gd name="connsiteX282" fmla="*/ 2586671 w 2997227"/>
              <a:gd name="connsiteY282" fmla="*/ 328628 h 472723"/>
              <a:gd name="connsiteX283" fmla="*/ 2589743 w 2997227"/>
              <a:gd name="connsiteY283" fmla="*/ 322075 h 472723"/>
              <a:gd name="connsiteX284" fmla="*/ 2595886 w 2997227"/>
              <a:gd name="connsiteY284" fmla="*/ 315931 h 472723"/>
              <a:gd name="connsiteX285" fmla="*/ 2592200 w 2997227"/>
              <a:gd name="connsiteY285" fmla="*/ 308968 h 472723"/>
              <a:gd name="connsiteX286" fmla="*/ 2585647 w 2997227"/>
              <a:gd name="connsiteY286" fmla="*/ 304872 h 472723"/>
              <a:gd name="connsiteX287" fmla="*/ 2583599 w 2997227"/>
              <a:gd name="connsiteY287" fmla="*/ 309787 h 472723"/>
              <a:gd name="connsiteX288" fmla="*/ 2580732 w 2997227"/>
              <a:gd name="connsiteY288" fmla="*/ 325351 h 472723"/>
              <a:gd name="connsiteX289" fmla="*/ 2568444 w 2997227"/>
              <a:gd name="connsiteY289" fmla="*/ 342144 h 472723"/>
              <a:gd name="connsiteX290" fmla="*/ 2557796 w 2997227"/>
              <a:gd name="connsiteY290" fmla="*/ 331495 h 472723"/>
              <a:gd name="connsiteX291" fmla="*/ 2552062 w 2997227"/>
              <a:gd name="connsiteY291" fmla="*/ 310606 h 472723"/>
              <a:gd name="connsiteX292" fmla="*/ 2549194 w 2997227"/>
              <a:gd name="connsiteY292" fmla="*/ 296681 h 472723"/>
              <a:gd name="connsiteX293" fmla="*/ 2548580 w 2997227"/>
              <a:gd name="connsiteY293" fmla="*/ 286441 h 472723"/>
              <a:gd name="connsiteX294" fmla="*/ 2557386 w 2997227"/>
              <a:gd name="connsiteY294" fmla="*/ 277021 h 472723"/>
              <a:gd name="connsiteX295" fmla="*/ 2573360 w 2997227"/>
              <a:gd name="connsiteY295" fmla="*/ 256542 h 472723"/>
              <a:gd name="connsiteX296" fmla="*/ 2585852 w 2997227"/>
              <a:gd name="connsiteY296" fmla="*/ 238316 h 472723"/>
              <a:gd name="connsiteX297" fmla="*/ 2594248 w 2997227"/>
              <a:gd name="connsiteY297" fmla="*/ 225824 h 472723"/>
              <a:gd name="connsiteX298" fmla="*/ 2595477 w 2997227"/>
              <a:gd name="connsiteY298" fmla="*/ 217223 h 472723"/>
              <a:gd name="connsiteX299" fmla="*/ 2576227 w 2997227"/>
              <a:gd name="connsiteY299" fmla="*/ 222548 h 472723"/>
              <a:gd name="connsiteX300" fmla="*/ 2505370 w 2997227"/>
              <a:gd name="connsiteY300" fmla="*/ 244255 h 472723"/>
              <a:gd name="connsiteX301" fmla="*/ 2503118 w 2997227"/>
              <a:gd name="connsiteY301" fmla="*/ 245074 h 472723"/>
              <a:gd name="connsiteX302" fmla="*/ 2494516 w 2997227"/>
              <a:gd name="connsiteY302" fmla="*/ 247532 h 472723"/>
              <a:gd name="connsiteX303" fmla="*/ 2486530 w 2997227"/>
              <a:gd name="connsiteY303" fmla="*/ 249170 h 472723"/>
              <a:gd name="connsiteX304" fmla="*/ 2483868 w 2997227"/>
              <a:gd name="connsiteY304" fmla="*/ 249375 h 472723"/>
              <a:gd name="connsiteX305" fmla="*/ 2481205 w 2997227"/>
              <a:gd name="connsiteY305" fmla="*/ 250399 h 472723"/>
              <a:gd name="connsiteX306" fmla="*/ 2475062 w 2997227"/>
              <a:gd name="connsiteY306" fmla="*/ 252242 h 472723"/>
              <a:gd name="connsiteX307" fmla="*/ 2456426 w 2997227"/>
              <a:gd name="connsiteY307" fmla="*/ 253471 h 472723"/>
              <a:gd name="connsiteX308" fmla="*/ 2435333 w 2997227"/>
              <a:gd name="connsiteY308" fmla="*/ 251218 h 472723"/>
              <a:gd name="connsiteX309" fmla="*/ 2426118 w 2997227"/>
              <a:gd name="connsiteY309" fmla="*/ 243846 h 472723"/>
              <a:gd name="connsiteX310" fmla="*/ 2427141 w 2997227"/>
              <a:gd name="connsiteY310" fmla="*/ 231558 h 472723"/>
              <a:gd name="connsiteX311" fmla="*/ 2431032 w 2997227"/>
              <a:gd name="connsiteY311" fmla="*/ 224800 h 472723"/>
              <a:gd name="connsiteX312" fmla="*/ 2439019 w 2997227"/>
              <a:gd name="connsiteY312" fmla="*/ 220909 h 472723"/>
              <a:gd name="connsiteX313" fmla="*/ 2452126 w 2997227"/>
              <a:gd name="connsiteY313" fmla="*/ 215995 h 472723"/>
              <a:gd name="connsiteX314" fmla="*/ 2454583 w 2997227"/>
              <a:gd name="connsiteY314" fmla="*/ 215175 h 472723"/>
              <a:gd name="connsiteX315" fmla="*/ 2452535 w 2997227"/>
              <a:gd name="connsiteY315" fmla="*/ 217633 h 472723"/>
              <a:gd name="connsiteX316" fmla="*/ 2450487 w 2997227"/>
              <a:gd name="connsiteY316" fmla="*/ 221319 h 472723"/>
              <a:gd name="connsiteX317" fmla="*/ 2447620 w 2997227"/>
              <a:gd name="connsiteY317" fmla="*/ 225005 h 472723"/>
              <a:gd name="connsiteX318" fmla="*/ 2448849 w 2997227"/>
              <a:gd name="connsiteY318" fmla="*/ 229920 h 472723"/>
              <a:gd name="connsiteX319" fmla="*/ 2468099 w 2997227"/>
              <a:gd name="connsiteY319" fmla="*/ 227053 h 472723"/>
              <a:gd name="connsiteX320" fmla="*/ 2532402 w 2997227"/>
              <a:gd name="connsiteY320" fmla="*/ 208622 h 472723"/>
              <a:gd name="connsiteX321" fmla="*/ 2625785 w 2997227"/>
              <a:gd name="connsiteY321" fmla="*/ 179542 h 472723"/>
              <a:gd name="connsiteX322" fmla="*/ 2658551 w 2997227"/>
              <a:gd name="connsiteY322" fmla="*/ 169303 h 472723"/>
              <a:gd name="connsiteX323" fmla="*/ 2674320 w 2997227"/>
              <a:gd name="connsiteY323" fmla="*/ 165617 h 472723"/>
              <a:gd name="connsiteX324" fmla="*/ 2685583 w 2997227"/>
              <a:gd name="connsiteY324" fmla="*/ 162955 h 472723"/>
              <a:gd name="connsiteX325" fmla="*/ 2699509 w 2997227"/>
              <a:gd name="connsiteY325" fmla="*/ 159268 h 472723"/>
              <a:gd name="connsiteX326" fmla="*/ 2721012 w 2997227"/>
              <a:gd name="connsiteY326" fmla="*/ 151691 h 472723"/>
              <a:gd name="connsiteX327" fmla="*/ 2734732 w 2997227"/>
              <a:gd name="connsiteY327" fmla="*/ 146162 h 472723"/>
              <a:gd name="connsiteX328" fmla="*/ 1089264 w 2997227"/>
              <a:gd name="connsiteY328" fmla="*/ 136947 h 472723"/>
              <a:gd name="connsiteX329" fmla="*/ 1106671 w 2997227"/>
              <a:gd name="connsiteY329" fmla="*/ 143500 h 472723"/>
              <a:gd name="connsiteX330" fmla="*/ 1122235 w 2997227"/>
              <a:gd name="connsiteY330" fmla="*/ 153330 h 472723"/>
              <a:gd name="connsiteX331" fmla="*/ 1132883 w 2997227"/>
              <a:gd name="connsiteY331" fmla="*/ 167255 h 472723"/>
              <a:gd name="connsiteX332" fmla="*/ 1137389 w 2997227"/>
              <a:gd name="connsiteY332" fmla="*/ 179747 h 472723"/>
              <a:gd name="connsiteX333" fmla="*/ 1138208 w 2997227"/>
              <a:gd name="connsiteY333" fmla="*/ 198792 h 472723"/>
              <a:gd name="connsiteX334" fmla="*/ 1135751 w 2997227"/>
              <a:gd name="connsiteY334" fmla="*/ 224800 h 472723"/>
              <a:gd name="connsiteX335" fmla="*/ 1132679 w 2997227"/>
              <a:gd name="connsiteY335" fmla="*/ 246098 h 472723"/>
              <a:gd name="connsiteX336" fmla="*/ 1130016 w 2997227"/>
              <a:gd name="connsiteY336" fmla="*/ 265553 h 472723"/>
              <a:gd name="connsiteX337" fmla="*/ 1124897 w 2997227"/>
              <a:gd name="connsiteY337" fmla="*/ 282141 h 472723"/>
              <a:gd name="connsiteX338" fmla="*/ 1123054 w 2997227"/>
              <a:gd name="connsiteY338" fmla="*/ 295862 h 472723"/>
              <a:gd name="connsiteX339" fmla="*/ 1122235 w 2997227"/>
              <a:gd name="connsiteY339" fmla="*/ 300162 h 472723"/>
              <a:gd name="connsiteX340" fmla="*/ 1117729 w 2997227"/>
              <a:gd name="connsiteY340" fmla="*/ 311426 h 472723"/>
              <a:gd name="connsiteX341" fmla="*/ 1106671 w 2997227"/>
              <a:gd name="connsiteY341" fmla="*/ 341939 h 472723"/>
              <a:gd name="connsiteX342" fmla="*/ 1098069 w 2997227"/>
              <a:gd name="connsiteY342" fmla="*/ 372043 h 472723"/>
              <a:gd name="connsiteX343" fmla="*/ 1094998 w 2997227"/>
              <a:gd name="connsiteY343" fmla="*/ 382896 h 472723"/>
              <a:gd name="connsiteX344" fmla="*/ 1091926 w 2997227"/>
              <a:gd name="connsiteY344" fmla="*/ 388835 h 472723"/>
              <a:gd name="connsiteX345" fmla="*/ 1089059 w 2997227"/>
              <a:gd name="connsiteY345" fmla="*/ 395593 h 472723"/>
              <a:gd name="connsiteX346" fmla="*/ 1086192 w 2997227"/>
              <a:gd name="connsiteY346" fmla="*/ 401122 h 472723"/>
              <a:gd name="connsiteX347" fmla="*/ 1081687 w 2997227"/>
              <a:gd name="connsiteY347" fmla="*/ 405013 h 472723"/>
              <a:gd name="connsiteX348" fmla="*/ 1071038 w 2997227"/>
              <a:gd name="connsiteY348" fmla="*/ 405218 h 472723"/>
              <a:gd name="connsiteX349" fmla="*/ 1058955 w 2997227"/>
              <a:gd name="connsiteY349" fmla="*/ 399075 h 472723"/>
              <a:gd name="connsiteX350" fmla="*/ 1047282 w 2997227"/>
              <a:gd name="connsiteY350" fmla="*/ 381463 h 472723"/>
              <a:gd name="connsiteX351" fmla="*/ 1044006 w 2997227"/>
              <a:gd name="connsiteY351" fmla="*/ 377981 h 472723"/>
              <a:gd name="connsiteX352" fmla="*/ 1036224 w 2997227"/>
              <a:gd name="connsiteY352" fmla="*/ 372247 h 472723"/>
              <a:gd name="connsiteX353" fmla="*/ 1022093 w 2997227"/>
              <a:gd name="connsiteY353" fmla="*/ 364056 h 472723"/>
              <a:gd name="connsiteX354" fmla="*/ 1014516 w 2997227"/>
              <a:gd name="connsiteY354" fmla="*/ 360984 h 472723"/>
              <a:gd name="connsiteX355" fmla="*/ 1010830 w 2997227"/>
              <a:gd name="connsiteY355" fmla="*/ 358117 h 472723"/>
              <a:gd name="connsiteX356" fmla="*/ 1003867 w 2997227"/>
              <a:gd name="connsiteY356" fmla="*/ 356069 h 472723"/>
              <a:gd name="connsiteX357" fmla="*/ 985027 w 2997227"/>
              <a:gd name="connsiteY357" fmla="*/ 349516 h 472723"/>
              <a:gd name="connsiteX358" fmla="*/ 979907 w 2997227"/>
              <a:gd name="connsiteY358" fmla="*/ 341529 h 472723"/>
              <a:gd name="connsiteX359" fmla="*/ 968644 w 2997227"/>
              <a:gd name="connsiteY359" fmla="*/ 336410 h 472723"/>
              <a:gd name="connsiteX360" fmla="*/ 964958 w 2997227"/>
              <a:gd name="connsiteY360" fmla="*/ 332314 h 472723"/>
              <a:gd name="connsiteX361" fmla="*/ 982569 w 2997227"/>
              <a:gd name="connsiteY361" fmla="*/ 331904 h 472723"/>
              <a:gd name="connsiteX362" fmla="*/ 1012878 w 2997227"/>
              <a:gd name="connsiteY362" fmla="*/ 330880 h 472723"/>
              <a:gd name="connsiteX363" fmla="*/ 1030695 w 2997227"/>
              <a:gd name="connsiteY363" fmla="*/ 328218 h 472723"/>
              <a:gd name="connsiteX364" fmla="*/ 1046054 w 2997227"/>
              <a:gd name="connsiteY364" fmla="*/ 324942 h 472723"/>
              <a:gd name="connsiteX365" fmla="*/ 1051788 w 2997227"/>
              <a:gd name="connsiteY365" fmla="*/ 324122 h 472723"/>
              <a:gd name="connsiteX366" fmla="*/ 1051173 w 2997227"/>
              <a:gd name="connsiteY366" fmla="*/ 327399 h 472723"/>
              <a:gd name="connsiteX367" fmla="*/ 1046463 w 2997227"/>
              <a:gd name="connsiteY367" fmla="*/ 329447 h 472723"/>
              <a:gd name="connsiteX368" fmla="*/ 1041548 w 2997227"/>
              <a:gd name="connsiteY368" fmla="*/ 331085 h 472723"/>
              <a:gd name="connsiteX369" fmla="*/ 1043187 w 2997227"/>
              <a:gd name="connsiteY369" fmla="*/ 333133 h 472723"/>
              <a:gd name="connsiteX370" fmla="*/ 1053836 w 2997227"/>
              <a:gd name="connsiteY370" fmla="*/ 332314 h 472723"/>
              <a:gd name="connsiteX371" fmla="*/ 1060389 w 2997227"/>
              <a:gd name="connsiteY371" fmla="*/ 327809 h 472723"/>
              <a:gd name="connsiteX372" fmla="*/ 1068580 w 2997227"/>
              <a:gd name="connsiteY372" fmla="*/ 309378 h 472723"/>
              <a:gd name="connsiteX373" fmla="*/ 1078001 w 2997227"/>
              <a:gd name="connsiteY373" fmla="*/ 284803 h 472723"/>
              <a:gd name="connsiteX374" fmla="*/ 1093974 w 2997227"/>
              <a:gd name="connsiteY374" fmla="*/ 240979 h 472723"/>
              <a:gd name="connsiteX375" fmla="*/ 1105033 w 2997227"/>
              <a:gd name="connsiteY375" fmla="*/ 204117 h 472723"/>
              <a:gd name="connsiteX376" fmla="*/ 1106671 w 2997227"/>
              <a:gd name="connsiteY376" fmla="*/ 198383 h 472723"/>
              <a:gd name="connsiteX377" fmla="*/ 1110971 w 2997227"/>
              <a:gd name="connsiteY377" fmla="*/ 176880 h 472723"/>
              <a:gd name="connsiteX378" fmla="*/ 1107899 w 2997227"/>
              <a:gd name="connsiteY378" fmla="*/ 170122 h 472723"/>
              <a:gd name="connsiteX379" fmla="*/ 1106671 w 2997227"/>
              <a:gd name="connsiteY379" fmla="*/ 169303 h 472723"/>
              <a:gd name="connsiteX380" fmla="*/ 1099913 w 2997227"/>
              <a:gd name="connsiteY380" fmla="*/ 164798 h 472723"/>
              <a:gd name="connsiteX381" fmla="*/ 1085373 w 2997227"/>
              <a:gd name="connsiteY381" fmla="*/ 163979 h 472723"/>
              <a:gd name="connsiteX382" fmla="*/ 1062437 w 2997227"/>
              <a:gd name="connsiteY382" fmla="*/ 166436 h 472723"/>
              <a:gd name="connsiteX383" fmla="*/ 1034176 w 2997227"/>
              <a:gd name="connsiteY383" fmla="*/ 180362 h 472723"/>
              <a:gd name="connsiteX384" fmla="*/ 1018612 w 2997227"/>
              <a:gd name="connsiteY384" fmla="*/ 196335 h 472723"/>
              <a:gd name="connsiteX385" fmla="*/ 1013902 w 2997227"/>
              <a:gd name="connsiteY385" fmla="*/ 200635 h 472723"/>
              <a:gd name="connsiteX386" fmla="*/ 1001819 w 2997227"/>
              <a:gd name="connsiteY386" fmla="*/ 202479 h 472723"/>
              <a:gd name="connsiteX387" fmla="*/ 993014 w 2997227"/>
              <a:gd name="connsiteY387" fmla="*/ 200635 h 472723"/>
              <a:gd name="connsiteX388" fmla="*/ 990351 w 2997227"/>
              <a:gd name="connsiteY388" fmla="*/ 191010 h 472723"/>
              <a:gd name="connsiteX389" fmla="*/ 988303 w 2997227"/>
              <a:gd name="connsiteY389" fmla="*/ 183229 h 472723"/>
              <a:gd name="connsiteX390" fmla="*/ 989942 w 2997227"/>
              <a:gd name="connsiteY390" fmla="*/ 176266 h 472723"/>
              <a:gd name="connsiteX391" fmla="*/ 994038 w 2997227"/>
              <a:gd name="connsiteY391" fmla="*/ 167869 h 472723"/>
              <a:gd name="connsiteX392" fmla="*/ 1000591 w 2997227"/>
              <a:gd name="connsiteY392" fmla="*/ 163364 h 472723"/>
              <a:gd name="connsiteX393" fmla="*/ 1009601 w 2997227"/>
              <a:gd name="connsiteY393" fmla="*/ 160292 h 472723"/>
              <a:gd name="connsiteX394" fmla="*/ 1045235 w 2997227"/>
              <a:gd name="connsiteY394" fmla="*/ 146367 h 472723"/>
              <a:gd name="connsiteX395" fmla="*/ 1066942 w 2997227"/>
              <a:gd name="connsiteY395" fmla="*/ 139404 h 472723"/>
              <a:gd name="connsiteX396" fmla="*/ 1089264 w 2997227"/>
              <a:gd name="connsiteY396" fmla="*/ 136947 h 472723"/>
              <a:gd name="connsiteX397" fmla="*/ 275336 w 2997227"/>
              <a:gd name="connsiteY397" fmla="*/ 136358 h 472723"/>
              <a:gd name="connsiteX398" fmla="*/ 259670 w 2997227"/>
              <a:gd name="connsiteY398" fmla="*/ 148415 h 472723"/>
              <a:gd name="connsiteX399" fmla="*/ 249430 w 2997227"/>
              <a:gd name="connsiteY399" fmla="*/ 157630 h 472723"/>
              <a:gd name="connsiteX400" fmla="*/ 251478 w 2997227"/>
              <a:gd name="connsiteY400" fmla="*/ 153330 h 472723"/>
              <a:gd name="connsiteX401" fmla="*/ 253526 w 2997227"/>
              <a:gd name="connsiteY401" fmla="*/ 149848 h 472723"/>
              <a:gd name="connsiteX402" fmla="*/ 250659 w 2997227"/>
              <a:gd name="connsiteY402" fmla="*/ 151486 h 472723"/>
              <a:gd name="connsiteX403" fmla="*/ 245130 w 2997227"/>
              <a:gd name="connsiteY403" fmla="*/ 155377 h 472723"/>
              <a:gd name="connsiteX404" fmla="*/ 243287 w 2997227"/>
              <a:gd name="connsiteY404" fmla="*/ 159064 h 472723"/>
              <a:gd name="connsiteX405" fmla="*/ 241648 w 2997227"/>
              <a:gd name="connsiteY405" fmla="*/ 161521 h 472723"/>
              <a:gd name="connsiteX406" fmla="*/ 237143 w 2997227"/>
              <a:gd name="connsiteY406" fmla="*/ 166026 h 472723"/>
              <a:gd name="connsiteX407" fmla="*/ 228951 w 2997227"/>
              <a:gd name="connsiteY407" fmla="*/ 200840 h 472723"/>
              <a:gd name="connsiteX408" fmla="*/ 229771 w 2997227"/>
              <a:gd name="connsiteY408" fmla="*/ 205960 h 472723"/>
              <a:gd name="connsiteX409" fmla="*/ 236733 w 2997227"/>
              <a:gd name="connsiteY409" fmla="*/ 206165 h 472723"/>
              <a:gd name="connsiteX410" fmla="*/ 248406 w 2997227"/>
              <a:gd name="connsiteY410" fmla="*/ 203503 h 472723"/>
              <a:gd name="connsiteX411" fmla="*/ 266632 w 2997227"/>
              <a:gd name="connsiteY411" fmla="*/ 201045 h 472723"/>
              <a:gd name="connsiteX412" fmla="*/ 281172 w 2997227"/>
              <a:gd name="connsiteY412" fmla="*/ 200021 h 472723"/>
              <a:gd name="connsiteX413" fmla="*/ 283015 w 2997227"/>
              <a:gd name="connsiteY413" fmla="*/ 185481 h 472723"/>
              <a:gd name="connsiteX414" fmla="*/ 283835 w 2997227"/>
              <a:gd name="connsiteY414" fmla="*/ 168893 h 472723"/>
              <a:gd name="connsiteX415" fmla="*/ 281377 w 2997227"/>
              <a:gd name="connsiteY415" fmla="*/ 166641 h 472723"/>
              <a:gd name="connsiteX416" fmla="*/ 278510 w 2997227"/>
              <a:gd name="connsiteY416" fmla="*/ 166436 h 472723"/>
              <a:gd name="connsiteX417" fmla="*/ 277281 w 2997227"/>
              <a:gd name="connsiteY417" fmla="*/ 168484 h 472723"/>
              <a:gd name="connsiteX418" fmla="*/ 276053 w 2997227"/>
              <a:gd name="connsiteY418" fmla="*/ 170122 h 472723"/>
              <a:gd name="connsiteX419" fmla="*/ 276872 w 2997227"/>
              <a:gd name="connsiteY419" fmla="*/ 155377 h 472723"/>
              <a:gd name="connsiteX420" fmla="*/ 277691 w 2997227"/>
              <a:gd name="connsiteY420" fmla="*/ 138994 h 472723"/>
              <a:gd name="connsiteX421" fmla="*/ 275336 w 2997227"/>
              <a:gd name="connsiteY421" fmla="*/ 136358 h 472723"/>
              <a:gd name="connsiteX422" fmla="*/ 561732 w 2997227"/>
              <a:gd name="connsiteY422" fmla="*/ 128857 h 472723"/>
              <a:gd name="connsiteX423" fmla="*/ 563575 w 2997227"/>
              <a:gd name="connsiteY423" fmla="*/ 129165 h 472723"/>
              <a:gd name="connsiteX424" fmla="*/ 561937 w 2997227"/>
              <a:gd name="connsiteY424" fmla="*/ 130393 h 472723"/>
              <a:gd name="connsiteX425" fmla="*/ 556203 w 2997227"/>
              <a:gd name="connsiteY425" fmla="*/ 132441 h 472723"/>
              <a:gd name="connsiteX426" fmla="*/ 557022 w 2997227"/>
              <a:gd name="connsiteY426" fmla="*/ 130393 h 472723"/>
              <a:gd name="connsiteX427" fmla="*/ 561732 w 2997227"/>
              <a:gd name="connsiteY427" fmla="*/ 128857 h 472723"/>
              <a:gd name="connsiteX428" fmla="*/ 110585 w 2997227"/>
              <a:gd name="connsiteY428" fmla="*/ 126707 h 472723"/>
              <a:gd name="connsiteX429" fmla="*/ 110584 w 2997227"/>
              <a:gd name="connsiteY429" fmla="*/ 126709 h 472723"/>
              <a:gd name="connsiteX430" fmla="*/ 111403 w 2997227"/>
              <a:gd name="connsiteY430" fmla="*/ 131622 h 472723"/>
              <a:gd name="connsiteX431" fmla="*/ 109766 w 2997227"/>
              <a:gd name="connsiteY431" fmla="*/ 136535 h 472723"/>
              <a:gd name="connsiteX432" fmla="*/ 109766 w 2997227"/>
              <a:gd name="connsiteY432" fmla="*/ 136537 h 472723"/>
              <a:gd name="connsiteX433" fmla="*/ 111404 w 2997227"/>
              <a:gd name="connsiteY433" fmla="*/ 131622 h 472723"/>
              <a:gd name="connsiteX434" fmla="*/ 110585 w 2997227"/>
              <a:gd name="connsiteY434" fmla="*/ 126707 h 472723"/>
              <a:gd name="connsiteX435" fmla="*/ 274619 w 2997227"/>
              <a:gd name="connsiteY435" fmla="*/ 123533 h 472723"/>
              <a:gd name="connsiteX436" fmla="*/ 287930 w 2997227"/>
              <a:gd name="connsiteY436" fmla="*/ 129574 h 472723"/>
              <a:gd name="connsiteX437" fmla="*/ 305337 w 2997227"/>
              <a:gd name="connsiteY437" fmla="*/ 148210 h 472723"/>
              <a:gd name="connsiteX438" fmla="*/ 309228 w 2997227"/>
              <a:gd name="connsiteY438" fmla="*/ 181181 h 472723"/>
              <a:gd name="connsiteX439" fmla="*/ 309433 w 2997227"/>
              <a:gd name="connsiteY439" fmla="*/ 280093 h 472723"/>
              <a:gd name="connsiteX440" fmla="*/ 307999 w 2997227"/>
              <a:gd name="connsiteY440" fmla="*/ 359346 h 472723"/>
              <a:gd name="connsiteX441" fmla="*/ 305542 w 2997227"/>
              <a:gd name="connsiteY441" fmla="*/ 383101 h 472723"/>
              <a:gd name="connsiteX442" fmla="*/ 301856 w 2997227"/>
              <a:gd name="connsiteY442" fmla="*/ 399484 h 472723"/>
              <a:gd name="connsiteX443" fmla="*/ 291207 w 2997227"/>
              <a:gd name="connsiteY443" fmla="*/ 401942 h 472723"/>
              <a:gd name="connsiteX444" fmla="*/ 276053 w 2997227"/>
              <a:gd name="connsiteY444" fmla="*/ 390883 h 472723"/>
              <a:gd name="connsiteX445" fmla="*/ 267452 w 2997227"/>
              <a:gd name="connsiteY445" fmla="*/ 380439 h 472723"/>
              <a:gd name="connsiteX446" fmla="*/ 262332 w 2997227"/>
              <a:gd name="connsiteY446" fmla="*/ 373067 h 472723"/>
              <a:gd name="connsiteX447" fmla="*/ 257212 w 2997227"/>
              <a:gd name="connsiteY447" fmla="*/ 363851 h 472723"/>
              <a:gd name="connsiteX448" fmla="*/ 241648 w 2997227"/>
              <a:gd name="connsiteY448" fmla="*/ 357708 h 472723"/>
              <a:gd name="connsiteX449" fmla="*/ 232842 w 2997227"/>
              <a:gd name="connsiteY449" fmla="*/ 359960 h 472723"/>
              <a:gd name="connsiteX450" fmla="*/ 227313 w 2997227"/>
              <a:gd name="connsiteY450" fmla="*/ 365489 h 472723"/>
              <a:gd name="connsiteX451" fmla="*/ 217279 w 2997227"/>
              <a:gd name="connsiteY451" fmla="*/ 372247 h 472723"/>
              <a:gd name="connsiteX452" fmla="*/ 205196 w 2997227"/>
              <a:gd name="connsiteY452" fmla="*/ 365080 h 472723"/>
              <a:gd name="connsiteX453" fmla="*/ 196595 w 2997227"/>
              <a:gd name="connsiteY453" fmla="*/ 352588 h 472723"/>
              <a:gd name="connsiteX454" fmla="*/ 192704 w 2997227"/>
              <a:gd name="connsiteY454" fmla="*/ 342758 h 472723"/>
              <a:gd name="connsiteX455" fmla="*/ 190042 w 2997227"/>
              <a:gd name="connsiteY455" fmla="*/ 334567 h 472723"/>
              <a:gd name="connsiteX456" fmla="*/ 184103 w 2997227"/>
              <a:gd name="connsiteY456" fmla="*/ 325146 h 472723"/>
              <a:gd name="connsiteX457" fmla="*/ 178164 w 2997227"/>
              <a:gd name="connsiteY457" fmla="*/ 317160 h 472723"/>
              <a:gd name="connsiteX458" fmla="*/ 174068 w 2997227"/>
              <a:gd name="connsiteY458" fmla="*/ 312040 h 472723"/>
              <a:gd name="connsiteX459" fmla="*/ 171406 w 2997227"/>
              <a:gd name="connsiteY459" fmla="*/ 305282 h 472723"/>
              <a:gd name="connsiteX460" fmla="*/ 179188 w 2997227"/>
              <a:gd name="connsiteY460" fmla="*/ 283574 h 472723"/>
              <a:gd name="connsiteX461" fmla="*/ 187175 w 2997227"/>
              <a:gd name="connsiteY461" fmla="*/ 261867 h 472723"/>
              <a:gd name="connsiteX462" fmla="*/ 189223 w 2997227"/>
              <a:gd name="connsiteY462" fmla="*/ 257566 h 472723"/>
              <a:gd name="connsiteX463" fmla="*/ 192090 w 2997227"/>
              <a:gd name="connsiteY463" fmla="*/ 250604 h 472723"/>
              <a:gd name="connsiteX464" fmla="*/ 194957 w 2997227"/>
              <a:gd name="connsiteY464" fmla="*/ 234835 h 472723"/>
              <a:gd name="connsiteX465" fmla="*/ 203967 w 2997227"/>
              <a:gd name="connsiteY465" fmla="*/ 184867 h 472723"/>
              <a:gd name="connsiteX466" fmla="*/ 205196 w 2997227"/>
              <a:gd name="connsiteY466" fmla="*/ 166026 h 472723"/>
              <a:gd name="connsiteX467" fmla="*/ 201510 w 2997227"/>
              <a:gd name="connsiteY467" fmla="*/ 169713 h 472723"/>
              <a:gd name="connsiteX468" fmla="*/ 198643 w 2997227"/>
              <a:gd name="connsiteY468" fmla="*/ 172580 h 472723"/>
              <a:gd name="connsiteX469" fmla="*/ 199052 w 2997227"/>
              <a:gd name="connsiteY469" fmla="*/ 171351 h 472723"/>
              <a:gd name="connsiteX470" fmla="*/ 203148 w 2997227"/>
              <a:gd name="connsiteY470" fmla="*/ 159064 h 472723"/>
              <a:gd name="connsiteX471" fmla="*/ 219941 w 2997227"/>
              <a:gd name="connsiteY471" fmla="*/ 135718 h 472723"/>
              <a:gd name="connsiteX472" fmla="*/ 225675 w 2997227"/>
              <a:gd name="connsiteY472" fmla="*/ 132032 h 472723"/>
              <a:gd name="connsiteX473" fmla="*/ 232638 w 2997227"/>
              <a:gd name="connsiteY473" fmla="*/ 135718 h 472723"/>
              <a:gd name="connsiteX474" fmla="*/ 241034 w 2997227"/>
              <a:gd name="connsiteY474" fmla="*/ 139609 h 472723"/>
              <a:gd name="connsiteX475" fmla="*/ 248816 w 2997227"/>
              <a:gd name="connsiteY475" fmla="*/ 136537 h 472723"/>
              <a:gd name="connsiteX476" fmla="*/ 261717 w 2997227"/>
              <a:gd name="connsiteY476" fmla="*/ 126707 h 472723"/>
              <a:gd name="connsiteX477" fmla="*/ 274619 w 2997227"/>
              <a:gd name="connsiteY477" fmla="*/ 123533 h 472723"/>
              <a:gd name="connsiteX478" fmla="*/ 600949 w 2997227"/>
              <a:gd name="connsiteY478" fmla="*/ 114932 h 472723"/>
              <a:gd name="connsiteX479" fmla="*/ 601666 w 2997227"/>
              <a:gd name="connsiteY479" fmla="*/ 115239 h 472723"/>
              <a:gd name="connsiteX480" fmla="*/ 600846 w 2997227"/>
              <a:gd name="connsiteY480" fmla="*/ 116468 h 472723"/>
              <a:gd name="connsiteX481" fmla="*/ 597365 w 2997227"/>
              <a:gd name="connsiteY481" fmla="*/ 118516 h 472723"/>
              <a:gd name="connsiteX482" fmla="*/ 597980 w 2997227"/>
              <a:gd name="connsiteY482" fmla="*/ 116468 h 472723"/>
              <a:gd name="connsiteX483" fmla="*/ 600949 w 2997227"/>
              <a:gd name="connsiteY483" fmla="*/ 114932 h 472723"/>
              <a:gd name="connsiteX484" fmla="*/ 2956516 w 2997227"/>
              <a:gd name="connsiteY484" fmla="*/ 113191 h 472723"/>
              <a:gd name="connsiteX485" fmla="*/ 2959178 w 2997227"/>
              <a:gd name="connsiteY485" fmla="*/ 115239 h 472723"/>
              <a:gd name="connsiteX486" fmla="*/ 2966960 w 2997227"/>
              <a:gd name="connsiteY486" fmla="*/ 116877 h 472723"/>
              <a:gd name="connsiteX487" fmla="*/ 2978223 w 2997227"/>
              <a:gd name="connsiteY487" fmla="*/ 117082 h 472723"/>
              <a:gd name="connsiteX488" fmla="*/ 2980886 w 2997227"/>
              <a:gd name="connsiteY488" fmla="*/ 120154 h 472723"/>
              <a:gd name="connsiteX489" fmla="*/ 2984981 w 2997227"/>
              <a:gd name="connsiteY489" fmla="*/ 123840 h 472723"/>
              <a:gd name="connsiteX490" fmla="*/ 2996859 w 2997227"/>
              <a:gd name="connsiteY490" fmla="*/ 151691 h 472723"/>
              <a:gd name="connsiteX491" fmla="*/ 2995221 w 2997227"/>
              <a:gd name="connsiteY491" fmla="*/ 165207 h 472723"/>
              <a:gd name="connsiteX492" fmla="*/ 2985801 w 2997227"/>
              <a:gd name="connsiteY492" fmla="*/ 170941 h 472723"/>
              <a:gd name="connsiteX493" fmla="*/ 2980067 w 2997227"/>
              <a:gd name="connsiteY493" fmla="*/ 179952 h 472723"/>
              <a:gd name="connsiteX494" fmla="*/ 2976790 w 2997227"/>
              <a:gd name="connsiteY494" fmla="*/ 206574 h 472723"/>
              <a:gd name="connsiteX495" fmla="*/ 2973923 w 2997227"/>
              <a:gd name="connsiteY495" fmla="*/ 259410 h 472723"/>
              <a:gd name="connsiteX496" fmla="*/ 2972899 w 2997227"/>
              <a:gd name="connsiteY496" fmla="*/ 278660 h 472723"/>
              <a:gd name="connsiteX497" fmla="*/ 2969418 w 2997227"/>
              <a:gd name="connsiteY497" fmla="*/ 286032 h 472723"/>
              <a:gd name="connsiteX498" fmla="*/ 2959997 w 2997227"/>
              <a:gd name="connsiteY498" fmla="*/ 288489 h 472723"/>
              <a:gd name="connsiteX499" fmla="*/ 2942795 w 2997227"/>
              <a:gd name="connsiteY499" fmla="*/ 283574 h 472723"/>
              <a:gd name="connsiteX500" fmla="*/ 2940338 w 2997227"/>
              <a:gd name="connsiteY500" fmla="*/ 282141 h 472723"/>
              <a:gd name="connsiteX501" fmla="*/ 2940747 w 2997227"/>
              <a:gd name="connsiteY501" fmla="*/ 272926 h 472723"/>
              <a:gd name="connsiteX502" fmla="*/ 2943410 w 2997227"/>
              <a:gd name="connsiteY502" fmla="*/ 254904 h 472723"/>
              <a:gd name="connsiteX503" fmla="*/ 2943410 w 2997227"/>
              <a:gd name="connsiteY503" fmla="*/ 244460 h 472723"/>
              <a:gd name="connsiteX504" fmla="*/ 2943410 w 2997227"/>
              <a:gd name="connsiteY504" fmla="*/ 230534 h 472723"/>
              <a:gd name="connsiteX505" fmla="*/ 2946277 w 2997227"/>
              <a:gd name="connsiteY505" fmla="*/ 185891 h 472723"/>
              <a:gd name="connsiteX506" fmla="*/ 2948734 w 2997227"/>
              <a:gd name="connsiteY506" fmla="*/ 146981 h 472723"/>
              <a:gd name="connsiteX507" fmla="*/ 2947710 w 2997227"/>
              <a:gd name="connsiteY507" fmla="*/ 142271 h 472723"/>
              <a:gd name="connsiteX508" fmla="*/ 2939928 w 2997227"/>
              <a:gd name="connsiteY508" fmla="*/ 126298 h 472723"/>
              <a:gd name="connsiteX509" fmla="*/ 2942181 w 2997227"/>
              <a:gd name="connsiteY509" fmla="*/ 121383 h 472723"/>
              <a:gd name="connsiteX510" fmla="*/ 2945662 w 2997227"/>
              <a:gd name="connsiteY510" fmla="*/ 119130 h 472723"/>
              <a:gd name="connsiteX511" fmla="*/ 2950168 w 2997227"/>
              <a:gd name="connsiteY511" fmla="*/ 115239 h 472723"/>
              <a:gd name="connsiteX512" fmla="*/ 2956516 w 2997227"/>
              <a:gd name="connsiteY512" fmla="*/ 113191 h 472723"/>
              <a:gd name="connsiteX513" fmla="*/ 1713048 w 2997227"/>
              <a:gd name="connsiteY513" fmla="*/ 110939 h 472723"/>
              <a:gd name="connsiteX514" fmla="*/ 1729226 w 2997227"/>
              <a:gd name="connsiteY514" fmla="*/ 115239 h 472723"/>
              <a:gd name="connsiteX515" fmla="*/ 1751343 w 2997227"/>
              <a:gd name="connsiteY515" fmla="*/ 122816 h 472723"/>
              <a:gd name="connsiteX516" fmla="*/ 1757486 w 2997227"/>
              <a:gd name="connsiteY516" fmla="*/ 124659 h 472723"/>
              <a:gd name="connsiteX517" fmla="*/ 1761377 w 2997227"/>
              <a:gd name="connsiteY517" fmla="*/ 128960 h 472723"/>
              <a:gd name="connsiteX518" fmla="*/ 1760353 w 2997227"/>
              <a:gd name="connsiteY518" fmla="*/ 137356 h 472723"/>
              <a:gd name="connsiteX519" fmla="*/ 1750933 w 2997227"/>
              <a:gd name="connsiteY519" fmla="*/ 144524 h 472723"/>
              <a:gd name="connsiteX520" fmla="*/ 1734140 w 2997227"/>
              <a:gd name="connsiteY520" fmla="*/ 149234 h 472723"/>
              <a:gd name="connsiteX521" fmla="*/ 1726359 w 2997227"/>
              <a:gd name="connsiteY521" fmla="*/ 152101 h 472723"/>
              <a:gd name="connsiteX522" fmla="*/ 1719396 w 2997227"/>
              <a:gd name="connsiteY522" fmla="*/ 154149 h 472723"/>
              <a:gd name="connsiteX523" fmla="*/ 1706290 w 2997227"/>
              <a:gd name="connsiteY523" fmla="*/ 158244 h 472723"/>
              <a:gd name="connsiteX524" fmla="*/ 1672295 w 2997227"/>
              <a:gd name="connsiteY524" fmla="*/ 230330 h 472723"/>
              <a:gd name="connsiteX525" fmla="*/ 1669837 w 2997227"/>
              <a:gd name="connsiteY525" fmla="*/ 251218 h 472723"/>
              <a:gd name="connsiteX526" fmla="*/ 1666970 w 2997227"/>
              <a:gd name="connsiteY526" fmla="*/ 279274 h 472723"/>
              <a:gd name="connsiteX527" fmla="*/ 1667789 w 2997227"/>
              <a:gd name="connsiteY527" fmla="*/ 310606 h 472723"/>
              <a:gd name="connsiteX528" fmla="*/ 1664513 w 2997227"/>
              <a:gd name="connsiteY528" fmla="*/ 351154 h 472723"/>
              <a:gd name="connsiteX529" fmla="*/ 1656731 w 2997227"/>
              <a:gd name="connsiteY529" fmla="*/ 347468 h 472723"/>
              <a:gd name="connsiteX530" fmla="*/ 1645672 w 2997227"/>
              <a:gd name="connsiteY530" fmla="*/ 328218 h 472723"/>
              <a:gd name="connsiteX531" fmla="*/ 1636457 w 2997227"/>
              <a:gd name="connsiteY531" fmla="*/ 298319 h 472723"/>
              <a:gd name="connsiteX532" fmla="*/ 1638710 w 2997227"/>
              <a:gd name="connsiteY532" fmla="*/ 288899 h 472723"/>
              <a:gd name="connsiteX533" fmla="*/ 1642805 w 2997227"/>
              <a:gd name="connsiteY533" fmla="*/ 276612 h 472723"/>
              <a:gd name="connsiteX534" fmla="*/ 1657960 w 2997227"/>
              <a:gd name="connsiteY534" fmla="*/ 191010 h 472723"/>
              <a:gd name="connsiteX535" fmla="*/ 1666561 w 2997227"/>
              <a:gd name="connsiteY535" fmla="*/ 167255 h 472723"/>
              <a:gd name="connsiteX536" fmla="*/ 1668199 w 2997227"/>
              <a:gd name="connsiteY536" fmla="*/ 158040 h 472723"/>
              <a:gd name="connsiteX537" fmla="*/ 1650997 w 2997227"/>
              <a:gd name="connsiteY537" fmla="*/ 154558 h 472723"/>
              <a:gd name="connsiteX538" fmla="*/ 1626013 w 2997227"/>
              <a:gd name="connsiteY538" fmla="*/ 143500 h 472723"/>
              <a:gd name="connsiteX539" fmla="*/ 1629904 w 2997227"/>
              <a:gd name="connsiteY539" fmla="*/ 139199 h 472723"/>
              <a:gd name="connsiteX540" fmla="*/ 1649358 w 2997227"/>
              <a:gd name="connsiteY540" fmla="*/ 136947 h 472723"/>
              <a:gd name="connsiteX541" fmla="*/ 1676595 w 2997227"/>
              <a:gd name="connsiteY541" fmla="*/ 132646 h 472723"/>
              <a:gd name="connsiteX542" fmla="*/ 1692364 w 2997227"/>
              <a:gd name="connsiteY542" fmla="*/ 126707 h 472723"/>
              <a:gd name="connsiteX543" fmla="*/ 1709156 w 2997227"/>
              <a:gd name="connsiteY543" fmla="*/ 113601 h 472723"/>
              <a:gd name="connsiteX544" fmla="*/ 1713048 w 2997227"/>
              <a:gd name="connsiteY544" fmla="*/ 110939 h 472723"/>
              <a:gd name="connsiteX545" fmla="*/ 2649949 w 2997227"/>
              <a:gd name="connsiteY545" fmla="*/ 110734 h 472723"/>
              <a:gd name="connsiteX546" fmla="*/ 2639300 w 2997227"/>
              <a:gd name="connsiteY546" fmla="*/ 112782 h 472723"/>
              <a:gd name="connsiteX547" fmla="*/ 2630289 w 2997227"/>
              <a:gd name="connsiteY547" fmla="*/ 116877 h 472723"/>
              <a:gd name="connsiteX548" fmla="*/ 2621484 w 2997227"/>
              <a:gd name="connsiteY548" fmla="*/ 121383 h 472723"/>
              <a:gd name="connsiteX549" fmla="*/ 2613497 w 2997227"/>
              <a:gd name="connsiteY549" fmla="*/ 122611 h 472723"/>
              <a:gd name="connsiteX550" fmla="*/ 2607763 w 2997227"/>
              <a:gd name="connsiteY550" fmla="*/ 123431 h 472723"/>
              <a:gd name="connsiteX551" fmla="*/ 2604077 w 2997227"/>
              <a:gd name="connsiteY551" fmla="*/ 126502 h 472723"/>
              <a:gd name="connsiteX552" fmla="*/ 2602848 w 2997227"/>
              <a:gd name="connsiteY552" fmla="*/ 134080 h 472723"/>
              <a:gd name="connsiteX553" fmla="*/ 2605305 w 2997227"/>
              <a:gd name="connsiteY553" fmla="*/ 146776 h 472723"/>
              <a:gd name="connsiteX554" fmla="*/ 2609811 w 2997227"/>
              <a:gd name="connsiteY554" fmla="*/ 149029 h 472723"/>
              <a:gd name="connsiteX555" fmla="*/ 2624555 w 2997227"/>
              <a:gd name="connsiteY555" fmla="*/ 145138 h 472723"/>
              <a:gd name="connsiteX556" fmla="*/ 2624555 w 2997227"/>
              <a:gd name="connsiteY556" fmla="*/ 141452 h 472723"/>
              <a:gd name="connsiteX557" fmla="*/ 2623531 w 2997227"/>
              <a:gd name="connsiteY557" fmla="*/ 139404 h 472723"/>
              <a:gd name="connsiteX558" fmla="*/ 2625375 w 2997227"/>
              <a:gd name="connsiteY558" fmla="*/ 139814 h 472723"/>
              <a:gd name="connsiteX559" fmla="*/ 2638481 w 2997227"/>
              <a:gd name="connsiteY559" fmla="*/ 139199 h 472723"/>
              <a:gd name="connsiteX560" fmla="*/ 2650768 w 2997227"/>
              <a:gd name="connsiteY560" fmla="*/ 133260 h 472723"/>
              <a:gd name="connsiteX561" fmla="*/ 2659165 w 2997227"/>
              <a:gd name="connsiteY561" fmla="*/ 123226 h 472723"/>
              <a:gd name="connsiteX562" fmla="*/ 2661827 w 2997227"/>
              <a:gd name="connsiteY562" fmla="*/ 117082 h 472723"/>
              <a:gd name="connsiteX563" fmla="*/ 2649539 w 2997227"/>
              <a:gd name="connsiteY563" fmla="*/ 121792 h 472723"/>
              <a:gd name="connsiteX564" fmla="*/ 2637047 w 2997227"/>
              <a:gd name="connsiteY564" fmla="*/ 127526 h 472723"/>
              <a:gd name="connsiteX565" fmla="*/ 2645034 w 2997227"/>
              <a:gd name="connsiteY565" fmla="*/ 118925 h 472723"/>
              <a:gd name="connsiteX566" fmla="*/ 2649949 w 2997227"/>
              <a:gd name="connsiteY566" fmla="*/ 110734 h 472723"/>
              <a:gd name="connsiteX567" fmla="*/ 1331527 w 2997227"/>
              <a:gd name="connsiteY567" fmla="*/ 108276 h 472723"/>
              <a:gd name="connsiteX568" fmla="*/ 1342791 w 2997227"/>
              <a:gd name="connsiteY568" fmla="*/ 120154 h 472723"/>
              <a:gd name="connsiteX569" fmla="*/ 1341357 w 2997227"/>
              <a:gd name="connsiteY569" fmla="*/ 151691 h 472723"/>
              <a:gd name="connsiteX570" fmla="*/ 1336442 w 2997227"/>
              <a:gd name="connsiteY570" fmla="*/ 187324 h 472723"/>
              <a:gd name="connsiteX571" fmla="*/ 1335213 w 2997227"/>
              <a:gd name="connsiteY571" fmla="*/ 198383 h 472723"/>
              <a:gd name="connsiteX572" fmla="*/ 1341357 w 2997227"/>
              <a:gd name="connsiteY572" fmla="*/ 191830 h 472723"/>
              <a:gd name="connsiteX573" fmla="*/ 1349139 w 2997227"/>
              <a:gd name="connsiteY573" fmla="*/ 185276 h 472723"/>
              <a:gd name="connsiteX574" fmla="*/ 1353235 w 2997227"/>
              <a:gd name="connsiteY574" fmla="*/ 179133 h 472723"/>
              <a:gd name="connsiteX575" fmla="*/ 1367570 w 2997227"/>
              <a:gd name="connsiteY575" fmla="*/ 154968 h 472723"/>
              <a:gd name="connsiteX576" fmla="*/ 1380267 w 2997227"/>
              <a:gd name="connsiteY576" fmla="*/ 156197 h 472723"/>
              <a:gd name="connsiteX577" fmla="*/ 1387639 w 2997227"/>
              <a:gd name="connsiteY577" fmla="*/ 158859 h 472723"/>
              <a:gd name="connsiteX578" fmla="*/ 1390097 w 2997227"/>
              <a:gd name="connsiteY578" fmla="*/ 164798 h 472723"/>
              <a:gd name="connsiteX579" fmla="*/ 1385796 w 2997227"/>
              <a:gd name="connsiteY579" fmla="*/ 179542 h 472723"/>
              <a:gd name="connsiteX580" fmla="*/ 1360197 w 2997227"/>
              <a:gd name="connsiteY580" fmla="*/ 207803 h 472723"/>
              <a:gd name="connsiteX581" fmla="*/ 1339309 w 2997227"/>
              <a:gd name="connsiteY581" fmla="*/ 228691 h 472723"/>
              <a:gd name="connsiteX582" fmla="*/ 1345043 w 2997227"/>
              <a:gd name="connsiteY582" fmla="*/ 235245 h 472723"/>
              <a:gd name="connsiteX583" fmla="*/ 1350777 w 2997227"/>
              <a:gd name="connsiteY583" fmla="*/ 241388 h 472723"/>
              <a:gd name="connsiteX584" fmla="*/ 1358969 w 2997227"/>
              <a:gd name="connsiteY584" fmla="*/ 231558 h 472723"/>
              <a:gd name="connsiteX585" fmla="*/ 1372280 w 2997227"/>
              <a:gd name="connsiteY585" fmla="*/ 214971 h 472723"/>
              <a:gd name="connsiteX586" fmla="*/ 1379038 w 2997227"/>
              <a:gd name="connsiteY586" fmla="*/ 206165 h 472723"/>
              <a:gd name="connsiteX587" fmla="*/ 1379857 w 2997227"/>
              <a:gd name="connsiteY587" fmla="*/ 206574 h 472723"/>
              <a:gd name="connsiteX588" fmla="*/ 1376171 w 2997227"/>
              <a:gd name="connsiteY588" fmla="*/ 213537 h 472723"/>
              <a:gd name="connsiteX589" fmla="*/ 1367979 w 2997227"/>
              <a:gd name="connsiteY589" fmla="*/ 229101 h 472723"/>
              <a:gd name="connsiteX590" fmla="*/ 1363065 w 2997227"/>
              <a:gd name="connsiteY590" fmla="*/ 239340 h 472723"/>
              <a:gd name="connsiteX591" fmla="*/ 1367979 w 2997227"/>
              <a:gd name="connsiteY591" fmla="*/ 267191 h 472723"/>
              <a:gd name="connsiteX592" fmla="*/ 1370847 w 2997227"/>
              <a:gd name="connsiteY592" fmla="*/ 277840 h 472723"/>
              <a:gd name="connsiteX593" fmla="*/ 1366341 w 2997227"/>
              <a:gd name="connsiteY593" fmla="*/ 280707 h 472723"/>
              <a:gd name="connsiteX594" fmla="*/ 1355897 w 2997227"/>
              <a:gd name="connsiteY594" fmla="*/ 275383 h 472723"/>
              <a:gd name="connsiteX595" fmla="*/ 1343405 w 2997227"/>
              <a:gd name="connsiteY595" fmla="*/ 255723 h 472723"/>
              <a:gd name="connsiteX596" fmla="*/ 1331937 w 2997227"/>
              <a:gd name="connsiteY596" fmla="*/ 237497 h 472723"/>
              <a:gd name="connsiteX597" fmla="*/ 1327431 w 2997227"/>
              <a:gd name="connsiteY597" fmla="*/ 247327 h 472723"/>
              <a:gd name="connsiteX598" fmla="*/ 1323541 w 2997227"/>
              <a:gd name="connsiteY598" fmla="*/ 259819 h 472723"/>
              <a:gd name="connsiteX599" fmla="*/ 1318626 w 2997227"/>
              <a:gd name="connsiteY599" fmla="*/ 277431 h 472723"/>
              <a:gd name="connsiteX600" fmla="*/ 1312482 w 2997227"/>
              <a:gd name="connsiteY600" fmla="*/ 293814 h 472723"/>
              <a:gd name="connsiteX601" fmla="*/ 1309820 w 2997227"/>
              <a:gd name="connsiteY601" fmla="*/ 299548 h 472723"/>
              <a:gd name="connsiteX602" fmla="*/ 1306953 w 2997227"/>
              <a:gd name="connsiteY602" fmla="*/ 310197 h 472723"/>
              <a:gd name="connsiteX603" fmla="*/ 1293846 w 2997227"/>
              <a:gd name="connsiteY603" fmla="*/ 325351 h 472723"/>
              <a:gd name="connsiteX604" fmla="*/ 1280740 w 2997227"/>
              <a:gd name="connsiteY604" fmla="*/ 333952 h 472723"/>
              <a:gd name="connsiteX605" fmla="*/ 1275006 w 2997227"/>
              <a:gd name="connsiteY605" fmla="*/ 336000 h 472723"/>
              <a:gd name="connsiteX606" fmla="*/ 1270091 w 2997227"/>
              <a:gd name="connsiteY606" fmla="*/ 338048 h 472723"/>
              <a:gd name="connsiteX607" fmla="*/ 1258418 w 2997227"/>
              <a:gd name="connsiteY607" fmla="*/ 334567 h 472723"/>
              <a:gd name="connsiteX608" fmla="*/ 1250431 w 2997227"/>
              <a:gd name="connsiteY608" fmla="*/ 329447 h 472723"/>
              <a:gd name="connsiteX609" fmla="*/ 1247360 w 2997227"/>
              <a:gd name="connsiteY609" fmla="*/ 328218 h 472723"/>
              <a:gd name="connsiteX610" fmla="*/ 1244288 w 2997227"/>
              <a:gd name="connsiteY610" fmla="*/ 325556 h 472723"/>
              <a:gd name="connsiteX611" fmla="*/ 1240397 w 2997227"/>
              <a:gd name="connsiteY611" fmla="*/ 320436 h 472723"/>
              <a:gd name="connsiteX612" fmla="*/ 1237735 w 2997227"/>
              <a:gd name="connsiteY612" fmla="*/ 315112 h 472723"/>
              <a:gd name="connsiteX613" fmla="*/ 1236711 w 2997227"/>
              <a:gd name="connsiteY613" fmla="*/ 312245 h 472723"/>
              <a:gd name="connsiteX614" fmla="*/ 1234458 w 2997227"/>
              <a:gd name="connsiteY614" fmla="*/ 309992 h 472723"/>
              <a:gd name="connsiteX615" fmla="*/ 1239578 w 2997227"/>
              <a:gd name="connsiteY615" fmla="*/ 303029 h 472723"/>
              <a:gd name="connsiteX616" fmla="*/ 1246950 w 2997227"/>
              <a:gd name="connsiteY616" fmla="*/ 298319 h 472723"/>
              <a:gd name="connsiteX617" fmla="*/ 1259033 w 2997227"/>
              <a:gd name="connsiteY617" fmla="*/ 289923 h 472723"/>
              <a:gd name="connsiteX618" fmla="*/ 1276235 w 2997227"/>
              <a:gd name="connsiteY618" fmla="*/ 265963 h 472723"/>
              <a:gd name="connsiteX619" fmla="*/ 1302447 w 2997227"/>
              <a:gd name="connsiteY619" fmla="*/ 187734 h 472723"/>
              <a:gd name="connsiteX620" fmla="*/ 1302857 w 2997227"/>
              <a:gd name="connsiteY620" fmla="*/ 175856 h 472723"/>
              <a:gd name="connsiteX621" fmla="*/ 1299581 w 2997227"/>
              <a:gd name="connsiteY621" fmla="*/ 179952 h 472723"/>
              <a:gd name="connsiteX622" fmla="*/ 1294665 w 2997227"/>
              <a:gd name="connsiteY622" fmla="*/ 186915 h 472723"/>
              <a:gd name="connsiteX623" fmla="*/ 1287498 w 2997227"/>
              <a:gd name="connsiteY623" fmla="*/ 197564 h 472723"/>
              <a:gd name="connsiteX624" fmla="*/ 1282788 w 2997227"/>
              <a:gd name="connsiteY624" fmla="*/ 210261 h 472723"/>
              <a:gd name="connsiteX625" fmla="*/ 1279511 w 2997227"/>
              <a:gd name="connsiteY625" fmla="*/ 220500 h 472723"/>
              <a:gd name="connsiteX626" fmla="*/ 1279511 w 2997227"/>
              <a:gd name="connsiteY626" fmla="*/ 222957 h 472723"/>
              <a:gd name="connsiteX627" fmla="*/ 1280331 w 2997227"/>
              <a:gd name="connsiteY627" fmla="*/ 229101 h 472723"/>
              <a:gd name="connsiteX628" fmla="*/ 1279307 w 2997227"/>
              <a:gd name="connsiteY628" fmla="*/ 241593 h 472723"/>
              <a:gd name="connsiteX629" fmla="*/ 1277054 w 2997227"/>
              <a:gd name="connsiteY629" fmla="*/ 251218 h 472723"/>
              <a:gd name="connsiteX630" fmla="*/ 1267429 w 2997227"/>
              <a:gd name="connsiteY630" fmla="*/ 254699 h 472723"/>
              <a:gd name="connsiteX631" fmla="*/ 1253913 w 2997227"/>
              <a:gd name="connsiteY631" fmla="*/ 246098 h 472723"/>
              <a:gd name="connsiteX632" fmla="*/ 1245517 w 2997227"/>
              <a:gd name="connsiteY632" fmla="*/ 231558 h 472723"/>
              <a:gd name="connsiteX633" fmla="*/ 1240397 w 2997227"/>
              <a:gd name="connsiteY633" fmla="*/ 216199 h 472723"/>
              <a:gd name="connsiteX634" fmla="*/ 1233229 w 2997227"/>
              <a:gd name="connsiteY634" fmla="*/ 203707 h 472723"/>
              <a:gd name="connsiteX635" fmla="*/ 1230157 w 2997227"/>
              <a:gd name="connsiteY635" fmla="*/ 198383 h 472723"/>
              <a:gd name="connsiteX636" fmla="*/ 1231591 w 2997227"/>
              <a:gd name="connsiteY636" fmla="*/ 188963 h 472723"/>
              <a:gd name="connsiteX637" fmla="*/ 1237120 w 2997227"/>
              <a:gd name="connsiteY637" fmla="*/ 169917 h 472723"/>
              <a:gd name="connsiteX638" fmla="*/ 1239373 w 2997227"/>
              <a:gd name="connsiteY638" fmla="*/ 160088 h 472723"/>
              <a:gd name="connsiteX639" fmla="*/ 1241421 w 2997227"/>
              <a:gd name="connsiteY639" fmla="*/ 154968 h 472723"/>
              <a:gd name="connsiteX640" fmla="*/ 1244288 w 2997227"/>
              <a:gd name="connsiteY640" fmla="*/ 146776 h 472723"/>
              <a:gd name="connsiteX641" fmla="*/ 1252275 w 2997227"/>
              <a:gd name="connsiteY641" fmla="*/ 140633 h 472723"/>
              <a:gd name="connsiteX642" fmla="*/ 1266405 w 2997227"/>
              <a:gd name="connsiteY642" fmla="*/ 145548 h 472723"/>
              <a:gd name="connsiteX643" fmla="*/ 1272139 w 2997227"/>
              <a:gd name="connsiteY643" fmla="*/ 155582 h 472723"/>
              <a:gd name="connsiteX644" fmla="*/ 1274187 w 2997227"/>
              <a:gd name="connsiteY644" fmla="*/ 168074 h 472723"/>
              <a:gd name="connsiteX645" fmla="*/ 1275415 w 2997227"/>
              <a:gd name="connsiteY645" fmla="*/ 174218 h 472723"/>
              <a:gd name="connsiteX646" fmla="*/ 1306134 w 2997227"/>
              <a:gd name="connsiteY646" fmla="*/ 153739 h 472723"/>
              <a:gd name="connsiteX647" fmla="*/ 1311868 w 2997227"/>
              <a:gd name="connsiteY647" fmla="*/ 145957 h 472723"/>
              <a:gd name="connsiteX648" fmla="*/ 1317192 w 2997227"/>
              <a:gd name="connsiteY648" fmla="*/ 126298 h 472723"/>
              <a:gd name="connsiteX649" fmla="*/ 1324155 w 2997227"/>
              <a:gd name="connsiteY649" fmla="*/ 109505 h 472723"/>
              <a:gd name="connsiteX650" fmla="*/ 1331527 w 2997227"/>
              <a:gd name="connsiteY650" fmla="*/ 108276 h 472723"/>
              <a:gd name="connsiteX651" fmla="*/ 636888 w 2997227"/>
              <a:gd name="connsiteY651" fmla="*/ 100904 h 472723"/>
              <a:gd name="connsiteX652" fmla="*/ 634431 w 2997227"/>
              <a:gd name="connsiteY652" fmla="*/ 103361 h 472723"/>
              <a:gd name="connsiteX653" fmla="*/ 627878 w 2997227"/>
              <a:gd name="connsiteY653" fmla="*/ 106228 h 472723"/>
              <a:gd name="connsiteX654" fmla="*/ 629925 w 2997227"/>
              <a:gd name="connsiteY654" fmla="*/ 103771 h 472723"/>
              <a:gd name="connsiteX655" fmla="*/ 636888 w 2997227"/>
              <a:gd name="connsiteY655" fmla="*/ 100904 h 472723"/>
              <a:gd name="connsiteX656" fmla="*/ 1814008 w 2997227"/>
              <a:gd name="connsiteY656" fmla="*/ 98037 h 472723"/>
              <a:gd name="connsiteX657" fmla="*/ 1824657 w 2997227"/>
              <a:gd name="connsiteY657" fmla="*/ 98037 h 472723"/>
              <a:gd name="connsiteX658" fmla="*/ 1842473 w 2997227"/>
              <a:gd name="connsiteY658" fmla="*/ 101314 h 472723"/>
              <a:gd name="connsiteX659" fmla="*/ 1851074 w 2997227"/>
              <a:gd name="connsiteY659" fmla="*/ 109300 h 472723"/>
              <a:gd name="connsiteX660" fmla="*/ 1852098 w 2997227"/>
              <a:gd name="connsiteY660" fmla="*/ 119335 h 472723"/>
              <a:gd name="connsiteX661" fmla="*/ 1847183 w 2997227"/>
              <a:gd name="connsiteY661" fmla="*/ 151282 h 472723"/>
              <a:gd name="connsiteX662" fmla="*/ 1844726 w 2997227"/>
              <a:gd name="connsiteY662" fmla="*/ 157016 h 472723"/>
              <a:gd name="connsiteX663" fmla="*/ 1846774 w 2997227"/>
              <a:gd name="connsiteY663" fmla="*/ 157835 h 472723"/>
              <a:gd name="connsiteX664" fmla="*/ 1873806 w 2997227"/>
              <a:gd name="connsiteY664" fmla="*/ 154149 h 472723"/>
              <a:gd name="connsiteX665" fmla="*/ 1886502 w 2997227"/>
              <a:gd name="connsiteY665" fmla="*/ 152510 h 472723"/>
              <a:gd name="connsiteX666" fmla="*/ 1907391 w 2997227"/>
              <a:gd name="connsiteY666" fmla="*/ 162750 h 472723"/>
              <a:gd name="connsiteX667" fmla="*/ 1934832 w 2997227"/>
              <a:gd name="connsiteY667" fmla="*/ 179952 h 472723"/>
              <a:gd name="connsiteX668" fmla="*/ 1947324 w 2997227"/>
              <a:gd name="connsiteY668" fmla="*/ 198383 h 472723"/>
              <a:gd name="connsiteX669" fmla="*/ 1955721 w 2997227"/>
              <a:gd name="connsiteY669" fmla="*/ 219271 h 472723"/>
              <a:gd name="connsiteX670" fmla="*/ 1952444 w 2997227"/>
              <a:gd name="connsiteY670" fmla="*/ 252856 h 472723"/>
              <a:gd name="connsiteX671" fmla="*/ 1942614 w 2997227"/>
              <a:gd name="connsiteY671" fmla="*/ 288489 h 472723"/>
              <a:gd name="connsiteX672" fmla="*/ 1938928 w 2997227"/>
              <a:gd name="connsiteY672" fmla="*/ 298319 h 472723"/>
              <a:gd name="connsiteX673" fmla="*/ 1932580 w 2997227"/>
              <a:gd name="connsiteY673" fmla="*/ 313473 h 472723"/>
              <a:gd name="connsiteX674" fmla="*/ 1922545 w 2997227"/>
              <a:gd name="connsiteY674" fmla="*/ 330676 h 472723"/>
              <a:gd name="connsiteX675" fmla="*/ 1916197 w 2997227"/>
              <a:gd name="connsiteY675" fmla="*/ 340301 h 472723"/>
              <a:gd name="connsiteX676" fmla="*/ 1912306 w 2997227"/>
              <a:gd name="connsiteY676" fmla="*/ 344192 h 472723"/>
              <a:gd name="connsiteX677" fmla="*/ 1909439 w 2997227"/>
              <a:gd name="connsiteY677" fmla="*/ 346854 h 472723"/>
              <a:gd name="connsiteX678" fmla="*/ 1904319 w 2997227"/>
              <a:gd name="connsiteY678" fmla="*/ 355455 h 472723"/>
              <a:gd name="connsiteX679" fmla="*/ 1899199 w 2997227"/>
              <a:gd name="connsiteY679" fmla="*/ 362622 h 472723"/>
              <a:gd name="connsiteX680" fmla="*/ 1885478 w 2997227"/>
              <a:gd name="connsiteY680" fmla="*/ 376753 h 472723"/>
              <a:gd name="connsiteX681" fmla="*/ 1866433 w 2997227"/>
              <a:gd name="connsiteY681" fmla="*/ 392521 h 472723"/>
              <a:gd name="connsiteX682" fmla="*/ 1857627 w 2997227"/>
              <a:gd name="connsiteY682" fmla="*/ 391702 h 472723"/>
              <a:gd name="connsiteX683" fmla="*/ 1848412 w 2997227"/>
              <a:gd name="connsiteY683" fmla="*/ 384330 h 472723"/>
              <a:gd name="connsiteX684" fmla="*/ 1844316 w 2997227"/>
              <a:gd name="connsiteY684" fmla="*/ 371428 h 472723"/>
              <a:gd name="connsiteX685" fmla="*/ 1842268 w 2997227"/>
              <a:gd name="connsiteY685" fmla="*/ 361394 h 472723"/>
              <a:gd name="connsiteX686" fmla="*/ 1835920 w 2997227"/>
              <a:gd name="connsiteY686" fmla="*/ 345420 h 472723"/>
              <a:gd name="connsiteX687" fmla="*/ 1831619 w 2997227"/>
              <a:gd name="connsiteY687" fmla="*/ 328628 h 472723"/>
              <a:gd name="connsiteX688" fmla="*/ 1820561 w 2997227"/>
              <a:gd name="connsiteY688" fmla="*/ 302415 h 472723"/>
              <a:gd name="connsiteX689" fmla="*/ 1814417 w 2997227"/>
              <a:gd name="connsiteY689" fmla="*/ 289104 h 472723"/>
              <a:gd name="connsiteX690" fmla="*/ 1809093 w 2997227"/>
              <a:gd name="connsiteY690" fmla="*/ 280093 h 472723"/>
              <a:gd name="connsiteX691" fmla="*/ 1802949 w 2997227"/>
              <a:gd name="connsiteY691" fmla="*/ 261867 h 472723"/>
              <a:gd name="connsiteX692" fmla="*/ 1804792 w 2997227"/>
              <a:gd name="connsiteY692" fmla="*/ 248146 h 472723"/>
              <a:gd name="connsiteX693" fmla="*/ 1820561 w 2997227"/>
              <a:gd name="connsiteY693" fmla="*/ 242207 h 472723"/>
              <a:gd name="connsiteX694" fmla="*/ 1851279 w 2997227"/>
              <a:gd name="connsiteY694" fmla="*/ 242207 h 472723"/>
              <a:gd name="connsiteX695" fmla="*/ 1864795 w 2997227"/>
              <a:gd name="connsiteY695" fmla="*/ 248351 h 472723"/>
              <a:gd name="connsiteX696" fmla="*/ 1878311 w 2997227"/>
              <a:gd name="connsiteY696" fmla="*/ 256133 h 472723"/>
              <a:gd name="connsiteX697" fmla="*/ 1882612 w 2997227"/>
              <a:gd name="connsiteY697" fmla="*/ 261048 h 472723"/>
              <a:gd name="connsiteX698" fmla="*/ 1881997 w 2997227"/>
              <a:gd name="connsiteY698" fmla="*/ 266372 h 472723"/>
              <a:gd name="connsiteX699" fmla="*/ 1875444 w 2997227"/>
              <a:gd name="connsiteY699" fmla="*/ 271287 h 472723"/>
              <a:gd name="connsiteX700" fmla="*/ 1857832 w 2997227"/>
              <a:gd name="connsiteY700" fmla="*/ 266782 h 472723"/>
              <a:gd name="connsiteX701" fmla="*/ 1840425 w 2997227"/>
              <a:gd name="connsiteY701" fmla="*/ 261662 h 472723"/>
              <a:gd name="connsiteX702" fmla="*/ 1833053 w 2997227"/>
              <a:gd name="connsiteY702" fmla="*/ 259000 h 472723"/>
              <a:gd name="connsiteX703" fmla="*/ 1823223 w 2997227"/>
              <a:gd name="connsiteY703" fmla="*/ 257362 h 472723"/>
              <a:gd name="connsiteX704" fmla="*/ 1814417 w 2997227"/>
              <a:gd name="connsiteY704" fmla="*/ 255314 h 472723"/>
              <a:gd name="connsiteX705" fmla="*/ 1812369 w 2997227"/>
              <a:gd name="connsiteY705" fmla="*/ 253266 h 472723"/>
              <a:gd name="connsiteX706" fmla="*/ 1810322 w 2997227"/>
              <a:gd name="connsiteY706" fmla="*/ 261867 h 472723"/>
              <a:gd name="connsiteX707" fmla="*/ 1812574 w 2997227"/>
              <a:gd name="connsiteY707" fmla="*/ 271082 h 472723"/>
              <a:gd name="connsiteX708" fmla="*/ 1825066 w 2997227"/>
              <a:gd name="connsiteY708" fmla="*/ 284394 h 472723"/>
              <a:gd name="connsiteX709" fmla="*/ 1842064 w 2997227"/>
              <a:gd name="connsiteY709" fmla="*/ 298729 h 472723"/>
              <a:gd name="connsiteX710" fmla="*/ 1848822 w 2997227"/>
              <a:gd name="connsiteY710" fmla="*/ 303439 h 472723"/>
              <a:gd name="connsiteX711" fmla="*/ 1857832 w 2997227"/>
              <a:gd name="connsiteY711" fmla="*/ 310606 h 472723"/>
              <a:gd name="connsiteX712" fmla="*/ 1860699 w 2997227"/>
              <a:gd name="connsiteY712" fmla="*/ 316340 h 472723"/>
              <a:gd name="connsiteX713" fmla="*/ 1859061 w 2997227"/>
              <a:gd name="connsiteY713" fmla="*/ 321870 h 472723"/>
              <a:gd name="connsiteX714" fmla="*/ 1861109 w 2997227"/>
              <a:gd name="connsiteY714" fmla="*/ 323713 h 472723"/>
              <a:gd name="connsiteX715" fmla="*/ 1870734 w 2997227"/>
              <a:gd name="connsiteY715" fmla="*/ 315521 h 472723"/>
              <a:gd name="connsiteX716" fmla="*/ 1888550 w 2997227"/>
              <a:gd name="connsiteY716" fmla="*/ 292585 h 472723"/>
              <a:gd name="connsiteX717" fmla="*/ 1903909 w 2997227"/>
              <a:gd name="connsiteY717" fmla="*/ 264734 h 472723"/>
              <a:gd name="connsiteX718" fmla="*/ 1914354 w 2997227"/>
              <a:gd name="connsiteY718" fmla="*/ 239340 h 472723"/>
              <a:gd name="connsiteX719" fmla="*/ 1917425 w 2997227"/>
              <a:gd name="connsiteY719" fmla="*/ 225620 h 472723"/>
              <a:gd name="connsiteX720" fmla="*/ 1920497 w 2997227"/>
              <a:gd name="connsiteY720" fmla="*/ 205346 h 472723"/>
              <a:gd name="connsiteX721" fmla="*/ 1920497 w 2997227"/>
              <a:gd name="connsiteY721" fmla="*/ 194697 h 472723"/>
              <a:gd name="connsiteX722" fmla="*/ 1915173 w 2997227"/>
              <a:gd name="connsiteY722" fmla="*/ 188143 h 472723"/>
              <a:gd name="connsiteX723" fmla="*/ 1904524 w 2997227"/>
              <a:gd name="connsiteY723" fmla="*/ 182205 h 472723"/>
              <a:gd name="connsiteX724" fmla="*/ 1885683 w 2997227"/>
              <a:gd name="connsiteY724" fmla="*/ 184867 h 472723"/>
              <a:gd name="connsiteX725" fmla="*/ 1854351 w 2997227"/>
              <a:gd name="connsiteY725" fmla="*/ 189782 h 472723"/>
              <a:gd name="connsiteX726" fmla="*/ 1832029 w 2997227"/>
              <a:gd name="connsiteY726" fmla="*/ 193878 h 472723"/>
              <a:gd name="connsiteX727" fmla="*/ 1823018 w 2997227"/>
              <a:gd name="connsiteY727" fmla="*/ 195311 h 472723"/>
              <a:gd name="connsiteX728" fmla="*/ 1815236 w 2997227"/>
              <a:gd name="connsiteY728" fmla="*/ 187324 h 472723"/>
              <a:gd name="connsiteX729" fmla="*/ 1807454 w 2997227"/>
              <a:gd name="connsiteY729" fmla="*/ 168893 h 472723"/>
              <a:gd name="connsiteX730" fmla="*/ 1805406 w 2997227"/>
              <a:gd name="connsiteY730" fmla="*/ 158654 h 472723"/>
              <a:gd name="connsiteX731" fmla="*/ 1809093 w 2997227"/>
              <a:gd name="connsiteY731" fmla="*/ 147596 h 472723"/>
              <a:gd name="connsiteX732" fmla="*/ 1815646 w 2997227"/>
              <a:gd name="connsiteY732" fmla="*/ 128345 h 472723"/>
              <a:gd name="connsiteX733" fmla="*/ 1816056 w 2997227"/>
              <a:gd name="connsiteY733" fmla="*/ 124045 h 472723"/>
              <a:gd name="connsiteX734" fmla="*/ 1815851 w 2997227"/>
              <a:gd name="connsiteY734" fmla="*/ 121588 h 472723"/>
              <a:gd name="connsiteX735" fmla="*/ 1815236 w 2997227"/>
              <a:gd name="connsiteY735" fmla="*/ 120564 h 472723"/>
              <a:gd name="connsiteX736" fmla="*/ 1813188 w 2997227"/>
              <a:gd name="connsiteY736" fmla="*/ 121383 h 472723"/>
              <a:gd name="connsiteX737" fmla="*/ 1804587 w 2997227"/>
              <a:gd name="connsiteY737" fmla="*/ 123840 h 472723"/>
              <a:gd name="connsiteX738" fmla="*/ 1792710 w 2997227"/>
              <a:gd name="connsiteY738" fmla="*/ 129984 h 472723"/>
              <a:gd name="connsiteX739" fmla="*/ 1781446 w 2997227"/>
              <a:gd name="connsiteY739" fmla="*/ 138994 h 472723"/>
              <a:gd name="connsiteX740" fmla="*/ 1771207 w 2997227"/>
              <a:gd name="connsiteY740" fmla="*/ 148415 h 472723"/>
              <a:gd name="connsiteX741" fmla="*/ 1768135 w 2997227"/>
              <a:gd name="connsiteY741" fmla="*/ 152510 h 472723"/>
              <a:gd name="connsiteX742" fmla="*/ 1765678 w 2997227"/>
              <a:gd name="connsiteY742" fmla="*/ 155787 h 472723"/>
              <a:gd name="connsiteX743" fmla="*/ 1754210 w 2997227"/>
              <a:gd name="connsiteY743" fmla="*/ 170532 h 472723"/>
              <a:gd name="connsiteX744" fmla="*/ 1745813 w 2997227"/>
              <a:gd name="connsiteY744" fmla="*/ 182000 h 472723"/>
              <a:gd name="connsiteX745" fmla="*/ 1746018 w 2997227"/>
              <a:gd name="connsiteY745" fmla="*/ 179542 h 472723"/>
              <a:gd name="connsiteX746" fmla="*/ 1746632 w 2997227"/>
              <a:gd name="connsiteY746" fmla="*/ 178518 h 472723"/>
              <a:gd name="connsiteX747" fmla="*/ 1745199 w 2997227"/>
              <a:gd name="connsiteY747" fmla="*/ 178723 h 472723"/>
              <a:gd name="connsiteX748" fmla="*/ 1742742 w 2997227"/>
              <a:gd name="connsiteY748" fmla="*/ 183843 h 472723"/>
              <a:gd name="connsiteX749" fmla="*/ 1740284 w 2997227"/>
              <a:gd name="connsiteY749" fmla="*/ 191010 h 472723"/>
              <a:gd name="connsiteX750" fmla="*/ 1731888 w 2997227"/>
              <a:gd name="connsiteY750" fmla="*/ 205755 h 472723"/>
              <a:gd name="connsiteX751" fmla="*/ 1729226 w 2997227"/>
              <a:gd name="connsiteY751" fmla="*/ 214766 h 472723"/>
              <a:gd name="connsiteX752" fmla="*/ 1739465 w 2997227"/>
              <a:gd name="connsiteY752" fmla="*/ 229715 h 472723"/>
              <a:gd name="connsiteX753" fmla="*/ 1748476 w 2997227"/>
              <a:gd name="connsiteY753" fmla="*/ 254085 h 472723"/>
              <a:gd name="connsiteX754" fmla="*/ 1752571 w 2997227"/>
              <a:gd name="connsiteY754" fmla="*/ 305077 h 472723"/>
              <a:gd name="connsiteX755" fmla="*/ 1743561 w 2997227"/>
              <a:gd name="connsiteY755" fmla="*/ 338048 h 472723"/>
              <a:gd name="connsiteX756" fmla="*/ 1728816 w 2997227"/>
              <a:gd name="connsiteY756" fmla="*/ 340915 h 472723"/>
              <a:gd name="connsiteX757" fmla="*/ 1706290 w 2997227"/>
              <a:gd name="connsiteY757" fmla="*/ 324942 h 472723"/>
              <a:gd name="connsiteX758" fmla="*/ 1700146 w 2997227"/>
              <a:gd name="connsiteY758" fmla="*/ 320641 h 472723"/>
              <a:gd name="connsiteX759" fmla="*/ 1693388 w 2997227"/>
              <a:gd name="connsiteY759" fmla="*/ 317364 h 472723"/>
              <a:gd name="connsiteX760" fmla="*/ 1690316 w 2997227"/>
              <a:gd name="connsiteY760" fmla="*/ 317160 h 472723"/>
              <a:gd name="connsiteX761" fmla="*/ 1683353 w 2997227"/>
              <a:gd name="connsiteY761" fmla="*/ 309787 h 472723"/>
              <a:gd name="connsiteX762" fmla="*/ 1677619 w 2997227"/>
              <a:gd name="connsiteY762" fmla="*/ 302005 h 472723"/>
              <a:gd name="connsiteX763" fmla="*/ 1677619 w 2997227"/>
              <a:gd name="connsiteY763" fmla="*/ 295452 h 472723"/>
              <a:gd name="connsiteX764" fmla="*/ 1682329 w 2997227"/>
              <a:gd name="connsiteY764" fmla="*/ 286237 h 472723"/>
              <a:gd name="connsiteX765" fmla="*/ 1695231 w 2997227"/>
              <a:gd name="connsiteY765" fmla="*/ 259205 h 472723"/>
              <a:gd name="connsiteX766" fmla="*/ 1709156 w 2997227"/>
              <a:gd name="connsiteY766" fmla="*/ 225824 h 472723"/>
              <a:gd name="connsiteX767" fmla="*/ 1712228 w 2997227"/>
              <a:gd name="connsiteY767" fmla="*/ 214971 h 472723"/>
              <a:gd name="connsiteX768" fmla="*/ 1704651 w 2997227"/>
              <a:gd name="connsiteY768" fmla="*/ 209441 h 472723"/>
              <a:gd name="connsiteX769" fmla="*/ 1697279 w 2997227"/>
              <a:gd name="connsiteY769" fmla="*/ 205550 h 472723"/>
              <a:gd name="connsiteX770" fmla="*/ 1694412 w 2997227"/>
              <a:gd name="connsiteY770" fmla="*/ 204936 h 472723"/>
              <a:gd name="connsiteX771" fmla="*/ 1691545 w 2997227"/>
              <a:gd name="connsiteY771" fmla="*/ 202888 h 472723"/>
              <a:gd name="connsiteX772" fmla="*/ 1693593 w 2997227"/>
              <a:gd name="connsiteY772" fmla="*/ 198792 h 472723"/>
              <a:gd name="connsiteX773" fmla="*/ 1695026 w 2997227"/>
              <a:gd name="connsiteY773" fmla="*/ 198178 h 472723"/>
              <a:gd name="connsiteX774" fmla="*/ 1694412 w 2997227"/>
              <a:gd name="connsiteY774" fmla="*/ 199612 h 472723"/>
              <a:gd name="connsiteX775" fmla="*/ 1696050 w 2997227"/>
              <a:gd name="connsiteY775" fmla="*/ 201659 h 472723"/>
              <a:gd name="connsiteX776" fmla="*/ 1698098 w 2997227"/>
              <a:gd name="connsiteY776" fmla="*/ 201250 h 472723"/>
              <a:gd name="connsiteX777" fmla="*/ 1710795 w 2997227"/>
              <a:gd name="connsiteY777" fmla="*/ 202683 h 472723"/>
              <a:gd name="connsiteX778" fmla="*/ 1719396 w 2997227"/>
              <a:gd name="connsiteY778" fmla="*/ 204117 h 472723"/>
              <a:gd name="connsiteX779" fmla="*/ 1734345 w 2997227"/>
              <a:gd name="connsiteY779" fmla="*/ 182409 h 472723"/>
              <a:gd name="connsiteX780" fmla="*/ 1749704 w 2997227"/>
              <a:gd name="connsiteY780" fmla="*/ 158654 h 472723"/>
              <a:gd name="connsiteX781" fmla="*/ 1771002 w 2997227"/>
              <a:gd name="connsiteY781" fmla="*/ 135718 h 472723"/>
              <a:gd name="connsiteX782" fmla="*/ 1793119 w 2997227"/>
              <a:gd name="connsiteY782" fmla="*/ 115649 h 472723"/>
              <a:gd name="connsiteX783" fmla="*/ 1809912 w 2997227"/>
              <a:gd name="connsiteY783" fmla="*/ 101314 h 472723"/>
              <a:gd name="connsiteX784" fmla="*/ 1814008 w 2997227"/>
              <a:gd name="connsiteY784" fmla="*/ 98037 h 472723"/>
              <a:gd name="connsiteX785" fmla="*/ 647743 w 2997227"/>
              <a:gd name="connsiteY785" fmla="*/ 96808 h 472723"/>
              <a:gd name="connsiteX786" fmla="*/ 646719 w 2997227"/>
              <a:gd name="connsiteY786" fmla="*/ 98447 h 472723"/>
              <a:gd name="connsiteX787" fmla="*/ 640166 w 2997227"/>
              <a:gd name="connsiteY787" fmla="*/ 100085 h 472723"/>
              <a:gd name="connsiteX788" fmla="*/ 641804 w 2997227"/>
              <a:gd name="connsiteY788" fmla="*/ 98447 h 472723"/>
              <a:gd name="connsiteX789" fmla="*/ 647743 w 2997227"/>
              <a:gd name="connsiteY789" fmla="*/ 96808 h 472723"/>
              <a:gd name="connsiteX790" fmla="*/ 661873 w 2997227"/>
              <a:gd name="connsiteY790" fmla="*/ 93122 h 472723"/>
              <a:gd name="connsiteX791" fmla="*/ 664331 w 2997227"/>
              <a:gd name="connsiteY791" fmla="*/ 93941 h 472723"/>
              <a:gd name="connsiteX792" fmla="*/ 659416 w 2997227"/>
              <a:gd name="connsiteY792" fmla="*/ 93941 h 472723"/>
              <a:gd name="connsiteX793" fmla="*/ 661873 w 2997227"/>
              <a:gd name="connsiteY793" fmla="*/ 93122 h 472723"/>
              <a:gd name="connsiteX794" fmla="*/ 450123 w 2997227"/>
              <a:gd name="connsiteY794" fmla="*/ 92303 h 472723"/>
              <a:gd name="connsiteX795" fmla="*/ 460158 w 2997227"/>
              <a:gd name="connsiteY795" fmla="*/ 94965 h 472723"/>
              <a:gd name="connsiteX796" fmla="*/ 472650 w 2997227"/>
              <a:gd name="connsiteY796" fmla="*/ 103771 h 472723"/>
              <a:gd name="connsiteX797" fmla="*/ 507464 w 2997227"/>
              <a:gd name="connsiteY797" fmla="*/ 150463 h 472723"/>
              <a:gd name="connsiteX798" fmla="*/ 510126 w 2997227"/>
              <a:gd name="connsiteY798" fmla="*/ 160292 h 472723"/>
              <a:gd name="connsiteX799" fmla="*/ 509102 w 2997227"/>
              <a:gd name="connsiteY799" fmla="*/ 172375 h 472723"/>
              <a:gd name="connsiteX800" fmla="*/ 506235 w 2997227"/>
              <a:gd name="connsiteY800" fmla="*/ 189782 h 472723"/>
              <a:gd name="connsiteX801" fmla="*/ 500706 w 2997227"/>
              <a:gd name="connsiteY801" fmla="*/ 207189 h 472723"/>
              <a:gd name="connsiteX802" fmla="*/ 492309 w 2997227"/>
              <a:gd name="connsiteY802" fmla="*/ 222138 h 472723"/>
              <a:gd name="connsiteX803" fmla="*/ 489442 w 2997227"/>
              <a:gd name="connsiteY803" fmla="*/ 228282 h 472723"/>
              <a:gd name="connsiteX804" fmla="*/ 482684 w 2997227"/>
              <a:gd name="connsiteY804" fmla="*/ 245279 h 472723"/>
              <a:gd name="connsiteX805" fmla="*/ 476336 w 2997227"/>
              <a:gd name="connsiteY805" fmla="*/ 256133 h 472723"/>
              <a:gd name="connsiteX806" fmla="*/ 468963 w 2997227"/>
              <a:gd name="connsiteY806" fmla="*/ 264734 h 472723"/>
              <a:gd name="connsiteX807" fmla="*/ 461591 w 2997227"/>
              <a:gd name="connsiteY807" fmla="*/ 277021 h 472723"/>
              <a:gd name="connsiteX808" fmla="*/ 465277 w 2997227"/>
              <a:gd name="connsiteY808" fmla="*/ 273745 h 472723"/>
              <a:gd name="connsiteX809" fmla="*/ 471011 w 2997227"/>
              <a:gd name="connsiteY809" fmla="*/ 268830 h 472723"/>
              <a:gd name="connsiteX810" fmla="*/ 467735 w 2997227"/>
              <a:gd name="connsiteY810" fmla="*/ 276612 h 472723"/>
              <a:gd name="connsiteX811" fmla="*/ 464458 w 2997227"/>
              <a:gd name="connsiteY811" fmla="*/ 289104 h 472723"/>
              <a:gd name="connsiteX812" fmla="*/ 464458 w 2997227"/>
              <a:gd name="connsiteY812" fmla="*/ 323713 h 472723"/>
              <a:gd name="connsiteX813" fmla="*/ 466711 w 2997227"/>
              <a:gd name="connsiteY813" fmla="*/ 352997 h 472723"/>
              <a:gd name="connsiteX814" fmla="*/ 467940 w 2997227"/>
              <a:gd name="connsiteY814" fmla="*/ 358117 h 472723"/>
              <a:gd name="connsiteX815" fmla="*/ 468554 w 2997227"/>
              <a:gd name="connsiteY815" fmla="*/ 375729 h 472723"/>
              <a:gd name="connsiteX816" fmla="*/ 471421 w 2997227"/>
              <a:gd name="connsiteY816" fmla="*/ 405013 h 472723"/>
              <a:gd name="connsiteX817" fmla="*/ 468144 w 2997227"/>
              <a:gd name="connsiteY817" fmla="*/ 413410 h 472723"/>
              <a:gd name="connsiteX818" fmla="*/ 445208 w 2997227"/>
              <a:gd name="connsiteY818" fmla="*/ 401532 h 472723"/>
              <a:gd name="connsiteX819" fmla="*/ 440703 w 2997227"/>
              <a:gd name="connsiteY819" fmla="*/ 393341 h 472723"/>
              <a:gd name="connsiteX820" fmla="*/ 435788 w 2997227"/>
              <a:gd name="connsiteY820" fmla="*/ 384125 h 472723"/>
              <a:gd name="connsiteX821" fmla="*/ 432511 w 2997227"/>
              <a:gd name="connsiteY821" fmla="*/ 374091 h 472723"/>
              <a:gd name="connsiteX822" fmla="*/ 429439 w 2997227"/>
              <a:gd name="connsiteY822" fmla="*/ 362008 h 472723"/>
              <a:gd name="connsiteX823" fmla="*/ 429235 w 2997227"/>
              <a:gd name="connsiteY823" fmla="*/ 349106 h 472723"/>
              <a:gd name="connsiteX824" fmla="*/ 432511 w 2997227"/>
              <a:gd name="connsiteY824" fmla="*/ 321255 h 472723"/>
              <a:gd name="connsiteX825" fmla="*/ 430873 w 2997227"/>
              <a:gd name="connsiteY825" fmla="*/ 314702 h 472723"/>
              <a:gd name="connsiteX826" fmla="*/ 423091 w 2997227"/>
              <a:gd name="connsiteY826" fmla="*/ 321665 h 472723"/>
              <a:gd name="connsiteX827" fmla="*/ 416333 w 2997227"/>
              <a:gd name="connsiteY827" fmla="*/ 324942 h 472723"/>
              <a:gd name="connsiteX828" fmla="*/ 410394 w 2997227"/>
              <a:gd name="connsiteY828" fmla="*/ 323713 h 472723"/>
              <a:gd name="connsiteX829" fmla="*/ 402408 w 2997227"/>
              <a:gd name="connsiteY829" fmla="*/ 317569 h 472723"/>
              <a:gd name="connsiteX830" fmla="*/ 398516 w 2997227"/>
              <a:gd name="connsiteY830" fmla="*/ 309787 h 472723"/>
              <a:gd name="connsiteX831" fmla="*/ 395650 w 2997227"/>
              <a:gd name="connsiteY831" fmla="*/ 304053 h 472723"/>
              <a:gd name="connsiteX832" fmla="*/ 391963 w 2997227"/>
              <a:gd name="connsiteY832" fmla="*/ 286851 h 472723"/>
              <a:gd name="connsiteX833" fmla="*/ 390939 w 2997227"/>
              <a:gd name="connsiteY833" fmla="*/ 272926 h 472723"/>
              <a:gd name="connsiteX834" fmla="*/ 389915 w 2997227"/>
              <a:gd name="connsiteY834" fmla="*/ 264939 h 472723"/>
              <a:gd name="connsiteX835" fmla="*/ 387868 w 2997227"/>
              <a:gd name="connsiteY835" fmla="*/ 250399 h 472723"/>
              <a:gd name="connsiteX836" fmla="*/ 387868 w 2997227"/>
              <a:gd name="connsiteY836" fmla="*/ 243641 h 472723"/>
              <a:gd name="connsiteX837" fmla="*/ 394830 w 2997227"/>
              <a:gd name="connsiteY837" fmla="*/ 236064 h 472723"/>
              <a:gd name="connsiteX838" fmla="*/ 404865 w 2997227"/>
              <a:gd name="connsiteY838" fmla="*/ 228282 h 472723"/>
              <a:gd name="connsiteX839" fmla="*/ 407118 w 2997227"/>
              <a:gd name="connsiteY839" fmla="*/ 225824 h 472723"/>
              <a:gd name="connsiteX840" fmla="*/ 409575 w 2997227"/>
              <a:gd name="connsiteY840" fmla="*/ 224596 h 472723"/>
              <a:gd name="connsiteX841" fmla="*/ 405479 w 2997227"/>
              <a:gd name="connsiteY841" fmla="*/ 233197 h 472723"/>
              <a:gd name="connsiteX842" fmla="*/ 398107 w 2997227"/>
              <a:gd name="connsiteY842" fmla="*/ 241798 h 472723"/>
              <a:gd name="connsiteX843" fmla="*/ 396878 w 2997227"/>
              <a:gd name="connsiteY843" fmla="*/ 245484 h 472723"/>
              <a:gd name="connsiteX844" fmla="*/ 404660 w 2997227"/>
              <a:gd name="connsiteY844" fmla="*/ 242617 h 472723"/>
              <a:gd name="connsiteX845" fmla="*/ 410804 w 2997227"/>
              <a:gd name="connsiteY845" fmla="*/ 235245 h 472723"/>
              <a:gd name="connsiteX846" fmla="*/ 416333 w 2997227"/>
              <a:gd name="connsiteY846" fmla="*/ 227872 h 472723"/>
              <a:gd name="connsiteX847" fmla="*/ 424320 w 2997227"/>
              <a:gd name="connsiteY847" fmla="*/ 217428 h 472723"/>
              <a:gd name="connsiteX848" fmla="*/ 431282 w 2997227"/>
              <a:gd name="connsiteY848" fmla="*/ 207393 h 472723"/>
              <a:gd name="connsiteX849" fmla="*/ 436197 w 2997227"/>
              <a:gd name="connsiteY849" fmla="*/ 198792 h 472723"/>
              <a:gd name="connsiteX850" fmla="*/ 437426 w 2997227"/>
              <a:gd name="connsiteY850" fmla="*/ 190191 h 472723"/>
              <a:gd name="connsiteX851" fmla="*/ 433740 w 2997227"/>
              <a:gd name="connsiteY851" fmla="*/ 188963 h 472723"/>
              <a:gd name="connsiteX852" fmla="*/ 440908 w 2997227"/>
              <a:gd name="connsiteY852" fmla="*/ 172580 h 472723"/>
              <a:gd name="connsiteX853" fmla="*/ 454628 w 2997227"/>
              <a:gd name="connsiteY853" fmla="*/ 142271 h 472723"/>
              <a:gd name="connsiteX854" fmla="*/ 458314 w 2997227"/>
              <a:gd name="connsiteY854" fmla="*/ 129574 h 472723"/>
              <a:gd name="connsiteX855" fmla="*/ 454219 w 2997227"/>
              <a:gd name="connsiteY855" fmla="*/ 125888 h 472723"/>
              <a:gd name="connsiteX856" fmla="*/ 446437 w 2997227"/>
              <a:gd name="connsiteY856" fmla="*/ 122611 h 472723"/>
              <a:gd name="connsiteX857" fmla="*/ 437631 w 2997227"/>
              <a:gd name="connsiteY857" fmla="*/ 116263 h 472723"/>
              <a:gd name="connsiteX858" fmla="*/ 432511 w 2997227"/>
              <a:gd name="connsiteY858" fmla="*/ 105000 h 472723"/>
              <a:gd name="connsiteX859" fmla="*/ 436402 w 2997227"/>
              <a:gd name="connsiteY859" fmla="*/ 95579 h 472723"/>
              <a:gd name="connsiteX860" fmla="*/ 450123 w 2997227"/>
              <a:gd name="connsiteY860" fmla="*/ 92303 h 472723"/>
              <a:gd name="connsiteX861" fmla="*/ 1504778 w 2997227"/>
              <a:gd name="connsiteY861" fmla="*/ 87798 h 472723"/>
              <a:gd name="connsiteX862" fmla="*/ 1521776 w 2997227"/>
              <a:gd name="connsiteY862" fmla="*/ 93327 h 472723"/>
              <a:gd name="connsiteX863" fmla="*/ 1535497 w 2997227"/>
              <a:gd name="connsiteY863" fmla="*/ 102952 h 472723"/>
              <a:gd name="connsiteX864" fmla="*/ 1537954 w 2997227"/>
              <a:gd name="connsiteY864" fmla="*/ 110734 h 472723"/>
              <a:gd name="connsiteX865" fmla="*/ 1522390 w 2997227"/>
              <a:gd name="connsiteY865" fmla="*/ 113191 h 472723"/>
              <a:gd name="connsiteX866" fmla="*/ 1486348 w 2997227"/>
              <a:gd name="connsiteY866" fmla="*/ 125888 h 472723"/>
              <a:gd name="connsiteX867" fmla="*/ 1485119 w 2997227"/>
              <a:gd name="connsiteY867" fmla="*/ 148005 h 472723"/>
              <a:gd name="connsiteX868" fmla="*/ 1487576 w 2997227"/>
              <a:gd name="connsiteY868" fmla="*/ 175447 h 472723"/>
              <a:gd name="connsiteX869" fmla="*/ 1488396 w 2997227"/>
              <a:gd name="connsiteY869" fmla="*/ 231558 h 472723"/>
              <a:gd name="connsiteX870" fmla="*/ 1485938 w 2997227"/>
              <a:gd name="connsiteY870" fmla="*/ 290128 h 472723"/>
              <a:gd name="connsiteX871" fmla="*/ 1485733 w 2997227"/>
              <a:gd name="connsiteY871" fmla="*/ 315112 h 472723"/>
              <a:gd name="connsiteX872" fmla="*/ 1485733 w 2997227"/>
              <a:gd name="connsiteY872" fmla="*/ 334362 h 472723"/>
              <a:gd name="connsiteX873" fmla="*/ 1486962 w 2997227"/>
              <a:gd name="connsiteY873" fmla="*/ 343372 h 472723"/>
              <a:gd name="connsiteX874" fmla="*/ 1488600 w 2997227"/>
              <a:gd name="connsiteY874" fmla="*/ 350950 h 472723"/>
              <a:gd name="connsiteX875" fmla="*/ 1490443 w 2997227"/>
              <a:gd name="connsiteY875" fmla="*/ 368356 h 472723"/>
              <a:gd name="connsiteX876" fmla="*/ 1487576 w 2997227"/>
              <a:gd name="connsiteY876" fmla="*/ 406037 h 472723"/>
              <a:gd name="connsiteX877" fmla="*/ 1478156 w 2997227"/>
              <a:gd name="connsiteY877" fmla="*/ 408290 h 472723"/>
              <a:gd name="connsiteX878" fmla="*/ 1461773 w 2997227"/>
              <a:gd name="connsiteY878" fmla="*/ 402761 h 472723"/>
              <a:gd name="connsiteX879" fmla="*/ 1443138 w 2997227"/>
              <a:gd name="connsiteY879" fmla="*/ 395593 h 472723"/>
              <a:gd name="connsiteX880" fmla="*/ 1430850 w 2997227"/>
              <a:gd name="connsiteY880" fmla="*/ 390269 h 472723"/>
              <a:gd name="connsiteX881" fmla="*/ 1421430 w 2997227"/>
              <a:gd name="connsiteY881" fmla="*/ 388221 h 472723"/>
              <a:gd name="connsiteX882" fmla="*/ 1415696 w 2997227"/>
              <a:gd name="connsiteY882" fmla="*/ 387606 h 472723"/>
              <a:gd name="connsiteX883" fmla="*/ 1397880 w 2997227"/>
              <a:gd name="connsiteY883" fmla="*/ 384535 h 472723"/>
              <a:gd name="connsiteX884" fmla="*/ 1381087 w 2997227"/>
              <a:gd name="connsiteY884" fmla="*/ 381872 h 472723"/>
              <a:gd name="connsiteX885" fmla="*/ 1372076 w 2997227"/>
              <a:gd name="connsiteY885" fmla="*/ 380848 h 472723"/>
              <a:gd name="connsiteX886" fmla="*/ 1362042 w 2997227"/>
              <a:gd name="connsiteY886" fmla="*/ 379210 h 472723"/>
              <a:gd name="connsiteX887" fmla="*/ 1354669 w 2997227"/>
              <a:gd name="connsiteY887" fmla="*/ 377367 h 472723"/>
              <a:gd name="connsiteX888" fmla="*/ 1343816 w 2997227"/>
              <a:gd name="connsiteY888" fmla="*/ 374910 h 472723"/>
              <a:gd name="connsiteX889" fmla="*/ 1341768 w 2997227"/>
              <a:gd name="connsiteY889" fmla="*/ 372043 h 472723"/>
              <a:gd name="connsiteX890" fmla="*/ 1347911 w 2997227"/>
              <a:gd name="connsiteY890" fmla="*/ 370814 h 472723"/>
              <a:gd name="connsiteX891" fmla="*/ 1374534 w 2997227"/>
              <a:gd name="connsiteY891" fmla="*/ 363442 h 472723"/>
              <a:gd name="connsiteX892" fmla="*/ 1437608 w 2997227"/>
              <a:gd name="connsiteY892" fmla="*/ 342553 h 472723"/>
              <a:gd name="connsiteX893" fmla="*/ 1452148 w 2997227"/>
              <a:gd name="connsiteY893" fmla="*/ 337024 h 472723"/>
              <a:gd name="connsiteX894" fmla="*/ 1456449 w 2997227"/>
              <a:gd name="connsiteY894" fmla="*/ 331904 h 472723"/>
              <a:gd name="connsiteX895" fmla="*/ 1459111 w 2997227"/>
              <a:gd name="connsiteY895" fmla="*/ 274564 h 472723"/>
              <a:gd name="connsiteX896" fmla="*/ 1462183 w 2997227"/>
              <a:gd name="connsiteY896" fmla="*/ 213128 h 472723"/>
              <a:gd name="connsiteX897" fmla="*/ 1465664 w 2997227"/>
              <a:gd name="connsiteY897" fmla="*/ 169508 h 472723"/>
              <a:gd name="connsiteX898" fmla="*/ 1467098 w 2997227"/>
              <a:gd name="connsiteY898" fmla="*/ 130393 h 472723"/>
              <a:gd name="connsiteX899" fmla="*/ 1458497 w 2997227"/>
              <a:gd name="connsiteY899" fmla="*/ 133670 h 472723"/>
              <a:gd name="connsiteX900" fmla="*/ 1425731 w 2997227"/>
              <a:gd name="connsiteY900" fmla="*/ 133670 h 472723"/>
              <a:gd name="connsiteX901" fmla="*/ 1409348 w 2997227"/>
              <a:gd name="connsiteY901" fmla="*/ 136127 h 472723"/>
              <a:gd name="connsiteX902" fmla="*/ 1405661 w 2997227"/>
              <a:gd name="connsiteY902" fmla="*/ 138994 h 472723"/>
              <a:gd name="connsiteX903" fmla="*/ 1404842 w 2997227"/>
              <a:gd name="connsiteY903" fmla="*/ 133260 h 472723"/>
              <a:gd name="connsiteX904" fmla="*/ 1408324 w 2997227"/>
              <a:gd name="connsiteY904" fmla="*/ 123226 h 472723"/>
              <a:gd name="connsiteX905" fmla="*/ 1421635 w 2997227"/>
              <a:gd name="connsiteY905" fmla="*/ 118106 h 472723"/>
              <a:gd name="connsiteX906" fmla="*/ 1437813 w 2997227"/>
              <a:gd name="connsiteY906" fmla="*/ 112986 h 472723"/>
              <a:gd name="connsiteX907" fmla="*/ 1457678 w 2997227"/>
              <a:gd name="connsiteY907" fmla="*/ 104590 h 472723"/>
              <a:gd name="connsiteX908" fmla="*/ 1485119 w 2997227"/>
              <a:gd name="connsiteY908" fmla="*/ 92712 h 472723"/>
              <a:gd name="connsiteX909" fmla="*/ 1504778 w 2997227"/>
              <a:gd name="connsiteY909" fmla="*/ 87798 h 472723"/>
              <a:gd name="connsiteX910" fmla="*/ 676004 w 2997227"/>
              <a:gd name="connsiteY910" fmla="*/ 86774 h 472723"/>
              <a:gd name="connsiteX911" fmla="*/ 679485 w 2997227"/>
              <a:gd name="connsiteY911" fmla="*/ 88617 h 472723"/>
              <a:gd name="connsiteX912" fmla="*/ 682557 w 2997227"/>
              <a:gd name="connsiteY912" fmla="*/ 90665 h 472723"/>
              <a:gd name="connsiteX913" fmla="*/ 688086 w 2997227"/>
              <a:gd name="connsiteY913" fmla="*/ 93122 h 472723"/>
              <a:gd name="connsiteX914" fmla="*/ 705288 w 2997227"/>
              <a:gd name="connsiteY914" fmla="*/ 99675 h 472723"/>
              <a:gd name="connsiteX915" fmla="*/ 713889 w 2997227"/>
              <a:gd name="connsiteY915" fmla="*/ 105409 h 472723"/>
              <a:gd name="connsiteX916" fmla="*/ 719623 w 2997227"/>
              <a:gd name="connsiteY916" fmla="*/ 112782 h 472723"/>
              <a:gd name="connsiteX917" fmla="*/ 714094 w 2997227"/>
              <a:gd name="connsiteY917" fmla="*/ 119335 h 472723"/>
              <a:gd name="connsiteX918" fmla="*/ 703240 w 2997227"/>
              <a:gd name="connsiteY918" fmla="*/ 122611 h 472723"/>
              <a:gd name="connsiteX919" fmla="*/ 686653 w 2997227"/>
              <a:gd name="connsiteY919" fmla="*/ 129779 h 472723"/>
              <a:gd name="connsiteX920" fmla="*/ 662283 w 2997227"/>
              <a:gd name="connsiteY920" fmla="*/ 142681 h 472723"/>
              <a:gd name="connsiteX921" fmla="*/ 627059 w 2997227"/>
              <a:gd name="connsiteY921" fmla="*/ 166026 h 472723"/>
              <a:gd name="connsiteX922" fmla="*/ 614363 w 2997227"/>
              <a:gd name="connsiteY922" fmla="*/ 176266 h 472723"/>
              <a:gd name="connsiteX923" fmla="*/ 606990 w 2997227"/>
              <a:gd name="connsiteY923" fmla="*/ 184457 h 472723"/>
              <a:gd name="connsiteX924" fmla="*/ 605966 w 2997227"/>
              <a:gd name="connsiteY924" fmla="*/ 186096 h 472723"/>
              <a:gd name="connsiteX925" fmla="*/ 601871 w 2997227"/>
              <a:gd name="connsiteY925" fmla="*/ 188143 h 472723"/>
              <a:gd name="connsiteX926" fmla="*/ 596751 w 2997227"/>
              <a:gd name="connsiteY926" fmla="*/ 188963 h 472723"/>
              <a:gd name="connsiteX927" fmla="*/ 583235 w 2997227"/>
              <a:gd name="connsiteY927" fmla="*/ 196335 h 472723"/>
              <a:gd name="connsiteX928" fmla="*/ 572176 w 2997227"/>
              <a:gd name="connsiteY928" fmla="*/ 204526 h 472723"/>
              <a:gd name="connsiteX929" fmla="*/ 573405 w 2997227"/>
              <a:gd name="connsiteY929" fmla="*/ 204936 h 472723"/>
              <a:gd name="connsiteX930" fmla="*/ 578320 w 2997227"/>
              <a:gd name="connsiteY930" fmla="*/ 203093 h 472723"/>
              <a:gd name="connsiteX931" fmla="*/ 588559 w 2997227"/>
              <a:gd name="connsiteY931" fmla="*/ 198588 h 472723"/>
              <a:gd name="connsiteX932" fmla="*/ 605762 w 2997227"/>
              <a:gd name="connsiteY932" fmla="*/ 191010 h 472723"/>
              <a:gd name="connsiteX933" fmla="*/ 625831 w 2997227"/>
              <a:gd name="connsiteY933" fmla="*/ 182000 h 472723"/>
              <a:gd name="connsiteX934" fmla="*/ 642418 w 2997227"/>
              <a:gd name="connsiteY934" fmla="*/ 174218 h 472723"/>
              <a:gd name="connsiteX935" fmla="*/ 659416 w 2997227"/>
              <a:gd name="connsiteY935" fmla="*/ 177904 h 472723"/>
              <a:gd name="connsiteX936" fmla="*/ 675594 w 2997227"/>
              <a:gd name="connsiteY936" fmla="*/ 190396 h 472723"/>
              <a:gd name="connsiteX937" fmla="*/ 666379 w 2997227"/>
              <a:gd name="connsiteY937" fmla="*/ 200021 h 472723"/>
              <a:gd name="connsiteX938" fmla="*/ 645490 w 2997227"/>
              <a:gd name="connsiteY938" fmla="*/ 209032 h 472723"/>
              <a:gd name="connsiteX939" fmla="*/ 631974 w 2997227"/>
              <a:gd name="connsiteY939" fmla="*/ 216404 h 472723"/>
              <a:gd name="connsiteX940" fmla="*/ 628288 w 2997227"/>
              <a:gd name="connsiteY940" fmla="*/ 218042 h 472723"/>
              <a:gd name="connsiteX941" fmla="*/ 618663 w 2997227"/>
              <a:gd name="connsiteY941" fmla="*/ 223367 h 472723"/>
              <a:gd name="connsiteX942" fmla="*/ 608219 w 2997227"/>
              <a:gd name="connsiteY942" fmla="*/ 232378 h 472723"/>
              <a:gd name="connsiteX943" fmla="*/ 603714 w 2997227"/>
              <a:gd name="connsiteY943" fmla="*/ 234835 h 472723"/>
              <a:gd name="connsiteX944" fmla="*/ 602485 w 2997227"/>
              <a:gd name="connsiteY944" fmla="*/ 235449 h 472723"/>
              <a:gd name="connsiteX945" fmla="*/ 602075 w 2997227"/>
              <a:gd name="connsiteY945" fmla="*/ 238112 h 472723"/>
              <a:gd name="connsiteX946" fmla="*/ 598594 w 2997227"/>
              <a:gd name="connsiteY946" fmla="*/ 243641 h 472723"/>
              <a:gd name="connsiteX947" fmla="*/ 591836 w 2997227"/>
              <a:gd name="connsiteY947" fmla="*/ 247941 h 472723"/>
              <a:gd name="connsiteX948" fmla="*/ 591017 w 2997227"/>
              <a:gd name="connsiteY948" fmla="*/ 249989 h 472723"/>
              <a:gd name="connsiteX949" fmla="*/ 595113 w 2997227"/>
              <a:gd name="connsiteY949" fmla="*/ 249170 h 472723"/>
              <a:gd name="connsiteX950" fmla="*/ 620097 w 2997227"/>
              <a:gd name="connsiteY950" fmla="*/ 236064 h 472723"/>
              <a:gd name="connsiteX951" fmla="*/ 622349 w 2997227"/>
              <a:gd name="connsiteY951" fmla="*/ 232173 h 472723"/>
              <a:gd name="connsiteX952" fmla="*/ 621735 w 2997227"/>
              <a:gd name="connsiteY952" fmla="*/ 228282 h 472723"/>
              <a:gd name="connsiteX953" fmla="*/ 626650 w 2997227"/>
              <a:gd name="connsiteY953" fmla="*/ 224596 h 472723"/>
              <a:gd name="connsiteX954" fmla="*/ 626650 w 2997227"/>
              <a:gd name="connsiteY954" fmla="*/ 228282 h 472723"/>
              <a:gd name="connsiteX955" fmla="*/ 626240 w 2997227"/>
              <a:gd name="connsiteY955" fmla="*/ 231558 h 472723"/>
              <a:gd name="connsiteX956" fmla="*/ 629107 w 2997227"/>
              <a:gd name="connsiteY956" fmla="*/ 231149 h 472723"/>
              <a:gd name="connsiteX957" fmla="*/ 651224 w 2997227"/>
              <a:gd name="connsiteY957" fmla="*/ 233606 h 472723"/>
              <a:gd name="connsiteX958" fmla="*/ 660440 w 2997227"/>
              <a:gd name="connsiteY958" fmla="*/ 236064 h 472723"/>
              <a:gd name="connsiteX959" fmla="*/ 672932 w 2997227"/>
              <a:gd name="connsiteY959" fmla="*/ 242617 h 472723"/>
              <a:gd name="connsiteX960" fmla="*/ 678666 w 2997227"/>
              <a:gd name="connsiteY960" fmla="*/ 248761 h 472723"/>
              <a:gd name="connsiteX961" fmla="*/ 677437 w 2997227"/>
              <a:gd name="connsiteY961" fmla="*/ 252447 h 472723"/>
              <a:gd name="connsiteX962" fmla="*/ 668222 w 2997227"/>
              <a:gd name="connsiteY962" fmla="*/ 258795 h 472723"/>
              <a:gd name="connsiteX963" fmla="*/ 661873 w 2997227"/>
              <a:gd name="connsiteY963" fmla="*/ 263915 h 472723"/>
              <a:gd name="connsiteX964" fmla="*/ 657368 w 2997227"/>
              <a:gd name="connsiteY964" fmla="*/ 266987 h 472723"/>
              <a:gd name="connsiteX965" fmla="*/ 651839 w 2997227"/>
              <a:gd name="connsiteY965" fmla="*/ 268830 h 472723"/>
              <a:gd name="connsiteX966" fmla="*/ 644876 w 2997227"/>
              <a:gd name="connsiteY966" fmla="*/ 270878 h 472723"/>
              <a:gd name="connsiteX967" fmla="*/ 637913 w 2997227"/>
              <a:gd name="connsiteY967" fmla="*/ 273949 h 472723"/>
              <a:gd name="connsiteX968" fmla="*/ 626650 w 2997227"/>
              <a:gd name="connsiteY968" fmla="*/ 280503 h 472723"/>
              <a:gd name="connsiteX969" fmla="*/ 611905 w 2997227"/>
              <a:gd name="connsiteY969" fmla="*/ 291356 h 472723"/>
              <a:gd name="connsiteX970" fmla="*/ 598799 w 2997227"/>
              <a:gd name="connsiteY970" fmla="*/ 309378 h 472723"/>
              <a:gd name="connsiteX971" fmla="*/ 597980 w 2997227"/>
              <a:gd name="connsiteY971" fmla="*/ 314702 h 472723"/>
              <a:gd name="connsiteX972" fmla="*/ 604942 w 2997227"/>
              <a:gd name="connsiteY972" fmla="*/ 313883 h 472723"/>
              <a:gd name="connsiteX973" fmla="*/ 609857 w 2997227"/>
              <a:gd name="connsiteY973" fmla="*/ 308559 h 472723"/>
              <a:gd name="connsiteX974" fmla="*/ 611905 w 2997227"/>
              <a:gd name="connsiteY974" fmla="*/ 305691 h 472723"/>
              <a:gd name="connsiteX975" fmla="*/ 612929 w 2997227"/>
              <a:gd name="connsiteY975" fmla="*/ 307739 h 472723"/>
              <a:gd name="connsiteX976" fmla="*/ 612724 w 2997227"/>
              <a:gd name="connsiteY976" fmla="*/ 309787 h 472723"/>
              <a:gd name="connsiteX977" fmla="*/ 641804 w 2997227"/>
              <a:gd name="connsiteY977" fmla="*/ 300367 h 472723"/>
              <a:gd name="connsiteX978" fmla="*/ 648767 w 2997227"/>
              <a:gd name="connsiteY978" fmla="*/ 298729 h 472723"/>
              <a:gd name="connsiteX979" fmla="*/ 663512 w 2997227"/>
              <a:gd name="connsiteY979" fmla="*/ 296271 h 472723"/>
              <a:gd name="connsiteX980" fmla="*/ 674775 w 2997227"/>
              <a:gd name="connsiteY980" fmla="*/ 295247 h 472723"/>
              <a:gd name="connsiteX981" fmla="*/ 686857 w 2997227"/>
              <a:gd name="connsiteY981" fmla="*/ 300367 h 472723"/>
              <a:gd name="connsiteX982" fmla="*/ 701602 w 2997227"/>
              <a:gd name="connsiteY982" fmla="*/ 310402 h 472723"/>
              <a:gd name="connsiteX983" fmla="*/ 705288 w 2997227"/>
              <a:gd name="connsiteY983" fmla="*/ 323713 h 472723"/>
              <a:gd name="connsiteX984" fmla="*/ 692182 w 2997227"/>
              <a:gd name="connsiteY984" fmla="*/ 348287 h 472723"/>
              <a:gd name="connsiteX985" fmla="*/ 679485 w 2997227"/>
              <a:gd name="connsiteY985" fmla="*/ 358117 h 472723"/>
              <a:gd name="connsiteX986" fmla="*/ 669246 w 2997227"/>
              <a:gd name="connsiteY986" fmla="*/ 363442 h 472723"/>
              <a:gd name="connsiteX987" fmla="*/ 662692 w 2997227"/>
              <a:gd name="connsiteY987" fmla="*/ 366309 h 472723"/>
              <a:gd name="connsiteX988" fmla="*/ 656958 w 2997227"/>
              <a:gd name="connsiteY988" fmla="*/ 369995 h 472723"/>
              <a:gd name="connsiteX989" fmla="*/ 658187 w 2997227"/>
              <a:gd name="connsiteY989" fmla="*/ 374500 h 472723"/>
              <a:gd name="connsiteX990" fmla="*/ 663921 w 2997227"/>
              <a:gd name="connsiteY990" fmla="*/ 376138 h 472723"/>
              <a:gd name="connsiteX991" fmla="*/ 683990 w 2997227"/>
              <a:gd name="connsiteY991" fmla="*/ 385559 h 472723"/>
              <a:gd name="connsiteX992" fmla="*/ 695458 w 2997227"/>
              <a:gd name="connsiteY992" fmla="*/ 399075 h 472723"/>
              <a:gd name="connsiteX993" fmla="*/ 681123 w 2997227"/>
              <a:gd name="connsiteY993" fmla="*/ 406652 h 472723"/>
              <a:gd name="connsiteX994" fmla="*/ 644671 w 2997227"/>
              <a:gd name="connsiteY994" fmla="*/ 410543 h 472723"/>
              <a:gd name="connsiteX995" fmla="*/ 609448 w 2997227"/>
              <a:gd name="connsiteY995" fmla="*/ 412181 h 472723"/>
              <a:gd name="connsiteX996" fmla="*/ 594293 w 2997227"/>
              <a:gd name="connsiteY996" fmla="*/ 413410 h 472723"/>
              <a:gd name="connsiteX997" fmla="*/ 590198 w 2997227"/>
              <a:gd name="connsiteY997" fmla="*/ 406857 h 472723"/>
              <a:gd name="connsiteX998" fmla="*/ 586307 w 2997227"/>
              <a:gd name="connsiteY998" fmla="*/ 392726 h 472723"/>
              <a:gd name="connsiteX999" fmla="*/ 589379 w 2997227"/>
              <a:gd name="connsiteY999" fmla="*/ 379825 h 472723"/>
              <a:gd name="connsiteX1000" fmla="*/ 590198 w 2997227"/>
              <a:gd name="connsiteY1000" fmla="*/ 373681 h 472723"/>
              <a:gd name="connsiteX1001" fmla="*/ 588559 w 2997227"/>
              <a:gd name="connsiteY1001" fmla="*/ 369995 h 472723"/>
              <a:gd name="connsiteX1002" fmla="*/ 591426 w 2997227"/>
              <a:gd name="connsiteY1002" fmla="*/ 366513 h 472723"/>
              <a:gd name="connsiteX1003" fmla="*/ 596751 w 2997227"/>
              <a:gd name="connsiteY1003" fmla="*/ 365489 h 472723"/>
              <a:gd name="connsiteX1004" fmla="*/ 612724 w 2997227"/>
              <a:gd name="connsiteY1004" fmla="*/ 358527 h 472723"/>
              <a:gd name="connsiteX1005" fmla="*/ 622964 w 2997227"/>
              <a:gd name="connsiteY1005" fmla="*/ 354431 h 472723"/>
              <a:gd name="connsiteX1006" fmla="*/ 621735 w 2997227"/>
              <a:gd name="connsiteY1006" fmla="*/ 355660 h 472723"/>
              <a:gd name="connsiteX1007" fmla="*/ 619277 w 2997227"/>
              <a:gd name="connsiteY1007" fmla="*/ 359755 h 472723"/>
              <a:gd name="connsiteX1008" fmla="*/ 625421 w 2997227"/>
              <a:gd name="connsiteY1008" fmla="*/ 356684 h 472723"/>
              <a:gd name="connsiteX1009" fmla="*/ 628698 w 2997227"/>
              <a:gd name="connsiteY1009" fmla="*/ 351769 h 472723"/>
              <a:gd name="connsiteX1010" fmla="*/ 633203 w 2997227"/>
              <a:gd name="connsiteY1010" fmla="*/ 347059 h 472723"/>
              <a:gd name="connsiteX1011" fmla="*/ 654910 w 2997227"/>
              <a:gd name="connsiteY1011" fmla="*/ 329037 h 472723"/>
              <a:gd name="connsiteX1012" fmla="*/ 667198 w 2997227"/>
              <a:gd name="connsiteY1012" fmla="*/ 314293 h 472723"/>
              <a:gd name="connsiteX1013" fmla="*/ 664740 w 2997227"/>
              <a:gd name="connsiteY1013" fmla="*/ 314702 h 472723"/>
              <a:gd name="connsiteX1014" fmla="*/ 638937 w 2997227"/>
              <a:gd name="connsiteY1014" fmla="*/ 321255 h 472723"/>
              <a:gd name="connsiteX1015" fmla="*/ 626650 w 2997227"/>
              <a:gd name="connsiteY1015" fmla="*/ 325761 h 472723"/>
              <a:gd name="connsiteX1016" fmla="*/ 606785 w 2997227"/>
              <a:gd name="connsiteY1016" fmla="*/ 333952 h 472723"/>
              <a:gd name="connsiteX1017" fmla="*/ 585078 w 2997227"/>
              <a:gd name="connsiteY1017" fmla="*/ 347059 h 472723"/>
              <a:gd name="connsiteX1018" fmla="*/ 577091 w 2997227"/>
              <a:gd name="connsiteY1018" fmla="*/ 355660 h 472723"/>
              <a:gd name="connsiteX1019" fmla="*/ 575862 w 2997227"/>
              <a:gd name="connsiteY1019" fmla="*/ 367537 h 472723"/>
              <a:gd name="connsiteX1020" fmla="*/ 574019 w 2997227"/>
              <a:gd name="connsiteY1020" fmla="*/ 388016 h 472723"/>
              <a:gd name="connsiteX1021" fmla="*/ 576272 w 2997227"/>
              <a:gd name="connsiteY1021" fmla="*/ 400918 h 472723"/>
              <a:gd name="connsiteX1022" fmla="*/ 576886 w 2997227"/>
              <a:gd name="connsiteY1022" fmla="*/ 403580 h 472723"/>
              <a:gd name="connsiteX1023" fmla="*/ 577501 w 2997227"/>
              <a:gd name="connsiteY1023" fmla="*/ 406037 h 472723"/>
              <a:gd name="connsiteX1024" fmla="*/ 579549 w 2997227"/>
              <a:gd name="connsiteY1024" fmla="*/ 414638 h 472723"/>
              <a:gd name="connsiteX1025" fmla="*/ 576477 w 2997227"/>
              <a:gd name="connsiteY1025" fmla="*/ 424878 h 472723"/>
              <a:gd name="connsiteX1026" fmla="*/ 570743 w 2997227"/>
              <a:gd name="connsiteY1026" fmla="*/ 428564 h 472723"/>
              <a:gd name="connsiteX1027" fmla="*/ 563985 w 2997227"/>
              <a:gd name="connsiteY1027" fmla="*/ 427335 h 472723"/>
              <a:gd name="connsiteX1028" fmla="*/ 554974 w 2997227"/>
              <a:gd name="connsiteY1028" fmla="*/ 422216 h 472723"/>
              <a:gd name="connsiteX1029" fmla="*/ 547602 w 2997227"/>
              <a:gd name="connsiteY1029" fmla="*/ 410543 h 472723"/>
              <a:gd name="connsiteX1030" fmla="*/ 542277 w 2997227"/>
              <a:gd name="connsiteY1030" fmla="*/ 392317 h 472723"/>
              <a:gd name="connsiteX1031" fmla="*/ 539820 w 2997227"/>
              <a:gd name="connsiteY1031" fmla="*/ 375729 h 472723"/>
              <a:gd name="connsiteX1032" fmla="*/ 537567 w 2997227"/>
              <a:gd name="connsiteY1032" fmla="*/ 366718 h 472723"/>
              <a:gd name="connsiteX1033" fmla="*/ 534905 w 2997227"/>
              <a:gd name="connsiteY1033" fmla="*/ 359346 h 472723"/>
              <a:gd name="connsiteX1034" fmla="*/ 537362 w 2997227"/>
              <a:gd name="connsiteY1034" fmla="*/ 353817 h 472723"/>
              <a:gd name="connsiteX1035" fmla="*/ 541868 w 2997227"/>
              <a:gd name="connsiteY1035" fmla="*/ 352793 h 472723"/>
              <a:gd name="connsiteX1036" fmla="*/ 539615 w 2997227"/>
              <a:gd name="connsiteY1036" fmla="*/ 356684 h 472723"/>
              <a:gd name="connsiteX1037" fmla="*/ 538182 w 2997227"/>
              <a:gd name="connsiteY1037" fmla="*/ 360575 h 472723"/>
              <a:gd name="connsiteX1038" fmla="*/ 542277 w 2997227"/>
              <a:gd name="connsiteY1038" fmla="*/ 357503 h 472723"/>
              <a:gd name="connsiteX1039" fmla="*/ 543506 w 2997227"/>
              <a:gd name="connsiteY1039" fmla="*/ 352383 h 472723"/>
              <a:gd name="connsiteX1040" fmla="*/ 545144 w 2997227"/>
              <a:gd name="connsiteY1040" fmla="*/ 347878 h 472723"/>
              <a:gd name="connsiteX1041" fmla="*/ 553131 w 2997227"/>
              <a:gd name="connsiteY1041" fmla="*/ 330880 h 472723"/>
              <a:gd name="connsiteX1042" fmla="*/ 561118 w 2997227"/>
              <a:gd name="connsiteY1042" fmla="*/ 313064 h 472723"/>
              <a:gd name="connsiteX1043" fmla="*/ 559889 w 2997227"/>
              <a:gd name="connsiteY1043" fmla="*/ 302824 h 472723"/>
              <a:gd name="connsiteX1044" fmla="*/ 549650 w 2997227"/>
              <a:gd name="connsiteY1044" fmla="*/ 297090 h 472723"/>
              <a:gd name="connsiteX1045" fmla="*/ 544940 w 2997227"/>
              <a:gd name="connsiteY1045" fmla="*/ 292380 h 472723"/>
              <a:gd name="connsiteX1046" fmla="*/ 545144 w 2997227"/>
              <a:gd name="connsiteY1046" fmla="*/ 283165 h 472723"/>
              <a:gd name="connsiteX1047" fmla="*/ 546373 w 2997227"/>
              <a:gd name="connsiteY1047" fmla="*/ 267601 h 472723"/>
              <a:gd name="connsiteX1048" fmla="*/ 548011 w 2997227"/>
              <a:gd name="connsiteY1048" fmla="*/ 262891 h 472723"/>
              <a:gd name="connsiteX1049" fmla="*/ 554565 w 2997227"/>
              <a:gd name="connsiteY1049" fmla="*/ 259000 h 472723"/>
              <a:gd name="connsiteX1050" fmla="*/ 572381 w 2997227"/>
              <a:gd name="connsiteY1050" fmla="*/ 247532 h 472723"/>
              <a:gd name="connsiteX1051" fmla="*/ 590812 w 2997227"/>
              <a:gd name="connsiteY1051" fmla="*/ 231968 h 472723"/>
              <a:gd name="connsiteX1052" fmla="*/ 596341 w 2997227"/>
              <a:gd name="connsiteY1052" fmla="*/ 223367 h 472723"/>
              <a:gd name="connsiteX1053" fmla="*/ 592041 w 2997227"/>
              <a:gd name="connsiteY1053" fmla="*/ 225210 h 472723"/>
              <a:gd name="connsiteX1054" fmla="*/ 585897 w 2997227"/>
              <a:gd name="connsiteY1054" fmla="*/ 228282 h 472723"/>
              <a:gd name="connsiteX1055" fmla="*/ 578730 w 2997227"/>
              <a:gd name="connsiteY1055" fmla="*/ 229920 h 472723"/>
              <a:gd name="connsiteX1056" fmla="*/ 555998 w 2997227"/>
              <a:gd name="connsiteY1056" fmla="*/ 236473 h 472723"/>
              <a:gd name="connsiteX1057" fmla="*/ 537362 w 2997227"/>
              <a:gd name="connsiteY1057" fmla="*/ 236064 h 472723"/>
              <a:gd name="connsiteX1058" fmla="*/ 530604 w 2997227"/>
              <a:gd name="connsiteY1058" fmla="*/ 229101 h 472723"/>
              <a:gd name="connsiteX1059" fmla="*/ 531219 w 2997227"/>
              <a:gd name="connsiteY1059" fmla="*/ 220909 h 472723"/>
              <a:gd name="connsiteX1060" fmla="*/ 532038 w 2997227"/>
              <a:gd name="connsiteY1060" fmla="*/ 215175 h 472723"/>
              <a:gd name="connsiteX1061" fmla="*/ 532652 w 2997227"/>
              <a:gd name="connsiteY1061" fmla="*/ 210056 h 472723"/>
              <a:gd name="connsiteX1062" fmla="*/ 544325 w 2997227"/>
              <a:gd name="connsiteY1062" fmla="*/ 201250 h 472723"/>
              <a:gd name="connsiteX1063" fmla="*/ 582006 w 2997227"/>
              <a:gd name="connsiteY1063" fmla="*/ 175447 h 472723"/>
              <a:gd name="connsiteX1064" fmla="*/ 614772 w 2997227"/>
              <a:gd name="connsiteY1064" fmla="*/ 149643 h 472723"/>
              <a:gd name="connsiteX1065" fmla="*/ 605352 w 2997227"/>
              <a:gd name="connsiteY1065" fmla="*/ 151691 h 472723"/>
              <a:gd name="connsiteX1066" fmla="*/ 593679 w 2997227"/>
              <a:gd name="connsiteY1066" fmla="*/ 153330 h 472723"/>
              <a:gd name="connsiteX1067" fmla="*/ 588355 w 2997227"/>
              <a:gd name="connsiteY1067" fmla="*/ 155173 h 472723"/>
              <a:gd name="connsiteX1068" fmla="*/ 570948 w 2997227"/>
              <a:gd name="connsiteY1068" fmla="*/ 161112 h 472723"/>
              <a:gd name="connsiteX1069" fmla="*/ 555179 w 2997227"/>
              <a:gd name="connsiteY1069" fmla="*/ 164593 h 472723"/>
              <a:gd name="connsiteX1070" fmla="*/ 542687 w 2997227"/>
              <a:gd name="connsiteY1070" fmla="*/ 163569 h 472723"/>
              <a:gd name="connsiteX1071" fmla="*/ 533062 w 2997227"/>
              <a:gd name="connsiteY1071" fmla="*/ 160907 h 472723"/>
              <a:gd name="connsiteX1072" fmla="*/ 526304 w 2997227"/>
              <a:gd name="connsiteY1072" fmla="*/ 154558 h 472723"/>
              <a:gd name="connsiteX1073" fmla="*/ 521184 w 2997227"/>
              <a:gd name="connsiteY1073" fmla="*/ 141247 h 472723"/>
              <a:gd name="connsiteX1074" fmla="*/ 519751 w 2997227"/>
              <a:gd name="connsiteY1074" fmla="*/ 134080 h 472723"/>
              <a:gd name="connsiteX1075" fmla="*/ 519341 w 2997227"/>
              <a:gd name="connsiteY1075" fmla="*/ 127731 h 472723"/>
              <a:gd name="connsiteX1076" fmla="*/ 525280 w 2997227"/>
              <a:gd name="connsiteY1076" fmla="*/ 117901 h 472723"/>
              <a:gd name="connsiteX1077" fmla="*/ 532448 w 2997227"/>
              <a:gd name="connsiteY1077" fmla="*/ 112782 h 472723"/>
              <a:gd name="connsiteX1078" fmla="*/ 531628 w 2997227"/>
              <a:gd name="connsiteY1078" fmla="*/ 115239 h 472723"/>
              <a:gd name="connsiteX1079" fmla="*/ 530809 w 2997227"/>
              <a:gd name="connsiteY1079" fmla="*/ 131622 h 472723"/>
              <a:gd name="connsiteX1080" fmla="*/ 536953 w 2997227"/>
              <a:gd name="connsiteY1080" fmla="*/ 134899 h 472723"/>
              <a:gd name="connsiteX1081" fmla="*/ 543301 w 2997227"/>
              <a:gd name="connsiteY1081" fmla="*/ 134284 h 472723"/>
              <a:gd name="connsiteX1082" fmla="*/ 548830 w 2997227"/>
              <a:gd name="connsiteY1082" fmla="*/ 132441 h 472723"/>
              <a:gd name="connsiteX1083" fmla="*/ 551902 w 2997227"/>
              <a:gd name="connsiteY1083" fmla="*/ 132851 h 472723"/>
              <a:gd name="connsiteX1084" fmla="*/ 549240 w 2997227"/>
              <a:gd name="connsiteY1084" fmla="*/ 135718 h 472723"/>
              <a:gd name="connsiteX1085" fmla="*/ 546373 w 2997227"/>
              <a:gd name="connsiteY1085" fmla="*/ 138175 h 472723"/>
              <a:gd name="connsiteX1086" fmla="*/ 549240 w 2997227"/>
              <a:gd name="connsiteY1086" fmla="*/ 137356 h 472723"/>
              <a:gd name="connsiteX1087" fmla="*/ 566033 w 2997227"/>
              <a:gd name="connsiteY1087" fmla="*/ 132032 h 472723"/>
              <a:gd name="connsiteX1088" fmla="*/ 581596 w 2997227"/>
              <a:gd name="connsiteY1088" fmla="*/ 125888 h 472723"/>
              <a:gd name="connsiteX1089" fmla="*/ 580368 w 2997227"/>
              <a:gd name="connsiteY1089" fmla="*/ 124659 h 472723"/>
              <a:gd name="connsiteX1090" fmla="*/ 583235 w 2997227"/>
              <a:gd name="connsiteY1090" fmla="*/ 121383 h 472723"/>
              <a:gd name="connsiteX1091" fmla="*/ 584464 w 2997227"/>
              <a:gd name="connsiteY1091" fmla="*/ 120973 h 472723"/>
              <a:gd name="connsiteX1092" fmla="*/ 589174 w 2997227"/>
              <a:gd name="connsiteY1092" fmla="*/ 119540 h 472723"/>
              <a:gd name="connsiteX1093" fmla="*/ 586921 w 2997227"/>
              <a:gd name="connsiteY1093" fmla="*/ 122611 h 472723"/>
              <a:gd name="connsiteX1094" fmla="*/ 586921 w 2997227"/>
              <a:gd name="connsiteY1094" fmla="*/ 124659 h 472723"/>
              <a:gd name="connsiteX1095" fmla="*/ 605352 w 2997227"/>
              <a:gd name="connsiteY1095" fmla="*/ 118925 h 472723"/>
              <a:gd name="connsiteX1096" fmla="*/ 632998 w 2997227"/>
              <a:gd name="connsiteY1096" fmla="*/ 108276 h 472723"/>
              <a:gd name="connsiteX1097" fmla="*/ 656344 w 2997227"/>
              <a:gd name="connsiteY1097" fmla="*/ 99470 h 472723"/>
              <a:gd name="connsiteX1098" fmla="*/ 673751 w 2997227"/>
              <a:gd name="connsiteY1098" fmla="*/ 92098 h 472723"/>
              <a:gd name="connsiteX1099" fmla="*/ 671703 w 2997227"/>
              <a:gd name="connsiteY1099" fmla="*/ 91689 h 472723"/>
              <a:gd name="connsiteX1100" fmla="*/ 669655 w 2997227"/>
              <a:gd name="connsiteY1100" fmla="*/ 90665 h 472723"/>
              <a:gd name="connsiteX1101" fmla="*/ 671294 w 2997227"/>
              <a:gd name="connsiteY1101" fmla="*/ 87798 h 472723"/>
              <a:gd name="connsiteX1102" fmla="*/ 676004 w 2997227"/>
              <a:gd name="connsiteY1102" fmla="*/ 86774 h 472723"/>
              <a:gd name="connsiteX1103" fmla="*/ 898761 w 2997227"/>
              <a:gd name="connsiteY1103" fmla="*/ 75254 h 472723"/>
              <a:gd name="connsiteX1104" fmla="*/ 905570 w 2997227"/>
              <a:gd name="connsiteY1104" fmla="*/ 76739 h 472723"/>
              <a:gd name="connsiteX1105" fmla="*/ 913148 w 2997227"/>
              <a:gd name="connsiteY1105" fmla="*/ 81449 h 472723"/>
              <a:gd name="connsiteX1106" fmla="*/ 916629 w 2997227"/>
              <a:gd name="connsiteY1106" fmla="*/ 83292 h 472723"/>
              <a:gd name="connsiteX1107" fmla="*/ 924001 w 2997227"/>
              <a:gd name="connsiteY1107" fmla="*/ 91074 h 472723"/>
              <a:gd name="connsiteX1108" fmla="*/ 926868 w 2997227"/>
              <a:gd name="connsiteY1108" fmla="*/ 105000 h 472723"/>
              <a:gd name="connsiteX1109" fmla="*/ 918677 w 2997227"/>
              <a:gd name="connsiteY1109" fmla="*/ 124455 h 472723"/>
              <a:gd name="connsiteX1110" fmla="*/ 903522 w 2997227"/>
              <a:gd name="connsiteY1110" fmla="*/ 148824 h 472723"/>
              <a:gd name="connsiteX1111" fmla="*/ 894512 w 2997227"/>
              <a:gd name="connsiteY1111" fmla="*/ 165207 h 472723"/>
              <a:gd name="connsiteX1112" fmla="*/ 895741 w 2997227"/>
              <a:gd name="connsiteY1112" fmla="*/ 165617 h 472723"/>
              <a:gd name="connsiteX1113" fmla="*/ 911304 w 2997227"/>
              <a:gd name="connsiteY1113" fmla="*/ 170941 h 472723"/>
              <a:gd name="connsiteX1114" fmla="*/ 931374 w 2997227"/>
              <a:gd name="connsiteY1114" fmla="*/ 182409 h 472723"/>
              <a:gd name="connsiteX1115" fmla="*/ 934855 w 2997227"/>
              <a:gd name="connsiteY1115" fmla="*/ 185891 h 472723"/>
              <a:gd name="connsiteX1116" fmla="*/ 933012 w 2997227"/>
              <a:gd name="connsiteY1116" fmla="*/ 188963 h 472723"/>
              <a:gd name="connsiteX1117" fmla="*/ 927483 w 2997227"/>
              <a:gd name="connsiteY1117" fmla="*/ 198383 h 472723"/>
              <a:gd name="connsiteX1118" fmla="*/ 922158 w 2997227"/>
              <a:gd name="connsiteY1118" fmla="*/ 208417 h 472723"/>
              <a:gd name="connsiteX1119" fmla="*/ 919496 w 2997227"/>
              <a:gd name="connsiteY1119" fmla="*/ 212718 h 472723"/>
              <a:gd name="connsiteX1120" fmla="*/ 913762 w 2997227"/>
              <a:gd name="connsiteY1120" fmla="*/ 223777 h 472723"/>
              <a:gd name="connsiteX1121" fmla="*/ 908847 w 2997227"/>
              <a:gd name="connsiteY1121" fmla="*/ 234630 h 472723"/>
              <a:gd name="connsiteX1122" fmla="*/ 903113 w 2997227"/>
              <a:gd name="connsiteY1122" fmla="*/ 246303 h 472723"/>
              <a:gd name="connsiteX1123" fmla="*/ 894921 w 2997227"/>
              <a:gd name="connsiteY1123" fmla="*/ 262686 h 472723"/>
              <a:gd name="connsiteX1124" fmla="*/ 905980 w 2997227"/>
              <a:gd name="connsiteY1124" fmla="*/ 255723 h 472723"/>
              <a:gd name="connsiteX1125" fmla="*/ 916629 w 2997227"/>
              <a:gd name="connsiteY1125" fmla="*/ 249989 h 472723"/>
              <a:gd name="connsiteX1126" fmla="*/ 925435 w 2997227"/>
              <a:gd name="connsiteY1126" fmla="*/ 253061 h 472723"/>
              <a:gd name="connsiteX1127" fmla="*/ 933421 w 2997227"/>
              <a:gd name="connsiteY1127" fmla="*/ 257771 h 472723"/>
              <a:gd name="connsiteX1128" fmla="*/ 942022 w 2997227"/>
              <a:gd name="connsiteY1128" fmla="*/ 262686 h 472723"/>
              <a:gd name="connsiteX1129" fmla="*/ 962092 w 2997227"/>
              <a:gd name="connsiteY1129" fmla="*/ 286851 h 472723"/>
              <a:gd name="connsiteX1130" fmla="*/ 963320 w 2997227"/>
              <a:gd name="connsiteY1130" fmla="*/ 303234 h 472723"/>
              <a:gd name="connsiteX1131" fmla="*/ 956562 w 2997227"/>
              <a:gd name="connsiteY1131" fmla="*/ 309992 h 472723"/>
              <a:gd name="connsiteX1132" fmla="*/ 947347 w 2997227"/>
              <a:gd name="connsiteY1132" fmla="*/ 308149 h 472723"/>
              <a:gd name="connsiteX1133" fmla="*/ 935264 w 2997227"/>
              <a:gd name="connsiteY1133" fmla="*/ 297500 h 472723"/>
              <a:gd name="connsiteX1134" fmla="*/ 929326 w 2997227"/>
              <a:gd name="connsiteY1134" fmla="*/ 287670 h 472723"/>
              <a:gd name="connsiteX1135" fmla="*/ 927073 w 2997227"/>
              <a:gd name="connsiteY1135" fmla="*/ 283165 h 472723"/>
              <a:gd name="connsiteX1136" fmla="*/ 924001 w 2997227"/>
              <a:gd name="connsiteY1136" fmla="*/ 273335 h 472723"/>
              <a:gd name="connsiteX1137" fmla="*/ 917448 w 2997227"/>
              <a:gd name="connsiteY1137" fmla="*/ 260024 h 472723"/>
              <a:gd name="connsiteX1138" fmla="*/ 910485 w 2997227"/>
              <a:gd name="connsiteY1138" fmla="*/ 257976 h 472723"/>
              <a:gd name="connsiteX1139" fmla="*/ 904342 w 2997227"/>
              <a:gd name="connsiteY1139" fmla="*/ 261867 h 472723"/>
              <a:gd name="connsiteX1140" fmla="*/ 899632 w 2997227"/>
              <a:gd name="connsiteY1140" fmla="*/ 265553 h 472723"/>
              <a:gd name="connsiteX1141" fmla="*/ 905161 w 2997227"/>
              <a:gd name="connsiteY1141" fmla="*/ 268011 h 472723"/>
              <a:gd name="connsiteX1142" fmla="*/ 910485 w 2997227"/>
              <a:gd name="connsiteY1142" fmla="*/ 277431 h 472723"/>
              <a:gd name="connsiteX1143" fmla="*/ 895741 w 2997227"/>
              <a:gd name="connsiteY1143" fmla="*/ 288899 h 472723"/>
              <a:gd name="connsiteX1144" fmla="*/ 886320 w 2997227"/>
              <a:gd name="connsiteY1144" fmla="*/ 294223 h 472723"/>
              <a:gd name="connsiteX1145" fmla="*/ 872395 w 2997227"/>
              <a:gd name="connsiteY1145" fmla="*/ 305282 h 472723"/>
              <a:gd name="connsiteX1146" fmla="*/ 866661 w 2997227"/>
              <a:gd name="connsiteY1146" fmla="*/ 309582 h 472723"/>
              <a:gd name="connsiteX1147" fmla="*/ 849049 w 2997227"/>
              <a:gd name="connsiteY1147" fmla="*/ 325761 h 472723"/>
              <a:gd name="connsiteX1148" fmla="*/ 832666 w 2997227"/>
              <a:gd name="connsiteY1148" fmla="*/ 342553 h 472723"/>
              <a:gd name="connsiteX1149" fmla="*/ 824475 w 2997227"/>
              <a:gd name="connsiteY1149" fmla="*/ 350130 h 472723"/>
              <a:gd name="connsiteX1150" fmla="*/ 815873 w 2997227"/>
              <a:gd name="connsiteY1150" fmla="*/ 355250 h 472723"/>
              <a:gd name="connsiteX1151" fmla="*/ 809935 w 2997227"/>
              <a:gd name="connsiteY1151" fmla="*/ 346035 h 472723"/>
              <a:gd name="connsiteX1152" fmla="*/ 805224 w 2997227"/>
              <a:gd name="connsiteY1152" fmla="*/ 328218 h 472723"/>
              <a:gd name="connsiteX1153" fmla="*/ 801129 w 2997227"/>
              <a:gd name="connsiteY1153" fmla="*/ 314088 h 472723"/>
              <a:gd name="connsiteX1154" fmla="*/ 798262 w 2997227"/>
              <a:gd name="connsiteY1154" fmla="*/ 311630 h 472723"/>
              <a:gd name="connsiteX1155" fmla="*/ 811778 w 2997227"/>
              <a:gd name="connsiteY1155" fmla="*/ 296271 h 472723"/>
              <a:gd name="connsiteX1156" fmla="*/ 833280 w 2997227"/>
              <a:gd name="connsiteY1156" fmla="*/ 272721 h 472723"/>
              <a:gd name="connsiteX1157" fmla="*/ 844953 w 2997227"/>
              <a:gd name="connsiteY1157" fmla="*/ 259000 h 472723"/>
              <a:gd name="connsiteX1158" fmla="*/ 879358 w 2997227"/>
              <a:gd name="connsiteY1158" fmla="*/ 218452 h 472723"/>
              <a:gd name="connsiteX1159" fmla="*/ 881815 w 2997227"/>
              <a:gd name="connsiteY1159" fmla="*/ 208213 h 472723"/>
              <a:gd name="connsiteX1160" fmla="*/ 871780 w 2997227"/>
              <a:gd name="connsiteY1160" fmla="*/ 213742 h 472723"/>
              <a:gd name="connsiteX1161" fmla="*/ 863794 w 2997227"/>
              <a:gd name="connsiteY1161" fmla="*/ 220500 h 472723"/>
              <a:gd name="connsiteX1162" fmla="*/ 858879 w 2997227"/>
              <a:gd name="connsiteY1162" fmla="*/ 222138 h 472723"/>
              <a:gd name="connsiteX1163" fmla="*/ 849459 w 2997227"/>
              <a:gd name="connsiteY1163" fmla="*/ 225005 h 472723"/>
              <a:gd name="connsiteX1164" fmla="*/ 840038 w 2997227"/>
              <a:gd name="connsiteY1164" fmla="*/ 228691 h 472723"/>
              <a:gd name="connsiteX1165" fmla="*/ 832871 w 2997227"/>
              <a:gd name="connsiteY1165" fmla="*/ 225210 h 472723"/>
              <a:gd name="connsiteX1166" fmla="*/ 828161 w 2997227"/>
              <a:gd name="connsiteY1166" fmla="*/ 207393 h 472723"/>
              <a:gd name="connsiteX1167" fmla="*/ 824065 w 2997227"/>
              <a:gd name="connsiteY1167" fmla="*/ 193058 h 472723"/>
              <a:gd name="connsiteX1168" fmla="*/ 823451 w 2997227"/>
              <a:gd name="connsiteY1168" fmla="*/ 184457 h 472723"/>
              <a:gd name="connsiteX1169" fmla="*/ 827751 w 2997227"/>
              <a:gd name="connsiteY1169" fmla="*/ 178314 h 472723"/>
              <a:gd name="connsiteX1170" fmla="*/ 845158 w 2997227"/>
              <a:gd name="connsiteY1170" fmla="*/ 163569 h 472723"/>
              <a:gd name="connsiteX1171" fmla="*/ 860108 w 2997227"/>
              <a:gd name="connsiteY1171" fmla="*/ 146367 h 472723"/>
              <a:gd name="connsiteX1172" fmla="*/ 861541 w 2997227"/>
              <a:gd name="connsiteY1172" fmla="*/ 144729 h 472723"/>
              <a:gd name="connsiteX1173" fmla="*/ 870961 w 2997227"/>
              <a:gd name="connsiteY1173" fmla="*/ 134284 h 472723"/>
              <a:gd name="connsiteX1174" fmla="*/ 885911 w 2997227"/>
              <a:gd name="connsiteY1174" fmla="*/ 116058 h 472723"/>
              <a:gd name="connsiteX1175" fmla="*/ 894717 w 2997227"/>
              <a:gd name="connsiteY1175" fmla="*/ 102337 h 472723"/>
              <a:gd name="connsiteX1176" fmla="*/ 899427 w 2997227"/>
              <a:gd name="connsiteY1176" fmla="*/ 90255 h 472723"/>
              <a:gd name="connsiteX1177" fmla="*/ 895536 w 2997227"/>
              <a:gd name="connsiteY1177" fmla="*/ 89026 h 472723"/>
              <a:gd name="connsiteX1178" fmla="*/ 891645 w 2997227"/>
              <a:gd name="connsiteY1178" fmla="*/ 86774 h 472723"/>
              <a:gd name="connsiteX1179" fmla="*/ 887549 w 2997227"/>
              <a:gd name="connsiteY1179" fmla="*/ 88207 h 472723"/>
              <a:gd name="connsiteX1180" fmla="*/ 882839 w 2997227"/>
              <a:gd name="connsiteY1180" fmla="*/ 90460 h 472723"/>
              <a:gd name="connsiteX1181" fmla="*/ 883863 w 2997227"/>
              <a:gd name="connsiteY1181" fmla="*/ 84521 h 472723"/>
              <a:gd name="connsiteX1182" fmla="*/ 892259 w 2997227"/>
              <a:gd name="connsiteY1182" fmla="*/ 76534 h 472723"/>
              <a:gd name="connsiteX1183" fmla="*/ 898761 w 2997227"/>
              <a:gd name="connsiteY1183" fmla="*/ 75254 h 472723"/>
              <a:gd name="connsiteX1184" fmla="*/ 2683329 w 2997227"/>
              <a:gd name="connsiteY1184" fmla="*/ 66295 h 472723"/>
              <a:gd name="connsiteX1185" fmla="*/ 2669199 w 2997227"/>
              <a:gd name="connsiteY1185" fmla="*/ 68548 h 472723"/>
              <a:gd name="connsiteX1186" fmla="*/ 2645444 w 2997227"/>
              <a:gd name="connsiteY1186" fmla="*/ 78582 h 472723"/>
              <a:gd name="connsiteX1187" fmla="*/ 2627423 w 2997227"/>
              <a:gd name="connsiteY1187" fmla="*/ 88617 h 472723"/>
              <a:gd name="connsiteX1188" fmla="*/ 2623737 w 2997227"/>
              <a:gd name="connsiteY1188" fmla="*/ 89845 h 472723"/>
              <a:gd name="connsiteX1189" fmla="*/ 2611654 w 2997227"/>
              <a:gd name="connsiteY1189" fmla="*/ 96808 h 472723"/>
              <a:gd name="connsiteX1190" fmla="*/ 2602438 w 2997227"/>
              <a:gd name="connsiteY1190" fmla="*/ 108276 h 472723"/>
              <a:gd name="connsiteX1191" fmla="*/ 2606534 w 2997227"/>
              <a:gd name="connsiteY1191" fmla="*/ 111553 h 472723"/>
              <a:gd name="connsiteX1192" fmla="*/ 2625784 w 2997227"/>
              <a:gd name="connsiteY1192" fmla="*/ 105409 h 472723"/>
              <a:gd name="connsiteX1193" fmla="*/ 2652202 w 2997227"/>
              <a:gd name="connsiteY1193" fmla="*/ 99880 h 472723"/>
              <a:gd name="connsiteX1194" fmla="*/ 2670428 w 2997227"/>
              <a:gd name="connsiteY1194" fmla="*/ 100904 h 472723"/>
              <a:gd name="connsiteX1195" fmla="*/ 2673705 w 2997227"/>
              <a:gd name="connsiteY1195" fmla="*/ 100494 h 472723"/>
              <a:gd name="connsiteX1196" fmla="*/ 2679848 w 2997227"/>
              <a:gd name="connsiteY1196" fmla="*/ 90665 h 472723"/>
              <a:gd name="connsiteX1197" fmla="*/ 2686401 w 2997227"/>
              <a:gd name="connsiteY1197" fmla="*/ 72234 h 472723"/>
              <a:gd name="connsiteX1198" fmla="*/ 2683329 w 2997227"/>
              <a:gd name="connsiteY1198" fmla="*/ 66295 h 472723"/>
              <a:gd name="connsiteX1199" fmla="*/ 2587694 w 2997227"/>
              <a:gd name="connsiteY1199" fmla="*/ 58308 h 472723"/>
              <a:gd name="connsiteX1200" fmla="*/ 2597523 w 2997227"/>
              <a:gd name="connsiteY1200" fmla="*/ 65271 h 472723"/>
              <a:gd name="connsiteX1201" fmla="*/ 2599162 w 2997227"/>
              <a:gd name="connsiteY1201" fmla="*/ 75510 h 472723"/>
              <a:gd name="connsiteX1202" fmla="*/ 2599162 w 2997227"/>
              <a:gd name="connsiteY1202" fmla="*/ 84931 h 472723"/>
              <a:gd name="connsiteX1203" fmla="*/ 2602234 w 2997227"/>
              <a:gd name="connsiteY1203" fmla="*/ 91484 h 472723"/>
              <a:gd name="connsiteX1204" fmla="*/ 2606534 w 2997227"/>
              <a:gd name="connsiteY1204" fmla="*/ 89436 h 472723"/>
              <a:gd name="connsiteX1205" fmla="*/ 2633361 w 2997227"/>
              <a:gd name="connsiteY1205" fmla="*/ 74896 h 472723"/>
              <a:gd name="connsiteX1206" fmla="*/ 2665923 w 2997227"/>
              <a:gd name="connsiteY1206" fmla="*/ 62814 h 472723"/>
              <a:gd name="connsiteX1207" fmla="*/ 2697460 w 2997227"/>
              <a:gd name="connsiteY1207" fmla="*/ 62814 h 472723"/>
              <a:gd name="connsiteX1208" fmla="*/ 2705447 w 2997227"/>
              <a:gd name="connsiteY1208" fmla="*/ 70595 h 472723"/>
              <a:gd name="connsiteX1209" fmla="*/ 2708928 w 2997227"/>
              <a:gd name="connsiteY1209" fmla="*/ 80835 h 472723"/>
              <a:gd name="connsiteX1210" fmla="*/ 2700736 w 2997227"/>
              <a:gd name="connsiteY1210" fmla="*/ 107662 h 472723"/>
              <a:gd name="connsiteX1211" fmla="*/ 2686811 w 2997227"/>
              <a:gd name="connsiteY1211" fmla="*/ 132441 h 472723"/>
              <a:gd name="connsiteX1212" fmla="*/ 2684763 w 2997227"/>
              <a:gd name="connsiteY1212" fmla="*/ 136537 h 472723"/>
              <a:gd name="connsiteX1213" fmla="*/ 2673909 w 2997227"/>
              <a:gd name="connsiteY1213" fmla="*/ 151486 h 472723"/>
              <a:gd name="connsiteX1214" fmla="*/ 2657321 w 2997227"/>
              <a:gd name="connsiteY1214" fmla="*/ 166436 h 472723"/>
              <a:gd name="connsiteX1215" fmla="*/ 2649130 w 2997227"/>
              <a:gd name="connsiteY1215" fmla="*/ 170941 h 472723"/>
              <a:gd name="connsiteX1216" fmla="*/ 2643805 w 2997227"/>
              <a:gd name="connsiteY1216" fmla="*/ 166026 h 472723"/>
              <a:gd name="connsiteX1217" fmla="*/ 2638481 w 2997227"/>
              <a:gd name="connsiteY1217" fmla="*/ 161112 h 472723"/>
              <a:gd name="connsiteX1218" fmla="*/ 2624965 w 2997227"/>
              <a:gd name="connsiteY1218" fmla="*/ 163569 h 472723"/>
              <a:gd name="connsiteX1219" fmla="*/ 2610835 w 2997227"/>
              <a:gd name="connsiteY1219" fmla="*/ 167665 h 472723"/>
              <a:gd name="connsiteX1220" fmla="*/ 2607763 w 2997227"/>
              <a:gd name="connsiteY1220" fmla="*/ 175037 h 472723"/>
              <a:gd name="connsiteX1221" fmla="*/ 2606125 w 2997227"/>
              <a:gd name="connsiteY1221" fmla="*/ 179542 h 472723"/>
              <a:gd name="connsiteX1222" fmla="*/ 2601209 w 2997227"/>
              <a:gd name="connsiteY1222" fmla="*/ 181590 h 472723"/>
              <a:gd name="connsiteX1223" fmla="*/ 2594861 w 2997227"/>
              <a:gd name="connsiteY1223" fmla="*/ 181385 h 472723"/>
              <a:gd name="connsiteX1224" fmla="*/ 2587694 w 2997227"/>
              <a:gd name="connsiteY1224" fmla="*/ 175037 h 472723"/>
              <a:gd name="connsiteX1225" fmla="*/ 2576226 w 2997227"/>
              <a:gd name="connsiteY1225" fmla="*/ 157835 h 472723"/>
              <a:gd name="connsiteX1226" fmla="*/ 2570287 w 2997227"/>
              <a:gd name="connsiteY1226" fmla="*/ 148005 h 472723"/>
              <a:gd name="connsiteX1227" fmla="*/ 2569672 w 2997227"/>
              <a:gd name="connsiteY1227" fmla="*/ 144114 h 472723"/>
              <a:gd name="connsiteX1228" fmla="*/ 2568853 w 2997227"/>
              <a:gd name="connsiteY1228" fmla="*/ 137766 h 472723"/>
              <a:gd name="connsiteX1229" fmla="*/ 2570492 w 2997227"/>
              <a:gd name="connsiteY1229" fmla="*/ 94760 h 472723"/>
              <a:gd name="connsiteX1230" fmla="*/ 2582369 w 2997227"/>
              <a:gd name="connsiteY1230" fmla="*/ 61175 h 472723"/>
              <a:gd name="connsiteX1231" fmla="*/ 2587694 w 2997227"/>
              <a:gd name="connsiteY1231" fmla="*/ 58308 h 472723"/>
              <a:gd name="connsiteX1232" fmla="*/ 126149 w 2997227"/>
              <a:gd name="connsiteY1232" fmla="*/ 57694 h 472723"/>
              <a:gd name="connsiteX1233" fmla="*/ 129221 w 2997227"/>
              <a:gd name="connsiteY1233" fmla="*/ 60151 h 472723"/>
              <a:gd name="connsiteX1234" fmla="*/ 132293 w 2997227"/>
              <a:gd name="connsiteY1234" fmla="*/ 90255 h 472723"/>
              <a:gd name="connsiteX1235" fmla="*/ 135569 w 2997227"/>
              <a:gd name="connsiteY1235" fmla="*/ 119949 h 472723"/>
              <a:gd name="connsiteX1236" fmla="*/ 138436 w 2997227"/>
              <a:gd name="connsiteY1236" fmla="*/ 125888 h 472723"/>
              <a:gd name="connsiteX1237" fmla="*/ 147857 w 2997227"/>
              <a:gd name="connsiteY1237" fmla="*/ 139199 h 472723"/>
              <a:gd name="connsiteX1238" fmla="*/ 161373 w 2997227"/>
              <a:gd name="connsiteY1238" fmla="*/ 148415 h 472723"/>
              <a:gd name="connsiteX1239" fmla="*/ 165264 w 2997227"/>
              <a:gd name="connsiteY1239" fmla="*/ 152920 h 472723"/>
              <a:gd name="connsiteX1240" fmla="*/ 164649 w 2997227"/>
              <a:gd name="connsiteY1240" fmla="*/ 161112 h 472723"/>
              <a:gd name="connsiteX1241" fmla="*/ 138027 w 2997227"/>
              <a:gd name="connsiteY1241" fmla="*/ 177495 h 472723"/>
              <a:gd name="connsiteX1242" fmla="*/ 124920 w 2997227"/>
              <a:gd name="connsiteY1242" fmla="*/ 207393 h 472723"/>
              <a:gd name="connsiteX1243" fmla="*/ 123692 w 2997227"/>
              <a:gd name="connsiteY1243" fmla="*/ 240979 h 472723"/>
              <a:gd name="connsiteX1244" fmla="*/ 122872 w 2997227"/>
              <a:gd name="connsiteY1244" fmla="*/ 258181 h 472723"/>
              <a:gd name="connsiteX1245" fmla="*/ 125330 w 2997227"/>
              <a:gd name="connsiteY1245" fmla="*/ 261457 h 472723"/>
              <a:gd name="connsiteX1246" fmla="*/ 153181 w 2997227"/>
              <a:gd name="connsiteY1246" fmla="*/ 241388 h 472723"/>
              <a:gd name="connsiteX1247" fmla="*/ 166697 w 2997227"/>
              <a:gd name="connsiteY1247" fmla="*/ 226644 h 472723"/>
              <a:gd name="connsiteX1248" fmla="*/ 160553 w 2997227"/>
              <a:gd name="connsiteY1248" fmla="*/ 238112 h 472723"/>
              <a:gd name="connsiteX1249" fmla="*/ 157686 w 2997227"/>
              <a:gd name="connsiteY1249" fmla="*/ 243641 h 472723"/>
              <a:gd name="connsiteX1250" fmla="*/ 156048 w 2997227"/>
              <a:gd name="connsiteY1250" fmla="*/ 247941 h 472723"/>
              <a:gd name="connsiteX1251" fmla="*/ 156048 w 2997227"/>
              <a:gd name="connsiteY1251" fmla="*/ 249989 h 472723"/>
              <a:gd name="connsiteX1252" fmla="*/ 153591 w 2997227"/>
              <a:gd name="connsiteY1252" fmla="*/ 274973 h 472723"/>
              <a:gd name="connsiteX1253" fmla="*/ 149700 w 2997227"/>
              <a:gd name="connsiteY1253" fmla="*/ 281731 h 472723"/>
              <a:gd name="connsiteX1254" fmla="*/ 139256 w 2997227"/>
              <a:gd name="connsiteY1254" fmla="*/ 278250 h 472723"/>
              <a:gd name="connsiteX1255" fmla="*/ 125330 w 2997227"/>
              <a:gd name="connsiteY1255" fmla="*/ 273540 h 472723"/>
              <a:gd name="connsiteX1256" fmla="*/ 122463 w 2997227"/>
              <a:gd name="connsiteY1256" fmla="*/ 283984 h 472723"/>
              <a:gd name="connsiteX1257" fmla="*/ 122872 w 2997227"/>
              <a:gd name="connsiteY1257" fmla="*/ 311835 h 472723"/>
              <a:gd name="connsiteX1258" fmla="*/ 121234 w 2997227"/>
              <a:gd name="connsiteY1258" fmla="*/ 381668 h 472723"/>
              <a:gd name="connsiteX1259" fmla="*/ 110176 w 2997227"/>
              <a:gd name="connsiteY1259" fmla="*/ 408085 h 472723"/>
              <a:gd name="connsiteX1260" fmla="*/ 100141 w 2997227"/>
              <a:gd name="connsiteY1260" fmla="*/ 400918 h 472723"/>
              <a:gd name="connsiteX1261" fmla="*/ 92154 w 2997227"/>
              <a:gd name="connsiteY1261" fmla="*/ 388835 h 472723"/>
              <a:gd name="connsiteX1262" fmla="*/ 82325 w 2997227"/>
              <a:gd name="connsiteY1262" fmla="*/ 370814 h 472723"/>
              <a:gd name="connsiteX1263" fmla="*/ 73314 w 2997227"/>
              <a:gd name="connsiteY1263" fmla="*/ 358117 h 472723"/>
              <a:gd name="connsiteX1264" fmla="*/ 76591 w 2997227"/>
              <a:gd name="connsiteY1264" fmla="*/ 348287 h 472723"/>
              <a:gd name="connsiteX1265" fmla="*/ 81301 w 2997227"/>
              <a:gd name="connsiteY1265" fmla="*/ 333338 h 472723"/>
              <a:gd name="connsiteX1266" fmla="*/ 83144 w 2997227"/>
              <a:gd name="connsiteY1266" fmla="*/ 323303 h 472723"/>
              <a:gd name="connsiteX1267" fmla="*/ 83963 w 2997227"/>
              <a:gd name="connsiteY1267" fmla="*/ 320027 h 472723"/>
              <a:gd name="connsiteX1268" fmla="*/ 84373 w 2997227"/>
              <a:gd name="connsiteY1268" fmla="*/ 321255 h 472723"/>
              <a:gd name="connsiteX1269" fmla="*/ 87240 w 2997227"/>
              <a:gd name="connsiteY1269" fmla="*/ 323713 h 472723"/>
              <a:gd name="connsiteX1270" fmla="*/ 88468 w 2997227"/>
              <a:gd name="connsiteY1270" fmla="*/ 324122 h 472723"/>
              <a:gd name="connsiteX1271" fmla="*/ 88878 w 2997227"/>
              <a:gd name="connsiteY1271" fmla="*/ 326580 h 472723"/>
              <a:gd name="connsiteX1272" fmla="*/ 94612 w 2997227"/>
              <a:gd name="connsiteY1272" fmla="*/ 329037 h 472723"/>
              <a:gd name="connsiteX1273" fmla="*/ 98503 w 2997227"/>
              <a:gd name="connsiteY1273" fmla="*/ 309582 h 472723"/>
              <a:gd name="connsiteX1274" fmla="*/ 100755 w 2997227"/>
              <a:gd name="connsiteY1274" fmla="*/ 278660 h 472723"/>
              <a:gd name="connsiteX1275" fmla="*/ 94407 w 2997227"/>
              <a:gd name="connsiteY1275" fmla="*/ 277021 h 472723"/>
              <a:gd name="connsiteX1276" fmla="*/ 81710 w 2997227"/>
              <a:gd name="connsiteY1276" fmla="*/ 279888 h 472723"/>
              <a:gd name="connsiteX1277" fmla="*/ 73724 w 2997227"/>
              <a:gd name="connsiteY1277" fmla="*/ 284803 h 472723"/>
              <a:gd name="connsiteX1278" fmla="*/ 66351 w 2997227"/>
              <a:gd name="connsiteY1278" fmla="*/ 294838 h 472723"/>
              <a:gd name="connsiteX1279" fmla="*/ 60208 w 2997227"/>
              <a:gd name="connsiteY1279" fmla="*/ 304053 h 472723"/>
              <a:gd name="connsiteX1280" fmla="*/ 50378 w 2997227"/>
              <a:gd name="connsiteY1280" fmla="*/ 316136 h 472723"/>
              <a:gd name="connsiteX1281" fmla="*/ 37271 w 2997227"/>
              <a:gd name="connsiteY1281" fmla="*/ 324942 h 472723"/>
              <a:gd name="connsiteX1282" fmla="*/ 29899 w 2997227"/>
              <a:gd name="connsiteY1282" fmla="*/ 328423 h 472723"/>
              <a:gd name="connsiteX1283" fmla="*/ 20684 w 2997227"/>
              <a:gd name="connsiteY1283" fmla="*/ 333338 h 472723"/>
              <a:gd name="connsiteX1284" fmla="*/ 9625 w 2997227"/>
              <a:gd name="connsiteY1284" fmla="*/ 329447 h 472723"/>
              <a:gd name="connsiteX1285" fmla="*/ 4096 w 2997227"/>
              <a:gd name="connsiteY1285" fmla="*/ 320641 h 472723"/>
              <a:gd name="connsiteX1286" fmla="*/ 2048 w 2997227"/>
              <a:gd name="connsiteY1286" fmla="*/ 315931 h 472723"/>
              <a:gd name="connsiteX1287" fmla="*/ 0 w 2997227"/>
              <a:gd name="connsiteY1287" fmla="*/ 308968 h 472723"/>
              <a:gd name="connsiteX1288" fmla="*/ 3072 w 2997227"/>
              <a:gd name="connsiteY1288" fmla="*/ 301596 h 472723"/>
              <a:gd name="connsiteX1289" fmla="*/ 9830 w 2997227"/>
              <a:gd name="connsiteY1289" fmla="*/ 294223 h 472723"/>
              <a:gd name="connsiteX1290" fmla="*/ 14745 w 2997227"/>
              <a:gd name="connsiteY1290" fmla="*/ 292585 h 472723"/>
              <a:gd name="connsiteX1291" fmla="*/ 15154 w 2997227"/>
              <a:gd name="connsiteY1291" fmla="*/ 291766 h 472723"/>
              <a:gd name="connsiteX1292" fmla="*/ 16588 w 2997227"/>
              <a:gd name="connsiteY1292" fmla="*/ 287465 h 472723"/>
              <a:gd name="connsiteX1293" fmla="*/ 20888 w 2997227"/>
              <a:gd name="connsiteY1293" fmla="*/ 286851 h 472723"/>
              <a:gd name="connsiteX1294" fmla="*/ 21708 w 2997227"/>
              <a:gd name="connsiteY1294" fmla="*/ 286032 h 472723"/>
              <a:gd name="connsiteX1295" fmla="*/ 21298 w 2997227"/>
              <a:gd name="connsiteY1295" fmla="*/ 285213 h 472723"/>
              <a:gd name="connsiteX1296" fmla="*/ 21912 w 2997227"/>
              <a:gd name="connsiteY1296" fmla="*/ 283165 h 472723"/>
              <a:gd name="connsiteX1297" fmla="*/ 24165 w 2997227"/>
              <a:gd name="connsiteY1297" fmla="*/ 282346 h 472723"/>
              <a:gd name="connsiteX1298" fmla="*/ 26008 w 2997227"/>
              <a:gd name="connsiteY1298" fmla="*/ 282141 h 472723"/>
              <a:gd name="connsiteX1299" fmla="*/ 26213 w 2997227"/>
              <a:gd name="connsiteY1299" fmla="*/ 280298 h 472723"/>
              <a:gd name="connsiteX1300" fmla="*/ 36452 w 2997227"/>
              <a:gd name="connsiteY1300" fmla="*/ 267396 h 472723"/>
              <a:gd name="connsiteX1301" fmla="*/ 47511 w 2997227"/>
              <a:gd name="connsiteY1301" fmla="*/ 259614 h 472723"/>
              <a:gd name="connsiteX1302" fmla="*/ 49968 w 2997227"/>
              <a:gd name="connsiteY1302" fmla="*/ 259819 h 472723"/>
              <a:gd name="connsiteX1303" fmla="*/ 54064 w 2997227"/>
              <a:gd name="connsiteY1303" fmla="*/ 257771 h 472723"/>
              <a:gd name="connsiteX1304" fmla="*/ 50378 w 2997227"/>
              <a:gd name="connsiteY1304" fmla="*/ 263505 h 472723"/>
              <a:gd name="connsiteX1305" fmla="*/ 41777 w 2997227"/>
              <a:gd name="connsiteY1305" fmla="*/ 269239 h 472723"/>
              <a:gd name="connsiteX1306" fmla="*/ 43415 w 2997227"/>
              <a:gd name="connsiteY1306" fmla="*/ 266372 h 472723"/>
              <a:gd name="connsiteX1307" fmla="*/ 45053 w 2997227"/>
              <a:gd name="connsiteY1307" fmla="*/ 263505 h 472723"/>
              <a:gd name="connsiteX1308" fmla="*/ 39729 w 2997227"/>
              <a:gd name="connsiteY1308" fmla="*/ 267601 h 472723"/>
              <a:gd name="connsiteX1309" fmla="*/ 36862 w 2997227"/>
              <a:gd name="connsiteY1309" fmla="*/ 273745 h 472723"/>
              <a:gd name="connsiteX1310" fmla="*/ 30513 w 2997227"/>
              <a:gd name="connsiteY1310" fmla="*/ 282960 h 472723"/>
              <a:gd name="connsiteX1311" fmla="*/ 19660 w 2997227"/>
              <a:gd name="connsiteY1311" fmla="*/ 294223 h 472723"/>
              <a:gd name="connsiteX1312" fmla="*/ 19660 w 2997227"/>
              <a:gd name="connsiteY1312" fmla="*/ 294633 h 472723"/>
              <a:gd name="connsiteX1313" fmla="*/ 43415 w 2997227"/>
              <a:gd name="connsiteY1313" fmla="*/ 273335 h 472723"/>
              <a:gd name="connsiteX1314" fmla="*/ 69218 w 2997227"/>
              <a:gd name="connsiteY1314" fmla="*/ 245484 h 472723"/>
              <a:gd name="connsiteX1315" fmla="*/ 66351 w 2997227"/>
              <a:gd name="connsiteY1315" fmla="*/ 247532 h 472723"/>
              <a:gd name="connsiteX1316" fmla="*/ 57341 w 2997227"/>
              <a:gd name="connsiteY1316" fmla="*/ 256133 h 472723"/>
              <a:gd name="connsiteX1317" fmla="*/ 54883 w 2997227"/>
              <a:gd name="connsiteY1317" fmla="*/ 254699 h 472723"/>
              <a:gd name="connsiteX1318" fmla="*/ 56521 w 2997227"/>
              <a:gd name="connsiteY1318" fmla="*/ 251628 h 472723"/>
              <a:gd name="connsiteX1319" fmla="*/ 58160 w 2997227"/>
              <a:gd name="connsiteY1319" fmla="*/ 249170 h 472723"/>
              <a:gd name="connsiteX1320" fmla="*/ 57955 w 2997227"/>
              <a:gd name="connsiteY1320" fmla="*/ 247941 h 472723"/>
              <a:gd name="connsiteX1321" fmla="*/ 58979 w 2997227"/>
              <a:gd name="connsiteY1321" fmla="*/ 248351 h 472723"/>
              <a:gd name="connsiteX1322" fmla="*/ 61436 w 2997227"/>
              <a:gd name="connsiteY1322" fmla="*/ 246303 h 472723"/>
              <a:gd name="connsiteX1323" fmla="*/ 76181 w 2997227"/>
              <a:gd name="connsiteY1323" fmla="*/ 229511 h 472723"/>
              <a:gd name="connsiteX1324" fmla="*/ 99117 w 2997227"/>
              <a:gd name="connsiteY1324" fmla="*/ 210670 h 472723"/>
              <a:gd name="connsiteX1325" fmla="*/ 105056 w 2997227"/>
              <a:gd name="connsiteY1325" fmla="*/ 203912 h 472723"/>
              <a:gd name="connsiteX1326" fmla="*/ 105875 w 2997227"/>
              <a:gd name="connsiteY1326" fmla="*/ 197359 h 472723"/>
              <a:gd name="connsiteX1327" fmla="*/ 104851 w 2997227"/>
              <a:gd name="connsiteY1327" fmla="*/ 193878 h 472723"/>
              <a:gd name="connsiteX1328" fmla="*/ 102803 w 2997227"/>
              <a:gd name="connsiteY1328" fmla="*/ 200431 h 472723"/>
              <a:gd name="connsiteX1329" fmla="*/ 102189 w 2997227"/>
              <a:gd name="connsiteY1329" fmla="*/ 201659 h 472723"/>
              <a:gd name="connsiteX1330" fmla="*/ 100755 w 2997227"/>
              <a:gd name="connsiteY1330" fmla="*/ 202069 h 472723"/>
              <a:gd name="connsiteX1331" fmla="*/ 99527 w 2997227"/>
              <a:gd name="connsiteY1331" fmla="*/ 198792 h 472723"/>
              <a:gd name="connsiteX1332" fmla="*/ 98298 w 2997227"/>
              <a:gd name="connsiteY1332" fmla="*/ 195925 h 472723"/>
              <a:gd name="connsiteX1333" fmla="*/ 82325 w 2997227"/>
              <a:gd name="connsiteY1333" fmla="*/ 201250 h 472723"/>
              <a:gd name="connsiteX1334" fmla="*/ 56521 w 2997227"/>
              <a:gd name="connsiteY1334" fmla="*/ 205346 h 472723"/>
              <a:gd name="connsiteX1335" fmla="*/ 45053 w 2997227"/>
              <a:gd name="connsiteY1335" fmla="*/ 202888 h 472723"/>
              <a:gd name="connsiteX1336" fmla="*/ 35224 w 2997227"/>
              <a:gd name="connsiteY1336" fmla="*/ 193878 h 472723"/>
              <a:gd name="connsiteX1337" fmla="*/ 25803 w 2997227"/>
              <a:gd name="connsiteY1337" fmla="*/ 178109 h 472723"/>
              <a:gd name="connsiteX1338" fmla="*/ 29489 w 2997227"/>
              <a:gd name="connsiteY1338" fmla="*/ 168484 h 472723"/>
              <a:gd name="connsiteX1339" fmla="*/ 34404 w 2997227"/>
              <a:gd name="connsiteY1339" fmla="*/ 166641 h 472723"/>
              <a:gd name="connsiteX1340" fmla="*/ 35633 w 2997227"/>
              <a:gd name="connsiteY1340" fmla="*/ 169303 h 472723"/>
              <a:gd name="connsiteX1341" fmla="*/ 37681 w 2997227"/>
              <a:gd name="connsiteY1341" fmla="*/ 172170 h 472723"/>
              <a:gd name="connsiteX1342" fmla="*/ 43005 w 2997227"/>
              <a:gd name="connsiteY1342" fmla="*/ 175447 h 472723"/>
              <a:gd name="connsiteX1343" fmla="*/ 48944 w 2997227"/>
              <a:gd name="connsiteY1343" fmla="*/ 177290 h 472723"/>
              <a:gd name="connsiteX1344" fmla="*/ 67170 w 2997227"/>
              <a:gd name="connsiteY1344" fmla="*/ 170941 h 472723"/>
              <a:gd name="connsiteX1345" fmla="*/ 101984 w 2997227"/>
              <a:gd name="connsiteY1345" fmla="*/ 156197 h 472723"/>
              <a:gd name="connsiteX1346" fmla="*/ 104442 w 2997227"/>
              <a:gd name="connsiteY1346" fmla="*/ 144114 h 472723"/>
              <a:gd name="connsiteX1347" fmla="*/ 106899 w 2997227"/>
              <a:gd name="connsiteY1347" fmla="*/ 128141 h 472723"/>
              <a:gd name="connsiteX1348" fmla="*/ 108947 w 2997227"/>
              <a:gd name="connsiteY1348" fmla="*/ 107662 h 472723"/>
              <a:gd name="connsiteX1349" fmla="*/ 110790 w 2997227"/>
              <a:gd name="connsiteY1349" fmla="*/ 84521 h 472723"/>
              <a:gd name="connsiteX1350" fmla="*/ 113862 w 2997227"/>
              <a:gd name="connsiteY1350" fmla="*/ 68957 h 472723"/>
              <a:gd name="connsiteX1351" fmla="*/ 120415 w 2997227"/>
              <a:gd name="connsiteY1351" fmla="*/ 59742 h 472723"/>
              <a:gd name="connsiteX1352" fmla="*/ 126149 w 2997227"/>
              <a:gd name="connsiteY1352" fmla="*/ 57694 h 472723"/>
              <a:gd name="connsiteX1353" fmla="*/ 599618 w 2997227"/>
              <a:gd name="connsiteY1353" fmla="*/ 41106 h 472723"/>
              <a:gd name="connsiteX1354" fmla="*/ 608833 w 2997227"/>
              <a:gd name="connsiteY1354" fmla="*/ 43359 h 472723"/>
              <a:gd name="connsiteX1355" fmla="*/ 616001 w 2997227"/>
              <a:gd name="connsiteY1355" fmla="*/ 46840 h 472723"/>
              <a:gd name="connsiteX1356" fmla="*/ 625831 w 2997227"/>
              <a:gd name="connsiteY1356" fmla="*/ 56056 h 472723"/>
              <a:gd name="connsiteX1357" fmla="*/ 635660 w 2997227"/>
              <a:gd name="connsiteY1357" fmla="*/ 67114 h 472723"/>
              <a:gd name="connsiteX1358" fmla="*/ 638118 w 2997227"/>
              <a:gd name="connsiteY1358" fmla="*/ 71824 h 472723"/>
              <a:gd name="connsiteX1359" fmla="*/ 639142 w 2997227"/>
              <a:gd name="connsiteY1359" fmla="*/ 84521 h 472723"/>
              <a:gd name="connsiteX1360" fmla="*/ 634841 w 2997227"/>
              <a:gd name="connsiteY1360" fmla="*/ 98037 h 472723"/>
              <a:gd name="connsiteX1361" fmla="*/ 616615 w 2997227"/>
              <a:gd name="connsiteY1361" fmla="*/ 101314 h 472723"/>
              <a:gd name="connsiteX1362" fmla="*/ 604123 w 2997227"/>
              <a:gd name="connsiteY1362" fmla="*/ 95989 h 472723"/>
              <a:gd name="connsiteX1363" fmla="*/ 598799 w 2997227"/>
              <a:gd name="connsiteY1363" fmla="*/ 95579 h 472723"/>
              <a:gd name="connsiteX1364" fmla="*/ 587331 w 2997227"/>
              <a:gd name="connsiteY1364" fmla="*/ 94351 h 472723"/>
              <a:gd name="connsiteX1365" fmla="*/ 587331 w 2997227"/>
              <a:gd name="connsiteY1365" fmla="*/ 92303 h 472723"/>
              <a:gd name="connsiteX1366" fmla="*/ 591836 w 2997227"/>
              <a:gd name="connsiteY1366" fmla="*/ 91484 h 472723"/>
              <a:gd name="connsiteX1367" fmla="*/ 604123 w 2997227"/>
              <a:gd name="connsiteY1367" fmla="*/ 86774 h 472723"/>
              <a:gd name="connsiteX1368" fmla="*/ 616001 w 2997227"/>
              <a:gd name="connsiteY1368" fmla="*/ 76329 h 472723"/>
              <a:gd name="connsiteX1369" fmla="*/ 616410 w 2997227"/>
              <a:gd name="connsiteY1369" fmla="*/ 69367 h 472723"/>
              <a:gd name="connsiteX1370" fmla="*/ 609857 w 2997227"/>
              <a:gd name="connsiteY1370" fmla="*/ 58513 h 472723"/>
              <a:gd name="connsiteX1371" fmla="*/ 600846 w 2997227"/>
              <a:gd name="connsiteY1371" fmla="*/ 52165 h 472723"/>
              <a:gd name="connsiteX1372" fmla="*/ 595932 w 2997227"/>
              <a:gd name="connsiteY1372" fmla="*/ 48888 h 472723"/>
              <a:gd name="connsiteX1373" fmla="*/ 589788 w 2997227"/>
              <a:gd name="connsiteY1373" fmla="*/ 48888 h 472723"/>
              <a:gd name="connsiteX1374" fmla="*/ 584464 w 2997227"/>
              <a:gd name="connsiteY1374" fmla="*/ 48478 h 472723"/>
              <a:gd name="connsiteX1375" fmla="*/ 592246 w 2997227"/>
              <a:gd name="connsiteY1375" fmla="*/ 43563 h 472723"/>
              <a:gd name="connsiteX1376" fmla="*/ 599618 w 2997227"/>
              <a:gd name="connsiteY1376" fmla="*/ 41106 h 472723"/>
              <a:gd name="connsiteX1377" fmla="*/ 2283688 w 2997227"/>
              <a:gd name="connsiteY1377" fmla="*/ 251 h 472723"/>
              <a:gd name="connsiteX1378" fmla="*/ 2289934 w 2997227"/>
              <a:gd name="connsiteY1378" fmla="*/ 5473 h 472723"/>
              <a:gd name="connsiteX1379" fmla="*/ 2291572 w 2997227"/>
              <a:gd name="connsiteY1379" fmla="*/ 11412 h 472723"/>
              <a:gd name="connsiteX1380" fmla="*/ 2289934 w 2997227"/>
              <a:gd name="connsiteY1380" fmla="*/ 20627 h 472723"/>
              <a:gd name="connsiteX1381" fmla="*/ 2283995 w 2997227"/>
              <a:gd name="connsiteY1381" fmla="*/ 45407 h 472723"/>
              <a:gd name="connsiteX1382" fmla="*/ 2278466 w 2997227"/>
              <a:gd name="connsiteY1382" fmla="*/ 65681 h 472723"/>
              <a:gd name="connsiteX1383" fmla="*/ 2270274 w 2997227"/>
              <a:gd name="connsiteY1383" fmla="*/ 95579 h 472723"/>
              <a:gd name="connsiteX1384" fmla="*/ 2262492 w 2997227"/>
              <a:gd name="connsiteY1384" fmla="*/ 126093 h 472723"/>
              <a:gd name="connsiteX1385" fmla="*/ 2256758 w 2997227"/>
              <a:gd name="connsiteY1385" fmla="*/ 148005 h 472723"/>
              <a:gd name="connsiteX1386" fmla="*/ 2257577 w 2997227"/>
              <a:gd name="connsiteY1386" fmla="*/ 148415 h 472723"/>
              <a:gd name="connsiteX1387" fmla="*/ 2259625 w 2997227"/>
              <a:gd name="connsiteY1387" fmla="*/ 148415 h 472723"/>
              <a:gd name="connsiteX1388" fmla="*/ 2262492 w 2997227"/>
              <a:gd name="connsiteY1388" fmla="*/ 148005 h 472723"/>
              <a:gd name="connsiteX1389" fmla="*/ 2273346 w 2997227"/>
              <a:gd name="connsiteY1389" fmla="*/ 150258 h 472723"/>
              <a:gd name="connsiteX1390" fmla="*/ 2289524 w 2997227"/>
              <a:gd name="connsiteY1390" fmla="*/ 157016 h 472723"/>
              <a:gd name="connsiteX1391" fmla="*/ 2316966 w 2997227"/>
              <a:gd name="connsiteY1391" fmla="*/ 182000 h 472723"/>
              <a:gd name="connsiteX1392" fmla="*/ 2319423 w 2997227"/>
              <a:gd name="connsiteY1392" fmla="*/ 227463 h 472723"/>
              <a:gd name="connsiteX1393" fmla="*/ 2315122 w 2997227"/>
              <a:gd name="connsiteY1393" fmla="*/ 247941 h 472723"/>
              <a:gd name="connsiteX1394" fmla="*/ 2313075 w 2997227"/>
              <a:gd name="connsiteY1394" fmla="*/ 255314 h 472723"/>
              <a:gd name="connsiteX1395" fmla="*/ 2305702 w 2997227"/>
              <a:gd name="connsiteY1395" fmla="*/ 274769 h 472723"/>
              <a:gd name="connsiteX1396" fmla="*/ 2297920 w 2997227"/>
              <a:gd name="connsiteY1396" fmla="*/ 295452 h 472723"/>
              <a:gd name="connsiteX1397" fmla="*/ 2295258 w 2997227"/>
              <a:gd name="connsiteY1397" fmla="*/ 302005 h 472723"/>
              <a:gd name="connsiteX1398" fmla="*/ 2279694 w 2997227"/>
              <a:gd name="connsiteY1398" fmla="*/ 337024 h 472723"/>
              <a:gd name="connsiteX1399" fmla="*/ 2258396 w 2997227"/>
              <a:gd name="connsiteY1399" fmla="*/ 375319 h 472723"/>
              <a:gd name="connsiteX1400" fmla="*/ 2245086 w 2997227"/>
              <a:gd name="connsiteY1400" fmla="*/ 390678 h 472723"/>
              <a:gd name="connsiteX1401" fmla="*/ 2233412 w 2997227"/>
              <a:gd name="connsiteY1401" fmla="*/ 391293 h 472723"/>
              <a:gd name="connsiteX1402" fmla="*/ 2226450 w 2997227"/>
              <a:gd name="connsiteY1402" fmla="*/ 389245 h 472723"/>
              <a:gd name="connsiteX1403" fmla="*/ 2225630 w 2997227"/>
              <a:gd name="connsiteY1403" fmla="*/ 389245 h 472723"/>
              <a:gd name="connsiteX1404" fmla="*/ 2225221 w 2997227"/>
              <a:gd name="connsiteY1404" fmla="*/ 388016 h 472723"/>
              <a:gd name="connsiteX1405" fmla="*/ 2213753 w 2997227"/>
              <a:gd name="connsiteY1405" fmla="*/ 372452 h 472723"/>
              <a:gd name="connsiteX1406" fmla="*/ 2203718 w 2997227"/>
              <a:gd name="connsiteY1406" fmla="*/ 355045 h 472723"/>
              <a:gd name="connsiteX1407" fmla="*/ 2199008 w 2997227"/>
              <a:gd name="connsiteY1407" fmla="*/ 334771 h 472723"/>
              <a:gd name="connsiteX1408" fmla="*/ 2197370 w 2997227"/>
              <a:gd name="connsiteY1408" fmla="*/ 324532 h 472723"/>
              <a:gd name="connsiteX1409" fmla="*/ 2190407 w 2997227"/>
              <a:gd name="connsiteY1409" fmla="*/ 331085 h 472723"/>
              <a:gd name="connsiteX1410" fmla="*/ 2189998 w 2997227"/>
              <a:gd name="connsiteY1410" fmla="*/ 332723 h 472723"/>
              <a:gd name="connsiteX1411" fmla="*/ 2157641 w 2997227"/>
              <a:gd name="connsiteY1411" fmla="*/ 399075 h 472723"/>
              <a:gd name="connsiteX1412" fmla="*/ 2134295 w 2997227"/>
              <a:gd name="connsiteY1412" fmla="*/ 441261 h 472723"/>
              <a:gd name="connsiteX1413" fmla="*/ 2120370 w 2997227"/>
              <a:gd name="connsiteY1413" fmla="*/ 459282 h 472723"/>
              <a:gd name="connsiteX1414" fmla="*/ 2109311 w 2997227"/>
              <a:gd name="connsiteY1414" fmla="*/ 468907 h 472723"/>
              <a:gd name="connsiteX1415" fmla="*/ 2107468 w 2997227"/>
              <a:gd name="connsiteY1415" fmla="*/ 470341 h 472723"/>
              <a:gd name="connsiteX1416" fmla="*/ 2100710 w 2997227"/>
              <a:gd name="connsiteY1416" fmla="*/ 472389 h 472723"/>
              <a:gd name="connsiteX1417" fmla="*/ 2089447 w 2997227"/>
              <a:gd name="connsiteY1417" fmla="*/ 465016 h 472723"/>
              <a:gd name="connsiteX1418" fmla="*/ 2083098 w 2997227"/>
              <a:gd name="connsiteY1418" fmla="*/ 455186 h 472723"/>
              <a:gd name="connsiteX1419" fmla="*/ 2080846 w 2997227"/>
              <a:gd name="connsiteY1419" fmla="*/ 450681 h 472723"/>
              <a:gd name="connsiteX1420" fmla="*/ 2075316 w 2997227"/>
              <a:gd name="connsiteY1420" fmla="*/ 437984 h 472723"/>
              <a:gd name="connsiteX1421" fmla="*/ 2069992 w 2997227"/>
              <a:gd name="connsiteY1421" fmla="*/ 421601 h 472723"/>
              <a:gd name="connsiteX1422" fmla="*/ 2069173 w 2997227"/>
              <a:gd name="connsiteY1422" fmla="*/ 417915 h 472723"/>
              <a:gd name="connsiteX1423" fmla="*/ 2069582 w 2997227"/>
              <a:gd name="connsiteY1423" fmla="*/ 418325 h 472723"/>
              <a:gd name="connsiteX1424" fmla="*/ 2073678 w 2997227"/>
              <a:gd name="connsiteY1424" fmla="*/ 416277 h 472723"/>
              <a:gd name="connsiteX1425" fmla="*/ 2075521 w 2997227"/>
              <a:gd name="connsiteY1425" fmla="*/ 414024 h 472723"/>
              <a:gd name="connsiteX1426" fmla="*/ 2074907 w 2997227"/>
              <a:gd name="connsiteY1426" fmla="*/ 416686 h 472723"/>
              <a:gd name="connsiteX1427" fmla="*/ 2075316 w 2997227"/>
              <a:gd name="connsiteY1427" fmla="*/ 417915 h 472723"/>
              <a:gd name="connsiteX1428" fmla="*/ 2078593 w 2997227"/>
              <a:gd name="connsiteY1428" fmla="*/ 414638 h 472723"/>
              <a:gd name="connsiteX1429" fmla="*/ 2085146 w 2997227"/>
              <a:gd name="connsiteY1429" fmla="*/ 409314 h 472723"/>
              <a:gd name="connsiteX1430" fmla="*/ 2086375 w 2997227"/>
              <a:gd name="connsiteY1430" fmla="*/ 408904 h 472723"/>
              <a:gd name="connsiteX1431" fmla="*/ 2085966 w 2997227"/>
              <a:gd name="connsiteY1431" fmla="*/ 407266 h 472723"/>
              <a:gd name="connsiteX1432" fmla="*/ 2085761 w 2997227"/>
              <a:gd name="connsiteY1432" fmla="*/ 405013 h 472723"/>
              <a:gd name="connsiteX1433" fmla="*/ 2088423 w 2997227"/>
              <a:gd name="connsiteY1433" fmla="*/ 404809 h 472723"/>
              <a:gd name="connsiteX1434" fmla="*/ 2091409 w 2997227"/>
              <a:gd name="connsiteY1434" fmla="*/ 403157 h 472723"/>
              <a:gd name="connsiteX1435" fmla="*/ 2093007 w 2997227"/>
              <a:gd name="connsiteY1435" fmla="*/ 402273 h 472723"/>
              <a:gd name="connsiteX1436" fmla="*/ 2098048 w 2997227"/>
              <a:gd name="connsiteY1436" fmla="*/ 399484 h 472723"/>
              <a:gd name="connsiteX1437" fmla="*/ 2103987 w 2997227"/>
              <a:gd name="connsiteY1437" fmla="*/ 389245 h 472723"/>
              <a:gd name="connsiteX1438" fmla="*/ 2105625 w 2997227"/>
              <a:gd name="connsiteY1438" fmla="*/ 385968 h 472723"/>
              <a:gd name="connsiteX1439" fmla="*/ 2108492 w 2997227"/>
              <a:gd name="connsiteY1439" fmla="*/ 381872 h 472723"/>
              <a:gd name="connsiteX1440" fmla="*/ 2114226 w 2997227"/>
              <a:gd name="connsiteY1440" fmla="*/ 371633 h 472723"/>
              <a:gd name="connsiteX1441" fmla="*/ 2118732 w 2997227"/>
              <a:gd name="connsiteY1441" fmla="*/ 363851 h 472723"/>
              <a:gd name="connsiteX1442" fmla="*/ 2120165 w 2997227"/>
              <a:gd name="connsiteY1442" fmla="*/ 361394 h 472723"/>
              <a:gd name="connsiteX1443" fmla="*/ 2133476 w 2997227"/>
              <a:gd name="connsiteY1443" fmla="*/ 337434 h 472723"/>
              <a:gd name="connsiteX1444" fmla="*/ 2149450 w 2997227"/>
              <a:gd name="connsiteY1444" fmla="*/ 307535 h 472723"/>
              <a:gd name="connsiteX1445" fmla="*/ 2154979 w 2997227"/>
              <a:gd name="connsiteY1445" fmla="*/ 294838 h 472723"/>
              <a:gd name="connsiteX1446" fmla="*/ 2158051 w 2997227"/>
              <a:gd name="connsiteY1446" fmla="*/ 288899 h 472723"/>
              <a:gd name="connsiteX1447" fmla="*/ 2159689 w 2997227"/>
              <a:gd name="connsiteY1447" fmla="*/ 286032 h 472723"/>
              <a:gd name="connsiteX1448" fmla="*/ 2161532 w 2997227"/>
              <a:gd name="connsiteY1448" fmla="*/ 279888 h 472723"/>
              <a:gd name="connsiteX1449" fmla="*/ 2170748 w 2997227"/>
              <a:gd name="connsiteY1449" fmla="*/ 259819 h 472723"/>
              <a:gd name="connsiteX1450" fmla="*/ 2183035 w 2997227"/>
              <a:gd name="connsiteY1450" fmla="*/ 231968 h 472723"/>
              <a:gd name="connsiteX1451" fmla="*/ 2188769 w 2997227"/>
              <a:gd name="connsiteY1451" fmla="*/ 212718 h 472723"/>
              <a:gd name="connsiteX1452" fmla="*/ 2188359 w 2997227"/>
              <a:gd name="connsiteY1452" fmla="*/ 205755 h 472723"/>
              <a:gd name="connsiteX1453" fmla="*/ 2186311 w 2997227"/>
              <a:gd name="connsiteY1453" fmla="*/ 206574 h 472723"/>
              <a:gd name="connsiteX1454" fmla="*/ 2167061 w 2997227"/>
              <a:gd name="connsiteY1454" fmla="*/ 204526 h 472723"/>
              <a:gd name="connsiteX1455" fmla="*/ 2156412 w 2997227"/>
              <a:gd name="connsiteY1455" fmla="*/ 197564 h 472723"/>
              <a:gd name="connsiteX1456" fmla="*/ 2147811 w 2997227"/>
              <a:gd name="connsiteY1456" fmla="*/ 183638 h 472723"/>
              <a:gd name="connsiteX1457" fmla="*/ 2143716 w 2997227"/>
              <a:gd name="connsiteY1457" fmla="*/ 172989 h 472723"/>
              <a:gd name="connsiteX1458" fmla="*/ 2143716 w 2997227"/>
              <a:gd name="connsiteY1458" fmla="*/ 163569 h 472723"/>
              <a:gd name="connsiteX1459" fmla="*/ 2146173 w 2997227"/>
              <a:gd name="connsiteY1459" fmla="*/ 152510 h 472723"/>
              <a:gd name="connsiteX1460" fmla="*/ 2154160 w 2997227"/>
              <a:gd name="connsiteY1460" fmla="*/ 151896 h 472723"/>
              <a:gd name="connsiteX1461" fmla="*/ 2165833 w 2997227"/>
              <a:gd name="connsiteY1461" fmla="*/ 159473 h 472723"/>
              <a:gd name="connsiteX1462" fmla="*/ 2172386 w 2997227"/>
              <a:gd name="connsiteY1462" fmla="*/ 166026 h 472723"/>
              <a:gd name="connsiteX1463" fmla="*/ 2189588 w 2997227"/>
              <a:gd name="connsiteY1463" fmla="*/ 163159 h 472723"/>
              <a:gd name="connsiteX1464" fmla="*/ 2215801 w 2997227"/>
              <a:gd name="connsiteY1464" fmla="*/ 148005 h 472723"/>
              <a:gd name="connsiteX1465" fmla="*/ 2223378 w 2997227"/>
              <a:gd name="connsiteY1465" fmla="*/ 128960 h 472723"/>
              <a:gd name="connsiteX1466" fmla="*/ 2230955 w 2997227"/>
              <a:gd name="connsiteY1466" fmla="*/ 111553 h 472723"/>
              <a:gd name="connsiteX1467" fmla="*/ 2232593 w 2997227"/>
              <a:gd name="connsiteY1467" fmla="*/ 106638 h 472723"/>
              <a:gd name="connsiteX1468" fmla="*/ 2242628 w 2997227"/>
              <a:gd name="connsiteY1468" fmla="*/ 82268 h 472723"/>
              <a:gd name="connsiteX1469" fmla="*/ 2249796 w 2997227"/>
              <a:gd name="connsiteY1469" fmla="*/ 59946 h 472723"/>
              <a:gd name="connsiteX1470" fmla="*/ 2250205 w 2997227"/>
              <a:gd name="connsiteY1470" fmla="*/ 57899 h 472723"/>
              <a:gd name="connsiteX1471" fmla="*/ 2251024 w 2997227"/>
              <a:gd name="connsiteY1471" fmla="*/ 56670 h 472723"/>
              <a:gd name="connsiteX1472" fmla="*/ 2251434 w 2997227"/>
              <a:gd name="connsiteY1472" fmla="*/ 56670 h 472723"/>
              <a:gd name="connsiteX1473" fmla="*/ 2253686 w 2997227"/>
              <a:gd name="connsiteY1473" fmla="*/ 54622 h 472723"/>
              <a:gd name="connsiteX1474" fmla="*/ 2256758 w 2997227"/>
              <a:gd name="connsiteY1474" fmla="*/ 48888 h 472723"/>
              <a:gd name="connsiteX1475" fmla="*/ 2260035 w 2997227"/>
              <a:gd name="connsiteY1475" fmla="*/ 39058 h 472723"/>
              <a:gd name="connsiteX1476" fmla="*/ 2258396 w 2997227"/>
              <a:gd name="connsiteY1476" fmla="*/ 39468 h 472723"/>
              <a:gd name="connsiteX1477" fmla="*/ 2257577 w 2997227"/>
              <a:gd name="connsiteY1477" fmla="*/ 39468 h 472723"/>
              <a:gd name="connsiteX1478" fmla="*/ 2259625 w 2997227"/>
              <a:gd name="connsiteY1478" fmla="*/ 37829 h 472723"/>
              <a:gd name="connsiteX1479" fmla="*/ 2261673 w 2997227"/>
              <a:gd name="connsiteY1479" fmla="*/ 33324 h 472723"/>
              <a:gd name="connsiteX1480" fmla="*/ 2263312 w 2997227"/>
              <a:gd name="connsiteY1480" fmla="*/ 25542 h 472723"/>
              <a:gd name="connsiteX1481" fmla="*/ 2264950 w 2997227"/>
              <a:gd name="connsiteY1481" fmla="*/ 18170 h 472723"/>
              <a:gd name="connsiteX1482" fmla="*/ 2262492 w 2997227"/>
              <a:gd name="connsiteY1482" fmla="*/ 20218 h 472723"/>
              <a:gd name="connsiteX1483" fmla="*/ 2260854 w 2997227"/>
              <a:gd name="connsiteY1483" fmla="*/ 18579 h 472723"/>
              <a:gd name="connsiteX1484" fmla="*/ 2263312 w 2997227"/>
              <a:gd name="connsiteY1484" fmla="*/ 14484 h 472723"/>
              <a:gd name="connsiteX1485" fmla="*/ 2268022 w 2997227"/>
              <a:gd name="connsiteY1485" fmla="*/ 8954 h 472723"/>
              <a:gd name="connsiteX1486" fmla="*/ 2273960 w 2997227"/>
              <a:gd name="connsiteY1486" fmla="*/ 1787 h 472723"/>
              <a:gd name="connsiteX1487" fmla="*/ 2283688 w 2997227"/>
              <a:gd name="connsiteY1487" fmla="*/ 251 h 472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</a:cxnLst>
            <a:rect l="l" t="t" r="r" b="b"/>
            <a:pathLst>
              <a:path w="2997227" h="472723">
                <a:moveTo>
                  <a:pt x="2616774" y="403580"/>
                </a:moveTo>
                <a:cubicBezTo>
                  <a:pt x="2615682" y="403580"/>
                  <a:pt x="2613634" y="404399"/>
                  <a:pt x="2610631" y="406037"/>
                </a:cubicBezTo>
                <a:cubicBezTo>
                  <a:pt x="2607627" y="407676"/>
                  <a:pt x="2604897" y="409382"/>
                  <a:pt x="2602439" y="411157"/>
                </a:cubicBezTo>
                <a:cubicBezTo>
                  <a:pt x="2599982" y="412932"/>
                  <a:pt x="2599026" y="413956"/>
                  <a:pt x="2599572" y="414229"/>
                </a:cubicBezTo>
                <a:cubicBezTo>
                  <a:pt x="2599845" y="414775"/>
                  <a:pt x="2603532" y="414365"/>
                  <a:pt x="2610631" y="413000"/>
                </a:cubicBezTo>
                <a:cubicBezTo>
                  <a:pt x="2617730" y="411635"/>
                  <a:pt x="2621826" y="410543"/>
                  <a:pt x="2622918" y="409724"/>
                </a:cubicBezTo>
                <a:cubicBezTo>
                  <a:pt x="2623191" y="409450"/>
                  <a:pt x="2622577" y="408358"/>
                  <a:pt x="2621075" y="406447"/>
                </a:cubicBezTo>
                <a:cubicBezTo>
                  <a:pt x="2619574" y="404536"/>
                  <a:pt x="2618140" y="403580"/>
                  <a:pt x="2616774" y="403580"/>
                </a:cubicBezTo>
                <a:close/>
                <a:moveTo>
                  <a:pt x="2093541" y="399075"/>
                </a:moveTo>
                <a:cubicBezTo>
                  <a:pt x="2093951" y="399348"/>
                  <a:pt x="2093883" y="400303"/>
                  <a:pt x="2093337" y="401942"/>
                </a:cubicBezTo>
                <a:lnTo>
                  <a:pt x="2093006" y="402273"/>
                </a:lnTo>
                <a:lnTo>
                  <a:pt x="2091408" y="403157"/>
                </a:lnTo>
                <a:lnTo>
                  <a:pt x="2091699" y="401122"/>
                </a:lnTo>
                <a:cubicBezTo>
                  <a:pt x="2092518" y="399484"/>
                  <a:pt x="2093132" y="398802"/>
                  <a:pt x="2093541" y="399075"/>
                </a:cubicBezTo>
                <a:close/>
                <a:moveTo>
                  <a:pt x="2618413" y="362520"/>
                </a:moveTo>
                <a:cubicBezTo>
                  <a:pt x="2616502" y="362042"/>
                  <a:pt x="2613634" y="362486"/>
                  <a:pt x="2609812" y="363851"/>
                </a:cubicBezTo>
                <a:lnTo>
                  <a:pt x="2603258" y="365899"/>
                </a:lnTo>
                <a:lnTo>
                  <a:pt x="2608583" y="367947"/>
                </a:lnTo>
                <a:cubicBezTo>
                  <a:pt x="2617048" y="371224"/>
                  <a:pt x="2621280" y="370814"/>
                  <a:pt x="2621280" y="366718"/>
                </a:cubicBezTo>
                <a:cubicBezTo>
                  <a:pt x="2621280" y="364397"/>
                  <a:pt x="2620324" y="362998"/>
                  <a:pt x="2618413" y="362520"/>
                </a:cubicBezTo>
                <a:close/>
                <a:moveTo>
                  <a:pt x="2944332" y="317774"/>
                </a:moveTo>
                <a:cubicBezTo>
                  <a:pt x="2949179" y="317774"/>
                  <a:pt x="2955766" y="318934"/>
                  <a:pt x="2964094" y="321255"/>
                </a:cubicBezTo>
                <a:cubicBezTo>
                  <a:pt x="2969555" y="322894"/>
                  <a:pt x="2973446" y="324532"/>
                  <a:pt x="2975767" y="326170"/>
                </a:cubicBezTo>
                <a:cubicBezTo>
                  <a:pt x="2978088" y="327809"/>
                  <a:pt x="2980477" y="330539"/>
                  <a:pt x="2982935" y="334362"/>
                </a:cubicBezTo>
                <a:cubicBezTo>
                  <a:pt x="2987576" y="342007"/>
                  <a:pt x="2986348" y="350745"/>
                  <a:pt x="2979248" y="360575"/>
                </a:cubicBezTo>
                <a:cubicBezTo>
                  <a:pt x="2976518" y="364124"/>
                  <a:pt x="2972149" y="365967"/>
                  <a:pt x="2966142" y="366104"/>
                </a:cubicBezTo>
                <a:cubicBezTo>
                  <a:pt x="2960135" y="366240"/>
                  <a:pt x="2955902" y="366855"/>
                  <a:pt x="2953445" y="367947"/>
                </a:cubicBezTo>
                <a:cubicBezTo>
                  <a:pt x="2950988" y="369039"/>
                  <a:pt x="2949759" y="368152"/>
                  <a:pt x="2949759" y="365285"/>
                </a:cubicBezTo>
                <a:cubicBezTo>
                  <a:pt x="2949759" y="362418"/>
                  <a:pt x="2948803" y="360984"/>
                  <a:pt x="2946892" y="360984"/>
                </a:cubicBezTo>
                <a:cubicBezTo>
                  <a:pt x="2945254" y="360984"/>
                  <a:pt x="2943957" y="359619"/>
                  <a:pt x="2943001" y="356888"/>
                </a:cubicBezTo>
                <a:cubicBezTo>
                  <a:pt x="2942045" y="354158"/>
                  <a:pt x="2941568" y="350881"/>
                  <a:pt x="2941568" y="347059"/>
                </a:cubicBezTo>
                <a:cubicBezTo>
                  <a:pt x="2941294" y="343782"/>
                  <a:pt x="2939792" y="340778"/>
                  <a:pt x="2937062" y="338048"/>
                </a:cubicBezTo>
                <a:cubicBezTo>
                  <a:pt x="2932420" y="333406"/>
                  <a:pt x="2931738" y="327809"/>
                  <a:pt x="2935014" y="321255"/>
                </a:cubicBezTo>
                <a:cubicBezTo>
                  <a:pt x="2936380" y="318934"/>
                  <a:pt x="2939486" y="317774"/>
                  <a:pt x="2944332" y="317774"/>
                </a:cubicBezTo>
                <a:close/>
                <a:moveTo>
                  <a:pt x="2671248" y="277431"/>
                </a:moveTo>
                <a:cubicBezTo>
                  <a:pt x="2670702" y="276885"/>
                  <a:pt x="2668722" y="278045"/>
                  <a:pt x="2665309" y="280912"/>
                </a:cubicBezTo>
                <a:cubicBezTo>
                  <a:pt x="2661896" y="283779"/>
                  <a:pt x="2660190" y="285622"/>
                  <a:pt x="2660190" y="286441"/>
                </a:cubicBezTo>
                <a:cubicBezTo>
                  <a:pt x="2660190" y="288899"/>
                  <a:pt x="2661828" y="289035"/>
                  <a:pt x="2665104" y="286851"/>
                </a:cubicBezTo>
                <a:cubicBezTo>
                  <a:pt x="2666470" y="285759"/>
                  <a:pt x="2667698" y="284530"/>
                  <a:pt x="2668790" y="283165"/>
                </a:cubicBezTo>
                <a:cubicBezTo>
                  <a:pt x="2670975" y="279888"/>
                  <a:pt x="2671794" y="277977"/>
                  <a:pt x="2671248" y="277431"/>
                </a:cubicBezTo>
                <a:close/>
                <a:moveTo>
                  <a:pt x="276462" y="275383"/>
                </a:moveTo>
                <a:cubicBezTo>
                  <a:pt x="269090" y="276475"/>
                  <a:pt x="262537" y="279342"/>
                  <a:pt x="256803" y="283984"/>
                </a:cubicBezTo>
                <a:cubicBezTo>
                  <a:pt x="252161" y="287534"/>
                  <a:pt x="249840" y="288762"/>
                  <a:pt x="249840" y="287670"/>
                </a:cubicBezTo>
                <a:cubicBezTo>
                  <a:pt x="249840" y="287397"/>
                  <a:pt x="249976" y="286851"/>
                  <a:pt x="250249" y="286032"/>
                </a:cubicBezTo>
                <a:cubicBezTo>
                  <a:pt x="251069" y="283847"/>
                  <a:pt x="250932" y="282755"/>
                  <a:pt x="249840" y="282755"/>
                </a:cubicBezTo>
                <a:cubicBezTo>
                  <a:pt x="249021" y="282755"/>
                  <a:pt x="246017" y="283438"/>
                  <a:pt x="240829" y="284803"/>
                </a:cubicBezTo>
                <a:cubicBezTo>
                  <a:pt x="233457" y="286715"/>
                  <a:pt x="229771" y="288421"/>
                  <a:pt x="229771" y="289923"/>
                </a:cubicBezTo>
                <a:cubicBezTo>
                  <a:pt x="229771" y="291425"/>
                  <a:pt x="231955" y="295862"/>
                  <a:pt x="236324" y="303234"/>
                </a:cubicBezTo>
                <a:cubicBezTo>
                  <a:pt x="240693" y="310606"/>
                  <a:pt x="243287" y="315385"/>
                  <a:pt x="244106" y="317569"/>
                </a:cubicBezTo>
                <a:cubicBezTo>
                  <a:pt x="244925" y="319754"/>
                  <a:pt x="246631" y="320709"/>
                  <a:pt x="249225" y="320436"/>
                </a:cubicBezTo>
                <a:cubicBezTo>
                  <a:pt x="251819" y="320163"/>
                  <a:pt x="256803" y="318252"/>
                  <a:pt x="264175" y="314702"/>
                </a:cubicBezTo>
                <a:lnTo>
                  <a:pt x="277281" y="308559"/>
                </a:lnTo>
                <a:lnTo>
                  <a:pt x="277691" y="297500"/>
                </a:lnTo>
                <a:cubicBezTo>
                  <a:pt x="277691" y="289855"/>
                  <a:pt x="277827" y="284257"/>
                  <a:pt x="278100" y="280707"/>
                </a:cubicBezTo>
                <a:cubicBezTo>
                  <a:pt x="278374" y="277158"/>
                  <a:pt x="277827" y="275383"/>
                  <a:pt x="276462" y="275383"/>
                </a:cubicBezTo>
                <a:close/>
                <a:moveTo>
                  <a:pt x="2631110" y="269854"/>
                </a:moveTo>
                <a:cubicBezTo>
                  <a:pt x="2630018" y="269444"/>
                  <a:pt x="2626058" y="270195"/>
                  <a:pt x="2619232" y="272106"/>
                </a:cubicBezTo>
                <a:cubicBezTo>
                  <a:pt x="2612132" y="274018"/>
                  <a:pt x="2605716" y="276748"/>
                  <a:pt x="2599982" y="280298"/>
                </a:cubicBezTo>
                <a:cubicBezTo>
                  <a:pt x="2594248" y="283847"/>
                  <a:pt x="2591381" y="286715"/>
                  <a:pt x="2591381" y="288899"/>
                </a:cubicBezTo>
                <a:cubicBezTo>
                  <a:pt x="2591381" y="291902"/>
                  <a:pt x="2590562" y="295043"/>
                  <a:pt x="2588924" y="298319"/>
                </a:cubicBezTo>
                <a:cubicBezTo>
                  <a:pt x="2588104" y="300230"/>
                  <a:pt x="2587763" y="301596"/>
                  <a:pt x="2587900" y="302415"/>
                </a:cubicBezTo>
                <a:cubicBezTo>
                  <a:pt x="2588036" y="303234"/>
                  <a:pt x="2588924" y="304326"/>
                  <a:pt x="2590562" y="305691"/>
                </a:cubicBezTo>
                <a:cubicBezTo>
                  <a:pt x="2596842" y="310606"/>
                  <a:pt x="2606126" y="308695"/>
                  <a:pt x="2618413" y="299957"/>
                </a:cubicBezTo>
                <a:cubicBezTo>
                  <a:pt x="2626332" y="294223"/>
                  <a:pt x="2630359" y="290332"/>
                  <a:pt x="2630496" y="288285"/>
                </a:cubicBezTo>
                <a:cubicBezTo>
                  <a:pt x="2630632" y="286237"/>
                  <a:pt x="2630973" y="282482"/>
                  <a:pt x="2631519" y="277021"/>
                </a:cubicBezTo>
                <a:cubicBezTo>
                  <a:pt x="2632338" y="272652"/>
                  <a:pt x="2632202" y="270263"/>
                  <a:pt x="2631110" y="269854"/>
                </a:cubicBezTo>
                <a:close/>
                <a:moveTo>
                  <a:pt x="2656913" y="263505"/>
                </a:moveTo>
                <a:cubicBezTo>
                  <a:pt x="2654182" y="263505"/>
                  <a:pt x="2652817" y="264188"/>
                  <a:pt x="2652817" y="265553"/>
                </a:cubicBezTo>
                <a:cubicBezTo>
                  <a:pt x="2652817" y="266918"/>
                  <a:pt x="2653432" y="267738"/>
                  <a:pt x="2654660" y="268011"/>
                </a:cubicBezTo>
                <a:cubicBezTo>
                  <a:pt x="2655889" y="268284"/>
                  <a:pt x="2657186" y="267738"/>
                  <a:pt x="2658551" y="266372"/>
                </a:cubicBezTo>
                <a:cubicBezTo>
                  <a:pt x="2659370" y="265280"/>
                  <a:pt x="2659643" y="264529"/>
                  <a:pt x="2659370" y="264120"/>
                </a:cubicBezTo>
                <a:cubicBezTo>
                  <a:pt x="2659098" y="263710"/>
                  <a:pt x="2658278" y="263505"/>
                  <a:pt x="2656913" y="263505"/>
                </a:cubicBezTo>
                <a:close/>
                <a:moveTo>
                  <a:pt x="2631212" y="239955"/>
                </a:moveTo>
                <a:cubicBezTo>
                  <a:pt x="2630324" y="239545"/>
                  <a:pt x="2629198" y="240023"/>
                  <a:pt x="2627833" y="241388"/>
                </a:cubicBezTo>
                <a:cubicBezTo>
                  <a:pt x="2626468" y="242753"/>
                  <a:pt x="2622440" y="245279"/>
                  <a:pt x="2615751" y="248965"/>
                </a:cubicBezTo>
                <a:cubicBezTo>
                  <a:pt x="2609061" y="252652"/>
                  <a:pt x="2604556" y="257089"/>
                  <a:pt x="2602235" y="262277"/>
                </a:cubicBezTo>
                <a:cubicBezTo>
                  <a:pt x="2599914" y="267465"/>
                  <a:pt x="2598958" y="270263"/>
                  <a:pt x="2599368" y="270673"/>
                </a:cubicBezTo>
                <a:cubicBezTo>
                  <a:pt x="2599777" y="271082"/>
                  <a:pt x="2601757" y="270536"/>
                  <a:pt x="2605306" y="269035"/>
                </a:cubicBezTo>
                <a:cubicBezTo>
                  <a:pt x="2608856" y="267533"/>
                  <a:pt x="2614454" y="265553"/>
                  <a:pt x="2622099" y="263096"/>
                </a:cubicBezTo>
                <a:cubicBezTo>
                  <a:pt x="2627014" y="261184"/>
                  <a:pt x="2630154" y="259751"/>
                  <a:pt x="2631519" y="258795"/>
                </a:cubicBezTo>
                <a:cubicBezTo>
                  <a:pt x="2632884" y="257839"/>
                  <a:pt x="2633567" y="255996"/>
                  <a:pt x="2633567" y="253266"/>
                </a:cubicBezTo>
                <a:cubicBezTo>
                  <a:pt x="2633840" y="249716"/>
                  <a:pt x="2633704" y="246576"/>
                  <a:pt x="2633158" y="243846"/>
                </a:cubicBezTo>
                <a:cubicBezTo>
                  <a:pt x="2632748" y="241661"/>
                  <a:pt x="2632100" y="240364"/>
                  <a:pt x="2631212" y="239955"/>
                </a:cubicBezTo>
                <a:close/>
                <a:moveTo>
                  <a:pt x="1722672" y="233606"/>
                </a:moveTo>
                <a:cubicBezTo>
                  <a:pt x="1721580" y="233606"/>
                  <a:pt x="1720488" y="235108"/>
                  <a:pt x="1719396" y="238112"/>
                </a:cubicBezTo>
                <a:cubicBezTo>
                  <a:pt x="1717485" y="242207"/>
                  <a:pt x="1716666" y="244801"/>
                  <a:pt x="1716938" y="245894"/>
                </a:cubicBezTo>
                <a:cubicBezTo>
                  <a:pt x="1717211" y="246986"/>
                  <a:pt x="1715710" y="250877"/>
                  <a:pt x="1712433" y="257566"/>
                </a:cubicBezTo>
                <a:cubicBezTo>
                  <a:pt x="1709156" y="264256"/>
                  <a:pt x="1706562" y="268557"/>
                  <a:pt x="1704651" y="270468"/>
                </a:cubicBezTo>
                <a:cubicBezTo>
                  <a:pt x="1702740" y="272106"/>
                  <a:pt x="1701784" y="273199"/>
                  <a:pt x="1701784" y="273745"/>
                </a:cubicBezTo>
                <a:cubicBezTo>
                  <a:pt x="1701784" y="274291"/>
                  <a:pt x="1702740" y="275246"/>
                  <a:pt x="1704651" y="276612"/>
                </a:cubicBezTo>
                <a:cubicBezTo>
                  <a:pt x="1707109" y="278250"/>
                  <a:pt x="1708337" y="279888"/>
                  <a:pt x="1708337" y="281527"/>
                </a:cubicBezTo>
                <a:cubicBezTo>
                  <a:pt x="1708884" y="285622"/>
                  <a:pt x="1709839" y="288558"/>
                  <a:pt x="1711204" y="290332"/>
                </a:cubicBezTo>
                <a:cubicBezTo>
                  <a:pt x="1712570" y="292107"/>
                  <a:pt x="1714481" y="292858"/>
                  <a:pt x="1716938" y="292585"/>
                </a:cubicBezTo>
                <a:cubicBezTo>
                  <a:pt x="1719123" y="292312"/>
                  <a:pt x="1720693" y="291493"/>
                  <a:pt x="1721649" y="290128"/>
                </a:cubicBezTo>
                <a:cubicBezTo>
                  <a:pt x="1722604" y="288762"/>
                  <a:pt x="1723628" y="285349"/>
                  <a:pt x="1724720" y="279888"/>
                </a:cubicBezTo>
                <a:cubicBezTo>
                  <a:pt x="1726359" y="271970"/>
                  <a:pt x="1726905" y="262959"/>
                  <a:pt x="1726359" y="252856"/>
                </a:cubicBezTo>
                <a:cubicBezTo>
                  <a:pt x="1725540" y="240023"/>
                  <a:pt x="1724311" y="233606"/>
                  <a:pt x="1722672" y="233606"/>
                </a:cubicBezTo>
                <a:close/>
                <a:moveTo>
                  <a:pt x="615795" y="232787"/>
                </a:moveTo>
                <a:cubicBezTo>
                  <a:pt x="617297" y="232241"/>
                  <a:pt x="618048" y="232378"/>
                  <a:pt x="618048" y="233197"/>
                </a:cubicBezTo>
                <a:cubicBezTo>
                  <a:pt x="618048" y="233743"/>
                  <a:pt x="616068" y="235040"/>
                  <a:pt x="612109" y="237088"/>
                </a:cubicBezTo>
                <a:cubicBezTo>
                  <a:pt x="608150" y="239136"/>
                  <a:pt x="605624" y="240159"/>
                  <a:pt x="604532" y="240159"/>
                </a:cubicBezTo>
                <a:cubicBezTo>
                  <a:pt x="603713" y="240159"/>
                  <a:pt x="604668" y="239204"/>
                  <a:pt x="607399" y="237292"/>
                </a:cubicBezTo>
                <a:cubicBezTo>
                  <a:pt x="607672" y="237019"/>
                  <a:pt x="608218" y="236746"/>
                  <a:pt x="609037" y="236473"/>
                </a:cubicBezTo>
                <a:cubicBezTo>
                  <a:pt x="612041" y="234562"/>
                  <a:pt x="614293" y="233333"/>
                  <a:pt x="615795" y="232787"/>
                </a:cubicBezTo>
                <a:close/>
                <a:moveTo>
                  <a:pt x="595932" y="231968"/>
                </a:moveTo>
                <a:lnTo>
                  <a:pt x="595931" y="231969"/>
                </a:lnTo>
                <a:lnTo>
                  <a:pt x="596955" y="234016"/>
                </a:lnTo>
                <a:lnTo>
                  <a:pt x="594908" y="236063"/>
                </a:lnTo>
                <a:lnTo>
                  <a:pt x="594908" y="236064"/>
                </a:lnTo>
                <a:cubicBezTo>
                  <a:pt x="595590" y="236064"/>
                  <a:pt x="596273" y="235381"/>
                  <a:pt x="596956" y="234016"/>
                </a:cubicBezTo>
                <a:cubicBezTo>
                  <a:pt x="597638" y="232651"/>
                  <a:pt x="597297" y="231968"/>
                  <a:pt x="595932" y="231968"/>
                </a:cubicBezTo>
                <a:close/>
                <a:moveTo>
                  <a:pt x="2678416" y="222957"/>
                </a:moveTo>
                <a:cubicBezTo>
                  <a:pt x="2673091" y="223230"/>
                  <a:pt x="2666879" y="224527"/>
                  <a:pt x="2659780" y="226848"/>
                </a:cubicBezTo>
                <a:cubicBezTo>
                  <a:pt x="2652680" y="229169"/>
                  <a:pt x="2649131" y="231149"/>
                  <a:pt x="2649131" y="232787"/>
                </a:cubicBezTo>
                <a:cubicBezTo>
                  <a:pt x="2649131" y="234425"/>
                  <a:pt x="2649814" y="238385"/>
                  <a:pt x="2651179" y="244665"/>
                </a:cubicBezTo>
                <a:lnTo>
                  <a:pt x="2653226" y="254085"/>
                </a:lnTo>
                <a:lnTo>
                  <a:pt x="2663876" y="254085"/>
                </a:lnTo>
                <a:cubicBezTo>
                  <a:pt x="2669610" y="253812"/>
                  <a:pt x="2673569" y="254085"/>
                  <a:pt x="2675754" y="254904"/>
                </a:cubicBezTo>
                <a:cubicBezTo>
                  <a:pt x="2677938" y="255723"/>
                  <a:pt x="2679576" y="257635"/>
                  <a:pt x="2680668" y="260638"/>
                </a:cubicBezTo>
                <a:cubicBezTo>
                  <a:pt x="2681488" y="262823"/>
                  <a:pt x="2682580" y="262140"/>
                  <a:pt x="2683945" y="258590"/>
                </a:cubicBezTo>
                <a:cubicBezTo>
                  <a:pt x="2684218" y="257771"/>
                  <a:pt x="2684764" y="256406"/>
                  <a:pt x="2685583" y="254495"/>
                </a:cubicBezTo>
                <a:cubicBezTo>
                  <a:pt x="2687494" y="248761"/>
                  <a:pt x="2688655" y="243163"/>
                  <a:pt x="2689064" y="237702"/>
                </a:cubicBezTo>
                <a:cubicBezTo>
                  <a:pt x="2689474" y="232241"/>
                  <a:pt x="2689133" y="228282"/>
                  <a:pt x="2688040" y="225824"/>
                </a:cubicBezTo>
                <a:cubicBezTo>
                  <a:pt x="2686948" y="223640"/>
                  <a:pt x="2683740" y="222684"/>
                  <a:pt x="2678416" y="222957"/>
                </a:cubicBezTo>
                <a:close/>
                <a:moveTo>
                  <a:pt x="259055" y="218862"/>
                </a:moveTo>
                <a:cubicBezTo>
                  <a:pt x="258373" y="219408"/>
                  <a:pt x="256120" y="220090"/>
                  <a:pt x="252297" y="220909"/>
                </a:cubicBezTo>
                <a:cubicBezTo>
                  <a:pt x="237279" y="223094"/>
                  <a:pt x="229088" y="225415"/>
                  <a:pt x="227723" y="227872"/>
                </a:cubicBezTo>
                <a:cubicBezTo>
                  <a:pt x="226904" y="229237"/>
                  <a:pt x="226426" y="235176"/>
                  <a:pt x="226289" y="245689"/>
                </a:cubicBezTo>
                <a:cubicBezTo>
                  <a:pt x="226153" y="256201"/>
                  <a:pt x="225675" y="262140"/>
                  <a:pt x="224856" y="263505"/>
                </a:cubicBezTo>
                <a:cubicBezTo>
                  <a:pt x="224037" y="264871"/>
                  <a:pt x="224310" y="265417"/>
                  <a:pt x="225675" y="265144"/>
                </a:cubicBezTo>
                <a:cubicBezTo>
                  <a:pt x="227859" y="264871"/>
                  <a:pt x="234003" y="262959"/>
                  <a:pt x="244106" y="259410"/>
                </a:cubicBezTo>
                <a:cubicBezTo>
                  <a:pt x="255574" y="255587"/>
                  <a:pt x="264311" y="253675"/>
                  <a:pt x="270319" y="253675"/>
                </a:cubicBezTo>
                <a:cubicBezTo>
                  <a:pt x="274141" y="253675"/>
                  <a:pt x="276599" y="253402"/>
                  <a:pt x="277691" y="252856"/>
                </a:cubicBezTo>
                <a:cubicBezTo>
                  <a:pt x="278783" y="252310"/>
                  <a:pt x="279329" y="251081"/>
                  <a:pt x="279329" y="249170"/>
                </a:cubicBezTo>
                <a:cubicBezTo>
                  <a:pt x="280148" y="230330"/>
                  <a:pt x="280012" y="220909"/>
                  <a:pt x="278920" y="220909"/>
                </a:cubicBezTo>
                <a:cubicBezTo>
                  <a:pt x="277554" y="221729"/>
                  <a:pt x="276053" y="221456"/>
                  <a:pt x="274414" y="220090"/>
                </a:cubicBezTo>
                <a:cubicBezTo>
                  <a:pt x="272776" y="218725"/>
                  <a:pt x="269499" y="219681"/>
                  <a:pt x="264585" y="222957"/>
                </a:cubicBezTo>
                <a:cubicBezTo>
                  <a:pt x="259670" y="226507"/>
                  <a:pt x="257212" y="227463"/>
                  <a:pt x="257212" y="225824"/>
                </a:cubicBezTo>
                <a:cubicBezTo>
                  <a:pt x="257212" y="225005"/>
                  <a:pt x="258031" y="223777"/>
                  <a:pt x="259670" y="222138"/>
                </a:cubicBezTo>
                <a:cubicBezTo>
                  <a:pt x="261308" y="220500"/>
                  <a:pt x="261786" y="219408"/>
                  <a:pt x="261103" y="218862"/>
                </a:cubicBezTo>
                <a:cubicBezTo>
                  <a:pt x="260421" y="218315"/>
                  <a:pt x="259738" y="218315"/>
                  <a:pt x="259055" y="218862"/>
                </a:cubicBezTo>
                <a:close/>
                <a:moveTo>
                  <a:pt x="885092" y="216814"/>
                </a:moveTo>
                <a:lnTo>
                  <a:pt x="885091" y="216815"/>
                </a:lnTo>
                <a:lnTo>
                  <a:pt x="876490" y="231354"/>
                </a:lnTo>
                <a:cubicBezTo>
                  <a:pt x="870209" y="240501"/>
                  <a:pt x="865909" y="246371"/>
                  <a:pt x="863588" y="248965"/>
                </a:cubicBezTo>
                <a:cubicBezTo>
                  <a:pt x="861267" y="251559"/>
                  <a:pt x="860107" y="253675"/>
                  <a:pt x="860107" y="255314"/>
                </a:cubicBezTo>
                <a:cubicBezTo>
                  <a:pt x="860107" y="256952"/>
                  <a:pt x="859424" y="257771"/>
                  <a:pt x="858059" y="257771"/>
                </a:cubicBezTo>
                <a:cubicBezTo>
                  <a:pt x="856693" y="257771"/>
                  <a:pt x="856011" y="259000"/>
                  <a:pt x="856011" y="261457"/>
                </a:cubicBezTo>
                <a:cubicBezTo>
                  <a:pt x="856011" y="263915"/>
                  <a:pt x="851710" y="268966"/>
                  <a:pt x="843109" y="276612"/>
                </a:cubicBezTo>
                <a:cubicBezTo>
                  <a:pt x="834508" y="284257"/>
                  <a:pt x="829798" y="289445"/>
                  <a:pt x="828979" y="292176"/>
                </a:cubicBezTo>
                <a:cubicBezTo>
                  <a:pt x="828433" y="294633"/>
                  <a:pt x="825702" y="297773"/>
                  <a:pt x="820787" y="301596"/>
                </a:cubicBezTo>
                <a:lnTo>
                  <a:pt x="809730" y="307329"/>
                </a:lnTo>
                <a:lnTo>
                  <a:pt x="809730" y="307330"/>
                </a:lnTo>
                <a:cubicBezTo>
                  <a:pt x="812187" y="307330"/>
                  <a:pt x="815873" y="305418"/>
                  <a:pt x="820788" y="301596"/>
                </a:cubicBezTo>
                <a:cubicBezTo>
                  <a:pt x="825703" y="297773"/>
                  <a:pt x="828434" y="294633"/>
                  <a:pt x="828980" y="292176"/>
                </a:cubicBezTo>
                <a:cubicBezTo>
                  <a:pt x="829799" y="289445"/>
                  <a:pt x="834509" y="284257"/>
                  <a:pt x="843110" y="276612"/>
                </a:cubicBezTo>
                <a:cubicBezTo>
                  <a:pt x="851711" y="268966"/>
                  <a:pt x="856012" y="263915"/>
                  <a:pt x="856012" y="261457"/>
                </a:cubicBezTo>
                <a:cubicBezTo>
                  <a:pt x="856012" y="259000"/>
                  <a:pt x="856694" y="257771"/>
                  <a:pt x="858060" y="257771"/>
                </a:cubicBezTo>
                <a:cubicBezTo>
                  <a:pt x="859425" y="257771"/>
                  <a:pt x="860108" y="256952"/>
                  <a:pt x="860108" y="255314"/>
                </a:cubicBezTo>
                <a:cubicBezTo>
                  <a:pt x="860108" y="253675"/>
                  <a:pt x="861268" y="251559"/>
                  <a:pt x="863589" y="248965"/>
                </a:cubicBezTo>
                <a:cubicBezTo>
                  <a:pt x="865910" y="246371"/>
                  <a:pt x="870210" y="240501"/>
                  <a:pt x="876491" y="231354"/>
                </a:cubicBezTo>
                <a:cubicBezTo>
                  <a:pt x="882771" y="222206"/>
                  <a:pt x="885638" y="217360"/>
                  <a:pt x="885092" y="216814"/>
                </a:cubicBezTo>
                <a:close/>
                <a:moveTo>
                  <a:pt x="547192" y="202069"/>
                </a:moveTo>
                <a:lnTo>
                  <a:pt x="547191" y="202070"/>
                </a:lnTo>
                <a:lnTo>
                  <a:pt x="548010" y="204117"/>
                </a:lnTo>
                <a:lnTo>
                  <a:pt x="545964" y="206164"/>
                </a:lnTo>
                <a:lnTo>
                  <a:pt x="545964" y="206165"/>
                </a:lnTo>
                <a:cubicBezTo>
                  <a:pt x="547329" y="206165"/>
                  <a:pt x="548011" y="205482"/>
                  <a:pt x="548011" y="204117"/>
                </a:cubicBezTo>
                <a:cubicBezTo>
                  <a:pt x="548011" y="202752"/>
                  <a:pt x="547738" y="202069"/>
                  <a:pt x="547192" y="202069"/>
                </a:cubicBezTo>
                <a:close/>
                <a:moveTo>
                  <a:pt x="2277237" y="178723"/>
                </a:moveTo>
                <a:cubicBezTo>
                  <a:pt x="2273688" y="178996"/>
                  <a:pt x="2267407" y="180635"/>
                  <a:pt x="2258396" y="183638"/>
                </a:cubicBezTo>
                <a:cubicBezTo>
                  <a:pt x="2249386" y="186642"/>
                  <a:pt x="2244471" y="188963"/>
                  <a:pt x="2243652" y="190601"/>
                </a:cubicBezTo>
                <a:cubicBezTo>
                  <a:pt x="2242833" y="191693"/>
                  <a:pt x="2239488" y="200635"/>
                  <a:pt x="2233617" y="217428"/>
                </a:cubicBezTo>
                <a:cubicBezTo>
                  <a:pt x="2227746" y="234221"/>
                  <a:pt x="2224675" y="243436"/>
                  <a:pt x="2224402" y="245074"/>
                </a:cubicBezTo>
                <a:cubicBezTo>
                  <a:pt x="2224129" y="246167"/>
                  <a:pt x="2222354" y="250399"/>
                  <a:pt x="2219078" y="257771"/>
                </a:cubicBezTo>
                <a:cubicBezTo>
                  <a:pt x="2215801" y="265144"/>
                  <a:pt x="2214162" y="269717"/>
                  <a:pt x="2214162" y="271492"/>
                </a:cubicBezTo>
                <a:cubicBezTo>
                  <a:pt x="2214162" y="273267"/>
                  <a:pt x="2213343" y="275519"/>
                  <a:pt x="2211705" y="278250"/>
                </a:cubicBezTo>
                <a:cubicBezTo>
                  <a:pt x="2207336" y="286715"/>
                  <a:pt x="2206654" y="295316"/>
                  <a:pt x="2209657" y="304053"/>
                </a:cubicBezTo>
                <a:cubicBezTo>
                  <a:pt x="2211568" y="310060"/>
                  <a:pt x="2213070" y="313064"/>
                  <a:pt x="2214162" y="313064"/>
                </a:cubicBezTo>
                <a:cubicBezTo>
                  <a:pt x="2215255" y="313064"/>
                  <a:pt x="2215801" y="314088"/>
                  <a:pt x="2215801" y="316136"/>
                </a:cubicBezTo>
                <a:cubicBezTo>
                  <a:pt x="2215801" y="318184"/>
                  <a:pt x="2216756" y="319890"/>
                  <a:pt x="2218668" y="321255"/>
                </a:cubicBezTo>
                <a:cubicBezTo>
                  <a:pt x="2220579" y="322621"/>
                  <a:pt x="2221672" y="324668"/>
                  <a:pt x="2221944" y="327399"/>
                </a:cubicBezTo>
                <a:cubicBezTo>
                  <a:pt x="2222217" y="332587"/>
                  <a:pt x="2224129" y="332450"/>
                  <a:pt x="2227678" y="326989"/>
                </a:cubicBezTo>
                <a:cubicBezTo>
                  <a:pt x="2230682" y="322348"/>
                  <a:pt x="2236280" y="312108"/>
                  <a:pt x="2244471" y="296271"/>
                </a:cubicBezTo>
                <a:cubicBezTo>
                  <a:pt x="2252936" y="279615"/>
                  <a:pt x="2257782" y="270605"/>
                  <a:pt x="2259011" y="269239"/>
                </a:cubicBezTo>
                <a:cubicBezTo>
                  <a:pt x="2260240" y="267874"/>
                  <a:pt x="2262356" y="262823"/>
                  <a:pt x="2265359" y="254085"/>
                </a:cubicBezTo>
                <a:cubicBezTo>
                  <a:pt x="2275735" y="226234"/>
                  <a:pt x="2281469" y="206028"/>
                  <a:pt x="2282562" y="193468"/>
                </a:cubicBezTo>
                <a:lnTo>
                  <a:pt x="2283790" y="178723"/>
                </a:lnTo>
                <a:close/>
                <a:moveTo>
                  <a:pt x="898608" y="170941"/>
                </a:moveTo>
                <a:lnTo>
                  <a:pt x="898606" y="170941"/>
                </a:lnTo>
                <a:lnTo>
                  <a:pt x="895740" y="173399"/>
                </a:lnTo>
                <a:lnTo>
                  <a:pt x="888779" y="176265"/>
                </a:lnTo>
                <a:lnTo>
                  <a:pt x="888778" y="176266"/>
                </a:lnTo>
                <a:cubicBezTo>
                  <a:pt x="890143" y="176266"/>
                  <a:pt x="892464" y="175310"/>
                  <a:pt x="895741" y="173399"/>
                </a:cubicBezTo>
                <a:cubicBezTo>
                  <a:pt x="897652" y="172033"/>
                  <a:pt x="898608" y="171214"/>
                  <a:pt x="898608" y="170941"/>
                </a:cubicBezTo>
                <a:close/>
                <a:moveTo>
                  <a:pt x="638936" y="168484"/>
                </a:moveTo>
                <a:cubicBezTo>
                  <a:pt x="640847" y="168484"/>
                  <a:pt x="641803" y="169098"/>
                  <a:pt x="641803" y="170327"/>
                </a:cubicBezTo>
                <a:cubicBezTo>
                  <a:pt x="641803" y="171556"/>
                  <a:pt x="640438" y="172170"/>
                  <a:pt x="637707" y="172170"/>
                </a:cubicBezTo>
                <a:cubicBezTo>
                  <a:pt x="636615" y="172170"/>
                  <a:pt x="635796" y="172033"/>
                  <a:pt x="635250" y="171760"/>
                </a:cubicBezTo>
                <a:cubicBezTo>
                  <a:pt x="634704" y="171487"/>
                  <a:pt x="634567" y="171078"/>
                  <a:pt x="634840" y="170532"/>
                </a:cubicBezTo>
                <a:cubicBezTo>
                  <a:pt x="635659" y="169166"/>
                  <a:pt x="637025" y="168484"/>
                  <a:pt x="638936" y="168484"/>
                </a:cubicBezTo>
                <a:close/>
                <a:moveTo>
                  <a:pt x="2734732" y="146162"/>
                </a:moveTo>
                <a:cubicBezTo>
                  <a:pt x="2736370" y="146026"/>
                  <a:pt x="2740193" y="147527"/>
                  <a:pt x="2746200" y="150667"/>
                </a:cubicBezTo>
                <a:cubicBezTo>
                  <a:pt x="2752207" y="153807"/>
                  <a:pt x="2756440" y="155377"/>
                  <a:pt x="2758897" y="155377"/>
                </a:cubicBezTo>
                <a:cubicBezTo>
                  <a:pt x="2761628" y="155377"/>
                  <a:pt x="2765655" y="156947"/>
                  <a:pt x="2770980" y="160088"/>
                </a:cubicBezTo>
                <a:cubicBezTo>
                  <a:pt x="2776304" y="163228"/>
                  <a:pt x="2778966" y="165617"/>
                  <a:pt x="2778966" y="167255"/>
                </a:cubicBezTo>
                <a:cubicBezTo>
                  <a:pt x="2778966" y="169166"/>
                  <a:pt x="2779376" y="170532"/>
                  <a:pt x="2780195" y="171351"/>
                </a:cubicBezTo>
                <a:cubicBezTo>
                  <a:pt x="2782926" y="174081"/>
                  <a:pt x="2780878" y="176129"/>
                  <a:pt x="2774051" y="177495"/>
                </a:cubicBezTo>
                <a:cubicBezTo>
                  <a:pt x="2769136" y="178587"/>
                  <a:pt x="2761901" y="179269"/>
                  <a:pt x="2752344" y="179542"/>
                </a:cubicBezTo>
                <a:cubicBezTo>
                  <a:pt x="2740603" y="179542"/>
                  <a:pt x="2733504" y="180225"/>
                  <a:pt x="2731046" y="181590"/>
                </a:cubicBezTo>
                <a:cubicBezTo>
                  <a:pt x="2728588" y="182956"/>
                  <a:pt x="2724766" y="183775"/>
                  <a:pt x="2719578" y="184048"/>
                </a:cubicBezTo>
                <a:cubicBezTo>
                  <a:pt x="2713298" y="184594"/>
                  <a:pt x="2706062" y="186642"/>
                  <a:pt x="2697870" y="190191"/>
                </a:cubicBezTo>
                <a:cubicBezTo>
                  <a:pt x="2693775" y="191830"/>
                  <a:pt x="2691112" y="192307"/>
                  <a:pt x="2689884" y="191625"/>
                </a:cubicBezTo>
                <a:cubicBezTo>
                  <a:pt x="2688655" y="190942"/>
                  <a:pt x="2687290" y="191147"/>
                  <a:pt x="2685788" y="192239"/>
                </a:cubicBezTo>
                <a:cubicBezTo>
                  <a:pt x="2684286" y="193331"/>
                  <a:pt x="2680122" y="195243"/>
                  <a:pt x="2673296" y="197973"/>
                </a:cubicBezTo>
                <a:cubicBezTo>
                  <a:pt x="2668381" y="199612"/>
                  <a:pt x="2662169" y="202274"/>
                  <a:pt x="2654660" y="205960"/>
                </a:cubicBezTo>
                <a:cubicBezTo>
                  <a:pt x="2647152" y="209646"/>
                  <a:pt x="2642441" y="212308"/>
                  <a:pt x="2640530" y="213947"/>
                </a:cubicBezTo>
                <a:cubicBezTo>
                  <a:pt x="2639438" y="214766"/>
                  <a:pt x="2635820" y="217223"/>
                  <a:pt x="2629676" y="221319"/>
                </a:cubicBezTo>
                <a:cubicBezTo>
                  <a:pt x="2623532" y="225415"/>
                  <a:pt x="2620051" y="228828"/>
                  <a:pt x="2619232" y="231558"/>
                </a:cubicBezTo>
                <a:lnTo>
                  <a:pt x="2617594" y="235654"/>
                </a:lnTo>
                <a:lnTo>
                  <a:pt x="2625785" y="231558"/>
                </a:lnTo>
                <a:cubicBezTo>
                  <a:pt x="2631246" y="228828"/>
                  <a:pt x="2633976" y="226780"/>
                  <a:pt x="2633976" y="225415"/>
                </a:cubicBezTo>
                <a:cubicBezTo>
                  <a:pt x="2633976" y="224596"/>
                  <a:pt x="2634932" y="223640"/>
                  <a:pt x="2636844" y="222548"/>
                </a:cubicBezTo>
                <a:cubicBezTo>
                  <a:pt x="2638755" y="221456"/>
                  <a:pt x="2640598" y="220773"/>
                  <a:pt x="2642373" y="220500"/>
                </a:cubicBezTo>
                <a:cubicBezTo>
                  <a:pt x="2644148" y="220227"/>
                  <a:pt x="2645308" y="220363"/>
                  <a:pt x="2645854" y="220909"/>
                </a:cubicBezTo>
                <a:cubicBezTo>
                  <a:pt x="2646127" y="222002"/>
                  <a:pt x="2650906" y="221046"/>
                  <a:pt x="2660190" y="218042"/>
                </a:cubicBezTo>
                <a:cubicBezTo>
                  <a:pt x="2674661" y="213128"/>
                  <a:pt x="2684900" y="212172"/>
                  <a:pt x="2690908" y="215175"/>
                </a:cubicBezTo>
                <a:cubicBezTo>
                  <a:pt x="2694184" y="217087"/>
                  <a:pt x="2697392" y="219886"/>
                  <a:pt x="2700533" y="223572"/>
                </a:cubicBezTo>
                <a:cubicBezTo>
                  <a:pt x="2703673" y="227258"/>
                  <a:pt x="2705789" y="231012"/>
                  <a:pt x="2706881" y="234835"/>
                </a:cubicBezTo>
                <a:cubicBezTo>
                  <a:pt x="2708520" y="239204"/>
                  <a:pt x="2710021" y="241388"/>
                  <a:pt x="2711386" y="241388"/>
                </a:cubicBezTo>
                <a:cubicBezTo>
                  <a:pt x="2712206" y="241934"/>
                  <a:pt x="2712547" y="244187"/>
                  <a:pt x="2712410" y="248146"/>
                </a:cubicBezTo>
                <a:cubicBezTo>
                  <a:pt x="2712274" y="252105"/>
                  <a:pt x="2711796" y="256542"/>
                  <a:pt x="2710977" y="261457"/>
                </a:cubicBezTo>
                <a:cubicBezTo>
                  <a:pt x="2710158" y="266372"/>
                  <a:pt x="2709202" y="269376"/>
                  <a:pt x="2708110" y="270468"/>
                </a:cubicBezTo>
                <a:cubicBezTo>
                  <a:pt x="2707291" y="271287"/>
                  <a:pt x="2706881" y="273881"/>
                  <a:pt x="2706881" y="278250"/>
                </a:cubicBezTo>
                <a:cubicBezTo>
                  <a:pt x="2706881" y="282892"/>
                  <a:pt x="2705242" y="288353"/>
                  <a:pt x="2701966" y="294633"/>
                </a:cubicBezTo>
                <a:cubicBezTo>
                  <a:pt x="2698690" y="300913"/>
                  <a:pt x="2695004" y="305828"/>
                  <a:pt x="2690908" y="309378"/>
                </a:cubicBezTo>
                <a:cubicBezTo>
                  <a:pt x="2687904" y="311835"/>
                  <a:pt x="2682853" y="314702"/>
                  <a:pt x="2675754" y="317979"/>
                </a:cubicBezTo>
                <a:cubicBezTo>
                  <a:pt x="2668654" y="321255"/>
                  <a:pt x="2662510" y="323576"/>
                  <a:pt x="2657322" y="324942"/>
                </a:cubicBezTo>
                <a:cubicBezTo>
                  <a:pt x="2655138" y="325488"/>
                  <a:pt x="2653841" y="326307"/>
                  <a:pt x="2653432" y="327399"/>
                </a:cubicBezTo>
                <a:cubicBezTo>
                  <a:pt x="2653022" y="328491"/>
                  <a:pt x="2653226" y="330676"/>
                  <a:pt x="2654046" y="333952"/>
                </a:cubicBezTo>
                <a:cubicBezTo>
                  <a:pt x="2654592" y="336137"/>
                  <a:pt x="2655616" y="337297"/>
                  <a:pt x="2657118" y="337434"/>
                </a:cubicBezTo>
                <a:cubicBezTo>
                  <a:pt x="2658619" y="337570"/>
                  <a:pt x="2663466" y="336956"/>
                  <a:pt x="2671658" y="335590"/>
                </a:cubicBezTo>
                <a:cubicBezTo>
                  <a:pt x="2675480" y="334771"/>
                  <a:pt x="2679986" y="335386"/>
                  <a:pt x="2685174" y="337434"/>
                </a:cubicBezTo>
                <a:cubicBezTo>
                  <a:pt x="2690362" y="339481"/>
                  <a:pt x="2694457" y="342007"/>
                  <a:pt x="2697461" y="345011"/>
                </a:cubicBezTo>
                <a:cubicBezTo>
                  <a:pt x="2700464" y="348014"/>
                  <a:pt x="2701147" y="350472"/>
                  <a:pt x="2699509" y="352383"/>
                </a:cubicBezTo>
                <a:cubicBezTo>
                  <a:pt x="2697870" y="354294"/>
                  <a:pt x="2696778" y="354977"/>
                  <a:pt x="2696232" y="354431"/>
                </a:cubicBezTo>
                <a:cubicBezTo>
                  <a:pt x="2695686" y="353885"/>
                  <a:pt x="2693092" y="355250"/>
                  <a:pt x="2688450" y="358527"/>
                </a:cubicBezTo>
                <a:cubicBezTo>
                  <a:pt x="2682716" y="362895"/>
                  <a:pt x="2671794" y="369176"/>
                  <a:pt x="2655684" y="377367"/>
                </a:cubicBezTo>
                <a:cubicBezTo>
                  <a:pt x="2651861" y="379005"/>
                  <a:pt x="2649746" y="380029"/>
                  <a:pt x="2649336" y="380439"/>
                </a:cubicBezTo>
                <a:cubicBezTo>
                  <a:pt x="2648926" y="380848"/>
                  <a:pt x="2648585" y="384466"/>
                  <a:pt x="2648312" y="391293"/>
                </a:cubicBezTo>
                <a:lnTo>
                  <a:pt x="2647902" y="401942"/>
                </a:lnTo>
                <a:lnTo>
                  <a:pt x="2654046" y="401942"/>
                </a:lnTo>
                <a:cubicBezTo>
                  <a:pt x="2658142" y="401942"/>
                  <a:pt x="2661623" y="402488"/>
                  <a:pt x="2664490" y="403580"/>
                </a:cubicBezTo>
                <a:cubicBezTo>
                  <a:pt x="2667357" y="404672"/>
                  <a:pt x="2673706" y="406310"/>
                  <a:pt x="2683535" y="408495"/>
                </a:cubicBezTo>
                <a:cubicBezTo>
                  <a:pt x="2691727" y="410133"/>
                  <a:pt x="2697392" y="411908"/>
                  <a:pt x="2700533" y="413819"/>
                </a:cubicBezTo>
                <a:cubicBezTo>
                  <a:pt x="2703673" y="415731"/>
                  <a:pt x="2705242" y="418325"/>
                  <a:pt x="2705242" y="421601"/>
                </a:cubicBezTo>
                <a:cubicBezTo>
                  <a:pt x="2705242" y="424059"/>
                  <a:pt x="2704150" y="425629"/>
                  <a:pt x="2701966" y="426311"/>
                </a:cubicBezTo>
                <a:cubicBezTo>
                  <a:pt x="2699782" y="426994"/>
                  <a:pt x="2692410" y="428154"/>
                  <a:pt x="2679849" y="429793"/>
                </a:cubicBezTo>
                <a:cubicBezTo>
                  <a:pt x="2656094" y="432796"/>
                  <a:pt x="2639301" y="434708"/>
                  <a:pt x="2629472" y="435527"/>
                </a:cubicBezTo>
                <a:cubicBezTo>
                  <a:pt x="2619642" y="436346"/>
                  <a:pt x="2605170" y="437029"/>
                  <a:pt x="2586056" y="437575"/>
                </a:cubicBezTo>
                <a:cubicBezTo>
                  <a:pt x="2577592" y="437848"/>
                  <a:pt x="2572268" y="436960"/>
                  <a:pt x="2570083" y="434912"/>
                </a:cubicBezTo>
                <a:cubicBezTo>
                  <a:pt x="2567898" y="432865"/>
                  <a:pt x="2567216" y="428018"/>
                  <a:pt x="2568035" y="420373"/>
                </a:cubicBezTo>
                <a:cubicBezTo>
                  <a:pt x="2568854" y="413546"/>
                  <a:pt x="2569469" y="409382"/>
                  <a:pt x="2569878" y="407880"/>
                </a:cubicBezTo>
                <a:cubicBezTo>
                  <a:pt x="2570288" y="406379"/>
                  <a:pt x="2574725" y="403580"/>
                  <a:pt x="2583189" y="399484"/>
                </a:cubicBezTo>
                <a:cubicBezTo>
                  <a:pt x="2595477" y="393204"/>
                  <a:pt x="2602303" y="389040"/>
                  <a:pt x="2603668" y="386992"/>
                </a:cubicBezTo>
                <a:cubicBezTo>
                  <a:pt x="2605033" y="384944"/>
                  <a:pt x="2602986" y="381326"/>
                  <a:pt x="2597524" y="376138"/>
                </a:cubicBezTo>
                <a:cubicBezTo>
                  <a:pt x="2593429" y="372316"/>
                  <a:pt x="2589060" y="370268"/>
                  <a:pt x="2584418" y="369995"/>
                </a:cubicBezTo>
                <a:cubicBezTo>
                  <a:pt x="2579776" y="369722"/>
                  <a:pt x="2575544" y="371087"/>
                  <a:pt x="2571722" y="374091"/>
                </a:cubicBezTo>
                <a:cubicBezTo>
                  <a:pt x="2569264" y="376002"/>
                  <a:pt x="2567626" y="377026"/>
                  <a:pt x="2566806" y="377162"/>
                </a:cubicBezTo>
                <a:cubicBezTo>
                  <a:pt x="2565987" y="377299"/>
                  <a:pt x="2564895" y="376616"/>
                  <a:pt x="2563530" y="375114"/>
                </a:cubicBezTo>
                <a:cubicBezTo>
                  <a:pt x="2562164" y="373613"/>
                  <a:pt x="2561618" y="372384"/>
                  <a:pt x="2561892" y="371428"/>
                </a:cubicBezTo>
                <a:cubicBezTo>
                  <a:pt x="2562164" y="370473"/>
                  <a:pt x="2563666" y="368630"/>
                  <a:pt x="2566397" y="365899"/>
                </a:cubicBezTo>
                <a:cubicBezTo>
                  <a:pt x="2570493" y="361803"/>
                  <a:pt x="2577592" y="358254"/>
                  <a:pt x="2587695" y="355250"/>
                </a:cubicBezTo>
                <a:cubicBezTo>
                  <a:pt x="2587695" y="355250"/>
                  <a:pt x="2588104" y="355250"/>
                  <a:pt x="2588924" y="355250"/>
                </a:cubicBezTo>
                <a:cubicBezTo>
                  <a:pt x="2606399" y="350335"/>
                  <a:pt x="2616638" y="347195"/>
                  <a:pt x="2619642" y="345830"/>
                </a:cubicBezTo>
                <a:cubicBezTo>
                  <a:pt x="2622645" y="344465"/>
                  <a:pt x="2624284" y="342280"/>
                  <a:pt x="2624556" y="339277"/>
                </a:cubicBezTo>
                <a:cubicBezTo>
                  <a:pt x="2624830" y="336546"/>
                  <a:pt x="2624693" y="335181"/>
                  <a:pt x="2624147" y="335181"/>
                </a:cubicBezTo>
                <a:cubicBezTo>
                  <a:pt x="2623874" y="334908"/>
                  <a:pt x="2623464" y="335044"/>
                  <a:pt x="2622918" y="335590"/>
                </a:cubicBezTo>
                <a:cubicBezTo>
                  <a:pt x="2620734" y="337229"/>
                  <a:pt x="2616980" y="338731"/>
                  <a:pt x="2611655" y="340096"/>
                </a:cubicBezTo>
                <a:cubicBezTo>
                  <a:pt x="2606330" y="341461"/>
                  <a:pt x="2601757" y="342144"/>
                  <a:pt x="2597934" y="342144"/>
                </a:cubicBezTo>
                <a:cubicBezTo>
                  <a:pt x="2594930" y="342144"/>
                  <a:pt x="2592882" y="341734"/>
                  <a:pt x="2591790" y="340915"/>
                </a:cubicBezTo>
                <a:cubicBezTo>
                  <a:pt x="2590698" y="340096"/>
                  <a:pt x="2589606" y="338184"/>
                  <a:pt x="2588514" y="335181"/>
                </a:cubicBezTo>
                <a:cubicBezTo>
                  <a:pt x="2587149" y="332177"/>
                  <a:pt x="2586534" y="329993"/>
                  <a:pt x="2586671" y="328628"/>
                </a:cubicBezTo>
                <a:cubicBezTo>
                  <a:pt x="2586808" y="327262"/>
                  <a:pt x="2587831" y="325078"/>
                  <a:pt x="2589743" y="322075"/>
                </a:cubicBezTo>
                <a:cubicBezTo>
                  <a:pt x="2592200" y="317979"/>
                  <a:pt x="2594248" y="315931"/>
                  <a:pt x="2595886" y="315931"/>
                </a:cubicBezTo>
                <a:cubicBezTo>
                  <a:pt x="2600528" y="315931"/>
                  <a:pt x="2599300" y="313610"/>
                  <a:pt x="2592200" y="308968"/>
                </a:cubicBezTo>
                <a:lnTo>
                  <a:pt x="2585647" y="304872"/>
                </a:lnTo>
                <a:lnTo>
                  <a:pt x="2583599" y="309787"/>
                </a:lnTo>
                <a:cubicBezTo>
                  <a:pt x="2582234" y="313337"/>
                  <a:pt x="2581278" y="318525"/>
                  <a:pt x="2580732" y="325351"/>
                </a:cubicBezTo>
                <a:cubicBezTo>
                  <a:pt x="2579913" y="336273"/>
                  <a:pt x="2575817" y="341871"/>
                  <a:pt x="2568444" y="342144"/>
                </a:cubicBezTo>
                <a:cubicBezTo>
                  <a:pt x="2565168" y="342144"/>
                  <a:pt x="2561618" y="338594"/>
                  <a:pt x="2557796" y="331495"/>
                </a:cubicBezTo>
                <a:cubicBezTo>
                  <a:pt x="2553973" y="324395"/>
                  <a:pt x="2552062" y="317433"/>
                  <a:pt x="2552062" y="310606"/>
                </a:cubicBezTo>
                <a:cubicBezTo>
                  <a:pt x="2551788" y="305965"/>
                  <a:pt x="2550833" y="301323"/>
                  <a:pt x="2549194" y="296681"/>
                </a:cubicBezTo>
                <a:cubicBezTo>
                  <a:pt x="2547829" y="292312"/>
                  <a:pt x="2547625" y="288899"/>
                  <a:pt x="2548580" y="286441"/>
                </a:cubicBezTo>
                <a:cubicBezTo>
                  <a:pt x="2549536" y="283984"/>
                  <a:pt x="2552471" y="280844"/>
                  <a:pt x="2557386" y="277021"/>
                </a:cubicBezTo>
                <a:cubicBezTo>
                  <a:pt x="2562301" y="273199"/>
                  <a:pt x="2567626" y="266372"/>
                  <a:pt x="2573360" y="256542"/>
                </a:cubicBezTo>
                <a:cubicBezTo>
                  <a:pt x="2579094" y="246713"/>
                  <a:pt x="2583258" y="240637"/>
                  <a:pt x="2585852" y="238316"/>
                </a:cubicBezTo>
                <a:cubicBezTo>
                  <a:pt x="2588446" y="235995"/>
                  <a:pt x="2591244" y="231831"/>
                  <a:pt x="2594248" y="225824"/>
                </a:cubicBezTo>
                <a:cubicBezTo>
                  <a:pt x="2597252" y="220090"/>
                  <a:pt x="2597661" y="217223"/>
                  <a:pt x="2595477" y="217223"/>
                </a:cubicBezTo>
                <a:cubicBezTo>
                  <a:pt x="2593566" y="216950"/>
                  <a:pt x="2587149" y="218725"/>
                  <a:pt x="2576227" y="222548"/>
                </a:cubicBezTo>
                <a:cubicBezTo>
                  <a:pt x="2530900" y="238112"/>
                  <a:pt x="2507282" y="245347"/>
                  <a:pt x="2505370" y="244255"/>
                </a:cubicBezTo>
                <a:cubicBezTo>
                  <a:pt x="2504278" y="243436"/>
                  <a:pt x="2503527" y="243709"/>
                  <a:pt x="2503118" y="245074"/>
                </a:cubicBezTo>
                <a:cubicBezTo>
                  <a:pt x="2502708" y="246440"/>
                  <a:pt x="2499841" y="247259"/>
                  <a:pt x="2494516" y="247532"/>
                </a:cubicBezTo>
                <a:cubicBezTo>
                  <a:pt x="2489192" y="247805"/>
                  <a:pt x="2486530" y="248351"/>
                  <a:pt x="2486530" y="249170"/>
                </a:cubicBezTo>
                <a:cubicBezTo>
                  <a:pt x="2486530" y="249989"/>
                  <a:pt x="2485642" y="250058"/>
                  <a:pt x="2483868" y="249375"/>
                </a:cubicBezTo>
                <a:cubicBezTo>
                  <a:pt x="2482092" y="248692"/>
                  <a:pt x="2481205" y="249034"/>
                  <a:pt x="2481205" y="250399"/>
                </a:cubicBezTo>
                <a:cubicBezTo>
                  <a:pt x="2481205" y="251764"/>
                  <a:pt x="2479157" y="252378"/>
                  <a:pt x="2475062" y="252242"/>
                </a:cubicBezTo>
                <a:cubicBezTo>
                  <a:pt x="2470966" y="252105"/>
                  <a:pt x="2464754" y="252515"/>
                  <a:pt x="2456426" y="253471"/>
                </a:cubicBezTo>
                <a:cubicBezTo>
                  <a:pt x="2448098" y="254426"/>
                  <a:pt x="2441067" y="253675"/>
                  <a:pt x="2435333" y="251218"/>
                </a:cubicBezTo>
                <a:cubicBezTo>
                  <a:pt x="2430418" y="249307"/>
                  <a:pt x="2427346" y="246849"/>
                  <a:pt x="2426118" y="243846"/>
                </a:cubicBezTo>
                <a:cubicBezTo>
                  <a:pt x="2424888" y="240842"/>
                  <a:pt x="2425230" y="236746"/>
                  <a:pt x="2427141" y="231558"/>
                </a:cubicBezTo>
                <a:cubicBezTo>
                  <a:pt x="2428233" y="228282"/>
                  <a:pt x="2429531" y="226029"/>
                  <a:pt x="2431032" y="224800"/>
                </a:cubicBezTo>
                <a:cubicBezTo>
                  <a:pt x="2432534" y="223572"/>
                  <a:pt x="2435196" y="222275"/>
                  <a:pt x="2439019" y="220909"/>
                </a:cubicBezTo>
                <a:cubicBezTo>
                  <a:pt x="2445299" y="218725"/>
                  <a:pt x="2449668" y="217087"/>
                  <a:pt x="2452126" y="215995"/>
                </a:cubicBezTo>
                <a:cubicBezTo>
                  <a:pt x="2453491" y="215448"/>
                  <a:pt x="2454310" y="215175"/>
                  <a:pt x="2454583" y="215175"/>
                </a:cubicBezTo>
                <a:cubicBezTo>
                  <a:pt x="2455129" y="215175"/>
                  <a:pt x="2454446" y="215995"/>
                  <a:pt x="2452535" y="217633"/>
                </a:cubicBezTo>
                <a:cubicBezTo>
                  <a:pt x="2450350" y="219271"/>
                  <a:pt x="2449668" y="220500"/>
                  <a:pt x="2450487" y="221319"/>
                </a:cubicBezTo>
                <a:cubicBezTo>
                  <a:pt x="2451306" y="222138"/>
                  <a:pt x="2450350" y="223367"/>
                  <a:pt x="2447620" y="225005"/>
                </a:cubicBezTo>
                <a:cubicBezTo>
                  <a:pt x="2442159" y="228282"/>
                  <a:pt x="2442568" y="229920"/>
                  <a:pt x="2448849" y="229920"/>
                </a:cubicBezTo>
                <a:cubicBezTo>
                  <a:pt x="2453218" y="229920"/>
                  <a:pt x="2459634" y="228964"/>
                  <a:pt x="2468099" y="227053"/>
                </a:cubicBezTo>
                <a:cubicBezTo>
                  <a:pt x="2483662" y="223503"/>
                  <a:pt x="2505097" y="217360"/>
                  <a:pt x="2532402" y="208622"/>
                </a:cubicBezTo>
                <a:cubicBezTo>
                  <a:pt x="2574998" y="194970"/>
                  <a:pt x="2606126" y="185276"/>
                  <a:pt x="2625785" y="179542"/>
                </a:cubicBezTo>
                <a:cubicBezTo>
                  <a:pt x="2642441" y="174354"/>
                  <a:pt x="2653363" y="170941"/>
                  <a:pt x="2658551" y="169303"/>
                </a:cubicBezTo>
                <a:cubicBezTo>
                  <a:pt x="2664012" y="167665"/>
                  <a:pt x="2669268" y="166436"/>
                  <a:pt x="2674320" y="165617"/>
                </a:cubicBezTo>
                <a:cubicBezTo>
                  <a:pt x="2679371" y="164798"/>
                  <a:pt x="2683126" y="163910"/>
                  <a:pt x="2685583" y="162955"/>
                </a:cubicBezTo>
                <a:cubicBezTo>
                  <a:pt x="2688040" y="161999"/>
                  <a:pt x="2692683" y="160770"/>
                  <a:pt x="2699509" y="159268"/>
                </a:cubicBezTo>
                <a:cubicBezTo>
                  <a:pt x="2706335" y="157767"/>
                  <a:pt x="2713502" y="155241"/>
                  <a:pt x="2721012" y="151691"/>
                </a:cubicBezTo>
                <a:cubicBezTo>
                  <a:pt x="2728520" y="148142"/>
                  <a:pt x="2733094" y="146299"/>
                  <a:pt x="2734732" y="146162"/>
                </a:cubicBezTo>
                <a:close/>
                <a:moveTo>
                  <a:pt x="1089264" y="136947"/>
                </a:moveTo>
                <a:cubicBezTo>
                  <a:pt x="1094861" y="137493"/>
                  <a:pt x="1100663" y="139677"/>
                  <a:pt x="1106671" y="143500"/>
                </a:cubicBezTo>
                <a:cubicBezTo>
                  <a:pt x="1113497" y="147869"/>
                  <a:pt x="1118685" y="151145"/>
                  <a:pt x="1122235" y="153330"/>
                </a:cubicBezTo>
                <a:cubicBezTo>
                  <a:pt x="1125784" y="155514"/>
                  <a:pt x="1129334" y="160156"/>
                  <a:pt x="1132883" y="167255"/>
                </a:cubicBezTo>
                <a:cubicBezTo>
                  <a:pt x="1135341" y="172170"/>
                  <a:pt x="1136843" y="176334"/>
                  <a:pt x="1137389" y="179747"/>
                </a:cubicBezTo>
                <a:cubicBezTo>
                  <a:pt x="1137935" y="183160"/>
                  <a:pt x="1138208" y="189509"/>
                  <a:pt x="1138208" y="198792"/>
                </a:cubicBezTo>
                <a:cubicBezTo>
                  <a:pt x="1137935" y="212445"/>
                  <a:pt x="1137116" y="221114"/>
                  <a:pt x="1135751" y="224800"/>
                </a:cubicBezTo>
                <a:cubicBezTo>
                  <a:pt x="1134385" y="228487"/>
                  <a:pt x="1133361" y="235586"/>
                  <a:pt x="1132679" y="246098"/>
                </a:cubicBezTo>
                <a:cubicBezTo>
                  <a:pt x="1131996" y="256611"/>
                  <a:pt x="1131109" y="263096"/>
                  <a:pt x="1130016" y="265553"/>
                </a:cubicBezTo>
                <a:cubicBezTo>
                  <a:pt x="1128378" y="268557"/>
                  <a:pt x="1126671" y="274086"/>
                  <a:pt x="1124897" y="282141"/>
                </a:cubicBezTo>
                <a:cubicBezTo>
                  <a:pt x="1123122" y="290196"/>
                  <a:pt x="1122508" y="294769"/>
                  <a:pt x="1123054" y="295862"/>
                </a:cubicBezTo>
                <a:cubicBezTo>
                  <a:pt x="1123873" y="297227"/>
                  <a:pt x="1123600" y="298660"/>
                  <a:pt x="1122235" y="300162"/>
                </a:cubicBezTo>
                <a:cubicBezTo>
                  <a:pt x="1120869" y="301664"/>
                  <a:pt x="1119367" y="305418"/>
                  <a:pt x="1117729" y="311426"/>
                </a:cubicBezTo>
                <a:cubicBezTo>
                  <a:pt x="1116091" y="317433"/>
                  <a:pt x="1112405" y="327604"/>
                  <a:pt x="1106671" y="341939"/>
                </a:cubicBezTo>
                <a:cubicBezTo>
                  <a:pt x="1100937" y="356274"/>
                  <a:pt x="1098069" y="366309"/>
                  <a:pt x="1098069" y="372043"/>
                </a:cubicBezTo>
                <a:cubicBezTo>
                  <a:pt x="1098069" y="377777"/>
                  <a:pt x="1097046" y="381395"/>
                  <a:pt x="1094998" y="382896"/>
                </a:cubicBezTo>
                <a:cubicBezTo>
                  <a:pt x="1092950" y="384398"/>
                  <a:pt x="1091926" y="386378"/>
                  <a:pt x="1091926" y="388835"/>
                </a:cubicBezTo>
                <a:cubicBezTo>
                  <a:pt x="1091926" y="391293"/>
                  <a:pt x="1090970" y="393545"/>
                  <a:pt x="1089059" y="395593"/>
                </a:cubicBezTo>
                <a:cubicBezTo>
                  <a:pt x="1087147" y="397641"/>
                  <a:pt x="1086192" y="399484"/>
                  <a:pt x="1086192" y="401122"/>
                </a:cubicBezTo>
                <a:cubicBezTo>
                  <a:pt x="1086192" y="403034"/>
                  <a:pt x="1084690" y="404331"/>
                  <a:pt x="1081687" y="405013"/>
                </a:cubicBezTo>
                <a:cubicBezTo>
                  <a:pt x="1078683" y="405696"/>
                  <a:pt x="1075133" y="405764"/>
                  <a:pt x="1071038" y="405218"/>
                </a:cubicBezTo>
                <a:cubicBezTo>
                  <a:pt x="1066396" y="404672"/>
                  <a:pt x="1062368" y="402624"/>
                  <a:pt x="1058955" y="399075"/>
                </a:cubicBezTo>
                <a:cubicBezTo>
                  <a:pt x="1055542" y="395525"/>
                  <a:pt x="1051651" y="389654"/>
                  <a:pt x="1047282" y="381463"/>
                </a:cubicBezTo>
                <a:cubicBezTo>
                  <a:pt x="1045917" y="378459"/>
                  <a:pt x="1044825" y="377299"/>
                  <a:pt x="1044006" y="377981"/>
                </a:cubicBezTo>
                <a:cubicBezTo>
                  <a:pt x="1043187" y="378664"/>
                  <a:pt x="1040593" y="376753"/>
                  <a:pt x="1036224" y="372247"/>
                </a:cubicBezTo>
                <a:cubicBezTo>
                  <a:pt x="1031855" y="367742"/>
                  <a:pt x="1027145" y="365012"/>
                  <a:pt x="1022093" y="364056"/>
                </a:cubicBezTo>
                <a:cubicBezTo>
                  <a:pt x="1017042" y="363100"/>
                  <a:pt x="1014516" y="362076"/>
                  <a:pt x="1014516" y="360984"/>
                </a:cubicBezTo>
                <a:cubicBezTo>
                  <a:pt x="1014516" y="360165"/>
                  <a:pt x="1013288" y="359209"/>
                  <a:pt x="1010830" y="358117"/>
                </a:cubicBezTo>
                <a:cubicBezTo>
                  <a:pt x="1008373" y="357025"/>
                  <a:pt x="1006052" y="356342"/>
                  <a:pt x="1003867" y="356069"/>
                </a:cubicBezTo>
                <a:cubicBezTo>
                  <a:pt x="991307" y="354431"/>
                  <a:pt x="985027" y="352247"/>
                  <a:pt x="985027" y="349516"/>
                </a:cubicBezTo>
                <a:cubicBezTo>
                  <a:pt x="985027" y="346786"/>
                  <a:pt x="983320" y="344123"/>
                  <a:pt x="979907" y="341529"/>
                </a:cubicBezTo>
                <a:cubicBezTo>
                  <a:pt x="976494" y="338935"/>
                  <a:pt x="972740" y="337229"/>
                  <a:pt x="968644" y="336410"/>
                </a:cubicBezTo>
                <a:cubicBezTo>
                  <a:pt x="958814" y="334498"/>
                  <a:pt x="957585" y="333133"/>
                  <a:pt x="964958" y="332314"/>
                </a:cubicBezTo>
                <a:cubicBezTo>
                  <a:pt x="968781" y="332041"/>
                  <a:pt x="974651" y="331904"/>
                  <a:pt x="982569" y="331904"/>
                </a:cubicBezTo>
                <a:cubicBezTo>
                  <a:pt x="998133" y="332177"/>
                  <a:pt x="1008236" y="331836"/>
                  <a:pt x="1012878" y="330880"/>
                </a:cubicBezTo>
                <a:cubicBezTo>
                  <a:pt x="1017520" y="329925"/>
                  <a:pt x="1023459" y="329037"/>
                  <a:pt x="1030695" y="328218"/>
                </a:cubicBezTo>
                <a:cubicBezTo>
                  <a:pt x="1037931" y="327399"/>
                  <a:pt x="1043050" y="326307"/>
                  <a:pt x="1046054" y="324942"/>
                </a:cubicBezTo>
                <a:cubicBezTo>
                  <a:pt x="1049057" y="323576"/>
                  <a:pt x="1050969" y="323303"/>
                  <a:pt x="1051788" y="324122"/>
                </a:cubicBezTo>
                <a:cubicBezTo>
                  <a:pt x="1052607" y="324942"/>
                  <a:pt x="1052402" y="326034"/>
                  <a:pt x="1051173" y="327399"/>
                </a:cubicBezTo>
                <a:cubicBezTo>
                  <a:pt x="1049945" y="328764"/>
                  <a:pt x="1048375" y="329447"/>
                  <a:pt x="1046463" y="329447"/>
                </a:cubicBezTo>
                <a:cubicBezTo>
                  <a:pt x="1044006" y="329447"/>
                  <a:pt x="1042367" y="329993"/>
                  <a:pt x="1041548" y="331085"/>
                </a:cubicBezTo>
                <a:cubicBezTo>
                  <a:pt x="1041002" y="332177"/>
                  <a:pt x="1041548" y="332860"/>
                  <a:pt x="1043187" y="333133"/>
                </a:cubicBezTo>
                <a:cubicBezTo>
                  <a:pt x="1045371" y="333406"/>
                  <a:pt x="1048921" y="333133"/>
                  <a:pt x="1053836" y="332314"/>
                </a:cubicBezTo>
                <a:cubicBezTo>
                  <a:pt x="1056839" y="331495"/>
                  <a:pt x="1059023" y="329993"/>
                  <a:pt x="1060389" y="327809"/>
                </a:cubicBezTo>
                <a:cubicBezTo>
                  <a:pt x="1061754" y="325624"/>
                  <a:pt x="1064484" y="319481"/>
                  <a:pt x="1068580" y="309378"/>
                </a:cubicBezTo>
                <a:cubicBezTo>
                  <a:pt x="1070765" y="303371"/>
                  <a:pt x="1073905" y="295179"/>
                  <a:pt x="1078001" y="284803"/>
                </a:cubicBezTo>
                <a:cubicBezTo>
                  <a:pt x="1082915" y="272789"/>
                  <a:pt x="1088240" y="258181"/>
                  <a:pt x="1093974" y="240979"/>
                </a:cubicBezTo>
                <a:cubicBezTo>
                  <a:pt x="1099708" y="223777"/>
                  <a:pt x="1103394" y="211489"/>
                  <a:pt x="1105033" y="204117"/>
                </a:cubicBezTo>
                <a:cubicBezTo>
                  <a:pt x="1105305" y="202752"/>
                  <a:pt x="1105851" y="200840"/>
                  <a:pt x="1106671" y="198383"/>
                </a:cubicBezTo>
                <a:cubicBezTo>
                  <a:pt x="1109401" y="186369"/>
                  <a:pt x="1110835" y="179201"/>
                  <a:pt x="1110971" y="176880"/>
                </a:cubicBezTo>
                <a:cubicBezTo>
                  <a:pt x="1111108" y="174559"/>
                  <a:pt x="1110084" y="172307"/>
                  <a:pt x="1107899" y="170122"/>
                </a:cubicBezTo>
                <a:cubicBezTo>
                  <a:pt x="1107353" y="169849"/>
                  <a:pt x="1106944" y="169576"/>
                  <a:pt x="1106671" y="169303"/>
                </a:cubicBezTo>
                <a:cubicBezTo>
                  <a:pt x="1104486" y="166846"/>
                  <a:pt x="1102234" y="165344"/>
                  <a:pt x="1099913" y="164798"/>
                </a:cubicBezTo>
                <a:cubicBezTo>
                  <a:pt x="1097592" y="164252"/>
                  <a:pt x="1092745" y="163979"/>
                  <a:pt x="1085373" y="163979"/>
                </a:cubicBezTo>
                <a:cubicBezTo>
                  <a:pt x="1074724" y="163705"/>
                  <a:pt x="1067079" y="164525"/>
                  <a:pt x="1062437" y="166436"/>
                </a:cubicBezTo>
                <a:cubicBezTo>
                  <a:pt x="1047419" y="172443"/>
                  <a:pt x="1037999" y="177085"/>
                  <a:pt x="1034176" y="180362"/>
                </a:cubicBezTo>
                <a:cubicBezTo>
                  <a:pt x="1023800" y="188553"/>
                  <a:pt x="1018612" y="193878"/>
                  <a:pt x="1018612" y="196335"/>
                </a:cubicBezTo>
                <a:cubicBezTo>
                  <a:pt x="1018612" y="197973"/>
                  <a:pt x="1017042" y="199407"/>
                  <a:pt x="1013902" y="200635"/>
                </a:cubicBezTo>
                <a:cubicBezTo>
                  <a:pt x="1010762" y="201864"/>
                  <a:pt x="1006734" y="202479"/>
                  <a:pt x="1001819" y="202479"/>
                </a:cubicBezTo>
                <a:cubicBezTo>
                  <a:pt x="997178" y="202479"/>
                  <a:pt x="994242" y="201864"/>
                  <a:pt x="993014" y="200635"/>
                </a:cubicBezTo>
                <a:cubicBezTo>
                  <a:pt x="991785" y="199407"/>
                  <a:pt x="990897" y="196198"/>
                  <a:pt x="990351" y="191010"/>
                </a:cubicBezTo>
                <a:cubicBezTo>
                  <a:pt x="989805" y="187188"/>
                  <a:pt x="989123" y="184594"/>
                  <a:pt x="988303" y="183229"/>
                </a:cubicBezTo>
                <a:cubicBezTo>
                  <a:pt x="987484" y="181863"/>
                  <a:pt x="988031" y="179542"/>
                  <a:pt x="989942" y="176266"/>
                </a:cubicBezTo>
                <a:cubicBezTo>
                  <a:pt x="991853" y="172989"/>
                  <a:pt x="993218" y="170190"/>
                  <a:pt x="994038" y="167869"/>
                </a:cubicBezTo>
                <a:cubicBezTo>
                  <a:pt x="994857" y="165549"/>
                  <a:pt x="997041" y="164047"/>
                  <a:pt x="1000591" y="163364"/>
                </a:cubicBezTo>
                <a:cubicBezTo>
                  <a:pt x="1004141" y="162682"/>
                  <a:pt x="1007144" y="161658"/>
                  <a:pt x="1009601" y="160292"/>
                </a:cubicBezTo>
                <a:cubicBezTo>
                  <a:pt x="1013424" y="158654"/>
                  <a:pt x="1025302" y="154012"/>
                  <a:pt x="1045235" y="146367"/>
                </a:cubicBezTo>
                <a:cubicBezTo>
                  <a:pt x="1053153" y="143363"/>
                  <a:pt x="1060389" y="141042"/>
                  <a:pt x="1066942" y="139404"/>
                </a:cubicBezTo>
                <a:cubicBezTo>
                  <a:pt x="1076226" y="137220"/>
                  <a:pt x="1083666" y="136400"/>
                  <a:pt x="1089264" y="136947"/>
                </a:cubicBezTo>
                <a:close/>
                <a:moveTo>
                  <a:pt x="275336" y="136358"/>
                </a:moveTo>
                <a:cubicBezTo>
                  <a:pt x="272264" y="135385"/>
                  <a:pt x="267042" y="139404"/>
                  <a:pt x="259670" y="148415"/>
                </a:cubicBezTo>
                <a:cubicBezTo>
                  <a:pt x="252843" y="156606"/>
                  <a:pt x="249430" y="159678"/>
                  <a:pt x="249430" y="157630"/>
                </a:cubicBezTo>
                <a:cubicBezTo>
                  <a:pt x="249430" y="155582"/>
                  <a:pt x="250113" y="154149"/>
                  <a:pt x="251478" y="153330"/>
                </a:cubicBezTo>
                <a:cubicBezTo>
                  <a:pt x="252843" y="152510"/>
                  <a:pt x="253526" y="151350"/>
                  <a:pt x="253526" y="149848"/>
                </a:cubicBezTo>
                <a:cubicBezTo>
                  <a:pt x="253526" y="148346"/>
                  <a:pt x="252570" y="148893"/>
                  <a:pt x="250659" y="151486"/>
                </a:cubicBezTo>
                <a:cubicBezTo>
                  <a:pt x="248748" y="154080"/>
                  <a:pt x="246905" y="155377"/>
                  <a:pt x="245130" y="155377"/>
                </a:cubicBezTo>
                <a:cubicBezTo>
                  <a:pt x="243355" y="155377"/>
                  <a:pt x="242741" y="156606"/>
                  <a:pt x="243287" y="159064"/>
                </a:cubicBezTo>
                <a:cubicBezTo>
                  <a:pt x="243014" y="160975"/>
                  <a:pt x="242467" y="161794"/>
                  <a:pt x="241648" y="161521"/>
                </a:cubicBezTo>
                <a:cubicBezTo>
                  <a:pt x="240556" y="160702"/>
                  <a:pt x="239054" y="162204"/>
                  <a:pt x="237143" y="166026"/>
                </a:cubicBezTo>
                <a:cubicBezTo>
                  <a:pt x="232228" y="176129"/>
                  <a:pt x="229498" y="187734"/>
                  <a:pt x="228951" y="200840"/>
                </a:cubicBezTo>
                <a:cubicBezTo>
                  <a:pt x="228678" y="203844"/>
                  <a:pt x="228951" y="205550"/>
                  <a:pt x="229771" y="205960"/>
                </a:cubicBezTo>
                <a:cubicBezTo>
                  <a:pt x="230590" y="206370"/>
                  <a:pt x="232911" y="206438"/>
                  <a:pt x="236733" y="206165"/>
                </a:cubicBezTo>
                <a:cubicBezTo>
                  <a:pt x="241921" y="205892"/>
                  <a:pt x="245812" y="205004"/>
                  <a:pt x="248406" y="203503"/>
                </a:cubicBezTo>
                <a:cubicBezTo>
                  <a:pt x="251000" y="202001"/>
                  <a:pt x="257076" y="201182"/>
                  <a:pt x="266632" y="201045"/>
                </a:cubicBezTo>
                <a:cubicBezTo>
                  <a:pt x="276189" y="200909"/>
                  <a:pt x="281036" y="200567"/>
                  <a:pt x="281172" y="200021"/>
                </a:cubicBezTo>
                <a:cubicBezTo>
                  <a:pt x="281309" y="199475"/>
                  <a:pt x="281923" y="194628"/>
                  <a:pt x="283015" y="185481"/>
                </a:cubicBezTo>
                <a:cubicBezTo>
                  <a:pt x="284108" y="176334"/>
                  <a:pt x="284381" y="170805"/>
                  <a:pt x="283835" y="168893"/>
                </a:cubicBezTo>
                <a:cubicBezTo>
                  <a:pt x="283288" y="167801"/>
                  <a:pt x="282469" y="167050"/>
                  <a:pt x="281377" y="166641"/>
                </a:cubicBezTo>
                <a:cubicBezTo>
                  <a:pt x="280285" y="166231"/>
                  <a:pt x="279329" y="166163"/>
                  <a:pt x="278510" y="166436"/>
                </a:cubicBezTo>
                <a:cubicBezTo>
                  <a:pt x="277691" y="166709"/>
                  <a:pt x="277281" y="167392"/>
                  <a:pt x="277281" y="168484"/>
                </a:cubicBezTo>
                <a:cubicBezTo>
                  <a:pt x="277008" y="169576"/>
                  <a:pt x="276599" y="170122"/>
                  <a:pt x="276053" y="170122"/>
                </a:cubicBezTo>
                <a:cubicBezTo>
                  <a:pt x="275507" y="169576"/>
                  <a:pt x="275780" y="164661"/>
                  <a:pt x="276872" y="155377"/>
                </a:cubicBezTo>
                <a:cubicBezTo>
                  <a:pt x="277964" y="146094"/>
                  <a:pt x="278237" y="140633"/>
                  <a:pt x="277691" y="138994"/>
                </a:cubicBezTo>
                <a:cubicBezTo>
                  <a:pt x="277145" y="137561"/>
                  <a:pt x="276360" y="136682"/>
                  <a:pt x="275336" y="136358"/>
                </a:cubicBezTo>
                <a:close/>
                <a:moveTo>
                  <a:pt x="561732" y="128857"/>
                </a:moveTo>
                <a:cubicBezTo>
                  <a:pt x="562824" y="128653"/>
                  <a:pt x="563439" y="128755"/>
                  <a:pt x="563575" y="129165"/>
                </a:cubicBezTo>
                <a:cubicBezTo>
                  <a:pt x="563848" y="129438"/>
                  <a:pt x="563302" y="129847"/>
                  <a:pt x="561937" y="130393"/>
                </a:cubicBezTo>
                <a:cubicBezTo>
                  <a:pt x="560026" y="131759"/>
                  <a:pt x="558114" y="132441"/>
                  <a:pt x="556203" y="132441"/>
                </a:cubicBezTo>
                <a:cubicBezTo>
                  <a:pt x="554292" y="132441"/>
                  <a:pt x="554565" y="131759"/>
                  <a:pt x="557022" y="130393"/>
                </a:cubicBezTo>
                <a:cubicBezTo>
                  <a:pt x="559070" y="129574"/>
                  <a:pt x="560640" y="129062"/>
                  <a:pt x="561732" y="128857"/>
                </a:cubicBezTo>
                <a:close/>
                <a:moveTo>
                  <a:pt x="110585" y="126707"/>
                </a:moveTo>
                <a:lnTo>
                  <a:pt x="110584" y="126709"/>
                </a:lnTo>
                <a:lnTo>
                  <a:pt x="111403" y="131622"/>
                </a:lnTo>
                <a:lnTo>
                  <a:pt x="109766" y="136535"/>
                </a:lnTo>
                <a:lnTo>
                  <a:pt x="109766" y="136537"/>
                </a:lnTo>
                <a:cubicBezTo>
                  <a:pt x="110312" y="136537"/>
                  <a:pt x="110858" y="134899"/>
                  <a:pt x="111404" y="131622"/>
                </a:cubicBezTo>
                <a:cubicBezTo>
                  <a:pt x="111951" y="128345"/>
                  <a:pt x="111678" y="126707"/>
                  <a:pt x="110585" y="126707"/>
                </a:cubicBezTo>
                <a:close/>
                <a:moveTo>
                  <a:pt x="274619" y="123533"/>
                </a:moveTo>
                <a:cubicBezTo>
                  <a:pt x="278988" y="124011"/>
                  <a:pt x="283425" y="126025"/>
                  <a:pt x="287930" y="129574"/>
                </a:cubicBezTo>
                <a:cubicBezTo>
                  <a:pt x="297487" y="136947"/>
                  <a:pt x="303289" y="143158"/>
                  <a:pt x="305337" y="148210"/>
                </a:cubicBezTo>
                <a:cubicBezTo>
                  <a:pt x="307385" y="153261"/>
                  <a:pt x="308682" y="164252"/>
                  <a:pt x="309228" y="181181"/>
                </a:cubicBezTo>
                <a:cubicBezTo>
                  <a:pt x="309774" y="201113"/>
                  <a:pt x="309843" y="234084"/>
                  <a:pt x="309433" y="280093"/>
                </a:cubicBezTo>
                <a:cubicBezTo>
                  <a:pt x="309023" y="326102"/>
                  <a:pt x="308546" y="352520"/>
                  <a:pt x="307999" y="359346"/>
                </a:cubicBezTo>
                <a:cubicBezTo>
                  <a:pt x="307999" y="359346"/>
                  <a:pt x="307180" y="367264"/>
                  <a:pt x="305542" y="383101"/>
                </a:cubicBezTo>
                <a:cubicBezTo>
                  <a:pt x="304996" y="391020"/>
                  <a:pt x="303767" y="396481"/>
                  <a:pt x="301856" y="399484"/>
                </a:cubicBezTo>
                <a:cubicBezTo>
                  <a:pt x="299671" y="402761"/>
                  <a:pt x="296122" y="403580"/>
                  <a:pt x="291207" y="401942"/>
                </a:cubicBezTo>
                <a:cubicBezTo>
                  <a:pt x="286292" y="400303"/>
                  <a:pt x="281241" y="396617"/>
                  <a:pt x="276053" y="390883"/>
                </a:cubicBezTo>
                <a:cubicBezTo>
                  <a:pt x="270319" y="384603"/>
                  <a:pt x="267452" y="381122"/>
                  <a:pt x="267452" y="380439"/>
                </a:cubicBezTo>
                <a:cubicBezTo>
                  <a:pt x="267452" y="379756"/>
                  <a:pt x="265745" y="377299"/>
                  <a:pt x="262332" y="373067"/>
                </a:cubicBezTo>
                <a:cubicBezTo>
                  <a:pt x="258919" y="368834"/>
                  <a:pt x="257212" y="365762"/>
                  <a:pt x="257212" y="363851"/>
                </a:cubicBezTo>
                <a:cubicBezTo>
                  <a:pt x="257212" y="358390"/>
                  <a:pt x="252024" y="356342"/>
                  <a:pt x="241648" y="357708"/>
                </a:cubicBezTo>
                <a:cubicBezTo>
                  <a:pt x="237553" y="358254"/>
                  <a:pt x="234617" y="359004"/>
                  <a:pt x="232842" y="359960"/>
                </a:cubicBezTo>
                <a:cubicBezTo>
                  <a:pt x="231068" y="360916"/>
                  <a:pt x="229225" y="362759"/>
                  <a:pt x="227313" y="365489"/>
                </a:cubicBezTo>
                <a:cubicBezTo>
                  <a:pt x="224037" y="370131"/>
                  <a:pt x="220692" y="372384"/>
                  <a:pt x="217279" y="372247"/>
                </a:cubicBezTo>
                <a:cubicBezTo>
                  <a:pt x="213865" y="372111"/>
                  <a:pt x="209838" y="369722"/>
                  <a:pt x="205196" y="365080"/>
                </a:cubicBezTo>
                <a:cubicBezTo>
                  <a:pt x="200281" y="359892"/>
                  <a:pt x="197414" y="355728"/>
                  <a:pt x="196595" y="352588"/>
                </a:cubicBezTo>
                <a:cubicBezTo>
                  <a:pt x="195776" y="349448"/>
                  <a:pt x="194479" y="346171"/>
                  <a:pt x="192704" y="342758"/>
                </a:cubicBezTo>
                <a:cubicBezTo>
                  <a:pt x="190929" y="339345"/>
                  <a:pt x="190042" y="336614"/>
                  <a:pt x="190042" y="334567"/>
                </a:cubicBezTo>
                <a:cubicBezTo>
                  <a:pt x="190042" y="332519"/>
                  <a:pt x="188062" y="329379"/>
                  <a:pt x="184103" y="325146"/>
                </a:cubicBezTo>
                <a:cubicBezTo>
                  <a:pt x="180144" y="320914"/>
                  <a:pt x="178164" y="318252"/>
                  <a:pt x="178164" y="317160"/>
                </a:cubicBezTo>
                <a:cubicBezTo>
                  <a:pt x="178164" y="316067"/>
                  <a:pt x="176799" y="314361"/>
                  <a:pt x="174068" y="312040"/>
                </a:cubicBezTo>
                <a:cubicBezTo>
                  <a:pt x="171338" y="309719"/>
                  <a:pt x="170451" y="307466"/>
                  <a:pt x="171406" y="305282"/>
                </a:cubicBezTo>
                <a:cubicBezTo>
                  <a:pt x="172362" y="303098"/>
                  <a:pt x="174956" y="295862"/>
                  <a:pt x="179188" y="283574"/>
                </a:cubicBezTo>
                <a:cubicBezTo>
                  <a:pt x="183420" y="271287"/>
                  <a:pt x="186083" y="264051"/>
                  <a:pt x="187175" y="261867"/>
                </a:cubicBezTo>
                <a:cubicBezTo>
                  <a:pt x="188267" y="259683"/>
                  <a:pt x="188950" y="258249"/>
                  <a:pt x="189223" y="257566"/>
                </a:cubicBezTo>
                <a:cubicBezTo>
                  <a:pt x="189496" y="256884"/>
                  <a:pt x="190451" y="254563"/>
                  <a:pt x="192090" y="250604"/>
                </a:cubicBezTo>
                <a:cubicBezTo>
                  <a:pt x="193728" y="246644"/>
                  <a:pt x="194684" y="241388"/>
                  <a:pt x="194957" y="234835"/>
                </a:cubicBezTo>
                <a:cubicBezTo>
                  <a:pt x="196049" y="218725"/>
                  <a:pt x="199052" y="202069"/>
                  <a:pt x="203967" y="184867"/>
                </a:cubicBezTo>
                <a:cubicBezTo>
                  <a:pt x="207790" y="171214"/>
                  <a:pt x="208200" y="164934"/>
                  <a:pt x="205196" y="166026"/>
                </a:cubicBezTo>
                <a:cubicBezTo>
                  <a:pt x="204104" y="166299"/>
                  <a:pt x="202875" y="167528"/>
                  <a:pt x="201510" y="169713"/>
                </a:cubicBezTo>
                <a:lnTo>
                  <a:pt x="198643" y="172580"/>
                </a:lnTo>
                <a:cubicBezTo>
                  <a:pt x="198643" y="172580"/>
                  <a:pt x="198779" y="172170"/>
                  <a:pt x="199052" y="171351"/>
                </a:cubicBezTo>
                <a:cubicBezTo>
                  <a:pt x="199872" y="168620"/>
                  <a:pt x="201237" y="164525"/>
                  <a:pt x="203148" y="159064"/>
                </a:cubicBezTo>
                <a:cubicBezTo>
                  <a:pt x="205333" y="153057"/>
                  <a:pt x="210930" y="145275"/>
                  <a:pt x="219941" y="135718"/>
                </a:cubicBezTo>
                <a:cubicBezTo>
                  <a:pt x="223763" y="131895"/>
                  <a:pt x="225675" y="130666"/>
                  <a:pt x="225675" y="132032"/>
                </a:cubicBezTo>
                <a:cubicBezTo>
                  <a:pt x="225675" y="133670"/>
                  <a:pt x="227996" y="134899"/>
                  <a:pt x="232638" y="135718"/>
                </a:cubicBezTo>
                <a:cubicBezTo>
                  <a:pt x="237279" y="136537"/>
                  <a:pt x="240078" y="137834"/>
                  <a:pt x="241034" y="139609"/>
                </a:cubicBezTo>
                <a:cubicBezTo>
                  <a:pt x="241990" y="141384"/>
                  <a:pt x="244584" y="140360"/>
                  <a:pt x="248816" y="136537"/>
                </a:cubicBezTo>
                <a:cubicBezTo>
                  <a:pt x="253048" y="132714"/>
                  <a:pt x="257349" y="129438"/>
                  <a:pt x="261717" y="126707"/>
                </a:cubicBezTo>
                <a:cubicBezTo>
                  <a:pt x="265950" y="124113"/>
                  <a:pt x="270250" y="123055"/>
                  <a:pt x="274619" y="123533"/>
                </a:cubicBezTo>
                <a:close/>
                <a:moveTo>
                  <a:pt x="600949" y="114932"/>
                </a:moveTo>
                <a:cubicBezTo>
                  <a:pt x="601563" y="114727"/>
                  <a:pt x="601802" y="114830"/>
                  <a:pt x="601666" y="115239"/>
                </a:cubicBezTo>
                <a:cubicBezTo>
                  <a:pt x="601666" y="115512"/>
                  <a:pt x="601393" y="115922"/>
                  <a:pt x="600846" y="116468"/>
                </a:cubicBezTo>
                <a:cubicBezTo>
                  <a:pt x="600027" y="117833"/>
                  <a:pt x="598867" y="118516"/>
                  <a:pt x="597365" y="118516"/>
                </a:cubicBezTo>
                <a:cubicBezTo>
                  <a:pt x="595863" y="118516"/>
                  <a:pt x="596068" y="117833"/>
                  <a:pt x="597980" y="116468"/>
                </a:cubicBezTo>
                <a:cubicBezTo>
                  <a:pt x="599345" y="115649"/>
                  <a:pt x="600335" y="115137"/>
                  <a:pt x="600949" y="114932"/>
                </a:cubicBezTo>
                <a:close/>
                <a:moveTo>
                  <a:pt x="2956516" y="113191"/>
                </a:moveTo>
                <a:cubicBezTo>
                  <a:pt x="2957472" y="113191"/>
                  <a:pt x="2958359" y="113874"/>
                  <a:pt x="2959178" y="115239"/>
                </a:cubicBezTo>
                <a:cubicBezTo>
                  <a:pt x="2959997" y="116604"/>
                  <a:pt x="2962591" y="117150"/>
                  <a:pt x="2966960" y="116877"/>
                </a:cubicBezTo>
                <a:cubicBezTo>
                  <a:pt x="2972694" y="116604"/>
                  <a:pt x="2976449" y="116673"/>
                  <a:pt x="2978223" y="117082"/>
                </a:cubicBezTo>
                <a:cubicBezTo>
                  <a:pt x="2979999" y="117492"/>
                  <a:pt x="2980886" y="118516"/>
                  <a:pt x="2980886" y="120154"/>
                </a:cubicBezTo>
                <a:cubicBezTo>
                  <a:pt x="2980886" y="122065"/>
                  <a:pt x="2982251" y="123294"/>
                  <a:pt x="2984981" y="123840"/>
                </a:cubicBezTo>
                <a:cubicBezTo>
                  <a:pt x="2991262" y="125478"/>
                  <a:pt x="2995221" y="134762"/>
                  <a:pt x="2996859" y="151691"/>
                </a:cubicBezTo>
                <a:cubicBezTo>
                  <a:pt x="2997679" y="160702"/>
                  <a:pt x="2997132" y="165207"/>
                  <a:pt x="2995221" y="165207"/>
                </a:cubicBezTo>
                <a:cubicBezTo>
                  <a:pt x="2993309" y="165207"/>
                  <a:pt x="2990169" y="167119"/>
                  <a:pt x="2985801" y="170941"/>
                </a:cubicBezTo>
                <a:cubicBezTo>
                  <a:pt x="2982797" y="173672"/>
                  <a:pt x="2980886" y="176675"/>
                  <a:pt x="2980067" y="179952"/>
                </a:cubicBezTo>
                <a:cubicBezTo>
                  <a:pt x="2979247" y="183229"/>
                  <a:pt x="2978155" y="192103"/>
                  <a:pt x="2976790" y="206574"/>
                </a:cubicBezTo>
                <a:cubicBezTo>
                  <a:pt x="2974879" y="226780"/>
                  <a:pt x="2973923" y="244392"/>
                  <a:pt x="2973923" y="259410"/>
                </a:cubicBezTo>
                <a:cubicBezTo>
                  <a:pt x="2973650" y="269239"/>
                  <a:pt x="2973309" y="275656"/>
                  <a:pt x="2972899" y="278660"/>
                </a:cubicBezTo>
                <a:cubicBezTo>
                  <a:pt x="2972489" y="281663"/>
                  <a:pt x="2971329" y="284121"/>
                  <a:pt x="2969418" y="286032"/>
                </a:cubicBezTo>
                <a:cubicBezTo>
                  <a:pt x="2966414" y="289035"/>
                  <a:pt x="2963274" y="289855"/>
                  <a:pt x="2959997" y="288489"/>
                </a:cubicBezTo>
                <a:cubicBezTo>
                  <a:pt x="2951533" y="284940"/>
                  <a:pt x="2945799" y="283301"/>
                  <a:pt x="2942795" y="283574"/>
                </a:cubicBezTo>
                <a:cubicBezTo>
                  <a:pt x="2941430" y="283847"/>
                  <a:pt x="2940611" y="283370"/>
                  <a:pt x="2940338" y="282141"/>
                </a:cubicBezTo>
                <a:cubicBezTo>
                  <a:pt x="2940065" y="280912"/>
                  <a:pt x="2940201" y="277840"/>
                  <a:pt x="2940747" y="272926"/>
                </a:cubicBezTo>
                <a:cubicBezTo>
                  <a:pt x="2941293" y="265553"/>
                  <a:pt x="2942181" y="259546"/>
                  <a:pt x="2943410" y="254904"/>
                </a:cubicBezTo>
                <a:cubicBezTo>
                  <a:pt x="2944638" y="250262"/>
                  <a:pt x="2944638" y="246781"/>
                  <a:pt x="2943410" y="244460"/>
                </a:cubicBezTo>
                <a:cubicBezTo>
                  <a:pt x="2942181" y="242139"/>
                  <a:pt x="2942181" y="237497"/>
                  <a:pt x="2943410" y="230534"/>
                </a:cubicBezTo>
                <a:cubicBezTo>
                  <a:pt x="2944638" y="223572"/>
                  <a:pt x="2945594" y="208690"/>
                  <a:pt x="2946277" y="185891"/>
                </a:cubicBezTo>
                <a:cubicBezTo>
                  <a:pt x="2946959" y="163091"/>
                  <a:pt x="2947778" y="150121"/>
                  <a:pt x="2948734" y="146981"/>
                </a:cubicBezTo>
                <a:cubicBezTo>
                  <a:pt x="2949690" y="143841"/>
                  <a:pt x="2949349" y="142271"/>
                  <a:pt x="2947710" y="142271"/>
                </a:cubicBezTo>
                <a:cubicBezTo>
                  <a:pt x="2945253" y="142271"/>
                  <a:pt x="2942659" y="136947"/>
                  <a:pt x="2939928" y="126298"/>
                </a:cubicBezTo>
                <a:cubicBezTo>
                  <a:pt x="2939109" y="123021"/>
                  <a:pt x="2939860" y="121383"/>
                  <a:pt x="2942181" y="121383"/>
                </a:cubicBezTo>
                <a:cubicBezTo>
                  <a:pt x="2944502" y="121383"/>
                  <a:pt x="2945662" y="120632"/>
                  <a:pt x="2945662" y="119130"/>
                </a:cubicBezTo>
                <a:cubicBezTo>
                  <a:pt x="2945662" y="117628"/>
                  <a:pt x="2947164" y="116331"/>
                  <a:pt x="2950168" y="115239"/>
                </a:cubicBezTo>
                <a:cubicBezTo>
                  <a:pt x="2953444" y="113874"/>
                  <a:pt x="2955560" y="113191"/>
                  <a:pt x="2956516" y="113191"/>
                </a:cubicBezTo>
                <a:close/>
                <a:moveTo>
                  <a:pt x="1713048" y="110939"/>
                </a:moveTo>
                <a:cubicBezTo>
                  <a:pt x="1714822" y="111075"/>
                  <a:pt x="1720215" y="112509"/>
                  <a:pt x="1729226" y="115239"/>
                </a:cubicBezTo>
                <a:cubicBezTo>
                  <a:pt x="1741786" y="119062"/>
                  <a:pt x="1749158" y="121588"/>
                  <a:pt x="1751343" y="122816"/>
                </a:cubicBezTo>
                <a:cubicBezTo>
                  <a:pt x="1753527" y="124045"/>
                  <a:pt x="1755575" y="124659"/>
                  <a:pt x="1757486" y="124659"/>
                </a:cubicBezTo>
                <a:cubicBezTo>
                  <a:pt x="1759398" y="124659"/>
                  <a:pt x="1760695" y="126093"/>
                  <a:pt x="1761377" y="128960"/>
                </a:cubicBezTo>
                <a:cubicBezTo>
                  <a:pt x="1762060" y="131827"/>
                  <a:pt x="1761719" y="134626"/>
                  <a:pt x="1760353" y="137356"/>
                </a:cubicBezTo>
                <a:cubicBezTo>
                  <a:pt x="1759261" y="139814"/>
                  <a:pt x="1756121" y="142203"/>
                  <a:pt x="1750933" y="144524"/>
                </a:cubicBezTo>
                <a:cubicBezTo>
                  <a:pt x="1745745" y="146845"/>
                  <a:pt x="1740148" y="148415"/>
                  <a:pt x="1734140" y="149234"/>
                </a:cubicBezTo>
                <a:cubicBezTo>
                  <a:pt x="1730318" y="149780"/>
                  <a:pt x="1727724" y="150736"/>
                  <a:pt x="1726359" y="152101"/>
                </a:cubicBezTo>
                <a:cubicBezTo>
                  <a:pt x="1724993" y="153466"/>
                  <a:pt x="1722672" y="154149"/>
                  <a:pt x="1719396" y="154149"/>
                </a:cubicBezTo>
                <a:cubicBezTo>
                  <a:pt x="1716119" y="154149"/>
                  <a:pt x="1711750" y="155514"/>
                  <a:pt x="1706290" y="158244"/>
                </a:cubicBezTo>
                <a:cubicBezTo>
                  <a:pt x="1685811" y="168074"/>
                  <a:pt x="1674479" y="192103"/>
                  <a:pt x="1672295" y="230330"/>
                </a:cubicBezTo>
                <a:cubicBezTo>
                  <a:pt x="1671476" y="242071"/>
                  <a:pt x="1670656" y="249034"/>
                  <a:pt x="1669837" y="251218"/>
                </a:cubicBezTo>
                <a:cubicBezTo>
                  <a:pt x="1668472" y="253675"/>
                  <a:pt x="1667516" y="263027"/>
                  <a:pt x="1666970" y="279274"/>
                </a:cubicBezTo>
                <a:cubicBezTo>
                  <a:pt x="1666424" y="295520"/>
                  <a:pt x="1666697" y="305965"/>
                  <a:pt x="1667789" y="310606"/>
                </a:cubicBezTo>
                <a:cubicBezTo>
                  <a:pt x="1674070" y="337911"/>
                  <a:pt x="1672977" y="351427"/>
                  <a:pt x="1664513" y="351154"/>
                </a:cubicBezTo>
                <a:cubicBezTo>
                  <a:pt x="1662328" y="350881"/>
                  <a:pt x="1659734" y="349653"/>
                  <a:pt x="1656731" y="347468"/>
                </a:cubicBezTo>
                <a:cubicBezTo>
                  <a:pt x="1652635" y="344192"/>
                  <a:pt x="1648949" y="337775"/>
                  <a:pt x="1645672" y="328218"/>
                </a:cubicBezTo>
                <a:cubicBezTo>
                  <a:pt x="1640211" y="312381"/>
                  <a:pt x="1637140" y="302415"/>
                  <a:pt x="1636457" y="298319"/>
                </a:cubicBezTo>
                <a:cubicBezTo>
                  <a:pt x="1635774" y="294223"/>
                  <a:pt x="1636525" y="291083"/>
                  <a:pt x="1638710" y="288899"/>
                </a:cubicBezTo>
                <a:cubicBezTo>
                  <a:pt x="1640621" y="287534"/>
                  <a:pt x="1641986" y="283438"/>
                  <a:pt x="1642805" y="276612"/>
                </a:cubicBezTo>
                <a:cubicBezTo>
                  <a:pt x="1647174" y="241661"/>
                  <a:pt x="1652226" y="213128"/>
                  <a:pt x="1657960" y="191010"/>
                </a:cubicBezTo>
                <a:cubicBezTo>
                  <a:pt x="1659871" y="183911"/>
                  <a:pt x="1662738" y="175993"/>
                  <a:pt x="1666561" y="167255"/>
                </a:cubicBezTo>
                <a:cubicBezTo>
                  <a:pt x="1668745" y="162067"/>
                  <a:pt x="1669291" y="158995"/>
                  <a:pt x="1668199" y="158040"/>
                </a:cubicBezTo>
                <a:cubicBezTo>
                  <a:pt x="1667107" y="157084"/>
                  <a:pt x="1661373" y="155924"/>
                  <a:pt x="1650997" y="154558"/>
                </a:cubicBezTo>
                <a:cubicBezTo>
                  <a:pt x="1634341" y="152101"/>
                  <a:pt x="1626013" y="148415"/>
                  <a:pt x="1626013" y="143500"/>
                </a:cubicBezTo>
                <a:cubicBezTo>
                  <a:pt x="1626013" y="141315"/>
                  <a:pt x="1627310" y="139882"/>
                  <a:pt x="1629904" y="139199"/>
                </a:cubicBezTo>
                <a:cubicBezTo>
                  <a:pt x="1632498" y="138517"/>
                  <a:pt x="1638982" y="137766"/>
                  <a:pt x="1649358" y="136947"/>
                </a:cubicBezTo>
                <a:cubicBezTo>
                  <a:pt x="1662192" y="136400"/>
                  <a:pt x="1671271" y="134967"/>
                  <a:pt x="1676595" y="132646"/>
                </a:cubicBezTo>
                <a:cubicBezTo>
                  <a:pt x="1681920" y="130325"/>
                  <a:pt x="1687176" y="128345"/>
                  <a:pt x="1692364" y="126707"/>
                </a:cubicBezTo>
                <a:cubicBezTo>
                  <a:pt x="1701374" y="123704"/>
                  <a:pt x="1706972" y="119335"/>
                  <a:pt x="1709156" y="113601"/>
                </a:cubicBezTo>
                <a:cubicBezTo>
                  <a:pt x="1709976" y="111689"/>
                  <a:pt x="1711273" y="110802"/>
                  <a:pt x="1713048" y="110939"/>
                </a:cubicBezTo>
                <a:close/>
                <a:moveTo>
                  <a:pt x="2649949" y="110734"/>
                </a:moveTo>
                <a:cubicBezTo>
                  <a:pt x="2647219" y="110734"/>
                  <a:pt x="2643669" y="111416"/>
                  <a:pt x="2639300" y="112782"/>
                </a:cubicBezTo>
                <a:cubicBezTo>
                  <a:pt x="2634931" y="114147"/>
                  <a:pt x="2631928" y="115512"/>
                  <a:pt x="2630289" y="116877"/>
                </a:cubicBezTo>
                <a:cubicBezTo>
                  <a:pt x="2628651" y="118516"/>
                  <a:pt x="2625716" y="120017"/>
                  <a:pt x="2621484" y="121383"/>
                </a:cubicBezTo>
                <a:cubicBezTo>
                  <a:pt x="2617251" y="122748"/>
                  <a:pt x="2614589" y="123158"/>
                  <a:pt x="2613497" y="122611"/>
                </a:cubicBezTo>
                <a:cubicBezTo>
                  <a:pt x="2612678" y="122065"/>
                  <a:pt x="2610767" y="122338"/>
                  <a:pt x="2607763" y="123431"/>
                </a:cubicBezTo>
                <a:cubicBezTo>
                  <a:pt x="2605851" y="124250"/>
                  <a:pt x="2604623" y="125274"/>
                  <a:pt x="2604077" y="126502"/>
                </a:cubicBezTo>
                <a:cubicBezTo>
                  <a:pt x="2603531" y="127731"/>
                  <a:pt x="2603121" y="130257"/>
                  <a:pt x="2602848" y="134080"/>
                </a:cubicBezTo>
                <a:cubicBezTo>
                  <a:pt x="2602575" y="140087"/>
                  <a:pt x="2603394" y="144319"/>
                  <a:pt x="2605305" y="146776"/>
                </a:cubicBezTo>
                <a:cubicBezTo>
                  <a:pt x="2606671" y="148415"/>
                  <a:pt x="2608173" y="149166"/>
                  <a:pt x="2609811" y="149029"/>
                </a:cubicBezTo>
                <a:cubicBezTo>
                  <a:pt x="2611449" y="148893"/>
                  <a:pt x="2616364" y="147596"/>
                  <a:pt x="2624555" y="145138"/>
                </a:cubicBezTo>
                <a:cubicBezTo>
                  <a:pt x="2626194" y="144592"/>
                  <a:pt x="2626194" y="143363"/>
                  <a:pt x="2624555" y="141452"/>
                </a:cubicBezTo>
                <a:cubicBezTo>
                  <a:pt x="2623737" y="140360"/>
                  <a:pt x="2623395" y="139677"/>
                  <a:pt x="2623531" y="139404"/>
                </a:cubicBezTo>
                <a:cubicBezTo>
                  <a:pt x="2623668" y="139131"/>
                  <a:pt x="2624283" y="139268"/>
                  <a:pt x="2625375" y="139814"/>
                </a:cubicBezTo>
                <a:cubicBezTo>
                  <a:pt x="2628651" y="140906"/>
                  <a:pt x="2633020" y="140701"/>
                  <a:pt x="2638481" y="139199"/>
                </a:cubicBezTo>
                <a:cubicBezTo>
                  <a:pt x="2643942" y="137697"/>
                  <a:pt x="2648038" y="135718"/>
                  <a:pt x="2650768" y="133260"/>
                </a:cubicBezTo>
                <a:cubicBezTo>
                  <a:pt x="2654045" y="129984"/>
                  <a:pt x="2656844" y="126639"/>
                  <a:pt x="2659165" y="123226"/>
                </a:cubicBezTo>
                <a:cubicBezTo>
                  <a:pt x="2661485" y="119813"/>
                  <a:pt x="2662373" y="117765"/>
                  <a:pt x="2661827" y="117082"/>
                </a:cubicBezTo>
                <a:cubicBezTo>
                  <a:pt x="2661281" y="116400"/>
                  <a:pt x="2657185" y="117970"/>
                  <a:pt x="2649539" y="121792"/>
                </a:cubicBezTo>
                <a:cubicBezTo>
                  <a:pt x="2641894" y="125615"/>
                  <a:pt x="2637730" y="127526"/>
                  <a:pt x="2637047" y="127526"/>
                </a:cubicBezTo>
                <a:cubicBezTo>
                  <a:pt x="2636365" y="127526"/>
                  <a:pt x="2639027" y="124659"/>
                  <a:pt x="2645034" y="118925"/>
                </a:cubicBezTo>
                <a:cubicBezTo>
                  <a:pt x="2650495" y="113464"/>
                  <a:pt x="2652133" y="110734"/>
                  <a:pt x="2649949" y="110734"/>
                </a:cubicBezTo>
                <a:close/>
                <a:moveTo>
                  <a:pt x="1331527" y="108276"/>
                </a:moveTo>
                <a:cubicBezTo>
                  <a:pt x="1337261" y="108276"/>
                  <a:pt x="1341016" y="112236"/>
                  <a:pt x="1342791" y="120154"/>
                </a:cubicBezTo>
                <a:cubicBezTo>
                  <a:pt x="1344565" y="128072"/>
                  <a:pt x="1344088" y="138585"/>
                  <a:pt x="1341357" y="151691"/>
                </a:cubicBezTo>
                <a:cubicBezTo>
                  <a:pt x="1338900" y="164252"/>
                  <a:pt x="1337261" y="176129"/>
                  <a:pt x="1336442" y="187324"/>
                </a:cubicBezTo>
                <a:lnTo>
                  <a:pt x="1335213" y="198383"/>
                </a:lnTo>
                <a:lnTo>
                  <a:pt x="1341357" y="191830"/>
                </a:lnTo>
                <a:cubicBezTo>
                  <a:pt x="1345453" y="187461"/>
                  <a:pt x="1348047" y="185276"/>
                  <a:pt x="1349139" y="185276"/>
                </a:cubicBezTo>
                <a:cubicBezTo>
                  <a:pt x="1350231" y="185276"/>
                  <a:pt x="1351597" y="183229"/>
                  <a:pt x="1353235" y="179133"/>
                </a:cubicBezTo>
                <a:cubicBezTo>
                  <a:pt x="1358696" y="164115"/>
                  <a:pt x="1363474" y="156060"/>
                  <a:pt x="1367570" y="154968"/>
                </a:cubicBezTo>
                <a:cubicBezTo>
                  <a:pt x="1370300" y="154422"/>
                  <a:pt x="1374533" y="154831"/>
                  <a:pt x="1380267" y="156197"/>
                </a:cubicBezTo>
                <a:cubicBezTo>
                  <a:pt x="1384089" y="157016"/>
                  <a:pt x="1386547" y="157903"/>
                  <a:pt x="1387639" y="158859"/>
                </a:cubicBezTo>
                <a:cubicBezTo>
                  <a:pt x="1388731" y="159815"/>
                  <a:pt x="1389551" y="161794"/>
                  <a:pt x="1390097" y="164798"/>
                </a:cubicBezTo>
                <a:cubicBezTo>
                  <a:pt x="1390916" y="169440"/>
                  <a:pt x="1389482" y="174354"/>
                  <a:pt x="1385796" y="179542"/>
                </a:cubicBezTo>
                <a:cubicBezTo>
                  <a:pt x="1382110" y="184730"/>
                  <a:pt x="1373577" y="194151"/>
                  <a:pt x="1360197" y="207803"/>
                </a:cubicBezTo>
                <a:lnTo>
                  <a:pt x="1339309" y="228691"/>
                </a:lnTo>
                <a:lnTo>
                  <a:pt x="1345043" y="235245"/>
                </a:lnTo>
                <a:lnTo>
                  <a:pt x="1350777" y="241388"/>
                </a:lnTo>
                <a:lnTo>
                  <a:pt x="1358969" y="231558"/>
                </a:lnTo>
                <a:cubicBezTo>
                  <a:pt x="1364703" y="225278"/>
                  <a:pt x="1369140" y="219749"/>
                  <a:pt x="1372280" y="214971"/>
                </a:cubicBezTo>
                <a:cubicBezTo>
                  <a:pt x="1375420" y="210192"/>
                  <a:pt x="1377673" y="207257"/>
                  <a:pt x="1379038" y="206165"/>
                </a:cubicBezTo>
                <a:cubicBezTo>
                  <a:pt x="1379584" y="205892"/>
                  <a:pt x="1379857" y="206028"/>
                  <a:pt x="1379857" y="206574"/>
                </a:cubicBezTo>
                <a:cubicBezTo>
                  <a:pt x="1379584" y="207667"/>
                  <a:pt x="1378355" y="209987"/>
                  <a:pt x="1376171" y="213537"/>
                </a:cubicBezTo>
                <a:cubicBezTo>
                  <a:pt x="1372621" y="219271"/>
                  <a:pt x="1369891" y="224459"/>
                  <a:pt x="1367979" y="229101"/>
                </a:cubicBezTo>
                <a:cubicBezTo>
                  <a:pt x="1366068" y="233743"/>
                  <a:pt x="1364430" y="237156"/>
                  <a:pt x="1363065" y="239340"/>
                </a:cubicBezTo>
                <a:cubicBezTo>
                  <a:pt x="1360607" y="243982"/>
                  <a:pt x="1362245" y="253266"/>
                  <a:pt x="1367979" y="267191"/>
                </a:cubicBezTo>
                <a:cubicBezTo>
                  <a:pt x="1370164" y="272379"/>
                  <a:pt x="1371120" y="275929"/>
                  <a:pt x="1370847" y="277840"/>
                </a:cubicBezTo>
                <a:cubicBezTo>
                  <a:pt x="1370573" y="279752"/>
                  <a:pt x="1369072" y="280707"/>
                  <a:pt x="1366341" y="280707"/>
                </a:cubicBezTo>
                <a:cubicBezTo>
                  <a:pt x="1362519" y="280707"/>
                  <a:pt x="1359037" y="278933"/>
                  <a:pt x="1355897" y="275383"/>
                </a:cubicBezTo>
                <a:cubicBezTo>
                  <a:pt x="1352757" y="271833"/>
                  <a:pt x="1348593" y="265280"/>
                  <a:pt x="1343405" y="255723"/>
                </a:cubicBezTo>
                <a:cubicBezTo>
                  <a:pt x="1337125" y="243982"/>
                  <a:pt x="1333302" y="237907"/>
                  <a:pt x="1331937" y="237497"/>
                </a:cubicBezTo>
                <a:cubicBezTo>
                  <a:pt x="1330572" y="237088"/>
                  <a:pt x="1329070" y="240364"/>
                  <a:pt x="1327431" y="247327"/>
                </a:cubicBezTo>
                <a:cubicBezTo>
                  <a:pt x="1325793" y="254290"/>
                  <a:pt x="1324496" y="258454"/>
                  <a:pt x="1323541" y="259819"/>
                </a:cubicBezTo>
                <a:cubicBezTo>
                  <a:pt x="1322585" y="261184"/>
                  <a:pt x="1320947" y="267055"/>
                  <a:pt x="1318626" y="277431"/>
                </a:cubicBezTo>
                <a:cubicBezTo>
                  <a:pt x="1316305" y="287807"/>
                  <a:pt x="1314257" y="293268"/>
                  <a:pt x="1312482" y="293814"/>
                </a:cubicBezTo>
                <a:cubicBezTo>
                  <a:pt x="1310707" y="294360"/>
                  <a:pt x="1309820" y="296271"/>
                  <a:pt x="1309820" y="299548"/>
                </a:cubicBezTo>
                <a:cubicBezTo>
                  <a:pt x="1309820" y="302824"/>
                  <a:pt x="1308864" y="306374"/>
                  <a:pt x="1306953" y="310197"/>
                </a:cubicBezTo>
                <a:cubicBezTo>
                  <a:pt x="1304495" y="314566"/>
                  <a:pt x="1300127" y="319617"/>
                  <a:pt x="1293846" y="325351"/>
                </a:cubicBezTo>
                <a:cubicBezTo>
                  <a:pt x="1287566" y="331085"/>
                  <a:pt x="1283197" y="333952"/>
                  <a:pt x="1280740" y="333952"/>
                </a:cubicBezTo>
                <a:cubicBezTo>
                  <a:pt x="1277737" y="333952"/>
                  <a:pt x="1275825" y="334635"/>
                  <a:pt x="1275006" y="336000"/>
                </a:cubicBezTo>
                <a:cubicBezTo>
                  <a:pt x="1274187" y="337365"/>
                  <a:pt x="1272549" y="338048"/>
                  <a:pt x="1270091" y="338048"/>
                </a:cubicBezTo>
                <a:cubicBezTo>
                  <a:pt x="1267634" y="338048"/>
                  <a:pt x="1263743" y="336887"/>
                  <a:pt x="1258418" y="334567"/>
                </a:cubicBezTo>
                <a:cubicBezTo>
                  <a:pt x="1253094" y="332246"/>
                  <a:pt x="1250431" y="330539"/>
                  <a:pt x="1250431" y="329447"/>
                </a:cubicBezTo>
                <a:cubicBezTo>
                  <a:pt x="1250431" y="328628"/>
                  <a:pt x="1249407" y="328218"/>
                  <a:pt x="1247360" y="328218"/>
                </a:cubicBezTo>
                <a:cubicBezTo>
                  <a:pt x="1245312" y="328218"/>
                  <a:pt x="1244288" y="327331"/>
                  <a:pt x="1244288" y="325556"/>
                </a:cubicBezTo>
                <a:cubicBezTo>
                  <a:pt x="1244288" y="323781"/>
                  <a:pt x="1242991" y="322075"/>
                  <a:pt x="1240397" y="320436"/>
                </a:cubicBezTo>
                <a:cubicBezTo>
                  <a:pt x="1237803" y="318798"/>
                  <a:pt x="1236915" y="317023"/>
                  <a:pt x="1237735" y="315112"/>
                </a:cubicBezTo>
                <a:cubicBezTo>
                  <a:pt x="1238554" y="313200"/>
                  <a:pt x="1238213" y="312245"/>
                  <a:pt x="1236711" y="312245"/>
                </a:cubicBezTo>
                <a:cubicBezTo>
                  <a:pt x="1235209" y="312245"/>
                  <a:pt x="1234458" y="311494"/>
                  <a:pt x="1234458" y="309992"/>
                </a:cubicBezTo>
                <a:cubicBezTo>
                  <a:pt x="1234458" y="308490"/>
                  <a:pt x="1236165" y="306169"/>
                  <a:pt x="1239578" y="303029"/>
                </a:cubicBezTo>
                <a:cubicBezTo>
                  <a:pt x="1242991" y="299889"/>
                  <a:pt x="1245448" y="298319"/>
                  <a:pt x="1246950" y="298319"/>
                </a:cubicBezTo>
                <a:cubicBezTo>
                  <a:pt x="1248452" y="298319"/>
                  <a:pt x="1252479" y="295520"/>
                  <a:pt x="1259033" y="289923"/>
                </a:cubicBezTo>
                <a:cubicBezTo>
                  <a:pt x="1265586" y="284325"/>
                  <a:pt x="1271320" y="276339"/>
                  <a:pt x="1276235" y="265963"/>
                </a:cubicBezTo>
                <a:cubicBezTo>
                  <a:pt x="1287976" y="240296"/>
                  <a:pt x="1296713" y="214220"/>
                  <a:pt x="1302447" y="187734"/>
                </a:cubicBezTo>
                <a:cubicBezTo>
                  <a:pt x="1304359" y="178996"/>
                  <a:pt x="1304495" y="175037"/>
                  <a:pt x="1302857" y="175856"/>
                </a:cubicBezTo>
                <a:cubicBezTo>
                  <a:pt x="1302038" y="176129"/>
                  <a:pt x="1300946" y="177495"/>
                  <a:pt x="1299581" y="179952"/>
                </a:cubicBezTo>
                <a:cubicBezTo>
                  <a:pt x="1297942" y="182956"/>
                  <a:pt x="1296304" y="185276"/>
                  <a:pt x="1294665" y="186915"/>
                </a:cubicBezTo>
                <a:cubicBezTo>
                  <a:pt x="1292208" y="189372"/>
                  <a:pt x="1289819" y="192922"/>
                  <a:pt x="1287498" y="197564"/>
                </a:cubicBezTo>
                <a:cubicBezTo>
                  <a:pt x="1285177" y="202206"/>
                  <a:pt x="1283607" y="206438"/>
                  <a:pt x="1282788" y="210261"/>
                </a:cubicBezTo>
                <a:cubicBezTo>
                  <a:pt x="1281969" y="215448"/>
                  <a:pt x="1280877" y="218862"/>
                  <a:pt x="1279511" y="220500"/>
                </a:cubicBezTo>
                <a:cubicBezTo>
                  <a:pt x="1278146" y="222138"/>
                  <a:pt x="1278146" y="222957"/>
                  <a:pt x="1279511" y="222957"/>
                </a:cubicBezTo>
                <a:cubicBezTo>
                  <a:pt x="1280057" y="223503"/>
                  <a:pt x="1280331" y="225551"/>
                  <a:pt x="1280331" y="229101"/>
                </a:cubicBezTo>
                <a:cubicBezTo>
                  <a:pt x="1280331" y="232651"/>
                  <a:pt x="1279989" y="236815"/>
                  <a:pt x="1279307" y="241593"/>
                </a:cubicBezTo>
                <a:cubicBezTo>
                  <a:pt x="1278624" y="246371"/>
                  <a:pt x="1277873" y="249580"/>
                  <a:pt x="1277054" y="251218"/>
                </a:cubicBezTo>
                <a:cubicBezTo>
                  <a:pt x="1274869" y="254495"/>
                  <a:pt x="1271661" y="255655"/>
                  <a:pt x="1267429" y="254699"/>
                </a:cubicBezTo>
                <a:cubicBezTo>
                  <a:pt x="1263197" y="253744"/>
                  <a:pt x="1258691" y="250877"/>
                  <a:pt x="1253913" y="246098"/>
                </a:cubicBezTo>
                <a:cubicBezTo>
                  <a:pt x="1249134" y="241320"/>
                  <a:pt x="1246336" y="236473"/>
                  <a:pt x="1245517" y="231558"/>
                </a:cubicBezTo>
                <a:cubicBezTo>
                  <a:pt x="1244697" y="226917"/>
                  <a:pt x="1242991" y="221797"/>
                  <a:pt x="1240397" y="216199"/>
                </a:cubicBezTo>
                <a:cubicBezTo>
                  <a:pt x="1237803" y="210602"/>
                  <a:pt x="1235414" y="206438"/>
                  <a:pt x="1233229" y="203707"/>
                </a:cubicBezTo>
                <a:cubicBezTo>
                  <a:pt x="1231318" y="201796"/>
                  <a:pt x="1230294" y="200021"/>
                  <a:pt x="1230157" y="198383"/>
                </a:cubicBezTo>
                <a:cubicBezTo>
                  <a:pt x="1230021" y="196745"/>
                  <a:pt x="1230499" y="193604"/>
                  <a:pt x="1231591" y="188963"/>
                </a:cubicBezTo>
                <a:cubicBezTo>
                  <a:pt x="1233229" y="182136"/>
                  <a:pt x="1235073" y="175788"/>
                  <a:pt x="1237120" y="169917"/>
                </a:cubicBezTo>
                <a:cubicBezTo>
                  <a:pt x="1239168" y="164047"/>
                  <a:pt x="1239919" y="160770"/>
                  <a:pt x="1239373" y="160088"/>
                </a:cubicBezTo>
                <a:cubicBezTo>
                  <a:pt x="1238827" y="159405"/>
                  <a:pt x="1239509" y="157698"/>
                  <a:pt x="1241421" y="154968"/>
                </a:cubicBezTo>
                <a:cubicBezTo>
                  <a:pt x="1243332" y="152237"/>
                  <a:pt x="1244288" y="149507"/>
                  <a:pt x="1244288" y="146776"/>
                </a:cubicBezTo>
                <a:cubicBezTo>
                  <a:pt x="1244288" y="142954"/>
                  <a:pt x="1246950" y="140906"/>
                  <a:pt x="1252275" y="140633"/>
                </a:cubicBezTo>
                <a:cubicBezTo>
                  <a:pt x="1257599" y="140360"/>
                  <a:pt x="1262309" y="141998"/>
                  <a:pt x="1266405" y="145548"/>
                </a:cubicBezTo>
                <a:cubicBezTo>
                  <a:pt x="1268589" y="147459"/>
                  <a:pt x="1270501" y="150804"/>
                  <a:pt x="1272139" y="155582"/>
                </a:cubicBezTo>
                <a:cubicBezTo>
                  <a:pt x="1273777" y="160361"/>
                  <a:pt x="1274460" y="164525"/>
                  <a:pt x="1274187" y="168074"/>
                </a:cubicBezTo>
                <a:cubicBezTo>
                  <a:pt x="1273914" y="171624"/>
                  <a:pt x="1274323" y="173672"/>
                  <a:pt x="1275415" y="174218"/>
                </a:cubicBezTo>
                <a:cubicBezTo>
                  <a:pt x="1277054" y="175310"/>
                  <a:pt x="1287293" y="168484"/>
                  <a:pt x="1306134" y="153739"/>
                </a:cubicBezTo>
                <a:cubicBezTo>
                  <a:pt x="1309956" y="150736"/>
                  <a:pt x="1311868" y="148142"/>
                  <a:pt x="1311868" y="145957"/>
                </a:cubicBezTo>
                <a:cubicBezTo>
                  <a:pt x="1311868" y="143227"/>
                  <a:pt x="1313643" y="136674"/>
                  <a:pt x="1317192" y="126298"/>
                </a:cubicBezTo>
                <a:cubicBezTo>
                  <a:pt x="1320742" y="115922"/>
                  <a:pt x="1323063" y="110324"/>
                  <a:pt x="1324155" y="109505"/>
                </a:cubicBezTo>
                <a:cubicBezTo>
                  <a:pt x="1325793" y="108686"/>
                  <a:pt x="1328251" y="108276"/>
                  <a:pt x="1331527" y="108276"/>
                </a:cubicBezTo>
                <a:close/>
                <a:moveTo>
                  <a:pt x="636888" y="100904"/>
                </a:moveTo>
                <a:cubicBezTo>
                  <a:pt x="637161" y="101450"/>
                  <a:pt x="636342" y="102269"/>
                  <a:pt x="634431" y="103361"/>
                </a:cubicBezTo>
                <a:cubicBezTo>
                  <a:pt x="631973" y="105273"/>
                  <a:pt x="629789" y="106228"/>
                  <a:pt x="627878" y="106228"/>
                </a:cubicBezTo>
                <a:cubicBezTo>
                  <a:pt x="625966" y="106228"/>
                  <a:pt x="626649" y="105409"/>
                  <a:pt x="629925" y="103771"/>
                </a:cubicBezTo>
                <a:cubicBezTo>
                  <a:pt x="634567" y="101040"/>
                  <a:pt x="636888" y="100085"/>
                  <a:pt x="636888" y="100904"/>
                </a:cubicBezTo>
                <a:close/>
                <a:moveTo>
                  <a:pt x="1814008" y="98037"/>
                </a:moveTo>
                <a:cubicBezTo>
                  <a:pt x="1815646" y="97764"/>
                  <a:pt x="1819196" y="97764"/>
                  <a:pt x="1824657" y="98037"/>
                </a:cubicBezTo>
                <a:cubicBezTo>
                  <a:pt x="1832848" y="98856"/>
                  <a:pt x="1838787" y="99948"/>
                  <a:pt x="1842473" y="101314"/>
                </a:cubicBezTo>
                <a:cubicBezTo>
                  <a:pt x="1846159" y="102679"/>
                  <a:pt x="1849026" y="105341"/>
                  <a:pt x="1851074" y="109300"/>
                </a:cubicBezTo>
                <a:cubicBezTo>
                  <a:pt x="1853122" y="113259"/>
                  <a:pt x="1853464" y="116604"/>
                  <a:pt x="1852098" y="119335"/>
                </a:cubicBezTo>
                <a:cubicBezTo>
                  <a:pt x="1849914" y="123977"/>
                  <a:pt x="1848276" y="134626"/>
                  <a:pt x="1847183" y="151282"/>
                </a:cubicBezTo>
                <a:cubicBezTo>
                  <a:pt x="1846910" y="154012"/>
                  <a:pt x="1846091" y="155924"/>
                  <a:pt x="1844726" y="157016"/>
                </a:cubicBezTo>
                <a:cubicBezTo>
                  <a:pt x="1844180" y="157562"/>
                  <a:pt x="1844862" y="157835"/>
                  <a:pt x="1846774" y="157835"/>
                </a:cubicBezTo>
                <a:cubicBezTo>
                  <a:pt x="1850050" y="157562"/>
                  <a:pt x="1859061" y="156333"/>
                  <a:pt x="1873806" y="154149"/>
                </a:cubicBezTo>
                <a:lnTo>
                  <a:pt x="1886502" y="152510"/>
                </a:lnTo>
                <a:lnTo>
                  <a:pt x="1907391" y="162750"/>
                </a:lnTo>
                <a:cubicBezTo>
                  <a:pt x="1921316" y="169576"/>
                  <a:pt x="1930464" y="175310"/>
                  <a:pt x="1934832" y="179952"/>
                </a:cubicBezTo>
                <a:cubicBezTo>
                  <a:pt x="1938655" y="183775"/>
                  <a:pt x="1942819" y="189918"/>
                  <a:pt x="1947324" y="198383"/>
                </a:cubicBezTo>
                <a:cubicBezTo>
                  <a:pt x="1951830" y="206847"/>
                  <a:pt x="1954628" y="213810"/>
                  <a:pt x="1955721" y="219271"/>
                </a:cubicBezTo>
                <a:cubicBezTo>
                  <a:pt x="1956813" y="224459"/>
                  <a:pt x="1955721" y="235654"/>
                  <a:pt x="1952444" y="252856"/>
                </a:cubicBezTo>
                <a:cubicBezTo>
                  <a:pt x="1949167" y="270058"/>
                  <a:pt x="1945891" y="281936"/>
                  <a:pt x="1942614" y="288489"/>
                </a:cubicBezTo>
                <a:cubicBezTo>
                  <a:pt x="1940157" y="293131"/>
                  <a:pt x="1938928" y="296408"/>
                  <a:pt x="1938928" y="298319"/>
                </a:cubicBezTo>
                <a:cubicBezTo>
                  <a:pt x="1938928" y="300230"/>
                  <a:pt x="1936812" y="305282"/>
                  <a:pt x="1932580" y="313473"/>
                </a:cubicBezTo>
                <a:cubicBezTo>
                  <a:pt x="1928347" y="321665"/>
                  <a:pt x="1925002" y="327399"/>
                  <a:pt x="1922545" y="330676"/>
                </a:cubicBezTo>
                <a:cubicBezTo>
                  <a:pt x="1918995" y="334498"/>
                  <a:pt x="1916879" y="337707"/>
                  <a:pt x="1916197" y="340301"/>
                </a:cubicBezTo>
                <a:cubicBezTo>
                  <a:pt x="1915514" y="342895"/>
                  <a:pt x="1914217" y="344192"/>
                  <a:pt x="1912306" y="344192"/>
                </a:cubicBezTo>
                <a:cubicBezTo>
                  <a:pt x="1910394" y="344192"/>
                  <a:pt x="1909439" y="345079"/>
                  <a:pt x="1909439" y="346854"/>
                </a:cubicBezTo>
                <a:cubicBezTo>
                  <a:pt x="1909439" y="348629"/>
                  <a:pt x="1907732" y="351496"/>
                  <a:pt x="1904319" y="355455"/>
                </a:cubicBezTo>
                <a:cubicBezTo>
                  <a:pt x="1900906" y="359414"/>
                  <a:pt x="1899199" y="361803"/>
                  <a:pt x="1899199" y="362622"/>
                </a:cubicBezTo>
                <a:cubicBezTo>
                  <a:pt x="1899199" y="363715"/>
                  <a:pt x="1894626" y="368425"/>
                  <a:pt x="1885478" y="376753"/>
                </a:cubicBezTo>
                <a:cubicBezTo>
                  <a:pt x="1876331" y="385081"/>
                  <a:pt x="1869983" y="390337"/>
                  <a:pt x="1866433" y="392521"/>
                </a:cubicBezTo>
                <a:cubicBezTo>
                  <a:pt x="1864249" y="393614"/>
                  <a:pt x="1861314" y="393341"/>
                  <a:pt x="1857627" y="391702"/>
                </a:cubicBezTo>
                <a:cubicBezTo>
                  <a:pt x="1853941" y="390064"/>
                  <a:pt x="1850870" y="387606"/>
                  <a:pt x="1848412" y="384330"/>
                </a:cubicBezTo>
                <a:cubicBezTo>
                  <a:pt x="1845682" y="380780"/>
                  <a:pt x="1844316" y="376480"/>
                  <a:pt x="1844316" y="371428"/>
                </a:cubicBezTo>
                <a:cubicBezTo>
                  <a:pt x="1844316" y="366377"/>
                  <a:pt x="1843634" y="363032"/>
                  <a:pt x="1842268" y="361394"/>
                </a:cubicBezTo>
                <a:cubicBezTo>
                  <a:pt x="1841176" y="360028"/>
                  <a:pt x="1839060" y="354704"/>
                  <a:pt x="1835920" y="345420"/>
                </a:cubicBezTo>
                <a:cubicBezTo>
                  <a:pt x="1832780" y="336137"/>
                  <a:pt x="1831346" y="330539"/>
                  <a:pt x="1831619" y="328628"/>
                </a:cubicBezTo>
                <a:cubicBezTo>
                  <a:pt x="1831892" y="323986"/>
                  <a:pt x="1828206" y="315248"/>
                  <a:pt x="1820561" y="302415"/>
                </a:cubicBezTo>
                <a:cubicBezTo>
                  <a:pt x="1816465" y="295043"/>
                  <a:pt x="1814417" y="290605"/>
                  <a:pt x="1814417" y="289104"/>
                </a:cubicBezTo>
                <a:cubicBezTo>
                  <a:pt x="1814417" y="287602"/>
                  <a:pt x="1812642" y="284598"/>
                  <a:pt x="1809093" y="280093"/>
                </a:cubicBezTo>
                <a:cubicBezTo>
                  <a:pt x="1805543" y="275588"/>
                  <a:pt x="1803495" y="269512"/>
                  <a:pt x="1802949" y="261867"/>
                </a:cubicBezTo>
                <a:cubicBezTo>
                  <a:pt x="1802403" y="254768"/>
                  <a:pt x="1803017" y="250194"/>
                  <a:pt x="1804792" y="248146"/>
                </a:cubicBezTo>
                <a:cubicBezTo>
                  <a:pt x="1806567" y="246098"/>
                  <a:pt x="1811823" y="244119"/>
                  <a:pt x="1820561" y="242207"/>
                </a:cubicBezTo>
                <a:cubicBezTo>
                  <a:pt x="1834759" y="239204"/>
                  <a:pt x="1844999" y="239204"/>
                  <a:pt x="1851279" y="242207"/>
                </a:cubicBezTo>
                <a:cubicBezTo>
                  <a:pt x="1855102" y="244119"/>
                  <a:pt x="1859607" y="246167"/>
                  <a:pt x="1864795" y="248351"/>
                </a:cubicBezTo>
                <a:cubicBezTo>
                  <a:pt x="1869983" y="250535"/>
                  <a:pt x="1874488" y="253129"/>
                  <a:pt x="1878311" y="256133"/>
                </a:cubicBezTo>
                <a:cubicBezTo>
                  <a:pt x="1880768" y="258317"/>
                  <a:pt x="1882202" y="259956"/>
                  <a:pt x="1882612" y="261048"/>
                </a:cubicBezTo>
                <a:cubicBezTo>
                  <a:pt x="1883021" y="262140"/>
                  <a:pt x="1882816" y="263915"/>
                  <a:pt x="1881997" y="266372"/>
                </a:cubicBezTo>
                <a:cubicBezTo>
                  <a:pt x="1880905" y="269649"/>
                  <a:pt x="1878720" y="271287"/>
                  <a:pt x="1875444" y="271287"/>
                </a:cubicBezTo>
                <a:cubicBezTo>
                  <a:pt x="1872167" y="271287"/>
                  <a:pt x="1866297" y="269785"/>
                  <a:pt x="1857832" y="266782"/>
                </a:cubicBezTo>
                <a:cubicBezTo>
                  <a:pt x="1850460" y="264051"/>
                  <a:pt x="1844658" y="262345"/>
                  <a:pt x="1840425" y="261662"/>
                </a:cubicBezTo>
                <a:cubicBezTo>
                  <a:pt x="1836193" y="260980"/>
                  <a:pt x="1833736" y="260092"/>
                  <a:pt x="1833053" y="259000"/>
                </a:cubicBezTo>
                <a:cubicBezTo>
                  <a:pt x="1832370" y="257908"/>
                  <a:pt x="1829094" y="257362"/>
                  <a:pt x="1823223" y="257362"/>
                </a:cubicBezTo>
                <a:cubicBezTo>
                  <a:pt x="1817352" y="257362"/>
                  <a:pt x="1814417" y="256679"/>
                  <a:pt x="1814417" y="255314"/>
                </a:cubicBezTo>
                <a:cubicBezTo>
                  <a:pt x="1814417" y="253949"/>
                  <a:pt x="1813735" y="253266"/>
                  <a:pt x="1812369" y="253266"/>
                </a:cubicBezTo>
                <a:cubicBezTo>
                  <a:pt x="1811004" y="253266"/>
                  <a:pt x="1810322" y="256133"/>
                  <a:pt x="1810322" y="261867"/>
                </a:cubicBezTo>
                <a:cubicBezTo>
                  <a:pt x="1810322" y="265690"/>
                  <a:pt x="1811072" y="268761"/>
                  <a:pt x="1812574" y="271082"/>
                </a:cubicBezTo>
                <a:cubicBezTo>
                  <a:pt x="1814076" y="273403"/>
                  <a:pt x="1818240" y="277840"/>
                  <a:pt x="1825066" y="284394"/>
                </a:cubicBezTo>
                <a:cubicBezTo>
                  <a:pt x="1834896" y="293950"/>
                  <a:pt x="1840562" y="298729"/>
                  <a:pt x="1842064" y="298729"/>
                </a:cubicBezTo>
                <a:cubicBezTo>
                  <a:pt x="1843565" y="298729"/>
                  <a:pt x="1845818" y="300299"/>
                  <a:pt x="1848822" y="303439"/>
                </a:cubicBezTo>
                <a:cubicBezTo>
                  <a:pt x="1851825" y="306579"/>
                  <a:pt x="1854828" y="308968"/>
                  <a:pt x="1857832" y="310606"/>
                </a:cubicBezTo>
                <a:cubicBezTo>
                  <a:pt x="1860836" y="312245"/>
                  <a:pt x="1861791" y="314156"/>
                  <a:pt x="1860699" y="316340"/>
                </a:cubicBezTo>
                <a:cubicBezTo>
                  <a:pt x="1859607" y="319071"/>
                  <a:pt x="1859061" y="320914"/>
                  <a:pt x="1859061" y="321870"/>
                </a:cubicBezTo>
                <a:cubicBezTo>
                  <a:pt x="1859061" y="322825"/>
                  <a:pt x="1859744" y="323440"/>
                  <a:pt x="1861109" y="323713"/>
                </a:cubicBezTo>
                <a:cubicBezTo>
                  <a:pt x="1862201" y="324259"/>
                  <a:pt x="1865409" y="321528"/>
                  <a:pt x="1870734" y="315521"/>
                </a:cubicBezTo>
                <a:cubicBezTo>
                  <a:pt x="1876058" y="309514"/>
                  <a:pt x="1881997" y="301869"/>
                  <a:pt x="1888550" y="292585"/>
                </a:cubicBezTo>
                <a:cubicBezTo>
                  <a:pt x="1892373" y="287397"/>
                  <a:pt x="1897493" y="278113"/>
                  <a:pt x="1903909" y="264734"/>
                </a:cubicBezTo>
                <a:cubicBezTo>
                  <a:pt x="1910326" y="251355"/>
                  <a:pt x="1913807" y="242890"/>
                  <a:pt x="1914354" y="239340"/>
                </a:cubicBezTo>
                <a:cubicBezTo>
                  <a:pt x="1914900" y="236064"/>
                  <a:pt x="1915924" y="231490"/>
                  <a:pt x="1917425" y="225620"/>
                </a:cubicBezTo>
                <a:cubicBezTo>
                  <a:pt x="1918927" y="219749"/>
                  <a:pt x="1919951" y="212991"/>
                  <a:pt x="1920497" y="205346"/>
                </a:cubicBezTo>
                <a:cubicBezTo>
                  <a:pt x="1921043" y="199885"/>
                  <a:pt x="1921043" y="196335"/>
                  <a:pt x="1920497" y="194697"/>
                </a:cubicBezTo>
                <a:cubicBezTo>
                  <a:pt x="1919951" y="193058"/>
                  <a:pt x="1918176" y="190874"/>
                  <a:pt x="1915173" y="188143"/>
                </a:cubicBezTo>
                <a:cubicBezTo>
                  <a:pt x="1911623" y="184594"/>
                  <a:pt x="1908073" y="182614"/>
                  <a:pt x="1904524" y="182205"/>
                </a:cubicBezTo>
                <a:cubicBezTo>
                  <a:pt x="1900974" y="181795"/>
                  <a:pt x="1894694" y="182682"/>
                  <a:pt x="1885683" y="184867"/>
                </a:cubicBezTo>
                <a:cubicBezTo>
                  <a:pt x="1877219" y="186778"/>
                  <a:pt x="1866775" y="188417"/>
                  <a:pt x="1854351" y="189782"/>
                </a:cubicBezTo>
                <a:cubicBezTo>
                  <a:pt x="1841927" y="191147"/>
                  <a:pt x="1834486" y="192512"/>
                  <a:pt x="1832029" y="193878"/>
                </a:cubicBezTo>
                <a:cubicBezTo>
                  <a:pt x="1828479" y="195789"/>
                  <a:pt x="1825476" y="196267"/>
                  <a:pt x="1823018" y="195311"/>
                </a:cubicBezTo>
                <a:cubicBezTo>
                  <a:pt x="1820561" y="194355"/>
                  <a:pt x="1817967" y="191693"/>
                  <a:pt x="1815236" y="187324"/>
                </a:cubicBezTo>
                <a:cubicBezTo>
                  <a:pt x="1811960" y="181590"/>
                  <a:pt x="1809366" y="175447"/>
                  <a:pt x="1807454" y="168893"/>
                </a:cubicBezTo>
                <a:cubicBezTo>
                  <a:pt x="1805816" y="163979"/>
                  <a:pt x="1805134" y="160565"/>
                  <a:pt x="1805406" y="158654"/>
                </a:cubicBezTo>
                <a:cubicBezTo>
                  <a:pt x="1805680" y="156743"/>
                  <a:pt x="1806908" y="153057"/>
                  <a:pt x="1809093" y="147596"/>
                </a:cubicBezTo>
                <a:cubicBezTo>
                  <a:pt x="1812642" y="140223"/>
                  <a:pt x="1814827" y="133807"/>
                  <a:pt x="1815646" y="128345"/>
                </a:cubicBezTo>
                <a:cubicBezTo>
                  <a:pt x="1815919" y="126434"/>
                  <a:pt x="1816056" y="125001"/>
                  <a:pt x="1816056" y="124045"/>
                </a:cubicBezTo>
                <a:cubicBezTo>
                  <a:pt x="1816056" y="123089"/>
                  <a:pt x="1815987" y="122270"/>
                  <a:pt x="1815851" y="121588"/>
                </a:cubicBezTo>
                <a:cubicBezTo>
                  <a:pt x="1815714" y="120905"/>
                  <a:pt x="1815509" y="120564"/>
                  <a:pt x="1815236" y="120564"/>
                </a:cubicBezTo>
                <a:lnTo>
                  <a:pt x="1813188" y="121383"/>
                </a:lnTo>
                <a:cubicBezTo>
                  <a:pt x="1811004" y="122202"/>
                  <a:pt x="1808137" y="123021"/>
                  <a:pt x="1804587" y="123840"/>
                </a:cubicBezTo>
                <a:cubicBezTo>
                  <a:pt x="1801038" y="124659"/>
                  <a:pt x="1797079" y="126707"/>
                  <a:pt x="1792710" y="129984"/>
                </a:cubicBezTo>
                <a:cubicBezTo>
                  <a:pt x="1789433" y="132441"/>
                  <a:pt x="1785679" y="135445"/>
                  <a:pt x="1781446" y="138994"/>
                </a:cubicBezTo>
                <a:cubicBezTo>
                  <a:pt x="1777214" y="142544"/>
                  <a:pt x="1773801" y="145684"/>
                  <a:pt x="1771207" y="148415"/>
                </a:cubicBezTo>
                <a:cubicBezTo>
                  <a:pt x="1768613" y="151145"/>
                  <a:pt x="1767589" y="152510"/>
                  <a:pt x="1768135" y="152510"/>
                </a:cubicBezTo>
                <a:cubicBezTo>
                  <a:pt x="1769227" y="152510"/>
                  <a:pt x="1768408" y="153603"/>
                  <a:pt x="1765678" y="155787"/>
                </a:cubicBezTo>
                <a:cubicBezTo>
                  <a:pt x="1762947" y="157971"/>
                  <a:pt x="1759125" y="162886"/>
                  <a:pt x="1754210" y="170532"/>
                </a:cubicBezTo>
                <a:cubicBezTo>
                  <a:pt x="1749295" y="178177"/>
                  <a:pt x="1746496" y="182000"/>
                  <a:pt x="1745813" y="182000"/>
                </a:cubicBezTo>
                <a:cubicBezTo>
                  <a:pt x="1745131" y="182000"/>
                  <a:pt x="1745199" y="181181"/>
                  <a:pt x="1746018" y="179542"/>
                </a:cubicBezTo>
                <a:cubicBezTo>
                  <a:pt x="1746564" y="178996"/>
                  <a:pt x="1746769" y="178655"/>
                  <a:pt x="1746632" y="178518"/>
                </a:cubicBezTo>
                <a:cubicBezTo>
                  <a:pt x="1746496" y="178382"/>
                  <a:pt x="1746018" y="178450"/>
                  <a:pt x="1745199" y="178723"/>
                </a:cubicBezTo>
                <a:cubicBezTo>
                  <a:pt x="1743561" y="179815"/>
                  <a:pt x="1742742" y="181522"/>
                  <a:pt x="1742742" y="183843"/>
                </a:cubicBezTo>
                <a:cubicBezTo>
                  <a:pt x="1742742" y="186164"/>
                  <a:pt x="1741922" y="188553"/>
                  <a:pt x="1740284" y="191010"/>
                </a:cubicBezTo>
                <a:cubicBezTo>
                  <a:pt x="1737281" y="195379"/>
                  <a:pt x="1734482" y="200294"/>
                  <a:pt x="1731888" y="205755"/>
                </a:cubicBezTo>
                <a:cubicBezTo>
                  <a:pt x="1729294" y="211216"/>
                  <a:pt x="1728406" y="214220"/>
                  <a:pt x="1729226" y="214766"/>
                </a:cubicBezTo>
                <a:cubicBezTo>
                  <a:pt x="1731956" y="216404"/>
                  <a:pt x="1735369" y="221387"/>
                  <a:pt x="1739465" y="229715"/>
                </a:cubicBezTo>
                <a:cubicBezTo>
                  <a:pt x="1743561" y="238043"/>
                  <a:pt x="1746564" y="246167"/>
                  <a:pt x="1748476" y="254085"/>
                </a:cubicBezTo>
                <a:cubicBezTo>
                  <a:pt x="1752298" y="270468"/>
                  <a:pt x="1753664" y="287465"/>
                  <a:pt x="1752571" y="305077"/>
                </a:cubicBezTo>
                <a:cubicBezTo>
                  <a:pt x="1751479" y="322689"/>
                  <a:pt x="1748476" y="333679"/>
                  <a:pt x="1743561" y="338048"/>
                </a:cubicBezTo>
                <a:cubicBezTo>
                  <a:pt x="1739192" y="341871"/>
                  <a:pt x="1734277" y="342826"/>
                  <a:pt x="1728816" y="340915"/>
                </a:cubicBezTo>
                <a:cubicBezTo>
                  <a:pt x="1723355" y="339004"/>
                  <a:pt x="1715846" y="333679"/>
                  <a:pt x="1706290" y="324942"/>
                </a:cubicBezTo>
                <a:cubicBezTo>
                  <a:pt x="1704651" y="323576"/>
                  <a:pt x="1702603" y="322143"/>
                  <a:pt x="1700146" y="320641"/>
                </a:cubicBezTo>
                <a:cubicBezTo>
                  <a:pt x="1697688" y="319139"/>
                  <a:pt x="1695436" y="318047"/>
                  <a:pt x="1693388" y="317364"/>
                </a:cubicBezTo>
                <a:cubicBezTo>
                  <a:pt x="1691340" y="316682"/>
                  <a:pt x="1690316" y="316614"/>
                  <a:pt x="1690316" y="317160"/>
                </a:cubicBezTo>
                <a:cubicBezTo>
                  <a:pt x="1690316" y="317433"/>
                  <a:pt x="1687995" y="314975"/>
                  <a:pt x="1683353" y="309787"/>
                </a:cubicBezTo>
                <a:cubicBezTo>
                  <a:pt x="1680077" y="306238"/>
                  <a:pt x="1678165" y="303644"/>
                  <a:pt x="1677619" y="302005"/>
                </a:cubicBezTo>
                <a:cubicBezTo>
                  <a:pt x="1677073" y="300367"/>
                  <a:pt x="1677073" y="298183"/>
                  <a:pt x="1677619" y="295452"/>
                </a:cubicBezTo>
                <a:cubicBezTo>
                  <a:pt x="1678711" y="290810"/>
                  <a:pt x="1680282" y="287738"/>
                  <a:pt x="1682329" y="286237"/>
                </a:cubicBezTo>
                <a:cubicBezTo>
                  <a:pt x="1684377" y="284735"/>
                  <a:pt x="1688678" y="275724"/>
                  <a:pt x="1695231" y="259205"/>
                </a:cubicBezTo>
                <a:cubicBezTo>
                  <a:pt x="1701784" y="242685"/>
                  <a:pt x="1706426" y="231558"/>
                  <a:pt x="1709156" y="225824"/>
                </a:cubicBezTo>
                <a:cubicBezTo>
                  <a:pt x="1711887" y="220636"/>
                  <a:pt x="1712911" y="217019"/>
                  <a:pt x="1712228" y="214971"/>
                </a:cubicBezTo>
                <a:cubicBezTo>
                  <a:pt x="1711546" y="212923"/>
                  <a:pt x="1709020" y="211080"/>
                  <a:pt x="1704651" y="209441"/>
                </a:cubicBezTo>
                <a:cubicBezTo>
                  <a:pt x="1699736" y="207803"/>
                  <a:pt x="1697279" y="206506"/>
                  <a:pt x="1697279" y="205550"/>
                </a:cubicBezTo>
                <a:cubicBezTo>
                  <a:pt x="1697279" y="204595"/>
                  <a:pt x="1696323" y="204390"/>
                  <a:pt x="1694412" y="204936"/>
                </a:cubicBezTo>
                <a:cubicBezTo>
                  <a:pt x="1692500" y="205755"/>
                  <a:pt x="1691545" y="205073"/>
                  <a:pt x="1691545" y="202888"/>
                </a:cubicBezTo>
                <a:cubicBezTo>
                  <a:pt x="1691545" y="200977"/>
                  <a:pt x="1692227" y="199612"/>
                  <a:pt x="1693593" y="198792"/>
                </a:cubicBezTo>
                <a:cubicBezTo>
                  <a:pt x="1694412" y="198246"/>
                  <a:pt x="1694890" y="198042"/>
                  <a:pt x="1695026" y="198178"/>
                </a:cubicBezTo>
                <a:cubicBezTo>
                  <a:pt x="1695163" y="198315"/>
                  <a:pt x="1694958" y="198792"/>
                  <a:pt x="1694412" y="199612"/>
                </a:cubicBezTo>
                <a:cubicBezTo>
                  <a:pt x="1693593" y="201250"/>
                  <a:pt x="1694139" y="201932"/>
                  <a:pt x="1696050" y="201659"/>
                </a:cubicBezTo>
                <a:cubicBezTo>
                  <a:pt x="1696596" y="201386"/>
                  <a:pt x="1697279" y="201250"/>
                  <a:pt x="1698098" y="201250"/>
                </a:cubicBezTo>
                <a:cubicBezTo>
                  <a:pt x="1701648" y="200158"/>
                  <a:pt x="1705880" y="200635"/>
                  <a:pt x="1710795" y="202683"/>
                </a:cubicBezTo>
                <a:cubicBezTo>
                  <a:pt x="1715710" y="204731"/>
                  <a:pt x="1718577" y="205209"/>
                  <a:pt x="1719396" y="204117"/>
                </a:cubicBezTo>
                <a:cubicBezTo>
                  <a:pt x="1720215" y="203298"/>
                  <a:pt x="1725198" y="196062"/>
                  <a:pt x="1734345" y="182409"/>
                </a:cubicBezTo>
                <a:cubicBezTo>
                  <a:pt x="1743493" y="168757"/>
                  <a:pt x="1748612" y="160838"/>
                  <a:pt x="1749704" y="158654"/>
                </a:cubicBezTo>
                <a:cubicBezTo>
                  <a:pt x="1751889" y="155104"/>
                  <a:pt x="1758988" y="147459"/>
                  <a:pt x="1771002" y="135718"/>
                </a:cubicBezTo>
                <a:cubicBezTo>
                  <a:pt x="1783017" y="123977"/>
                  <a:pt x="1790389" y="117287"/>
                  <a:pt x="1793119" y="115649"/>
                </a:cubicBezTo>
                <a:cubicBezTo>
                  <a:pt x="1801311" y="111553"/>
                  <a:pt x="1806908" y="106775"/>
                  <a:pt x="1809912" y="101314"/>
                </a:cubicBezTo>
                <a:cubicBezTo>
                  <a:pt x="1811004" y="99402"/>
                  <a:pt x="1812369" y="98310"/>
                  <a:pt x="1814008" y="98037"/>
                </a:cubicBezTo>
                <a:close/>
                <a:moveTo>
                  <a:pt x="647743" y="96808"/>
                </a:moveTo>
                <a:cubicBezTo>
                  <a:pt x="649791" y="96808"/>
                  <a:pt x="649450" y="97354"/>
                  <a:pt x="646719" y="98447"/>
                </a:cubicBezTo>
                <a:cubicBezTo>
                  <a:pt x="642623" y="100358"/>
                  <a:pt x="640439" y="100904"/>
                  <a:pt x="640166" y="100085"/>
                </a:cubicBezTo>
                <a:cubicBezTo>
                  <a:pt x="640166" y="99812"/>
                  <a:pt x="640712" y="99266"/>
                  <a:pt x="641804" y="98447"/>
                </a:cubicBezTo>
                <a:cubicBezTo>
                  <a:pt x="643716" y="97354"/>
                  <a:pt x="645695" y="96808"/>
                  <a:pt x="647743" y="96808"/>
                </a:cubicBezTo>
                <a:close/>
                <a:moveTo>
                  <a:pt x="661873" y="93122"/>
                </a:moveTo>
                <a:cubicBezTo>
                  <a:pt x="663238" y="93395"/>
                  <a:pt x="664058" y="93668"/>
                  <a:pt x="664331" y="93941"/>
                </a:cubicBezTo>
                <a:cubicBezTo>
                  <a:pt x="662692" y="94760"/>
                  <a:pt x="661054" y="94760"/>
                  <a:pt x="659416" y="93941"/>
                </a:cubicBezTo>
                <a:cubicBezTo>
                  <a:pt x="659689" y="93668"/>
                  <a:pt x="660508" y="93395"/>
                  <a:pt x="661873" y="93122"/>
                </a:cubicBezTo>
                <a:close/>
                <a:moveTo>
                  <a:pt x="450123" y="92303"/>
                </a:moveTo>
                <a:cubicBezTo>
                  <a:pt x="453946" y="92576"/>
                  <a:pt x="457290" y="93463"/>
                  <a:pt x="460158" y="94965"/>
                </a:cubicBezTo>
                <a:cubicBezTo>
                  <a:pt x="463025" y="96467"/>
                  <a:pt x="467189" y="99402"/>
                  <a:pt x="472650" y="103771"/>
                </a:cubicBezTo>
                <a:cubicBezTo>
                  <a:pt x="494494" y="121246"/>
                  <a:pt x="506098" y="136810"/>
                  <a:pt x="507464" y="150463"/>
                </a:cubicBezTo>
                <a:cubicBezTo>
                  <a:pt x="508010" y="156197"/>
                  <a:pt x="508897" y="159473"/>
                  <a:pt x="510126" y="160292"/>
                </a:cubicBezTo>
                <a:cubicBezTo>
                  <a:pt x="511354" y="161112"/>
                  <a:pt x="511013" y="165139"/>
                  <a:pt x="509102" y="172375"/>
                </a:cubicBezTo>
                <a:cubicBezTo>
                  <a:pt x="507190" y="179611"/>
                  <a:pt x="506235" y="185413"/>
                  <a:pt x="506235" y="189782"/>
                </a:cubicBezTo>
                <a:cubicBezTo>
                  <a:pt x="506235" y="192785"/>
                  <a:pt x="504392" y="198588"/>
                  <a:pt x="500706" y="207189"/>
                </a:cubicBezTo>
                <a:cubicBezTo>
                  <a:pt x="497019" y="215790"/>
                  <a:pt x="494221" y="220773"/>
                  <a:pt x="492309" y="222138"/>
                </a:cubicBezTo>
                <a:cubicBezTo>
                  <a:pt x="491490" y="222957"/>
                  <a:pt x="490534" y="225005"/>
                  <a:pt x="489442" y="228282"/>
                </a:cubicBezTo>
                <a:cubicBezTo>
                  <a:pt x="488350" y="232378"/>
                  <a:pt x="486097" y="238043"/>
                  <a:pt x="482684" y="245279"/>
                </a:cubicBezTo>
                <a:cubicBezTo>
                  <a:pt x="479271" y="252515"/>
                  <a:pt x="477155" y="256133"/>
                  <a:pt x="476336" y="256133"/>
                </a:cubicBezTo>
                <a:cubicBezTo>
                  <a:pt x="475244" y="256133"/>
                  <a:pt x="472786" y="259000"/>
                  <a:pt x="468963" y="264734"/>
                </a:cubicBezTo>
                <a:cubicBezTo>
                  <a:pt x="463502" y="272926"/>
                  <a:pt x="461045" y="277021"/>
                  <a:pt x="461591" y="277021"/>
                </a:cubicBezTo>
                <a:cubicBezTo>
                  <a:pt x="462137" y="277021"/>
                  <a:pt x="463366" y="275929"/>
                  <a:pt x="465277" y="273745"/>
                </a:cubicBezTo>
                <a:lnTo>
                  <a:pt x="471011" y="268830"/>
                </a:lnTo>
                <a:lnTo>
                  <a:pt x="467735" y="276612"/>
                </a:lnTo>
                <a:cubicBezTo>
                  <a:pt x="465823" y="280980"/>
                  <a:pt x="464731" y="285144"/>
                  <a:pt x="464458" y="289104"/>
                </a:cubicBezTo>
                <a:cubicBezTo>
                  <a:pt x="464185" y="293063"/>
                  <a:pt x="464185" y="304599"/>
                  <a:pt x="464458" y="323713"/>
                </a:cubicBezTo>
                <a:cubicBezTo>
                  <a:pt x="464458" y="341461"/>
                  <a:pt x="465209" y="351223"/>
                  <a:pt x="466711" y="352997"/>
                </a:cubicBezTo>
                <a:cubicBezTo>
                  <a:pt x="468212" y="354772"/>
                  <a:pt x="468622" y="356479"/>
                  <a:pt x="467940" y="358117"/>
                </a:cubicBezTo>
                <a:cubicBezTo>
                  <a:pt x="467257" y="359755"/>
                  <a:pt x="467462" y="365626"/>
                  <a:pt x="468554" y="375729"/>
                </a:cubicBezTo>
                <a:cubicBezTo>
                  <a:pt x="470465" y="392112"/>
                  <a:pt x="471421" y="401873"/>
                  <a:pt x="471421" y="405013"/>
                </a:cubicBezTo>
                <a:cubicBezTo>
                  <a:pt x="471421" y="408154"/>
                  <a:pt x="470329" y="410952"/>
                  <a:pt x="468144" y="413410"/>
                </a:cubicBezTo>
                <a:cubicBezTo>
                  <a:pt x="461045" y="420782"/>
                  <a:pt x="453400" y="416823"/>
                  <a:pt x="445208" y="401532"/>
                </a:cubicBezTo>
                <a:cubicBezTo>
                  <a:pt x="442751" y="396890"/>
                  <a:pt x="441249" y="394160"/>
                  <a:pt x="440703" y="393341"/>
                </a:cubicBezTo>
                <a:cubicBezTo>
                  <a:pt x="439611" y="392248"/>
                  <a:pt x="437972" y="389177"/>
                  <a:pt x="435788" y="384125"/>
                </a:cubicBezTo>
                <a:cubicBezTo>
                  <a:pt x="433604" y="379074"/>
                  <a:pt x="432511" y="375729"/>
                  <a:pt x="432511" y="374091"/>
                </a:cubicBezTo>
                <a:cubicBezTo>
                  <a:pt x="432511" y="371906"/>
                  <a:pt x="431487" y="367879"/>
                  <a:pt x="429439" y="362008"/>
                </a:cubicBezTo>
                <a:cubicBezTo>
                  <a:pt x="427392" y="356137"/>
                  <a:pt x="427323" y="351837"/>
                  <a:pt x="429235" y="349106"/>
                </a:cubicBezTo>
                <a:cubicBezTo>
                  <a:pt x="431419" y="345557"/>
                  <a:pt x="432511" y="336273"/>
                  <a:pt x="432511" y="321255"/>
                </a:cubicBezTo>
                <a:cubicBezTo>
                  <a:pt x="432511" y="315794"/>
                  <a:pt x="431965" y="313610"/>
                  <a:pt x="430873" y="314702"/>
                </a:cubicBezTo>
                <a:cubicBezTo>
                  <a:pt x="430054" y="316067"/>
                  <a:pt x="427460" y="318388"/>
                  <a:pt x="423091" y="321665"/>
                </a:cubicBezTo>
                <a:cubicBezTo>
                  <a:pt x="420087" y="323576"/>
                  <a:pt x="417835" y="324668"/>
                  <a:pt x="416333" y="324942"/>
                </a:cubicBezTo>
                <a:cubicBezTo>
                  <a:pt x="414831" y="325215"/>
                  <a:pt x="412852" y="324805"/>
                  <a:pt x="410394" y="323713"/>
                </a:cubicBezTo>
                <a:cubicBezTo>
                  <a:pt x="407664" y="322621"/>
                  <a:pt x="405002" y="320573"/>
                  <a:pt x="402408" y="317569"/>
                </a:cubicBezTo>
                <a:cubicBezTo>
                  <a:pt x="399814" y="314566"/>
                  <a:pt x="398516" y="311972"/>
                  <a:pt x="398516" y="309787"/>
                </a:cubicBezTo>
                <a:cubicBezTo>
                  <a:pt x="398516" y="308149"/>
                  <a:pt x="397561" y="306238"/>
                  <a:pt x="395650" y="304053"/>
                </a:cubicBezTo>
                <a:cubicBezTo>
                  <a:pt x="393738" y="301869"/>
                  <a:pt x="392509" y="296135"/>
                  <a:pt x="391963" y="286851"/>
                </a:cubicBezTo>
                <a:cubicBezTo>
                  <a:pt x="391417" y="277567"/>
                  <a:pt x="391076" y="272926"/>
                  <a:pt x="390939" y="272926"/>
                </a:cubicBezTo>
                <a:cubicBezTo>
                  <a:pt x="390803" y="272926"/>
                  <a:pt x="390462" y="270263"/>
                  <a:pt x="389915" y="264939"/>
                </a:cubicBezTo>
                <a:cubicBezTo>
                  <a:pt x="389369" y="259614"/>
                  <a:pt x="388687" y="254768"/>
                  <a:pt x="387868" y="250399"/>
                </a:cubicBezTo>
                <a:cubicBezTo>
                  <a:pt x="387048" y="247395"/>
                  <a:pt x="387048" y="245143"/>
                  <a:pt x="387868" y="243641"/>
                </a:cubicBezTo>
                <a:cubicBezTo>
                  <a:pt x="388687" y="242139"/>
                  <a:pt x="391008" y="239613"/>
                  <a:pt x="394830" y="236064"/>
                </a:cubicBezTo>
                <a:cubicBezTo>
                  <a:pt x="400564" y="230876"/>
                  <a:pt x="403909" y="228282"/>
                  <a:pt x="404865" y="228282"/>
                </a:cubicBezTo>
                <a:cubicBezTo>
                  <a:pt x="405821" y="228282"/>
                  <a:pt x="406572" y="227463"/>
                  <a:pt x="407118" y="225824"/>
                </a:cubicBezTo>
                <a:cubicBezTo>
                  <a:pt x="407664" y="224186"/>
                  <a:pt x="408483" y="223777"/>
                  <a:pt x="409575" y="224596"/>
                </a:cubicBezTo>
                <a:cubicBezTo>
                  <a:pt x="410121" y="225142"/>
                  <a:pt x="408756" y="228009"/>
                  <a:pt x="405479" y="233197"/>
                </a:cubicBezTo>
                <a:cubicBezTo>
                  <a:pt x="402203" y="238385"/>
                  <a:pt x="399745" y="241252"/>
                  <a:pt x="398107" y="241798"/>
                </a:cubicBezTo>
                <a:cubicBezTo>
                  <a:pt x="397288" y="242344"/>
                  <a:pt x="396878" y="243573"/>
                  <a:pt x="396878" y="245484"/>
                </a:cubicBezTo>
                <a:cubicBezTo>
                  <a:pt x="396878" y="248214"/>
                  <a:pt x="399472" y="247259"/>
                  <a:pt x="404660" y="242617"/>
                </a:cubicBezTo>
                <a:cubicBezTo>
                  <a:pt x="407664" y="239886"/>
                  <a:pt x="409712" y="237429"/>
                  <a:pt x="410804" y="235245"/>
                </a:cubicBezTo>
                <a:cubicBezTo>
                  <a:pt x="411896" y="232241"/>
                  <a:pt x="413739" y="229784"/>
                  <a:pt x="416333" y="227872"/>
                </a:cubicBezTo>
                <a:cubicBezTo>
                  <a:pt x="418927" y="225961"/>
                  <a:pt x="421589" y="222480"/>
                  <a:pt x="424320" y="217428"/>
                </a:cubicBezTo>
                <a:cubicBezTo>
                  <a:pt x="427050" y="212377"/>
                  <a:pt x="429371" y="209032"/>
                  <a:pt x="431282" y="207393"/>
                </a:cubicBezTo>
                <a:cubicBezTo>
                  <a:pt x="432921" y="206028"/>
                  <a:pt x="434559" y="203161"/>
                  <a:pt x="436197" y="198792"/>
                </a:cubicBezTo>
                <a:cubicBezTo>
                  <a:pt x="437836" y="194424"/>
                  <a:pt x="438245" y="191557"/>
                  <a:pt x="437426" y="190191"/>
                </a:cubicBezTo>
                <a:cubicBezTo>
                  <a:pt x="436607" y="188826"/>
                  <a:pt x="435378" y="188417"/>
                  <a:pt x="433740" y="188963"/>
                </a:cubicBezTo>
                <a:cubicBezTo>
                  <a:pt x="432102" y="189509"/>
                  <a:pt x="434491" y="184048"/>
                  <a:pt x="440908" y="172580"/>
                </a:cubicBezTo>
                <a:cubicBezTo>
                  <a:pt x="447324" y="161112"/>
                  <a:pt x="451898" y="151009"/>
                  <a:pt x="454628" y="142271"/>
                </a:cubicBezTo>
                <a:lnTo>
                  <a:pt x="458314" y="129574"/>
                </a:lnTo>
                <a:lnTo>
                  <a:pt x="454219" y="125888"/>
                </a:lnTo>
                <a:cubicBezTo>
                  <a:pt x="451488" y="123704"/>
                  <a:pt x="448894" y="122611"/>
                  <a:pt x="446437" y="122611"/>
                </a:cubicBezTo>
                <a:cubicBezTo>
                  <a:pt x="443979" y="122611"/>
                  <a:pt x="441044" y="120495"/>
                  <a:pt x="437631" y="116263"/>
                </a:cubicBezTo>
                <a:cubicBezTo>
                  <a:pt x="434218" y="112031"/>
                  <a:pt x="432511" y="108276"/>
                  <a:pt x="432511" y="105000"/>
                </a:cubicBezTo>
                <a:cubicBezTo>
                  <a:pt x="432511" y="101450"/>
                  <a:pt x="433808" y="98310"/>
                  <a:pt x="436402" y="95579"/>
                </a:cubicBezTo>
                <a:cubicBezTo>
                  <a:pt x="438996" y="92849"/>
                  <a:pt x="443570" y="91757"/>
                  <a:pt x="450123" y="92303"/>
                </a:cubicBezTo>
                <a:close/>
                <a:moveTo>
                  <a:pt x="1504778" y="87798"/>
                </a:moveTo>
                <a:cubicBezTo>
                  <a:pt x="1510240" y="88344"/>
                  <a:pt x="1515905" y="90187"/>
                  <a:pt x="1521776" y="93327"/>
                </a:cubicBezTo>
                <a:cubicBezTo>
                  <a:pt x="1527646" y="96467"/>
                  <a:pt x="1532220" y="99675"/>
                  <a:pt x="1535497" y="102952"/>
                </a:cubicBezTo>
                <a:cubicBezTo>
                  <a:pt x="1538773" y="106228"/>
                  <a:pt x="1539592" y="108822"/>
                  <a:pt x="1537954" y="110734"/>
                </a:cubicBezTo>
                <a:cubicBezTo>
                  <a:pt x="1536589" y="111826"/>
                  <a:pt x="1531401" y="112645"/>
                  <a:pt x="1522390" y="113191"/>
                </a:cubicBezTo>
                <a:cubicBezTo>
                  <a:pt x="1500819" y="114830"/>
                  <a:pt x="1488805" y="119062"/>
                  <a:pt x="1486348" y="125888"/>
                </a:cubicBezTo>
                <a:cubicBezTo>
                  <a:pt x="1485256" y="128892"/>
                  <a:pt x="1484846" y="136264"/>
                  <a:pt x="1485119" y="148005"/>
                </a:cubicBezTo>
                <a:cubicBezTo>
                  <a:pt x="1485392" y="159746"/>
                  <a:pt x="1486211" y="168893"/>
                  <a:pt x="1487576" y="175447"/>
                </a:cubicBezTo>
                <a:cubicBezTo>
                  <a:pt x="1488396" y="181181"/>
                  <a:pt x="1488669" y="199885"/>
                  <a:pt x="1488396" y="231558"/>
                </a:cubicBezTo>
                <a:cubicBezTo>
                  <a:pt x="1488122" y="263232"/>
                  <a:pt x="1487303" y="282755"/>
                  <a:pt x="1485938" y="290128"/>
                </a:cubicBezTo>
                <a:cubicBezTo>
                  <a:pt x="1484846" y="297500"/>
                  <a:pt x="1484778" y="305828"/>
                  <a:pt x="1485733" y="315112"/>
                </a:cubicBezTo>
                <a:cubicBezTo>
                  <a:pt x="1486689" y="324395"/>
                  <a:pt x="1486689" y="330812"/>
                  <a:pt x="1485733" y="334362"/>
                </a:cubicBezTo>
                <a:cubicBezTo>
                  <a:pt x="1484778" y="337911"/>
                  <a:pt x="1485187" y="340915"/>
                  <a:pt x="1486962" y="343372"/>
                </a:cubicBezTo>
                <a:cubicBezTo>
                  <a:pt x="1488737" y="345830"/>
                  <a:pt x="1489283" y="348356"/>
                  <a:pt x="1488600" y="350950"/>
                </a:cubicBezTo>
                <a:cubicBezTo>
                  <a:pt x="1487918" y="353544"/>
                  <a:pt x="1488532" y="359346"/>
                  <a:pt x="1490443" y="368356"/>
                </a:cubicBezTo>
                <a:cubicBezTo>
                  <a:pt x="1494539" y="388289"/>
                  <a:pt x="1493584" y="400849"/>
                  <a:pt x="1487576" y="406037"/>
                </a:cubicBezTo>
                <a:cubicBezTo>
                  <a:pt x="1484846" y="407949"/>
                  <a:pt x="1481706" y="408700"/>
                  <a:pt x="1478156" y="408290"/>
                </a:cubicBezTo>
                <a:cubicBezTo>
                  <a:pt x="1474606" y="407880"/>
                  <a:pt x="1469146" y="406037"/>
                  <a:pt x="1461773" y="402761"/>
                </a:cubicBezTo>
                <a:cubicBezTo>
                  <a:pt x="1454401" y="399484"/>
                  <a:pt x="1448189" y="397095"/>
                  <a:pt x="1443138" y="395593"/>
                </a:cubicBezTo>
                <a:cubicBezTo>
                  <a:pt x="1438086" y="394091"/>
                  <a:pt x="1433990" y="392317"/>
                  <a:pt x="1430850" y="390269"/>
                </a:cubicBezTo>
                <a:cubicBezTo>
                  <a:pt x="1427710" y="388221"/>
                  <a:pt x="1424570" y="387538"/>
                  <a:pt x="1421430" y="388221"/>
                </a:cubicBezTo>
                <a:cubicBezTo>
                  <a:pt x="1418290" y="388903"/>
                  <a:pt x="1416379" y="388699"/>
                  <a:pt x="1415696" y="387606"/>
                </a:cubicBezTo>
                <a:cubicBezTo>
                  <a:pt x="1415013" y="386514"/>
                  <a:pt x="1409074" y="385490"/>
                  <a:pt x="1397880" y="384535"/>
                </a:cubicBezTo>
                <a:cubicBezTo>
                  <a:pt x="1386684" y="383579"/>
                  <a:pt x="1381087" y="382692"/>
                  <a:pt x="1381087" y="381872"/>
                </a:cubicBezTo>
                <a:cubicBezTo>
                  <a:pt x="1381087" y="381053"/>
                  <a:pt x="1378083" y="380712"/>
                  <a:pt x="1372076" y="380848"/>
                </a:cubicBezTo>
                <a:cubicBezTo>
                  <a:pt x="1366069" y="380985"/>
                  <a:pt x="1362724" y="380439"/>
                  <a:pt x="1362042" y="379210"/>
                </a:cubicBezTo>
                <a:cubicBezTo>
                  <a:pt x="1361359" y="377981"/>
                  <a:pt x="1358902" y="377367"/>
                  <a:pt x="1354669" y="377367"/>
                </a:cubicBezTo>
                <a:cubicBezTo>
                  <a:pt x="1350437" y="377367"/>
                  <a:pt x="1346819" y="376548"/>
                  <a:pt x="1343816" y="374910"/>
                </a:cubicBezTo>
                <a:cubicBezTo>
                  <a:pt x="1341085" y="373271"/>
                  <a:pt x="1340402" y="372316"/>
                  <a:pt x="1341768" y="372043"/>
                </a:cubicBezTo>
                <a:cubicBezTo>
                  <a:pt x="1342314" y="371770"/>
                  <a:pt x="1344362" y="371360"/>
                  <a:pt x="1347911" y="370814"/>
                </a:cubicBezTo>
                <a:cubicBezTo>
                  <a:pt x="1353918" y="369995"/>
                  <a:pt x="1362793" y="367537"/>
                  <a:pt x="1374534" y="363442"/>
                </a:cubicBezTo>
                <a:cubicBezTo>
                  <a:pt x="1394739" y="356342"/>
                  <a:pt x="1415764" y="349379"/>
                  <a:pt x="1437608" y="342553"/>
                </a:cubicBezTo>
                <a:cubicBezTo>
                  <a:pt x="1444981" y="340096"/>
                  <a:pt x="1449827" y="338253"/>
                  <a:pt x="1452148" y="337024"/>
                </a:cubicBezTo>
                <a:cubicBezTo>
                  <a:pt x="1454469" y="335795"/>
                  <a:pt x="1455903" y="334089"/>
                  <a:pt x="1456449" y="331904"/>
                </a:cubicBezTo>
                <a:cubicBezTo>
                  <a:pt x="1457268" y="328628"/>
                  <a:pt x="1458155" y="309514"/>
                  <a:pt x="1459111" y="274564"/>
                </a:cubicBezTo>
                <a:cubicBezTo>
                  <a:pt x="1460067" y="239613"/>
                  <a:pt x="1461090" y="219135"/>
                  <a:pt x="1462183" y="213128"/>
                </a:cubicBezTo>
                <a:cubicBezTo>
                  <a:pt x="1463002" y="209305"/>
                  <a:pt x="1464162" y="194765"/>
                  <a:pt x="1465664" y="169508"/>
                </a:cubicBezTo>
                <a:cubicBezTo>
                  <a:pt x="1467166" y="144251"/>
                  <a:pt x="1467644" y="131213"/>
                  <a:pt x="1467098" y="130393"/>
                </a:cubicBezTo>
                <a:cubicBezTo>
                  <a:pt x="1466825" y="130120"/>
                  <a:pt x="1463958" y="131213"/>
                  <a:pt x="1458497" y="133670"/>
                </a:cubicBezTo>
                <a:cubicBezTo>
                  <a:pt x="1448121" y="139131"/>
                  <a:pt x="1437199" y="139131"/>
                  <a:pt x="1425731" y="133670"/>
                </a:cubicBezTo>
                <a:cubicBezTo>
                  <a:pt x="1416447" y="129028"/>
                  <a:pt x="1410986" y="129847"/>
                  <a:pt x="1409348" y="136127"/>
                </a:cubicBezTo>
                <a:cubicBezTo>
                  <a:pt x="1408255" y="140223"/>
                  <a:pt x="1407027" y="141179"/>
                  <a:pt x="1405661" y="138994"/>
                </a:cubicBezTo>
                <a:cubicBezTo>
                  <a:pt x="1405115" y="137902"/>
                  <a:pt x="1404842" y="135991"/>
                  <a:pt x="1404842" y="133260"/>
                </a:cubicBezTo>
                <a:cubicBezTo>
                  <a:pt x="1404842" y="128619"/>
                  <a:pt x="1406003" y="125274"/>
                  <a:pt x="1408324" y="123226"/>
                </a:cubicBezTo>
                <a:cubicBezTo>
                  <a:pt x="1410645" y="121178"/>
                  <a:pt x="1415082" y="119471"/>
                  <a:pt x="1421635" y="118106"/>
                </a:cubicBezTo>
                <a:cubicBezTo>
                  <a:pt x="1429553" y="116468"/>
                  <a:pt x="1434946" y="114761"/>
                  <a:pt x="1437813" y="112986"/>
                </a:cubicBezTo>
                <a:cubicBezTo>
                  <a:pt x="1440680" y="111212"/>
                  <a:pt x="1447302" y="108413"/>
                  <a:pt x="1457678" y="104590"/>
                </a:cubicBezTo>
                <a:cubicBezTo>
                  <a:pt x="1468053" y="100767"/>
                  <a:pt x="1477201" y="96808"/>
                  <a:pt x="1485119" y="92712"/>
                </a:cubicBezTo>
                <a:cubicBezTo>
                  <a:pt x="1493037" y="88617"/>
                  <a:pt x="1499591" y="86978"/>
                  <a:pt x="1504778" y="87798"/>
                </a:cubicBezTo>
                <a:close/>
                <a:moveTo>
                  <a:pt x="676004" y="86774"/>
                </a:moveTo>
                <a:cubicBezTo>
                  <a:pt x="678325" y="86910"/>
                  <a:pt x="679485" y="87525"/>
                  <a:pt x="679485" y="88617"/>
                </a:cubicBezTo>
                <a:cubicBezTo>
                  <a:pt x="679485" y="89982"/>
                  <a:pt x="680509" y="90665"/>
                  <a:pt x="682557" y="90665"/>
                </a:cubicBezTo>
                <a:cubicBezTo>
                  <a:pt x="684605" y="90665"/>
                  <a:pt x="686448" y="91484"/>
                  <a:pt x="688086" y="93122"/>
                </a:cubicBezTo>
                <a:cubicBezTo>
                  <a:pt x="690544" y="95853"/>
                  <a:pt x="696278" y="98037"/>
                  <a:pt x="705288" y="99675"/>
                </a:cubicBezTo>
                <a:cubicBezTo>
                  <a:pt x="707473" y="100221"/>
                  <a:pt x="710340" y="102133"/>
                  <a:pt x="713889" y="105409"/>
                </a:cubicBezTo>
                <a:cubicBezTo>
                  <a:pt x="717439" y="108686"/>
                  <a:pt x="719350" y="111143"/>
                  <a:pt x="719623" y="112782"/>
                </a:cubicBezTo>
                <a:cubicBezTo>
                  <a:pt x="719623" y="114966"/>
                  <a:pt x="717780" y="117150"/>
                  <a:pt x="714094" y="119335"/>
                </a:cubicBezTo>
                <a:cubicBezTo>
                  <a:pt x="710408" y="121519"/>
                  <a:pt x="706790" y="122611"/>
                  <a:pt x="703240" y="122611"/>
                </a:cubicBezTo>
                <a:cubicBezTo>
                  <a:pt x="700237" y="122885"/>
                  <a:pt x="694708" y="125274"/>
                  <a:pt x="686653" y="129779"/>
                </a:cubicBezTo>
                <a:cubicBezTo>
                  <a:pt x="678598" y="134284"/>
                  <a:pt x="670474" y="138585"/>
                  <a:pt x="662283" y="142681"/>
                </a:cubicBezTo>
                <a:cubicBezTo>
                  <a:pt x="649722" y="148415"/>
                  <a:pt x="637981" y="156197"/>
                  <a:pt x="627059" y="166026"/>
                </a:cubicBezTo>
                <a:cubicBezTo>
                  <a:pt x="624329" y="168484"/>
                  <a:pt x="620097" y="171897"/>
                  <a:pt x="614363" y="176266"/>
                </a:cubicBezTo>
                <a:cubicBezTo>
                  <a:pt x="608628" y="180635"/>
                  <a:pt x="606171" y="183365"/>
                  <a:pt x="606990" y="184457"/>
                </a:cubicBezTo>
                <a:cubicBezTo>
                  <a:pt x="607263" y="184730"/>
                  <a:pt x="606922" y="185276"/>
                  <a:pt x="605966" y="186096"/>
                </a:cubicBezTo>
                <a:cubicBezTo>
                  <a:pt x="605011" y="186915"/>
                  <a:pt x="603645" y="187597"/>
                  <a:pt x="601871" y="188143"/>
                </a:cubicBezTo>
                <a:cubicBezTo>
                  <a:pt x="600096" y="188690"/>
                  <a:pt x="598389" y="188963"/>
                  <a:pt x="596751" y="188963"/>
                </a:cubicBezTo>
                <a:cubicBezTo>
                  <a:pt x="595113" y="189236"/>
                  <a:pt x="590607" y="191693"/>
                  <a:pt x="583235" y="196335"/>
                </a:cubicBezTo>
                <a:cubicBezTo>
                  <a:pt x="575862" y="200977"/>
                  <a:pt x="572176" y="203707"/>
                  <a:pt x="572176" y="204526"/>
                </a:cubicBezTo>
                <a:cubicBezTo>
                  <a:pt x="572449" y="204800"/>
                  <a:pt x="572859" y="204936"/>
                  <a:pt x="573405" y="204936"/>
                </a:cubicBezTo>
                <a:cubicBezTo>
                  <a:pt x="573951" y="204936"/>
                  <a:pt x="575590" y="204322"/>
                  <a:pt x="578320" y="203093"/>
                </a:cubicBezTo>
                <a:cubicBezTo>
                  <a:pt x="581051" y="201864"/>
                  <a:pt x="584464" y="200362"/>
                  <a:pt x="588559" y="198588"/>
                </a:cubicBezTo>
                <a:cubicBezTo>
                  <a:pt x="592655" y="196813"/>
                  <a:pt x="598389" y="194287"/>
                  <a:pt x="605762" y="191010"/>
                </a:cubicBezTo>
                <a:cubicBezTo>
                  <a:pt x="610403" y="188826"/>
                  <a:pt x="617093" y="185823"/>
                  <a:pt x="625831" y="182000"/>
                </a:cubicBezTo>
                <a:cubicBezTo>
                  <a:pt x="634568" y="178177"/>
                  <a:pt x="640098" y="175583"/>
                  <a:pt x="642418" y="174218"/>
                </a:cubicBezTo>
                <a:cubicBezTo>
                  <a:pt x="644739" y="172853"/>
                  <a:pt x="650405" y="174081"/>
                  <a:pt x="659416" y="177904"/>
                </a:cubicBezTo>
                <a:cubicBezTo>
                  <a:pt x="668973" y="182273"/>
                  <a:pt x="674365" y="186437"/>
                  <a:pt x="675594" y="190396"/>
                </a:cubicBezTo>
                <a:cubicBezTo>
                  <a:pt x="676823" y="194355"/>
                  <a:pt x="673751" y="197564"/>
                  <a:pt x="666379" y="200021"/>
                </a:cubicBezTo>
                <a:cubicBezTo>
                  <a:pt x="660918" y="201932"/>
                  <a:pt x="653955" y="204936"/>
                  <a:pt x="645490" y="209032"/>
                </a:cubicBezTo>
                <a:cubicBezTo>
                  <a:pt x="637026" y="213128"/>
                  <a:pt x="632520" y="215585"/>
                  <a:pt x="631974" y="216404"/>
                </a:cubicBezTo>
                <a:cubicBezTo>
                  <a:pt x="631701" y="217496"/>
                  <a:pt x="630472" y="218042"/>
                  <a:pt x="628288" y="218042"/>
                </a:cubicBezTo>
                <a:cubicBezTo>
                  <a:pt x="626650" y="218042"/>
                  <a:pt x="623441" y="219817"/>
                  <a:pt x="618663" y="223367"/>
                </a:cubicBezTo>
                <a:cubicBezTo>
                  <a:pt x="613885" y="226917"/>
                  <a:pt x="610403" y="229920"/>
                  <a:pt x="608219" y="232378"/>
                </a:cubicBezTo>
                <a:cubicBezTo>
                  <a:pt x="606581" y="234835"/>
                  <a:pt x="605079" y="235654"/>
                  <a:pt x="603714" y="234835"/>
                </a:cubicBezTo>
                <a:cubicBezTo>
                  <a:pt x="603168" y="234562"/>
                  <a:pt x="602758" y="234767"/>
                  <a:pt x="602485" y="235449"/>
                </a:cubicBezTo>
                <a:cubicBezTo>
                  <a:pt x="602212" y="236132"/>
                  <a:pt x="602075" y="237019"/>
                  <a:pt x="602075" y="238112"/>
                </a:cubicBezTo>
                <a:cubicBezTo>
                  <a:pt x="602075" y="240842"/>
                  <a:pt x="600915" y="242685"/>
                  <a:pt x="598594" y="243641"/>
                </a:cubicBezTo>
                <a:cubicBezTo>
                  <a:pt x="596273" y="244597"/>
                  <a:pt x="594020" y="246030"/>
                  <a:pt x="591836" y="247941"/>
                </a:cubicBezTo>
                <a:cubicBezTo>
                  <a:pt x="590471" y="249307"/>
                  <a:pt x="590198" y="249989"/>
                  <a:pt x="591017" y="249989"/>
                </a:cubicBezTo>
                <a:cubicBezTo>
                  <a:pt x="591563" y="249989"/>
                  <a:pt x="592928" y="249716"/>
                  <a:pt x="595113" y="249170"/>
                </a:cubicBezTo>
                <a:cubicBezTo>
                  <a:pt x="602485" y="247259"/>
                  <a:pt x="610813" y="242890"/>
                  <a:pt x="620097" y="236064"/>
                </a:cubicBezTo>
                <a:cubicBezTo>
                  <a:pt x="623373" y="233606"/>
                  <a:pt x="624124" y="232309"/>
                  <a:pt x="622349" y="232173"/>
                </a:cubicBezTo>
                <a:cubicBezTo>
                  <a:pt x="620574" y="232036"/>
                  <a:pt x="620370" y="230739"/>
                  <a:pt x="621735" y="228282"/>
                </a:cubicBezTo>
                <a:cubicBezTo>
                  <a:pt x="623646" y="224732"/>
                  <a:pt x="625285" y="223503"/>
                  <a:pt x="626650" y="224596"/>
                </a:cubicBezTo>
                <a:cubicBezTo>
                  <a:pt x="627469" y="224869"/>
                  <a:pt x="627469" y="226097"/>
                  <a:pt x="626650" y="228282"/>
                </a:cubicBezTo>
                <a:cubicBezTo>
                  <a:pt x="626104" y="230193"/>
                  <a:pt x="625967" y="231285"/>
                  <a:pt x="626240" y="231558"/>
                </a:cubicBezTo>
                <a:cubicBezTo>
                  <a:pt x="626513" y="231831"/>
                  <a:pt x="627469" y="231695"/>
                  <a:pt x="629107" y="231149"/>
                </a:cubicBezTo>
                <a:cubicBezTo>
                  <a:pt x="635660" y="228418"/>
                  <a:pt x="643033" y="229237"/>
                  <a:pt x="651224" y="233606"/>
                </a:cubicBezTo>
                <a:cubicBezTo>
                  <a:pt x="654228" y="235245"/>
                  <a:pt x="657300" y="236064"/>
                  <a:pt x="660440" y="236064"/>
                </a:cubicBezTo>
                <a:cubicBezTo>
                  <a:pt x="663580" y="236064"/>
                  <a:pt x="667744" y="238248"/>
                  <a:pt x="672932" y="242617"/>
                </a:cubicBezTo>
                <a:cubicBezTo>
                  <a:pt x="676208" y="245620"/>
                  <a:pt x="678120" y="247668"/>
                  <a:pt x="678666" y="248761"/>
                </a:cubicBezTo>
                <a:cubicBezTo>
                  <a:pt x="679212" y="249853"/>
                  <a:pt x="678802" y="251081"/>
                  <a:pt x="677437" y="252447"/>
                </a:cubicBezTo>
                <a:cubicBezTo>
                  <a:pt x="675526" y="254358"/>
                  <a:pt x="672454" y="256474"/>
                  <a:pt x="668222" y="258795"/>
                </a:cubicBezTo>
                <a:cubicBezTo>
                  <a:pt x="663989" y="261116"/>
                  <a:pt x="661873" y="262823"/>
                  <a:pt x="661873" y="263915"/>
                </a:cubicBezTo>
                <a:cubicBezTo>
                  <a:pt x="661873" y="265007"/>
                  <a:pt x="660371" y="266031"/>
                  <a:pt x="657368" y="266987"/>
                </a:cubicBezTo>
                <a:cubicBezTo>
                  <a:pt x="654364" y="267942"/>
                  <a:pt x="652521" y="268557"/>
                  <a:pt x="651839" y="268830"/>
                </a:cubicBezTo>
                <a:cubicBezTo>
                  <a:pt x="651156" y="269103"/>
                  <a:pt x="648835" y="269785"/>
                  <a:pt x="644876" y="270878"/>
                </a:cubicBezTo>
                <a:cubicBezTo>
                  <a:pt x="640917" y="271970"/>
                  <a:pt x="638596" y="272994"/>
                  <a:pt x="637913" y="273949"/>
                </a:cubicBezTo>
                <a:cubicBezTo>
                  <a:pt x="637230" y="274905"/>
                  <a:pt x="633476" y="277089"/>
                  <a:pt x="626650" y="280503"/>
                </a:cubicBezTo>
                <a:cubicBezTo>
                  <a:pt x="619824" y="283916"/>
                  <a:pt x="614909" y="287534"/>
                  <a:pt x="611905" y="291356"/>
                </a:cubicBezTo>
                <a:cubicBezTo>
                  <a:pt x="604806" y="300913"/>
                  <a:pt x="600437" y="306920"/>
                  <a:pt x="598799" y="309378"/>
                </a:cubicBezTo>
                <a:cubicBezTo>
                  <a:pt x="597160" y="311835"/>
                  <a:pt x="596887" y="313610"/>
                  <a:pt x="597980" y="314702"/>
                </a:cubicBezTo>
                <a:cubicBezTo>
                  <a:pt x="599345" y="315794"/>
                  <a:pt x="601666" y="315521"/>
                  <a:pt x="604942" y="313883"/>
                </a:cubicBezTo>
                <a:cubicBezTo>
                  <a:pt x="608219" y="312245"/>
                  <a:pt x="609857" y="310470"/>
                  <a:pt x="609857" y="308559"/>
                </a:cubicBezTo>
                <a:cubicBezTo>
                  <a:pt x="609857" y="306647"/>
                  <a:pt x="610540" y="305691"/>
                  <a:pt x="611905" y="305691"/>
                </a:cubicBezTo>
                <a:cubicBezTo>
                  <a:pt x="613270" y="305691"/>
                  <a:pt x="613612" y="306374"/>
                  <a:pt x="612929" y="307739"/>
                </a:cubicBezTo>
                <a:cubicBezTo>
                  <a:pt x="612246" y="309105"/>
                  <a:pt x="612178" y="309787"/>
                  <a:pt x="612724" y="309787"/>
                </a:cubicBezTo>
                <a:cubicBezTo>
                  <a:pt x="615182" y="309787"/>
                  <a:pt x="624875" y="306647"/>
                  <a:pt x="641804" y="300367"/>
                </a:cubicBezTo>
                <a:cubicBezTo>
                  <a:pt x="643716" y="299548"/>
                  <a:pt x="646036" y="299002"/>
                  <a:pt x="648767" y="298729"/>
                </a:cubicBezTo>
                <a:cubicBezTo>
                  <a:pt x="651497" y="298456"/>
                  <a:pt x="656412" y="297636"/>
                  <a:pt x="663512" y="296271"/>
                </a:cubicBezTo>
                <a:cubicBezTo>
                  <a:pt x="668700" y="295179"/>
                  <a:pt x="672454" y="294838"/>
                  <a:pt x="674775" y="295247"/>
                </a:cubicBezTo>
                <a:cubicBezTo>
                  <a:pt x="677096" y="295657"/>
                  <a:pt x="681123" y="297363"/>
                  <a:pt x="686857" y="300367"/>
                </a:cubicBezTo>
                <a:cubicBezTo>
                  <a:pt x="694230" y="303917"/>
                  <a:pt x="699144" y="307262"/>
                  <a:pt x="701602" y="310402"/>
                </a:cubicBezTo>
                <a:cubicBezTo>
                  <a:pt x="704060" y="313542"/>
                  <a:pt x="705288" y="317979"/>
                  <a:pt x="705288" y="323713"/>
                </a:cubicBezTo>
                <a:cubicBezTo>
                  <a:pt x="705015" y="331358"/>
                  <a:pt x="700646" y="339550"/>
                  <a:pt x="692182" y="348287"/>
                </a:cubicBezTo>
                <a:cubicBezTo>
                  <a:pt x="689178" y="351291"/>
                  <a:pt x="684946" y="354567"/>
                  <a:pt x="679485" y="358117"/>
                </a:cubicBezTo>
                <a:cubicBezTo>
                  <a:pt x="674024" y="361667"/>
                  <a:pt x="670611" y="363442"/>
                  <a:pt x="669246" y="363442"/>
                </a:cubicBezTo>
                <a:cubicBezTo>
                  <a:pt x="666788" y="363442"/>
                  <a:pt x="664604" y="364397"/>
                  <a:pt x="662692" y="366309"/>
                </a:cubicBezTo>
                <a:cubicBezTo>
                  <a:pt x="660781" y="368220"/>
                  <a:pt x="658870" y="369449"/>
                  <a:pt x="656958" y="369995"/>
                </a:cubicBezTo>
                <a:cubicBezTo>
                  <a:pt x="654501" y="371087"/>
                  <a:pt x="654910" y="372589"/>
                  <a:pt x="658187" y="374500"/>
                </a:cubicBezTo>
                <a:cubicBezTo>
                  <a:pt x="659825" y="375592"/>
                  <a:pt x="661737" y="376138"/>
                  <a:pt x="663921" y="376138"/>
                </a:cubicBezTo>
                <a:cubicBezTo>
                  <a:pt x="669655" y="376958"/>
                  <a:pt x="676345" y="380098"/>
                  <a:pt x="683990" y="385559"/>
                </a:cubicBezTo>
                <a:cubicBezTo>
                  <a:pt x="691636" y="391020"/>
                  <a:pt x="695458" y="395525"/>
                  <a:pt x="695458" y="399075"/>
                </a:cubicBezTo>
                <a:cubicBezTo>
                  <a:pt x="695458" y="401805"/>
                  <a:pt x="690680" y="404331"/>
                  <a:pt x="681123" y="406652"/>
                </a:cubicBezTo>
                <a:cubicBezTo>
                  <a:pt x="671567" y="408973"/>
                  <a:pt x="659416" y="410270"/>
                  <a:pt x="644671" y="410543"/>
                </a:cubicBezTo>
                <a:cubicBezTo>
                  <a:pt x="631565" y="411089"/>
                  <a:pt x="619824" y="411635"/>
                  <a:pt x="609448" y="412181"/>
                </a:cubicBezTo>
                <a:lnTo>
                  <a:pt x="594293" y="413410"/>
                </a:lnTo>
                <a:lnTo>
                  <a:pt x="590198" y="406857"/>
                </a:lnTo>
                <a:cubicBezTo>
                  <a:pt x="587740" y="402761"/>
                  <a:pt x="586443" y="398051"/>
                  <a:pt x="586307" y="392726"/>
                </a:cubicBezTo>
                <a:cubicBezTo>
                  <a:pt x="586170" y="387402"/>
                  <a:pt x="587194" y="383101"/>
                  <a:pt x="589379" y="379825"/>
                </a:cubicBezTo>
                <a:cubicBezTo>
                  <a:pt x="591563" y="376821"/>
                  <a:pt x="591836" y="374773"/>
                  <a:pt x="590198" y="373681"/>
                </a:cubicBezTo>
                <a:cubicBezTo>
                  <a:pt x="588832" y="372589"/>
                  <a:pt x="588286" y="371360"/>
                  <a:pt x="588559" y="369995"/>
                </a:cubicBezTo>
                <a:cubicBezTo>
                  <a:pt x="588832" y="368630"/>
                  <a:pt x="589788" y="367469"/>
                  <a:pt x="591426" y="366513"/>
                </a:cubicBezTo>
                <a:cubicBezTo>
                  <a:pt x="593065" y="365558"/>
                  <a:pt x="594839" y="365216"/>
                  <a:pt x="596751" y="365489"/>
                </a:cubicBezTo>
                <a:cubicBezTo>
                  <a:pt x="597843" y="365762"/>
                  <a:pt x="603168" y="363442"/>
                  <a:pt x="612724" y="358527"/>
                </a:cubicBezTo>
                <a:cubicBezTo>
                  <a:pt x="620097" y="354977"/>
                  <a:pt x="623510" y="353612"/>
                  <a:pt x="622964" y="354431"/>
                </a:cubicBezTo>
                <a:cubicBezTo>
                  <a:pt x="622964" y="354431"/>
                  <a:pt x="622554" y="354840"/>
                  <a:pt x="621735" y="355660"/>
                </a:cubicBezTo>
                <a:cubicBezTo>
                  <a:pt x="618458" y="358390"/>
                  <a:pt x="617639" y="359755"/>
                  <a:pt x="619277" y="359755"/>
                </a:cubicBezTo>
                <a:cubicBezTo>
                  <a:pt x="620370" y="359755"/>
                  <a:pt x="622418" y="358731"/>
                  <a:pt x="625421" y="356684"/>
                </a:cubicBezTo>
                <a:cubicBezTo>
                  <a:pt x="628425" y="354636"/>
                  <a:pt x="629517" y="352997"/>
                  <a:pt x="628698" y="351769"/>
                </a:cubicBezTo>
                <a:cubicBezTo>
                  <a:pt x="627879" y="350540"/>
                  <a:pt x="629380" y="348970"/>
                  <a:pt x="633203" y="347059"/>
                </a:cubicBezTo>
                <a:cubicBezTo>
                  <a:pt x="637026" y="345147"/>
                  <a:pt x="644262" y="339140"/>
                  <a:pt x="654910" y="329037"/>
                </a:cubicBezTo>
                <a:cubicBezTo>
                  <a:pt x="664467" y="319481"/>
                  <a:pt x="668563" y="314566"/>
                  <a:pt x="667198" y="314293"/>
                </a:cubicBezTo>
                <a:cubicBezTo>
                  <a:pt x="666652" y="314293"/>
                  <a:pt x="665832" y="314429"/>
                  <a:pt x="664740" y="314702"/>
                </a:cubicBezTo>
                <a:cubicBezTo>
                  <a:pt x="651634" y="316887"/>
                  <a:pt x="643033" y="319071"/>
                  <a:pt x="638937" y="321255"/>
                </a:cubicBezTo>
                <a:cubicBezTo>
                  <a:pt x="636207" y="322621"/>
                  <a:pt x="632111" y="324122"/>
                  <a:pt x="626650" y="325761"/>
                </a:cubicBezTo>
                <a:cubicBezTo>
                  <a:pt x="621735" y="326853"/>
                  <a:pt x="615113" y="329583"/>
                  <a:pt x="606785" y="333952"/>
                </a:cubicBezTo>
                <a:cubicBezTo>
                  <a:pt x="598458" y="338321"/>
                  <a:pt x="591222" y="342690"/>
                  <a:pt x="585078" y="347059"/>
                </a:cubicBezTo>
                <a:cubicBezTo>
                  <a:pt x="578934" y="351427"/>
                  <a:pt x="576272" y="354294"/>
                  <a:pt x="577091" y="355660"/>
                </a:cubicBezTo>
                <a:cubicBezTo>
                  <a:pt x="577364" y="356206"/>
                  <a:pt x="576955" y="360165"/>
                  <a:pt x="575862" y="367537"/>
                </a:cubicBezTo>
                <a:cubicBezTo>
                  <a:pt x="574497" y="374364"/>
                  <a:pt x="573883" y="381190"/>
                  <a:pt x="574019" y="388016"/>
                </a:cubicBezTo>
                <a:cubicBezTo>
                  <a:pt x="574156" y="394842"/>
                  <a:pt x="574907" y="399143"/>
                  <a:pt x="576272" y="400918"/>
                </a:cubicBezTo>
                <a:cubicBezTo>
                  <a:pt x="577637" y="402693"/>
                  <a:pt x="577842" y="403580"/>
                  <a:pt x="576886" y="403580"/>
                </a:cubicBezTo>
                <a:cubicBezTo>
                  <a:pt x="575931" y="403580"/>
                  <a:pt x="576136" y="404399"/>
                  <a:pt x="577501" y="406037"/>
                </a:cubicBezTo>
                <a:cubicBezTo>
                  <a:pt x="579139" y="408222"/>
                  <a:pt x="579822" y="411089"/>
                  <a:pt x="579549" y="414638"/>
                </a:cubicBezTo>
                <a:cubicBezTo>
                  <a:pt x="579276" y="418188"/>
                  <a:pt x="578252" y="421601"/>
                  <a:pt x="576477" y="424878"/>
                </a:cubicBezTo>
                <a:cubicBezTo>
                  <a:pt x="574702" y="428154"/>
                  <a:pt x="572791" y="429383"/>
                  <a:pt x="570743" y="428564"/>
                </a:cubicBezTo>
                <a:cubicBezTo>
                  <a:pt x="568695" y="427745"/>
                  <a:pt x="566442" y="427335"/>
                  <a:pt x="563985" y="427335"/>
                </a:cubicBezTo>
                <a:cubicBezTo>
                  <a:pt x="561254" y="427335"/>
                  <a:pt x="558251" y="425629"/>
                  <a:pt x="554974" y="422216"/>
                </a:cubicBezTo>
                <a:cubicBezTo>
                  <a:pt x="551698" y="418802"/>
                  <a:pt x="549240" y="414911"/>
                  <a:pt x="547602" y="410543"/>
                </a:cubicBezTo>
                <a:cubicBezTo>
                  <a:pt x="545690" y="405901"/>
                  <a:pt x="543916" y="399825"/>
                  <a:pt x="542277" y="392317"/>
                </a:cubicBezTo>
                <a:cubicBezTo>
                  <a:pt x="540639" y="384808"/>
                  <a:pt x="539820" y="379278"/>
                  <a:pt x="539820" y="375729"/>
                </a:cubicBezTo>
                <a:cubicBezTo>
                  <a:pt x="539820" y="372452"/>
                  <a:pt x="539069" y="369449"/>
                  <a:pt x="537567" y="366718"/>
                </a:cubicBezTo>
                <a:cubicBezTo>
                  <a:pt x="536065" y="363988"/>
                  <a:pt x="535178" y="361530"/>
                  <a:pt x="534905" y="359346"/>
                </a:cubicBezTo>
                <a:cubicBezTo>
                  <a:pt x="534632" y="357434"/>
                  <a:pt x="535451" y="355591"/>
                  <a:pt x="537362" y="353817"/>
                </a:cubicBezTo>
                <a:cubicBezTo>
                  <a:pt x="539274" y="352042"/>
                  <a:pt x="540776" y="351700"/>
                  <a:pt x="541868" y="352793"/>
                </a:cubicBezTo>
                <a:cubicBezTo>
                  <a:pt x="542687" y="353612"/>
                  <a:pt x="541936" y="354909"/>
                  <a:pt x="539615" y="356684"/>
                </a:cubicBezTo>
                <a:cubicBezTo>
                  <a:pt x="537294" y="358458"/>
                  <a:pt x="536816" y="359755"/>
                  <a:pt x="538182" y="360575"/>
                </a:cubicBezTo>
                <a:cubicBezTo>
                  <a:pt x="539274" y="361121"/>
                  <a:pt x="540639" y="360097"/>
                  <a:pt x="542277" y="357503"/>
                </a:cubicBezTo>
                <a:cubicBezTo>
                  <a:pt x="543916" y="354909"/>
                  <a:pt x="544325" y="353202"/>
                  <a:pt x="543506" y="352383"/>
                </a:cubicBezTo>
                <a:cubicBezTo>
                  <a:pt x="542687" y="351564"/>
                  <a:pt x="543233" y="350062"/>
                  <a:pt x="545144" y="347878"/>
                </a:cubicBezTo>
                <a:cubicBezTo>
                  <a:pt x="547056" y="345693"/>
                  <a:pt x="549718" y="340028"/>
                  <a:pt x="553131" y="330880"/>
                </a:cubicBezTo>
                <a:cubicBezTo>
                  <a:pt x="556544" y="321733"/>
                  <a:pt x="559206" y="315794"/>
                  <a:pt x="561118" y="313064"/>
                </a:cubicBezTo>
                <a:cubicBezTo>
                  <a:pt x="564941" y="307603"/>
                  <a:pt x="564531" y="304190"/>
                  <a:pt x="559889" y="302824"/>
                </a:cubicBezTo>
                <a:cubicBezTo>
                  <a:pt x="556612" y="301732"/>
                  <a:pt x="553199" y="299821"/>
                  <a:pt x="549650" y="297090"/>
                </a:cubicBezTo>
                <a:cubicBezTo>
                  <a:pt x="546919" y="295452"/>
                  <a:pt x="545349" y="293882"/>
                  <a:pt x="544940" y="292380"/>
                </a:cubicBezTo>
                <a:cubicBezTo>
                  <a:pt x="544530" y="290879"/>
                  <a:pt x="544598" y="287807"/>
                  <a:pt x="545144" y="283165"/>
                </a:cubicBezTo>
                <a:cubicBezTo>
                  <a:pt x="545964" y="276339"/>
                  <a:pt x="546373" y="271151"/>
                  <a:pt x="546373" y="267601"/>
                </a:cubicBezTo>
                <a:cubicBezTo>
                  <a:pt x="546373" y="265690"/>
                  <a:pt x="546919" y="264120"/>
                  <a:pt x="548011" y="262891"/>
                </a:cubicBezTo>
                <a:cubicBezTo>
                  <a:pt x="549104" y="261662"/>
                  <a:pt x="551288" y="260365"/>
                  <a:pt x="554565" y="259000"/>
                </a:cubicBezTo>
                <a:cubicBezTo>
                  <a:pt x="559206" y="256816"/>
                  <a:pt x="565145" y="252993"/>
                  <a:pt x="572381" y="247532"/>
                </a:cubicBezTo>
                <a:cubicBezTo>
                  <a:pt x="579617" y="242071"/>
                  <a:pt x="585761" y="236883"/>
                  <a:pt x="590812" y="231968"/>
                </a:cubicBezTo>
                <a:cubicBezTo>
                  <a:pt x="595863" y="227053"/>
                  <a:pt x="597706" y="224186"/>
                  <a:pt x="596341" y="223367"/>
                </a:cubicBezTo>
                <a:cubicBezTo>
                  <a:pt x="594976" y="222548"/>
                  <a:pt x="593542" y="223162"/>
                  <a:pt x="592041" y="225210"/>
                </a:cubicBezTo>
                <a:cubicBezTo>
                  <a:pt x="590539" y="227258"/>
                  <a:pt x="588491" y="228282"/>
                  <a:pt x="585897" y="228282"/>
                </a:cubicBezTo>
                <a:cubicBezTo>
                  <a:pt x="583303" y="228282"/>
                  <a:pt x="580914" y="228828"/>
                  <a:pt x="578730" y="229920"/>
                </a:cubicBezTo>
                <a:cubicBezTo>
                  <a:pt x="572996" y="232924"/>
                  <a:pt x="565418" y="235108"/>
                  <a:pt x="555998" y="236473"/>
                </a:cubicBezTo>
                <a:cubicBezTo>
                  <a:pt x="546578" y="237839"/>
                  <a:pt x="540366" y="237702"/>
                  <a:pt x="537362" y="236064"/>
                </a:cubicBezTo>
                <a:cubicBezTo>
                  <a:pt x="534086" y="234425"/>
                  <a:pt x="531833" y="232105"/>
                  <a:pt x="530604" y="229101"/>
                </a:cubicBezTo>
                <a:cubicBezTo>
                  <a:pt x="529376" y="226097"/>
                  <a:pt x="529580" y="223367"/>
                  <a:pt x="531219" y="220909"/>
                </a:cubicBezTo>
                <a:cubicBezTo>
                  <a:pt x="532857" y="218452"/>
                  <a:pt x="533130" y="216541"/>
                  <a:pt x="532038" y="215175"/>
                </a:cubicBezTo>
                <a:cubicBezTo>
                  <a:pt x="530946" y="213537"/>
                  <a:pt x="531151" y="211831"/>
                  <a:pt x="532652" y="210056"/>
                </a:cubicBezTo>
                <a:cubicBezTo>
                  <a:pt x="534154" y="208281"/>
                  <a:pt x="538045" y="205346"/>
                  <a:pt x="544325" y="201250"/>
                </a:cubicBezTo>
                <a:cubicBezTo>
                  <a:pt x="559616" y="191420"/>
                  <a:pt x="572176" y="182819"/>
                  <a:pt x="582006" y="175447"/>
                </a:cubicBezTo>
                <a:cubicBezTo>
                  <a:pt x="603850" y="159337"/>
                  <a:pt x="614772" y="150736"/>
                  <a:pt x="614772" y="149643"/>
                </a:cubicBezTo>
                <a:cubicBezTo>
                  <a:pt x="615045" y="148824"/>
                  <a:pt x="611905" y="149507"/>
                  <a:pt x="605352" y="151691"/>
                </a:cubicBezTo>
                <a:cubicBezTo>
                  <a:pt x="598799" y="153603"/>
                  <a:pt x="594908" y="154149"/>
                  <a:pt x="593679" y="153330"/>
                </a:cubicBezTo>
                <a:cubicBezTo>
                  <a:pt x="592450" y="152510"/>
                  <a:pt x="590676" y="153125"/>
                  <a:pt x="588355" y="155173"/>
                </a:cubicBezTo>
                <a:cubicBezTo>
                  <a:pt x="586034" y="157221"/>
                  <a:pt x="580231" y="159200"/>
                  <a:pt x="570948" y="161112"/>
                </a:cubicBezTo>
                <a:cubicBezTo>
                  <a:pt x="561664" y="163023"/>
                  <a:pt x="556408" y="164183"/>
                  <a:pt x="555179" y="164593"/>
                </a:cubicBezTo>
                <a:cubicBezTo>
                  <a:pt x="553950" y="165002"/>
                  <a:pt x="549786" y="164661"/>
                  <a:pt x="542687" y="163569"/>
                </a:cubicBezTo>
                <a:cubicBezTo>
                  <a:pt x="538318" y="163023"/>
                  <a:pt x="535110" y="162135"/>
                  <a:pt x="533062" y="160907"/>
                </a:cubicBezTo>
                <a:cubicBezTo>
                  <a:pt x="531014" y="159678"/>
                  <a:pt x="528761" y="157562"/>
                  <a:pt x="526304" y="154558"/>
                </a:cubicBezTo>
                <a:cubicBezTo>
                  <a:pt x="522208" y="149916"/>
                  <a:pt x="520502" y="145479"/>
                  <a:pt x="521184" y="141247"/>
                </a:cubicBezTo>
                <a:cubicBezTo>
                  <a:pt x="521867" y="137015"/>
                  <a:pt x="521389" y="134626"/>
                  <a:pt x="519751" y="134080"/>
                </a:cubicBezTo>
                <a:cubicBezTo>
                  <a:pt x="518385" y="132987"/>
                  <a:pt x="518249" y="130871"/>
                  <a:pt x="519341" y="127731"/>
                </a:cubicBezTo>
                <a:cubicBezTo>
                  <a:pt x="520433" y="124591"/>
                  <a:pt x="522413" y="121314"/>
                  <a:pt x="525280" y="117901"/>
                </a:cubicBezTo>
                <a:cubicBezTo>
                  <a:pt x="528147" y="114488"/>
                  <a:pt x="530536" y="112782"/>
                  <a:pt x="532448" y="112782"/>
                </a:cubicBezTo>
                <a:cubicBezTo>
                  <a:pt x="534359" y="112782"/>
                  <a:pt x="534086" y="113601"/>
                  <a:pt x="531628" y="115239"/>
                </a:cubicBezTo>
                <a:cubicBezTo>
                  <a:pt x="528352" y="117970"/>
                  <a:pt x="528079" y="123431"/>
                  <a:pt x="530809" y="131622"/>
                </a:cubicBezTo>
                <a:cubicBezTo>
                  <a:pt x="531355" y="132987"/>
                  <a:pt x="533403" y="134080"/>
                  <a:pt x="536953" y="134899"/>
                </a:cubicBezTo>
                <a:cubicBezTo>
                  <a:pt x="540502" y="135718"/>
                  <a:pt x="542619" y="135513"/>
                  <a:pt x="543301" y="134284"/>
                </a:cubicBezTo>
                <a:cubicBezTo>
                  <a:pt x="543984" y="133056"/>
                  <a:pt x="545827" y="132441"/>
                  <a:pt x="548830" y="132441"/>
                </a:cubicBezTo>
                <a:cubicBezTo>
                  <a:pt x="550742" y="132441"/>
                  <a:pt x="551766" y="132578"/>
                  <a:pt x="551902" y="132851"/>
                </a:cubicBezTo>
                <a:cubicBezTo>
                  <a:pt x="552039" y="133124"/>
                  <a:pt x="551151" y="134080"/>
                  <a:pt x="549240" y="135718"/>
                </a:cubicBezTo>
                <a:lnTo>
                  <a:pt x="546373" y="138175"/>
                </a:lnTo>
                <a:cubicBezTo>
                  <a:pt x="546373" y="138448"/>
                  <a:pt x="547329" y="138175"/>
                  <a:pt x="549240" y="137356"/>
                </a:cubicBezTo>
                <a:cubicBezTo>
                  <a:pt x="551698" y="136537"/>
                  <a:pt x="557295" y="134762"/>
                  <a:pt x="566033" y="132032"/>
                </a:cubicBezTo>
                <a:cubicBezTo>
                  <a:pt x="576409" y="129028"/>
                  <a:pt x="581596" y="126980"/>
                  <a:pt x="581596" y="125888"/>
                </a:cubicBezTo>
                <a:cubicBezTo>
                  <a:pt x="581596" y="125615"/>
                  <a:pt x="581187" y="125205"/>
                  <a:pt x="580368" y="124659"/>
                </a:cubicBezTo>
                <a:cubicBezTo>
                  <a:pt x="579276" y="123840"/>
                  <a:pt x="580231" y="122748"/>
                  <a:pt x="583235" y="121383"/>
                </a:cubicBezTo>
                <a:cubicBezTo>
                  <a:pt x="583508" y="121383"/>
                  <a:pt x="583918" y="121246"/>
                  <a:pt x="584464" y="120973"/>
                </a:cubicBezTo>
                <a:cubicBezTo>
                  <a:pt x="587467" y="119881"/>
                  <a:pt x="589037" y="119403"/>
                  <a:pt x="589174" y="119540"/>
                </a:cubicBezTo>
                <a:cubicBezTo>
                  <a:pt x="589310" y="119676"/>
                  <a:pt x="588559" y="120700"/>
                  <a:pt x="586921" y="122611"/>
                </a:cubicBezTo>
                <a:cubicBezTo>
                  <a:pt x="585556" y="124250"/>
                  <a:pt x="585556" y="124932"/>
                  <a:pt x="586921" y="124659"/>
                </a:cubicBezTo>
                <a:cubicBezTo>
                  <a:pt x="588559" y="124659"/>
                  <a:pt x="594703" y="122748"/>
                  <a:pt x="605352" y="118925"/>
                </a:cubicBezTo>
                <a:cubicBezTo>
                  <a:pt x="619824" y="113737"/>
                  <a:pt x="629039" y="110188"/>
                  <a:pt x="632998" y="108276"/>
                </a:cubicBezTo>
                <a:cubicBezTo>
                  <a:pt x="636957" y="106365"/>
                  <a:pt x="644739" y="103430"/>
                  <a:pt x="656344" y="99470"/>
                </a:cubicBezTo>
                <a:cubicBezTo>
                  <a:pt x="667949" y="95511"/>
                  <a:pt x="673751" y="93054"/>
                  <a:pt x="673751" y="92098"/>
                </a:cubicBezTo>
                <a:cubicBezTo>
                  <a:pt x="673751" y="91142"/>
                  <a:pt x="673068" y="91006"/>
                  <a:pt x="671703" y="91689"/>
                </a:cubicBezTo>
                <a:cubicBezTo>
                  <a:pt x="670338" y="92371"/>
                  <a:pt x="669655" y="92030"/>
                  <a:pt x="669655" y="90665"/>
                </a:cubicBezTo>
                <a:cubicBezTo>
                  <a:pt x="669655" y="89572"/>
                  <a:pt x="670201" y="88617"/>
                  <a:pt x="671294" y="87798"/>
                </a:cubicBezTo>
                <a:cubicBezTo>
                  <a:pt x="672113" y="86978"/>
                  <a:pt x="673683" y="86637"/>
                  <a:pt x="676004" y="86774"/>
                </a:cubicBezTo>
                <a:close/>
                <a:moveTo>
                  <a:pt x="898761" y="75254"/>
                </a:moveTo>
                <a:cubicBezTo>
                  <a:pt x="900980" y="75288"/>
                  <a:pt x="903250" y="75783"/>
                  <a:pt x="905570" y="76739"/>
                </a:cubicBezTo>
                <a:cubicBezTo>
                  <a:pt x="910212" y="78650"/>
                  <a:pt x="912738" y="80220"/>
                  <a:pt x="913148" y="81449"/>
                </a:cubicBezTo>
                <a:cubicBezTo>
                  <a:pt x="913557" y="82678"/>
                  <a:pt x="914718" y="83292"/>
                  <a:pt x="916629" y="83292"/>
                </a:cubicBezTo>
                <a:cubicBezTo>
                  <a:pt x="919086" y="83292"/>
                  <a:pt x="921544" y="85886"/>
                  <a:pt x="924001" y="91074"/>
                </a:cubicBezTo>
                <a:cubicBezTo>
                  <a:pt x="926459" y="96262"/>
                  <a:pt x="927414" y="100904"/>
                  <a:pt x="926868" y="105000"/>
                </a:cubicBezTo>
                <a:cubicBezTo>
                  <a:pt x="926322" y="108822"/>
                  <a:pt x="923592" y="115307"/>
                  <a:pt x="918677" y="124455"/>
                </a:cubicBezTo>
                <a:cubicBezTo>
                  <a:pt x="913762" y="133602"/>
                  <a:pt x="908710" y="141725"/>
                  <a:pt x="903522" y="148824"/>
                </a:cubicBezTo>
                <a:cubicBezTo>
                  <a:pt x="897242" y="157016"/>
                  <a:pt x="894239" y="162477"/>
                  <a:pt x="894512" y="165207"/>
                </a:cubicBezTo>
                <a:cubicBezTo>
                  <a:pt x="894785" y="165753"/>
                  <a:pt x="895194" y="165890"/>
                  <a:pt x="895741" y="165617"/>
                </a:cubicBezTo>
                <a:cubicBezTo>
                  <a:pt x="896833" y="164798"/>
                  <a:pt x="902021" y="166573"/>
                  <a:pt x="911304" y="170941"/>
                </a:cubicBezTo>
                <a:cubicBezTo>
                  <a:pt x="920588" y="175310"/>
                  <a:pt x="927278" y="179133"/>
                  <a:pt x="931374" y="182409"/>
                </a:cubicBezTo>
                <a:cubicBezTo>
                  <a:pt x="933558" y="184048"/>
                  <a:pt x="934718" y="185208"/>
                  <a:pt x="934855" y="185891"/>
                </a:cubicBezTo>
                <a:cubicBezTo>
                  <a:pt x="934992" y="186573"/>
                  <a:pt x="934377" y="187597"/>
                  <a:pt x="933012" y="188963"/>
                </a:cubicBezTo>
                <a:cubicBezTo>
                  <a:pt x="931100" y="190601"/>
                  <a:pt x="929257" y="193741"/>
                  <a:pt x="927483" y="198383"/>
                </a:cubicBezTo>
                <a:cubicBezTo>
                  <a:pt x="925708" y="203025"/>
                  <a:pt x="923933" y="206370"/>
                  <a:pt x="922158" y="208417"/>
                </a:cubicBezTo>
                <a:cubicBezTo>
                  <a:pt x="920383" y="210465"/>
                  <a:pt x="919496" y="211899"/>
                  <a:pt x="919496" y="212718"/>
                </a:cubicBezTo>
                <a:cubicBezTo>
                  <a:pt x="919496" y="213537"/>
                  <a:pt x="917584" y="217223"/>
                  <a:pt x="913762" y="223777"/>
                </a:cubicBezTo>
                <a:cubicBezTo>
                  <a:pt x="909939" y="230330"/>
                  <a:pt x="908301" y="233948"/>
                  <a:pt x="908847" y="234630"/>
                </a:cubicBezTo>
                <a:cubicBezTo>
                  <a:pt x="909393" y="235313"/>
                  <a:pt x="907482" y="239204"/>
                  <a:pt x="903113" y="246303"/>
                </a:cubicBezTo>
                <a:cubicBezTo>
                  <a:pt x="896287" y="256679"/>
                  <a:pt x="893556" y="262140"/>
                  <a:pt x="894921" y="262686"/>
                </a:cubicBezTo>
                <a:cubicBezTo>
                  <a:pt x="895741" y="262959"/>
                  <a:pt x="899427" y="260638"/>
                  <a:pt x="905980" y="255723"/>
                </a:cubicBezTo>
                <a:cubicBezTo>
                  <a:pt x="910622" y="251901"/>
                  <a:pt x="914172" y="249989"/>
                  <a:pt x="916629" y="249989"/>
                </a:cubicBezTo>
                <a:cubicBezTo>
                  <a:pt x="917994" y="249989"/>
                  <a:pt x="920930" y="251013"/>
                  <a:pt x="925435" y="253061"/>
                </a:cubicBezTo>
                <a:cubicBezTo>
                  <a:pt x="929940" y="255109"/>
                  <a:pt x="932602" y="256679"/>
                  <a:pt x="933421" y="257771"/>
                </a:cubicBezTo>
                <a:cubicBezTo>
                  <a:pt x="933968" y="258590"/>
                  <a:pt x="936834" y="260229"/>
                  <a:pt x="942022" y="262686"/>
                </a:cubicBezTo>
                <a:cubicBezTo>
                  <a:pt x="951579" y="267874"/>
                  <a:pt x="958269" y="275929"/>
                  <a:pt x="962092" y="286851"/>
                </a:cubicBezTo>
                <a:cubicBezTo>
                  <a:pt x="964549" y="293677"/>
                  <a:pt x="964959" y="299138"/>
                  <a:pt x="963320" y="303234"/>
                </a:cubicBezTo>
                <a:cubicBezTo>
                  <a:pt x="961682" y="306784"/>
                  <a:pt x="959429" y="309036"/>
                  <a:pt x="956562" y="309992"/>
                </a:cubicBezTo>
                <a:cubicBezTo>
                  <a:pt x="953696" y="310948"/>
                  <a:pt x="950624" y="310333"/>
                  <a:pt x="947347" y="308149"/>
                </a:cubicBezTo>
                <a:cubicBezTo>
                  <a:pt x="943251" y="305418"/>
                  <a:pt x="939224" y="301869"/>
                  <a:pt x="935264" y="297500"/>
                </a:cubicBezTo>
                <a:cubicBezTo>
                  <a:pt x="931305" y="293131"/>
                  <a:pt x="929326" y="289855"/>
                  <a:pt x="929326" y="287670"/>
                </a:cubicBezTo>
                <a:cubicBezTo>
                  <a:pt x="929326" y="285213"/>
                  <a:pt x="928575" y="283711"/>
                  <a:pt x="927073" y="283165"/>
                </a:cubicBezTo>
                <a:cubicBezTo>
                  <a:pt x="925571" y="282619"/>
                  <a:pt x="924547" y="279342"/>
                  <a:pt x="924001" y="273335"/>
                </a:cubicBezTo>
                <a:cubicBezTo>
                  <a:pt x="923455" y="267328"/>
                  <a:pt x="921271" y="262891"/>
                  <a:pt x="917448" y="260024"/>
                </a:cubicBezTo>
                <a:cubicBezTo>
                  <a:pt x="913625" y="257157"/>
                  <a:pt x="911304" y="256474"/>
                  <a:pt x="910485" y="257976"/>
                </a:cubicBezTo>
                <a:cubicBezTo>
                  <a:pt x="909666" y="259478"/>
                  <a:pt x="907618" y="260775"/>
                  <a:pt x="904342" y="261867"/>
                </a:cubicBezTo>
                <a:cubicBezTo>
                  <a:pt x="901065" y="262959"/>
                  <a:pt x="899495" y="264188"/>
                  <a:pt x="899632" y="265553"/>
                </a:cubicBezTo>
                <a:cubicBezTo>
                  <a:pt x="899768" y="266918"/>
                  <a:pt x="901611" y="267738"/>
                  <a:pt x="905161" y="268011"/>
                </a:cubicBezTo>
                <a:cubicBezTo>
                  <a:pt x="910895" y="268830"/>
                  <a:pt x="912670" y="271970"/>
                  <a:pt x="910485" y="277431"/>
                </a:cubicBezTo>
                <a:cubicBezTo>
                  <a:pt x="908301" y="283165"/>
                  <a:pt x="903386" y="286988"/>
                  <a:pt x="895741" y="288899"/>
                </a:cubicBezTo>
                <a:cubicBezTo>
                  <a:pt x="892464" y="289718"/>
                  <a:pt x="889324" y="291493"/>
                  <a:pt x="886320" y="294223"/>
                </a:cubicBezTo>
                <a:cubicBezTo>
                  <a:pt x="878402" y="301596"/>
                  <a:pt x="873760" y="305282"/>
                  <a:pt x="872395" y="305282"/>
                </a:cubicBezTo>
                <a:cubicBezTo>
                  <a:pt x="871030" y="305282"/>
                  <a:pt x="869118" y="306715"/>
                  <a:pt x="866661" y="309582"/>
                </a:cubicBezTo>
                <a:cubicBezTo>
                  <a:pt x="864203" y="312449"/>
                  <a:pt x="858333" y="317842"/>
                  <a:pt x="849049" y="325761"/>
                </a:cubicBezTo>
                <a:cubicBezTo>
                  <a:pt x="839765" y="333679"/>
                  <a:pt x="834304" y="339277"/>
                  <a:pt x="832666" y="342553"/>
                </a:cubicBezTo>
                <a:cubicBezTo>
                  <a:pt x="831574" y="344192"/>
                  <a:pt x="828843" y="346717"/>
                  <a:pt x="824475" y="350130"/>
                </a:cubicBezTo>
                <a:cubicBezTo>
                  <a:pt x="820106" y="353544"/>
                  <a:pt x="817239" y="355250"/>
                  <a:pt x="815873" y="355250"/>
                </a:cubicBezTo>
                <a:cubicBezTo>
                  <a:pt x="814235" y="355250"/>
                  <a:pt x="812256" y="352178"/>
                  <a:pt x="809935" y="346035"/>
                </a:cubicBezTo>
                <a:cubicBezTo>
                  <a:pt x="807614" y="339891"/>
                  <a:pt x="806044" y="333952"/>
                  <a:pt x="805224" y="328218"/>
                </a:cubicBezTo>
                <a:cubicBezTo>
                  <a:pt x="804405" y="319481"/>
                  <a:pt x="803040" y="314770"/>
                  <a:pt x="801129" y="314088"/>
                </a:cubicBezTo>
                <a:cubicBezTo>
                  <a:pt x="799217" y="313405"/>
                  <a:pt x="798262" y="312586"/>
                  <a:pt x="798262" y="311630"/>
                </a:cubicBezTo>
                <a:cubicBezTo>
                  <a:pt x="798262" y="310675"/>
                  <a:pt x="802767" y="305555"/>
                  <a:pt x="811778" y="296271"/>
                </a:cubicBezTo>
                <a:cubicBezTo>
                  <a:pt x="820788" y="286988"/>
                  <a:pt x="827956" y="279137"/>
                  <a:pt x="833280" y="272721"/>
                </a:cubicBezTo>
                <a:cubicBezTo>
                  <a:pt x="838605" y="266304"/>
                  <a:pt x="842496" y="261730"/>
                  <a:pt x="844953" y="259000"/>
                </a:cubicBezTo>
                <a:cubicBezTo>
                  <a:pt x="864613" y="236883"/>
                  <a:pt x="876081" y="223367"/>
                  <a:pt x="879358" y="218452"/>
                </a:cubicBezTo>
                <a:cubicBezTo>
                  <a:pt x="883453" y="211626"/>
                  <a:pt x="884272" y="208213"/>
                  <a:pt x="881815" y="208213"/>
                </a:cubicBezTo>
                <a:cubicBezTo>
                  <a:pt x="880450" y="208213"/>
                  <a:pt x="877105" y="210056"/>
                  <a:pt x="871780" y="213742"/>
                </a:cubicBezTo>
                <a:cubicBezTo>
                  <a:pt x="866456" y="217428"/>
                  <a:pt x="863794" y="219681"/>
                  <a:pt x="863794" y="220500"/>
                </a:cubicBezTo>
                <a:cubicBezTo>
                  <a:pt x="863794" y="221592"/>
                  <a:pt x="862156" y="222138"/>
                  <a:pt x="858879" y="222138"/>
                </a:cubicBezTo>
                <a:cubicBezTo>
                  <a:pt x="855602" y="222138"/>
                  <a:pt x="852462" y="223094"/>
                  <a:pt x="849459" y="225005"/>
                </a:cubicBezTo>
                <a:cubicBezTo>
                  <a:pt x="846455" y="226917"/>
                  <a:pt x="843315" y="228145"/>
                  <a:pt x="840038" y="228691"/>
                </a:cubicBezTo>
                <a:cubicBezTo>
                  <a:pt x="837035" y="229511"/>
                  <a:pt x="834646" y="228350"/>
                  <a:pt x="832871" y="225210"/>
                </a:cubicBezTo>
                <a:cubicBezTo>
                  <a:pt x="831096" y="222070"/>
                  <a:pt x="829526" y="216131"/>
                  <a:pt x="828161" y="207393"/>
                </a:cubicBezTo>
                <a:cubicBezTo>
                  <a:pt x="826795" y="199475"/>
                  <a:pt x="825430" y="194697"/>
                  <a:pt x="824065" y="193058"/>
                </a:cubicBezTo>
                <a:cubicBezTo>
                  <a:pt x="822700" y="191420"/>
                  <a:pt x="822495" y="188553"/>
                  <a:pt x="823451" y="184457"/>
                </a:cubicBezTo>
                <a:cubicBezTo>
                  <a:pt x="824406" y="180362"/>
                  <a:pt x="825840" y="178314"/>
                  <a:pt x="827751" y="178314"/>
                </a:cubicBezTo>
                <a:cubicBezTo>
                  <a:pt x="829389" y="178314"/>
                  <a:pt x="835192" y="173399"/>
                  <a:pt x="845158" y="163569"/>
                </a:cubicBezTo>
                <a:cubicBezTo>
                  <a:pt x="855124" y="153739"/>
                  <a:pt x="860108" y="148005"/>
                  <a:pt x="860108" y="146367"/>
                </a:cubicBezTo>
                <a:cubicBezTo>
                  <a:pt x="860108" y="145275"/>
                  <a:pt x="860585" y="144729"/>
                  <a:pt x="861541" y="144729"/>
                </a:cubicBezTo>
                <a:cubicBezTo>
                  <a:pt x="862497" y="144729"/>
                  <a:pt x="865637" y="141247"/>
                  <a:pt x="870961" y="134284"/>
                </a:cubicBezTo>
                <a:cubicBezTo>
                  <a:pt x="876286" y="127322"/>
                  <a:pt x="881269" y="121246"/>
                  <a:pt x="885911" y="116058"/>
                </a:cubicBezTo>
                <a:cubicBezTo>
                  <a:pt x="888641" y="112782"/>
                  <a:pt x="891577" y="108208"/>
                  <a:pt x="894717" y="102337"/>
                </a:cubicBezTo>
                <a:cubicBezTo>
                  <a:pt x="897857" y="96467"/>
                  <a:pt x="899427" y="92439"/>
                  <a:pt x="899427" y="90255"/>
                </a:cubicBezTo>
                <a:cubicBezTo>
                  <a:pt x="899427" y="89436"/>
                  <a:pt x="898130" y="89026"/>
                  <a:pt x="895536" y="89026"/>
                </a:cubicBezTo>
                <a:cubicBezTo>
                  <a:pt x="892942" y="89026"/>
                  <a:pt x="891645" y="88275"/>
                  <a:pt x="891645" y="86774"/>
                </a:cubicBezTo>
                <a:cubicBezTo>
                  <a:pt x="891645" y="85272"/>
                  <a:pt x="890280" y="85750"/>
                  <a:pt x="887549" y="88207"/>
                </a:cubicBezTo>
                <a:cubicBezTo>
                  <a:pt x="885092" y="90392"/>
                  <a:pt x="883522" y="91142"/>
                  <a:pt x="882839" y="90460"/>
                </a:cubicBezTo>
                <a:cubicBezTo>
                  <a:pt x="882156" y="89777"/>
                  <a:pt x="882498" y="87798"/>
                  <a:pt x="883863" y="84521"/>
                </a:cubicBezTo>
                <a:cubicBezTo>
                  <a:pt x="885228" y="80971"/>
                  <a:pt x="888027" y="78309"/>
                  <a:pt x="892259" y="76534"/>
                </a:cubicBezTo>
                <a:cubicBezTo>
                  <a:pt x="894375" y="75647"/>
                  <a:pt x="896543" y="75220"/>
                  <a:pt x="898761" y="75254"/>
                </a:cubicBezTo>
                <a:close/>
                <a:moveTo>
                  <a:pt x="2683329" y="66295"/>
                </a:moveTo>
                <a:cubicBezTo>
                  <a:pt x="2681281" y="65885"/>
                  <a:pt x="2676571" y="66636"/>
                  <a:pt x="2669199" y="68548"/>
                </a:cubicBezTo>
                <a:cubicBezTo>
                  <a:pt x="2664557" y="69913"/>
                  <a:pt x="2656639" y="73258"/>
                  <a:pt x="2645444" y="78582"/>
                </a:cubicBezTo>
                <a:cubicBezTo>
                  <a:pt x="2634249" y="83907"/>
                  <a:pt x="2628242" y="87251"/>
                  <a:pt x="2627423" y="88617"/>
                </a:cubicBezTo>
                <a:cubicBezTo>
                  <a:pt x="2626876" y="89436"/>
                  <a:pt x="2625648" y="89845"/>
                  <a:pt x="2623737" y="89845"/>
                </a:cubicBezTo>
                <a:cubicBezTo>
                  <a:pt x="2621825" y="89845"/>
                  <a:pt x="2617797" y="92166"/>
                  <a:pt x="2611654" y="96808"/>
                </a:cubicBezTo>
                <a:cubicBezTo>
                  <a:pt x="2605510" y="101450"/>
                  <a:pt x="2602438" y="105273"/>
                  <a:pt x="2602438" y="108276"/>
                </a:cubicBezTo>
                <a:cubicBezTo>
                  <a:pt x="2602438" y="110734"/>
                  <a:pt x="2603804" y="111826"/>
                  <a:pt x="2606534" y="111553"/>
                </a:cubicBezTo>
                <a:cubicBezTo>
                  <a:pt x="2609265" y="111007"/>
                  <a:pt x="2615681" y="108959"/>
                  <a:pt x="2625784" y="105409"/>
                </a:cubicBezTo>
                <a:cubicBezTo>
                  <a:pt x="2633429" y="102679"/>
                  <a:pt x="2642235" y="100836"/>
                  <a:pt x="2652202" y="99880"/>
                </a:cubicBezTo>
                <a:cubicBezTo>
                  <a:pt x="2662168" y="98924"/>
                  <a:pt x="2668243" y="99266"/>
                  <a:pt x="2670428" y="100904"/>
                </a:cubicBezTo>
                <a:cubicBezTo>
                  <a:pt x="2671520" y="101996"/>
                  <a:pt x="2672612" y="101860"/>
                  <a:pt x="2673705" y="100494"/>
                </a:cubicBezTo>
                <a:cubicBezTo>
                  <a:pt x="2674797" y="99129"/>
                  <a:pt x="2676845" y="95853"/>
                  <a:pt x="2679848" y="90665"/>
                </a:cubicBezTo>
                <a:cubicBezTo>
                  <a:pt x="2684217" y="82200"/>
                  <a:pt x="2686401" y="76056"/>
                  <a:pt x="2686401" y="72234"/>
                </a:cubicBezTo>
                <a:cubicBezTo>
                  <a:pt x="2686401" y="68684"/>
                  <a:pt x="2685377" y="66704"/>
                  <a:pt x="2683329" y="66295"/>
                </a:cubicBezTo>
                <a:close/>
                <a:moveTo>
                  <a:pt x="2587694" y="58308"/>
                </a:moveTo>
                <a:cubicBezTo>
                  <a:pt x="2591243" y="58308"/>
                  <a:pt x="2594520" y="60629"/>
                  <a:pt x="2597523" y="65271"/>
                </a:cubicBezTo>
                <a:cubicBezTo>
                  <a:pt x="2600527" y="69913"/>
                  <a:pt x="2601073" y="73326"/>
                  <a:pt x="2599162" y="75510"/>
                </a:cubicBezTo>
                <a:cubicBezTo>
                  <a:pt x="2597797" y="77149"/>
                  <a:pt x="2597797" y="80289"/>
                  <a:pt x="2599162" y="84931"/>
                </a:cubicBezTo>
                <a:cubicBezTo>
                  <a:pt x="2600254" y="88753"/>
                  <a:pt x="2601278" y="90938"/>
                  <a:pt x="2602234" y="91484"/>
                </a:cubicBezTo>
                <a:cubicBezTo>
                  <a:pt x="2603189" y="92030"/>
                  <a:pt x="2604623" y="91347"/>
                  <a:pt x="2606534" y="89436"/>
                </a:cubicBezTo>
                <a:cubicBezTo>
                  <a:pt x="2609538" y="86432"/>
                  <a:pt x="2618480" y="81586"/>
                  <a:pt x="2633361" y="74896"/>
                </a:cubicBezTo>
                <a:cubicBezTo>
                  <a:pt x="2648243" y="68206"/>
                  <a:pt x="2659097" y="64179"/>
                  <a:pt x="2665923" y="62814"/>
                </a:cubicBezTo>
                <a:cubicBezTo>
                  <a:pt x="2681213" y="59810"/>
                  <a:pt x="2691726" y="59810"/>
                  <a:pt x="2697460" y="62814"/>
                </a:cubicBezTo>
                <a:cubicBezTo>
                  <a:pt x="2700463" y="64452"/>
                  <a:pt x="2703126" y="67046"/>
                  <a:pt x="2705447" y="70595"/>
                </a:cubicBezTo>
                <a:cubicBezTo>
                  <a:pt x="2707767" y="74145"/>
                  <a:pt x="2708928" y="77558"/>
                  <a:pt x="2708928" y="80835"/>
                </a:cubicBezTo>
                <a:cubicBezTo>
                  <a:pt x="2708928" y="86023"/>
                  <a:pt x="2706197" y="94965"/>
                  <a:pt x="2700736" y="107662"/>
                </a:cubicBezTo>
                <a:cubicBezTo>
                  <a:pt x="2695275" y="120359"/>
                  <a:pt x="2690633" y="128619"/>
                  <a:pt x="2686811" y="132441"/>
                </a:cubicBezTo>
                <a:cubicBezTo>
                  <a:pt x="2685445" y="134080"/>
                  <a:pt x="2684763" y="135445"/>
                  <a:pt x="2684763" y="136537"/>
                </a:cubicBezTo>
                <a:cubicBezTo>
                  <a:pt x="2684763" y="138721"/>
                  <a:pt x="2681145" y="143705"/>
                  <a:pt x="2673909" y="151486"/>
                </a:cubicBezTo>
                <a:cubicBezTo>
                  <a:pt x="2666674" y="159268"/>
                  <a:pt x="2661144" y="164252"/>
                  <a:pt x="2657321" y="166436"/>
                </a:cubicBezTo>
                <a:lnTo>
                  <a:pt x="2649130" y="170941"/>
                </a:lnTo>
                <a:lnTo>
                  <a:pt x="2643805" y="166026"/>
                </a:lnTo>
                <a:lnTo>
                  <a:pt x="2638481" y="161112"/>
                </a:lnTo>
                <a:lnTo>
                  <a:pt x="2624965" y="163569"/>
                </a:lnTo>
                <a:cubicBezTo>
                  <a:pt x="2617320" y="165207"/>
                  <a:pt x="2612609" y="166573"/>
                  <a:pt x="2610835" y="167665"/>
                </a:cubicBezTo>
                <a:cubicBezTo>
                  <a:pt x="2609060" y="168757"/>
                  <a:pt x="2608036" y="171214"/>
                  <a:pt x="2607763" y="175037"/>
                </a:cubicBezTo>
                <a:cubicBezTo>
                  <a:pt x="2607490" y="177221"/>
                  <a:pt x="2606944" y="178723"/>
                  <a:pt x="2606125" y="179542"/>
                </a:cubicBezTo>
                <a:cubicBezTo>
                  <a:pt x="2605305" y="180362"/>
                  <a:pt x="2603667" y="181044"/>
                  <a:pt x="2601209" y="181590"/>
                </a:cubicBezTo>
                <a:cubicBezTo>
                  <a:pt x="2598479" y="182136"/>
                  <a:pt x="2596363" y="182068"/>
                  <a:pt x="2594861" y="181385"/>
                </a:cubicBezTo>
                <a:cubicBezTo>
                  <a:pt x="2593359" y="180703"/>
                  <a:pt x="2590971" y="178587"/>
                  <a:pt x="2587694" y="175037"/>
                </a:cubicBezTo>
                <a:cubicBezTo>
                  <a:pt x="2582779" y="170122"/>
                  <a:pt x="2578956" y="164388"/>
                  <a:pt x="2576226" y="157835"/>
                </a:cubicBezTo>
                <a:cubicBezTo>
                  <a:pt x="2573495" y="151282"/>
                  <a:pt x="2571515" y="148005"/>
                  <a:pt x="2570287" y="148005"/>
                </a:cubicBezTo>
                <a:cubicBezTo>
                  <a:pt x="2569058" y="148005"/>
                  <a:pt x="2568853" y="146708"/>
                  <a:pt x="2569672" y="144114"/>
                </a:cubicBezTo>
                <a:cubicBezTo>
                  <a:pt x="2570492" y="141520"/>
                  <a:pt x="2570219" y="139404"/>
                  <a:pt x="2568853" y="137766"/>
                </a:cubicBezTo>
                <a:cubicBezTo>
                  <a:pt x="2565849" y="134216"/>
                  <a:pt x="2566396" y="119881"/>
                  <a:pt x="2570492" y="94760"/>
                </a:cubicBezTo>
                <a:cubicBezTo>
                  <a:pt x="2573768" y="75647"/>
                  <a:pt x="2577727" y="64452"/>
                  <a:pt x="2582369" y="61175"/>
                </a:cubicBezTo>
                <a:cubicBezTo>
                  <a:pt x="2585099" y="59264"/>
                  <a:pt x="2586875" y="58308"/>
                  <a:pt x="2587694" y="58308"/>
                </a:cubicBezTo>
                <a:close/>
                <a:moveTo>
                  <a:pt x="126149" y="57694"/>
                </a:moveTo>
                <a:cubicBezTo>
                  <a:pt x="126422" y="57557"/>
                  <a:pt x="127446" y="58376"/>
                  <a:pt x="129221" y="60151"/>
                </a:cubicBezTo>
                <a:cubicBezTo>
                  <a:pt x="130996" y="61926"/>
                  <a:pt x="132020" y="71961"/>
                  <a:pt x="132293" y="90255"/>
                </a:cubicBezTo>
                <a:cubicBezTo>
                  <a:pt x="132566" y="108549"/>
                  <a:pt x="133658" y="118447"/>
                  <a:pt x="135569" y="119949"/>
                </a:cubicBezTo>
                <a:cubicBezTo>
                  <a:pt x="137481" y="121451"/>
                  <a:pt x="138436" y="123431"/>
                  <a:pt x="138436" y="125888"/>
                </a:cubicBezTo>
                <a:cubicBezTo>
                  <a:pt x="138436" y="128619"/>
                  <a:pt x="141576" y="133056"/>
                  <a:pt x="147857" y="139199"/>
                </a:cubicBezTo>
                <a:cubicBezTo>
                  <a:pt x="154137" y="145343"/>
                  <a:pt x="158642" y="148415"/>
                  <a:pt x="161373" y="148415"/>
                </a:cubicBezTo>
                <a:cubicBezTo>
                  <a:pt x="164376" y="148415"/>
                  <a:pt x="165673" y="149916"/>
                  <a:pt x="165264" y="152920"/>
                </a:cubicBezTo>
                <a:cubicBezTo>
                  <a:pt x="164854" y="155924"/>
                  <a:pt x="164649" y="158654"/>
                  <a:pt x="164649" y="161112"/>
                </a:cubicBezTo>
                <a:cubicBezTo>
                  <a:pt x="164376" y="164115"/>
                  <a:pt x="155502" y="169576"/>
                  <a:pt x="138027" y="177495"/>
                </a:cubicBezTo>
                <a:cubicBezTo>
                  <a:pt x="128743" y="181590"/>
                  <a:pt x="124374" y="191557"/>
                  <a:pt x="124920" y="207393"/>
                </a:cubicBezTo>
                <a:cubicBezTo>
                  <a:pt x="125193" y="216404"/>
                  <a:pt x="124784" y="227599"/>
                  <a:pt x="123692" y="240979"/>
                </a:cubicBezTo>
                <a:cubicBezTo>
                  <a:pt x="122872" y="250262"/>
                  <a:pt x="122599" y="255996"/>
                  <a:pt x="122872" y="258181"/>
                </a:cubicBezTo>
                <a:cubicBezTo>
                  <a:pt x="123146" y="260365"/>
                  <a:pt x="123965" y="261457"/>
                  <a:pt x="125330" y="261457"/>
                </a:cubicBezTo>
                <a:cubicBezTo>
                  <a:pt x="131610" y="261457"/>
                  <a:pt x="140894" y="254768"/>
                  <a:pt x="153181" y="241388"/>
                </a:cubicBezTo>
                <a:lnTo>
                  <a:pt x="166697" y="226644"/>
                </a:lnTo>
                <a:lnTo>
                  <a:pt x="160553" y="238112"/>
                </a:lnTo>
                <a:cubicBezTo>
                  <a:pt x="159461" y="240023"/>
                  <a:pt x="158506" y="241866"/>
                  <a:pt x="157686" y="243641"/>
                </a:cubicBezTo>
                <a:cubicBezTo>
                  <a:pt x="156867" y="245416"/>
                  <a:pt x="156321" y="246849"/>
                  <a:pt x="156048" y="247941"/>
                </a:cubicBezTo>
                <a:cubicBezTo>
                  <a:pt x="155775" y="249034"/>
                  <a:pt x="155775" y="249716"/>
                  <a:pt x="156048" y="249989"/>
                </a:cubicBezTo>
                <a:cubicBezTo>
                  <a:pt x="158232" y="250535"/>
                  <a:pt x="157413" y="258863"/>
                  <a:pt x="153591" y="274973"/>
                </a:cubicBezTo>
                <a:cubicBezTo>
                  <a:pt x="152772" y="279069"/>
                  <a:pt x="151475" y="281322"/>
                  <a:pt x="149700" y="281731"/>
                </a:cubicBezTo>
                <a:cubicBezTo>
                  <a:pt x="147925" y="282141"/>
                  <a:pt x="144444" y="280980"/>
                  <a:pt x="139256" y="278250"/>
                </a:cubicBezTo>
                <a:cubicBezTo>
                  <a:pt x="131883" y="274427"/>
                  <a:pt x="127241" y="272857"/>
                  <a:pt x="125330" y="273540"/>
                </a:cubicBezTo>
                <a:cubicBezTo>
                  <a:pt x="123419" y="274222"/>
                  <a:pt x="122463" y="277704"/>
                  <a:pt x="122463" y="283984"/>
                </a:cubicBezTo>
                <a:cubicBezTo>
                  <a:pt x="122190" y="290810"/>
                  <a:pt x="122326" y="300094"/>
                  <a:pt x="122872" y="311835"/>
                </a:cubicBezTo>
                <a:cubicBezTo>
                  <a:pt x="123965" y="340778"/>
                  <a:pt x="123419" y="364056"/>
                  <a:pt x="121234" y="381668"/>
                </a:cubicBezTo>
                <a:cubicBezTo>
                  <a:pt x="119050" y="399279"/>
                  <a:pt x="115364" y="408085"/>
                  <a:pt x="110176" y="408085"/>
                </a:cubicBezTo>
                <a:cubicBezTo>
                  <a:pt x="107991" y="408085"/>
                  <a:pt x="104646" y="405696"/>
                  <a:pt x="100141" y="400918"/>
                </a:cubicBezTo>
                <a:cubicBezTo>
                  <a:pt x="95636" y="396139"/>
                  <a:pt x="92974" y="392112"/>
                  <a:pt x="92154" y="388835"/>
                </a:cubicBezTo>
                <a:cubicBezTo>
                  <a:pt x="91335" y="385559"/>
                  <a:pt x="88059" y="379552"/>
                  <a:pt x="82325" y="370814"/>
                </a:cubicBezTo>
                <a:lnTo>
                  <a:pt x="73314" y="358117"/>
                </a:lnTo>
                <a:lnTo>
                  <a:pt x="76591" y="348287"/>
                </a:lnTo>
                <a:cubicBezTo>
                  <a:pt x="78502" y="341461"/>
                  <a:pt x="80072" y="336478"/>
                  <a:pt x="81301" y="333338"/>
                </a:cubicBezTo>
                <a:cubicBezTo>
                  <a:pt x="82529" y="330198"/>
                  <a:pt x="83144" y="326853"/>
                  <a:pt x="83144" y="323303"/>
                </a:cubicBezTo>
                <a:cubicBezTo>
                  <a:pt x="83417" y="321392"/>
                  <a:pt x="83690" y="320300"/>
                  <a:pt x="83963" y="320027"/>
                </a:cubicBezTo>
                <a:lnTo>
                  <a:pt x="84373" y="321255"/>
                </a:lnTo>
                <a:cubicBezTo>
                  <a:pt x="85192" y="323713"/>
                  <a:pt x="86147" y="324532"/>
                  <a:pt x="87240" y="323713"/>
                </a:cubicBezTo>
                <a:cubicBezTo>
                  <a:pt x="87786" y="323440"/>
                  <a:pt x="88195" y="323576"/>
                  <a:pt x="88468" y="324122"/>
                </a:cubicBezTo>
                <a:cubicBezTo>
                  <a:pt x="88741" y="324668"/>
                  <a:pt x="88878" y="325488"/>
                  <a:pt x="88878" y="326580"/>
                </a:cubicBezTo>
                <a:cubicBezTo>
                  <a:pt x="88878" y="330403"/>
                  <a:pt x="90789" y="331222"/>
                  <a:pt x="94612" y="329037"/>
                </a:cubicBezTo>
                <a:cubicBezTo>
                  <a:pt x="95704" y="328491"/>
                  <a:pt x="97001" y="322006"/>
                  <a:pt x="98503" y="309582"/>
                </a:cubicBezTo>
                <a:cubicBezTo>
                  <a:pt x="100005" y="297159"/>
                  <a:pt x="100755" y="286851"/>
                  <a:pt x="100755" y="278660"/>
                </a:cubicBezTo>
                <a:cubicBezTo>
                  <a:pt x="100209" y="277294"/>
                  <a:pt x="98093" y="276748"/>
                  <a:pt x="94407" y="277021"/>
                </a:cubicBezTo>
                <a:cubicBezTo>
                  <a:pt x="90721" y="277294"/>
                  <a:pt x="86489" y="278250"/>
                  <a:pt x="81710" y="279888"/>
                </a:cubicBezTo>
                <a:cubicBezTo>
                  <a:pt x="76932" y="281527"/>
                  <a:pt x="74270" y="283165"/>
                  <a:pt x="73724" y="284803"/>
                </a:cubicBezTo>
                <a:cubicBezTo>
                  <a:pt x="72904" y="286988"/>
                  <a:pt x="70447" y="290332"/>
                  <a:pt x="66351" y="294838"/>
                </a:cubicBezTo>
                <a:cubicBezTo>
                  <a:pt x="62255" y="299343"/>
                  <a:pt x="60208" y="302415"/>
                  <a:pt x="60208" y="304053"/>
                </a:cubicBezTo>
                <a:cubicBezTo>
                  <a:pt x="60208" y="306238"/>
                  <a:pt x="56931" y="310265"/>
                  <a:pt x="50378" y="316136"/>
                </a:cubicBezTo>
                <a:cubicBezTo>
                  <a:pt x="43825" y="322006"/>
                  <a:pt x="39456" y="324942"/>
                  <a:pt x="37271" y="324942"/>
                </a:cubicBezTo>
                <a:cubicBezTo>
                  <a:pt x="34814" y="324942"/>
                  <a:pt x="32356" y="326102"/>
                  <a:pt x="29899" y="328423"/>
                </a:cubicBezTo>
                <a:cubicBezTo>
                  <a:pt x="27442" y="330744"/>
                  <a:pt x="24370" y="332382"/>
                  <a:pt x="20684" y="333338"/>
                </a:cubicBezTo>
                <a:cubicBezTo>
                  <a:pt x="16997" y="334293"/>
                  <a:pt x="13311" y="332996"/>
                  <a:pt x="9625" y="329447"/>
                </a:cubicBezTo>
                <a:cubicBezTo>
                  <a:pt x="5939" y="325897"/>
                  <a:pt x="4096" y="322962"/>
                  <a:pt x="4096" y="320641"/>
                </a:cubicBezTo>
                <a:cubicBezTo>
                  <a:pt x="4096" y="318320"/>
                  <a:pt x="3413" y="316750"/>
                  <a:pt x="2048" y="315931"/>
                </a:cubicBezTo>
                <a:cubicBezTo>
                  <a:pt x="683" y="315112"/>
                  <a:pt x="0" y="312791"/>
                  <a:pt x="0" y="308968"/>
                </a:cubicBezTo>
                <a:cubicBezTo>
                  <a:pt x="0" y="307057"/>
                  <a:pt x="1024" y="304599"/>
                  <a:pt x="3072" y="301596"/>
                </a:cubicBezTo>
                <a:cubicBezTo>
                  <a:pt x="5120" y="298592"/>
                  <a:pt x="7372" y="296135"/>
                  <a:pt x="9830" y="294223"/>
                </a:cubicBezTo>
                <a:cubicBezTo>
                  <a:pt x="12287" y="292312"/>
                  <a:pt x="13926" y="291766"/>
                  <a:pt x="14745" y="292585"/>
                </a:cubicBezTo>
                <a:lnTo>
                  <a:pt x="15154" y="291766"/>
                </a:lnTo>
                <a:cubicBezTo>
                  <a:pt x="14335" y="290401"/>
                  <a:pt x="14813" y="288967"/>
                  <a:pt x="16588" y="287465"/>
                </a:cubicBezTo>
                <a:cubicBezTo>
                  <a:pt x="18363" y="285964"/>
                  <a:pt x="19796" y="285759"/>
                  <a:pt x="20888" y="286851"/>
                </a:cubicBezTo>
                <a:cubicBezTo>
                  <a:pt x="21434" y="287397"/>
                  <a:pt x="21708" y="287124"/>
                  <a:pt x="21708" y="286032"/>
                </a:cubicBezTo>
                <a:cubicBezTo>
                  <a:pt x="21708" y="285759"/>
                  <a:pt x="21571" y="285486"/>
                  <a:pt x="21298" y="285213"/>
                </a:cubicBezTo>
                <a:cubicBezTo>
                  <a:pt x="21298" y="284394"/>
                  <a:pt x="21503" y="283711"/>
                  <a:pt x="21912" y="283165"/>
                </a:cubicBezTo>
                <a:cubicBezTo>
                  <a:pt x="22322" y="282619"/>
                  <a:pt x="23073" y="282346"/>
                  <a:pt x="24165" y="282346"/>
                </a:cubicBezTo>
                <a:cubicBezTo>
                  <a:pt x="24984" y="282619"/>
                  <a:pt x="25598" y="282550"/>
                  <a:pt x="26008" y="282141"/>
                </a:cubicBezTo>
                <a:cubicBezTo>
                  <a:pt x="26418" y="281731"/>
                  <a:pt x="26486" y="281117"/>
                  <a:pt x="26213" y="280298"/>
                </a:cubicBezTo>
                <a:cubicBezTo>
                  <a:pt x="25667" y="278660"/>
                  <a:pt x="29080" y="274359"/>
                  <a:pt x="36452" y="267396"/>
                </a:cubicBezTo>
                <a:cubicBezTo>
                  <a:pt x="43825" y="260433"/>
                  <a:pt x="47511" y="257839"/>
                  <a:pt x="47511" y="259614"/>
                </a:cubicBezTo>
                <a:cubicBezTo>
                  <a:pt x="47511" y="261389"/>
                  <a:pt x="48330" y="261457"/>
                  <a:pt x="49968" y="259819"/>
                </a:cubicBezTo>
                <a:cubicBezTo>
                  <a:pt x="52972" y="256816"/>
                  <a:pt x="54337" y="256133"/>
                  <a:pt x="54064" y="257771"/>
                </a:cubicBezTo>
                <a:cubicBezTo>
                  <a:pt x="54064" y="259136"/>
                  <a:pt x="52835" y="261048"/>
                  <a:pt x="50378" y="263505"/>
                </a:cubicBezTo>
                <a:cubicBezTo>
                  <a:pt x="45463" y="268693"/>
                  <a:pt x="42596" y="270605"/>
                  <a:pt x="41777" y="269239"/>
                </a:cubicBezTo>
                <a:cubicBezTo>
                  <a:pt x="41777" y="268966"/>
                  <a:pt x="42323" y="268011"/>
                  <a:pt x="43415" y="266372"/>
                </a:cubicBezTo>
                <a:cubicBezTo>
                  <a:pt x="45053" y="264461"/>
                  <a:pt x="45599" y="263505"/>
                  <a:pt x="45053" y="263505"/>
                </a:cubicBezTo>
                <a:cubicBezTo>
                  <a:pt x="44234" y="263505"/>
                  <a:pt x="42459" y="264871"/>
                  <a:pt x="39729" y="267601"/>
                </a:cubicBezTo>
                <a:cubicBezTo>
                  <a:pt x="36998" y="270332"/>
                  <a:pt x="36043" y="272379"/>
                  <a:pt x="36862" y="273745"/>
                </a:cubicBezTo>
                <a:cubicBezTo>
                  <a:pt x="37681" y="275110"/>
                  <a:pt x="35565" y="278182"/>
                  <a:pt x="30513" y="282960"/>
                </a:cubicBezTo>
                <a:cubicBezTo>
                  <a:pt x="25462" y="287738"/>
                  <a:pt x="21844" y="291493"/>
                  <a:pt x="19660" y="294223"/>
                </a:cubicBezTo>
                <a:cubicBezTo>
                  <a:pt x="19114" y="295043"/>
                  <a:pt x="19114" y="295179"/>
                  <a:pt x="19660" y="294633"/>
                </a:cubicBezTo>
                <a:cubicBezTo>
                  <a:pt x="24302" y="291902"/>
                  <a:pt x="32220" y="284803"/>
                  <a:pt x="43415" y="273335"/>
                </a:cubicBezTo>
                <a:cubicBezTo>
                  <a:pt x="60890" y="254768"/>
                  <a:pt x="69491" y="245484"/>
                  <a:pt x="69218" y="245484"/>
                </a:cubicBezTo>
                <a:cubicBezTo>
                  <a:pt x="69218" y="245211"/>
                  <a:pt x="68263" y="245894"/>
                  <a:pt x="66351" y="247532"/>
                </a:cubicBezTo>
                <a:cubicBezTo>
                  <a:pt x="61163" y="252174"/>
                  <a:pt x="58160" y="255041"/>
                  <a:pt x="57341" y="256133"/>
                </a:cubicBezTo>
                <a:cubicBezTo>
                  <a:pt x="56521" y="257225"/>
                  <a:pt x="55702" y="256747"/>
                  <a:pt x="54883" y="254699"/>
                </a:cubicBezTo>
                <a:cubicBezTo>
                  <a:pt x="54064" y="252652"/>
                  <a:pt x="54610" y="251628"/>
                  <a:pt x="56521" y="251628"/>
                </a:cubicBezTo>
                <a:cubicBezTo>
                  <a:pt x="58433" y="251628"/>
                  <a:pt x="58979" y="250808"/>
                  <a:pt x="58160" y="249170"/>
                </a:cubicBezTo>
                <a:cubicBezTo>
                  <a:pt x="57887" y="248624"/>
                  <a:pt x="57818" y="248214"/>
                  <a:pt x="57955" y="247941"/>
                </a:cubicBezTo>
                <a:cubicBezTo>
                  <a:pt x="58091" y="247668"/>
                  <a:pt x="58433" y="247805"/>
                  <a:pt x="58979" y="248351"/>
                </a:cubicBezTo>
                <a:cubicBezTo>
                  <a:pt x="60617" y="249170"/>
                  <a:pt x="61436" y="248487"/>
                  <a:pt x="61436" y="246303"/>
                </a:cubicBezTo>
                <a:cubicBezTo>
                  <a:pt x="61436" y="244392"/>
                  <a:pt x="66351" y="238794"/>
                  <a:pt x="76181" y="229511"/>
                </a:cubicBezTo>
                <a:cubicBezTo>
                  <a:pt x="86011" y="220227"/>
                  <a:pt x="93656" y="213947"/>
                  <a:pt x="99117" y="210670"/>
                </a:cubicBezTo>
                <a:cubicBezTo>
                  <a:pt x="102940" y="208213"/>
                  <a:pt x="104920" y="205960"/>
                  <a:pt x="105056" y="203912"/>
                </a:cubicBezTo>
                <a:cubicBezTo>
                  <a:pt x="105193" y="201864"/>
                  <a:pt x="105466" y="199680"/>
                  <a:pt x="105875" y="197359"/>
                </a:cubicBezTo>
                <a:cubicBezTo>
                  <a:pt x="106285" y="195038"/>
                  <a:pt x="105943" y="193878"/>
                  <a:pt x="104851" y="193878"/>
                </a:cubicBezTo>
                <a:cubicBezTo>
                  <a:pt x="102667" y="193878"/>
                  <a:pt x="101984" y="196062"/>
                  <a:pt x="102803" y="200431"/>
                </a:cubicBezTo>
                <a:cubicBezTo>
                  <a:pt x="102803" y="200977"/>
                  <a:pt x="102599" y="201386"/>
                  <a:pt x="102189" y="201659"/>
                </a:cubicBezTo>
                <a:cubicBezTo>
                  <a:pt x="101779" y="201932"/>
                  <a:pt x="101302" y="202069"/>
                  <a:pt x="100755" y="202069"/>
                </a:cubicBezTo>
                <a:cubicBezTo>
                  <a:pt x="99390" y="202069"/>
                  <a:pt x="98981" y="200977"/>
                  <a:pt x="99527" y="198792"/>
                </a:cubicBezTo>
                <a:cubicBezTo>
                  <a:pt x="99800" y="196608"/>
                  <a:pt x="99390" y="195652"/>
                  <a:pt x="98298" y="195925"/>
                </a:cubicBezTo>
                <a:cubicBezTo>
                  <a:pt x="97206" y="195925"/>
                  <a:pt x="91881" y="197700"/>
                  <a:pt x="82325" y="201250"/>
                </a:cubicBezTo>
                <a:cubicBezTo>
                  <a:pt x="73041" y="204526"/>
                  <a:pt x="64440" y="205892"/>
                  <a:pt x="56521" y="205346"/>
                </a:cubicBezTo>
                <a:cubicBezTo>
                  <a:pt x="50787" y="204800"/>
                  <a:pt x="46965" y="203980"/>
                  <a:pt x="45053" y="202888"/>
                </a:cubicBezTo>
                <a:cubicBezTo>
                  <a:pt x="43142" y="201796"/>
                  <a:pt x="39865" y="198792"/>
                  <a:pt x="35224" y="193878"/>
                </a:cubicBezTo>
                <a:cubicBezTo>
                  <a:pt x="30036" y="187870"/>
                  <a:pt x="26895" y="182614"/>
                  <a:pt x="25803" y="178109"/>
                </a:cubicBezTo>
                <a:cubicBezTo>
                  <a:pt x="24711" y="173604"/>
                  <a:pt x="25940" y="170395"/>
                  <a:pt x="29489" y="168484"/>
                </a:cubicBezTo>
                <a:cubicBezTo>
                  <a:pt x="31947" y="167119"/>
                  <a:pt x="33585" y="166504"/>
                  <a:pt x="34404" y="166641"/>
                </a:cubicBezTo>
                <a:cubicBezTo>
                  <a:pt x="35224" y="166777"/>
                  <a:pt x="35633" y="167665"/>
                  <a:pt x="35633" y="169303"/>
                </a:cubicBezTo>
                <a:cubicBezTo>
                  <a:pt x="35633" y="171214"/>
                  <a:pt x="36316" y="172170"/>
                  <a:pt x="37681" y="172170"/>
                </a:cubicBezTo>
                <a:cubicBezTo>
                  <a:pt x="39046" y="172170"/>
                  <a:pt x="40821" y="173262"/>
                  <a:pt x="43005" y="175447"/>
                </a:cubicBezTo>
                <a:cubicBezTo>
                  <a:pt x="44644" y="177085"/>
                  <a:pt x="46623" y="177699"/>
                  <a:pt x="48944" y="177290"/>
                </a:cubicBezTo>
                <a:cubicBezTo>
                  <a:pt x="51265" y="176880"/>
                  <a:pt x="57341" y="174764"/>
                  <a:pt x="67170" y="170941"/>
                </a:cubicBezTo>
                <a:cubicBezTo>
                  <a:pt x="88195" y="163023"/>
                  <a:pt x="99800" y="158108"/>
                  <a:pt x="101984" y="156197"/>
                </a:cubicBezTo>
                <a:cubicBezTo>
                  <a:pt x="103349" y="155104"/>
                  <a:pt x="104169" y="151077"/>
                  <a:pt x="104442" y="144114"/>
                </a:cubicBezTo>
                <a:cubicBezTo>
                  <a:pt x="104715" y="137151"/>
                  <a:pt x="105534" y="131827"/>
                  <a:pt x="106899" y="128141"/>
                </a:cubicBezTo>
                <a:cubicBezTo>
                  <a:pt x="108264" y="124455"/>
                  <a:pt x="108947" y="117628"/>
                  <a:pt x="108947" y="107662"/>
                </a:cubicBezTo>
                <a:cubicBezTo>
                  <a:pt x="108947" y="97696"/>
                  <a:pt x="109561" y="89982"/>
                  <a:pt x="110790" y="84521"/>
                </a:cubicBezTo>
                <a:cubicBezTo>
                  <a:pt x="112019" y="79060"/>
                  <a:pt x="113043" y="73872"/>
                  <a:pt x="113862" y="68957"/>
                </a:cubicBezTo>
                <a:cubicBezTo>
                  <a:pt x="114681" y="64042"/>
                  <a:pt x="116865" y="60970"/>
                  <a:pt x="120415" y="59742"/>
                </a:cubicBezTo>
                <a:cubicBezTo>
                  <a:pt x="123965" y="58513"/>
                  <a:pt x="125876" y="57830"/>
                  <a:pt x="126149" y="57694"/>
                </a:cubicBezTo>
                <a:close/>
                <a:moveTo>
                  <a:pt x="599618" y="41106"/>
                </a:moveTo>
                <a:cubicBezTo>
                  <a:pt x="600983" y="40833"/>
                  <a:pt x="604055" y="41584"/>
                  <a:pt x="608833" y="43359"/>
                </a:cubicBezTo>
                <a:cubicBezTo>
                  <a:pt x="613612" y="45134"/>
                  <a:pt x="616001" y="46294"/>
                  <a:pt x="616001" y="46840"/>
                </a:cubicBezTo>
                <a:cubicBezTo>
                  <a:pt x="616001" y="47932"/>
                  <a:pt x="619277" y="51004"/>
                  <a:pt x="625831" y="56056"/>
                </a:cubicBezTo>
                <a:cubicBezTo>
                  <a:pt x="632384" y="61107"/>
                  <a:pt x="635660" y="64793"/>
                  <a:pt x="635660" y="67114"/>
                </a:cubicBezTo>
                <a:cubicBezTo>
                  <a:pt x="635660" y="69435"/>
                  <a:pt x="636480" y="71005"/>
                  <a:pt x="638118" y="71824"/>
                </a:cubicBezTo>
                <a:cubicBezTo>
                  <a:pt x="639756" y="72916"/>
                  <a:pt x="640098" y="77149"/>
                  <a:pt x="639142" y="84521"/>
                </a:cubicBezTo>
                <a:cubicBezTo>
                  <a:pt x="638186" y="91893"/>
                  <a:pt x="636753" y="96399"/>
                  <a:pt x="634841" y="98037"/>
                </a:cubicBezTo>
                <a:cubicBezTo>
                  <a:pt x="631019" y="100767"/>
                  <a:pt x="624943" y="101860"/>
                  <a:pt x="616615" y="101314"/>
                </a:cubicBezTo>
                <a:cubicBezTo>
                  <a:pt x="608287" y="100767"/>
                  <a:pt x="604123" y="98993"/>
                  <a:pt x="604123" y="95989"/>
                </a:cubicBezTo>
                <a:cubicBezTo>
                  <a:pt x="604123" y="94897"/>
                  <a:pt x="602348" y="94760"/>
                  <a:pt x="598799" y="95579"/>
                </a:cubicBezTo>
                <a:cubicBezTo>
                  <a:pt x="593338" y="96945"/>
                  <a:pt x="589515" y="96535"/>
                  <a:pt x="587331" y="94351"/>
                </a:cubicBezTo>
                <a:cubicBezTo>
                  <a:pt x="586785" y="93805"/>
                  <a:pt x="586785" y="93122"/>
                  <a:pt x="587331" y="92303"/>
                </a:cubicBezTo>
                <a:cubicBezTo>
                  <a:pt x="588150" y="91211"/>
                  <a:pt x="589652" y="90938"/>
                  <a:pt x="591836" y="91484"/>
                </a:cubicBezTo>
                <a:cubicBezTo>
                  <a:pt x="593747" y="92303"/>
                  <a:pt x="597843" y="90733"/>
                  <a:pt x="604123" y="86774"/>
                </a:cubicBezTo>
                <a:cubicBezTo>
                  <a:pt x="610403" y="82814"/>
                  <a:pt x="614363" y="79333"/>
                  <a:pt x="616001" y="76329"/>
                </a:cubicBezTo>
                <a:cubicBezTo>
                  <a:pt x="617366" y="74145"/>
                  <a:pt x="617503" y="71824"/>
                  <a:pt x="616410" y="69367"/>
                </a:cubicBezTo>
                <a:cubicBezTo>
                  <a:pt x="615318" y="65817"/>
                  <a:pt x="613134" y="62199"/>
                  <a:pt x="609857" y="58513"/>
                </a:cubicBezTo>
                <a:cubicBezTo>
                  <a:pt x="606581" y="54827"/>
                  <a:pt x="603577" y="52711"/>
                  <a:pt x="600846" y="52165"/>
                </a:cubicBezTo>
                <a:cubicBezTo>
                  <a:pt x="597570" y="51345"/>
                  <a:pt x="595932" y="50253"/>
                  <a:pt x="595932" y="48888"/>
                </a:cubicBezTo>
                <a:cubicBezTo>
                  <a:pt x="595932" y="47523"/>
                  <a:pt x="593884" y="47523"/>
                  <a:pt x="589788" y="48888"/>
                </a:cubicBezTo>
                <a:cubicBezTo>
                  <a:pt x="585692" y="49980"/>
                  <a:pt x="583918" y="49844"/>
                  <a:pt x="584464" y="48478"/>
                </a:cubicBezTo>
                <a:cubicBezTo>
                  <a:pt x="584737" y="46840"/>
                  <a:pt x="587331" y="45202"/>
                  <a:pt x="592246" y="43563"/>
                </a:cubicBezTo>
                <a:cubicBezTo>
                  <a:pt x="596614" y="41925"/>
                  <a:pt x="599072" y="41106"/>
                  <a:pt x="599618" y="41106"/>
                </a:cubicBezTo>
                <a:close/>
                <a:moveTo>
                  <a:pt x="2283688" y="251"/>
                </a:moveTo>
                <a:cubicBezTo>
                  <a:pt x="2286350" y="865"/>
                  <a:pt x="2288432" y="2606"/>
                  <a:pt x="2289934" y="5473"/>
                </a:cubicBezTo>
                <a:cubicBezTo>
                  <a:pt x="2291026" y="7657"/>
                  <a:pt x="2291572" y="9637"/>
                  <a:pt x="2291572" y="11412"/>
                </a:cubicBezTo>
                <a:cubicBezTo>
                  <a:pt x="2291572" y="13187"/>
                  <a:pt x="2291026" y="16258"/>
                  <a:pt x="2289934" y="20627"/>
                </a:cubicBezTo>
                <a:cubicBezTo>
                  <a:pt x="2288022" y="27180"/>
                  <a:pt x="2286043" y="35440"/>
                  <a:pt x="2283995" y="45407"/>
                </a:cubicBezTo>
                <a:cubicBezTo>
                  <a:pt x="2281947" y="55373"/>
                  <a:pt x="2280104" y="62131"/>
                  <a:pt x="2278466" y="65681"/>
                </a:cubicBezTo>
                <a:cubicBezTo>
                  <a:pt x="2276008" y="71415"/>
                  <a:pt x="2273278" y="81381"/>
                  <a:pt x="2270274" y="95579"/>
                </a:cubicBezTo>
                <a:cubicBezTo>
                  <a:pt x="2268909" y="101860"/>
                  <a:pt x="2266315" y="112031"/>
                  <a:pt x="2262492" y="126093"/>
                </a:cubicBezTo>
                <a:cubicBezTo>
                  <a:pt x="2258670" y="140155"/>
                  <a:pt x="2256758" y="147459"/>
                  <a:pt x="2256758" y="148005"/>
                </a:cubicBezTo>
                <a:cubicBezTo>
                  <a:pt x="2256758" y="148278"/>
                  <a:pt x="2257031" y="148415"/>
                  <a:pt x="2257577" y="148415"/>
                </a:cubicBezTo>
                <a:lnTo>
                  <a:pt x="2259625" y="148415"/>
                </a:lnTo>
                <a:cubicBezTo>
                  <a:pt x="2260444" y="148415"/>
                  <a:pt x="2261400" y="148278"/>
                  <a:pt x="2262492" y="148005"/>
                </a:cubicBezTo>
                <a:cubicBezTo>
                  <a:pt x="2266315" y="147186"/>
                  <a:pt x="2269933" y="147937"/>
                  <a:pt x="2273346" y="150258"/>
                </a:cubicBezTo>
                <a:cubicBezTo>
                  <a:pt x="2276759" y="152579"/>
                  <a:pt x="2282152" y="154831"/>
                  <a:pt x="2289524" y="157016"/>
                </a:cubicBezTo>
                <a:cubicBezTo>
                  <a:pt x="2302358" y="160838"/>
                  <a:pt x="2311505" y="169166"/>
                  <a:pt x="2316966" y="182000"/>
                </a:cubicBezTo>
                <a:cubicBezTo>
                  <a:pt x="2322427" y="194833"/>
                  <a:pt x="2323246" y="209987"/>
                  <a:pt x="2319423" y="227463"/>
                </a:cubicBezTo>
                <a:cubicBezTo>
                  <a:pt x="2317239" y="236746"/>
                  <a:pt x="2315805" y="243573"/>
                  <a:pt x="2315122" y="247941"/>
                </a:cubicBezTo>
                <a:cubicBezTo>
                  <a:pt x="2314440" y="252310"/>
                  <a:pt x="2313757" y="254768"/>
                  <a:pt x="2313075" y="255314"/>
                </a:cubicBezTo>
                <a:cubicBezTo>
                  <a:pt x="2312392" y="255860"/>
                  <a:pt x="2309935" y="262345"/>
                  <a:pt x="2305702" y="274769"/>
                </a:cubicBezTo>
                <a:cubicBezTo>
                  <a:pt x="2301470" y="287192"/>
                  <a:pt x="2298876" y="294087"/>
                  <a:pt x="2297920" y="295452"/>
                </a:cubicBezTo>
                <a:cubicBezTo>
                  <a:pt x="2296965" y="296817"/>
                  <a:pt x="2296078" y="299002"/>
                  <a:pt x="2295258" y="302005"/>
                </a:cubicBezTo>
                <a:cubicBezTo>
                  <a:pt x="2293074" y="309105"/>
                  <a:pt x="2287886" y="320777"/>
                  <a:pt x="2279694" y="337024"/>
                </a:cubicBezTo>
                <a:cubicBezTo>
                  <a:pt x="2271503" y="353270"/>
                  <a:pt x="2264404" y="366036"/>
                  <a:pt x="2258396" y="375319"/>
                </a:cubicBezTo>
                <a:cubicBezTo>
                  <a:pt x="2252936" y="383238"/>
                  <a:pt x="2248498" y="388357"/>
                  <a:pt x="2245086" y="390678"/>
                </a:cubicBezTo>
                <a:cubicBezTo>
                  <a:pt x="2241672" y="392999"/>
                  <a:pt x="2237781" y="393204"/>
                  <a:pt x="2233412" y="391293"/>
                </a:cubicBezTo>
                <a:cubicBezTo>
                  <a:pt x="2229863" y="389927"/>
                  <a:pt x="2227542" y="389245"/>
                  <a:pt x="2226450" y="389245"/>
                </a:cubicBezTo>
                <a:cubicBezTo>
                  <a:pt x="2226177" y="389518"/>
                  <a:pt x="2225904" y="389518"/>
                  <a:pt x="2225630" y="389245"/>
                </a:cubicBezTo>
                <a:cubicBezTo>
                  <a:pt x="2225358" y="388972"/>
                  <a:pt x="2225221" y="388562"/>
                  <a:pt x="2225221" y="388016"/>
                </a:cubicBezTo>
                <a:cubicBezTo>
                  <a:pt x="2225221" y="386105"/>
                  <a:pt x="2221398" y="380917"/>
                  <a:pt x="2213753" y="372452"/>
                </a:cubicBezTo>
                <a:cubicBezTo>
                  <a:pt x="2210203" y="368630"/>
                  <a:pt x="2206858" y="362827"/>
                  <a:pt x="2203718" y="355045"/>
                </a:cubicBezTo>
                <a:cubicBezTo>
                  <a:pt x="2200578" y="347263"/>
                  <a:pt x="2199008" y="340505"/>
                  <a:pt x="2199008" y="334771"/>
                </a:cubicBezTo>
                <a:cubicBezTo>
                  <a:pt x="2198735" y="330949"/>
                  <a:pt x="2198189" y="327535"/>
                  <a:pt x="2197370" y="324532"/>
                </a:cubicBezTo>
                <a:cubicBezTo>
                  <a:pt x="2196004" y="319617"/>
                  <a:pt x="2193684" y="321801"/>
                  <a:pt x="2190407" y="331085"/>
                </a:cubicBezTo>
                <a:cubicBezTo>
                  <a:pt x="2190134" y="331631"/>
                  <a:pt x="2189998" y="332177"/>
                  <a:pt x="2189998" y="332723"/>
                </a:cubicBezTo>
                <a:cubicBezTo>
                  <a:pt x="2186448" y="343099"/>
                  <a:pt x="2175662" y="365216"/>
                  <a:pt x="2157641" y="399075"/>
                </a:cubicBezTo>
                <a:cubicBezTo>
                  <a:pt x="2146173" y="420373"/>
                  <a:pt x="2138391" y="434435"/>
                  <a:pt x="2134295" y="441261"/>
                </a:cubicBezTo>
                <a:cubicBezTo>
                  <a:pt x="2130200" y="448087"/>
                  <a:pt x="2125558" y="454094"/>
                  <a:pt x="2120370" y="459282"/>
                </a:cubicBezTo>
                <a:cubicBezTo>
                  <a:pt x="2112998" y="466928"/>
                  <a:pt x="2109311" y="470136"/>
                  <a:pt x="2109311" y="468907"/>
                </a:cubicBezTo>
                <a:cubicBezTo>
                  <a:pt x="2109311" y="467678"/>
                  <a:pt x="2108697" y="468156"/>
                  <a:pt x="2107468" y="470341"/>
                </a:cubicBezTo>
                <a:cubicBezTo>
                  <a:pt x="2106240" y="472525"/>
                  <a:pt x="2103987" y="473208"/>
                  <a:pt x="2100710" y="472389"/>
                </a:cubicBezTo>
                <a:cubicBezTo>
                  <a:pt x="2097434" y="471569"/>
                  <a:pt x="2093679" y="469112"/>
                  <a:pt x="2089447" y="465016"/>
                </a:cubicBezTo>
                <a:cubicBezTo>
                  <a:pt x="2085214" y="460920"/>
                  <a:pt x="2083098" y="457644"/>
                  <a:pt x="2083098" y="455186"/>
                </a:cubicBezTo>
                <a:cubicBezTo>
                  <a:pt x="2083098" y="452729"/>
                  <a:pt x="2082348" y="451227"/>
                  <a:pt x="2080846" y="450681"/>
                </a:cubicBezTo>
                <a:cubicBezTo>
                  <a:pt x="2079344" y="450135"/>
                  <a:pt x="2077501" y="445903"/>
                  <a:pt x="2075316" y="437984"/>
                </a:cubicBezTo>
                <a:cubicBezTo>
                  <a:pt x="2073132" y="430066"/>
                  <a:pt x="2071357" y="424605"/>
                  <a:pt x="2069992" y="421601"/>
                </a:cubicBezTo>
                <a:lnTo>
                  <a:pt x="2069173" y="417915"/>
                </a:lnTo>
                <a:lnTo>
                  <a:pt x="2069582" y="418325"/>
                </a:lnTo>
                <a:cubicBezTo>
                  <a:pt x="2070402" y="419144"/>
                  <a:pt x="2071767" y="418461"/>
                  <a:pt x="2073678" y="416277"/>
                </a:cubicBezTo>
                <a:cubicBezTo>
                  <a:pt x="2074770" y="414911"/>
                  <a:pt x="2075385" y="414161"/>
                  <a:pt x="2075521" y="414024"/>
                </a:cubicBezTo>
                <a:cubicBezTo>
                  <a:pt x="2075658" y="413888"/>
                  <a:pt x="2075453" y="414775"/>
                  <a:pt x="2074907" y="416686"/>
                </a:cubicBezTo>
                <a:cubicBezTo>
                  <a:pt x="2074634" y="417779"/>
                  <a:pt x="2074770" y="418188"/>
                  <a:pt x="2075316" y="417915"/>
                </a:cubicBezTo>
                <a:cubicBezTo>
                  <a:pt x="2075863" y="417642"/>
                  <a:pt x="2076955" y="416550"/>
                  <a:pt x="2078593" y="414638"/>
                </a:cubicBezTo>
                <a:cubicBezTo>
                  <a:pt x="2081870" y="410543"/>
                  <a:pt x="2084054" y="408768"/>
                  <a:pt x="2085146" y="409314"/>
                </a:cubicBezTo>
                <a:cubicBezTo>
                  <a:pt x="2085966" y="409860"/>
                  <a:pt x="2086375" y="409724"/>
                  <a:pt x="2086375" y="408904"/>
                </a:cubicBezTo>
                <a:cubicBezTo>
                  <a:pt x="2086375" y="408631"/>
                  <a:pt x="2086238" y="408085"/>
                  <a:pt x="2085966" y="407266"/>
                </a:cubicBezTo>
                <a:cubicBezTo>
                  <a:pt x="2085419" y="406174"/>
                  <a:pt x="2085351" y="405423"/>
                  <a:pt x="2085761" y="405013"/>
                </a:cubicBezTo>
                <a:cubicBezTo>
                  <a:pt x="2086170" y="404604"/>
                  <a:pt x="2087058" y="404536"/>
                  <a:pt x="2088423" y="404809"/>
                </a:cubicBezTo>
                <a:lnTo>
                  <a:pt x="2091409" y="403157"/>
                </a:lnTo>
                <a:lnTo>
                  <a:pt x="2093007" y="402273"/>
                </a:lnTo>
                <a:lnTo>
                  <a:pt x="2098048" y="399484"/>
                </a:lnTo>
                <a:cubicBezTo>
                  <a:pt x="2102007" y="395388"/>
                  <a:pt x="2103987" y="391975"/>
                  <a:pt x="2103987" y="389245"/>
                </a:cubicBezTo>
                <a:cubicBezTo>
                  <a:pt x="2103987" y="387060"/>
                  <a:pt x="2104533" y="385968"/>
                  <a:pt x="2105625" y="385968"/>
                </a:cubicBezTo>
                <a:cubicBezTo>
                  <a:pt x="2106717" y="385968"/>
                  <a:pt x="2107673" y="384603"/>
                  <a:pt x="2108492" y="381872"/>
                </a:cubicBezTo>
                <a:cubicBezTo>
                  <a:pt x="2109311" y="379142"/>
                  <a:pt x="2111222" y="375729"/>
                  <a:pt x="2114226" y="371633"/>
                </a:cubicBezTo>
                <a:cubicBezTo>
                  <a:pt x="2117230" y="367537"/>
                  <a:pt x="2118732" y="364943"/>
                  <a:pt x="2118732" y="363851"/>
                </a:cubicBezTo>
                <a:cubicBezTo>
                  <a:pt x="2118732" y="362759"/>
                  <a:pt x="2119209" y="361940"/>
                  <a:pt x="2120165" y="361394"/>
                </a:cubicBezTo>
                <a:cubicBezTo>
                  <a:pt x="2121121" y="360848"/>
                  <a:pt x="2125558" y="352861"/>
                  <a:pt x="2133476" y="337434"/>
                </a:cubicBezTo>
                <a:cubicBezTo>
                  <a:pt x="2141395" y="322006"/>
                  <a:pt x="2146719" y="312040"/>
                  <a:pt x="2149450" y="307535"/>
                </a:cubicBezTo>
                <a:cubicBezTo>
                  <a:pt x="2152180" y="303029"/>
                  <a:pt x="2154023" y="298797"/>
                  <a:pt x="2154979" y="294838"/>
                </a:cubicBezTo>
                <a:cubicBezTo>
                  <a:pt x="2155934" y="290879"/>
                  <a:pt x="2156958" y="288899"/>
                  <a:pt x="2158051" y="288899"/>
                </a:cubicBezTo>
                <a:cubicBezTo>
                  <a:pt x="2159143" y="288899"/>
                  <a:pt x="2159689" y="287943"/>
                  <a:pt x="2159689" y="286032"/>
                </a:cubicBezTo>
                <a:cubicBezTo>
                  <a:pt x="2159689" y="284121"/>
                  <a:pt x="2160303" y="282073"/>
                  <a:pt x="2161532" y="279888"/>
                </a:cubicBezTo>
                <a:cubicBezTo>
                  <a:pt x="2162761" y="277704"/>
                  <a:pt x="2165833" y="271014"/>
                  <a:pt x="2170748" y="259819"/>
                </a:cubicBezTo>
                <a:cubicBezTo>
                  <a:pt x="2175662" y="248897"/>
                  <a:pt x="2179758" y="239613"/>
                  <a:pt x="2183035" y="231968"/>
                </a:cubicBezTo>
                <a:cubicBezTo>
                  <a:pt x="2186584" y="224596"/>
                  <a:pt x="2188496" y="218179"/>
                  <a:pt x="2188769" y="212718"/>
                </a:cubicBezTo>
                <a:cubicBezTo>
                  <a:pt x="2189315" y="208076"/>
                  <a:pt x="2189178" y="205755"/>
                  <a:pt x="2188359" y="205755"/>
                </a:cubicBezTo>
                <a:cubicBezTo>
                  <a:pt x="2187813" y="205755"/>
                  <a:pt x="2187130" y="206028"/>
                  <a:pt x="2186311" y="206574"/>
                </a:cubicBezTo>
                <a:cubicBezTo>
                  <a:pt x="2182216" y="208759"/>
                  <a:pt x="2175799" y="208076"/>
                  <a:pt x="2167061" y="204526"/>
                </a:cubicBezTo>
                <a:cubicBezTo>
                  <a:pt x="2162419" y="202615"/>
                  <a:pt x="2158870" y="200294"/>
                  <a:pt x="2156412" y="197564"/>
                </a:cubicBezTo>
                <a:cubicBezTo>
                  <a:pt x="2153955" y="194833"/>
                  <a:pt x="2151088" y="190191"/>
                  <a:pt x="2147811" y="183638"/>
                </a:cubicBezTo>
                <a:cubicBezTo>
                  <a:pt x="2145627" y="178996"/>
                  <a:pt x="2144262" y="175447"/>
                  <a:pt x="2143716" y="172989"/>
                </a:cubicBezTo>
                <a:cubicBezTo>
                  <a:pt x="2143169" y="170532"/>
                  <a:pt x="2143169" y="167392"/>
                  <a:pt x="2143716" y="163569"/>
                </a:cubicBezTo>
                <a:cubicBezTo>
                  <a:pt x="2144262" y="157562"/>
                  <a:pt x="2145081" y="153876"/>
                  <a:pt x="2146173" y="152510"/>
                </a:cubicBezTo>
                <a:cubicBezTo>
                  <a:pt x="2147265" y="150599"/>
                  <a:pt x="2149928" y="150394"/>
                  <a:pt x="2154160" y="151896"/>
                </a:cubicBezTo>
                <a:cubicBezTo>
                  <a:pt x="2158392" y="153398"/>
                  <a:pt x="2162283" y="155924"/>
                  <a:pt x="2165833" y="159473"/>
                </a:cubicBezTo>
                <a:lnTo>
                  <a:pt x="2172386" y="166026"/>
                </a:lnTo>
                <a:lnTo>
                  <a:pt x="2189588" y="163159"/>
                </a:lnTo>
                <a:cubicBezTo>
                  <a:pt x="2207063" y="160429"/>
                  <a:pt x="2215801" y="155377"/>
                  <a:pt x="2215801" y="148005"/>
                </a:cubicBezTo>
                <a:cubicBezTo>
                  <a:pt x="2215801" y="145548"/>
                  <a:pt x="2218326" y="139199"/>
                  <a:pt x="2223378" y="128960"/>
                </a:cubicBezTo>
                <a:cubicBezTo>
                  <a:pt x="2228430" y="118721"/>
                  <a:pt x="2230955" y="112918"/>
                  <a:pt x="2230955" y="111553"/>
                </a:cubicBezTo>
                <a:cubicBezTo>
                  <a:pt x="2230955" y="110188"/>
                  <a:pt x="2231501" y="108549"/>
                  <a:pt x="2232593" y="106638"/>
                </a:cubicBezTo>
                <a:cubicBezTo>
                  <a:pt x="2234505" y="103088"/>
                  <a:pt x="2237850" y="94965"/>
                  <a:pt x="2242628" y="82268"/>
                </a:cubicBezTo>
                <a:cubicBezTo>
                  <a:pt x="2247406" y="69572"/>
                  <a:pt x="2249796" y="62131"/>
                  <a:pt x="2249796" y="59946"/>
                </a:cubicBezTo>
                <a:cubicBezTo>
                  <a:pt x="2249796" y="59127"/>
                  <a:pt x="2249932" y="58445"/>
                  <a:pt x="2250205" y="57899"/>
                </a:cubicBezTo>
                <a:lnTo>
                  <a:pt x="2251024" y="56670"/>
                </a:lnTo>
                <a:cubicBezTo>
                  <a:pt x="2251024" y="56397"/>
                  <a:pt x="2251161" y="56397"/>
                  <a:pt x="2251434" y="56670"/>
                </a:cubicBezTo>
                <a:cubicBezTo>
                  <a:pt x="2251980" y="56943"/>
                  <a:pt x="2252731" y="56260"/>
                  <a:pt x="2253686" y="54622"/>
                </a:cubicBezTo>
                <a:cubicBezTo>
                  <a:pt x="2254642" y="52984"/>
                  <a:pt x="2255666" y="51072"/>
                  <a:pt x="2256758" y="48888"/>
                </a:cubicBezTo>
                <a:cubicBezTo>
                  <a:pt x="2259762" y="42335"/>
                  <a:pt x="2260854" y="39058"/>
                  <a:pt x="2260035" y="39058"/>
                </a:cubicBezTo>
                <a:cubicBezTo>
                  <a:pt x="2259762" y="39058"/>
                  <a:pt x="2259216" y="39195"/>
                  <a:pt x="2258396" y="39468"/>
                </a:cubicBezTo>
                <a:lnTo>
                  <a:pt x="2257577" y="39468"/>
                </a:lnTo>
                <a:cubicBezTo>
                  <a:pt x="2257850" y="39195"/>
                  <a:pt x="2258533" y="38649"/>
                  <a:pt x="2259625" y="37829"/>
                </a:cubicBezTo>
                <a:cubicBezTo>
                  <a:pt x="2261810" y="36191"/>
                  <a:pt x="2262492" y="34689"/>
                  <a:pt x="2261673" y="33324"/>
                </a:cubicBezTo>
                <a:cubicBezTo>
                  <a:pt x="2260854" y="31959"/>
                  <a:pt x="2261400" y="29365"/>
                  <a:pt x="2263312" y="25542"/>
                </a:cubicBezTo>
                <a:cubicBezTo>
                  <a:pt x="2265496" y="21446"/>
                  <a:pt x="2266042" y="18989"/>
                  <a:pt x="2264950" y="18170"/>
                </a:cubicBezTo>
                <a:cubicBezTo>
                  <a:pt x="2264404" y="17624"/>
                  <a:pt x="2263584" y="18306"/>
                  <a:pt x="2262492" y="20218"/>
                </a:cubicBezTo>
                <a:cubicBezTo>
                  <a:pt x="2261400" y="20491"/>
                  <a:pt x="2260854" y="19945"/>
                  <a:pt x="2260854" y="18579"/>
                </a:cubicBezTo>
                <a:cubicBezTo>
                  <a:pt x="2260854" y="15849"/>
                  <a:pt x="2261673" y="14484"/>
                  <a:pt x="2263312" y="14484"/>
                </a:cubicBezTo>
                <a:cubicBezTo>
                  <a:pt x="2264950" y="14484"/>
                  <a:pt x="2266520" y="12641"/>
                  <a:pt x="2268022" y="8954"/>
                </a:cubicBezTo>
                <a:cubicBezTo>
                  <a:pt x="2269523" y="5268"/>
                  <a:pt x="2271503" y="2879"/>
                  <a:pt x="2273960" y="1787"/>
                </a:cubicBezTo>
                <a:cubicBezTo>
                  <a:pt x="2277783" y="149"/>
                  <a:pt x="2281026" y="-363"/>
                  <a:pt x="2283688" y="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24914" y="4523658"/>
            <a:ext cx="35421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dirty="0" err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™</a:t>
            </a:r>
            <a:r>
              <a: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出品</a:t>
            </a:r>
            <a:endParaRPr lang="en-US" altLang="zh-CN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"/>
          <p:cNvSpPr txBox="1">
            <a:spLocks/>
          </p:cNvSpPr>
          <p:nvPr/>
        </p:nvSpPr>
        <p:spPr>
          <a:xfrm>
            <a:off x="4121055" y="3997021"/>
            <a:ext cx="3949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</a:rPr>
              <a:t>策划： </a:t>
            </a:r>
            <a:r>
              <a:rPr lang="en-US" altLang="zh-CN" sz="2000" dirty="0">
                <a:solidFill>
                  <a:schemeClr val="accent3"/>
                </a:solidFill>
              </a:rPr>
              <a:t>Jason / </a:t>
            </a:r>
            <a:r>
              <a:rPr lang="zh-CN" altLang="en-US" sz="2000" dirty="0">
                <a:solidFill>
                  <a:schemeClr val="accent3"/>
                </a:solidFill>
              </a:rPr>
              <a:t>设计：</a:t>
            </a:r>
            <a:r>
              <a:rPr lang="en-US" altLang="zh-CN" sz="2000" dirty="0">
                <a:solidFill>
                  <a:schemeClr val="accent3"/>
                </a:solidFill>
              </a:rPr>
              <a:t>@</a:t>
            </a:r>
            <a:r>
              <a:rPr lang="zh-CN" altLang="en-US" sz="2000" dirty="0">
                <a:solidFill>
                  <a:schemeClr val="accent3"/>
                </a:solidFill>
              </a:rPr>
              <a:t>菠萝煮茶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935090" y="3614823"/>
            <a:ext cx="632182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7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-------------------------------------------------------------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935090" y="4226475"/>
            <a:ext cx="632182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7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-------------------------------------------------------------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386263" y="4982566"/>
            <a:ext cx="3419475" cy="674176"/>
            <a:chOff x="4333875" y="5709786"/>
            <a:chExt cx="3419475" cy="674176"/>
          </a:xfrm>
        </p:grpSpPr>
        <p:grpSp>
          <p:nvGrpSpPr>
            <p:cNvPr id="18" name="组合 17"/>
            <p:cNvGrpSpPr/>
            <p:nvPr/>
          </p:nvGrpSpPr>
          <p:grpSpPr>
            <a:xfrm>
              <a:off x="4493048" y="5855072"/>
              <a:ext cx="3169919" cy="420525"/>
              <a:chOff x="4493048" y="6016494"/>
              <a:chExt cx="3169919" cy="420525"/>
            </a:xfrm>
          </p:grpSpPr>
          <p:pic>
            <p:nvPicPr>
              <p:cNvPr id="20" name="图形 15"/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93048" y="6016494"/>
                <a:ext cx="1750944" cy="416066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53111" y="6047091"/>
                <a:ext cx="1109856" cy="389928"/>
              </a:xfrm>
              <a:prstGeom prst="rect">
                <a:avLst/>
              </a:prstGeom>
            </p:spPr>
          </p:pic>
        </p:grpSp>
        <p:sp>
          <p:nvSpPr>
            <p:cNvPr id="19" name="矩形 18">
              <a:hlinkClick r:id="rId7"/>
            </p:cNvPr>
            <p:cNvSpPr/>
            <p:nvPr/>
          </p:nvSpPr>
          <p:spPr>
            <a:xfrm>
              <a:off x="4333875" y="5709786"/>
              <a:ext cx="3419475" cy="67417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415559" y="5796982"/>
            <a:ext cx="53608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资料来源</a:t>
            </a:r>
            <a:r>
              <a:rPr lang="zh-CN" altLang="en-US" sz="1400" dirty="0" smtClean="0">
                <a:solidFill>
                  <a:schemeClr val="bg1"/>
                </a:solidFill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</a:rPr>
              <a:t>《</a:t>
            </a:r>
            <a:r>
              <a:rPr lang="zh-CN" altLang="en-US" sz="1400" dirty="0">
                <a:solidFill>
                  <a:schemeClr val="bg1"/>
                </a:solidFill>
              </a:rPr>
              <a:t>随手科技</a:t>
            </a:r>
            <a:r>
              <a:rPr lang="en-US" altLang="zh-CN" sz="1400" dirty="0">
                <a:solidFill>
                  <a:schemeClr val="bg1"/>
                </a:solidFill>
              </a:rPr>
              <a:t>》</a:t>
            </a:r>
            <a:r>
              <a:rPr lang="zh-CN" altLang="en-US" sz="1400" dirty="0">
                <a:solidFill>
                  <a:schemeClr val="bg1"/>
                </a:solidFill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</a:rPr>
              <a:t>《</a:t>
            </a:r>
            <a:r>
              <a:rPr lang="zh-CN" altLang="en-US" sz="1400" dirty="0">
                <a:solidFill>
                  <a:schemeClr val="bg1"/>
                </a:solidFill>
              </a:rPr>
              <a:t>艾瑞咨询</a:t>
            </a:r>
            <a:r>
              <a:rPr lang="en-US" altLang="zh-CN" sz="1400" dirty="0">
                <a:solidFill>
                  <a:schemeClr val="bg1"/>
                </a:solidFill>
              </a:rPr>
              <a:t>》</a:t>
            </a:r>
            <a:endParaRPr lang="zh-CN" altLang="zh-CN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26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37258" y="2999012"/>
            <a:ext cx="4917484" cy="764509"/>
          </a:xfrm>
          <a:custGeom>
            <a:avLst/>
            <a:gdLst>
              <a:gd name="connsiteX0" fmla="*/ 2616774 w 2997227"/>
              <a:gd name="connsiteY0" fmla="*/ 403580 h 472723"/>
              <a:gd name="connsiteX1" fmla="*/ 2610631 w 2997227"/>
              <a:gd name="connsiteY1" fmla="*/ 406037 h 472723"/>
              <a:gd name="connsiteX2" fmla="*/ 2602439 w 2997227"/>
              <a:gd name="connsiteY2" fmla="*/ 411157 h 472723"/>
              <a:gd name="connsiteX3" fmla="*/ 2599572 w 2997227"/>
              <a:gd name="connsiteY3" fmla="*/ 414229 h 472723"/>
              <a:gd name="connsiteX4" fmla="*/ 2610631 w 2997227"/>
              <a:gd name="connsiteY4" fmla="*/ 413000 h 472723"/>
              <a:gd name="connsiteX5" fmla="*/ 2622918 w 2997227"/>
              <a:gd name="connsiteY5" fmla="*/ 409724 h 472723"/>
              <a:gd name="connsiteX6" fmla="*/ 2621075 w 2997227"/>
              <a:gd name="connsiteY6" fmla="*/ 406447 h 472723"/>
              <a:gd name="connsiteX7" fmla="*/ 2616774 w 2997227"/>
              <a:gd name="connsiteY7" fmla="*/ 403580 h 472723"/>
              <a:gd name="connsiteX8" fmla="*/ 2093541 w 2997227"/>
              <a:gd name="connsiteY8" fmla="*/ 399075 h 472723"/>
              <a:gd name="connsiteX9" fmla="*/ 2093337 w 2997227"/>
              <a:gd name="connsiteY9" fmla="*/ 401942 h 472723"/>
              <a:gd name="connsiteX10" fmla="*/ 2093006 w 2997227"/>
              <a:gd name="connsiteY10" fmla="*/ 402273 h 472723"/>
              <a:gd name="connsiteX11" fmla="*/ 2091408 w 2997227"/>
              <a:gd name="connsiteY11" fmla="*/ 403157 h 472723"/>
              <a:gd name="connsiteX12" fmla="*/ 2091699 w 2997227"/>
              <a:gd name="connsiteY12" fmla="*/ 401122 h 472723"/>
              <a:gd name="connsiteX13" fmla="*/ 2093541 w 2997227"/>
              <a:gd name="connsiteY13" fmla="*/ 399075 h 472723"/>
              <a:gd name="connsiteX14" fmla="*/ 2618413 w 2997227"/>
              <a:gd name="connsiteY14" fmla="*/ 362520 h 472723"/>
              <a:gd name="connsiteX15" fmla="*/ 2609812 w 2997227"/>
              <a:gd name="connsiteY15" fmla="*/ 363851 h 472723"/>
              <a:gd name="connsiteX16" fmla="*/ 2603258 w 2997227"/>
              <a:gd name="connsiteY16" fmla="*/ 365899 h 472723"/>
              <a:gd name="connsiteX17" fmla="*/ 2608583 w 2997227"/>
              <a:gd name="connsiteY17" fmla="*/ 367947 h 472723"/>
              <a:gd name="connsiteX18" fmla="*/ 2621280 w 2997227"/>
              <a:gd name="connsiteY18" fmla="*/ 366718 h 472723"/>
              <a:gd name="connsiteX19" fmla="*/ 2618413 w 2997227"/>
              <a:gd name="connsiteY19" fmla="*/ 362520 h 472723"/>
              <a:gd name="connsiteX20" fmla="*/ 2944332 w 2997227"/>
              <a:gd name="connsiteY20" fmla="*/ 317774 h 472723"/>
              <a:gd name="connsiteX21" fmla="*/ 2964094 w 2997227"/>
              <a:gd name="connsiteY21" fmla="*/ 321255 h 472723"/>
              <a:gd name="connsiteX22" fmla="*/ 2975767 w 2997227"/>
              <a:gd name="connsiteY22" fmla="*/ 326170 h 472723"/>
              <a:gd name="connsiteX23" fmla="*/ 2982935 w 2997227"/>
              <a:gd name="connsiteY23" fmla="*/ 334362 h 472723"/>
              <a:gd name="connsiteX24" fmla="*/ 2979248 w 2997227"/>
              <a:gd name="connsiteY24" fmla="*/ 360575 h 472723"/>
              <a:gd name="connsiteX25" fmla="*/ 2966142 w 2997227"/>
              <a:gd name="connsiteY25" fmla="*/ 366104 h 472723"/>
              <a:gd name="connsiteX26" fmla="*/ 2953445 w 2997227"/>
              <a:gd name="connsiteY26" fmla="*/ 367947 h 472723"/>
              <a:gd name="connsiteX27" fmla="*/ 2949759 w 2997227"/>
              <a:gd name="connsiteY27" fmla="*/ 365285 h 472723"/>
              <a:gd name="connsiteX28" fmla="*/ 2946892 w 2997227"/>
              <a:gd name="connsiteY28" fmla="*/ 360984 h 472723"/>
              <a:gd name="connsiteX29" fmla="*/ 2943001 w 2997227"/>
              <a:gd name="connsiteY29" fmla="*/ 356888 h 472723"/>
              <a:gd name="connsiteX30" fmla="*/ 2941568 w 2997227"/>
              <a:gd name="connsiteY30" fmla="*/ 347059 h 472723"/>
              <a:gd name="connsiteX31" fmla="*/ 2937062 w 2997227"/>
              <a:gd name="connsiteY31" fmla="*/ 338048 h 472723"/>
              <a:gd name="connsiteX32" fmla="*/ 2935014 w 2997227"/>
              <a:gd name="connsiteY32" fmla="*/ 321255 h 472723"/>
              <a:gd name="connsiteX33" fmla="*/ 2944332 w 2997227"/>
              <a:gd name="connsiteY33" fmla="*/ 317774 h 472723"/>
              <a:gd name="connsiteX34" fmla="*/ 2671248 w 2997227"/>
              <a:gd name="connsiteY34" fmla="*/ 277431 h 472723"/>
              <a:gd name="connsiteX35" fmla="*/ 2665309 w 2997227"/>
              <a:gd name="connsiteY35" fmla="*/ 280912 h 472723"/>
              <a:gd name="connsiteX36" fmla="*/ 2660190 w 2997227"/>
              <a:gd name="connsiteY36" fmla="*/ 286441 h 472723"/>
              <a:gd name="connsiteX37" fmla="*/ 2665104 w 2997227"/>
              <a:gd name="connsiteY37" fmla="*/ 286851 h 472723"/>
              <a:gd name="connsiteX38" fmla="*/ 2668790 w 2997227"/>
              <a:gd name="connsiteY38" fmla="*/ 283165 h 472723"/>
              <a:gd name="connsiteX39" fmla="*/ 2671248 w 2997227"/>
              <a:gd name="connsiteY39" fmla="*/ 277431 h 472723"/>
              <a:gd name="connsiteX40" fmla="*/ 276462 w 2997227"/>
              <a:gd name="connsiteY40" fmla="*/ 275383 h 472723"/>
              <a:gd name="connsiteX41" fmla="*/ 256803 w 2997227"/>
              <a:gd name="connsiteY41" fmla="*/ 283984 h 472723"/>
              <a:gd name="connsiteX42" fmla="*/ 249840 w 2997227"/>
              <a:gd name="connsiteY42" fmla="*/ 287670 h 472723"/>
              <a:gd name="connsiteX43" fmla="*/ 250249 w 2997227"/>
              <a:gd name="connsiteY43" fmla="*/ 286032 h 472723"/>
              <a:gd name="connsiteX44" fmla="*/ 249840 w 2997227"/>
              <a:gd name="connsiteY44" fmla="*/ 282755 h 472723"/>
              <a:gd name="connsiteX45" fmla="*/ 240829 w 2997227"/>
              <a:gd name="connsiteY45" fmla="*/ 284803 h 472723"/>
              <a:gd name="connsiteX46" fmla="*/ 229771 w 2997227"/>
              <a:gd name="connsiteY46" fmla="*/ 289923 h 472723"/>
              <a:gd name="connsiteX47" fmla="*/ 236324 w 2997227"/>
              <a:gd name="connsiteY47" fmla="*/ 303234 h 472723"/>
              <a:gd name="connsiteX48" fmla="*/ 244106 w 2997227"/>
              <a:gd name="connsiteY48" fmla="*/ 317569 h 472723"/>
              <a:gd name="connsiteX49" fmla="*/ 249225 w 2997227"/>
              <a:gd name="connsiteY49" fmla="*/ 320436 h 472723"/>
              <a:gd name="connsiteX50" fmla="*/ 264175 w 2997227"/>
              <a:gd name="connsiteY50" fmla="*/ 314702 h 472723"/>
              <a:gd name="connsiteX51" fmla="*/ 277281 w 2997227"/>
              <a:gd name="connsiteY51" fmla="*/ 308559 h 472723"/>
              <a:gd name="connsiteX52" fmla="*/ 277691 w 2997227"/>
              <a:gd name="connsiteY52" fmla="*/ 297500 h 472723"/>
              <a:gd name="connsiteX53" fmla="*/ 278100 w 2997227"/>
              <a:gd name="connsiteY53" fmla="*/ 280707 h 472723"/>
              <a:gd name="connsiteX54" fmla="*/ 276462 w 2997227"/>
              <a:gd name="connsiteY54" fmla="*/ 275383 h 472723"/>
              <a:gd name="connsiteX55" fmla="*/ 2631110 w 2997227"/>
              <a:gd name="connsiteY55" fmla="*/ 269854 h 472723"/>
              <a:gd name="connsiteX56" fmla="*/ 2619232 w 2997227"/>
              <a:gd name="connsiteY56" fmla="*/ 272106 h 472723"/>
              <a:gd name="connsiteX57" fmla="*/ 2599982 w 2997227"/>
              <a:gd name="connsiteY57" fmla="*/ 280298 h 472723"/>
              <a:gd name="connsiteX58" fmla="*/ 2591381 w 2997227"/>
              <a:gd name="connsiteY58" fmla="*/ 288899 h 472723"/>
              <a:gd name="connsiteX59" fmla="*/ 2588924 w 2997227"/>
              <a:gd name="connsiteY59" fmla="*/ 298319 h 472723"/>
              <a:gd name="connsiteX60" fmla="*/ 2587900 w 2997227"/>
              <a:gd name="connsiteY60" fmla="*/ 302415 h 472723"/>
              <a:gd name="connsiteX61" fmla="*/ 2590562 w 2997227"/>
              <a:gd name="connsiteY61" fmla="*/ 305691 h 472723"/>
              <a:gd name="connsiteX62" fmla="*/ 2618413 w 2997227"/>
              <a:gd name="connsiteY62" fmla="*/ 299957 h 472723"/>
              <a:gd name="connsiteX63" fmla="*/ 2630496 w 2997227"/>
              <a:gd name="connsiteY63" fmla="*/ 288285 h 472723"/>
              <a:gd name="connsiteX64" fmla="*/ 2631519 w 2997227"/>
              <a:gd name="connsiteY64" fmla="*/ 277021 h 472723"/>
              <a:gd name="connsiteX65" fmla="*/ 2631110 w 2997227"/>
              <a:gd name="connsiteY65" fmla="*/ 269854 h 472723"/>
              <a:gd name="connsiteX66" fmla="*/ 2656913 w 2997227"/>
              <a:gd name="connsiteY66" fmla="*/ 263505 h 472723"/>
              <a:gd name="connsiteX67" fmla="*/ 2652817 w 2997227"/>
              <a:gd name="connsiteY67" fmla="*/ 265553 h 472723"/>
              <a:gd name="connsiteX68" fmla="*/ 2654660 w 2997227"/>
              <a:gd name="connsiteY68" fmla="*/ 268011 h 472723"/>
              <a:gd name="connsiteX69" fmla="*/ 2658551 w 2997227"/>
              <a:gd name="connsiteY69" fmla="*/ 266372 h 472723"/>
              <a:gd name="connsiteX70" fmla="*/ 2659370 w 2997227"/>
              <a:gd name="connsiteY70" fmla="*/ 264120 h 472723"/>
              <a:gd name="connsiteX71" fmla="*/ 2656913 w 2997227"/>
              <a:gd name="connsiteY71" fmla="*/ 263505 h 472723"/>
              <a:gd name="connsiteX72" fmla="*/ 2631212 w 2997227"/>
              <a:gd name="connsiteY72" fmla="*/ 239955 h 472723"/>
              <a:gd name="connsiteX73" fmla="*/ 2627833 w 2997227"/>
              <a:gd name="connsiteY73" fmla="*/ 241388 h 472723"/>
              <a:gd name="connsiteX74" fmla="*/ 2615751 w 2997227"/>
              <a:gd name="connsiteY74" fmla="*/ 248965 h 472723"/>
              <a:gd name="connsiteX75" fmla="*/ 2602235 w 2997227"/>
              <a:gd name="connsiteY75" fmla="*/ 262277 h 472723"/>
              <a:gd name="connsiteX76" fmla="*/ 2599368 w 2997227"/>
              <a:gd name="connsiteY76" fmla="*/ 270673 h 472723"/>
              <a:gd name="connsiteX77" fmla="*/ 2605306 w 2997227"/>
              <a:gd name="connsiteY77" fmla="*/ 269035 h 472723"/>
              <a:gd name="connsiteX78" fmla="*/ 2622099 w 2997227"/>
              <a:gd name="connsiteY78" fmla="*/ 263096 h 472723"/>
              <a:gd name="connsiteX79" fmla="*/ 2631519 w 2997227"/>
              <a:gd name="connsiteY79" fmla="*/ 258795 h 472723"/>
              <a:gd name="connsiteX80" fmla="*/ 2633567 w 2997227"/>
              <a:gd name="connsiteY80" fmla="*/ 253266 h 472723"/>
              <a:gd name="connsiteX81" fmla="*/ 2633158 w 2997227"/>
              <a:gd name="connsiteY81" fmla="*/ 243846 h 472723"/>
              <a:gd name="connsiteX82" fmla="*/ 2631212 w 2997227"/>
              <a:gd name="connsiteY82" fmla="*/ 239955 h 472723"/>
              <a:gd name="connsiteX83" fmla="*/ 1722672 w 2997227"/>
              <a:gd name="connsiteY83" fmla="*/ 233606 h 472723"/>
              <a:gd name="connsiteX84" fmla="*/ 1719396 w 2997227"/>
              <a:gd name="connsiteY84" fmla="*/ 238112 h 472723"/>
              <a:gd name="connsiteX85" fmla="*/ 1716938 w 2997227"/>
              <a:gd name="connsiteY85" fmla="*/ 245894 h 472723"/>
              <a:gd name="connsiteX86" fmla="*/ 1712433 w 2997227"/>
              <a:gd name="connsiteY86" fmla="*/ 257566 h 472723"/>
              <a:gd name="connsiteX87" fmla="*/ 1704651 w 2997227"/>
              <a:gd name="connsiteY87" fmla="*/ 270468 h 472723"/>
              <a:gd name="connsiteX88" fmla="*/ 1701784 w 2997227"/>
              <a:gd name="connsiteY88" fmla="*/ 273745 h 472723"/>
              <a:gd name="connsiteX89" fmla="*/ 1704651 w 2997227"/>
              <a:gd name="connsiteY89" fmla="*/ 276612 h 472723"/>
              <a:gd name="connsiteX90" fmla="*/ 1708337 w 2997227"/>
              <a:gd name="connsiteY90" fmla="*/ 281527 h 472723"/>
              <a:gd name="connsiteX91" fmla="*/ 1711204 w 2997227"/>
              <a:gd name="connsiteY91" fmla="*/ 290332 h 472723"/>
              <a:gd name="connsiteX92" fmla="*/ 1716938 w 2997227"/>
              <a:gd name="connsiteY92" fmla="*/ 292585 h 472723"/>
              <a:gd name="connsiteX93" fmla="*/ 1721649 w 2997227"/>
              <a:gd name="connsiteY93" fmla="*/ 290128 h 472723"/>
              <a:gd name="connsiteX94" fmla="*/ 1724720 w 2997227"/>
              <a:gd name="connsiteY94" fmla="*/ 279888 h 472723"/>
              <a:gd name="connsiteX95" fmla="*/ 1726359 w 2997227"/>
              <a:gd name="connsiteY95" fmla="*/ 252856 h 472723"/>
              <a:gd name="connsiteX96" fmla="*/ 1722672 w 2997227"/>
              <a:gd name="connsiteY96" fmla="*/ 233606 h 472723"/>
              <a:gd name="connsiteX97" fmla="*/ 615795 w 2997227"/>
              <a:gd name="connsiteY97" fmla="*/ 232787 h 472723"/>
              <a:gd name="connsiteX98" fmla="*/ 618048 w 2997227"/>
              <a:gd name="connsiteY98" fmla="*/ 233197 h 472723"/>
              <a:gd name="connsiteX99" fmla="*/ 612109 w 2997227"/>
              <a:gd name="connsiteY99" fmla="*/ 237088 h 472723"/>
              <a:gd name="connsiteX100" fmla="*/ 604532 w 2997227"/>
              <a:gd name="connsiteY100" fmla="*/ 240159 h 472723"/>
              <a:gd name="connsiteX101" fmla="*/ 607399 w 2997227"/>
              <a:gd name="connsiteY101" fmla="*/ 237292 h 472723"/>
              <a:gd name="connsiteX102" fmla="*/ 609037 w 2997227"/>
              <a:gd name="connsiteY102" fmla="*/ 236473 h 472723"/>
              <a:gd name="connsiteX103" fmla="*/ 615795 w 2997227"/>
              <a:gd name="connsiteY103" fmla="*/ 232787 h 472723"/>
              <a:gd name="connsiteX104" fmla="*/ 595932 w 2997227"/>
              <a:gd name="connsiteY104" fmla="*/ 231968 h 472723"/>
              <a:gd name="connsiteX105" fmla="*/ 595931 w 2997227"/>
              <a:gd name="connsiteY105" fmla="*/ 231969 h 472723"/>
              <a:gd name="connsiteX106" fmla="*/ 596955 w 2997227"/>
              <a:gd name="connsiteY106" fmla="*/ 234016 h 472723"/>
              <a:gd name="connsiteX107" fmla="*/ 594908 w 2997227"/>
              <a:gd name="connsiteY107" fmla="*/ 236063 h 472723"/>
              <a:gd name="connsiteX108" fmla="*/ 594908 w 2997227"/>
              <a:gd name="connsiteY108" fmla="*/ 236064 h 472723"/>
              <a:gd name="connsiteX109" fmla="*/ 596956 w 2997227"/>
              <a:gd name="connsiteY109" fmla="*/ 234016 h 472723"/>
              <a:gd name="connsiteX110" fmla="*/ 595932 w 2997227"/>
              <a:gd name="connsiteY110" fmla="*/ 231968 h 472723"/>
              <a:gd name="connsiteX111" fmla="*/ 2678416 w 2997227"/>
              <a:gd name="connsiteY111" fmla="*/ 222957 h 472723"/>
              <a:gd name="connsiteX112" fmla="*/ 2659780 w 2997227"/>
              <a:gd name="connsiteY112" fmla="*/ 226848 h 472723"/>
              <a:gd name="connsiteX113" fmla="*/ 2649131 w 2997227"/>
              <a:gd name="connsiteY113" fmla="*/ 232787 h 472723"/>
              <a:gd name="connsiteX114" fmla="*/ 2651179 w 2997227"/>
              <a:gd name="connsiteY114" fmla="*/ 244665 h 472723"/>
              <a:gd name="connsiteX115" fmla="*/ 2653226 w 2997227"/>
              <a:gd name="connsiteY115" fmla="*/ 254085 h 472723"/>
              <a:gd name="connsiteX116" fmla="*/ 2663876 w 2997227"/>
              <a:gd name="connsiteY116" fmla="*/ 254085 h 472723"/>
              <a:gd name="connsiteX117" fmla="*/ 2675754 w 2997227"/>
              <a:gd name="connsiteY117" fmla="*/ 254904 h 472723"/>
              <a:gd name="connsiteX118" fmla="*/ 2680668 w 2997227"/>
              <a:gd name="connsiteY118" fmla="*/ 260638 h 472723"/>
              <a:gd name="connsiteX119" fmla="*/ 2683945 w 2997227"/>
              <a:gd name="connsiteY119" fmla="*/ 258590 h 472723"/>
              <a:gd name="connsiteX120" fmla="*/ 2685583 w 2997227"/>
              <a:gd name="connsiteY120" fmla="*/ 254495 h 472723"/>
              <a:gd name="connsiteX121" fmla="*/ 2689064 w 2997227"/>
              <a:gd name="connsiteY121" fmla="*/ 237702 h 472723"/>
              <a:gd name="connsiteX122" fmla="*/ 2688040 w 2997227"/>
              <a:gd name="connsiteY122" fmla="*/ 225824 h 472723"/>
              <a:gd name="connsiteX123" fmla="*/ 2678416 w 2997227"/>
              <a:gd name="connsiteY123" fmla="*/ 222957 h 472723"/>
              <a:gd name="connsiteX124" fmla="*/ 259055 w 2997227"/>
              <a:gd name="connsiteY124" fmla="*/ 218862 h 472723"/>
              <a:gd name="connsiteX125" fmla="*/ 252297 w 2997227"/>
              <a:gd name="connsiteY125" fmla="*/ 220909 h 472723"/>
              <a:gd name="connsiteX126" fmla="*/ 227723 w 2997227"/>
              <a:gd name="connsiteY126" fmla="*/ 227872 h 472723"/>
              <a:gd name="connsiteX127" fmla="*/ 226289 w 2997227"/>
              <a:gd name="connsiteY127" fmla="*/ 245689 h 472723"/>
              <a:gd name="connsiteX128" fmla="*/ 224856 w 2997227"/>
              <a:gd name="connsiteY128" fmla="*/ 263505 h 472723"/>
              <a:gd name="connsiteX129" fmla="*/ 225675 w 2997227"/>
              <a:gd name="connsiteY129" fmla="*/ 265144 h 472723"/>
              <a:gd name="connsiteX130" fmla="*/ 244106 w 2997227"/>
              <a:gd name="connsiteY130" fmla="*/ 259410 h 472723"/>
              <a:gd name="connsiteX131" fmla="*/ 270319 w 2997227"/>
              <a:gd name="connsiteY131" fmla="*/ 253675 h 472723"/>
              <a:gd name="connsiteX132" fmla="*/ 277691 w 2997227"/>
              <a:gd name="connsiteY132" fmla="*/ 252856 h 472723"/>
              <a:gd name="connsiteX133" fmla="*/ 279329 w 2997227"/>
              <a:gd name="connsiteY133" fmla="*/ 249170 h 472723"/>
              <a:gd name="connsiteX134" fmla="*/ 278920 w 2997227"/>
              <a:gd name="connsiteY134" fmla="*/ 220909 h 472723"/>
              <a:gd name="connsiteX135" fmla="*/ 274414 w 2997227"/>
              <a:gd name="connsiteY135" fmla="*/ 220090 h 472723"/>
              <a:gd name="connsiteX136" fmla="*/ 264585 w 2997227"/>
              <a:gd name="connsiteY136" fmla="*/ 222957 h 472723"/>
              <a:gd name="connsiteX137" fmla="*/ 257212 w 2997227"/>
              <a:gd name="connsiteY137" fmla="*/ 225824 h 472723"/>
              <a:gd name="connsiteX138" fmla="*/ 259670 w 2997227"/>
              <a:gd name="connsiteY138" fmla="*/ 222138 h 472723"/>
              <a:gd name="connsiteX139" fmla="*/ 261103 w 2997227"/>
              <a:gd name="connsiteY139" fmla="*/ 218862 h 472723"/>
              <a:gd name="connsiteX140" fmla="*/ 259055 w 2997227"/>
              <a:gd name="connsiteY140" fmla="*/ 218862 h 472723"/>
              <a:gd name="connsiteX141" fmla="*/ 885092 w 2997227"/>
              <a:gd name="connsiteY141" fmla="*/ 216814 h 472723"/>
              <a:gd name="connsiteX142" fmla="*/ 885091 w 2997227"/>
              <a:gd name="connsiteY142" fmla="*/ 216815 h 472723"/>
              <a:gd name="connsiteX143" fmla="*/ 876490 w 2997227"/>
              <a:gd name="connsiteY143" fmla="*/ 231354 h 472723"/>
              <a:gd name="connsiteX144" fmla="*/ 863588 w 2997227"/>
              <a:gd name="connsiteY144" fmla="*/ 248965 h 472723"/>
              <a:gd name="connsiteX145" fmla="*/ 860107 w 2997227"/>
              <a:gd name="connsiteY145" fmla="*/ 255314 h 472723"/>
              <a:gd name="connsiteX146" fmla="*/ 858059 w 2997227"/>
              <a:gd name="connsiteY146" fmla="*/ 257771 h 472723"/>
              <a:gd name="connsiteX147" fmla="*/ 856011 w 2997227"/>
              <a:gd name="connsiteY147" fmla="*/ 261457 h 472723"/>
              <a:gd name="connsiteX148" fmla="*/ 843109 w 2997227"/>
              <a:gd name="connsiteY148" fmla="*/ 276612 h 472723"/>
              <a:gd name="connsiteX149" fmla="*/ 828979 w 2997227"/>
              <a:gd name="connsiteY149" fmla="*/ 292176 h 472723"/>
              <a:gd name="connsiteX150" fmla="*/ 820787 w 2997227"/>
              <a:gd name="connsiteY150" fmla="*/ 301596 h 472723"/>
              <a:gd name="connsiteX151" fmla="*/ 809730 w 2997227"/>
              <a:gd name="connsiteY151" fmla="*/ 307329 h 472723"/>
              <a:gd name="connsiteX152" fmla="*/ 809730 w 2997227"/>
              <a:gd name="connsiteY152" fmla="*/ 307330 h 472723"/>
              <a:gd name="connsiteX153" fmla="*/ 820788 w 2997227"/>
              <a:gd name="connsiteY153" fmla="*/ 301596 h 472723"/>
              <a:gd name="connsiteX154" fmla="*/ 828980 w 2997227"/>
              <a:gd name="connsiteY154" fmla="*/ 292176 h 472723"/>
              <a:gd name="connsiteX155" fmla="*/ 843110 w 2997227"/>
              <a:gd name="connsiteY155" fmla="*/ 276612 h 472723"/>
              <a:gd name="connsiteX156" fmla="*/ 856012 w 2997227"/>
              <a:gd name="connsiteY156" fmla="*/ 261457 h 472723"/>
              <a:gd name="connsiteX157" fmla="*/ 858060 w 2997227"/>
              <a:gd name="connsiteY157" fmla="*/ 257771 h 472723"/>
              <a:gd name="connsiteX158" fmla="*/ 860108 w 2997227"/>
              <a:gd name="connsiteY158" fmla="*/ 255314 h 472723"/>
              <a:gd name="connsiteX159" fmla="*/ 863589 w 2997227"/>
              <a:gd name="connsiteY159" fmla="*/ 248965 h 472723"/>
              <a:gd name="connsiteX160" fmla="*/ 876491 w 2997227"/>
              <a:gd name="connsiteY160" fmla="*/ 231354 h 472723"/>
              <a:gd name="connsiteX161" fmla="*/ 885092 w 2997227"/>
              <a:gd name="connsiteY161" fmla="*/ 216814 h 472723"/>
              <a:gd name="connsiteX162" fmla="*/ 547192 w 2997227"/>
              <a:gd name="connsiteY162" fmla="*/ 202069 h 472723"/>
              <a:gd name="connsiteX163" fmla="*/ 547191 w 2997227"/>
              <a:gd name="connsiteY163" fmla="*/ 202070 h 472723"/>
              <a:gd name="connsiteX164" fmla="*/ 548010 w 2997227"/>
              <a:gd name="connsiteY164" fmla="*/ 204117 h 472723"/>
              <a:gd name="connsiteX165" fmla="*/ 545964 w 2997227"/>
              <a:gd name="connsiteY165" fmla="*/ 206164 h 472723"/>
              <a:gd name="connsiteX166" fmla="*/ 545964 w 2997227"/>
              <a:gd name="connsiteY166" fmla="*/ 206165 h 472723"/>
              <a:gd name="connsiteX167" fmla="*/ 548011 w 2997227"/>
              <a:gd name="connsiteY167" fmla="*/ 204117 h 472723"/>
              <a:gd name="connsiteX168" fmla="*/ 547192 w 2997227"/>
              <a:gd name="connsiteY168" fmla="*/ 202069 h 472723"/>
              <a:gd name="connsiteX169" fmla="*/ 2277237 w 2997227"/>
              <a:gd name="connsiteY169" fmla="*/ 178723 h 472723"/>
              <a:gd name="connsiteX170" fmla="*/ 2258396 w 2997227"/>
              <a:gd name="connsiteY170" fmla="*/ 183638 h 472723"/>
              <a:gd name="connsiteX171" fmla="*/ 2243652 w 2997227"/>
              <a:gd name="connsiteY171" fmla="*/ 190601 h 472723"/>
              <a:gd name="connsiteX172" fmla="*/ 2233617 w 2997227"/>
              <a:gd name="connsiteY172" fmla="*/ 217428 h 472723"/>
              <a:gd name="connsiteX173" fmla="*/ 2224402 w 2997227"/>
              <a:gd name="connsiteY173" fmla="*/ 245074 h 472723"/>
              <a:gd name="connsiteX174" fmla="*/ 2219078 w 2997227"/>
              <a:gd name="connsiteY174" fmla="*/ 257771 h 472723"/>
              <a:gd name="connsiteX175" fmla="*/ 2214162 w 2997227"/>
              <a:gd name="connsiteY175" fmla="*/ 271492 h 472723"/>
              <a:gd name="connsiteX176" fmla="*/ 2211705 w 2997227"/>
              <a:gd name="connsiteY176" fmla="*/ 278250 h 472723"/>
              <a:gd name="connsiteX177" fmla="*/ 2209657 w 2997227"/>
              <a:gd name="connsiteY177" fmla="*/ 304053 h 472723"/>
              <a:gd name="connsiteX178" fmla="*/ 2214162 w 2997227"/>
              <a:gd name="connsiteY178" fmla="*/ 313064 h 472723"/>
              <a:gd name="connsiteX179" fmla="*/ 2215801 w 2997227"/>
              <a:gd name="connsiteY179" fmla="*/ 316136 h 472723"/>
              <a:gd name="connsiteX180" fmla="*/ 2218668 w 2997227"/>
              <a:gd name="connsiteY180" fmla="*/ 321255 h 472723"/>
              <a:gd name="connsiteX181" fmla="*/ 2221944 w 2997227"/>
              <a:gd name="connsiteY181" fmla="*/ 327399 h 472723"/>
              <a:gd name="connsiteX182" fmla="*/ 2227678 w 2997227"/>
              <a:gd name="connsiteY182" fmla="*/ 326989 h 472723"/>
              <a:gd name="connsiteX183" fmla="*/ 2244471 w 2997227"/>
              <a:gd name="connsiteY183" fmla="*/ 296271 h 472723"/>
              <a:gd name="connsiteX184" fmla="*/ 2259011 w 2997227"/>
              <a:gd name="connsiteY184" fmla="*/ 269239 h 472723"/>
              <a:gd name="connsiteX185" fmla="*/ 2265359 w 2997227"/>
              <a:gd name="connsiteY185" fmla="*/ 254085 h 472723"/>
              <a:gd name="connsiteX186" fmla="*/ 2282562 w 2997227"/>
              <a:gd name="connsiteY186" fmla="*/ 193468 h 472723"/>
              <a:gd name="connsiteX187" fmla="*/ 2283790 w 2997227"/>
              <a:gd name="connsiteY187" fmla="*/ 178723 h 472723"/>
              <a:gd name="connsiteX188" fmla="*/ 898608 w 2997227"/>
              <a:gd name="connsiteY188" fmla="*/ 170941 h 472723"/>
              <a:gd name="connsiteX189" fmla="*/ 898606 w 2997227"/>
              <a:gd name="connsiteY189" fmla="*/ 170941 h 472723"/>
              <a:gd name="connsiteX190" fmla="*/ 895740 w 2997227"/>
              <a:gd name="connsiteY190" fmla="*/ 173399 h 472723"/>
              <a:gd name="connsiteX191" fmla="*/ 888779 w 2997227"/>
              <a:gd name="connsiteY191" fmla="*/ 176265 h 472723"/>
              <a:gd name="connsiteX192" fmla="*/ 888778 w 2997227"/>
              <a:gd name="connsiteY192" fmla="*/ 176266 h 472723"/>
              <a:gd name="connsiteX193" fmla="*/ 895741 w 2997227"/>
              <a:gd name="connsiteY193" fmla="*/ 173399 h 472723"/>
              <a:gd name="connsiteX194" fmla="*/ 898608 w 2997227"/>
              <a:gd name="connsiteY194" fmla="*/ 170941 h 472723"/>
              <a:gd name="connsiteX195" fmla="*/ 638936 w 2997227"/>
              <a:gd name="connsiteY195" fmla="*/ 168484 h 472723"/>
              <a:gd name="connsiteX196" fmla="*/ 641803 w 2997227"/>
              <a:gd name="connsiteY196" fmla="*/ 170327 h 472723"/>
              <a:gd name="connsiteX197" fmla="*/ 637707 w 2997227"/>
              <a:gd name="connsiteY197" fmla="*/ 172170 h 472723"/>
              <a:gd name="connsiteX198" fmla="*/ 635250 w 2997227"/>
              <a:gd name="connsiteY198" fmla="*/ 171760 h 472723"/>
              <a:gd name="connsiteX199" fmla="*/ 634840 w 2997227"/>
              <a:gd name="connsiteY199" fmla="*/ 170532 h 472723"/>
              <a:gd name="connsiteX200" fmla="*/ 638936 w 2997227"/>
              <a:gd name="connsiteY200" fmla="*/ 168484 h 472723"/>
              <a:gd name="connsiteX201" fmla="*/ 2734732 w 2997227"/>
              <a:gd name="connsiteY201" fmla="*/ 146162 h 472723"/>
              <a:gd name="connsiteX202" fmla="*/ 2746200 w 2997227"/>
              <a:gd name="connsiteY202" fmla="*/ 150667 h 472723"/>
              <a:gd name="connsiteX203" fmla="*/ 2758897 w 2997227"/>
              <a:gd name="connsiteY203" fmla="*/ 155377 h 472723"/>
              <a:gd name="connsiteX204" fmla="*/ 2770980 w 2997227"/>
              <a:gd name="connsiteY204" fmla="*/ 160088 h 472723"/>
              <a:gd name="connsiteX205" fmla="*/ 2778966 w 2997227"/>
              <a:gd name="connsiteY205" fmla="*/ 167255 h 472723"/>
              <a:gd name="connsiteX206" fmla="*/ 2780195 w 2997227"/>
              <a:gd name="connsiteY206" fmla="*/ 171351 h 472723"/>
              <a:gd name="connsiteX207" fmla="*/ 2774051 w 2997227"/>
              <a:gd name="connsiteY207" fmla="*/ 177495 h 472723"/>
              <a:gd name="connsiteX208" fmla="*/ 2752344 w 2997227"/>
              <a:gd name="connsiteY208" fmla="*/ 179542 h 472723"/>
              <a:gd name="connsiteX209" fmla="*/ 2731046 w 2997227"/>
              <a:gd name="connsiteY209" fmla="*/ 181590 h 472723"/>
              <a:gd name="connsiteX210" fmla="*/ 2719578 w 2997227"/>
              <a:gd name="connsiteY210" fmla="*/ 184048 h 472723"/>
              <a:gd name="connsiteX211" fmla="*/ 2697870 w 2997227"/>
              <a:gd name="connsiteY211" fmla="*/ 190191 h 472723"/>
              <a:gd name="connsiteX212" fmla="*/ 2689884 w 2997227"/>
              <a:gd name="connsiteY212" fmla="*/ 191625 h 472723"/>
              <a:gd name="connsiteX213" fmla="*/ 2685788 w 2997227"/>
              <a:gd name="connsiteY213" fmla="*/ 192239 h 472723"/>
              <a:gd name="connsiteX214" fmla="*/ 2673296 w 2997227"/>
              <a:gd name="connsiteY214" fmla="*/ 197973 h 472723"/>
              <a:gd name="connsiteX215" fmla="*/ 2654660 w 2997227"/>
              <a:gd name="connsiteY215" fmla="*/ 205960 h 472723"/>
              <a:gd name="connsiteX216" fmla="*/ 2640530 w 2997227"/>
              <a:gd name="connsiteY216" fmla="*/ 213947 h 472723"/>
              <a:gd name="connsiteX217" fmla="*/ 2629676 w 2997227"/>
              <a:gd name="connsiteY217" fmla="*/ 221319 h 472723"/>
              <a:gd name="connsiteX218" fmla="*/ 2619232 w 2997227"/>
              <a:gd name="connsiteY218" fmla="*/ 231558 h 472723"/>
              <a:gd name="connsiteX219" fmla="*/ 2617594 w 2997227"/>
              <a:gd name="connsiteY219" fmla="*/ 235654 h 472723"/>
              <a:gd name="connsiteX220" fmla="*/ 2625785 w 2997227"/>
              <a:gd name="connsiteY220" fmla="*/ 231558 h 472723"/>
              <a:gd name="connsiteX221" fmla="*/ 2633976 w 2997227"/>
              <a:gd name="connsiteY221" fmla="*/ 225415 h 472723"/>
              <a:gd name="connsiteX222" fmla="*/ 2636844 w 2997227"/>
              <a:gd name="connsiteY222" fmla="*/ 222548 h 472723"/>
              <a:gd name="connsiteX223" fmla="*/ 2642373 w 2997227"/>
              <a:gd name="connsiteY223" fmla="*/ 220500 h 472723"/>
              <a:gd name="connsiteX224" fmla="*/ 2645854 w 2997227"/>
              <a:gd name="connsiteY224" fmla="*/ 220909 h 472723"/>
              <a:gd name="connsiteX225" fmla="*/ 2660190 w 2997227"/>
              <a:gd name="connsiteY225" fmla="*/ 218042 h 472723"/>
              <a:gd name="connsiteX226" fmla="*/ 2690908 w 2997227"/>
              <a:gd name="connsiteY226" fmla="*/ 215175 h 472723"/>
              <a:gd name="connsiteX227" fmla="*/ 2700533 w 2997227"/>
              <a:gd name="connsiteY227" fmla="*/ 223572 h 472723"/>
              <a:gd name="connsiteX228" fmla="*/ 2706881 w 2997227"/>
              <a:gd name="connsiteY228" fmla="*/ 234835 h 472723"/>
              <a:gd name="connsiteX229" fmla="*/ 2711386 w 2997227"/>
              <a:gd name="connsiteY229" fmla="*/ 241388 h 472723"/>
              <a:gd name="connsiteX230" fmla="*/ 2712410 w 2997227"/>
              <a:gd name="connsiteY230" fmla="*/ 248146 h 472723"/>
              <a:gd name="connsiteX231" fmla="*/ 2710977 w 2997227"/>
              <a:gd name="connsiteY231" fmla="*/ 261457 h 472723"/>
              <a:gd name="connsiteX232" fmla="*/ 2708110 w 2997227"/>
              <a:gd name="connsiteY232" fmla="*/ 270468 h 472723"/>
              <a:gd name="connsiteX233" fmla="*/ 2706881 w 2997227"/>
              <a:gd name="connsiteY233" fmla="*/ 278250 h 472723"/>
              <a:gd name="connsiteX234" fmla="*/ 2701966 w 2997227"/>
              <a:gd name="connsiteY234" fmla="*/ 294633 h 472723"/>
              <a:gd name="connsiteX235" fmla="*/ 2690908 w 2997227"/>
              <a:gd name="connsiteY235" fmla="*/ 309378 h 472723"/>
              <a:gd name="connsiteX236" fmla="*/ 2675754 w 2997227"/>
              <a:gd name="connsiteY236" fmla="*/ 317979 h 472723"/>
              <a:gd name="connsiteX237" fmla="*/ 2657322 w 2997227"/>
              <a:gd name="connsiteY237" fmla="*/ 324942 h 472723"/>
              <a:gd name="connsiteX238" fmla="*/ 2653432 w 2997227"/>
              <a:gd name="connsiteY238" fmla="*/ 327399 h 472723"/>
              <a:gd name="connsiteX239" fmla="*/ 2654046 w 2997227"/>
              <a:gd name="connsiteY239" fmla="*/ 333952 h 472723"/>
              <a:gd name="connsiteX240" fmla="*/ 2657118 w 2997227"/>
              <a:gd name="connsiteY240" fmla="*/ 337434 h 472723"/>
              <a:gd name="connsiteX241" fmla="*/ 2671658 w 2997227"/>
              <a:gd name="connsiteY241" fmla="*/ 335590 h 472723"/>
              <a:gd name="connsiteX242" fmla="*/ 2685174 w 2997227"/>
              <a:gd name="connsiteY242" fmla="*/ 337434 h 472723"/>
              <a:gd name="connsiteX243" fmla="*/ 2697461 w 2997227"/>
              <a:gd name="connsiteY243" fmla="*/ 345011 h 472723"/>
              <a:gd name="connsiteX244" fmla="*/ 2699509 w 2997227"/>
              <a:gd name="connsiteY244" fmla="*/ 352383 h 472723"/>
              <a:gd name="connsiteX245" fmla="*/ 2696232 w 2997227"/>
              <a:gd name="connsiteY245" fmla="*/ 354431 h 472723"/>
              <a:gd name="connsiteX246" fmla="*/ 2688450 w 2997227"/>
              <a:gd name="connsiteY246" fmla="*/ 358527 h 472723"/>
              <a:gd name="connsiteX247" fmla="*/ 2655684 w 2997227"/>
              <a:gd name="connsiteY247" fmla="*/ 377367 h 472723"/>
              <a:gd name="connsiteX248" fmla="*/ 2649336 w 2997227"/>
              <a:gd name="connsiteY248" fmla="*/ 380439 h 472723"/>
              <a:gd name="connsiteX249" fmla="*/ 2648312 w 2997227"/>
              <a:gd name="connsiteY249" fmla="*/ 391293 h 472723"/>
              <a:gd name="connsiteX250" fmla="*/ 2647902 w 2997227"/>
              <a:gd name="connsiteY250" fmla="*/ 401942 h 472723"/>
              <a:gd name="connsiteX251" fmla="*/ 2654046 w 2997227"/>
              <a:gd name="connsiteY251" fmla="*/ 401942 h 472723"/>
              <a:gd name="connsiteX252" fmla="*/ 2664490 w 2997227"/>
              <a:gd name="connsiteY252" fmla="*/ 403580 h 472723"/>
              <a:gd name="connsiteX253" fmla="*/ 2683535 w 2997227"/>
              <a:gd name="connsiteY253" fmla="*/ 408495 h 472723"/>
              <a:gd name="connsiteX254" fmla="*/ 2700533 w 2997227"/>
              <a:gd name="connsiteY254" fmla="*/ 413819 h 472723"/>
              <a:gd name="connsiteX255" fmla="*/ 2705242 w 2997227"/>
              <a:gd name="connsiteY255" fmla="*/ 421601 h 472723"/>
              <a:gd name="connsiteX256" fmla="*/ 2701966 w 2997227"/>
              <a:gd name="connsiteY256" fmla="*/ 426311 h 472723"/>
              <a:gd name="connsiteX257" fmla="*/ 2679849 w 2997227"/>
              <a:gd name="connsiteY257" fmla="*/ 429793 h 472723"/>
              <a:gd name="connsiteX258" fmla="*/ 2629472 w 2997227"/>
              <a:gd name="connsiteY258" fmla="*/ 435527 h 472723"/>
              <a:gd name="connsiteX259" fmla="*/ 2586056 w 2997227"/>
              <a:gd name="connsiteY259" fmla="*/ 437575 h 472723"/>
              <a:gd name="connsiteX260" fmla="*/ 2570083 w 2997227"/>
              <a:gd name="connsiteY260" fmla="*/ 434912 h 472723"/>
              <a:gd name="connsiteX261" fmla="*/ 2568035 w 2997227"/>
              <a:gd name="connsiteY261" fmla="*/ 420373 h 472723"/>
              <a:gd name="connsiteX262" fmla="*/ 2569878 w 2997227"/>
              <a:gd name="connsiteY262" fmla="*/ 407880 h 472723"/>
              <a:gd name="connsiteX263" fmla="*/ 2583189 w 2997227"/>
              <a:gd name="connsiteY263" fmla="*/ 399484 h 472723"/>
              <a:gd name="connsiteX264" fmla="*/ 2603668 w 2997227"/>
              <a:gd name="connsiteY264" fmla="*/ 386992 h 472723"/>
              <a:gd name="connsiteX265" fmla="*/ 2597524 w 2997227"/>
              <a:gd name="connsiteY265" fmla="*/ 376138 h 472723"/>
              <a:gd name="connsiteX266" fmla="*/ 2584418 w 2997227"/>
              <a:gd name="connsiteY266" fmla="*/ 369995 h 472723"/>
              <a:gd name="connsiteX267" fmla="*/ 2571722 w 2997227"/>
              <a:gd name="connsiteY267" fmla="*/ 374091 h 472723"/>
              <a:gd name="connsiteX268" fmla="*/ 2566806 w 2997227"/>
              <a:gd name="connsiteY268" fmla="*/ 377162 h 472723"/>
              <a:gd name="connsiteX269" fmla="*/ 2563530 w 2997227"/>
              <a:gd name="connsiteY269" fmla="*/ 375114 h 472723"/>
              <a:gd name="connsiteX270" fmla="*/ 2561892 w 2997227"/>
              <a:gd name="connsiteY270" fmla="*/ 371428 h 472723"/>
              <a:gd name="connsiteX271" fmla="*/ 2566397 w 2997227"/>
              <a:gd name="connsiteY271" fmla="*/ 365899 h 472723"/>
              <a:gd name="connsiteX272" fmla="*/ 2587695 w 2997227"/>
              <a:gd name="connsiteY272" fmla="*/ 355250 h 472723"/>
              <a:gd name="connsiteX273" fmla="*/ 2588924 w 2997227"/>
              <a:gd name="connsiteY273" fmla="*/ 355250 h 472723"/>
              <a:gd name="connsiteX274" fmla="*/ 2619642 w 2997227"/>
              <a:gd name="connsiteY274" fmla="*/ 345830 h 472723"/>
              <a:gd name="connsiteX275" fmla="*/ 2624556 w 2997227"/>
              <a:gd name="connsiteY275" fmla="*/ 339277 h 472723"/>
              <a:gd name="connsiteX276" fmla="*/ 2624147 w 2997227"/>
              <a:gd name="connsiteY276" fmla="*/ 335181 h 472723"/>
              <a:gd name="connsiteX277" fmla="*/ 2622918 w 2997227"/>
              <a:gd name="connsiteY277" fmla="*/ 335590 h 472723"/>
              <a:gd name="connsiteX278" fmla="*/ 2611655 w 2997227"/>
              <a:gd name="connsiteY278" fmla="*/ 340096 h 472723"/>
              <a:gd name="connsiteX279" fmla="*/ 2597934 w 2997227"/>
              <a:gd name="connsiteY279" fmla="*/ 342144 h 472723"/>
              <a:gd name="connsiteX280" fmla="*/ 2591790 w 2997227"/>
              <a:gd name="connsiteY280" fmla="*/ 340915 h 472723"/>
              <a:gd name="connsiteX281" fmla="*/ 2588514 w 2997227"/>
              <a:gd name="connsiteY281" fmla="*/ 335181 h 472723"/>
              <a:gd name="connsiteX282" fmla="*/ 2586671 w 2997227"/>
              <a:gd name="connsiteY282" fmla="*/ 328628 h 472723"/>
              <a:gd name="connsiteX283" fmla="*/ 2589743 w 2997227"/>
              <a:gd name="connsiteY283" fmla="*/ 322075 h 472723"/>
              <a:gd name="connsiteX284" fmla="*/ 2595886 w 2997227"/>
              <a:gd name="connsiteY284" fmla="*/ 315931 h 472723"/>
              <a:gd name="connsiteX285" fmla="*/ 2592200 w 2997227"/>
              <a:gd name="connsiteY285" fmla="*/ 308968 h 472723"/>
              <a:gd name="connsiteX286" fmla="*/ 2585647 w 2997227"/>
              <a:gd name="connsiteY286" fmla="*/ 304872 h 472723"/>
              <a:gd name="connsiteX287" fmla="*/ 2583599 w 2997227"/>
              <a:gd name="connsiteY287" fmla="*/ 309787 h 472723"/>
              <a:gd name="connsiteX288" fmla="*/ 2580732 w 2997227"/>
              <a:gd name="connsiteY288" fmla="*/ 325351 h 472723"/>
              <a:gd name="connsiteX289" fmla="*/ 2568444 w 2997227"/>
              <a:gd name="connsiteY289" fmla="*/ 342144 h 472723"/>
              <a:gd name="connsiteX290" fmla="*/ 2557796 w 2997227"/>
              <a:gd name="connsiteY290" fmla="*/ 331495 h 472723"/>
              <a:gd name="connsiteX291" fmla="*/ 2552062 w 2997227"/>
              <a:gd name="connsiteY291" fmla="*/ 310606 h 472723"/>
              <a:gd name="connsiteX292" fmla="*/ 2549194 w 2997227"/>
              <a:gd name="connsiteY292" fmla="*/ 296681 h 472723"/>
              <a:gd name="connsiteX293" fmla="*/ 2548580 w 2997227"/>
              <a:gd name="connsiteY293" fmla="*/ 286441 h 472723"/>
              <a:gd name="connsiteX294" fmla="*/ 2557386 w 2997227"/>
              <a:gd name="connsiteY294" fmla="*/ 277021 h 472723"/>
              <a:gd name="connsiteX295" fmla="*/ 2573360 w 2997227"/>
              <a:gd name="connsiteY295" fmla="*/ 256542 h 472723"/>
              <a:gd name="connsiteX296" fmla="*/ 2585852 w 2997227"/>
              <a:gd name="connsiteY296" fmla="*/ 238316 h 472723"/>
              <a:gd name="connsiteX297" fmla="*/ 2594248 w 2997227"/>
              <a:gd name="connsiteY297" fmla="*/ 225824 h 472723"/>
              <a:gd name="connsiteX298" fmla="*/ 2595477 w 2997227"/>
              <a:gd name="connsiteY298" fmla="*/ 217223 h 472723"/>
              <a:gd name="connsiteX299" fmla="*/ 2576227 w 2997227"/>
              <a:gd name="connsiteY299" fmla="*/ 222548 h 472723"/>
              <a:gd name="connsiteX300" fmla="*/ 2505370 w 2997227"/>
              <a:gd name="connsiteY300" fmla="*/ 244255 h 472723"/>
              <a:gd name="connsiteX301" fmla="*/ 2503118 w 2997227"/>
              <a:gd name="connsiteY301" fmla="*/ 245074 h 472723"/>
              <a:gd name="connsiteX302" fmla="*/ 2494516 w 2997227"/>
              <a:gd name="connsiteY302" fmla="*/ 247532 h 472723"/>
              <a:gd name="connsiteX303" fmla="*/ 2486530 w 2997227"/>
              <a:gd name="connsiteY303" fmla="*/ 249170 h 472723"/>
              <a:gd name="connsiteX304" fmla="*/ 2483868 w 2997227"/>
              <a:gd name="connsiteY304" fmla="*/ 249375 h 472723"/>
              <a:gd name="connsiteX305" fmla="*/ 2481205 w 2997227"/>
              <a:gd name="connsiteY305" fmla="*/ 250399 h 472723"/>
              <a:gd name="connsiteX306" fmla="*/ 2475062 w 2997227"/>
              <a:gd name="connsiteY306" fmla="*/ 252242 h 472723"/>
              <a:gd name="connsiteX307" fmla="*/ 2456426 w 2997227"/>
              <a:gd name="connsiteY307" fmla="*/ 253471 h 472723"/>
              <a:gd name="connsiteX308" fmla="*/ 2435333 w 2997227"/>
              <a:gd name="connsiteY308" fmla="*/ 251218 h 472723"/>
              <a:gd name="connsiteX309" fmla="*/ 2426118 w 2997227"/>
              <a:gd name="connsiteY309" fmla="*/ 243846 h 472723"/>
              <a:gd name="connsiteX310" fmla="*/ 2427141 w 2997227"/>
              <a:gd name="connsiteY310" fmla="*/ 231558 h 472723"/>
              <a:gd name="connsiteX311" fmla="*/ 2431032 w 2997227"/>
              <a:gd name="connsiteY311" fmla="*/ 224800 h 472723"/>
              <a:gd name="connsiteX312" fmla="*/ 2439019 w 2997227"/>
              <a:gd name="connsiteY312" fmla="*/ 220909 h 472723"/>
              <a:gd name="connsiteX313" fmla="*/ 2452126 w 2997227"/>
              <a:gd name="connsiteY313" fmla="*/ 215995 h 472723"/>
              <a:gd name="connsiteX314" fmla="*/ 2454583 w 2997227"/>
              <a:gd name="connsiteY314" fmla="*/ 215175 h 472723"/>
              <a:gd name="connsiteX315" fmla="*/ 2452535 w 2997227"/>
              <a:gd name="connsiteY315" fmla="*/ 217633 h 472723"/>
              <a:gd name="connsiteX316" fmla="*/ 2450487 w 2997227"/>
              <a:gd name="connsiteY316" fmla="*/ 221319 h 472723"/>
              <a:gd name="connsiteX317" fmla="*/ 2447620 w 2997227"/>
              <a:gd name="connsiteY317" fmla="*/ 225005 h 472723"/>
              <a:gd name="connsiteX318" fmla="*/ 2448849 w 2997227"/>
              <a:gd name="connsiteY318" fmla="*/ 229920 h 472723"/>
              <a:gd name="connsiteX319" fmla="*/ 2468099 w 2997227"/>
              <a:gd name="connsiteY319" fmla="*/ 227053 h 472723"/>
              <a:gd name="connsiteX320" fmla="*/ 2532402 w 2997227"/>
              <a:gd name="connsiteY320" fmla="*/ 208622 h 472723"/>
              <a:gd name="connsiteX321" fmla="*/ 2625785 w 2997227"/>
              <a:gd name="connsiteY321" fmla="*/ 179542 h 472723"/>
              <a:gd name="connsiteX322" fmla="*/ 2658551 w 2997227"/>
              <a:gd name="connsiteY322" fmla="*/ 169303 h 472723"/>
              <a:gd name="connsiteX323" fmla="*/ 2674320 w 2997227"/>
              <a:gd name="connsiteY323" fmla="*/ 165617 h 472723"/>
              <a:gd name="connsiteX324" fmla="*/ 2685583 w 2997227"/>
              <a:gd name="connsiteY324" fmla="*/ 162955 h 472723"/>
              <a:gd name="connsiteX325" fmla="*/ 2699509 w 2997227"/>
              <a:gd name="connsiteY325" fmla="*/ 159268 h 472723"/>
              <a:gd name="connsiteX326" fmla="*/ 2721012 w 2997227"/>
              <a:gd name="connsiteY326" fmla="*/ 151691 h 472723"/>
              <a:gd name="connsiteX327" fmla="*/ 2734732 w 2997227"/>
              <a:gd name="connsiteY327" fmla="*/ 146162 h 472723"/>
              <a:gd name="connsiteX328" fmla="*/ 1089264 w 2997227"/>
              <a:gd name="connsiteY328" fmla="*/ 136947 h 472723"/>
              <a:gd name="connsiteX329" fmla="*/ 1106671 w 2997227"/>
              <a:gd name="connsiteY329" fmla="*/ 143500 h 472723"/>
              <a:gd name="connsiteX330" fmla="*/ 1122235 w 2997227"/>
              <a:gd name="connsiteY330" fmla="*/ 153330 h 472723"/>
              <a:gd name="connsiteX331" fmla="*/ 1132883 w 2997227"/>
              <a:gd name="connsiteY331" fmla="*/ 167255 h 472723"/>
              <a:gd name="connsiteX332" fmla="*/ 1137389 w 2997227"/>
              <a:gd name="connsiteY332" fmla="*/ 179747 h 472723"/>
              <a:gd name="connsiteX333" fmla="*/ 1138208 w 2997227"/>
              <a:gd name="connsiteY333" fmla="*/ 198792 h 472723"/>
              <a:gd name="connsiteX334" fmla="*/ 1135751 w 2997227"/>
              <a:gd name="connsiteY334" fmla="*/ 224800 h 472723"/>
              <a:gd name="connsiteX335" fmla="*/ 1132679 w 2997227"/>
              <a:gd name="connsiteY335" fmla="*/ 246098 h 472723"/>
              <a:gd name="connsiteX336" fmla="*/ 1130016 w 2997227"/>
              <a:gd name="connsiteY336" fmla="*/ 265553 h 472723"/>
              <a:gd name="connsiteX337" fmla="*/ 1124897 w 2997227"/>
              <a:gd name="connsiteY337" fmla="*/ 282141 h 472723"/>
              <a:gd name="connsiteX338" fmla="*/ 1123054 w 2997227"/>
              <a:gd name="connsiteY338" fmla="*/ 295862 h 472723"/>
              <a:gd name="connsiteX339" fmla="*/ 1122235 w 2997227"/>
              <a:gd name="connsiteY339" fmla="*/ 300162 h 472723"/>
              <a:gd name="connsiteX340" fmla="*/ 1117729 w 2997227"/>
              <a:gd name="connsiteY340" fmla="*/ 311426 h 472723"/>
              <a:gd name="connsiteX341" fmla="*/ 1106671 w 2997227"/>
              <a:gd name="connsiteY341" fmla="*/ 341939 h 472723"/>
              <a:gd name="connsiteX342" fmla="*/ 1098069 w 2997227"/>
              <a:gd name="connsiteY342" fmla="*/ 372043 h 472723"/>
              <a:gd name="connsiteX343" fmla="*/ 1094998 w 2997227"/>
              <a:gd name="connsiteY343" fmla="*/ 382896 h 472723"/>
              <a:gd name="connsiteX344" fmla="*/ 1091926 w 2997227"/>
              <a:gd name="connsiteY344" fmla="*/ 388835 h 472723"/>
              <a:gd name="connsiteX345" fmla="*/ 1089059 w 2997227"/>
              <a:gd name="connsiteY345" fmla="*/ 395593 h 472723"/>
              <a:gd name="connsiteX346" fmla="*/ 1086192 w 2997227"/>
              <a:gd name="connsiteY346" fmla="*/ 401122 h 472723"/>
              <a:gd name="connsiteX347" fmla="*/ 1081687 w 2997227"/>
              <a:gd name="connsiteY347" fmla="*/ 405013 h 472723"/>
              <a:gd name="connsiteX348" fmla="*/ 1071038 w 2997227"/>
              <a:gd name="connsiteY348" fmla="*/ 405218 h 472723"/>
              <a:gd name="connsiteX349" fmla="*/ 1058955 w 2997227"/>
              <a:gd name="connsiteY349" fmla="*/ 399075 h 472723"/>
              <a:gd name="connsiteX350" fmla="*/ 1047282 w 2997227"/>
              <a:gd name="connsiteY350" fmla="*/ 381463 h 472723"/>
              <a:gd name="connsiteX351" fmla="*/ 1044006 w 2997227"/>
              <a:gd name="connsiteY351" fmla="*/ 377981 h 472723"/>
              <a:gd name="connsiteX352" fmla="*/ 1036224 w 2997227"/>
              <a:gd name="connsiteY352" fmla="*/ 372247 h 472723"/>
              <a:gd name="connsiteX353" fmla="*/ 1022093 w 2997227"/>
              <a:gd name="connsiteY353" fmla="*/ 364056 h 472723"/>
              <a:gd name="connsiteX354" fmla="*/ 1014516 w 2997227"/>
              <a:gd name="connsiteY354" fmla="*/ 360984 h 472723"/>
              <a:gd name="connsiteX355" fmla="*/ 1010830 w 2997227"/>
              <a:gd name="connsiteY355" fmla="*/ 358117 h 472723"/>
              <a:gd name="connsiteX356" fmla="*/ 1003867 w 2997227"/>
              <a:gd name="connsiteY356" fmla="*/ 356069 h 472723"/>
              <a:gd name="connsiteX357" fmla="*/ 985027 w 2997227"/>
              <a:gd name="connsiteY357" fmla="*/ 349516 h 472723"/>
              <a:gd name="connsiteX358" fmla="*/ 979907 w 2997227"/>
              <a:gd name="connsiteY358" fmla="*/ 341529 h 472723"/>
              <a:gd name="connsiteX359" fmla="*/ 968644 w 2997227"/>
              <a:gd name="connsiteY359" fmla="*/ 336410 h 472723"/>
              <a:gd name="connsiteX360" fmla="*/ 964958 w 2997227"/>
              <a:gd name="connsiteY360" fmla="*/ 332314 h 472723"/>
              <a:gd name="connsiteX361" fmla="*/ 982569 w 2997227"/>
              <a:gd name="connsiteY361" fmla="*/ 331904 h 472723"/>
              <a:gd name="connsiteX362" fmla="*/ 1012878 w 2997227"/>
              <a:gd name="connsiteY362" fmla="*/ 330880 h 472723"/>
              <a:gd name="connsiteX363" fmla="*/ 1030695 w 2997227"/>
              <a:gd name="connsiteY363" fmla="*/ 328218 h 472723"/>
              <a:gd name="connsiteX364" fmla="*/ 1046054 w 2997227"/>
              <a:gd name="connsiteY364" fmla="*/ 324942 h 472723"/>
              <a:gd name="connsiteX365" fmla="*/ 1051788 w 2997227"/>
              <a:gd name="connsiteY365" fmla="*/ 324122 h 472723"/>
              <a:gd name="connsiteX366" fmla="*/ 1051173 w 2997227"/>
              <a:gd name="connsiteY366" fmla="*/ 327399 h 472723"/>
              <a:gd name="connsiteX367" fmla="*/ 1046463 w 2997227"/>
              <a:gd name="connsiteY367" fmla="*/ 329447 h 472723"/>
              <a:gd name="connsiteX368" fmla="*/ 1041548 w 2997227"/>
              <a:gd name="connsiteY368" fmla="*/ 331085 h 472723"/>
              <a:gd name="connsiteX369" fmla="*/ 1043187 w 2997227"/>
              <a:gd name="connsiteY369" fmla="*/ 333133 h 472723"/>
              <a:gd name="connsiteX370" fmla="*/ 1053836 w 2997227"/>
              <a:gd name="connsiteY370" fmla="*/ 332314 h 472723"/>
              <a:gd name="connsiteX371" fmla="*/ 1060389 w 2997227"/>
              <a:gd name="connsiteY371" fmla="*/ 327809 h 472723"/>
              <a:gd name="connsiteX372" fmla="*/ 1068580 w 2997227"/>
              <a:gd name="connsiteY372" fmla="*/ 309378 h 472723"/>
              <a:gd name="connsiteX373" fmla="*/ 1078001 w 2997227"/>
              <a:gd name="connsiteY373" fmla="*/ 284803 h 472723"/>
              <a:gd name="connsiteX374" fmla="*/ 1093974 w 2997227"/>
              <a:gd name="connsiteY374" fmla="*/ 240979 h 472723"/>
              <a:gd name="connsiteX375" fmla="*/ 1105033 w 2997227"/>
              <a:gd name="connsiteY375" fmla="*/ 204117 h 472723"/>
              <a:gd name="connsiteX376" fmla="*/ 1106671 w 2997227"/>
              <a:gd name="connsiteY376" fmla="*/ 198383 h 472723"/>
              <a:gd name="connsiteX377" fmla="*/ 1110971 w 2997227"/>
              <a:gd name="connsiteY377" fmla="*/ 176880 h 472723"/>
              <a:gd name="connsiteX378" fmla="*/ 1107899 w 2997227"/>
              <a:gd name="connsiteY378" fmla="*/ 170122 h 472723"/>
              <a:gd name="connsiteX379" fmla="*/ 1106671 w 2997227"/>
              <a:gd name="connsiteY379" fmla="*/ 169303 h 472723"/>
              <a:gd name="connsiteX380" fmla="*/ 1099913 w 2997227"/>
              <a:gd name="connsiteY380" fmla="*/ 164798 h 472723"/>
              <a:gd name="connsiteX381" fmla="*/ 1085373 w 2997227"/>
              <a:gd name="connsiteY381" fmla="*/ 163979 h 472723"/>
              <a:gd name="connsiteX382" fmla="*/ 1062437 w 2997227"/>
              <a:gd name="connsiteY382" fmla="*/ 166436 h 472723"/>
              <a:gd name="connsiteX383" fmla="*/ 1034176 w 2997227"/>
              <a:gd name="connsiteY383" fmla="*/ 180362 h 472723"/>
              <a:gd name="connsiteX384" fmla="*/ 1018612 w 2997227"/>
              <a:gd name="connsiteY384" fmla="*/ 196335 h 472723"/>
              <a:gd name="connsiteX385" fmla="*/ 1013902 w 2997227"/>
              <a:gd name="connsiteY385" fmla="*/ 200635 h 472723"/>
              <a:gd name="connsiteX386" fmla="*/ 1001819 w 2997227"/>
              <a:gd name="connsiteY386" fmla="*/ 202479 h 472723"/>
              <a:gd name="connsiteX387" fmla="*/ 993014 w 2997227"/>
              <a:gd name="connsiteY387" fmla="*/ 200635 h 472723"/>
              <a:gd name="connsiteX388" fmla="*/ 990351 w 2997227"/>
              <a:gd name="connsiteY388" fmla="*/ 191010 h 472723"/>
              <a:gd name="connsiteX389" fmla="*/ 988303 w 2997227"/>
              <a:gd name="connsiteY389" fmla="*/ 183229 h 472723"/>
              <a:gd name="connsiteX390" fmla="*/ 989942 w 2997227"/>
              <a:gd name="connsiteY390" fmla="*/ 176266 h 472723"/>
              <a:gd name="connsiteX391" fmla="*/ 994038 w 2997227"/>
              <a:gd name="connsiteY391" fmla="*/ 167869 h 472723"/>
              <a:gd name="connsiteX392" fmla="*/ 1000591 w 2997227"/>
              <a:gd name="connsiteY392" fmla="*/ 163364 h 472723"/>
              <a:gd name="connsiteX393" fmla="*/ 1009601 w 2997227"/>
              <a:gd name="connsiteY393" fmla="*/ 160292 h 472723"/>
              <a:gd name="connsiteX394" fmla="*/ 1045235 w 2997227"/>
              <a:gd name="connsiteY394" fmla="*/ 146367 h 472723"/>
              <a:gd name="connsiteX395" fmla="*/ 1066942 w 2997227"/>
              <a:gd name="connsiteY395" fmla="*/ 139404 h 472723"/>
              <a:gd name="connsiteX396" fmla="*/ 1089264 w 2997227"/>
              <a:gd name="connsiteY396" fmla="*/ 136947 h 472723"/>
              <a:gd name="connsiteX397" fmla="*/ 275336 w 2997227"/>
              <a:gd name="connsiteY397" fmla="*/ 136358 h 472723"/>
              <a:gd name="connsiteX398" fmla="*/ 259670 w 2997227"/>
              <a:gd name="connsiteY398" fmla="*/ 148415 h 472723"/>
              <a:gd name="connsiteX399" fmla="*/ 249430 w 2997227"/>
              <a:gd name="connsiteY399" fmla="*/ 157630 h 472723"/>
              <a:gd name="connsiteX400" fmla="*/ 251478 w 2997227"/>
              <a:gd name="connsiteY400" fmla="*/ 153330 h 472723"/>
              <a:gd name="connsiteX401" fmla="*/ 253526 w 2997227"/>
              <a:gd name="connsiteY401" fmla="*/ 149848 h 472723"/>
              <a:gd name="connsiteX402" fmla="*/ 250659 w 2997227"/>
              <a:gd name="connsiteY402" fmla="*/ 151486 h 472723"/>
              <a:gd name="connsiteX403" fmla="*/ 245130 w 2997227"/>
              <a:gd name="connsiteY403" fmla="*/ 155377 h 472723"/>
              <a:gd name="connsiteX404" fmla="*/ 243287 w 2997227"/>
              <a:gd name="connsiteY404" fmla="*/ 159064 h 472723"/>
              <a:gd name="connsiteX405" fmla="*/ 241648 w 2997227"/>
              <a:gd name="connsiteY405" fmla="*/ 161521 h 472723"/>
              <a:gd name="connsiteX406" fmla="*/ 237143 w 2997227"/>
              <a:gd name="connsiteY406" fmla="*/ 166026 h 472723"/>
              <a:gd name="connsiteX407" fmla="*/ 228951 w 2997227"/>
              <a:gd name="connsiteY407" fmla="*/ 200840 h 472723"/>
              <a:gd name="connsiteX408" fmla="*/ 229771 w 2997227"/>
              <a:gd name="connsiteY408" fmla="*/ 205960 h 472723"/>
              <a:gd name="connsiteX409" fmla="*/ 236733 w 2997227"/>
              <a:gd name="connsiteY409" fmla="*/ 206165 h 472723"/>
              <a:gd name="connsiteX410" fmla="*/ 248406 w 2997227"/>
              <a:gd name="connsiteY410" fmla="*/ 203503 h 472723"/>
              <a:gd name="connsiteX411" fmla="*/ 266632 w 2997227"/>
              <a:gd name="connsiteY411" fmla="*/ 201045 h 472723"/>
              <a:gd name="connsiteX412" fmla="*/ 281172 w 2997227"/>
              <a:gd name="connsiteY412" fmla="*/ 200021 h 472723"/>
              <a:gd name="connsiteX413" fmla="*/ 283015 w 2997227"/>
              <a:gd name="connsiteY413" fmla="*/ 185481 h 472723"/>
              <a:gd name="connsiteX414" fmla="*/ 283835 w 2997227"/>
              <a:gd name="connsiteY414" fmla="*/ 168893 h 472723"/>
              <a:gd name="connsiteX415" fmla="*/ 281377 w 2997227"/>
              <a:gd name="connsiteY415" fmla="*/ 166641 h 472723"/>
              <a:gd name="connsiteX416" fmla="*/ 278510 w 2997227"/>
              <a:gd name="connsiteY416" fmla="*/ 166436 h 472723"/>
              <a:gd name="connsiteX417" fmla="*/ 277281 w 2997227"/>
              <a:gd name="connsiteY417" fmla="*/ 168484 h 472723"/>
              <a:gd name="connsiteX418" fmla="*/ 276053 w 2997227"/>
              <a:gd name="connsiteY418" fmla="*/ 170122 h 472723"/>
              <a:gd name="connsiteX419" fmla="*/ 276872 w 2997227"/>
              <a:gd name="connsiteY419" fmla="*/ 155377 h 472723"/>
              <a:gd name="connsiteX420" fmla="*/ 277691 w 2997227"/>
              <a:gd name="connsiteY420" fmla="*/ 138994 h 472723"/>
              <a:gd name="connsiteX421" fmla="*/ 275336 w 2997227"/>
              <a:gd name="connsiteY421" fmla="*/ 136358 h 472723"/>
              <a:gd name="connsiteX422" fmla="*/ 561732 w 2997227"/>
              <a:gd name="connsiteY422" fmla="*/ 128857 h 472723"/>
              <a:gd name="connsiteX423" fmla="*/ 563575 w 2997227"/>
              <a:gd name="connsiteY423" fmla="*/ 129165 h 472723"/>
              <a:gd name="connsiteX424" fmla="*/ 561937 w 2997227"/>
              <a:gd name="connsiteY424" fmla="*/ 130393 h 472723"/>
              <a:gd name="connsiteX425" fmla="*/ 556203 w 2997227"/>
              <a:gd name="connsiteY425" fmla="*/ 132441 h 472723"/>
              <a:gd name="connsiteX426" fmla="*/ 557022 w 2997227"/>
              <a:gd name="connsiteY426" fmla="*/ 130393 h 472723"/>
              <a:gd name="connsiteX427" fmla="*/ 561732 w 2997227"/>
              <a:gd name="connsiteY427" fmla="*/ 128857 h 472723"/>
              <a:gd name="connsiteX428" fmla="*/ 110585 w 2997227"/>
              <a:gd name="connsiteY428" fmla="*/ 126707 h 472723"/>
              <a:gd name="connsiteX429" fmla="*/ 110584 w 2997227"/>
              <a:gd name="connsiteY429" fmla="*/ 126709 h 472723"/>
              <a:gd name="connsiteX430" fmla="*/ 111403 w 2997227"/>
              <a:gd name="connsiteY430" fmla="*/ 131622 h 472723"/>
              <a:gd name="connsiteX431" fmla="*/ 109766 w 2997227"/>
              <a:gd name="connsiteY431" fmla="*/ 136535 h 472723"/>
              <a:gd name="connsiteX432" fmla="*/ 109766 w 2997227"/>
              <a:gd name="connsiteY432" fmla="*/ 136537 h 472723"/>
              <a:gd name="connsiteX433" fmla="*/ 111404 w 2997227"/>
              <a:gd name="connsiteY433" fmla="*/ 131622 h 472723"/>
              <a:gd name="connsiteX434" fmla="*/ 110585 w 2997227"/>
              <a:gd name="connsiteY434" fmla="*/ 126707 h 472723"/>
              <a:gd name="connsiteX435" fmla="*/ 274619 w 2997227"/>
              <a:gd name="connsiteY435" fmla="*/ 123533 h 472723"/>
              <a:gd name="connsiteX436" fmla="*/ 287930 w 2997227"/>
              <a:gd name="connsiteY436" fmla="*/ 129574 h 472723"/>
              <a:gd name="connsiteX437" fmla="*/ 305337 w 2997227"/>
              <a:gd name="connsiteY437" fmla="*/ 148210 h 472723"/>
              <a:gd name="connsiteX438" fmla="*/ 309228 w 2997227"/>
              <a:gd name="connsiteY438" fmla="*/ 181181 h 472723"/>
              <a:gd name="connsiteX439" fmla="*/ 309433 w 2997227"/>
              <a:gd name="connsiteY439" fmla="*/ 280093 h 472723"/>
              <a:gd name="connsiteX440" fmla="*/ 307999 w 2997227"/>
              <a:gd name="connsiteY440" fmla="*/ 359346 h 472723"/>
              <a:gd name="connsiteX441" fmla="*/ 305542 w 2997227"/>
              <a:gd name="connsiteY441" fmla="*/ 383101 h 472723"/>
              <a:gd name="connsiteX442" fmla="*/ 301856 w 2997227"/>
              <a:gd name="connsiteY442" fmla="*/ 399484 h 472723"/>
              <a:gd name="connsiteX443" fmla="*/ 291207 w 2997227"/>
              <a:gd name="connsiteY443" fmla="*/ 401942 h 472723"/>
              <a:gd name="connsiteX444" fmla="*/ 276053 w 2997227"/>
              <a:gd name="connsiteY444" fmla="*/ 390883 h 472723"/>
              <a:gd name="connsiteX445" fmla="*/ 267452 w 2997227"/>
              <a:gd name="connsiteY445" fmla="*/ 380439 h 472723"/>
              <a:gd name="connsiteX446" fmla="*/ 262332 w 2997227"/>
              <a:gd name="connsiteY446" fmla="*/ 373067 h 472723"/>
              <a:gd name="connsiteX447" fmla="*/ 257212 w 2997227"/>
              <a:gd name="connsiteY447" fmla="*/ 363851 h 472723"/>
              <a:gd name="connsiteX448" fmla="*/ 241648 w 2997227"/>
              <a:gd name="connsiteY448" fmla="*/ 357708 h 472723"/>
              <a:gd name="connsiteX449" fmla="*/ 232842 w 2997227"/>
              <a:gd name="connsiteY449" fmla="*/ 359960 h 472723"/>
              <a:gd name="connsiteX450" fmla="*/ 227313 w 2997227"/>
              <a:gd name="connsiteY450" fmla="*/ 365489 h 472723"/>
              <a:gd name="connsiteX451" fmla="*/ 217279 w 2997227"/>
              <a:gd name="connsiteY451" fmla="*/ 372247 h 472723"/>
              <a:gd name="connsiteX452" fmla="*/ 205196 w 2997227"/>
              <a:gd name="connsiteY452" fmla="*/ 365080 h 472723"/>
              <a:gd name="connsiteX453" fmla="*/ 196595 w 2997227"/>
              <a:gd name="connsiteY453" fmla="*/ 352588 h 472723"/>
              <a:gd name="connsiteX454" fmla="*/ 192704 w 2997227"/>
              <a:gd name="connsiteY454" fmla="*/ 342758 h 472723"/>
              <a:gd name="connsiteX455" fmla="*/ 190042 w 2997227"/>
              <a:gd name="connsiteY455" fmla="*/ 334567 h 472723"/>
              <a:gd name="connsiteX456" fmla="*/ 184103 w 2997227"/>
              <a:gd name="connsiteY456" fmla="*/ 325146 h 472723"/>
              <a:gd name="connsiteX457" fmla="*/ 178164 w 2997227"/>
              <a:gd name="connsiteY457" fmla="*/ 317160 h 472723"/>
              <a:gd name="connsiteX458" fmla="*/ 174068 w 2997227"/>
              <a:gd name="connsiteY458" fmla="*/ 312040 h 472723"/>
              <a:gd name="connsiteX459" fmla="*/ 171406 w 2997227"/>
              <a:gd name="connsiteY459" fmla="*/ 305282 h 472723"/>
              <a:gd name="connsiteX460" fmla="*/ 179188 w 2997227"/>
              <a:gd name="connsiteY460" fmla="*/ 283574 h 472723"/>
              <a:gd name="connsiteX461" fmla="*/ 187175 w 2997227"/>
              <a:gd name="connsiteY461" fmla="*/ 261867 h 472723"/>
              <a:gd name="connsiteX462" fmla="*/ 189223 w 2997227"/>
              <a:gd name="connsiteY462" fmla="*/ 257566 h 472723"/>
              <a:gd name="connsiteX463" fmla="*/ 192090 w 2997227"/>
              <a:gd name="connsiteY463" fmla="*/ 250604 h 472723"/>
              <a:gd name="connsiteX464" fmla="*/ 194957 w 2997227"/>
              <a:gd name="connsiteY464" fmla="*/ 234835 h 472723"/>
              <a:gd name="connsiteX465" fmla="*/ 203967 w 2997227"/>
              <a:gd name="connsiteY465" fmla="*/ 184867 h 472723"/>
              <a:gd name="connsiteX466" fmla="*/ 205196 w 2997227"/>
              <a:gd name="connsiteY466" fmla="*/ 166026 h 472723"/>
              <a:gd name="connsiteX467" fmla="*/ 201510 w 2997227"/>
              <a:gd name="connsiteY467" fmla="*/ 169713 h 472723"/>
              <a:gd name="connsiteX468" fmla="*/ 198643 w 2997227"/>
              <a:gd name="connsiteY468" fmla="*/ 172580 h 472723"/>
              <a:gd name="connsiteX469" fmla="*/ 199052 w 2997227"/>
              <a:gd name="connsiteY469" fmla="*/ 171351 h 472723"/>
              <a:gd name="connsiteX470" fmla="*/ 203148 w 2997227"/>
              <a:gd name="connsiteY470" fmla="*/ 159064 h 472723"/>
              <a:gd name="connsiteX471" fmla="*/ 219941 w 2997227"/>
              <a:gd name="connsiteY471" fmla="*/ 135718 h 472723"/>
              <a:gd name="connsiteX472" fmla="*/ 225675 w 2997227"/>
              <a:gd name="connsiteY472" fmla="*/ 132032 h 472723"/>
              <a:gd name="connsiteX473" fmla="*/ 232638 w 2997227"/>
              <a:gd name="connsiteY473" fmla="*/ 135718 h 472723"/>
              <a:gd name="connsiteX474" fmla="*/ 241034 w 2997227"/>
              <a:gd name="connsiteY474" fmla="*/ 139609 h 472723"/>
              <a:gd name="connsiteX475" fmla="*/ 248816 w 2997227"/>
              <a:gd name="connsiteY475" fmla="*/ 136537 h 472723"/>
              <a:gd name="connsiteX476" fmla="*/ 261717 w 2997227"/>
              <a:gd name="connsiteY476" fmla="*/ 126707 h 472723"/>
              <a:gd name="connsiteX477" fmla="*/ 274619 w 2997227"/>
              <a:gd name="connsiteY477" fmla="*/ 123533 h 472723"/>
              <a:gd name="connsiteX478" fmla="*/ 600949 w 2997227"/>
              <a:gd name="connsiteY478" fmla="*/ 114932 h 472723"/>
              <a:gd name="connsiteX479" fmla="*/ 601666 w 2997227"/>
              <a:gd name="connsiteY479" fmla="*/ 115239 h 472723"/>
              <a:gd name="connsiteX480" fmla="*/ 600846 w 2997227"/>
              <a:gd name="connsiteY480" fmla="*/ 116468 h 472723"/>
              <a:gd name="connsiteX481" fmla="*/ 597365 w 2997227"/>
              <a:gd name="connsiteY481" fmla="*/ 118516 h 472723"/>
              <a:gd name="connsiteX482" fmla="*/ 597980 w 2997227"/>
              <a:gd name="connsiteY482" fmla="*/ 116468 h 472723"/>
              <a:gd name="connsiteX483" fmla="*/ 600949 w 2997227"/>
              <a:gd name="connsiteY483" fmla="*/ 114932 h 472723"/>
              <a:gd name="connsiteX484" fmla="*/ 2956516 w 2997227"/>
              <a:gd name="connsiteY484" fmla="*/ 113191 h 472723"/>
              <a:gd name="connsiteX485" fmla="*/ 2959178 w 2997227"/>
              <a:gd name="connsiteY485" fmla="*/ 115239 h 472723"/>
              <a:gd name="connsiteX486" fmla="*/ 2966960 w 2997227"/>
              <a:gd name="connsiteY486" fmla="*/ 116877 h 472723"/>
              <a:gd name="connsiteX487" fmla="*/ 2978223 w 2997227"/>
              <a:gd name="connsiteY487" fmla="*/ 117082 h 472723"/>
              <a:gd name="connsiteX488" fmla="*/ 2980886 w 2997227"/>
              <a:gd name="connsiteY488" fmla="*/ 120154 h 472723"/>
              <a:gd name="connsiteX489" fmla="*/ 2984981 w 2997227"/>
              <a:gd name="connsiteY489" fmla="*/ 123840 h 472723"/>
              <a:gd name="connsiteX490" fmla="*/ 2996859 w 2997227"/>
              <a:gd name="connsiteY490" fmla="*/ 151691 h 472723"/>
              <a:gd name="connsiteX491" fmla="*/ 2995221 w 2997227"/>
              <a:gd name="connsiteY491" fmla="*/ 165207 h 472723"/>
              <a:gd name="connsiteX492" fmla="*/ 2985801 w 2997227"/>
              <a:gd name="connsiteY492" fmla="*/ 170941 h 472723"/>
              <a:gd name="connsiteX493" fmla="*/ 2980067 w 2997227"/>
              <a:gd name="connsiteY493" fmla="*/ 179952 h 472723"/>
              <a:gd name="connsiteX494" fmla="*/ 2976790 w 2997227"/>
              <a:gd name="connsiteY494" fmla="*/ 206574 h 472723"/>
              <a:gd name="connsiteX495" fmla="*/ 2973923 w 2997227"/>
              <a:gd name="connsiteY495" fmla="*/ 259410 h 472723"/>
              <a:gd name="connsiteX496" fmla="*/ 2972899 w 2997227"/>
              <a:gd name="connsiteY496" fmla="*/ 278660 h 472723"/>
              <a:gd name="connsiteX497" fmla="*/ 2969418 w 2997227"/>
              <a:gd name="connsiteY497" fmla="*/ 286032 h 472723"/>
              <a:gd name="connsiteX498" fmla="*/ 2959997 w 2997227"/>
              <a:gd name="connsiteY498" fmla="*/ 288489 h 472723"/>
              <a:gd name="connsiteX499" fmla="*/ 2942795 w 2997227"/>
              <a:gd name="connsiteY499" fmla="*/ 283574 h 472723"/>
              <a:gd name="connsiteX500" fmla="*/ 2940338 w 2997227"/>
              <a:gd name="connsiteY500" fmla="*/ 282141 h 472723"/>
              <a:gd name="connsiteX501" fmla="*/ 2940747 w 2997227"/>
              <a:gd name="connsiteY501" fmla="*/ 272926 h 472723"/>
              <a:gd name="connsiteX502" fmla="*/ 2943410 w 2997227"/>
              <a:gd name="connsiteY502" fmla="*/ 254904 h 472723"/>
              <a:gd name="connsiteX503" fmla="*/ 2943410 w 2997227"/>
              <a:gd name="connsiteY503" fmla="*/ 244460 h 472723"/>
              <a:gd name="connsiteX504" fmla="*/ 2943410 w 2997227"/>
              <a:gd name="connsiteY504" fmla="*/ 230534 h 472723"/>
              <a:gd name="connsiteX505" fmla="*/ 2946277 w 2997227"/>
              <a:gd name="connsiteY505" fmla="*/ 185891 h 472723"/>
              <a:gd name="connsiteX506" fmla="*/ 2948734 w 2997227"/>
              <a:gd name="connsiteY506" fmla="*/ 146981 h 472723"/>
              <a:gd name="connsiteX507" fmla="*/ 2947710 w 2997227"/>
              <a:gd name="connsiteY507" fmla="*/ 142271 h 472723"/>
              <a:gd name="connsiteX508" fmla="*/ 2939928 w 2997227"/>
              <a:gd name="connsiteY508" fmla="*/ 126298 h 472723"/>
              <a:gd name="connsiteX509" fmla="*/ 2942181 w 2997227"/>
              <a:gd name="connsiteY509" fmla="*/ 121383 h 472723"/>
              <a:gd name="connsiteX510" fmla="*/ 2945662 w 2997227"/>
              <a:gd name="connsiteY510" fmla="*/ 119130 h 472723"/>
              <a:gd name="connsiteX511" fmla="*/ 2950168 w 2997227"/>
              <a:gd name="connsiteY511" fmla="*/ 115239 h 472723"/>
              <a:gd name="connsiteX512" fmla="*/ 2956516 w 2997227"/>
              <a:gd name="connsiteY512" fmla="*/ 113191 h 472723"/>
              <a:gd name="connsiteX513" fmla="*/ 1713048 w 2997227"/>
              <a:gd name="connsiteY513" fmla="*/ 110939 h 472723"/>
              <a:gd name="connsiteX514" fmla="*/ 1729226 w 2997227"/>
              <a:gd name="connsiteY514" fmla="*/ 115239 h 472723"/>
              <a:gd name="connsiteX515" fmla="*/ 1751343 w 2997227"/>
              <a:gd name="connsiteY515" fmla="*/ 122816 h 472723"/>
              <a:gd name="connsiteX516" fmla="*/ 1757486 w 2997227"/>
              <a:gd name="connsiteY516" fmla="*/ 124659 h 472723"/>
              <a:gd name="connsiteX517" fmla="*/ 1761377 w 2997227"/>
              <a:gd name="connsiteY517" fmla="*/ 128960 h 472723"/>
              <a:gd name="connsiteX518" fmla="*/ 1760353 w 2997227"/>
              <a:gd name="connsiteY518" fmla="*/ 137356 h 472723"/>
              <a:gd name="connsiteX519" fmla="*/ 1750933 w 2997227"/>
              <a:gd name="connsiteY519" fmla="*/ 144524 h 472723"/>
              <a:gd name="connsiteX520" fmla="*/ 1734140 w 2997227"/>
              <a:gd name="connsiteY520" fmla="*/ 149234 h 472723"/>
              <a:gd name="connsiteX521" fmla="*/ 1726359 w 2997227"/>
              <a:gd name="connsiteY521" fmla="*/ 152101 h 472723"/>
              <a:gd name="connsiteX522" fmla="*/ 1719396 w 2997227"/>
              <a:gd name="connsiteY522" fmla="*/ 154149 h 472723"/>
              <a:gd name="connsiteX523" fmla="*/ 1706290 w 2997227"/>
              <a:gd name="connsiteY523" fmla="*/ 158244 h 472723"/>
              <a:gd name="connsiteX524" fmla="*/ 1672295 w 2997227"/>
              <a:gd name="connsiteY524" fmla="*/ 230330 h 472723"/>
              <a:gd name="connsiteX525" fmla="*/ 1669837 w 2997227"/>
              <a:gd name="connsiteY525" fmla="*/ 251218 h 472723"/>
              <a:gd name="connsiteX526" fmla="*/ 1666970 w 2997227"/>
              <a:gd name="connsiteY526" fmla="*/ 279274 h 472723"/>
              <a:gd name="connsiteX527" fmla="*/ 1667789 w 2997227"/>
              <a:gd name="connsiteY527" fmla="*/ 310606 h 472723"/>
              <a:gd name="connsiteX528" fmla="*/ 1664513 w 2997227"/>
              <a:gd name="connsiteY528" fmla="*/ 351154 h 472723"/>
              <a:gd name="connsiteX529" fmla="*/ 1656731 w 2997227"/>
              <a:gd name="connsiteY529" fmla="*/ 347468 h 472723"/>
              <a:gd name="connsiteX530" fmla="*/ 1645672 w 2997227"/>
              <a:gd name="connsiteY530" fmla="*/ 328218 h 472723"/>
              <a:gd name="connsiteX531" fmla="*/ 1636457 w 2997227"/>
              <a:gd name="connsiteY531" fmla="*/ 298319 h 472723"/>
              <a:gd name="connsiteX532" fmla="*/ 1638710 w 2997227"/>
              <a:gd name="connsiteY532" fmla="*/ 288899 h 472723"/>
              <a:gd name="connsiteX533" fmla="*/ 1642805 w 2997227"/>
              <a:gd name="connsiteY533" fmla="*/ 276612 h 472723"/>
              <a:gd name="connsiteX534" fmla="*/ 1657960 w 2997227"/>
              <a:gd name="connsiteY534" fmla="*/ 191010 h 472723"/>
              <a:gd name="connsiteX535" fmla="*/ 1666561 w 2997227"/>
              <a:gd name="connsiteY535" fmla="*/ 167255 h 472723"/>
              <a:gd name="connsiteX536" fmla="*/ 1668199 w 2997227"/>
              <a:gd name="connsiteY536" fmla="*/ 158040 h 472723"/>
              <a:gd name="connsiteX537" fmla="*/ 1650997 w 2997227"/>
              <a:gd name="connsiteY537" fmla="*/ 154558 h 472723"/>
              <a:gd name="connsiteX538" fmla="*/ 1626013 w 2997227"/>
              <a:gd name="connsiteY538" fmla="*/ 143500 h 472723"/>
              <a:gd name="connsiteX539" fmla="*/ 1629904 w 2997227"/>
              <a:gd name="connsiteY539" fmla="*/ 139199 h 472723"/>
              <a:gd name="connsiteX540" fmla="*/ 1649358 w 2997227"/>
              <a:gd name="connsiteY540" fmla="*/ 136947 h 472723"/>
              <a:gd name="connsiteX541" fmla="*/ 1676595 w 2997227"/>
              <a:gd name="connsiteY541" fmla="*/ 132646 h 472723"/>
              <a:gd name="connsiteX542" fmla="*/ 1692364 w 2997227"/>
              <a:gd name="connsiteY542" fmla="*/ 126707 h 472723"/>
              <a:gd name="connsiteX543" fmla="*/ 1709156 w 2997227"/>
              <a:gd name="connsiteY543" fmla="*/ 113601 h 472723"/>
              <a:gd name="connsiteX544" fmla="*/ 1713048 w 2997227"/>
              <a:gd name="connsiteY544" fmla="*/ 110939 h 472723"/>
              <a:gd name="connsiteX545" fmla="*/ 2649949 w 2997227"/>
              <a:gd name="connsiteY545" fmla="*/ 110734 h 472723"/>
              <a:gd name="connsiteX546" fmla="*/ 2639300 w 2997227"/>
              <a:gd name="connsiteY546" fmla="*/ 112782 h 472723"/>
              <a:gd name="connsiteX547" fmla="*/ 2630289 w 2997227"/>
              <a:gd name="connsiteY547" fmla="*/ 116877 h 472723"/>
              <a:gd name="connsiteX548" fmla="*/ 2621484 w 2997227"/>
              <a:gd name="connsiteY548" fmla="*/ 121383 h 472723"/>
              <a:gd name="connsiteX549" fmla="*/ 2613497 w 2997227"/>
              <a:gd name="connsiteY549" fmla="*/ 122611 h 472723"/>
              <a:gd name="connsiteX550" fmla="*/ 2607763 w 2997227"/>
              <a:gd name="connsiteY550" fmla="*/ 123431 h 472723"/>
              <a:gd name="connsiteX551" fmla="*/ 2604077 w 2997227"/>
              <a:gd name="connsiteY551" fmla="*/ 126502 h 472723"/>
              <a:gd name="connsiteX552" fmla="*/ 2602848 w 2997227"/>
              <a:gd name="connsiteY552" fmla="*/ 134080 h 472723"/>
              <a:gd name="connsiteX553" fmla="*/ 2605305 w 2997227"/>
              <a:gd name="connsiteY553" fmla="*/ 146776 h 472723"/>
              <a:gd name="connsiteX554" fmla="*/ 2609811 w 2997227"/>
              <a:gd name="connsiteY554" fmla="*/ 149029 h 472723"/>
              <a:gd name="connsiteX555" fmla="*/ 2624555 w 2997227"/>
              <a:gd name="connsiteY555" fmla="*/ 145138 h 472723"/>
              <a:gd name="connsiteX556" fmla="*/ 2624555 w 2997227"/>
              <a:gd name="connsiteY556" fmla="*/ 141452 h 472723"/>
              <a:gd name="connsiteX557" fmla="*/ 2623531 w 2997227"/>
              <a:gd name="connsiteY557" fmla="*/ 139404 h 472723"/>
              <a:gd name="connsiteX558" fmla="*/ 2625375 w 2997227"/>
              <a:gd name="connsiteY558" fmla="*/ 139814 h 472723"/>
              <a:gd name="connsiteX559" fmla="*/ 2638481 w 2997227"/>
              <a:gd name="connsiteY559" fmla="*/ 139199 h 472723"/>
              <a:gd name="connsiteX560" fmla="*/ 2650768 w 2997227"/>
              <a:gd name="connsiteY560" fmla="*/ 133260 h 472723"/>
              <a:gd name="connsiteX561" fmla="*/ 2659165 w 2997227"/>
              <a:gd name="connsiteY561" fmla="*/ 123226 h 472723"/>
              <a:gd name="connsiteX562" fmla="*/ 2661827 w 2997227"/>
              <a:gd name="connsiteY562" fmla="*/ 117082 h 472723"/>
              <a:gd name="connsiteX563" fmla="*/ 2649539 w 2997227"/>
              <a:gd name="connsiteY563" fmla="*/ 121792 h 472723"/>
              <a:gd name="connsiteX564" fmla="*/ 2637047 w 2997227"/>
              <a:gd name="connsiteY564" fmla="*/ 127526 h 472723"/>
              <a:gd name="connsiteX565" fmla="*/ 2645034 w 2997227"/>
              <a:gd name="connsiteY565" fmla="*/ 118925 h 472723"/>
              <a:gd name="connsiteX566" fmla="*/ 2649949 w 2997227"/>
              <a:gd name="connsiteY566" fmla="*/ 110734 h 472723"/>
              <a:gd name="connsiteX567" fmla="*/ 1331527 w 2997227"/>
              <a:gd name="connsiteY567" fmla="*/ 108276 h 472723"/>
              <a:gd name="connsiteX568" fmla="*/ 1342791 w 2997227"/>
              <a:gd name="connsiteY568" fmla="*/ 120154 h 472723"/>
              <a:gd name="connsiteX569" fmla="*/ 1341357 w 2997227"/>
              <a:gd name="connsiteY569" fmla="*/ 151691 h 472723"/>
              <a:gd name="connsiteX570" fmla="*/ 1336442 w 2997227"/>
              <a:gd name="connsiteY570" fmla="*/ 187324 h 472723"/>
              <a:gd name="connsiteX571" fmla="*/ 1335213 w 2997227"/>
              <a:gd name="connsiteY571" fmla="*/ 198383 h 472723"/>
              <a:gd name="connsiteX572" fmla="*/ 1341357 w 2997227"/>
              <a:gd name="connsiteY572" fmla="*/ 191830 h 472723"/>
              <a:gd name="connsiteX573" fmla="*/ 1349139 w 2997227"/>
              <a:gd name="connsiteY573" fmla="*/ 185276 h 472723"/>
              <a:gd name="connsiteX574" fmla="*/ 1353235 w 2997227"/>
              <a:gd name="connsiteY574" fmla="*/ 179133 h 472723"/>
              <a:gd name="connsiteX575" fmla="*/ 1367570 w 2997227"/>
              <a:gd name="connsiteY575" fmla="*/ 154968 h 472723"/>
              <a:gd name="connsiteX576" fmla="*/ 1380267 w 2997227"/>
              <a:gd name="connsiteY576" fmla="*/ 156197 h 472723"/>
              <a:gd name="connsiteX577" fmla="*/ 1387639 w 2997227"/>
              <a:gd name="connsiteY577" fmla="*/ 158859 h 472723"/>
              <a:gd name="connsiteX578" fmla="*/ 1390097 w 2997227"/>
              <a:gd name="connsiteY578" fmla="*/ 164798 h 472723"/>
              <a:gd name="connsiteX579" fmla="*/ 1385796 w 2997227"/>
              <a:gd name="connsiteY579" fmla="*/ 179542 h 472723"/>
              <a:gd name="connsiteX580" fmla="*/ 1360197 w 2997227"/>
              <a:gd name="connsiteY580" fmla="*/ 207803 h 472723"/>
              <a:gd name="connsiteX581" fmla="*/ 1339309 w 2997227"/>
              <a:gd name="connsiteY581" fmla="*/ 228691 h 472723"/>
              <a:gd name="connsiteX582" fmla="*/ 1345043 w 2997227"/>
              <a:gd name="connsiteY582" fmla="*/ 235245 h 472723"/>
              <a:gd name="connsiteX583" fmla="*/ 1350777 w 2997227"/>
              <a:gd name="connsiteY583" fmla="*/ 241388 h 472723"/>
              <a:gd name="connsiteX584" fmla="*/ 1358969 w 2997227"/>
              <a:gd name="connsiteY584" fmla="*/ 231558 h 472723"/>
              <a:gd name="connsiteX585" fmla="*/ 1372280 w 2997227"/>
              <a:gd name="connsiteY585" fmla="*/ 214971 h 472723"/>
              <a:gd name="connsiteX586" fmla="*/ 1379038 w 2997227"/>
              <a:gd name="connsiteY586" fmla="*/ 206165 h 472723"/>
              <a:gd name="connsiteX587" fmla="*/ 1379857 w 2997227"/>
              <a:gd name="connsiteY587" fmla="*/ 206574 h 472723"/>
              <a:gd name="connsiteX588" fmla="*/ 1376171 w 2997227"/>
              <a:gd name="connsiteY588" fmla="*/ 213537 h 472723"/>
              <a:gd name="connsiteX589" fmla="*/ 1367979 w 2997227"/>
              <a:gd name="connsiteY589" fmla="*/ 229101 h 472723"/>
              <a:gd name="connsiteX590" fmla="*/ 1363065 w 2997227"/>
              <a:gd name="connsiteY590" fmla="*/ 239340 h 472723"/>
              <a:gd name="connsiteX591" fmla="*/ 1367979 w 2997227"/>
              <a:gd name="connsiteY591" fmla="*/ 267191 h 472723"/>
              <a:gd name="connsiteX592" fmla="*/ 1370847 w 2997227"/>
              <a:gd name="connsiteY592" fmla="*/ 277840 h 472723"/>
              <a:gd name="connsiteX593" fmla="*/ 1366341 w 2997227"/>
              <a:gd name="connsiteY593" fmla="*/ 280707 h 472723"/>
              <a:gd name="connsiteX594" fmla="*/ 1355897 w 2997227"/>
              <a:gd name="connsiteY594" fmla="*/ 275383 h 472723"/>
              <a:gd name="connsiteX595" fmla="*/ 1343405 w 2997227"/>
              <a:gd name="connsiteY595" fmla="*/ 255723 h 472723"/>
              <a:gd name="connsiteX596" fmla="*/ 1331937 w 2997227"/>
              <a:gd name="connsiteY596" fmla="*/ 237497 h 472723"/>
              <a:gd name="connsiteX597" fmla="*/ 1327431 w 2997227"/>
              <a:gd name="connsiteY597" fmla="*/ 247327 h 472723"/>
              <a:gd name="connsiteX598" fmla="*/ 1323541 w 2997227"/>
              <a:gd name="connsiteY598" fmla="*/ 259819 h 472723"/>
              <a:gd name="connsiteX599" fmla="*/ 1318626 w 2997227"/>
              <a:gd name="connsiteY599" fmla="*/ 277431 h 472723"/>
              <a:gd name="connsiteX600" fmla="*/ 1312482 w 2997227"/>
              <a:gd name="connsiteY600" fmla="*/ 293814 h 472723"/>
              <a:gd name="connsiteX601" fmla="*/ 1309820 w 2997227"/>
              <a:gd name="connsiteY601" fmla="*/ 299548 h 472723"/>
              <a:gd name="connsiteX602" fmla="*/ 1306953 w 2997227"/>
              <a:gd name="connsiteY602" fmla="*/ 310197 h 472723"/>
              <a:gd name="connsiteX603" fmla="*/ 1293846 w 2997227"/>
              <a:gd name="connsiteY603" fmla="*/ 325351 h 472723"/>
              <a:gd name="connsiteX604" fmla="*/ 1280740 w 2997227"/>
              <a:gd name="connsiteY604" fmla="*/ 333952 h 472723"/>
              <a:gd name="connsiteX605" fmla="*/ 1275006 w 2997227"/>
              <a:gd name="connsiteY605" fmla="*/ 336000 h 472723"/>
              <a:gd name="connsiteX606" fmla="*/ 1270091 w 2997227"/>
              <a:gd name="connsiteY606" fmla="*/ 338048 h 472723"/>
              <a:gd name="connsiteX607" fmla="*/ 1258418 w 2997227"/>
              <a:gd name="connsiteY607" fmla="*/ 334567 h 472723"/>
              <a:gd name="connsiteX608" fmla="*/ 1250431 w 2997227"/>
              <a:gd name="connsiteY608" fmla="*/ 329447 h 472723"/>
              <a:gd name="connsiteX609" fmla="*/ 1247360 w 2997227"/>
              <a:gd name="connsiteY609" fmla="*/ 328218 h 472723"/>
              <a:gd name="connsiteX610" fmla="*/ 1244288 w 2997227"/>
              <a:gd name="connsiteY610" fmla="*/ 325556 h 472723"/>
              <a:gd name="connsiteX611" fmla="*/ 1240397 w 2997227"/>
              <a:gd name="connsiteY611" fmla="*/ 320436 h 472723"/>
              <a:gd name="connsiteX612" fmla="*/ 1237735 w 2997227"/>
              <a:gd name="connsiteY612" fmla="*/ 315112 h 472723"/>
              <a:gd name="connsiteX613" fmla="*/ 1236711 w 2997227"/>
              <a:gd name="connsiteY613" fmla="*/ 312245 h 472723"/>
              <a:gd name="connsiteX614" fmla="*/ 1234458 w 2997227"/>
              <a:gd name="connsiteY614" fmla="*/ 309992 h 472723"/>
              <a:gd name="connsiteX615" fmla="*/ 1239578 w 2997227"/>
              <a:gd name="connsiteY615" fmla="*/ 303029 h 472723"/>
              <a:gd name="connsiteX616" fmla="*/ 1246950 w 2997227"/>
              <a:gd name="connsiteY616" fmla="*/ 298319 h 472723"/>
              <a:gd name="connsiteX617" fmla="*/ 1259033 w 2997227"/>
              <a:gd name="connsiteY617" fmla="*/ 289923 h 472723"/>
              <a:gd name="connsiteX618" fmla="*/ 1276235 w 2997227"/>
              <a:gd name="connsiteY618" fmla="*/ 265963 h 472723"/>
              <a:gd name="connsiteX619" fmla="*/ 1302447 w 2997227"/>
              <a:gd name="connsiteY619" fmla="*/ 187734 h 472723"/>
              <a:gd name="connsiteX620" fmla="*/ 1302857 w 2997227"/>
              <a:gd name="connsiteY620" fmla="*/ 175856 h 472723"/>
              <a:gd name="connsiteX621" fmla="*/ 1299581 w 2997227"/>
              <a:gd name="connsiteY621" fmla="*/ 179952 h 472723"/>
              <a:gd name="connsiteX622" fmla="*/ 1294665 w 2997227"/>
              <a:gd name="connsiteY622" fmla="*/ 186915 h 472723"/>
              <a:gd name="connsiteX623" fmla="*/ 1287498 w 2997227"/>
              <a:gd name="connsiteY623" fmla="*/ 197564 h 472723"/>
              <a:gd name="connsiteX624" fmla="*/ 1282788 w 2997227"/>
              <a:gd name="connsiteY624" fmla="*/ 210261 h 472723"/>
              <a:gd name="connsiteX625" fmla="*/ 1279511 w 2997227"/>
              <a:gd name="connsiteY625" fmla="*/ 220500 h 472723"/>
              <a:gd name="connsiteX626" fmla="*/ 1279511 w 2997227"/>
              <a:gd name="connsiteY626" fmla="*/ 222957 h 472723"/>
              <a:gd name="connsiteX627" fmla="*/ 1280331 w 2997227"/>
              <a:gd name="connsiteY627" fmla="*/ 229101 h 472723"/>
              <a:gd name="connsiteX628" fmla="*/ 1279307 w 2997227"/>
              <a:gd name="connsiteY628" fmla="*/ 241593 h 472723"/>
              <a:gd name="connsiteX629" fmla="*/ 1277054 w 2997227"/>
              <a:gd name="connsiteY629" fmla="*/ 251218 h 472723"/>
              <a:gd name="connsiteX630" fmla="*/ 1267429 w 2997227"/>
              <a:gd name="connsiteY630" fmla="*/ 254699 h 472723"/>
              <a:gd name="connsiteX631" fmla="*/ 1253913 w 2997227"/>
              <a:gd name="connsiteY631" fmla="*/ 246098 h 472723"/>
              <a:gd name="connsiteX632" fmla="*/ 1245517 w 2997227"/>
              <a:gd name="connsiteY632" fmla="*/ 231558 h 472723"/>
              <a:gd name="connsiteX633" fmla="*/ 1240397 w 2997227"/>
              <a:gd name="connsiteY633" fmla="*/ 216199 h 472723"/>
              <a:gd name="connsiteX634" fmla="*/ 1233229 w 2997227"/>
              <a:gd name="connsiteY634" fmla="*/ 203707 h 472723"/>
              <a:gd name="connsiteX635" fmla="*/ 1230157 w 2997227"/>
              <a:gd name="connsiteY635" fmla="*/ 198383 h 472723"/>
              <a:gd name="connsiteX636" fmla="*/ 1231591 w 2997227"/>
              <a:gd name="connsiteY636" fmla="*/ 188963 h 472723"/>
              <a:gd name="connsiteX637" fmla="*/ 1237120 w 2997227"/>
              <a:gd name="connsiteY637" fmla="*/ 169917 h 472723"/>
              <a:gd name="connsiteX638" fmla="*/ 1239373 w 2997227"/>
              <a:gd name="connsiteY638" fmla="*/ 160088 h 472723"/>
              <a:gd name="connsiteX639" fmla="*/ 1241421 w 2997227"/>
              <a:gd name="connsiteY639" fmla="*/ 154968 h 472723"/>
              <a:gd name="connsiteX640" fmla="*/ 1244288 w 2997227"/>
              <a:gd name="connsiteY640" fmla="*/ 146776 h 472723"/>
              <a:gd name="connsiteX641" fmla="*/ 1252275 w 2997227"/>
              <a:gd name="connsiteY641" fmla="*/ 140633 h 472723"/>
              <a:gd name="connsiteX642" fmla="*/ 1266405 w 2997227"/>
              <a:gd name="connsiteY642" fmla="*/ 145548 h 472723"/>
              <a:gd name="connsiteX643" fmla="*/ 1272139 w 2997227"/>
              <a:gd name="connsiteY643" fmla="*/ 155582 h 472723"/>
              <a:gd name="connsiteX644" fmla="*/ 1274187 w 2997227"/>
              <a:gd name="connsiteY644" fmla="*/ 168074 h 472723"/>
              <a:gd name="connsiteX645" fmla="*/ 1275415 w 2997227"/>
              <a:gd name="connsiteY645" fmla="*/ 174218 h 472723"/>
              <a:gd name="connsiteX646" fmla="*/ 1306134 w 2997227"/>
              <a:gd name="connsiteY646" fmla="*/ 153739 h 472723"/>
              <a:gd name="connsiteX647" fmla="*/ 1311868 w 2997227"/>
              <a:gd name="connsiteY647" fmla="*/ 145957 h 472723"/>
              <a:gd name="connsiteX648" fmla="*/ 1317192 w 2997227"/>
              <a:gd name="connsiteY648" fmla="*/ 126298 h 472723"/>
              <a:gd name="connsiteX649" fmla="*/ 1324155 w 2997227"/>
              <a:gd name="connsiteY649" fmla="*/ 109505 h 472723"/>
              <a:gd name="connsiteX650" fmla="*/ 1331527 w 2997227"/>
              <a:gd name="connsiteY650" fmla="*/ 108276 h 472723"/>
              <a:gd name="connsiteX651" fmla="*/ 636888 w 2997227"/>
              <a:gd name="connsiteY651" fmla="*/ 100904 h 472723"/>
              <a:gd name="connsiteX652" fmla="*/ 634431 w 2997227"/>
              <a:gd name="connsiteY652" fmla="*/ 103361 h 472723"/>
              <a:gd name="connsiteX653" fmla="*/ 627878 w 2997227"/>
              <a:gd name="connsiteY653" fmla="*/ 106228 h 472723"/>
              <a:gd name="connsiteX654" fmla="*/ 629925 w 2997227"/>
              <a:gd name="connsiteY654" fmla="*/ 103771 h 472723"/>
              <a:gd name="connsiteX655" fmla="*/ 636888 w 2997227"/>
              <a:gd name="connsiteY655" fmla="*/ 100904 h 472723"/>
              <a:gd name="connsiteX656" fmla="*/ 1814008 w 2997227"/>
              <a:gd name="connsiteY656" fmla="*/ 98037 h 472723"/>
              <a:gd name="connsiteX657" fmla="*/ 1824657 w 2997227"/>
              <a:gd name="connsiteY657" fmla="*/ 98037 h 472723"/>
              <a:gd name="connsiteX658" fmla="*/ 1842473 w 2997227"/>
              <a:gd name="connsiteY658" fmla="*/ 101314 h 472723"/>
              <a:gd name="connsiteX659" fmla="*/ 1851074 w 2997227"/>
              <a:gd name="connsiteY659" fmla="*/ 109300 h 472723"/>
              <a:gd name="connsiteX660" fmla="*/ 1852098 w 2997227"/>
              <a:gd name="connsiteY660" fmla="*/ 119335 h 472723"/>
              <a:gd name="connsiteX661" fmla="*/ 1847183 w 2997227"/>
              <a:gd name="connsiteY661" fmla="*/ 151282 h 472723"/>
              <a:gd name="connsiteX662" fmla="*/ 1844726 w 2997227"/>
              <a:gd name="connsiteY662" fmla="*/ 157016 h 472723"/>
              <a:gd name="connsiteX663" fmla="*/ 1846774 w 2997227"/>
              <a:gd name="connsiteY663" fmla="*/ 157835 h 472723"/>
              <a:gd name="connsiteX664" fmla="*/ 1873806 w 2997227"/>
              <a:gd name="connsiteY664" fmla="*/ 154149 h 472723"/>
              <a:gd name="connsiteX665" fmla="*/ 1886502 w 2997227"/>
              <a:gd name="connsiteY665" fmla="*/ 152510 h 472723"/>
              <a:gd name="connsiteX666" fmla="*/ 1907391 w 2997227"/>
              <a:gd name="connsiteY666" fmla="*/ 162750 h 472723"/>
              <a:gd name="connsiteX667" fmla="*/ 1934832 w 2997227"/>
              <a:gd name="connsiteY667" fmla="*/ 179952 h 472723"/>
              <a:gd name="connsiteX668" fmla="*/ 1947324 w 2997227"/>
              <a:gd name="connsiteY668" fmla="*/ 198383 h 472723"/>
              <a:gd name="connsiteX669" fmla="*/ 1955721 w 2997227"/>
              <a:gd name="connsiteY669" fmla="*/ 219271 h 472723"/>
              <a:gd name="connsiteX670" fmla="*/ 1952444 w 2997227"/>
              <a:gd name="connsiteY670" fmla="*/ 252856 h 472723"/>
              <a:gd name="connsiteX671" fmla="*/ 1942614 w 2997227"/>
              <a:gd name="connsiteY671" fmla="*/ 288489 h 472723"/>
              <a:gd name="connsiteX672" fmla="*/ 1938928 w 2997227"/>
              <a:gd name="connsiteY672" fmla="*/ 298319 h 472723"/>
              <a:gd name="connsiteX673" fmla="*/ 1932580 w 2997227"/>
              <a:gd name="connsiteY673" fmla="*/ 313473 h 472723"/>
              <a:gd name="connsiteX674" fmla="*/ 1922545 w 2997227"/>
              <a:gd name="connsiteY674" fmla="*/ 330676 h 472723"/>
              <a:gd name="connsiteX675" fmla="*/ 1916197 w 2997227"/>
              <a:gd name="connsiteY675" fmla="*/ 340301 h 472723"/>
              <a:gd name="connsiteX676" fmla="*/ 1912306 w 2997227"/>
              <a:gd name="connsiteY676" fmla="*/ 344192 h 472723"/>
              <a:gd name="connsiteX677" fmla="*/ 1909439 w 2997227"/>
              <a:gd name="connsiteY677" fmla="*/ 346854 h 472723"/>
              <a:gd name="connsiteX678" fmla="*/ 1904319 w 2997227"/>
              <a:gd name="connsiteY678" fmla="*/ 355455 h 472723"/>
              <a:gd name="connsiteX679" fmla="*/ 1899199 w 2997227"/>
              <a:gd name="connsiteY679" fmla="*/ 362622 h 472723"/>
              <a:gd name="connsiteX680" fmla="*/ 1885478 w 2997227"/>
              <a:gd name="connsiteY680" fmla="*/ 376753 h 472723"/>
              <a:gd name="connsiteX681" fmla="*/ 1866433 w 2997227"/>
              <a:gd name="connsiteY681" fmla="*/ 392521 h 472723"/>
              <a:gd name="connsiteX682" fmla="*/ 1857627 w 2997227"/>
              <a:gd name="connsiteY682" fmla="*/ 391702 h 472723"/>
              <a:gd name="connsiteX683" fmla="*/ 1848412 w 2997227"/>
              <a:gd name="connsiteY683" fmla="*/ 384330 h 472723"/>
              <a:gd name="connsiteX684" fmla="*/ 1844316 w 2997227"/>
              <a:gd name="connsiteY684" fmla="*/ 371428 h 472723"/>
              <a:gd name="connsiteX685" fmla="*/ 1842268 w 2997227"/>
              <a:gd name="connsiteY685" fmla="*/ 361394 h 472723"/>
              <a:gd name="connsiteX686" fmla="*/ 1835920 w 2997227"/>
              <a:gd name="connsiteY686" fmla="*/ 345420 h 472723"/>
              <a:gd name="connsiteX687" fmla="*/ 1831619 w 2997227"/>
              <a:gd name="connsiteY687" fmla="*/ 328628 h 472723"/>
              <a:gd name="connsiteX688" fmla="*/ 1820561 w 2997227"/>
              <a:gd name="connsiteY688" fmla="*/ 302415 h 472723"/>
              <a:gd name="connsiteX689" fmla="*/ 1814417 w 2997227"/>
              <a:gd name="connsiteY689" fmla="*/ 289104 h 472723"/>
              <a:gd name="connsiteX690" fmla="*/ 1809093 w 2997227"/>
              <a:gd name="connsiteY690" fmla="*/ 280093 h 472723"/>
              <a:gd name="connsiteX691" fmla="*/ 1802949 w 2997227"/>
              <a:gd name="connsiteY691" fmla="*/ 261867 h 472723"/>
              <a:gd name="connsiteX692" fmla="*/ 1804792 w 2997227"/>
              <a:gd name="connsiteY692" fmla="*/ 248146 h 472723"/>
              <a:gd name="connsiteX693" fmla="*/ 1820561 w 2997227"/>
              <a:gd name="connsiteY693" fmla="*/ 242207 h 472723"/>
              <a:gd name="connsiteX694" fmla="*/ 1851279 w 2997227"/>
              <a:gd name="connsiteY694" fmla="*/ 242207 h 472723"/>
              <a:gd name="connsiteX695" fmla="*/ 1864795 w 2997227"/>
              <a:gd name="connsiteY695" fmla="*/ 248351 h 472723"/>
              <a:gd name="connsiteX696" fmla="*/ 1878311 w 2997227"/>
              <a:gd name="connsiteY696" fmla="*/ 256133 h 472723"/>
              <a:gd name="connsiteX697" fmla="*/ 1882612 w 2997227"/>
              <a:gd name="connsiteY697" fmla="*/ 261048 h 472723"/>
              <a:gd name="connsiteX698" fmla="*/ 1881997 w 2997227"/>
              <a:gd name="connsiteY698" fmla="*/ 266372 h 472723"/>
              <a:gd name="connsiteX699" fmla="*/ 1875444 w 2997227"/>
              <a:gd name="connsiteY699" fmla="*/ 271287 h 472723"/>
              <a:gd name="connsiteX700" fmla="*/ 1857832 w 2997227"/>
              <a:gd name="connsiteY700" fmla="*/ 266782 h 472723"/>
              <a:gd name="connsiteX701" fmla="*/ 1840425 w 2997227"/>
              <a:gd name="connsiteY701" fmla="*/ 261662 h 472723"/>
              <a:gd name="connsiteX702" fmla="*/ 1833053 w 2997227"/>
              <a:gd name="connsiteY702" fmla="*/ 259000 h 472723"/>
              <a:gd name="connsiteX703" fmla="*/ 1823223 w 2997227"/>
              <a:gd name="connsiteY703" fmla="*/ 257362 h 472723"/>
              <a:gd name="connsiteX704" fmla="*/ 1814417 w 2997227"/>
              <a:gd name="connsiteY704" fmla="*/ 255314 h 472723"/>
              <a:gd name="connsiteX705" fmla="*/ 1812369 w 2997227"/>
              <a:gd name="connsiteY705" fmla="*/ 253266 h 472723"/>
              <a:gd name="connsiteX706" fmla="*/ 1810322 w 2997227"/>
              <a:gd name="connsiteY706" fmla="*/ 261867 h 472723"/>
              <a:gd name="connsiteX707" fmla="*/ 1812574 w 2997227"/>
              <a:gd name="connsiteY707" fmla="*/ 271082 h 472723"/>
              <a:gd name="connsiteX708" fmla="*/ 1825066 w 2997227"/>
              <a:gd name="connsiteY708" fmla="*/ 284394 h 472723"/>
              <a:gd name="connsiteX709" fmla="*/ 1842064 w 2997227"/>
              <a:gd name="connsiteY709" fmla="*/ 298729 h 472723"/>
              <a:gd name="connsiteX710" fmla="*/ 1848822 w 2997227"/>
              <a:gd name="connsiteY710" fmla="*/ 303439 h 472723"/>
              <a:gd name="connsiteX711" fmla="*/ 1857832 w 2997227"/>
              <a:gd name="connsiteY711" fmla="*/ 310606 h 472723"/>
              <a:gd name="connsiteX712" fmla="*/ 1860699 w 2997227"/>
              <a:gd name="connsiteY712" fmla="*/ 316340 h 472723"/>
              <a:gd name="connsiteX713" fmla="*/ 1859061 w 2997227"/>
              <a:gd name="connsiteY713" fmla="*/ 321870 h 472723"/>
              <a:gd name="connsiteX714" fmla="*/ 1861109 w 2997227"/>
              <a:gd name="connsiteY714" fmla="*/ 323713 h 472723"/>
              <a:gd name="connsiteX715" fmla="*/ 1870734 w 2997227"/>
              <a:gd name="connsiteY715" fmla="*/ 315521 h 472723"/>
              <a:gd name="connsiteX716" fmla="*/ 1888550 w 2997227"/>
              <a:gd name="connsiteY716" fmla="*/ 292585 h 472723"/>
              <a:gd name="connsiteX717" fmla="*/ 1903909 w 2997227"/>
              <a:gd name="connsiteY717" fmla="*/ 264734 h 472723"/>
              <a:gd name="connsiteX718" fmla="*/ 1914354 w 2997227"/>
              <a:gd name="connsiteY718" fmla="*/ 239340 h 472723"/>
              <a:gd name="connsiteX719" fmla="*/ 1917425 w 2997227"/>
              <a:gd name="connsiteY719" fmla="*/ 225620 h 472723"/>
              <a:gd name="connsiteX720" fmla="*/ 1920497 w 2997227"/>
              <a:gd name="connsiteY720" fmla="*/ 205346 h 472723"/>
              <a:gd name="connsiteX721" fmla="*/ 1920497 w 2997227"/>
              <a:gd name="connsiteY721" fmla="*/ 194697 h 472723"/>
              <a:gd name="connsiteX722" fmla="*/ 1915173 w 2997227"/>
              <a:gd name="connsiteY722" fmla="*/ 188143 h 472723"/>
              <a:gd name="connsiteX723" fmla="*/ 1904524 w 2997227"/>
              <a:gd name="connsiteY723" fmla="*/ 182205 h 472723"/>
              <a:gd name="connsiteX724" fmla="*/ 1885683 w 2997227"/>
              <a:gd name="connsiteY724" fmla="*/ 184867 h 472723"/>
              <a:gd name="connsiteX725" fmla="*/ 1854351 w 2997227"/>
              <a:gd name="connsiteY725" fmla="*/ 189782 h 472723"/>
              <a:gd name="connsiteX726" fmla="*/ 1832029 w 2997227"/>
              <a:gd name="connsiteY726" fmla="*/ 193878 h 472723"/>
              <a:gd name="connsiteX727" fmla="*/ 1823018 w 2997227"/>
              <a:gd name="connsiteY727" fmla="*/ 195311 h 472723"/>
              <a:gd name="connsiteX728" fmla="*/ 1815236 w 2997227"/>
              <a:gd name="connsiteY728" fmla="*/ 187324 h 472723"/>
              <a:gd name="connsiteX729" fmla="*/ 1807454 w 2997227"/>
              <a:gd name="connsiteY729" fmla="*/ 168893 h 472723"/>
              <a:gd name="connsiteX730" fmla="*/ 1805406 w 2997227"/>
              <a:gd name="connsiteY730" fmla="*/ 158654 h 472723"/>
              <a:gd name="connsiteX731" fmla="*/ 1809093 w 2997227"/>
              <a:gd name="connsiteY731" fmla="*/ 147596 h 472723"/>
              <a:gd name="connsiteX732" fmla="*/ 1815646 w 2997227"/>
              <a:gd name="connsiteY732" fmla="*/ 128345 h 472723"/>
              <a:gd name="connsiteX733" fmla="*/ 1816056 w 2997227"/>
              <a:gd name="connsiteY733" fmla="*/ 124045 h 472723"/>
              <a:gd name="connsiteX734" fmla="*/ 1815851 w 2997227"/>
              <a:gd name="connsiteY734" fmla="*/ 121588 h 472723"/>
              <a:gd name="connsiteX735" fmla="*/ 1815236 w 2997227"/>
              <a:gd name="connsiteY735" fmla="*/ 120564 h 472723"/>
              <a:gd name="connsiteX736" fmla="*/ 1813188 w 2997227"/>
              <a:gd name="connsiteY736" fmla="*/ 121383 h 472723"/>
              <a:gd name="connsiteX737" fmla="*/ 1804587 w 2997227"/>
              <a:gd name="connsiteY737" fmla="*/ 123840 h 472723"/>
              <a:gd name="connsiteX738" fmla="*/ 1792710 w 2997227"/>
              <a:gd name="connsiteY738" fmla="*/ 129984 h 472723"/>
              <a:gd name="connsiteX739" fmla="*/ 1781446 w 2997227"/>
              <a:gd name="connsiteY739" fmla="*/ 138994 h 472723"/>
              <a:gd name="connsiteX740" fmla="*/ 1771207 w 2997227"/>
              <a:gd name="connsiteY740" fmla="*/ 148415 h 472723"/>
              <a:gd name="connsiteX741" fmla="*/ 1768135 w 2997227"/>
              <a:gd name="connsiteY741" fmla="*/ 152510 h 472723"/>
              <a:gd name="connsiteX742" fmla="*/ 1765678 w 2997227"/>
              <a:gd name="connsiteY742" fmla="*/ 155787 h 472723"/>
              <a:gd name="connsiteX743" fmla="*/ 1754210 w 2997227"/>
              <a:gd name="connsiteY743" fmla="*/ 170532 h 472723"/>
              <a:gd name="connsiteX744" fmla="*/ 1745813 w 2997227"/>
              <a:gd name="connsiteY744" fmla="*/ 182000 h 472723"/>
              <a:gd name="connsiteX745" fmla="*/ 1746018 w 2997227"/>
              <a:gd name="connsiteY745" fmla="*/ 179542 h 472723"/>
              <a:gd name="connsiteX746" fmla="*/ 1746632 w 2997227"/>
              <a:gd name="connsiteY746" fmla="*/ 178518 h 472723"/>
              <a:gd name="connsiteX747" fmla="*/ 1745199 w 2997227"/>
              <a:gd name="connsiteY747" fmla="*/ 178723 h 472723"/>
              <a:gd name="connsiteX748" fmla="*/ 1742742 w 2997227"/>
              <a:gd name="connsiteY748" fmla="*/ 183843 h 472723"/>
              <a:gd name="connsiteX749" fmla="*/ 1740284 w 2997227"/>
              <a:gd name="connsiteY749" fmla="*/ 191010 h 472723"/>
              <a:gd name="connsiteX750" fmla="*/ 1731888 w 2997227"/>
              <a:gd name="connsiteY750" fmla="*/ 205755 h 472723"/>
              <a:gd name="connsiteX751" fmla="*/ 1729226 w 2997227"/>
              <a:gd name="connsiteY751" fmla="*/ 214766 h 472723"/>
              <a:gd name="connsiteX752" fmla="*/ 1739465 w 2997227"/>
              <a:gd name="connsiteY752" fmla="*/ 229715 h 472723"/>
              <a:gd name="connsiteX753" fmla="*/ 1748476 w 2997227"/>
              <a:gd name="connsiteY753" fmla="*/ 254085 h 472723"/>
              <a:gd name="connsiteX754" fmla="*/ 1752571 w 2997227"/>
              <a:gd name="connsiteY754" fmla="*/ 305077 h 472723"/>
              <a:gd name="connsiteX755" fmla="*/ 1743561 w 2997227"/>
              <a:gd name="connsiteY755" fmla="*/ 338048 h 472723"/>
              <a:gd name="connsiteX756" fmla="*/ 1728816 w 2997227"/>
              <a:gd name="connsiteY756" fmla="*/ 340915 h 472723"/>
              <a:gd name="connsiteX757" fmla="*/ 1706290 w 2997227"/>
              <a:gd name="connsiteY757" fmla="*/ 324942 h 472723"/>
              <a:gd name="connsiteX758" fmla="*/ 1700146 w 2997227"/>
              <a:gd name="connsiteY758" fmla="*/ 320641 h 472723"/>
              <a:gd name="connsiteX759" fmla="*/ 1693388 w 2997227"/>
              <a:gd name="connsiteY759" fmla="*/ 317364 h 472723"/>
              <a:gd name="connsiteX760" fmla="*/ 1690316 w 2997227"/>
              <a:gd name="connsiteY760" fmla="*/ 317160 h 472723"/>
              <a:gd name="connsiteX761" fmla="*/ 1683353 w 2997227"/>
              <a:gd name="connsiteY761" fmla="*/ 309787 h 472723"/>
              <a:gd name="connsiteX762" fmla="*/ 1677619 w 2997227"/>
              <a:gd name="connsiteY762" fmla="*/ 302005 h 472723"/>
              <a:gd name="connsiteX763" fmla="*/ 1677619 w 2997227"/>
              <a:gd name="connsiteY763" fmla="*/ 295452 h 472723"/>
              <a:gd name="connsiteX764" fmla="*/ 1682329 w 2997227"/>
              <a:gd name="connsiteY764" fmla="*/ 286237 h 472723"/>
              <a:gd name="connsiteX765" fmla="*/ 1695231 w 2997227"/>
              <a:gd name="connsiteY765" fmla="*/ 259205 h 472723"/>
              <a:gd name="connsiteX766" fmla="*/ 1709156 w 2997227"/>
              <a:gd name="connsiteY766" fmla="*/ 225824 h 472723"/>
              <a:gd name="connsiteX767" fmla="*/ 1712228 w 2997227"/>
              <a:gd name="connsiteY767" fmla="*/ 214971 h 472723"/>
              <a:gd name="connsiteX768" fmla="*/ 1704651 w 2997227"/>
              <a:gd name="connsiteY768" fmla="*/ 209441 h 472723"/>
              <a:gd name="connsiteX769" fmla="*/ 1697279 w 2997227"/>
              <a:gd name="connsiteY769" fmla="*/ 205550 h 472723"/>
              <a:gd name="connsiteX770" fmla="*/ 1694412 w 2997227"/>
              <a:gd name="connsiteY770" fmla="*/ 204936 h 472723"/>
              <a:gd name="connsiteX771" fmla="*/ 1691545 w 2997227"/>
              <a:gd name="connsiteY771" fmla="*/ 202888 h 472723"/>
              <a:gd name="connsiteX772" fmla="*/ 1693593 w 2997227"/>
              <a:gd name="connsiteY772" fmla="*/ 198792 h 472723"/>
              <a:gd name="connsiteX773" fmla="*/ 1695026 w 2997227"/>
              <a:gd name="connsiteY773" fmla="*/ 198178 h 472723"/>
              <a:gd name="connsiteX774" fmla="*/ 1694412 w 2997227"/>
              <a:gd name="connsiteY774" fmla="*/ 199612 h 472723"/>
              <a:gd name="connsiteX775" fmla="*/ 1696050 w 2997227"/>
              <a:gd name="connsiteY775" fmla="*/ 201659 h 472723"/>
              <a:gd name="connsiteX776" fmla="*/ 1698098 w 2997227"/>
              <a:gd name="connsiteY776" fmla="*/ 201250 h 472723"/>
              <a:gd name="connsiteX777" fmla="*/ 1710795 w 2997227"/>
              <a:gd name="connsiteY777" fmla="*/ 202683 h 472723"/>
              <a:gd name="connsiteX778" fmla="*/ 1719396 w 2997227"/>
              <a:gd name="connsiteY778" fmla="*/ 204117 h 472723"/>
              <a:gd name="connsiteX779" fmla="*/ 1734345 w 2997227"/>
              <a:gd name="connsiteY779" fmla="*/ 182409 h 472723"/>
              <a:gd name="connsiteX780" fmla="*/ 1749704 w 2997227"/>
              <a:gd name="connsiteY780" fmla="*/ 158654 h 472723"/>
              <a:gd name="connsiteX781" fmla="*/ 1771002 w 2997227"/>
              <a:gd name="connsiteY781" fmla="*/ 135718 h 472723"/>
              <a:gd name="connsiteX782" fmla="*/ 1793119 w 2997227"/>
              <a:gd name="connsiteY782" fmla="*/ 115649 h 472723"/>
              <a:gd name="connsiteX783" fmla="*/ 1809912 w 2997227"/>
              <a:gd name="connsiteY783" fmla="*/ 101314 h 472723"/>
              <a:gd name="connsiteX784" fmla="*/ 1814008 w 2997227"/>
              <a:gd name="connsiteY784" fmla="*/ 98037 h 472723"/>
              <a:gd name="connsiteX785" fmla="*/ 647743 w 2997227"/>
              <a:gd name="connsiteY785" fmla="*/ 96808 h 472723"/>
              <a:gd name="connsiteX786" fmla="*/ 646719 w 2997227"/>
              <a:gd name="connsiteY786" fmla="*/ 98447 h 472723"/>
              <a:gd name="connsiteX787" fmla="*/ 640166 w 2997227"/>
              <a:gd name="connsiteY787" fmla="*/ 100085 h 472723"/>
              <a:gd name="connsiteX788" fmla="*/ 641804 w 2997227"/>
              <a:gd name="connsiteY788" fmla="*/ 98447 h 472723"/>
              <a:gd name="connsiteX789" fmla="*/ 647743 w 2997227"/>
              <a:gd name="connsiteY789" fmla="*/ 96808 h 472723"/>
              <a:gd name="connsiteX790" fmla="*/ 661873 w 2997227"/>
              <a:gd name="connsiteY790" fmla="*/ 93122 h 472723"/>
              <a:gd name="connsiteX791" fmla="*/ 664331 w 2997227"/>
              <a:gd name="connsiteY791" fmla="*/ 93941 h 472723"/>
              <a:gd name="connsiteX792" fmla="*/ 659416 w 2997227"/>
              <a:gd name="connsiteY792" fmla="*/ 93941 h 472723"/>
              <a:gd name="connsiteX793" fmla="*/ 661873 w 2997227"/>
              <a:gd name="connsiteY793" fmla="*/ 93122 h 472723"/>
              <a:gd name="connsiteX794" fmla="*/ 450123 w 2997227"/>
              <a:gd name="connsiteY794" fmla="*/ 92303 h 472723"/>
              <a:gd name="connsiteX795" fmla="*/ 460158 w 2997227"/>
              <a:gd name="connsiteY795" fmla="*/ 94965 h 472723"/>
              <a:gd name="connsiteX796" fmla="*/ 472650 w 2997227"/>
              <a:gd name="connsiteY796" fmla="*/ 103771 h 472723"/>
              <a:gd name="connsiteX797" fmla="*/ 507464 w 2997227"/>
              <a:gd name="connsiteY797" fmla="*/ 150463 h 472723"/>
              <a:gd name="connsiteX798" fmla="*/ 510126 w 2997227"/>
              <a:gd name="connsiteY798" fmla="*/ 160292 h 472723"/>
              <a:gd name="connsiteX799" fmla="*/ 509102 w 2997227"/>
              <a:gd name="connsiteY799" fmla="*/ 172375 h 472723"/>
              <a:gd name="connsiteX800" fmla="*/ 506235 w 2997227"/>
              <a:gd name="connsiteY800" fmla="*/ 189782 h 472723"/>
              <a:gd name="connsiteX801" fmla="*/ 500706 w 2997227"/>
              <a:gd name="connsiteY801" fmla="*/ 207189 h 472723"/>
              <a:gd name="connsiteX802" fmla="*/ 492309 w 2997227"/>
              <a:gd name="connsiteY802" fmla="*/ 222138 h 472723"/>
              <a:gd name="connsiteX803" fmla="*/ 489442 w 2997227"/>
              <a:gd name="connsiteY803" fmla="*/ 228282 h 472723"/>
              <a:gd name="connsiteX804" fmla="*/ 482684 w 2997227"/>
              <a:gd name="connsiteY804" fmla="*/ 245279 h 472723"/>
              <a:gd name="connsiteX805" fmla="*/ 476336 w 2997227"/>
              <a:gd name="connsiteY805" fmla="*/ 256133 h 472723"/>
              <a:gd name="connsiteX806" fmla="*/ 468963 w 2997227"/>
              <a:gd name="connsiteY806" fmla="*/ 264734 h 472723"/>
              <a:gd name="connsiteX807" fmla="*/ 461591 w 2997227"/>
              <a:gd name="connsiteY807" fmla="*/ 277021 h 472723"/>
              <a:gd name="connsiteX808" fmla="*/ 465277 w 2997227"/>
              <a:gd name="connsiteY808" fmla="*/ 273745 h 472723"/>
              <a:gd name="connsiteX809" fmla="*/ 471011 w 2997227"/>
              <a:gd name="connsiteY809" fmla="*/ 268830 h 472723"/>
              <a:gd name="connsiteX810" fmla="*/ 467735 w 2997227"/>
              <a:gd name="connsiteY810" fmla="*/ 276612 h 472723"/>
              <a:gd name="connsiteX811" fmla="*/ 464458 w 2997227"/>
              <a:gd name="connsiteY811" fmla="*/ 289104 h 472723"/>
              <a:gd name="connsiteX812" fmla="*/ 464458 w 2997227"/>
              <a:gd name="connsiteY812" fmla="*/ 323713 h 472723"/>
              <a:gd name="connsiteX813" fmla="*/ 466711 w 2997227"/>
              <a:gd name="connsiteY813" fmla="*/ 352997 h 472723"/>
              <a:gd name="connsiteX814" fmla="*/ 467940 w 2997227"/>
              <a:gd name="connsiteY814" fmla="*/ 358117 h 472723"/>
              <a:gd name="connsiteX815" fmla="*/ 468554 w 2997227"/>
              <a:gd name="connsiteY815" fmla="*/ 375729 h 472723"/>
              <a:gd name="connsiteX816" fmla="*/ 471421 w 2997227"/>
              <a:gd name="connsiteY816" fmla="*/ 405013 h 472723"/>
              <a:gd name="connsiteX817" fmla="*/ 468144 w 2997227"/>
              <a:gd name="connsiteY817" fmla="*/ 413410 h 472723"/>
              <a:gd name="connsiteX818" fmla="*/ 445208 w 2997227"/>
              <a:gd name="connsiteY818" fmla="*/ 401532 h 472723"/>
              <a:gd name="connsiteX819" fmla="*/ 440703 w 2997227"/>
              <a:gd name="connsiteY819" fmla="*/ 393341 h 472723"/>
              <a:gd name="connsiteX820" fmla="*/ 435788 w 2997227"/>
              <a:gd name="connsiteY820" fmla="*/ 384125 h 472723"/>
              <a:gd name="connsiteX821" fmla="*/ 432511 w 2997227"/>
              <a:gd name="connsiteY821" fmla="*/ 374091 h 472723"/>
              <a:gd name="connsiteX822" fmla="*/ 429439 w 2997227"/>
              <a:gd name="connsiteY822" fmla="*/ 362008 h 472723"/>
              <a:gd name="connsiteX823" fmla="*/ 429235 w 2997227"/>
              <a:gd name="connsiteY823" fmla="*/ 349106 h 472723"/>
              <a:gd name="connsiteX824" fmla="*/ 432511 w 2997227"/>
              <a:gd name="connsiteY824" fmla="*/ 321255 h 472723"/>
              <a:gd name="connsiteX825" fmla="*/ 430873 w 2997227"/>
              <a:gd name="connsiteY825" fmla="*/ 314702 h 472723"/>
              <a:gd name="connsiteX826" fmla="*/ 423091 w 2997227"/>
              <a:gd name="connsiteY826" fmla="*/ 321665 h 472723"/>
              <a:gd name="connsiteX827" fmla="*/ 416333 w 2997227"/>
              <a:gd name="connsiteY827" fmla="*/ 324942 h 472723"/>
              <a:gd name="connsiteX828" fmla="*/ 410394 w 2997227"/>
              <a:gd name="connsiteY828" fmla="*/ 323713 h 472723"/>
              <a:gd name="connsiteX829" fmla="*/ 402408 w 2997227"/>
              <a:gd name="connsiteY829" fmla="*/ 317569 h 472723"/>
              <a:gd name="connsiteX830" fmla="*/ 398516 w 2997227"/>
              <a:gd name="connsiteY830" fmla="*/ 309787 h 472723"/>
              <a:gd name="connsiteX831" fmla="*/ 395650 w 2997227"/>
              <a:gd name="connsiteY831" fmla="*/ 304053 h 472723"/>
              <a:gd name="connsiteX832" fmla="*/ 391963 w 2997227"/>
              <a:gd name="connsiteY832" fmla="*/ 286851 h 472723"/>
              <a:gd name="connsiteX833" fmla="*/ 390939 w 2997227"/>
              <a:gd name="connsiteY833" fmla="*/ 272926 h 472723"/>
              <a:gd name="connsiteX834" fmla="*/ 389915 w 2997227"/>
              <a:gd name="connsiteY834" fmla="*/ 264939 h 472723"/>
              <a:gd name="connsiteX835" fmla="*/ 387868 w 2997227"/>
              <a:gd name="connsiteY835" fmla="*/ 250399 h 472723"/>
              <a:gd name="connsiteX836" fmla="*/ 387868 w 2997227"/>
              <a:gd name="connsiteY836" fmla="*/ 243641 h 472723"/>
              <a:gd name="connsiteX837" fmla="*/ 394830 w 2997227"/>
              <a:gd name="connsiteY837" fmla="*/ 236064 h 472723"/>
              <a:gd name="connsiteX838" fmla="*/ 404865 w 2997227"/>
              <a:gd name="connsiteY838" fmla="*/ 228282 h 472723"/>
              <a:gd name="connsiteX839" fmla="*/ 407118 w 2997227"/>
              <a:gd name="connsiteY839" fmla="*/ 225824 h 472723"/>
              <a:gd name="connsiteX840" fmla="*/ 409575 w 2997227"/>
              <a:gd name="connsiteY840" fmla="*/ 224596 h 472723"/>
              <a:gd name="connsiteX841" fmla="*/ 405479 w 2997227"/>
              <a:gd name="connsiteY841" fmla="*/ 233197 h 472723"/>
              <a:gd name="connsiteX842" fmla="*/ 398107 w 2997227"/>
              <a:gd name="connsiteY842" fmla="*/ 241798 h 472723"/>
              <a:gd name="connsiteX843" fmla="*/ 396878 w 2997227"/>
              <a:gd name="connsiteY843" fmla="*/ 245484 h 472723"/>
              <a:gd name="connsiteX844" fmla="*/ 404660 w 2997227"/>
              <a:gd name="connsiteY844" fmla="*/ 242617 h 472723"/>
              <a:gd name="connsiteX845" fmla="*/ 410804 w 2997227"/>
              <a:gd name="connsiteY845" fmla="*/ 235245 h 472723"/>
              <a:gd name="connsiteX846" fmla="*/ 416333 w 2997227"/>
              <a:gd name="connsiteY846" fmla="*/ 227872 h 472723"/>
              <a:gd name="connsiteX847" fmla="*/ 424320 w 2997227"/>
              <a:gd name="connsiteY847" fmla="*/ 217428 h 472723"/>
              <a:gd name="connsiteX848" fmla="*/ 431282 w 2997227"/>
              <a:gd name="connsiteY848" fmla="*/ 207393 h 472723"/>
              <a:gd name="connsiteX849" fmla="*/ 436197 w 2997227"/>
              <a:gd name="connsiteY849" fmla="*/ 198792 h 472723"/>
              <a:gd name="connsiteX850" fmla="*/ 437426 w 2997227"/>
              <a:gd name="connsiteY850" fmla="*/ 190191 h 472723"/>
              <a:gd name="connsiteX851" fmla="*/ 433740 w 2997227"/>
              <a:gd name="connsiteY851" fmla="*/ 188963 h 472723"/>
              <a:gd name="connsiteX852" fmla="*/ 440908 w 2997227"/>
              <a:gd name="connsiteY852" fmla="*/ 172580 h 472723"/>
              <a:gd name="connsiteX853" fmla="*/ 454628 w 2997227"/>
              <a:gd name="connsiteY853" fmla="*/ 142271 h 472723"/>
              <a:gd name="connsiteX854" fmla="*/ 458314 w 2997227"/>
              <a:gd name="connsiteY854" fmla="*/ 129574 h 472723"/>
              <a:gd name="connsiteX855" fmla="*/ 454219 w 2997227"/>
              <a:gd name="connsiteY855" fmla="*/ 125888 h 472723"/>
              <a:gd name="connsiteX856" fmla="*/ 446437 w 2997227"/>
              <a:gd name="connsiteY856" fmla="*/ 122611 h 472723"/>
              <a:gd name="connsiteX857" fmla="*/ 437631 w 2997227"/>
              <a:gd name="connsiteY857" fmla="*/ 116263 h 472723"/>
              <a:gd name="connsiteX858" fmla="*/ 432511 w 2997227"/>
              <a:gd name="connsiteY858" fmla="*/ 105000 h 472723"/>
              <a:gd name="connsiteX859" fmla="*/ 436402 w 2997227"/>
              <a:gd name="connsiteY859" fmla="*/ 95579 h 472723"/>
              <a:gd name="connsiteX860" fmla="*/ 450123 w 2997227"/>
              <a:gd name="connsiteY860" fmla="*/ 92303 h 472723"/>
              <a:gd name="connsiteX861" fmla="*/ 1504778 w 2997227"/>
              <a:gd name="connsiteY861" fmla="*/ 87798 h 472723"/>
              <a:gd name="connsiteX862" fmla="*/ 1521776 w 2997227"/>
              <a:gd name="connsiteY862" fmla="*/ 93327 h 472723"/>
              <a:gd name="connsiteX863" fmla="*/ 1535497 w 2997227"/>
              <a:gd name="connsiteY863" fmla="*/ 102952 h 472723"/>
              <a:gd name="connsiteX864" fmla="*/ 1537954 w 2997227"/>
              <a:gd name="connsiteY864" fmla="*/ 110734 h 472723"/>
              <a:gd name="connsiteX865" fmla="*/ 1522390 w 2997227"/>
              <a:gd name="connsiteY865" fmla="*/ 113191 h 472723"/>
              <a:gd name="connsiteX866" fmla="*/ 1486348 w 2997227"/>
              <a:gd name="connsiteY866" fmla="*/ 125888 h 472723"/>
              <a:gd name="connsiteX867" fmla="*/ 1485119 w 2997227"/>
              <a:gd name="connsiteY867" fmla="*/ 148005 h 472723"/>
              <a:gd name="connsiteX868" fmla="*/ 1487576 w 2997227"/>
              <a:gd name="connsiteY868" fmla="*/ 175447 h 472723"/>
              <a:gd name="connsiteX869" fmla="*/ 1488396 w 2997227"/>
              <a:gd name="connsiteY869" fmla="*/ 231558 h 472723"/>
              <a:gd name="connsiteX870" fmla="*/ 1485938 w 2997227"/>
              <a:gd name="connsiteY870" fmla="*/ 290128 h 472723"/>
              <a:gd name="connsiteX871" fmla="*/ 1485733 w 2997227"/>
              <a:gd name="connsiteY871" fmla="*/ 315112 h 472723"/>
              <a:gd name="connsiteX872" fmla="*/ 1485733 w 2997227"/>
              <a:gd name="connsiteY872" fmla="*/ 334362 h 472723"/>
              <a:gd name="connsiteX873" fmla="*/ 1486962 w 2997227"/>
              <a:gd name="connsiteY873" fmla="*/ 343372 h 472723"/>
              <a:gd name="connsiteX874" fmla="*/ 1488600 w 2997227"/>
              <a:gd name="connsiteY874" fmla="*/ 350950 h 472723"/>
              <a:gd name="connsiteX875" fmla="*/ 1490443 w 2997227"/>
              <a:gd name="connsiteY875" fmla="*/ 368356 h 472723"/>
              <a:gd name="connsiteX876" fmla="*/ 1487576 w 2997227"/>
              <a:gd name="connsiteY876" fmla="*/ 406037 h 472723"/>
              <a:gd name="connsiteX877" fmla="*/ 1478156 w 2997227"/>
              <a:gd name="connsiteY877" fmla="*/ 408290 h 472723"/>
              <a:gd name="connsiteX878" fmla="*/ 1461773 w 2997227"/>
              <a:gd name="connsiteY878" fmla="*/ 402761 h 472723"/>
              <a:gd name="connsiteX879" fmla="*/ 1443138 w 2997227"/>
              <a:gd name="connsiteY879" fmla="*/ 395593 h 472723"/>
              <a:gd name="connsiteX880" fmla="*/ 1430850 w 2997227"/>
              <a:gd name="connsiteY880" fmla="*/ 390269 h 472723"/>
              <a:gd name="connsiteX881" fmla="*/ 1421430 w 2997227"/>
              <a:gd name="connsiteY881" fmla="*/ 388221 h 472723"/>
              <a:gd name="connsiteX882" fmla="*/ 1415696 w 2997227"/>
              <a:gd name="connsiteY882" fmla="*/ 387606 h 472723"/>
              <a:gd name="connsiteX883" fmla="*/ 1397880 w 2997227"/>
              <a:gd name="connsiteY883" fmla="*/ 384535 h 472723"/>
              <a:gd name="connsiteX884" fmla="*/ 1381087 w 2997227"/>
              <a:gd name="connsiteY884" fmla="*/ 381872 h 472723"/>
              <a:gd name="connsiteX885" fmla="*/ 1372076 w 2997227"/>
              <a:gd name="connsiteY885" fmla="*/ 380848 h 472723"/>
              <a:gd name="connsiteX886" fmla="*/ 1362042 w 2997227"/>
              <a:gd name="connsiteY886" fmla="*/ 379210 h 472723"/>
              <a:gd name="connsiteX887" fmla="*/ 1354669 w 2997227"/>
              <a:gd name="connsiteY887" fmla="*/ 377367 h 472723"/>
              <a:gd name="connsiteX888" fmla="*/ 1343816 w 2997227"/>
              <a:gd name="connsiteY888" fmla="*/ 374910 h 472723"/>
              <a:gd name="connsiteX889" fmla="*/ 1341768 w 2997227"/>
              <a:gd name="connsiteY889" fmla="*/ 372043 h 472723"/>
              <a:gd name="connsiteX890" fmla="*/ 1347911 w 2997227"/>
              <a:gd name="connsiteY890" fmla="*/ 370814 h 472723"/>
              <a:gd name="connsiteX891" fmla="*/ 1374534 w 2997227"/>
              <a:gd name="connsiteY891" fmla="*/ 363442 h 472723"/>
              <a:gd name="connsiteX892" fmla="*/ 1437608 w 2997227"/>
              <a:gd name="connsiteY892" fmla="*/ 342553 h 472723"/>
              <a:gd name="connsiteX893" fmla="*/ 1452148 w 2997227"/>
              <a:gd name="connsiteY893" fmla="*/ 337024 h 472723"/>
              <a:gd name="connsiteX894" fmla="*/ 1456449 w 2997227"/>
              <a:gd name="connsiteY894" fmla="*/ 331904 h 472723"/>
              <a:gd name="connsiteX895" fmla="*/ 1459111 w 2997227"/>
              <a:gd name="connsiteY895" fmla="*/ 274564 h 472723"/>
              <a:gd name="connsiteX896" fmla="*/ 1462183 w 2997227"/>
              <a:gd name="connsiteY896" fmla="*/ 213128 h 472723"/>
              <a:gd name="connsiteX897" fmla="*/ 1465664 w 2997227"/>
              <a:gd name="connsiteY897" fmla="*/ 169508 h 472723"/>
              <a:gd name="connsiteX898" fmla="*/ 1467098 w 2997227"/>
              <a:gd name="connsiteY898" fmla="*/ 130393 h 472723"/>
              <a:gd name="connsiteX899" fmla="*/ 1458497 w 2997227"/>
              <a:gd name="connsiteY899" fmla="*/ 133670 h 472723"/>
              <a:gd name="connsiteX900" fmla="*/ 1425731 w 2997227"/>
              <a:gd name="connsiteY900" fmla="*/ 133670 h 472723"/>
              <a:gd name="connsiteX901" fmla="*/ 1409348 w 2997227"/>
              <a:gd name="connsiteY901" fmla="*/ 136127 h 472723"/>
              <a:gd name="connsiteX902" fmla="*/ 1405661 w 2997227"/>
              <a:gd name="connsiteY902" fmla="*/ 138994 h 472723"/>
              <a:gd name="connsiteX903" fmla="*/ 1404842 w 2997227"/>
              <a:gd name="connsiteY903" fmla="*/ 133260 h 472723"/>
              <a:gd name="connsiteX904" fmla="*/ 1408324 w 2997227"/>
              <a:gd name="connsiteY904" fmla="*/ 123226 h 472723"/>
              <a:gd name="connsiteX905" fmla="*/ 1421635 w 2997227"/>
              <a:gd name="connsiteY905" fmla="*/ 118106 h 472723"/>
              <a:gd name="connsiteX906" fmla="*/ 1437813 w 2997227"/>
              <a:gd name="connsiteY906" fmla="*/ 112986 h 472723"/>
              <a:gd name="connsiteX907" fmla="*/ 1457678 w 2997227"/>
              <a:gd name="connsiteY907" fmla="*/ 104590 h 472723"/>
              <a:gd name="connsiteX908" fmla="*/ 1485119 w 2997227"/>
              <a:gd name="connsiteY908" fmla="*/ 92712 h 472723"/>
              <a:gd name="connsiteX909" fmla="*/ 1504778 w 2997227"/>
              <a:gd name="connsiteY909" fmla="*/ 87798 h 472723"/>
              <a:gd name="connsiteX910" fmla="*/ 676004 w 2997227"/>
              <a:gd name="connsiteY910" fmla="*/ 86774 h 472723"/>
              <a:gd name="connsiteX911" fmla="*/ 679485 w 2997227"/>
              <a:gd name="connsiteY911" fmla="*/ 88617 h 472723"/>
              <a:gd name="connsiteX912" fmla="*/ 682557 w 2997227"/>
              <a:gd name="connsiteY912" fmla="*/ 90665 h 472723"/>
              <a:gd name="connsiteX913" fmla="*/ 688086 w 2997227"/>
              <a:gd name="connsiteY913" fmla="*/ 93122 h 472723"/>
              <a:gd name="connsiteX914" fmla="*/ 705288 w 2997227"/>
              <a:gd name="connsiteY914" fmla="*/ 99675 h 472723"/>
              <a:gd name="connsiteX915" fmla="*/ 713889 w 2997227"/>
              <a:gd name="connsiteY915" fmla="*/ 105409 h 472723"/>
              <a:gd name="connsiteX916" fmla="*/ 719623 w 2997227"/>
              <a:gd name="connsiteY916" fmla="*/ 112782 h 472723"/>
              <a:gd name="connsiteX917" fmla="*/ 714094 w 2997227"/>
              <a:gd name="connsiteY917" fmla="*/ 119335 h 472723"/>
              <a:gd name="connsiteX918" fmla="*/ 703240 w 2997227"/>
              <a:gd name="connsiteY918" fmla="*/ 122611 h 472723"/>
              <a:gd name="connsiteX919" fmla="*/ 686653 w 2997227"/>
              <a:gd name="connsiteY919" fmla="*/ 129779 h 472723"/>
              <a:gd name="connsiteX920" fmla="*/ 662283 w 2997227"/>
              <a:gd name="connsiteY920" fmla="*/ 142681 h 472723"/>
              <a:gd name="connsiteX921" fmla="*/ 627059 w 2997227"/>
              <a:gd name="connsiteY921" fmla="*/ 166026 h 472723"/>
              <a:gd name="connsiteX922" fmla="*/ 614363 w 2997227"/>
              <a:gd name="connsiteY922" fmla="*/ 176266 h 472723"/>
              <a:gd name="connsiteX923" fmla="*/ 606990 w 2997227"/>
              <a:gd name="connsiteY923" fmla="*/ 184457 h 472723"/>
              <a:gd name="connsiteX924" fmla="*/ 605966 w 2997227"/>
              <a:gd name="connsiteY924" fmla="*/ 186096 h 472723"/>
              <a:gd name="connsiteX925" fmla="*/ 601871 w 2997227"/>
              <a:gd name="connsiteY925" fmla="*/ 188143 h 472723"/>
              <a:gd name="connsiteX926" fmla="*/ 596751 w 2997227"/>
              <a:gd name="connsiteY926" fmla="*/ 188963 h 472723"/>
              <a:gd name="connsiteX927" fmla="*/ 583235 w 2997227"/>
              <a:gd name="connsiteY927" fmla="*/ 196335 h 472723"/>
              <a:gd name="connsiteX928" fmla="*/ 572176 w 2997227"/>
              <a:gd name="connsiteY928" fmla="*/ 204526 h 472723"/>
              <a:gd name="connsiteX929" fmla="*/ 573405 w 2997227"/>
              <a:gd name="connsiteY929" fmla="*/ 204936 h 472723"/>
              <a:gd name="connsiteX930" fmla="*/ 578320 w 2997227"/>
              <a:gd name="connsiteY930" fmla="*/ 203093 h 472723"/>
              <a:gd name="connsiteX931" fmla="*/ 588559 w 2997227"/>
              <a:gd name="connsiteY931" fmla="*/ 198588 h 472723"/>
              <a:gd name="connsiteX932" fmla="*/ 605762 w 2997227"/>
              <a:gd name="connsiteY932" fmla="*/ 191010 h 472723"/>
              <a:gd name="connsiteX933" fmla="*/ 625831 w 2997227"/>
              <a:gd name="connsiteY933" fmla="*/ 182000 h 472723"/>
              <a:gd name="connsiteX934" fmla="*/ 642418 w 2997227"/>
              <a:gd name="connsiteY934" fmla="*/ 174218 h 472723"/>
              <a:gd name="connsiteX935" fmla="*/ 659416 w 2997227"/>
              <a:gd name="connsiteY935" fmla="*/ 177904 h 472723"/>
              <a:gd name="connsiteX936" fmla="*/ 675594 w 2997227"/>
              <a:gd name="connsiteY936" fmla="*/ 190396 h 472723"/>
              <a:gd name="connsiteX937" fmla="*/ 666379 w 2997227"/>
              <a:gd name="connsiteY937" fmla="*/ 200021 h 472723"/>
              <a:gd name="connsiteX938" fmla="*/ 645490 w 2997227"/>
              <a:gd name="connsiteY938" fmla="*/ 209032 h 472723"/>
              <a:gd name="connsiteX939" fmla="*/ 631974 w 2997227"/>
              <a:gd name="connsiteY939" fmla="*/ 216404 h 472723"/>
              <a:gd name="connsiteX940" fmla="*/ 628288 w 2997227"/>
              <a:gd name="connsiteY940" fmla="*/ 218042 h 472723"/>
              <a:gd name="connsiteX941" fmla="*/ 618663 w 2997227"/>
              <a:gd name="connsiteY941" fmla="*/ 223367 h 472723"/>
              <a:gd name="connsiteX942" fmla="*/ 608219 w 2997227"/>
              <a:gd name="connsiteY942" fmla="*/ 232378 h 472723"/>
              <a:gd name="connsiteX943" fmla="*/ 603714 w 2997227"/>
              <a:gd name="connsiteY943" fmla="*/ 234835 h 472723"/>
              <a:gd name="connsiteX944" fmla="*/ 602485 w 2997227"/>
              <a:gd name="connsiteY944" fmla="*/ 235449 h 472723"/>
              <a:gd name="connsiteX945" fmla="*/ 602075 w 2997227"/>
              <a:gd name="connsiteY945" fmla="*/ 238112 h 472723"/>
              <a:gd name="connsiteX946" fmla="*/ 598594 w 2997227"/>
              <a:gd name="connsiteY946" fmla="*/ 243641 h 472723"/>
              <a:gd name="connsiteX947" fmla="*/ 591836 w 2997227"/>
              <a:gd name="connsiteY947" fmla="*/ 247941 h 472723"/>
              <a:gd name="connsiteX948" fmla="*/ 591017 w 2997227"/>
              <a:gd name="connsiteY948" fmla="*/ 249989 h 472723"/>
              <a:gd name="connsiteX949" fmla="*/ 595113 w 2997227"/>
              <a:gd name="connsiteY949" fmla="*/ 249170 h 472723"/>
              <a:gd name="connsiteX950" fmla="*/ 620097 w 2997227"/>
              <a:gd name="connsiteY950" fmla="*/ 236064 h 472723"/>
              <a:gd name="connsiteX951" fmla="*/ 622349 w 2997227"/>
              <a:gd name="connsiteY951" fmla="*/ 232173 h 472723"/>
              <a:gd name="connsiteX952" fmla="*/ 621735 w 2997227"/>
              <a:gd name="connsiteY952" fmla="*/ 228282 h 472723"/>
              <a:gd name="connsiteX953" fmla="*/ 626650 w 2997227"/>
              <a:gd name="connsiteY953" fmla="*/ 224596 h 472723"/>
              <a:gd name="connsiteX954" fmla="*/ 626650 w 2997227"/>
              <a:gd name="connsiteY954" fmla="*/ 228282 h 472723"/>
              <a:gd name="connsiteX955" fmla="*/ 626240 w 2997227"/>
              <a:gd name="connsiteY955" fmla="*/ 231558 h 472723"/>
              <a:gd name="connsiteX956" fmla="*/ 629107 w 2997227"/>
              <a:gd name="connsiteY956" fmla="*/ 231149 h 472723"/>
              <a:gd name="connsiteX957" fmla="*/ 651224 w 2997227"/>
              <a:gd name="connsiteY957" fmla="*/ 233606 h 472723"/>
              <a:gd name="connsiteX958" fmla="*/ 660440 w 2997227"/>
              <a:gd name="connsiteY958" fmla="*/ 236064 h 472723"/>
              <a:gd name="connsiteX959" fmla="*/ 672932 w 2997227"/>
              <a:gd name="connsiteY959" fmla="*/ 242617 h 472723"/>
              <a:gd name="connsiteX960" fmla="*/ 678666 w 2997227"/>
              <a:gd name="connsiteY960" fmla="*/ 248761 h 472723"/>
              <a:gd name="connsiteX961" fmla="*/ 677437 w 2997227"/>
              <a:gd name="connsiteY961" fmla="*/ 252447 h 472723"/>
              <a:gd name="connsiteX962" fmla="*/ 668222 w 2997227"/>
              <a:gd name="connsiteY962" fmla="*/ 258795 h 472723"/>
              <a:gd name="connsiteX963" fmla="*/ 661873 w 2997227"/>
              <a:gd name="connsiteY963" fmla="*/ 263915 h 472723"/>
              <a:gd name="connsiteX964" fmla="*/ 657368 w 2997227"/>
              <a:gd name="connsiteY964" fmla="*/ 266987 h 472723"/>
              <a:gd name="connsiteX965" fmla="*/ 651839 w 2997227"/>
              <a:gd name="connsiteY965" fmla="*/ 268830 h 472723"/>
              <a:gd name="connsiteX966" fmla="*/ 644876 w 2997227"/>
              <a:gd name="connsiteY966" fmla="*/ 270878 h 472723"/>
              <a:gd name="connsiteX967" fmla="*/ 637913 w 2997227"/>
              <a:gd name="connsiteY967" fmla="*/ 273949 h 472723"/>
              <a:gd name="connsiteX968" fmla="*/ 626650 w 2997227"/>
              <a:gd name="connsiteY968" fmla="*/ 280503 h 472723"/>
              <a:gd name="connsiteX969" fmla="*/ 611905 w 2997227"/>
              <a:gd name="connsiteY969" fmla="*/ 291356 h 472723"/>
              <a:gd name="connsiteX970" fmla="*/ 598799 w 2997227"/>
              <a:gd name="connsiteY970" fmla="*/ 309378 h 472723"/>
              <a:gd name="connsiteX971" fmla="*/ 597980 w 2997227"/>
              <a:gd name="connsiteY971" fmla="*/ 314702 h 472723"/>
              <a:gd name="connsiteX972" fmla="*/ 604942 w 2997227"/>
              <a:gd name="connsiteY972" fmla="*/ 313883 h 472723"/>
              <a:gd name="connsiteX973" fmla="*/ 609857 w 2997227"/>
              <a:gd name="connsiteY973" fmla="*/ 308559 h 472723"/>
              <a:gd name="connsiteX974" fmla="*/ 611905 w 2997227"/>
              <a:gd name="connsiteY974" fmla="*/ 305691 h 472723"/>
              <a:gd name="connsiteX975" fmla="*/ 612929 w 2997227"/>
              <a:gd name="connsiteY975" fmla="*/ 307739 h 472723"/>
              <a:gd name="connsiteX976" fmla="*/ 612724 w 2997227"/>
              <a:gd name="connsiteY976" fmla="*/ 309787 h 472723"/>
              <a:gd name="connsiteX977" fmla="*/ 641804 w 2997227"/>
              <a:gd name="connsiteY977" fmla="*/ 300367 h 472723"/>
              <a:gd name="connsiteX978" fmla="*/ 648767 w 2997227"/>
              <a:gd name="connsiteY978" fmla="*/ 298729 h 472723"/>
              <a:gd name="connsiteX979" fmla="*/ 663512 w 2997227"/>
              <a:gd name="connsiteY979" fmla="*/ 296271 h 472723"/>
              <a:gd name="connsiteX980" fmla="*/ 674775 w 2997227"/>
              <a:gd name="connsiteY980" fmla="*/ 295247 h 472723"/>
              <a:gd name="connsiteX981" fmla="*/ 686857 w 2997227"/>
              <a:gd name="connsiteY981" fmla="*/ 300367 h 472723"/>
              <a:gd name="connsiteX982" fmla="*/ 701602 w 2997227"/>
              <a:gd name="connsiteY982" fmla="*/ 310402 h 472723"/>
              <a:gd name="connsiteX983" fmla="*/ 705288 w 2997227"/>
              <a:gd name="connsiteY983" fmla="*/ 323713 h 472723"/>
              <a:gd name="connsiteX984" fmla="*/ 692182 w 2997227"/>
              <a:gd name="connsiteY984" fmla="*/ 348287 h 472723"/>
              <a:gd name="connsiteX985" fmla="*/ 679485 w 2997227"/>
              <a:gd name="connsiteY985" fmla="*/ 358117 h 472723"/>
              <a:gd name="connsiteX986" fmla="*/ 669246 w 2997227"/>
              <a:gd name="connsiteY986" fmla="*/ 363442 h 472723"/>
              <a:gd name="connsiteX987" fmla="*/ 662692 w 2997227"/>
              <a:gd name="connsiteY987" fmla="*/ 366309 h 472723"/>
              <a:gd name="connsiteX988" fmla="*/ 656958 w 2997227"/>
              <a:gd name="connsiteY988" fmla="*/ 369995 h 472723"/>
              <a:gd name="connsiteX989" fmla="*/ 658187 w 2997227"/>
              <a:gd name="connsiteY989" fmla="*/ 374500 h 472723"/>
              <a:gd name="connsiteX990" fmla="*/ 663921 w 2997227"/>
              <a:gd name="connsiteY990" fmla="*/ 376138 h 472723"/>
              <a:gd name="connsiteX991" fmla="*/ 683990 w 2997227"/>
              <a:gd name="connsiteY991" fmla="*/ 385559 h 472723"/>
              <a:gd name="connsiteX992" fmla="*/ 695458 w 2997227"/>
              <a:gd name="connsiteY992" fmla="*/ 399075 h 472723"/>
              <a:gd name="connsiteX993" fmla="*/ 681123 w 2997227"/>
              <a:gd name="connsiteY993" fmla="*/ 406652 h 472723"/>
              <a:gd name="connsiteX994" fmla="*/ 644671 w 2997227"/>
              <a:gd name="connsiteY994" fmla="*/ 410543 h 472723"/>
              <a:gd name="connsiteX995" fmla="*/ 609448 w 2997227"/>
              <a:gd name="connsiteY995" fmla="*/ 412181 h 472723"/>
              <a:gd name="connsiteX996" fmla="*/ 594293 w 2997227"/>
              <a:gd name="connsiteY996" fmla="*/ 413410 h 472723"/>
              <a:gd name="connsiteX997" fmla="*/ 590198 w 2997227"/>
              <a:gd name="connsiteY997" fmla="*/ 406857 h 472723"/>
              <a:gd name="connsiteX998" fmla="*/ 586307 w 2997227"/>
              <a:gd name="connsiteY998" fmla="*/ 392726 h 472723"/>
              <a:gd name="connsiteX999" fmla="*/ 589379 w 2997227"/>
              <a:gd name="connsiteY999" fmla="*/ 379825 h 472723"/>
              <a:gd name="connsiteX1000" fmla="*/ 590198 w 2997227"/>
              <a:gd name="connsiteY1000" fmla="*/ 373681 h 472723"/>
              <a:gd name="connsiteX1001" fmla="*/ 588559 w 2997227"/>
              <a:gd name="connsiteY1001" fmla="*/ 369995 h 472723"/>
              <a:gd name="connsiteX1002" fmla="*/ 591426 w 2997227"/>
              <a:gd name="connsiteY1002" fmla="*/ 366513 h 472723"/>
              <a:gd name="connsiteX1003" fmla="*/ 596751 w 2997227"/>
              <a:gd name="connsiteY1003" fmla="*/ 365489 h 472723"/>
              <a:gd name="connsiteX1004" fmla="*/ 612724 w 2997227"/>
              <a:gd name="connsiteY1004" fmla="*/ 358527 h 472723"/>
              <a:gd name="connsiteX1005" fmla="*/ 622964 w 2997227"/>
              <a:gd name="connsiteY1005" fmla="*/ 354431 h 472723"/>
              <a:gd name="connsiteX1006" fmla="*/ 621735 w 2997227"/>
              <a:gd name="connsiteY1006" fmla="*/ 355660 h 472723"/>
              <a:gd name="connsiteX1007" fmla="*/ 619277 w 2997227"/>
              <a:gd name="connsiteY1007" fmla="*/ 359755 h 472723"/>
              <a:gd name="connsiteX1008" fmla="*/ 625421 w 2997227"/>
              <a:gd name="connsiteY1008" fmla="*/ 356684 h 472723"/>
              <a:gd name="connsiteX1009" fmla="*/ 628698 w 2997227"/>
              <a:gd name="connsiteY1009" fmla="*/ 351769 h 472723"/>
              <a:gd name="connsiteX1010" fmla="*/ 633203 w 2997227"/>
              <a:gd name="connsiteY1010" fmla="*/ 347059 h 472723"/>
              <a:gd name="connsiteX1011" fmla="*/ 654910 w 2997227"/>
              <a:gd name="connsiteY1011" fmla="*/ 329037 h 472723"/>
              <a:gd name="connsiteX1012" fmla="*/ 667198 w 2997227"/>
              <a:gd name="connsiteY1012" fmla="*/ 314293 h 472723"/>
              <a:gd name="connsiteX1013" fmla="*/ 664740 w 2997227"/>
              <a:gd name="connsiteY1013" fmla="*/ 314702 h 472723"/>
              <a:gd name="connsiteX1014" fmla="*/ 638937 w 2997227"/>
              <a:gd name="connsiteY1014" fmla="*/ 321255 h 472723"/>
              <a:gd name="connsiteX1015" fmla="*/ 626650 w 2997227"/>
              <a:gd name="connsiteY1015" fmla="*/ 325761 h 472723"/>
              <a:gd name="connsiteX1016" fmla="*/ 606785 w 2997227"/>
              <a:gd name="connsiteY1016" fmla="*/ 333952 h 472723"/>
              <a:gd name="connsiteX1017" fmla="*/ 585078 w 2997227"/>
              <a:gd name="connsiteY1017" fmla="*/ 347059 h 472723"/>
              <a:gd name="connsiteX1018" fmla="*/ 577091 w 2997227"/>
              <a:gd name="connsiteY1018" fmla="*/ 355660 h 472723"/>
              <a:gd name="connsiteX1019" fmla="*/ 575862 w 2997227"/>
              <a:gd name="connsiteY1019" fmla="*/ 367537 h 472723"/>
              <a:gd name="connsiteX1020" fmla="*/ 574019 w 2997227"/>
              <a:gd name="connsiteY1020" fmla="*/ 388016 h 472723"/>
              <a:gd name="connsiteX1021" fmla="*/ 576272 w 2997227"/>
              <a:gd name="connsiteY1021" fmla="*/ 400918 h 472723"/>
              <a:gd name="connsiteX1022" fmla="*/ 576886 w 2997227"/>
              <a:gd name="connsiteY1022" fmla="*/ 403580 h 472723"/>
              <a:gd name="connsiteX1023" fmla="*/ 577501 w 2997227"/>
              <a:gd name="connsiteY1023" fmla="*/ 406037 h 472723"/>
              <a:gd name="connsiteX1024" fmla="*/ 579549 w 2997227"/>
              <a:gd name="connsiteY1024" fmla="*/ 414638 h 472723"/>
              <a:gd name="connsiteX1025" fmla="*/ 576477 w 2997227"/>
              <a:gd name="connsiteY1025" fmla="*/ 424878 h 472723"/>
              <a:gd name="connsiteX1026" fmla="*/ 570743 w 2997227"/>
              <a:gd name="connsiteY1026" fmla="*/ 428564 h 472723"/>
              <a:gd name="connsiteX1027" fmla="*/ 563985 w 2997227"/>
              <a:gd name="connsiteY1027" fmla="*/ 427335 h 472723"/>
              <a:gd name="connsiteX1028" fmla="*/ 554974 w 2997227"/>
              <a:gd name="connsiteY1028" fmla="*/ 422216 h 472723"/>
              <a:gd name="connsiteX1029" fmla="*/ 547602 w 2997227"/>
              <a:gd name="connsiteY1029" fmla="*/ 410543 h 472723"/>
              <a:gd name="connsiteX1030" fmla="*/ 542277 w 2997227"/>
              <a:gd name="connsiteY1030" fmla="*/ 392317 h 472723"/>
              <a:gd name="connsiteX1031" fmla="*/ 539820 w 2997227"/>
              <a:gd name="connsiteY1031" fmla="*/ 375729 h 472723"/>
              <a:gd name="connsiteX1032" fmla="*/ 537567 w 2997227"/>
              <a:gd name="connsiteY1032" fmla="*/ 366718 h 472723"/>
              <a:gd name="connsiteX1033" fmla="*/ 534905 w 2997227"/>
              <a:gd name="connsiteY1033" fmla="*/ 359346 h 472723"/>
              <a:gd name="connsiteX1034" fmla="*/ 537362 w 2997227"/>
              <a:gd name="connsiteY1034" fmla="*/ 353817 h 472723"/>
              <a:gd name="connsiteX1035" fmla="*/ 541868 w 2997227"/>
              <a:gd name="connsiteY1035" fmla="*/ 352793 h 472723"/>
              <a:gd name="connsiteX1036" fmla="*/ 539615 w 2997227"/>
              <a:gd name="connsiteY1036" fmla="*/ 356684 h 472723"/>
              <a:gd name="connsiteX1037" fmla="*/ 538182 w 2997227"/>
              <a:gd name="connsiteY1037" fmla="*/ 360575 h 472723"/>
              <a:gd name="connsiteX1038" fmla="*/ 542277 w 2997227"/>
              <a:gd name="connsiteY1038" fmla="*/ 357503 h 472723"/>
              <a:gd name="connsiteX1039" fmla="*/ 543506 w 2997227"/>
              <a:gd name="connsiteY1039" fmla="*/ 352383 h 472723"/>
              <a:gd name="connsiteX1040" fmla="*/ 545144 w 2997227"/>
              <a:gd name="connsiteY1040" fmla="*/ 347878 h 472723"/>
              <a:gd name="connsiteX1041" fmla="*/ 553131 w 2997227"/>
              <a:gd name="connsiteY1041" fmla="*/ 330880 h 472723"/>
              <a:gd name="connsiteX1042" fmla="*/ 561118 w 2997227"/>
              <a:gd name="connsiteY1042" fmla="*/ 313064 h 472723"/>
              <a:gd name="connsiteX1043" fmla="*/ 559889 w 2997227"/>
              <a:gd name="connsiteY1043" fmla="*/ 302824 h 472723"/>
              <a:gd name="connsiteX1044" fmla="*/ 549650 w 2997227"/>
              <a:gd name="connsiteY1044" fmla="*/ 297090 h 472723"/>
              <a:gd name="connsiteX1045" fmla="*/ 544940 w 2997227"/>
              <a:gd name="connsiteY1045" fmla="*/ 292380 h 472723"/>
              <a:gd name="connsiteX1046" fmla="*/ 545144 w 2997227"/>
              <a:gd name="connsiteY1046" fmla="*/ 283165 h 472723"/>
              <a:gd name="connsiteX1047" fmla="*/ 546373 w 2997227"/>
              <a:gd name="connsiteY1047" fmla="*/ 267601 h 472723"/>
              <a:gd name="connsiteX1048" fmla="*/ 548011 w 2997227"/>
              <a:gd name="connsiteY1048" fmla="*/ 262891 h 472723"/>
              <a:gd name="connsiteX1049" fmla="*/ 554565 w 2997227"/>
              <a:gd name="connsiteY1049" fmla="*/ 259000 h 472723"/>
              <a:gd name="connsiteX1050" fmla="*/ 572381 w 2997227"/>
              <a:gd name="connsiteY1050" fmla="*/ 247532 h 472723"/>
              <a:gd name="connsiteX1051" fmla="*/ 590812 w 2997227"/>
              <a:gd name="connsiteY1051" fmla="*/ 231968 h 472723"/>
              <a:gd name="connsiteX1052" fmla="*/ 596341 w 2997227"/>
              <a:gd name="connsiteY1052" fmla="*/ 223367 h 472723"/>
              <a:gd name="connsiteX1053" fmla="*/ 592041 w 2997227"/>
              <a:gd name="connsiteY1053" fmla="*/ 225210 h 472723"/>
              <a:gd name="connsiteX1054" fmla="*/ 585897 w 2997227"/>
              <a:gd name="connsiteY1054" fmla="*/ 228282 h 472723"/>
              <a:gd name="connsiteX1055" fmla="*/ 578730 w 2997227"/>
              <a:gd name="connsiteY1055" fmla="*/ 229920 h 472723"/>
              <a:gd name="connsiteX1056" fmla="*/ 555998 w 2997227"/>
              <a:gd name="connsiteY1056" fmla="*/ 236473 h 472723"/>
              <a:gd name="connsiteX1057" fmla="*/ 537362 w 2997227"/>
              <a:gd name="connsiteY1057" fmla="*/ 236064 h 472723"/>
              <a:gd name="connsiteX1058" fmla="*/ 530604 w 2997227"/>
              <a:gd name="connsiteY1058" fmla="*/ 229101 h 472723"/>
              <a:gd name="connsiteX1059" fmla="*/ 531219 w 2997227"/>
              <a:gd name="connsiteY1059" fmla="*/ 220909 h 472723"/>
              <a:gd name="connsiteX1060" fmla="*/ 532038 w 2997227"/>
              <a:gd name="connsiteY1060" fmla="*/ 215175 h 472723"/>
              <a:gd name="connsiteX1061" fmla="*/ 532652 w 2997227"/>
              <a:gd name="connsiteY1061" fmla="*/ 210056 h 472723"/>
              <a:gd name="connsiteX1062" fmla="*/ 544325 w 2997227"/>
              <a:gd name="connsiteY1062" fmla="*/ 201250 h 472723"/>
              <a:gd name="connsiteX1063" fmla="*/ 582006 w 2997227"/>
              <a:gd name="connsiteY1063" fmla="*/ 175447 h 472723"/>
              <a:gd name="connsiteX1064" fmla="*/ 614772 w 2997227"/>
              <a:gd name="connsiteY1064" fmla="*/ 149643 h 472723"/>
              <a:gd name="connsiteX1065" fmla="*/ 605352 w 2997227"/>
              <a:gd name="connsiteY1065" fmla="*/ 151691 h 472723"/>
              <a:gd name="connsiteX1066" fmla="*/ 593679 w 2997227"/>
              <a:gd name="connsiteY1066" fmla="*/ 153330 h 472723"/>
              <a:gd name="connsiteX1067" fmla="*/ 588355 w 2997227"/>
              <a:gd name="connsiteY1067" fmla="*/ 155173 h 472723"/>
              <a:gd name="connsiteX1068" fmla="*/ 570948 w 2997227"/>
              <a:gd name="connsiteY1068" fmla="*/ 161112 h 472723"/>
              <a:gd name="connsiteX1069" fmla="*/ 555179 w 2997227"/>
              <a:gd name="connsiteY1069" fmla="*/ 164593 h 472723"/>
              <a:gd name="connsiteX1070" fmla="*/ 542687 w 2997227"/>
              <a:gd name="connsiteY1070" fmla="*/ 163569 h 472723"/>
              <a:gd name="connsiteX1071" fmla="*/ 533062 w 2997227"/>
              <a:gd name="connsiteY1071" fmla="*/ 160907 h 472723"/>
              <a:gd name="connsiteX1072" fmla="*/ 526304 w 2997227"/>
              <a:gd name="connsiteY1072" fmla="*/ 154558 h 472723"/>
              <a:gd name="connsiteX1073" fmla="*/ 521184 w 2997227"/>
              <a:gd name="connsiteY1073" fmla="*/ 141247 h 472723"/>
              <a:gd name="connsiteX1074" fmla="*/ 519751 w 2997227"/>
              <a:gd name="connsiteY1074" fmla="*/ 134080 h 472723"/>
              <a:gd name="connsiteX1075" fmla="*/ 519341 w 2997227"/>
              <a:gd name="connsiteY1075" fmla="*/ 127731 h 472723"/>
              <a:gd name="connsiteX1076" fmla="*/ 525280 w 2997227"/>
              <a:gd name="connsiteY1076" fmla="*/ 117901 h 472723"/>
              <a:gd name="connsiteX1077" fmla="*/ 532448 w 2997227"/>
              <a:gd name="connsiteY1077" fmla="*/ 112782 h 472723"/>
              <a:gd name="connsiteX1078" fmla="*/ 531628 w 2997227"/>
              <a:gd name="connsiteY1078" fmla="*/ 115239 h 472723"/>
              <a:gd name="connsiteX1079" fmla="*/ 530809 w 2997227"/>
              <a:gd name="connsiteY1079" fmla="*/ 131622 h 472723"/>
              <a:gd name="connsiteX1080" fmla="*/ 536953 w 2997227"/>
              <a:gd name="connsiteY1080" fmla="*/ 134899 h 472723"/>
              <a:gd name="connsiteX1081" fmla="*/ 543301 w 2997227"/>
              <a:gd name="connsiteY1081" fmla="*/ 134284 h 472723"/>
              <a:gd name="connsiteX1082" fmla="*/ 548830 w 2997227"/>
              <a:gd name="connsiteY1082" fmla="*/ 132441 h 472723"/>
              <a:gd name="connsiteX1083" fmla="*/ 551902 w 2997227"/>
              <a:gd name="connsiteY1083" fmla="*/ 132851 h 472723"/>
              <a:gd name="connsiteX1084" fmla="*/ 549240 w 2997227"/>
              <a:gd name="connsiteY1084" fmla="*/ 135718 h 472723"/>
              <a:gd name="connsiteX1085" fmla="*/ 546373 w 2997227"/>
              <a:gd name="connsiteY1085" fmla="*/ 138175 h 472723"/>
              <a:gd name="connsiteX1086" fmla="*/ 549240 w 2997227"/>
              <a:gd name="connsiteY1086" fmla="*/ 137356 h 472723"/>
              <a:gd name="connsiteX1087" fmla="*/ 566033 w 2997227"/>
              <a:gd name="connsiteY1087" fmla="*/ 132032 h 472723"/>
              <a:gd name="connsiteX1088" fmla="*/ 581596 w 2997227"/>
              <a:gd name="connsiteY1088" fmla="*/ 125888 h 472723"/>
              <a:gd name="connsiteX1089" fmla="*/ 580368 w 2997227"/>
              <a:gd name="connsiteY1089" fmla="*/ 124659 h 472723"/>
              <a:gd name="connsiteX1090" fmla="*/ 583235 w 2997227"/>
              <a:gd name="connsiteY1090" fmla="*/ 121383 h 472723"/>
              <a:gd name="connsiteX1091" fmla="*/ 584464 w 2997227"/>
              <a:gd name="connsiteY1091" fmla="*/ 120973 h 472723"/>
              <a:gd name="connsiteX1092" fmla="*/ 589174 w 2997227"/>
              <a:gd name="connsiteY1092" fmla="*/ 119540 h 472723"/>
              <a:gd name="connsiteX1093" fmla="*/ 586921 w 2997227"/>
              <a:gd name="connsiteY1093" fmla="*/ 122611 h 472723"/>
              <a:gd name="connsiteX1094" fmla="*/ 586921 w 2997227"/>
              <a:gd name="connsiteY1094" fmla="*/ 124659 h 472723"/>
              <a:gd name="connsiteX1095" fmla="*/ 605352 w 2997227"/>
              <a:gd name="connsiteY1095" fmla="*/ 118925 h 472723"/>
              <a:gd name="connsiteX1096" fmla="*/ 632998 w 2997227"/>
              <a:gd name="connsiteY1096" fmla="*/ 108276 h 472723"/>
              <a:gd name="connsiteX1097" fmla="*/ 656344 w 2997227"/>
              <a:gd name="connsiteY1097" fmla="*/ 99470 h 472723"/>
              <a:gd name="connsiteX1098" fmla="*/ 673751 w 2997227"/>
              <a:gd name="connsiteY1098" fmla="*/ 92098 h 472723"/>
              <a:gd name="connsiteX1099" fmla="*/ 671703 w 2997227"/>
              <a:gd name="connsiteY1099" fmla="*/ 91689 h 472723"/>
              <a:gd name="connsiteX1100" fmla="*/ 669655 w 2997227"/>
              <a:gd name="connsiteY1100" fmla="*/ 90665 h 472723"/>
              <a:gd name="connsiteX1101" fmla="*/ 671294 w 2997227"/>
              <a:gd name="connsiteY1101" fmla="*/ 87798 h 472723"/>
              <a:gd name="connsiteX1102" fmla="*/ 676004 w 2997227"/>
              <a:gd name="connsiteY1102" fmla="*/ 86774 h 472723"/>
              <a:gd name="connsiteX1103" fmla="*/ 898761 w 2997227"/>
              <a:gd name="connsiteY1103" fmla="*/ 75254 h 472723"/>
              <a:gd name="connsiteX1104" fmla="*/ 905570 w 2997227"/>
              <a:gd name="connsiteY1104" fmla="*/ 76739 h 472723"/>
              <a:gd name="connsiteX1105" fmla="*/ 913148 w 2997227"/>
              <a:gd name="connsiteY1105" fmla="*/ 81449 h 472723"/>
              <a:gd name="connsiteX1106" fmla="*/ 916629 w 2997227"/>
              <a:gd name="connsiteY1106" fmla="*/ 83292 h 472723"/>
              <a:gd name="connsiteX1107" fmla="*/ 924001 w 2997227"/>
              <a:gd name="connsiteY1107" fmla="*/ 91074 h 472723"/>
              <a:gd name="connsiteX1108" fmla="*/ 926868 w 2997227"/>
              <a:gd name="connsiteY1108" fmla="*/ 105000 h 472723"/>
              <a:gd name="connsiteX1109" fmla="*/ 918677 w 2997227"/>
              <a:gd name="connsiteY1109" fmla="*/ 124455 h 472723"/>
              <a:gd name="connsiteX1110" fmla="*/ 903522 w 2997227"/>
              <a:gd name="connsiteY1110" fmla="*/ 148824 h 472723"/>
              <a:gd name="connsiteX1111" fmla="*/ 894512 w 2997227"/>
              <a:gd name="connsiteY1111" fmla="*/ 165207 h 472723"/>
              <a:gd name="connsiteX1112" fmla="*/ 895741 w 2997227"/>
              <a:gd name="connsiteY1112" fmla="*/ 165617 h 472723"/>
              <a:gd name="connsiteX1113" fmla="*/ 911304 w 2997227"/>
              <a:gd name="connsiteY1113" fmla="*/ 170941 h 472723"/>
              <a:gd name="connsiteX1114" fmla="*/ 931374 w 2997227"/>
              <a:gd name="connsiteY1114" fmla="*/ 182409 h 472723"/>
              <a:gd name="connsiteX1115" fmla="*/ 934855 w 2997227"/>
              <a:gd name="connsiteY1115" fmla="*/ 185891 h 472723"/>
              <a:gd name="connsiteX1116" fmla="*/ 933012 w 2997227"/>
              <a:gd name="connsiteY1116" fmla="*/ 188963 h 472723"/>
              <a:gd name="connsiteX1117" fmla="*/ 927483 w 2997227"/>
              <a:gd name="connsiteY1117" fmla="*/ 198383 h 472723"/>
              <a:gd name="connsiteX1118" fmla="*/ 922158 w 2997227"/>
              <a:gd name="connsiteY1118" fmla="*/ 208417 h 472723"/>
              <a:gd name="connsiteX1119" fmla="*/ 919496 w 2997227"/>
              <a:gd name="connsiteY1119" fmla="*/ 212718 h 472723"/>
              <a:gd name="connsiteX1120" fmla="*/ 913762 w 2997227"/>
              <a:gd name="connsiteY1120" fmla="*/ 223777 h 472723"/>
              <a:gd name="connsiteX1121" fmla="*/ 908847 w 2997227"/>
              <a:gd name="connsiteY1121" fmla="*/ 234630 h 472723"/>
              <a:gd name="connsiteX1122" fmla="*/ 903113 w 2997227"/>
              <a:gd name="connsiteY1122" fmla="*/ 246303 h 472723"/>
              <a:gd name="connsiteX1123" fmla="*/ 894921 w 2997227"/>
              <a:gd name="connsiteY1123" fmla="*/ 262686 h 472723"/>
              <a:gd name="connsiteX1124" fmla="*/ 905980 w 2997227"/>
              <a:gd name="connsiteY1124" fmla="*/ 255723 h 472723"/>
              <a:gd name="connsiteX1125" fmla="*/ 916629 w 2997227"/>
              <a:gd name="connsiteY1125" fmla="*/ 249989 h 472723"/>
              <a:gd name="connsiteX1126" fmla="*/ 925435 w 2997227"/>
              <a:gd name="connsiteY1126" fmla="*/ 253061 h 472723"/>
              <a:gd name="connsiteX1127" fmla="*/ 933421 w 2997227"/>
              <a:gd name="connsiteY1127" fmla="*/ 257771 h 472723"/>
              <a:gd name="connsiteX1128" fmla="*/ 942022 w 2997227"/>
              <a:gd name="connsiteY1128" fmla="*/ 262686 h 472723"/>
              <a:gd name="connsiteX1129" fmla="*/ 962092 w 2997227"/>
              <a:gd name="connsiteY1129" fmla="*/ 286851 h 472723"/>
              <a:gd name="connsiteX1130" fmla="*/ 963320 w 2997227"/>
              <a:gd name="connsiteY1130" fmla="*/ 303234 h 472723"/>
              <a:gd name="connsiteX1131" fmla="*/ 956562 w 2997227"/>
              <a:gd name="connsiteY1131" fmla="*/ 309992 h 472723"/>
              <a:gd name="connsiteX1132" fmla="*/ 947347 w 2997227"/>
              <a:gd name="connsiteY1132" fmla="*/ 308149 h 472723"/>
              <a:gd name="connsiteX1133" fmla="*/ 935264 w 2997227"/>
              <a:gd name="connsiteY1133" fmla="*/ 297500 h 472723"/>
              <a:gd name="connsiteX1134" fmla="*/ 929326 w 2997227"/>
              <a:gd name="connsiteY1134" fmla="*/ 287670 h 472723"/>
              <a:gd name="connsiteX1135" fmla="*/ 927073 w 2997227"/>
              <a:gd name="connsiteY1135" fmla="*/ 283165 h 472723"/>
              <a:gd name="connsiteX1136" fmla="*/ 924001 w 2997227"/>
              <a:gd name="connsiteY1136" fmla="*/ 273335 h 472723"/>
              <a:gd name="connsiteX1137" fmla="*/ 917448 w 2997227"/>
              <a:gd name="connsiteY1137" fmla="*/ 260024 h 472723"/>
              <a:gd name="connsiteX1138" fmla="*/ 910485 w 2997227"/>
              <a:gd name="connsiteY1138" fmla="*/ 257976 h 472723"/>
              <a:gd name="connsiteX1139" fmla="*/ 904342 w 2997227"/>
              <a:gd name="connsiteY1139" fmla="*/ 261867 h 472723"/>
              <a:gd name="connsiteX1140" fmla="*/ 899632 w 2997227"/>
              <a:gd name="connsiteY1140" fmla="*/ 265553 h 472723"/>
              <a:gd name="connsiteX1141" fmla="*/ 905161 w 2997227"/>
              <a:gd name="connsiteY1141" fmla="*/ 268011 h 472723"/>
              <a:gd name="connsiteX1142" fmla="*/ 910485 w 2997227"/>
              <a:gd name="connsiteY1142" fmla="*/ 277431 h 472723"/>
              <a:gd name="connsiteX1143" fmla="*/ 895741 w 2997227"/>
              <a:gd name="connsiteY1143" fmla="*/ 288899 h 472723"/>
              <a:gd name="connsiteX1144" fmla="*/ 886320 w 2997227"/>
              <a:gd name="connsiteY1144" fmla="*/ 294223 h 472723"/>
              <a:gd name="connsiteX1145" fmla="*/ 872395 w 2997227"/>
              <a:gd name="connsiteY1145" fmla="*/ 305282 h 472723"/>
              <a:gd name="connsiteX1146" fmla="*/ 866661 w 2997227"/>
              <a:gd name="connsiteY1146" fmla="*/ 309582 h 472723"/>
              <a:gd name="connsiteX1147" fmla="*/ 849049 w 2997227"/>
              <a:gd name="connsiteY1147" fmla="*/ 325761 h 472723"/>
              <a:gd name="connsiteX1148" fmla="*/ 832666 w 2997227"/>
              <a:gd name="connsiteY1148" fmla="*/ 342553 h 472723"/>
              <a:gd name="connsiteX1149" fmla="*/ 824475 w 2997227"/>
              <a:gd name="connsiteY1149" fmla="*/ 350130 h 472723"/>
              <a:gd name="connsiteX1150" fmla="*/ 815873 w 2997227"/>
              <a:gd name="connsiteY1150" fmla="*/ 355250 h 472723"/>
              <a:gd name="connsiteX1151" fmla="*/ 809935 w 2997227"/>
              <a:gd name="connsiteY1151" fmla="*/ 346035 h 472723"/>
              <a:gd name="connsiteX1152" fmla="*/ 805224 w 2997227"/>
              <a:gd name="connsiteY1152" fmla="*/ 328218 h 472723"/>
              <a:gd name="connsiteX1153" fmla="*/ 801129 w 2997227"/>
              <a:gd name="connsiteY1153" fmla="*/ 314088 h 472723"/>
              <a:gd name="connsiteX1154" fmla="*/ 798262 w 2997227"/>
              <a:gd name="connsiteY1154" fmla="*/ 311630 h 472723"/>
              <a:gd name="connsiteX1155" fmla="*/ 811778 w 2997227"/>
              <a:gd name="connsiteY1155" fmla="*/ 296271 h 472723"/>
              <a:gd name="connsiteX1156" fmla="*/ 833280 w 2997227"/>
              <a:gd name="connsiteY1156" fmla="*/ 272721 h 472723"/>
              <a:gd name="connsiteX1157" fmla="*/ 844953 w 2997227"/>
              <a:gd name="connsiteY1157" fmla="*/ 259000 h 472723"/>
              <a:gd name="connsiteX1158" fmla="*/ 879358 w 2997227"/>
              <a:gd name="connsiteY1158" fmla="*/ 218452 h 472723"/>
              <a:gd name="connsiteX1159" fmla="*/ 881815 w 2997227"/>
              <a:gd name="connsiteY1159" fmla="*/ 208213 h 472723"/>
              <a:gd name="connsiteX1160" fmla="*/ 871780 w 2997227"/>
              <a:gd name="connsiteY1160" fmla="*/ 213742 h 472723"/>
              <a:gd name="connsiteX1161" fmla="*/ 863794 w 2997227"/>
              <a:gd name="connsiteY1161" fmla="*/ 220500 h 472723"/>
              <a:gd name="connsiteX1162" fmla="*/ 858879 w 2997227"/>
              <a:gd name="connsiteY1162" fmla="*/ 222138 h 472723"/>
              <a:gd name="connsiteX1163" fmla="*/ 849459 w 2997227"/>
              <a:gd name="connsiteY1163" fmla="*/ 225005 h 472723"/>
              <a:gd name="connsiteX1164" fmla="*/ 840038 w 2997227"/>
              <a:gd name="connsiteY1164" fmla="*/ 228691 h 472723"/>
              <a:gd name="connsiteX1165" fmla="*/ 832871 w 2997227"/>
              <a:gd name="connsiteY1165" fmla="*/ 225210 h 472723"/>
              <a:gd name="connsiteX1166" fmla="*/ 828161 w 2997227"/>
              <a:gd name="connsiteY1166" fmla="*/ 207393 h 472723"/>
              <a:gd name="connsiteX1167" fmla="*/ 824065 w 2997227"/>
              <a:gd name="connsiteY1167" fmla="*/ 193058 h 472723"/>
              <a:gd name="connsiteX1168" fmla="*/ 823451 w 2997227"/>
              <a:gd name="connsiteY1168" fmla="*/ 184457 h 472723"/>
              <a:gd name="connsiteX1169" fmla="*/ 827751 w 2997227"/>
              <a:gd name="connsiteY1169" fmla="*/ 178314 h 472723"/>
              <a:gd name="connsiteX1170" fmla="*/ 845158 w 2997227"/>
              <a:gd name="connsiteY1170" fmla="*/ 163569 h 472723"/>
              <a:gd name="connsiteX1171" fmla="*/ 860108 w 2997227"/>
              <a:gd name="connsiteY1171" fmla="*/ 146367 h 472723"/>
              <a:gd name="connsiteX1172" fmla="*/ 861541 w 2997227"/>
              <a:gd name="connsiteY1172" fmla="*/ 144729 h 472723"/>
              <a:gd name="connsiteX1173" fmla="*/ 870961 w 2997227"/>
              <a:gd name="connsiteY1173" fmla="*/ 134284 h 472723"/>
              <a:gd name="connsiteX1174" fmla="*/ 885911 w 2997227"/>
              <a:gd name="connsiteY1174" fmla="*/ 116058 h 472723"/>
              <a:gd name="connsiteX1175" fmla="*/ 894717 w 2997227"/>
              <a:gd name="connsiteY1175" fmla="*/ 102337 h 472723"/>
              <a:gd name="connsiteX1176" fmla="*/ 899427 w 2997227"/>
              <a:gd name="connsiteY1176" fmla="*/ 90255 h 472723"/>
              <a:gd name="connsiteX1177" fmla="*/ 895536 w 2997227"/>
              <a:gd name="connsiteY1177" fmla="*/ 89026 h 472723"/>
              <a:gd name="connsiteX1178" fmla="*/ 891645 w 2997227"/>
              <a:gd name="connsiteY1178" fmla="*/ 86774 h 472723"/>
              <a:gd name="connsiteX1179" fmla="*/ 887549 w 2997227"/>
              <a:gd name="connsiteY1179" fmla="*/ 88207 h 472723"/>
              <a:gd name="connsiteX1180" fmla="*/ 882839 w 2997227"/>
              <a:gd name="connsiteY1180" fmla="*/ 90460 h 472723"/>
              <a:gd name="connsiteX1181" fmla="*/ 883863 w 2997227"/>
              <a:gd name="connsiteY1181" fmla="*/ 84521 h 472723"/>
              <a:gd name="connsiteX1182" fmla="*/ 892259 w 2997227"/>
              <a:gd name="connsiteY1182" fmla="*/ 76534 h 472723"/>
              <a:gd name="connsiteX1183" fmla="*/ 898761 w 2997227"/>
              <a:gd name="connsiteY1183" fmla="*/ 75254 h 472723"/>
              <a:gd name="connsiteX1184" fmla="*/ 2683329 w 2997227"/>
              <a:gd name="connsiteY1184" fmla="*/ 66295 h 472723"/>
              <a:gd name="connsiteX1185" fmla="*/ 2669199 w 2997227"/>
              <a:gd name="connsiteY1185" fmla="*/ 68548 h 472723"/>
              <a:gd name="connsiteX1186" fmla="*/ 2645444 w 2997227"/>
              <a:gd name="connsiteY1186" fmla="*/ 78582 h 472723"/>
              <a:gd name="connsiteX1187" fmla="*/ 2627423 w 2997227"/>
              <a:gd name="connsiteY1187" fmla="*/ 88617 h 472723"/>
              <a:gd name="connsiteX1188" fmla="*/ 2623737 w 2997227"/>
              <a:gd name="connsiteY1188" fmla="*/ 89845 h 472723"/>
              <a:gd name="connsiteX1189" fmla="*/ 2611654 w 2997227"/>
              <a:gd name="connsiteY1189" fmla="*/ 96808 h 472723"/>
              <a:gd name="connsiteX1190" fmla="*/ 2602438 w 2997227"/>
              <a:gd name="connsiteY1190" fmla="*/ 108276 h 472723"/>
              <a:gd name="connsiteX1191" fmla="*/ 2606534 w 2997227"/>
              <a:gd name="connsiteY1191" fmla="*/ 111553 h 472723"/>
              <a:gd name="connsiteX1192" fmla="*/ 2625784 w 2997227"/>
              <a:gd name="connsiteY1192" fmla="*/ 105409 h 472723"/>
              <a:gd name="connsiteX1193" fmla="*/ 2652202 w 2997227"/>
              <a:gd name="connsiteY1193" fmla="*/ 99880 h 472723"/>
              <a:gd name="connsiteX1194" fmla="*/ 2670428 w 2997227"/>
              <a:gd name="connsiteY1194" fmla="*/ 100904 h 472723"/>
              <a:gd name="connsiteX1195" fmla="*/ 2673705 w 2997227"/>
              <a:gd name="connsiteY1195" fmla="*/ 100494 h 472723"/>
              <a:gd name="connsiteX1196" fmla="*/ 2679848 w 2997227"/>
              <a:gd name="connsiteY1196" fmla="*/ 90665 h 472723"/>
              <a:gd name="connsiteX1197" fmla="*/ 2686401 w 2997227"/>
              <a:gd name="connsiteY1197" fmla="*/ 72234 h 472723"/>
              <a:gd name="connsiteX1198" fmla="*/ 2683329 w 2997227"/>
              <a:gd name="connsiteY1198" fmla="*/ 66295 h 472723"/>
              <a:gd name="connsiteX1199" fmla="*/ 2587694 w 2997227"/>
              <a:gd name="connsiteY1199" fmla="*/ 58308 h 472723"/>
              <a:gd name="connsiteX1200" fmla="*/ 2597523 w 2997227"/>
              <a:gd name="connsiteY1200" fmla="*/ 65271 h 472723"/>
              <a:gd name="connsiteX1201" fmla="*/ 2599162 w 2997227"/>
              <a:gd name="connsiteY1201" fmla="*/ 75510 h 472723"/>
              <a:gd name="connsiteX1202" fmla="*/ 2599162 w 2997227"/>
              <a:gd name="connsiteY1202" fmla="*/ 84931 h 472723"/>
              <a:gd name="connsiteX1203" fmla="*/ 2602234 w 2997227"/>
              <a:gd name="connsiteY1203" fmla="*/ 91484 h 472723"/>
              <a:gd name="connsiteX1204" fmla="*/ 2606534 w 2997227"/>
              <a:gd name="connsiteY1204" fmla="*/ 89436 h 472723"/>
              <a:gd name="connsiteX1205" fmla="*/ 2633361 w 2997227"/>
              <a:gd name="connsiteY1205" fmla="*/ 74896 h 472723"/>
              <a:gd name="connsiteX1206" fmla="*/ 2665923 w 2997227"/>
              <a:gd name="connsiteY1206" fmla="*/ 62814 h 472723"/>
              <a:gd name="connsiteX1207" fmla="*/ 2697460 w 2997227"/>
              <a:gd name="connsiteY1207" fmla="*/ 62814 h 472723"/>
              <a:gd name="connsiteX1208" fmla="*/ 2705447 w 2997227"/>
              <a:gd name="connsiteY1208" fmla="*/ 70595 h 472723"/>
              <a:gd name="connsiteX1209" fmla="*/ 2708928 w 2997227"/>
              <a:gd name="connsiteY1209" fmla="*/ 80835 h 472723"/>
              <a:gd name="connsiteX1210" fmla="*/ 2700736 w 2997227"/>
              <a:gd name="connsiteY1210" fmla="*/ 107662 h 472723"/>
              <a:gd name="connsiteX1211" fmla="*/ 2686811 w 2997227"/>
              <a:gd name="connsiteY1211" fmla="*/ 132441 h 472723"/>
              <a:gd name="connsiteX1212" fmla="*/ 2684763 w 2997227"/>
              <a:gd name="connsiteY1212" fmla="*/ 136537 h 472723"/>
              <a:gd name="connsiteX1213" fmla="*/ 2673909 w 2997227"/>
              <a:gd name="connsiteY1213" fmla="*/ 151486 h 472723"/>
              <a:gd name="connsiteX1214" fmla="*/ 2657321 w 2997227"/>
              <a:gd name="connsiteY1214" fmla="*/ 166436 h 472723"/>
              <a:gd name="connsiteX1215" fmla="*/ 2649130 w 2997227"/>
              <a:gd name="connsiteY1215" fmla="*/ 170941 h 472723"/>
              <a:gd name="connsiteX1216" fmla="*/ 2643805 w 2997227"/>
              <a:gd name="connsiteY1216" fmla="*/ 166026 h 472723"/>
              <a:gd name="connsiteX1217" fmla="*/ 2638481 w 2997227"/>
              <a:gd name="connsiteY1217" fmla="*/ 161112 h 472723"/>
              <a:gd name="connsiteX1218" fmla="*/ 2624965 w 2997227"/>
              <a:gd name="connsiteY1218" fmla="*/ 163569 h 472723"/>
              <a:gd name="connsiteX1219" fmla="*/ 2610835 w 2997227"/>
              <a:gd name="connsiteY1219" fmla="*/ 167665 h 472723"/>
              <a:gd name="connsiteX1220" fmla="*/ 2607763 w 2997227"/>
              <a:gd name="connsiteY1220" fmla="*/ 175037 h 472723"/>
              <a:gd name="connsiteX1221" fmla="*/ 2606125 w 2997227"/>
              <a:gd name="connsiteY1221" fmla="*/ 179542 h 472723"/>
              <a:gd name="connsiteX1222" fmla="*/ 2601209 w 2997227"/>
              <a:gd name="connsiteY1222" fmla="*/ 181590 h 472723"/>
              <a:gd name="connsiteX1223" fmla="*/ 2594861 w 2997227"/>
              <a:gd name="connsiteY1223" fmla="*/ 181385 h 472723"/>
              <a:gd name="connsiteX1224" fmla="*/ 2587694 w 2997227"/>
              <a:gd name="connsiteY1224" fmla="*/ 175037 h 472723"/>
              <a:gd name="connsiteX1225" fmla="*/ 2576226 w 2997227"/>
              <a:gd name="connsiteY1225" fmla="*/ 157835 h 472723"/>
              <a:gd name="connsiteX1226" fmla="*/ 2570287 w 2997227"/>
              <a:gd name="connsiteY1226" fmla="*/ 148005 h 472723"/>
              <a:gd name="connsiteX1227" fmla="*/ 2569672 w 2997227"/>
              <a:gd name="connsiteY1227" fmla="*/ 144114 h 472723"/>
              <a:gd name="connsiteX1228" fmla="*/ 2568853 w 2997227"/>
              <a:gd name="connsiteY1228" fmla="*/ 137766 h 472723"/>
              <a:gd name="connsiteX1229" fmla="*/ 2570492 w 2997227"/>
              <a:gd name="connsiteY1229" fmla="*/ 94760 h 472723"/>
              <a:gd name="connsiteX1230" fmla="*/ 2582369 w 2997227"/>
              <a:gd name="connsiteY1230" fmla="*/ 61175 h 472723"/>
              <a:gd name="connsiteX1231" fmla="*/ 2587694 w 2997227"/>
              <a:gd name="connsiteY1231" fmla="*/ 58308 h 472723"/>
              <a:gd name="connsiteX1232" fmla="*/ 126149 w 2997227"/>
              <a:gd name="connsiteY1232" fmla="*/ 57694 h 472723"/>
              <a:gd name="connsiteX1233" fmla="*/ 129221 w 2997227"/>
              <a:gd name="connsiteY1233" fmla="*/ 60151 h 472723"/>
              <a:gd name="connsiteX1234" fmla="*/ 132293 w 2997227"/>
              <a:gd name="connsiteY1234" fmla="*/ 90255 h 472723"/>
              <a:gd name="connsiteX1235" fmla="*/ 135569 w 2997227"/>
              <a:gd name="connsiteY1235" fmla="*/ 119949 h 472723"/>
              <a:gd name="connsiteX1236" fmla="*/ 138436 w 2997227"/>
              <a:gd name="connsiteY1236" fmla="*/ 125888 h 472723"/>
              <a:gd name="connsiteX1237" fmla="*/ 147857 w 2997227"/>
              <a:gd name="connsiteY1237" fmla="*/ 139199 h 472723"/>
              <a:gd name="connsiteX1238" fmla="*/ 161373 w 2997227"/>
              <a:gd name="connsiteY1238" fmla="*/ 148415 h 472723"/>
              <a:gd name="connsiteX1239" fmla="*/ 165264 w 2997227"/>
              <a:gd name="connsiteY1239" fmla="*/ 152920 h 472723"/>
              <a:gd name="connsiteX1240" fmla="*/ 164649 w 2997227"/>
              <a:gd name="connsiteY1240" fmla="*/ 161112 h 472723"/>
              <a:gd name="connsiteX1241" fmla="*/ 138027 w 2997227"/>
              <a:gd name="connsiteY1241" fmla="*/ 177495 h 472723"/>
              <a:gd name="connsiteX1242" fmla="*/ 124920 w 2997227"/>
              <a:gd name="connsiteY1242" fmla="*/ 207393 h 472723"/>
              <a:gd name="connsiteX1243" fmla="*/ 123692 w 2997227"/>
              <a:gd name="connsiteY1243" fmla="*/ 240979 h 472723"/>
              <a:gd name="connsiteX1244" fmla="*/ 122872 w 2997227"/>
              <a:gd name="connsiteY1244" fmla="*/ 258181 h 472723"/>
              <a:gd name="connsiteX1245" fmla="*/ 125330 w 2997227"/>
              <a:gd name="connsiteY1245" fmla="*/ 261457 h 472723"/>
              <a:gd name="connsiteX1246" fmla="*/ 153181 w 2997227"/>
              <a:gd name="connsiteY1246" fmla="*/ 241388 h 472723"/>
              <a:gd name="connsiteX1247" fmla="*/ 166697 w 2997227"/>
              <a:gd name="connsiteY1247" fmla="*/ 226644 h 472723"/>
              <a:gd name="connsiteX1248" fmla="*/ 160553 w 2997227"/>
              <a:gd name="connsiteY1248" fmla="*/ 238112 h 472723"/>
              <a:gd name="connsiteX1249" fmla="*/ 157686 w 2997227"/>
              <a:gd name="connsiteY1249" fmla="*/ 243641 h 472723"/>
              <a:gd name="connsiteX1250" fmla="*/ 156048 w 2997227"/>
              <a:gd name="connsiteY1250" fmla="*/ 247941 h 472723"/>
              <a:gd name="connsiteX1251" fmla="*/ 156048 w 2997227"/>
              <a:gd name="connsiteY1251" fmla="*/ 249989 h 472723"/>
              <a:gd name="connsiteX1252" fmla="*/ 153591 w 2997227"/>
              <a:gd name="connsiteY1252" fmla="*/ 274973 h 472723"/>
              <a:gd name="connsiteX1253" fmla="*/ 149700 w 2997227"/>
              <a:gd name="connsiteY1253" fmla="*/ 281731 h 472723"/>
              <a:gd name="connsiteX1254" fmla="*/ 139256 w 2997227"/>
              <a:gd name="connsiteY1254" fmla="*/ 278250 h 472723"/>
              <a:gd name="connsiteX1255" fmla="*/ 125330 w 2997227"/>
              <a:gd name="connsiteY1255" fmla="*/ 273540 h 472723"/>
              <a:gd name="connsiteX1256" fmla="*/ 122463 w 2997227"/>
              <a:gd name="connsiteY1256" fmla="*/ 283984 h 472723"/>
              <a:gd name="connsiteX1257" fmla="*/ 122872 w 2997227"/>
              <a:gd name="connsiteY1257" fmla="*/ 311835 h 472723"/>
              <a:gd name="connsiteX1258" fmla="*/ 121234 w 2997227"/>
              <a:gd name="connsiteY1258" fmla="*/ 381668 h 472723"/>
              <a:gd name="connsiteX1259" fmla="*/ 110176 w 2997227"/>
              <a:gd name="connsiteY1259" fmla="*/ 408085 h 472723"/>
              <a:gd name="connsiteX1260" fmla="*/ 100141 w 2997227"/>
              <a:gd name="connsiteY1260" fmla="*/ 400918 h 472723"/>
              <a:gd name="connsiteX1261" fmla="*/ 92154 w 2997227"/>
              <a:gd name="connsiteY1261" fmla="*/ 388835 h 472723"/>
              <a:gd name="connsiteX1262" fmla="*/ 82325 w 2997227"/>
              <a:gd name="connsiteY1262" fmla="*/ 370814 h 472723"/>
              <a:gd name="connsiteX1263" fmla="*/ 73314 w 2997227"/>
              <a:gd name="connsiteY1263" fmla="*/ 358117 h 472723"/>
              <a:gd name="connsiteX1264" fmla="*/ 76591 w 2997227"/>
              <a:gd name="connsiteY1264" fmla="*/ 348287 h 472723"/>
              <a:gd name="connsiteX1265" fmla="*/ 81301 w 2997227"/>
              <a:gd name="connsiteY1265" fmla="*/ 333338 h 472723"/>
              <a:gd name="connsiteX1266" fmla="*/ 83144 w 2997227"/>
              <a:gd name="connsiteY1266" fmla="*/ 323303 h 472723"/>
              <a:gd name="connsiteX1267" fmla="*/ 83963 w 2997227"/>
              <a:gd name="connsiteY1267" fmla="*/ 320027 h 472723"/>
              <a:gd name="connsiteX1268" fmla="*/ 84373 w 2997227"/>
              <a:gd name="connsiteY1268" fmla="*/ 321255 h 472723"/>
              <a:gd name="connsiteX1269" fmla="*/ 87240 w 2997227"/>
              <a:gd name="connsiteY1269" fmla="*/ 323713 h 472723"/>
              <a:gd name="connsiteX1270" fmla="*/ 88468 w 2997227"/>
              <a:gd name="connsiteY1270" fmla="*/ 324122 h 472723"/>
              <a:gd name="connsiteX1271" fmla="*/ 88878 w 2997227"/>
              <a:gd name="connsiteY1271" fmla="*/ 326580 h 472723"/>
              <a:gd name="connsiteX1272" fmla="*/ 94612 w 2997227"/>
              <a:gd name="connsiteY1272" fmla="*/ 329037 h 472723"/>
              <a:gd name="connsiteX1273" fmla="*/ 98503 w 2997227"/>
              <a:gd name="connsiteY1273" fmla="*/ 309582 h 472723"/>
              <a:gd name="connsiteX1274" fmla="*/ 100755 w 2997227"/>
              <a:gd name="connsiteY1274" fmla="*/ 278660 h 472723"/>
              <a:gd name="connsiteX1275" fmla="*/ 94407 w 2997227"/>
              <a:gd name="connsiteY1275" fmla="*/ 277021 h 472723"/>
              <a:gd name="connsiteX1276" fmla="*/ 81710 w 2997227"/>
              <a:gd name="connsiteY1276" fmla="*/ 279888 h 472723"/>
              <a:gd name="connsiteX1277" fmla="*/ 73724 w 2997227"/>
              <a:gd name="connsiteY1277" fmla="*/ 284803 h 472723"/>
              <a:gd name="connsiteX1278" fmla="*/ 66351 w 2997227"/>
              <a:gd name="connsiteY1278" fmla="*/ 294838 h 472723"/>
              <a:gd name="connsiteX1279" fmla="*/ 60208 w 2997227"/>
              <a:gd name="connsiteY1279" fmla="*/ 304053 h 472723"/>
              <a:gd name="connsiteX1280" fmla="*/ 50378 w 2997227"/>
              <a:gd name="connsiteY1280" fmla="*/ 316136 h 472723"/>
              <a:gd name="connsiteX1281" fmla="*/ 37271 w 2997227"/>
              <a:gd name="connsiteY1281" fmla="*/ 324942 h 472723"/>
              <a:gd name="connsiteX1282" fmla="*/ 29899 w 2997227"/>
              <a:gd name="connsiteY1282" fmla="*/ 328423 h 472723"/>
              <a:gd name="connsiteX1283" fmla="*/ 20684 w 2997227"/>
              <a:gd name="connsiteY1283" fmla="*/ 333338 h 472723"/>
              <a:gd name="connsiteX1284" fmla="*/ 9625 w 2997227"/>
              <a:gd name="connsiteY1284" fmla="*/ 329447 h 472723"/>
              <a:gd name="connsiteX1285" fmla="*/ 4096 w 2997227"/>
              <a:gd name="connsiteY1285" fmla="*/ 320641 h 472723"/>
              <a:gd name="connsiteX1286" fmla="*/ 2048 w 2997227"/>
              <a:gd name="connsiteY1286" fmla="*/ 315931 h 472723"/>
              <a:gd name="connsiteX1287" fmla="*/ 0 w 2997227"/>
              <a:gd name="connsiteY1287" fmla="*/ 308968 h 472723"/>
              <a:gd name="connsiteX1288" fmla="*/ 3072 w 2997227"/>
              <a:gd name="connsiteY1288" fmla="*/ 301596 h 472723"/>
              <a:gd name="connsiteX1289" fmla="*/ 9830 w 2997227"/>
              <a:gd name="connsiteY1289" fmla="*/ 294223 h 472723"/>
              <a:gd name="connsiteX1290" fmla="*/ 14745 w 2997227"/>
              <a:gd name="connsiteY1290" fmla="*/ 292585 h 472723"/>
              <a:gd name="connsiteX1291" fmla="*/ 15154 w 2997227"/>
              <a:gd name="connsiteY1291" fmla="*/ 291766 h 472723"/>
              <a:gd name="connsiteX1292" fmla="*/ 16588 w 2997227"/>
              <a:gd name="connsiteY1292" fmla="*/ 287465 h 472723"/>
              <a:gd name="connsiteX1293" fmla="*/ 20888 w 2997227"/>
              <a:gd name="connsiteY1293" fmla="*/ 286851 h 472723"/>
              <a:gd name="connsiteX1294" fmla="*/ 21708 w 2997227"/>
              <a:gd name="connsiteY1294" fmla="*/ 286032 h 472723"/>
              <a:gd name="connsiteX1295" fmla="*/ 21298 w 2997227"/>
              <a:gd name="connsiteY1295" fmla="*/ 285213 h 472723"/>
              <a:gd name="connsiteX1296" fmla="*/ 21912 w 2997227"/>
              <a:gd name="connsiteY1296" fmla="*/ 283165 h 472723"/>
              <a:gd name="connsiteX1297" fmla="*/ 24165 w 2997227"/>
              <a:gd name="connsiteY1297" fmla="*/ 282346 h 472723"/>
              <a:gd name="connsiteX1298" fmla="*/ 26008 w 2997227"/>
              <a:gd name="connsiteY1298" fmla="*/ 282141 h 472723"/>
              <a:gd name="connsiteX1299" fmla="*/ 26213 w 2997227"/>
              <a:gd name="connsiteY1299" fmla="*/ 280298 h 472723"/>
              <a:gd name="connsiteX1300" fmla="*/ 36452 w 2997227"/>
              <a:gd name="connsiteY1300" fmla="*/ 267396 h 472723"/>
              <a:gd name="connsiteX1301" fmla="*/ 47511 w 2997227"/>
              <a:gd name="connsiteY1301" fmla="*/ 259614 h 472723"/>
              <a:gd name="connsiteX1302" fmla="*/ 49968 w 2997227"/>
              <a:gd name="connsiteY1302" fmla="*/ 259819 h 472723"/>
              <a:gd name="connsiteX1303" fmla="*/ 54064 w 2997227"/>
              <a:gd name="connsiteY1303" fmla="*/ 257771 h 472723"/>
              <a:gd name="connsiteX1304" fmla="*/ 50378 w 2997227"/>
              <a:gd name="connsiteY1304" fmla="*/ 263505 h 472723"/>
              <a:gd name="connsiteX1305" fmla="*/ 41777 w 2997227"/>
              <a:gd name="connsiteY1305" fmla="*/ 269239 h 472723"/>
              <a:gd name="connsiteX1306" fmla="*/ 43415 w 2997227"/>
              <a:gd name="connsiteY1306" fmla="*/ 266372 h 472723"/>
              <a:gd name="connsiteX1307" fmla="*/ 45053 w 2997227"/>
              <a:gd name="connsiteY1307" fmla="*/ 263505 h 472723"/>
              <a:gd name="connsiteX1308" fmla="*/ 39729 w 2997227"/>
              <a:gd name="connsiteY1308" fmla="*/ 267601 h 472723"/>
              <a:gd name="connsiteX1309" fmla="*/ 36862 w 2997227"/>
              <a:gd name="connsiteY1309" fmla="*/ 273745 h 472723"/>
              <a:gd name="connsiteX1310" fmla="*/ 30513 w 2997227"/>
              <a:gd name="connsiteY1310" fmla="*/ 282960 h 472723"/>
              <a:gd name="connsiteX1311" fmla="*/ 19660 w 2997227"/>
              <a:gd name="connsiteY1311" fmla="*/ 294223 h 472723"/>
              <a:gd name="connsiteX1312" fmla="*/ 19660 w 2997227"/>
              <a:gd name="connsiteY1312" fmla="*/ 294633 h 472723"/>
              <a:gd name="connsiteX1313" fmla="*/ 43415 w 2997227"/>
              <a:gd name="connsiteY1313" fmla="*/ 273335 h 472723"/>
              <a:gd name="connsiteX1314" fmla="*/ 69218 w 2997227"/>
              <a:gd name="connsiteY1314" fmla="*/ 245484 h 472723"/>
              <a:gd name="connsiteX1315" fmla="*/ 66351 w 2997227"/>
              <a:gd name="connsiteY1315" fmla="*/ 247532 h 472723"/>
              <a:gd name="connsiteX1316" fmla="*/ 57341 w 2997227"/>
              <a:gd name="connsiteY1316" fmla="*/ 256133 h 472723"/>
              <a:gd name="connsiteX1317" fmla="*/ 54883 w 2997227"/>
              <a:gd name="connsiteY1317" fmla="*/ 254699 h 472723"/>
              <a:gd name="connsiteX1318" fmla="*/ 56521 w 2997227"/>
              <a:gd name="connsiteY1318" fmla="*/ 251628 h 472723"/>
              <a:gd name="connsiteX1319" fmla="*/ 58160 w 2997227"/>
              <a:gd name="connsiteY1319" fmla="*/ 249170 h 472723"/>
              <a:gd name="connsiteX1320" fmla="*/ 57955 w 2997227"/>
              <a:gd name="connsiteY1320" fmla="*/ 247941 h 472723"/>
              <a:gd name="connsiteX1321" fmla="*/ 58979 w 2997227"/>
              <a:gd name="connsiteY1321" fmla="*/ 248351 h 472723"/>
              <a:gd name="connsiteX1322" fmla="*/ 61436 w 2997227"/>
              <a:gd name="connsiteY1322" fmla="*/ 246303 h 472723"/>
              <a:gd name="connsiteX1323" fmla="*/ 76181 w 2997227"/>
              <a:gd name="connsiteY1323" fmla="*/ 229511 h 472723"/>
              <a:gd name="connsiteX1324" fmla="*/ 99117 w 2997227"/>
              <a:gd name="connsiteY1324" fmla="*/ 210670 h 472723"/>
              <a:gd name="connsiteX1325" fmla="*/ 105056 w 2997227"/>
              <a:gd name="connsiteY1325" fmla="*/ 203912 h 472723"/>
              <a:gd name="connsiteX1326" fmla="*/ 105875 w 2997227"/>
              <a:gd name="connsiteY1326" fmla="*/ 197359 h 472723"/>
              <a:gd name="connsiteX1327" fmla="*/ 104851 w 2997227"/>
              <a:gd name="connsiteY1327" fmla="*/ 193878 h 472723"/>
              <a:gd name="connsiteX1328" fmla="*/ 102803 w 2997227"/>
              <a:gd name="connsiteY1328" fmla="*/ 200431 h 472723"/>
              <a:gd name="connsiteX1329" fmla="*/ 102189 w 2997227"/>
              <a:gd name="connsiteY1329" fmla="*/ 201659 h 472723"/>
              <a:gd name="connsiteX1330" fmla="*/ 100755 w 2997227"/>
              <a:gd name="connsiteY1330" fmla="*/ 202069 h 472723"/>
              <a:gd name="connsiteX1331" fmla="*/ 99527 w 2997227"/>
              <a:gd name="connsiteY1331" fmla="*/ 198792 h 472723"/>
              <a:gd name="connsiteX1332" fmla="*/ 98298 w 2997227"/>
              <a:gd name="connsiteY1332" fmla="*/ 195925 h 472723"/>
              <a:gd name="connsiteX1333" fmla="*/ 82325 w 2997227"/>
              <a:gd name="connsiteY1333" fmla="*/ 201250 h 472723"/>
              <a:gd name="connsiteX1334" fmla="*/ 56521 w 2997227"/>
              <a:gd name="connsiteY1334" fmla="*/ 205346 h 472723"/>
              <a:gd name="connsiteX1335" fmla="*/ 45053 w 2997227"/>
              <a:gd name="connsiteY1335" fmla="*/ 202888 h 472723"/>
              <a:gd name="connsiteX1336" fmla="*/ 35224 w 2997227"/>
              <a:gd name="connsiteY1336" fmla="*/ 193878 h 472723"/>
              <a:gd name="connsiteX1337" fmla="*/ 25803 w 2997227"/>
              <a:gd name="connsiteY1337" fmla="*/ 178109 h 472723"/>
              <a:gd name="connsiteX1338" fmla="*/ 29489 w 2997227"/>
              <a:gd name="connsiteY1338" fmla="*/ 168484 h 472723"/>
              <a:gd name="connsiteX1339" fmla="*/ 34404 w 2997227"/>
              <a:gd name="connsiteY1339" fmla="*/ 166641 h 472723"/>
              <a:gd name="connsiteX1340" fmla="*/ 35633 w 2997227"/>
              <a:gd name="connsiteY1340" fmla="*/ 169303 h 472723"/>
              <a:gd name="connsiteX1341" fmla="*/ 37681 w 2997227"/>
              <a:gd name="connsiteY1341" fmla="*/ 172170 h 472723"/>
              <a:gd name="connsiteX1342" fmla="*/ 43005 w 2997227"/>
              <a:gd name="connsiteY1342" fmla="*/ 175447 h 472723"/>
              <a:gd name="connsiteX1343" fmla="*/ 48944 w 2997227"/>
              <a:gd name="connsiteY1343" fmla="*/ 177290 h 472723"/>
              <a:gd name="connsiteX1344" fmla="*/ 67170 w 2997227"/>
              <a:gd name="connsiteY1344" fmla="*/ 170941 h 472723"/>
              <a:gd name="connsiteX1345" fmla="*/ 101984 w 2997227"/>
              <a:gd name="connsiteY1345" fmla="*/ 156197 h 472723"/>
              <a:gd name="connsiteX1346" fmla="*/ 104442 w 2997227"/>
              <a:gd name="connsiteY1346" fmla="*/ 144114 h 472723"/>
              <a:gd name="connsiteX1347" fmla="*/ 106899 w 2997227"/>
              <a:gd name="connsiteY1347" fmla="*/ 128141 h 472723"/>
              <a:gd name="connsiteX1348" fmla="*/ 108947 w 2997227"/>
              <a:gd name="connsiteY1348" fmla="*/ 107662 h 472723"/>
              <a:gd name="connsiteX1349" fmla="*/ 110790 w 2997227"/>
              <a:gd name="connsiteY1349" fmla="*/ 84521 h 472723"/>
              <a:gd name="connsiteX1350" fmla="*/ 113862 w 2997227"/>
              <a:gd name="connsiteY1350" fmla="*/ 68957 h 472723"/>
              <a:gd name="connsiteX1351" fmla="*/ 120415 w 2997227"/>
              <a:gd name="connsiteY1351" fmla="*/ 59742 h 472723"/>
              <a:gd name="connsiteX1352" fmla="*/ 126149 w 2997227"/>
              <a:gd name="connsiteY1352" fmla="*/ 57694 h 472723"/>
              <a:gd name="connsiteX1353" fmla="*/ 599618 w 2997227"/>
              <a:gd name="connsiteY1353" fmla="*/ 41106 h 472723"/>
              <a:gd name="connsiteX1354" fmla="*/ 608833 w 2997227"/>
              <a:gd name="connsiteY1354" fmla="*/ 43359 h 472723"/>
              <a:gd name="connsiteX1355" fmla="*/ 616001 w 2997227"/>
              <a:gd name="connsiteY1355" fmla="*/ 46840 h 472723"/>
              <a:gd name="connsiteX1356" fmla="*/ 625831 w 2997227"/>
              <a:gd name="connsiteY1356" fmla="*/ 56056 h 472723"/>
              <a:gd name="connsiteX1357" fmla="*/ 635660 w 2997227"/>
              <a:gd name="connsiteY1357" fmla="*/ 67114 h 472723"/>
              <a:gd name="connsiteX1358" fmla="*/ 638118 w 2997227"/>
              <a:gd name="connsiteY1358" fmla="*/ 71824 h 472723"/>
              <a:gd name="connsiteX1359" fmla="*/ 639142 w 2997227"/>
              <a:gd name="connsiteY1359" fmla="*/ 84521 h 472723"/>
              <a:gd name="connsiteX1360" fmla="*/ 634841 w 2997227"/>
              <a:gd name="connsiteY1360" fmla="*/ 98037 h 472723"/>
              <a:gd name="connsiteX1361" fmla="*/ 616615 w 2997227"/>
              <a:gd name="connsiteY1361" fmla="*/ 101314 h 472723"/>
              <a:gd name="connsiteX1362" fmla="*/ 604123 w 2997227"/>
              <a:gd name="connsiteY1362" fmla="*/ 95989 h 472723"/>
              <a:gd name="connsiteX1363" fmla="*/ 598799 w 2997227"/>
              <a:gd name="connsiteY1363" fmla="*/ 95579 h 472723"/>
              <a:gd name="connsiteX1364" fmla="*/ 587331 w 2997227"/>
              <a:gd name="connsiteY1364" fmla="*/ 94351 h 472723"/>
              <a:gd name="connsiteX1365" fmla="*/ 587331 w 2997227"/>
              <a:gd name="connsiteY1365" fmla="*/ 92303 h 472723"/>
              <a:gd name="connsiteX1366" fmla="*/ 591836 w 2997227"/>
              <a:gd name="connsiteY1366" fmla="*/ 91484 h 472723"/>
              <a:gd name="connsiteX1367" fmla="*/ 604123 w 2997227"/>
              <a:gd name="connsiteY1367" fmla="*/ 86774 h 472723"/>
              <a:gd name="connsiteX1368" fmla="*/ 616001 w 2997227"/>
              <a:gd name="connsiteY1368" fmla="*/ 76329 h 472723"/>
              <a:gd name="connsiteX1369" fmla="*/ 616410 w 2997227"/>
              <a:gd name="connsiteY1369" fmla="*/ 69367 h 472723"/>
              <a:gd name="connsiteX1370" fmla="*/ 609857 w 2997227"/>
              <a:gd name="connsiteY1370" fmla="*/ 58513 h 472723"/>
              <a:gd name="connsiteX1371" fmla="*/ 600846 w 2997227"/>
              <a:gd name="connsiteY1371" fmla="*/ 52165 h 472723"/>
              <a:gd name="connsiteX1372" fmla="*/ 595932 w 2997227"/>
              <a:gd name="connsiteY1372" fmla="*/ 48888 h 472723"/>
              <a:gd name="connsiteX1373" fmla="*/ 589788 w 2997227"/>
              <a:gd name="connsiteY1373" fmla="*/ 48888 h 472723"/>
              <a:gd name="connsiteX1374" fmla="*/ 584464 w 2997227"/>
              <a:gd name="connsiteY1374" fmla="*/ 48478 h 472723"/>
              <a:gd name="connsiteX1375" fmla="*/ 592246 w 2997227"/>
              <a:gd name="connsiteY1375" fmla="*/ 43563 h 472723"/>
              <a:gd name="connsiteX1376" fmla="*/ 599618 w 2997227"/>
              <a:gd name="connsiteY1376" fmla="*/ 41106 h 472723"/>
              <a:gd name="connsiteX1377" fmla="*/ 2283688 w 2997227"/>
              <a:gd name="connsiteY1377" fmla="*/ 251 h 472723"/>
              <a:gd name="connsiteX1378" fmla="*/ 2289934 w 2997227"/>
              <a:gd name="connsiteY1378" fmla="*/ 5473 h 472723"/>
              <a:gd name="connsiteX1379" fmla="*/ 2291572 w 2997227"/>
              <a:gd name="connsiteY1379" fmla="*/ 11412 h 472723"/>
              <a:gd name="connsiteX1380" fmla="*/ 2289934 w 2997227"/>
              <a:gd name="connsiteY1380" fmla="*/ 20627 h 472723"/>
              <a:gd name="connsiteX1381" fmla="*/ 2283995 w 2997227"/>
              <a:gd name="connsiteY1381" fmla="*/ 45407 h 472723"/>
              <a:gd name="connsiteX1382" fmla="*/ 2278466 w 2997227"/>
              <a:gd name="connsiteY1382" fmla="*/ 65681 h 472723"/>
              <a:gd name="connsiteX1383" fmla="*/ 2270274 w 2997227"/>
              <a:gd name="connsiteY1383" fmla="*/ 95579 h 472723"/>
              <a:gd name="connsiteX1384" fmla="*/ 2262492 w 2997227"/>
              <a:gd name="connsiteY1384" fmla="*/ 126093 h 472723"/>
              <a:gd name="connsiteX1385" fmla="*/ 2256758 w 2997227"/>
              <a:gd name="connsiteY1385" fmla="*/ 148005 h 472723"/>
              <a:gd name="connsiteX1386" fmla="*/ 2257577 w 2997227"/>
              <a:gd name="connsiteY1386" fmla="*/ 148415 h 472723"/>
              <a:gd name="connsiteX1387" fmla="*/ 2259625 w 2997227"/>
              <a:gd name="connsiteY1387" fmla="*/ 148415 h 472723"/>
              <a:gd name="connsiteX1388" fmla="*/ 2262492 w 2997227"/>
              <a:gd name="connsiteY1388" fmla="*/ 148005 h 472723"/>
              <a:gd name="connsiteX1389" fmla="*/ 2273346 w 2997227"/>
              <a:gd name="connsiteY1389" fmla="*/ 150258 h 472723"/>
              <a:gd name="connsiteX1390" fmla="*/ 2289524 w 2997227"/>
              <a:gd name="connsiteY1390" fmla="*/ 157016 h 472723"/>
              <a:gd name="connsiteX1391" fmla="*/ 2316966 w 2997227"/>
              <a:gd name="connsiteY1391" fmla="*/ 182000 h 472723"/>
              <a:gd name="connsiteX1392" fmla="*/ 2319423 w 2997227"/>
              <a:gd name="connsiteY1392" fmla="*/ 227463 h 472723"/>
              <a:gd name="connsiteX1393" fmla="*/ 2315122 w 2997227"/>
              <a:gd name="connsiteY1393" fmla="*/ 247941 h 472723"/>
              <a:gd name="connsiteX1394" fmla="*/ 2313075 w 2997227"/>
              <a:gd name="connsiteY1394" fmla="*/ 255314 h 472723"/>
              <a:gd name="connsiteX1395" fmla="*/ 2305702 w 2997227"/>
              <a:gd name="connsiteY1395" fmla="*/ 274769 h 472723"/>
              <a:gd name="connsiteX1396" fmla="*/ 2297920 w 2997227"/>
              <a:gd name="connsiteY1396" fmla="*/ 295452 h 472723"/>
              <a:gd name="connsiteX1397" fmla="*/ 2295258 w 2997227"/>
              <a:gd name="connsiteY1397" fmla="*/ 302005 h 472723"/>
              <a:gd name="connsiteX1398" fmla="*/ 2279694 w 2997227"/>
              <a:gd name="connsiteY1398" fmla="*/ 337024 h 472723"/>
              <a:gd name="connsiteX1399" fmla="*/ 2258396 w 2997227"/>
              <a:gd name="connsiteY1399" fmla="*/ 375319 h 472723"/>
              <a:gd name="connsiteX1400" fmla="*/ 2245086 w 2997227"/>
              <a:gd name="connsiteY1400" fmla="*/ 390678 h 472723"/>
              <a:gd name="connsiteX1401" fmla="*/ 2233412 w 2997227"/>
              <a:gd name="connsiteY1401" fmla="*/ 391293 h 472723"/>
              <a:gd name="connsiteX1402" fmla="*/ 2226450 w 2997227"/>
              <a:gd name="connsiteY1402" fmla="*/ 389245 h 472723"/>
              <a:gd name="connsiteX1403" fmla="*/ 2225630 w 2997227"/>
              <a:gd name="connsiteY1403" fmla="*/ 389245 h 472723"/>
              <a:gd name="connsiteX1404" fmla="*/ 2225221 w 2997227"/>
              <a:gd name="connsiteY1404" fmla="*/ 388016 h 472723"/>
              <a:gd name="connsiteX1405" fmla="*/ 2213753 w 2997227"/>
              <a:gd name="connsiteY1405" fmla="*/ 372452 h 472723"/>
              <a:gd name="connsiteX1406" fmla="*/ 2203718 w 2997227"/>
              <a:gd name="connsiteY1406" fmla="*/ 355045 h 472723"/>
              <a:gd name="connsiteX1407" fmla="*/ 2199008 w 2997227"/>
              <a:gd name="connsiteY1407" fmla="*/ 334771 h 472723"/>
              <a:gd name="connsiteX1408" fmla="*/ 2197370 w 2997227"/>
              <a:gd name="connsiteY1408" fmla="*/ 324532 h 472723"/>
              <a:gd name="connsiteX1409" fmla="*/ 2190407 w 2997227"/>
              <a:gd name="connsiteY1409" fmla="*/ 331085 h 472723"/>
              <a:gd name="connsiteX1410" fmla="*/ 2189998 w 2997227"/>
              <a:gd name="connsiteY1410" fmla="*/ 332723 h 472723"/>
              <a:gd name="connsiteX1411" fmla="*/ 2157641 w 2997227"/>
              <a:gd name="connsiteY1411" fmla="*/ 399075 h 472723"/>
              <a:gd name="connsiteX1412" fmla="*/ 2134295 w 2997227"/>
              <a:gd name="connsiteY1412" fmla="*/ 441261 h 472723"/>
              <a:gd name="connsiteX1413" fmla="*/ 2120370 w 2997227"/>
              <a:gd name="connsiteY1413" fmla="*/ 459282 h 472723"/>
              <a:gd name="connsiteX1414" fmla="*/ 2109311 w 2997227"/>
              <a:gd name="connsiteY1414" fmla="*/ 468907 h 472723"/>
              <a:gd name="connsiteX1415" fmla="*/ 2107468 w 2997227"/>
              <a:gd name="connsiteY1415" fmla="*/ 470341 h 472723"/>
              <a:gd name="connsiteX1416" fmla="*/ 2100710 w 2997227"/>
              <a:gd name="connsiteY1416" fmla="*/ 472389 h 472723"/>
              <a:gd name="connsiteX1417" fmla="*/ 2089447 w 2997227"/>
              <a:gd name="connsiteY1417" fmla="*/ 465016 h 472723"/>
              <a:gd name="connsiteX1418" fmla="*/ 2083098 w 2997227"/>
              <a:gd name="connsiteY1418" fmla="*/ 455186 h 472723"/>
              <a:gd name="connsiteX1419" fmla="*/ 2080846 w 2997227"/>
              <a:gd name="connsiteY1419" fmla="*/ 450681 h 472723"/>
              <a:gd name="connsiteX1420" fmla="*/ 2075316 w 2997227"/>
              <a:gd name="connsiteY1420" fmla="*/ 437984 h 472723"/>
              <a:gd name="connsiteX1421" fmla="*/ 2069992 w 2997227"/>
              <a:gd name="connsiteY1421" fmla="*/ 421601 h 472723"/>
              <a:gd name="connsiteX1422" fmla="*/ 2069173 w 2997227"/>
              <a:gd name="connsiteY1422" fmla="*/ 417915 h 472723"/>
              <a:gd name="connsiteX1423" fmla="*/ 2069582 w 2997227"/>
              <a:gd name="connsiteY1423" fmla="*/ 418325 h 472723"/>
              <a:gd name="connsiteX1424" fmla="*/ 2073678 w 2997227"/>
              <a:gd name="connsiteY1424" fmla="*/ 416277 h 472723"/>
              <a:gd name="connsiteX1425" fmla="*/ 2075521 w 2997227"/>
              <a:gd name="connsiteY1425" fmla="*/ 414024 h 472723"/>
              <a:gd name="connsiteX1426" fmla="*/ 2074907 w 2997227"/>
              <a:gd name="connsiteY1426" fmla="*/ 416686 h 472723"/>
              <a:gd name="connsiteX1427" fmla="*/ 2075316 w 2997227"/>
              <a:gd name="connsiteY1427" fmla="*/ 417915 h 472723"/>
              <a:gd name="connsiteX1428" fmla="*/ 2078593 w 2997227"/>
              <a:gd name="connsiteY1428" fmla="*/ 414638 h 472723"/>
              <a:gd name="connsiteX1429" fmla="*/ 2085146 w 2997227"/>
              <a:gd name="connsiteY1429" fmla="*/ 409314 h 472723"/>
              <a:gd name="connsiteX1430" fmla="*/ 2086375 w 2997227"/>
              <a:gd name="connsiteY1430" fmla="*/ 408904 h 472723"/>
              <a:gd name="connsiteX1431" fmla="*/ 2085966 w 2997227"/>
              <a:gd name="connsiteY1431" fmla="*/ 407266 h 472723"/>
              <a:gd name="connsiteX1432" fmla="*/ 2085761 w 2997227"/>
              <a:gd name="connsiteY1432" fmla="*/ 405013 h 472723"/>
              <a:gd name="connsiteX1433" fmla="*/ 2088423 w 2997227"/>
              <a:gd name="connsiteY1433" fmla="*/ 404809 h 472723"/>
              <a:gd name="connsiteX1434" fmla="*/ 2091409 w 2997227"/>
              <a:gd name="connsiteY1434" fmla="*/ 403157 h 472723"/>
              <a:gd name="connsiteX1435" fmla="*/ 2093007 w 2997227"/>
              <a:gd name="connsiteY1435" fmla="*/ 402273 h 472723"/>
              <a:gd name="connsiteX1436" fmla="*/ 2098048 w 2997227"/>
              <a:gd name="connsiteY1436" fmla="*/ 399484 h 472723"/>
              <a:gd name="connsiteX1437" fmla="*/ 2103987 w 2997227"/>
              <a:gd name="connsiteY1437" fmla="*/ 389245 h 472723"/>
              <a:gd name="connsiteX1438" fmla="*/ 2105625 w 2997227"/>
              <a:gd name="connsiteY1438" fmla="*/ 385968 h 472723"/>
              <a:gd name="connsiteX1439" fmla="*/ 2108492 w 2997227"/>
              <a:gd name="connsiteY1439" fmla="*/ 381872 h 472723"/>
              <a:gd name="connsiteX1440" fmla="*/ 2114226 w 2997227"/>
              <a:gd name="connsiteY1440" fmla="*/ 371633 h 472723"/>
              <a:gd name="connsiteX1441" fmla="*/ 2118732 w 2997227"/>
              <a:gd name="connsiteY1441" fmla="*/ 363851 h 472723"/>
              <a:gd name="connsiteX1442" fmla="*/ 2120165 w 2997227"/>
              <a:gd name="connsiteY1442" fmla="*/ 361394 h 472723"/>
              <a:gd name="connsiteX1443" fmla="*/ 2133476 w 2997227"/>
              <a:gd name="connsiteY1443" fmla="*/ 337434 h 472723"/>
              <a:gd name="connsiteX1444" fmla="*/ 2149450 w 2997227"/>
              <a:gd name="connsiteY1444" fmla="*/ 307535 h 472723"/>
              <a:gd name="connsiteX1445" fmla="*/ 2154979 w 2997227"/>
              <a:gd name="connsiteY1445" fmla="*/ 294838 h 472723"/>
              <a:gd name="connsiteX1446" fmla="*/ 2158051 w 2997227"/>
              <a:gd name="connsiteY1446" fmla="*/ 288899 h 472723"/>
              <a:gd name="connsiteX1447" fmla="*/ 2159689 w 2997227"/>
              <a:gd name="connsiteY1447" fmla="*/ 286032 h 472723"/>
              <a:gd name="connsiteX1448" fmla="*/ 2161532 w 2997227"/>
              <a:gd name="connsiteY1448" fmla="*/ 279888 h 472723"/>
              <a:gd name="connsiteX1449" fmla="*/ 2170748 w 2997227"/>
              <a:gd name="connsiteY1449" fmla="*/ 259819 h 472723"/>
              <a:gd name="connsiteX1450" fmla="*/ 2183035 w 2997227"/>
              <a:gd name="connsiteY1450" fmla="*/ 231968 h 472723"/>
              <a:gd name="connsiteX1451" fmla="*/ 2188769 w 2997227"/>
              <a:gd name="connsiteY1451" fmla="*/ 212718 h 472723"/>
              <a:gd name="connsiteX1452" fmla="*/ 2188359 w 2997227"/>
              <a:gd name="connsiteY1452" fmla="*/ 205755 h 472723"/>
              <a:gd name="connsiteX1453" fmla="*/ 2186311 w 2997227"/>
              <a:gd name="connsiteY1453" fmla="*/ 206574 h 472723"/>
              <a:gd name="connsiteX1454" fmla="*/ 2167061 w 2997227"/>
              <a:gd name="connsiteY1454" fmla="*/ 204526 h 472723"/>
              <a:gd name="connsiteX1455" fmla="*/ 2156412 w 2997227"/>
              <a:gd name="connsiteY1455" fmla="*/ 197564 h 472723"/>
              <a:gd name="connsiteX1456" fmla="*/ 2147811 w 2997227"/>
              <a:gd name="connsiteY1456" fmla="*/ 183638 h 472723"/>
              <a:gd name="connsiteX1457" fmla="*/ 2143716 w 2997227"/>
              <a:gd name="connsiteY1457" fmla="*/ 172989 h 472723"/>
              <a:gd name="connsiteX1458" fmla="*/ 2143716 w 2997227"/>
              <a:gd name="connsiteY1458" fmla="*/ 163569 h 472723"/>
              <a:gd name="connsiteX1459" fmla="*/ 2146173 w 2997227"/>
              <a:gd name="connsiteY1459" fmla="*/ 152510 h 472723"/>
              <a:gd name="connsiteX1460" fmla="*/ 2154160 w 2997227"/>
              <a:gd name="connsiteY1460" fmla="*/ 151896 h 472723"/>
              <a:gd name="connsiteX1461" fmla="*/ 2165833 w 2997227"/>
              <a:gd name="connsiteY1461" fmla="*/ 159473 h 472723"/>
              <a:gd name="connsiteX1462" fmla="*/ 2172386 w 2997227"/>
              <a:gd name="connsiteY1462" fmla="*/ 166026 h 472723"/>
              <a:gd name="connsiteX1463" fmla="*/ 2189588 w 2997227"/>
              <a:gd name="connsiteY1463" fmla="*/ 163159 h 472723"/>
              <a:gd name="connsiteX1464" fmla="*/ 2215801 w 2997227"/>
              <a:gd name="connsiteY1464" fmla="*/ 148005 h 472723"/>
              <a:gd name="connsiteX1465" fmla="*/ 2223378 w 2997227"/>
              <a:gd name="connsiteY1465" fmla="*/ 128960 h 472723"/>
              <a:gd name="connsiteX1466" fmla="*/ 2230955 w 2997227"/>
              <a:gd name="connsiteY1466" fmla="*/ 111553 h 472723"/>
              <a:gd name="connsiteX1467" fmla="*/ 2232593 w 2997227"/>
              <a:gd name="connsiteY1467" fmla="*/ 106638 h 472723"/>
              <a:gd name="connsiteX1468" fmla="*/ 2242628 w 2997227"/>
              <a:gd name="connsiteY1468" fmla="*/ 82268 h 472723"/>
              <a:gd name="connsiteX1469" fmla="*/ 2249796 w 2997227"/>
              <a:gd name="connsiteY1469" fmla="*/ 59946 h 472723"/>
              <a:gd name="connsiteX1470" fmla="*/ 2250205 w 2997227"/>
              <a:gd name="connsiteY1470" fmla="*/ 57899 h 472723"/>
              <a:gd name="connsiteX1471" fmla="*/ 2251024 w 2997227"/>
              <a:gd name="connsiteY1471" fmla="*/ 56670 h 472723"/>
              <a:gd name="connsiteX1472" fmla="*/ 2251434 w 2997227"/>
              <a:gd name="connsiteY1472" fmla="*/ 56670 h 472723"/>
              <a:gd name="connsiteX1473" fmla="*/ 2253686 w 2997227"/>
              <a:gd name="connsiteY1473" fmla="*/ 54622 h 472723"/>
              <a:gd name="connsiteX1474" fmla="*/ 2256758 w 2997227"/>
              <a:gd name="connsiteY1474" fmla="*/ 48888 h 472723"/>
              <a:gd name="connsiteX1475" fmla="*/ 2260035 w 2997227"/>
              <a:gd name="connsiteY1475" fmla="*/ 39058 h 472723"/>
              <a:gd name="connsiteX1476" fmla="*/ 2258396 w 2997227"/>
              <a:gd name="connsiteY1476" fmla="*/ 39468 h 472723"/>
              <a:gd name="connsiteX1477" fmla="*/ 2257577 w 2997227"/>
              <a:gd name="connsiteY1477" fmla="*/ 39468 h 472723"/>
              <a:gd name="connsiteX1478" fmla="*/ 2259625 w 2997227"/>
              <a:gd name="connsiteY1478" fmla="*/ 37829 h 472723"/>
              <a:gd name="connsiteX1479" fmla="*/ 2261673 w 2997227"/>
              <a:gd name="connsiteY1479" fmla="*/ 33324 h 472723"/>
              <a:gd name="connsiteX1480" fmla="*/ 2263312 w 2997227"/>
              <a:gd name="connsiteY1480" fmla="*/ 25542 h 472723"/>
              <a:gd name="connsiteX1481" fmla="*/ 2264950 w 2997227"/>
              <a:gd name="connsiteY1481" fmla="*/ 18170 h 472723"/>
              <a:gd name="connsiteX1482" fmla="*/ 2262492 w 2997227"/>
              <a:gd name="connsiteY1482" fmla="*/ 20218 h 472723"/>
              <a:gd name="connsiteX1483" fmla="*/ 2260854 w 2997227"/>
              <a:gd name="connsiteY1483" fmla="*/ 18579 h 472723"/>
              <a:gd name="connsiteX1484" fmla="*/ 2263312 w 2997227"/>
              <a:gd name="connsiteY1484" fmla="*/ 14484 h 472723"/>
              <a:gd name="connsiteX1485" fmla="*/ 2268022 w 2997227"/>
              <a:gd name="connsiteY1485" fmla="*/ 8954 h 472723"/>
              <a:gd name="connsiteX1486" fmla="*/ 2273960 w 2997227"/>
              <a:gd name="connsiteY1486" fmla="*/ 1787 h 472723"/>
              <a:gd name="connsiteX1487" fmla="*/ 2283688 w 2997227"/>
              <a:gd name="connsiteY1487" fmla="*/ 251 h 472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</a:cxnLst>
            <a:rect l="l" t="t" r="r" b="b"/>
            <a:pathLst>
              <a:path w="2997227" h="472723">
                <a:moveTo>
                  <a:pt x="2616774" y="403580"/>
                </a:moveTo>
                <a:cubicBezTo>
                  <a:pt x="2615682" y="403580"/>
                  <a:pt x="2613634" y="404399"/>
                  <a:pt x="2610631" y="406037"/>
                </a:cubicBezTo>
                <a:cubicBezTo>
                  <a:pt x="2607627" y="407676"/>
                  <a:pt x="2604897" y="409382"/>
                  <a:pt x="2602439" y="411157"/>
                </a:cubicBezTo>
                <a:cubicBezTo>
                  <a:pt x="2599982" y="412932"/>
                  <a:pt x="2599026" y="413956"/>
                  <a:pt x="2599572" y="414229"/>
                </a:cubicBezTo>
                <a:cubicBezTo>
                  <a:pt x="2599845" y="414775"/>
                  <a:pt x="2603532" y="414365"/>
                  <a:pt x="2610631" y="413000"/>
                </a:cubicBezTo>
                <a:cubicBezTo>
                  <a:pt x="2617730" y="411635"/>
                  <a:pt x="2621826" y="410543"/>
                  <a:pt x="2622918" y="409724"/>
                </a:cubicBezTo>
                <a:cubicBezTo>
                  <a:pt x="2623191" y="409450"/>
                  <a:pt x="2622577" y="408358"/>
                  <a:pt x="2621075" y="406447"/>
                </a:cubicBezTo>
                <a:cubicBezTo>
                  <a:pt x="2619574" y="404536"/>
                  <a:pt x="2618140" y="403580"/>
                  <a:pt x="2616774" y="403580"/>
                </a:cubicBezTo>
                <a:close/>
                <a:moveTo>
                  <a:pt x="2093541" y="399075"/>
                </a:moveTo>
                <a:cubicBezTo>
                  <a:pt x="2093951" y="399348"/>
                  <a:pt x="2093883" y="400303"/>
                  <a:pt x="2093337" y="401942"/>
                </a:cubicBezTo>
                <a:lnTo>
                  <a:pt x="2093006" y="402273"/>
                </a:lnTo>
                <a:lnTo>
                  <a:pt x="2091408" y="403157"/>
                </a:lnTo>
                <a:lnTo>
                  <a:pt x="2091699" y="401122"/>
                </a:lnTo>
                <a:cubicBezTo>
                  <a:pt x="2092518" y="399484"/>
                  <a:pt x="2093132" y="398802"/>
                  <a:pt x="2093541" y="399075"/>
                </a:cubicBezTo>
                <a:close/>
                <a:moveTo>
                  <a:pt x="2618413" y="362520"/>
                </a:moveTo>
                <a:cubicBezTo>
                  <a:pt x="2616502" y="362042"/>
                  <a:pt x="2613634" y="362486"/>
                  <a:pt x="2609812" y="363851"/>
                </a:cubicBezTo>
                <a:lnTo>
                  <a:pt x="2603258" y="365899"/>
                </a:lnTo>
                <a:lnTo>
                  <a:pt x="2608583" y="367947"/>
                </a:lnTo>
                <a:cubicBezTo>
                  <a:pt x="2617048" y="371224"/>
                  <a:pt x="2621280" y="370814"/>
                  <a:pt x="2621280" y="366718"/>
                </a:cubicBezTo>
                <a:cubicBezTo>
                  <a:pt x="2621280" y="364397"/>
                  <a:pt x="2620324" y="362998"/>
                  <a:pt x="2618413" y="362520"/>
                </a:cubicBezTo>
                <a:close/>
                <a:moveTo>
                  <a:pt x="2944332" y="317774"/>
                </a:moveTo>
                <a:cubicBezTo>
                  <a:pt x="2949179" y="317774"/>
                  <a:pt x="2955766" y="318934"/>
                  <a:pt x="2964094" y="321255"/>
                </a:cubicBezTo>
                <a:cubicBezTo>
                  <a:pt x="2969555" y="322894"/>
                  <a:pt x="2973446" y="324532"/>
                  <a:pt x="2975767" y="326170"/>
                </a:cubicBezTo>
                <a:cubicBezTo>
                  <a:pt x="2978088" y="327809"/>
                  <a:pt x="2980477" y="330539"/>
                  <a:pt x="2982935" y="334362"/>
                </a:cubicBezTo>
                <a:cubicBezTo>
                  <a:pt x="2987576" y="342007"/>
                  <a:pt x="2986348" y="350745"/>
                  <a:pt x="2979248" y="360575"/>
                </a:cubicBezTo>
                <a:cubicBezTo>
                  <a:pt x="2976518" y="364124"/>
                  <a:pt x="2972149" y="365967"/>
                  <a:pt x="2966142" y="366104"/>
                </a:cubicBezTo>
                <a:cubicBezTo>
                  <a:pt x="2960135" y="366240"/>
                  <a:pt x="2955902" y="366855"/>
                  <a:pt x="2953445" y="367947"/>
                </a:cubicBezTo>
                <a:cubicBezTo>
                  <a:pt x="2950988" y="369039"/>
                  <a:pt x="2949759" y="368152"/>
                  <a:pt x="2949759" y="365285"/>
                </a:cubicBezTo>
                <a:cubicBezTo>
                  <a:pt x="2949759" y="362418"/>
                  <a:pt x="2948803" y="360984"/>
                  <a:pt x="2946892" y="360984"/>
                </a:cubicBezTo>
                <a:cubicBezTo>
                  <a:pt x="2945254" y="360984"/>
                  <a:pt x="2943957" y="359619"/>
                  <a:pt x="2943001" y="356888"/>
                </a:cubicBezTo>
                <a:cubicBezTo>
                  <a:pt x="2942045" y="354158"/>
                  <a:pt x="2941568" y="350881"/>
                  <a:pt x="2941568" y="347059"/>
                </a:cubicBezTo>
                <a:cubicBezTo>
                  <a:pt x="2941294" y="343782"/>
                  <a:pt x="2939792" y="340778"/>
                  <a:pt x="2937062" y="338048"/>
                </a:cubicBezTo>
                <a:cubicBezTo>
                  <a:pt x="2932420" y="333406"/>
                  <a:pt x="2931738" y="327809"/>
                  <a:pt x="2935014" y="321255"/>
                </a:cubicBezTo>
                <a:cubicBezTo>
                  <a:pt x="2936380" y="318934"/>
                  <a:pt x="2939486" y="317774"/>
                  <a:pt x="2944332" y="317774"/>
                </a:cubicBezTo>
                <a:close/>
                <a:moveTo>
                  <a:pt x="2671248" y="277431"/>
                </a:moveTo>
                <a:cubicBezTo>
                  <a:pt x="2670702" y="276885"/>
                  <a:pt x="2668722" y="278045"/>
                  <a:pt x="2665309" y="280912"/>
                </a:cubicBezTo>
                <a:cubicBezTo>
                  <a:pt x="2661896" y="283779"/>
                  <a:pt x="2660190" y="285622"/>
                  <a:pt x="2660190" y="286441"/>
                </a:cubicBezTo>
                <a:cubicBezTo>
                  <a:pt x="2660190" y="288899"/>
                  <a:pt x="2661828" y="289035"/>
                  <a:pt x="2665104" y="286851"/>
                </a:cubicBezTo>
                <a:cubicBezTo>
                  <a:pt x="2666470" y="285759"/>
                  <a:pt x="2667698" y="284530"/>
                  <a:pt x="2668790" y="283165"/>
                </a:cubicBezTo>
                <a:cubicBezTo>
                  <a:pt x="2670975" y="279888"/>
                  <a:pt x="2671794" y="277977"/>
                  <a:pt x="2671248" y="277431"/>
                </a:cubicBezTo>
                <a:close/>
                <a:moveTo>
                  <a:pt x="276462" y="275383"/>
                </a:moveTo>
                <a:cubicBezTo>
                  <a:pt x="269090" y="276475"/>
                  <a:pt x="262537" y="279342"/>
                  <a:pt x="256803" y="283984"/>
                </a:cubicBezTo>
                <a:cubicBezTo>
                  <a:pt x="252161" y="287534"/>
                  <a:pt x="249840" y="288762"/>
                  <a:pt x="249840" y="287670"/>
                </a:cubicBezTo>
                <a:cubicBezTo>
                  <a:pt x="249840" y="287397"/>
                  <a:pt x="249976" y="286851"/>
                  <a:pt x="250249" y="286032"/>
                </a:cubicBezTo>
                <a:cubicBezTo>
                  <a:pt x="251069" y="283847"/>
                  <a:pt x="250932" y="282755"/>
                  <a:pt x="249840" y="282755"/>
                </a:cubicBezTo>
                <a:cubicBezTo>
                  <a:pt x="249021" y="282755"/>
                  <a:pt x="246017" y="283438"/>
                  <a:pt x="240829" y="284803"/>
                </a:cubicBezTo>
                <a:cubicBezTo>
                  <a:pt x="233457" y="286715"/>
                  <a:pt x="229771" y="288421"/>
                  <a:pt x="229771" y="289923"/>
                </a:cubicBezTo>
                <a:cubicBezTo>
                  <a:pt x="229771" y="291425"/>
                  <a:pt x="231955" y="295862"/>
                  <a:pt x="236324" y="303234"/>
                </a:cubicBezTo>
                <a:cubicBezTo>
                  <a:pt x="240693" y="310606"/>
                  <a:pt x="243287" y="315385"/>
                  <a:pt x="244106" y="317569"/>
                </a:cubicBezTo>
                <a:cubicBezTo>
                  <a:pt x="244925" y="319754"/>
                  <a:pt x="246631" y="320709"/>
                  <a:pt x="249225" y="320436"/>
                </a:cubicBezTo>
                <a:cubicBezTo>
                  <a:pt x="251819" y="320163"/>
                  <a:pt x="256803" y="318252"/>
                  <a:pt x="264175" y="314702"/>
                </a:cubicBezTo>
                <a:lnTo>
                  <a:pt x="277281" y="308559"/>
                </a:lnTo>
                <a:lnTo>
                  <a:pt x="277691" y="297500"/>
                </a:lnTo>
                <a:cubicBezTo>
                  <a:pt x="277691" y="289855"/>
                  <a:pt x="277827" y="284257"/>
                  <a:pt x="278100" y="280707"/>
                </a:cubicBezTo>
                <a:cubicBezTo>
                  <a:pt x="278374" y="277158"/>
                  <a:pt x="277827" y="275383"/>
                  <a:pt x="276462" y="275383"/>
                </a:cubicBezTo>
                <a:close/>
                <a:moveTo>
                  <a:pt x="2631110" y="269854"/>
                </a:moveTo>
                <a:cubicBezTo>
                  <a:pt x="2630018" y="269444"/>
                  <a:pt x="2626058" y="270195"/>
                  <a:pt x="2619232" y="272106"/>
                </a:cubicBezTo>
                <a:cubicBezTo>
                  <a:pt x="2612132" y="274018"/>
                  <a:pt x="2605716" y="276748"/>
                  <a:pt x="2599982" y="280298"/>
                </a:cubicBezTo>
                <a:cubicBezTo>
                  <a:pt x="2594248" y="283847"/>
                  <a:pt x="2591381" y="286715"/>
                  <a:pt x="2591381" y="288899"/>
                </a:cubicBezTo>
                <a:cubicBezTo>
                  <a:pt x="2591381" y="291902"/>
                  <a:pt x="2590562" y="295043"/>
                  <a:pt x="2588924" y="298319"/>
                </a:cubicBezTo>
                <a:cubicBezTo>
                  <a:pt x="2588104" y="300230"/>
                  <a:pt x="2587763" y="301596"/>
                  <a:pt x="2587900" y="302415"/>
                </a:cubicBezTo>
                <a:cubicBezTo>
                  <a:pt x="2588036" y="303234"/>
                  <a:pt x="2588924" y="304326"/>
                  <a:pt x="2590562" y="305691"/>
                </a:cubicBezTo>
                <a:cubicBezTo>
                  <a:pt x="2596842" y="310606"/>
                  <a:pt x="2606126" y="308695"/>
                  <a:pt x="2618413" y="299957"/>
                </a:cubicBezTo>
                <a:cubicBezTo>
                  <a:pt x="2626332" y="294223"/>
                  <a:pt x="2630359" y="290332"/>
                  <a:pt x="2630496" y="288285"/>
                </a:cubicBezTo>
                <a:cubicBezTo>
                  <a:pt x="2630632" y="286237"/>
                  <a:pt x="2630973" y="282482"/>
                  <a:pt x="2631519" y="277021"/>
                </a:cubicBezTo>
                <a:cubicBezTo>
                  <a:pt x="2632338" y="272652"/>
                  <a:pt x="2632202" y="270263"/>
                  <a:pt x="2631110" y="269854"/>
                </a:cubicBezTo>
                <a:close/>
                <a:moveTo>
                  <a:pt x="2656913" y="263505"/>
                </a:moveTo>
                <a:cubicBezTo>
                  <a:pt x="2654182" y="263505"/>
                  <a:pt x="2652817" y="264188"/>
                  <a:pt x="2652817" y="265553"/>
                </a:cubicBezTo>
                <a:cubicBezTo>
                  <a:pt x="2652817" y="266918"/>
                  <a:pt x="2653432" y="267738"/>
                  <a:pt x="2654660" y="268011"/>
                </a:cubicBezTo>
                <a:cubicBezTo>
                  <a:pt x="2655889" y="268284"/>
                  <a:pt x="2657186" y="267738"/>
                  <a:pt x="2658551" y="266372"/>
                </a:cubicBezTo>
                <a:cubicBezTo>
                  <a:pt x="2659370" y="265280"/>
                  <a:pt x="2659643" y="264529"/>
                  <a:pt x="2659370" y="264120"/>
                </a:cubicBezTo>
                <a:cubicBezTo>
                  <a:pt x="2659098" y="263710"/>
                  <a:pt x="2658278" y="263505"/>
                  <a:pt x="2656913" y="263505"/>
                </a:cubicBezTo>
                <a:close/>
                <a:moveTo>
                  <a:pt x="2631212" y="239955"/>
                </a:moveTo>
                <a:cubicBezTo>
                  <a:pt x="2630324" y="239545"/>
                  <a:pt x="2629198" y="240023"/>
                  <a:pt x="2627833" y="241388"/>
                </a:cubicBezTo>
                <a:cubicBezTo>
                  <a:pt x="2626468" y="242753"/>
                  <a:pt x="2622440" y="245279"/>
                  <a:pt x="2615751" y="248965"/>
                </a:cubicBezTo>
                <a:cubicBezTo>
                  <a:pt x="2609061" y="252652"/>
                  <a:pt x="2604556" y="257089"/>
                  <a:pt x="2602235" y="262277"/>
                </a:cubicBezTo>
                <a:cubicBezTo>
                  <a:pt x="2599914" y="267465"/>
                  <a:pt x="2598958" y="270263"/>
                  <a:pt x="2599368" y="270673"/>
                </a:cubicBezTo>
                <a:cubicBezTo>
                  <a:pt x="2599777" y="271082"/>
                  <a:pt x="2601757" y="270536"/>
                  <a:pt x="2605306" y="269035"/>
                </a:cubicBezTo>
                <a:cubicBezTo>
                  <a:pt x="2608856" y="267533"/>
                  <a:pt x="2614454" y="265553"/>
                  <a:pt x="2622099" y="263096"/>
                </a:cubicBezTo>
                <a:cubicBezTo>
                  <a:pt x="2627014" y="261184"/>
                  <a:pt x="2630154" y="259751"/>
                  <a:pt x="2631519" y="258795"/>
                </a:cubicBezTo>
                <a:cubicBezTo>
                  <a:pt x="2632884" y="257839"/>
                  <a:pt x="2633567" y="255996"/>
                  <a:pt x="2633567" y="253266"/>
                </a:cubicBezTo>
                <a:cubicBezTo>
                  <a:pt x="2633840" y="249716"/>
                  <a:pt x="2633704" y="246576"/>
                  <a:pt x="2633158" y="243846"/>
                </a:cubicBezTo>
                <a:cubicBezTo>
                  <a:pt x="2632748" y="241661"/>
                  <a:pt x="2632100" y="240364"/>
                  <a:pt x="2631212" y="239955"/>
                </a:cubicBezTo>
                <a:close/>
                <a:moveTo>
                  <a:pt x="1722672" y="233606"/>
                </a:moveTo>
                <a:cubicBezTo>
                  <a:pt x="1721580" y="233606"/>
                  <a:pt x="1720488" y="235108"/>
                  <a:pt x="1719396" y="238112"/>
                </a:cubicBezTo>
                <a:cubicBezTo>
                  <a:pt x="1717485" y="242207"/>
                  <a:pt x="1716666" y="244801"/>
                  <a:pt x="1716938" y="245894"/>
                </a:cubicBezTo>
                <a:cubicBezTo>
                  <a:pt x="1717211" y="246986"/>
                  <a:pt x="1715710" y="250877"/>
                  <a:pt x="1712433" y="257566"/>
                </a:cubicBezTo>
                <a:cubicBezTo>
                  <a:pt x="1709156" y="264256"/>
                  <a:pt x="1706562" y="268557"/>
                  <a:pt x="1704651" y="270468"/>
                </a:cubicBezTo>
                <a:cubicBezTo>
                  <a:pt x="1702740" y="272106"/>
                  <a:pt x="1701784" y="273199"/>
                  <a:pt x="1701784" y="273745"/>
                </a:cubicBezTo>
                <a:cubicBezTo>
                  <a:pt x="1701784" y="274291"/>
                  <a:pt x="1702740" y="275246"/>
                  <a:pt x="1704651" y="276612"/>
                </a:cubicBezTo>
                <a:cubicBezTo>
                  <a:pt x="1707109" y="278250"/>
                  <a:pt x="1708337" y="279888"/>
                  <a:pt x="1708337" y="281527"/>
                </a:cubicBezTo>
                <a:cubicBezTo>
                  <a:pt x="1708884" y="285622"/>
                  <a:pt x="1709839" y="288558"/>
                  <a:pt x="1711204" y="290332"/>
                </a:cubicBezTo>
                <a:cubicBezTo>
                  <a:pt x="1712570" y="292107"/>
                  <a:pt x="1714481" y="292858"/>
                  <a:pt x="1716938" y="292585"/>
                </a:cubicBezTo>
                <a:cubicBezTo>
                  <a:pt x="1719123" y="292312"/>
                  <a:pt x="1720693" y="291493"/>
                  <a:pt x="1721649" y="290128"/>
                </a:cubicBezTo>
                <a:cubicBezTo>
                  <a:pt x="1722604" y="288762"/>
                  <a:pt x="1723628" y="285349"/>
                  <a:pt x="1724720" y="279888"/>
                </a:cubicBezTo>
                <a:cubicBezTo>
                  <a:pt x="1726359" y="271970"/>
                  <a:pt x="1726905" y="262959"/>
                  <a:pt x="1726359" y="252856"/>
                </a:cubicBezTo>
                <a:cubicBezTo>
                  <a:pt x="1725540" y="240023"/>
                  <a:pt x="1724311" y="233606"/>
                  <a:pt x="1722672" y="233606"/>
                </a:cubicBezTo>
                <a:close/>
                <a:moveTo>
                  <a:pt x="615795" y="232787"/>
                </a:moveTo>
                <a:cubicBezTo>
                  <a:pt x="617297" y="232241"/>
                  <a:pt x="618048" y="232378"/>
                  <a:pt x="618048" y="233197"/>
                </a:cubicBezTo>
                <a:cubicBezTo>
                  <a:pt x="618048" y="233743"/>
                  <a:pt x="616068" y="235040"/>
                  <a:pt x="612109" y="237088"/>
                </a:cubicBezTo>
                <a:cubicBezTo>
                  <a:pt x="608150" y="239136"/>
                  <a:pt x="605624" y="240159"/>
                  <a:pt x="604532" y="240159"/>
                </a:cubicBezTo>
                <a:cubicBezTo>
                  <a:pt x="603713" y="240159"/>
                  <a:pt x="604668" y="239204"/>
                  <a:pt x="607399" y="237292"/>
                </a:cubicBezTo>
                <a:cubicBezTo>
                  <a:pt x="607672" y="237019"/>
                  <a:pt x="608218" y="236746"/>
                  <a:pt x="609037" y="236473"/>
                </a:cubicBezTo>
                <a:cubicBezTo>
                  <a:pt x="612041" y="234562"/>
                  <a:pt x="614293" y="233333"/>
                  <a:pt x="615795" y="232787"/>
                </a:cubicBezTo>
                <a:close/>
                <a:moveTo>
                  <a:pt x="595932" y="231968"/>
                </a:moveTo>
                <a:lnTo>
                  <a:pt x="595931" y="231969"/>
                </a:lnTo>
                <a:lnTo>
                  <a:pt x="596955" y="234016"/>
                </a:lnTo>
                <a:lnTo>
                  <a:pt x="594908" y="236063"/>
                </a:lnTo>
                <a:lnTo>
                  <a:pt x="594908" y="236064"/>
                </a:lnTo>
                <a:cubicBezTo>
                  <a:pt x="595590" y="236064"/>
                  <a:pt x="596273" y="235381"/>
                  <a:pt x="596956" y="234016"/>
                </a:cubicBezTo>
                <a:cubicBezTo>
                  <a:pt x="597638" y="232651"/>
                  <a:pt x="597297" y="231968"/>
                  <a:pt x="595932" y="231968"/>
                </a:cubicBezTo>
                <a:close/>
                <a:moveTo>
                  <a:pt x="2678416" y="222957"/>
                </a:moveTo>
                <a:cubicBezTo>
                  <a:pt x="2673091" y="223230"/>
                  <a:pt x="2666879" y="224527"/>
                  <a:pt x="2659780" y="226848"/>
                </a:cubicBezTo>
                <a:cubicBezTo>
                  <a:pt x="2652680" y="229169"/>
                  <a:pt x="2649131" y="231149"/>
                  <a:pt x="2649131" y="232787"/>
                </a:cubicBezTo>
                <a:cubicBezTo>
                  <a:pt x="2649131" y="234425"/>
                  <a:pt x="2649814" y="238385"/>
                  <a:pt x="2651179" y="244665"/>
                </a:cubicBezTo>
                <a:lnTo>
                  <a:pt x="2653226" y="254085"/>
                </a:lnTo>
                <a:lnTo>
                  <a:pt x="2663876" y="254085"/>
                </a:lnTo>
                <a:cubicBezTo>
                  <a:pt x="2669610" y="253812"/>
                  <a:pt x="2673569" y="254085"/>
                  <a:pt x="2675754" y="254904"/>
                </a:cubicBezTo>
                <a:cubicBezTo>
                  <a:pt x="2677938" y="255723"/>
                  <a:pt x="2679576" y="257635"/>
                  <a:pt x="2680668" y="260638"/>
                </a:cubicBezTo>
                <a:cubicBezTo>
                  <a:pt x="2681488" y="262823"/>
                  <a:pt x="2682580" y="262140"/>
                  <a:pt x="2683945" y="258590"/>
                </a:cubicBezTo>
                <a:cubicBezTo>
                  <a:pt x="2684218" y="257771"/>
                  <a:pt x="2684764" y="256406"/>
                  <a:pt x="2685583" y="254495"/>
                </a:cubicBezTo>
                <a:cubicBezTo>
                  <a:pt x="2687494" y="248761"/>
                  <a:pt x="2688655" y="243163"/>
                  <a:pt x="2689064" y="237702"/>
                </a:cubicBezTo>
                <a:cubicBezTo>
                  <a:pt x="2689474" y="232241"/>
                  <a:pt x="2689133" y="228282"/>
                  <a:pt x="2688040" y="225824"/>
                </a:cubicBezTo>
                <a:cubicBezTo>
                  <a:pt x="2686948" y="223640"/>
                  <a:pt x="2683740" y="222684"/>
                  <a:pt x="2678416" y="222957"/>
                </a:cubicBezTo>
                <a:close/>
                <a:moveTo>
                  <a:pt x="259055" y="218862"/>
                </a:moveTo>
                <a:cubicBezTo>
                  <a:pt x="258373" y="219408"/>
                  <a:pt x="256120" y="220090"/>
                  <a:pt x="252297" y="220909"/>
                </a:cubicBezTo>
                <a:cubicBezTo>
                  <a:pt x="237279" y="223094"/>
                  <a:pt x="229088" y="225415"/>
                  <a:pt x="227723" y="227872"/>
                </a:cubicBezTo>
                <a:cubicBezTo>
                  <a:pt x="226904" y="229237"/>
                  <a:pt x="226426" y="235176"/>
                  <a:pt x="226289" y="245689"/>
                </a:cubicBezTo>
                <a:cubicBezTo>
                  <a:pt x="226153" y="256201"/>
                  <a:pt x="225675" y="262140"/>
                  <a:pt x="224856" y="263505"/>
                </a:cubicBezTo>
                <a:cubicBezTo>
                  <a:pt x="224037" y="264871"/>
                  <a:pt x="224310" y="265417"/>
                  <a:pt x="225675" y="265144"/>
                </a:cubicBezTo>
                <a:cubicBezTo>
                  <a:pt x="227859" y="264871"/>
                  <a:pt x="234003" y="262959"/>
                  <a:pt x="244106" y="259410"/>
                </a:cubicBezTo>
                <a:cubicBezTo>
                  <a:pt x="255574" y="255587"/>
                  <a:pt x="264311" y="253675"/>
                  <a:pt x="270319" y="253675"/>
                </a:cubicBezTo>
                <a:cubicBezTo>
                  <a:pt x="274141" y="253675"/>
                  <a:pt x="276599" y="253402"/>
                  <a:pt x="277691" y="252856"/>
                </a:cubicBezTo>
                <a:cubicBezTo>
                  <a:pt x="278783" y="252310"/>
                  <a:pt x="279329" y="251081"/>
                  <a:pt x="279329" y="249170"/>
                </a:cubicBezTo>
                <a:cubicBezTo>
                  <a:pt x="280148" y="230330"/>
                  <a:pt x="280012" y="220909"/>
                  <a:pt x="278920" y="220909"/>
                </a:cubicBezTo>
                <a:cubicBezTo>
                  <a:pt x="277554" y="221729"/>
                  <a:pt x="276053" y="221456"/>
                  <a:pt x="274414" y="220090"/>
                </a:cubicBezTo>
                <a:cubicBezTo>
                  <a:pt x="272776" y="218725"/>
                  <a:pt x="269499" y="219681"/>
                  <a:pt x="264585" y="222957"/>
                </a:cubicBezTo>
                <a:cubicBezTo>
                  <a:pt x="259670" y="226507"/>
                  <a:pt x="257212" y="227463"/>
                  <a:pt x="257212" y="225824"/>
                </a:cubicBezTo>
                <a:cubicBezTo>
                  <a:pt x="257212" y="225005"/>
                  <a:pt x="258031" y="223777"/>
                  <a:pt x="259670" y="222138"/>
                </a:cubicBezTo>
                <a:cubicBezTo>
                  <a:pt x="261308" y="220500"/>
                  <a:pt x="261786" y="219408"/>
                  <a:pt x="261103" y="218862"/>
                </a:cubicBezTo>
                <a:cubicBezTo>
                  <a:pt x="260421" y="218315"/>
                  <a:pt x="259738" y="218315"/>
                  <a:pt x="259055" y="218862"/>
                </a:cubicBezTo>
                <a:close/>
                <a:moveTo>
                  <a:pt x="885092" y="216814"/>
                </a:moveTo>
                <a:lnTo>
                  <a:pt x="885091" y="216815"/>
                </a:lnTo>
                <a:lnTo>
                  <a:pt x="876490" y="231354"/>
                </a:lnTo>
                <a:cubicBezTo>
                  <a:pt x="870209" y="240501"/>
                  <a:pt x="865909" y="246371"/>
                  <a:pt x="863588" y="248965"/>
                </a:cubicBezTo>
                <a:cubicBezTo>
                  <a:pt x="861267" y="251559"/>
                  <a:pt x="860107" y="253675"/>
                  <a:pt x="860107" y="255314"/>
                </a:cubicBezTo>
                <a:cubicBezTo>
                  <a:pt x="860107" y="256952"/>
                  <a:pt x="859424" y="257771"/>
                  <a:pt x="858059" y="257771"/>
                </a:cubicBezTo>
                <a:cubicBezTo>
                  <a:pt x="856693" y="257771"/>
                  <a:pt x="856011" y="259000"/>
                  <a:pt x="856011" y="261457"/>
                </a:cubicBezTo>
                <a:cubicBezTo>
                  <a:pt x="856011" y="263915"/>
                  <a:pt x="851710" y="268966"/>
                  <a:pt x="843109" y="276612"/>
                </a:cubicBezTo>
                <a:cubicBezTo>
                  <a:pt x="834508" y="284257"/>
                  <a:pt x="829798" y="289445"/>
                  <a:pt x="828979" y="292176"/>
                </a:cubicBezTo>
                <a:cubicBezTo>
                  <a:pt x="828433" y="294633"/>
                  <a:pt x="825702" y="297773"/>
                  <a:pt x="820787" y="301596"/>
                </a:cubicBezTo>
                <a:lnTo>
                  <a:pt x="809730" y="307329"/>
                </a:lnTo>
                <a:lnTo>
                  <a:pt x="809730" y="307330"/>
                </a:lnTo>
                <a:cubicBezTo>
                  <a:pt x="812187" y="307330"/>
                  <a:pt x="815873" y="305418"/>
                  <a:pt x="820788" y="301596"/>
                </a:cubicBezTo>
                <a:cubicBezTo>
                  <a:pt x="825703" y="297773"/>
                  <a:pt x="828434" y="294633"/>
                  <a:pt x="828980" y="292176"/>
                </a:cubicBezTo>
                <a:cubicBezTo>
                  <a:pt x="829799" y="289445"/>
                  <a:pt x="834509" y="284257"/>
                  <a:pt x="843110" y="276612"/>
                </a:cubicBezTo>
                <a:cubicBezTo>
                  <a:pt x="851711" y="268966"/>
                  <a:pt x="856012" y="263915"/>
                  <a:pt x="856012" y="261457"/>
                </a:cubicBezTo>
                <a:cubicBezTo>
                  <a:pt x="856012" y="259000"/>
                  <a:pt x="856694" y="257771"/>
                  <a:pt x="858060" y="257771"/>
                </a:cubicBezTo>
                <a:cubicBezTo>
                  <a:pt x="859425" y="257771"/>
                  <a:pt x="860108" y="256952"/>
                  <a:pt x="860108" y="255314"/>
                </a:cubicBezTo>
                <a:cubicBezTo>
                  <a:pt x="860108" y="253675"/>
                  <a:pt x="861268" y="251559"/>
                  <a:pt x="863589" y="248965"/>
                </a:cubicBezTo>
                <a:cubicBezTo>
                  <a:pt x="865910" y="246371"/>
                  <a:pt x="870210" y="240501"/>
                  <a:pt x="876491" y="231354"/>
                </a:cubicBezTo>
                <a:cubicBezTo>
                  <a:pt x="882771" y="222206"/>
                  <a:pt x="885638" y="217360"/>
                  <a:pt x="885092" y="216814"/>
                </a:cubicBezTo>
                <a:close/>
                <a:moveTo>
                  <a:pt x="547192" y="202069"/>
                </a:moveTo>
                <a:lnTo>
                  <a:pt x="547191" y="202070"/>
                </a:lnTo>
                <a:lnTo>
                  <a:pt x="548010" y="204117"/>
                </a:lnTo>
                <a:lnTo>
                  <a:pt x="545964" y="206164"/>
                </a:lnTo>
                <a:lnTo>
                  <a:pt x="545964" y="206165"/>
                </a:lnTo>
                <a:cubicBezTo>
                  <a:pt x="547329" y="206165"/>
                  <a:pt x="548011" y="205482"/>
                  <a:pt x="548011" y="204117"/>
                </a:cubicBezTo>
                <a:cubicBezTo>
                  <a:pt x="548011" y="202752"/>
                  <a:pt x="547738" y="202069"/>
                  <a:pt x="547192" y="202069"/>
                </a:cubicBezTo>
                <a:close/>
                <a:moveTo>
                  <a:pt x="2277237" y="178723"/>
                </a:moveTo>
                <a:cubicBezTo>
                  <a:pt x="2273688" y="178996"/>
                  <a:pt x="2267407" y="180635"/>
                  <a:pt x="2258396" y="183638"/>
                </a:cubicBezTo>
                <a:cubicBezTo>
                  <a:pt x="2249386" y="186642"/>
                  <a:pt x="2244471" y="188963"/>
                  <a:pt x="2243652" y="190601"/>
                </a:cubicBezTo>
                <a:cubicBezTo>
                  <a:pt x="2242833" y="191693"/>
                  <a:pt x="2239488" y="200635"/>
                  <a:pt x="2233617" y="217428"/>
                </a:cubicBezTo>
                <a:cubicBezTo>
                  <a:pt x="2227746" y="234221"/>
                  <a:pt x="2224675" y="243436"/>
                  <a:pt x="2224402" y="245074"/>
                </a:cubicBezTo>
                <a:cubicBezTo>
                  <a:pt x="2224129" y="246167"/>
                  <a:pt x="2222354" y="250399"/>
                  <a:pt x="2219078" y="257771"/>
                </a:cubicBezTo>
                <a:cubicBezTo>
                  <a:pt x="2215801" y="265144"/>
                  <a:pt x="2214162" y="269717"/>
                  <a:pt x="2214162" y="271492"/>
                </a:cubicBezTo>
                <a:cubicBezTo>
                  <a:pt x="2214162" y="273267"/>
                  <a:pt x="2213343" y="275519"/>
                  <a:pt x="2211705" y="278250"/>
                </a:cubicBezTo>
                <a:cubicBezTo>
                  <a:pt x="2207336" y="286715"/>
                  <a:pt x="2206654" y="295316"/>
                  <a:pt x="2209657" y="304053"/>
                </a:cubicBezTo>
                <a:cubicBezTo>
                  <a:pt x="2211568" y="310060"/>
                  <a:pt x="2213070" y="313064"/>
                  <a:pt x="2214162" y="313064"/>
                </a:cubicBezTo>
                <a:cubicBezTo>
                  <a:pt x="2215255" y="313064"/>
                  <a:pt x="2215801" y="314088"/>
                  <a:pt x="2215801" y="316136"/>
                </a:cubicBezTo>
                <a:cubicBezTo>
                  <a:pt x="2215801" y="318184"/>
                  <a:pt x="2216756" y="319890"/>
                  <a:pt x="2218668" y="321255"/>
                </a:cubicBezTo>
                <a:cubicBezTo>
                  <a:pt x="2220579" y="322621"/>
                  <a:pt x="2221672" y="324668"/>
                  <a:pt x="2221944" y="327399"/>
                </a:cubicBezTo>
                <a:cubicBezTo>
                  <a:pt x="2222217" y="332587"/>
                  <a:pt x="2224129" y="332450"/>
                  <a:pt x="2227678" y="326989"/>
                </a:cubicBezTo>
                <a:cubicBezTo>
                  <a:pt x="2230682" y="322348"/>
                  <a:pt x="2236280" y="312108"/>
                  <a:pt x="2244471" y="296271"/>
                </a:cubicBezTo>
                <a:cubicBezTo>
                  <a:pt x="2252936" y="279615"/>
                  <a:pt x="2257782" y="270605"/>
                  <a:pt x="2259011" y="269239"/>
                </a:cubicBezTo>
                <a:cubicBezTo>
                  <a:pt x="2260240" y="267874"/>
                  <a:pt x="2262356" y="262823"/>
                  <a:pt x="2265359" y="254085"/>
                </a:cubicBezTo>
                <a:cubicBezTo>
                  <a:pt x="2275735" y="226234"/>
                  <a:pt x="2281469" y="206028"/>
                  <a:pt x="2282562" y="193468"/>
                </a:cubicBezTo>
                <a:lnTo>
                  <a:pt x="2283790" y="178723"/>
                </a:lnTo>
                <a:close/>
                <a:moveTo>
                  <a:pt x="898608" y="170941"/>
                </a:moveTo>
                <a:lnTo>
                  <a:pt x="898606" y="170941"/>
                </a:lnTo>
                <a:lnTo>
                  <a:pt x="895740" y="173399"/>
                </a:lnTo>
                <a:lnTo>
                  <a:pt x="888779" y="176265"/>
                </a:lnTo>
                <a:lnTo>
                  <a:pt x="888778" y="176266"/>
                </a:lnTo>
                <a:cubicBezTo>
                  <a:pt x="890143" y="176266"/>
                  <a:pt x="892464" y="175310"/>
                  <a:pt x="895741" y="173399"/>
                </a:cubicBezTo>
                <a:cubicBezTo>
                  <a:pt x="897652" y="172033"/>
                  <a:pt x="898608" y="171214"/>
                  <a:pt x="898608" y="170941"/>
                </a:cubicBezTo>
                <a:close/>
                <a:moveTo>
                  <a:pt x="638936" y="168484"/>
                </a:moveTo>
                <a:cubicBezTo>
                  <a:pt x="640847" y="168484"/>
                  <a:pt x="641803" y="169098"/>
                  <a:pt x="641803" y="170327"/>
                </a:cubicBezTo>
                <a:cubicBezTo>
                  <a:pt x="641803" y="171556"/>
                  <a:pt x="640438" y="172170"/>
                  <a:pt x="637707" y="172170"/>
                </a:cubicBezTo>
                <a:cubicBezTo>
                  <a:pt x="636615" y="172170"/>
                  <a:pt x="635796" y="172033"/>
                  <a:pt x="635250" y="171760"/>
                </a:cubicBezTo>
                <a:cubicBezTo>
                  <a:pt x="634704" y="171487"/>
                  <a:pt x="634567" y="171078"/>
                  <a:pt x="634840" y="170532"/>
                </a:cubicBezTo>
                <a:cubicBezTo>
                  <a:pt x="635659" y="169166"/>
                  <a:pt x="637025" y="168484"/>
                  <a:pt x="638936" y="168484"/>
                </a:cubicBezTo>
                <a:close/>
                <a:moveTo>
                  <a:pt x="2734732" y="146162"/>
                </a:moveTo>
                <a:cubicBezTo>
                  <a:pt x="2736370" y="146026"/>
                  <a:pt x="2740193" y="147527"/>
                  <a:pt x="2746200" y="150667"/>
                </a:cubicBezTo>
                <a:cubicBezTo>
                  <a:pt x="2752207" y="153807"/>
                  <a:pt x="2756440" y="155377"/>
                  <a:pt x="2758897" y="155377"/>
                </a:cubicBezTo>
                <a:cubicBezTo>
                  <a:pt x="2761628" y="155377"/>
                  <a:pt x="2765655" y="156947"/>
                  <a:pt x="2770980" y="160088"/>
                </a:cubicBezTo>
                <a:cubicBezTo>
                  <a:pt x="2776304" y="163228"/>
                  <a:pt x="2778966" y="165617"/>
                  <a:pt x="2778966" y="167255"/>
                </a:cubicBezTo>
                <a:cubicBezTo>
                  <a:pt x="2778966" y="169166"/>
                  <a:pt x="2779376" y="170532"/>
                  <a:pt x="2780195" y="171351"/>
                </a:cubicBezTo>
                <a:cubicBezTo>
                  <a:pt x="2782926" y="174081"/>
                  <a:pt x="2780878" y="176129"/>
                  <a:pt x="2774051" y="177495"/>
                </a:cubicBezTo>
                <a:cubicBezTo>
                  <a:pt x="2769136" y="178587"/>
                  <a:pt x="2761901" y="179269"/>
                  <a:pt x="2752344" y="179542"/>
                </a:cubicBezTo>
                <a:cubicBezTo>
                  <a:pt x="2740603" y="179542"/>
                  <a:pt x="2733504" y="180225"/>
                  <a:pt x="2731046" y="181590"/>
                </a:cubicBezTo>
                <a:cubicBezTo>
                  <a:pt x="2728588" y="182956"/>
                  <a:pt x="2724766" y="183775"/>
                  <a:pt x="2719578" y="184048"/>
                </a:cubicBezTo>
                <a:cubicBezTo>
                  <a:pt x="2713298" y="184594"/>
                  <a:pt x="2706062" y="186642"/>
                  <a:pt x="2697870" y="190191"/>
                </a:cubicBezTo>
                <a:cubicBezTo>
                  <a:pt x="2693775" y="191830"/>
                  <a:pt x="2691112" y="192307"/>
                  <a:pt x="2689884" y="191625"/>
                </a:cubicBezTo>
                <a:cubicBezTo>
                  <a:pt x="2688655" y="190942"/>
                  <a:pt x="2687290" y="191147"/>
                  <a:pt x="2685788" y="192239"/>
                </a:cubicBezTo>
                <a:cubicBezTo>
                  <a:pt x="2684286" y="193331"/>
                  <a:pt x="2680122" y="195243"/>
                  <a:pt x="2673296" y="197973"/>
                </a:cubicBezTo>
                <a:cubicBezTo>
                  <a:pt x="2668381" y="199612"/>
                  <a:pt x="2662169" y="202274"/>
                  <a:pt x="2654660" y="205960"/>
                </a:cubicBezTo>
                <a:cubicBezTo>
                  <a:pt x="2647152" y="209646"/>
                  <a:pt x="2642441" y="212308"/>
                  <a:pt x="2640530" y="213947"/>
                </a:cubicBezTo>
                <a:cubicBezTo>
                  <a:pt x="2639438" y="214766"/>
                  <a:pt x="2635820" y="217223"/>
                  <a:pt x="2629676" y="221319"/>
                </a:cubicBezTo>
                <a:cubicBezTo>
                  <a:pt x="2623532" y="225415"/>
                  <a:pt x="2620051" y="228828"/>
                  <a:pt x="2619232" y="231558"/>
                </a:cubicBezTo>
                <a:lnTo>
                  <a:pt x="2617594" y="235654"/>
                </a:lnTo>
                <a:lnTo>
                  <a:pt x="2625785" y="231558"/>
                </a:lnTo>
                <a:cubicBezTo>
                  <a:pt x="2631246" y="228828"/>
                  <a:pt x="2633976" y="226780"/>
                  <a:pt x="2633976" y="225415"/>
                </a:cubicBezTo>
                <a:cubicBezTo>
                  <a:pt x="2633976" y="224596"/>
                  <a:pt x="2634932" y="223640"/>
                  <a:pt x="2636844" y="222548"/>
                </a:cubicBezTo>
                <a:cubicBezTo>
                  <a:pt x="2638755" y="221456"/>
                  <a:pt x="2640598" y="220773"/>
                  <a:pt x="2642373" y="220500"/>
                </a:cubicBezTo>
                <a:cubicBezTo>
                  <a:pt x="2644148" y="220227"/>
                  <a:pt x="2645308" y="220363"/>
                  <a:pt x="2645854" y="220909"/>
                </a:cubicBezTo>
                <a:cubicBezTo>
                  <a:pt x="2646127" y="222002"/>
                  <a:pt x="2650906" y="221046"/>
                  <a:pt x="2660190" y="218042"/>
                </a:cubicBezTo>
                <a:cubicBezTo>
                  <a:pt x="2674661" y="213128"/>
                  <a:pt x="2684900" y="212172"/>
                  <a:pt x="2690908" y="215175"/>
                </a:cubicBezTo>
                <a:cubicBezTo>
                  <a:pt x="2694184" y="217087"/>
                  <a:pt x="2697392" y="219886"/>
                  <a:pt x="2700533" y="223572"/>
                </a:cubicBezTo>
                <a:cubicBezTo>
                  <a:pt x="2703673" y="227258"/>
                  <a:pt x="2705789" y="231012"/>
                  <a:pt x="2706881" y="234835"/>
                </a:cubicBezTo>
                <a:cubicBezTo>
                  <a:pt x="2708520" y="239204"/>
                  <a:pt x="2710021" y="241388"/>
                  <a:pt x="2711386" y="241388"/>
                </a:cubicBezTo>
                <a:cubicBezTo>
                  <a:pt x="2712206" y="241934"/>
                  <a:pt x="2712547" y="244187"/>
                  <a:pt x="2712410" y="248146"/>
                </a:cubicBezTo>
                <a:cubicBezTo>
                  <a:pt x="2712274" y="252105"/>
                  <a:pt x="2711796" y="256542"/>
                  <a:pt x="2710977" y="261457"/>
                </a:cubicBezTo>
                <a:cubicBezTo>
                  <a:pt x="2710158" y="266372"/>
                  <a:pt x="2709202" y="269376"/>
                  <a:pt x="2708110" y="270468"/>
                </a:cubicBezTo>
                <a:cubicBezTo>
                  <a:pt x="2707291" y="271287"/>
                  <a:pt x="2706881" y="273881"/>
                  <a:pt x="2706881" y="278250"/>
                </a:cubicBezTo>
                <a:cubicBezTo>
                  <a:pt x="2706881" y="282892"/>
                  <a:pt x="2705242" y="288353"/>
                  <a:pt x="2701966" y="294633"/>
                </a:cubicBezTo>
                <a:cubicBezTo>
                  <a:pt x="2698690" y="300913"/>
                  <a:pt x="2695004" y="305828"/>
                  <a:pt x="2690908" y="309378"/>
                </a:cubicBezTo>
                <a:cubicBezTo>
                  <a:pt x="2687904" y="311835"/>
                  <a:pt x="2682853" y="314702"/>
                  <a:pt x="2675754" y="317979"/>
                </a:cubicBezTo>
                <a:cubicBezTo>
                  <a:pt x="2668654" y="321255"/>
                  <a:pt x="2662510" y="323576"/>
                  <a:pt x="2657322" y="324942"/>
                </a:cubicBezTo>
                <a:cubicBezTo>
                  <a:pt x="2655138" y="325488"/>
                  <a:pt x="2653841" y="326307"/>
                  <a:pt x="2653432" y="327399"/>
                </a:cubicBezTo>
                <a:cubicBezTo>
                  <a:pt x="2653022" y="328491"/>
                  <a:pt x="2653226" y="330676"/>
                  <a:pt x="2654046" y="333952"/>
                </a:cubicBezTo>
                <a:cubicBezTo>
                  <a:pt x="2654592" y="336137"/>
                  <a:pt x="2655616" y="337297"/>
                  <a:pt x="2657118" y="337434"/>
                </a:cubicBezTo>
                <a:cubicBezTo>
                  <a:pt x="2658619" y="337570"/>
                  <a:pt x="2663466" y="336956"/>
                  <a:pt x="2671658" y="335590"/>
                </a:cubicBezTo>
                <a:cubicBezTo>
                  <a:pt x="2675480" y="334771"/>
                  <a:pt x="2679986" y="335386"/>
                  <a:pt x="2685174" y="337434"/>
                </a:cubicBezTo>
                <a:cubicBezTo>
                  <a:pt x="2690362" y="339481"/>
                  <a:pt x="2694457" y="342007"/>
                  <a:pt x="2697461" y="345011"/>
                </a:cubicBezTo>
                <a:cubicBezTo>
                  <a:pt x="2700464" y="348014"/>
                  <a:pt x="2701147" y="350472"/>
                  <a:pt x="2699509" y="352383"/>
                </a:cubicBezTo>
                <a:cubicBezTo>
                  <a:pt x="2697870" y="354294"/>
                  <a:pt x="2696778" y="354977"/>
                  <a:pt x="2696232" y="354431"/>
                </a:cubicBezTo>
                <a:cubicBezTo>
                  <a:pt x="2695686" y="353885"/>
                  <a:pt x="2693092" y="355250"/>
                  <a:pt x="2688450" y="358527"/>
                </a:cubicBezTo>
                <a:cubicBezTo>
                  <a:pt x="2682716" y="362895"/>
                  <a:pt x="2671794" y="369176"/>
                  <a:pt x="2655684" y="377367"/>
                </a:cubicBezTo>
                <a:cubicBezTo>
                  <a:pt x="2651861" y="379005"/>
                  <a:pt x="2649746" y="380029"/>
                  <a:pt x="2649336" y="380439"/>
                </a:cubicBezTo>
                <a:cubicBezTo>
                  <a:pt x="2648926" y="380848"/>
                  <a:pt x="2648585" y="384466"/>
                  <a:pt x="2648312" y="391293"/>
                </a:cubicBezTo>
                <a:lnTo>
                  <a:pt x="2647902" y="401942"/>
                </a:lnTo>
                <a:lnTo>
                  <a:pt x="2654046" y="401942"/>
                </a:lnTo>
                <a:cubicBezTo>
                  <a:pt x="2658142" y="401942"/>
                  <a:pt x="2661623" y="402488"/>
                  <a:pt x="2664490" y="403580"/>
                </a:cubicBezTo>
                <a:cubicBezTo>
                  <a:pt x="2667357" y="404672"/>
                  <a:pt x="2673706" y="406310"/>
                  <a:pt x="2683535" y="408495"/>
                </a:cubicBezTo>
                <a:cubicBezTo>
                  <a:pt x="2691727" y="410133"/>
                  <a:pt x="2697392" y="411908"/>
                  <a:pt x="2700533" y="413819"/>
                </a:cubicBezTo>
                <a:cubicBezTo>
                  <a:pt x="2703673" y="415731"/>
                  <a:pt x="2705242" y="418325"/>
                  <a:pt x="2705242" y="421601"/>
                </a:cubicBezTo>
                <a:cubicBezTo>
                  <a:pt x="2705242" y="424059"/>
                  <a:pt x="2704150" y="425629"/>
                  <a:pt x="2701966" y="426311"/>
                </a:cubicBezTo>
                <a:cubicBezTo>
                  <a:pt x="2699782" y="426994"/>
                  <a:pt x="2692410" y="428154"/>
                  <a:pt x="2679849" y="429793"/>
                </a:cubicBezTo>
                <a:cubicBezTo>
                  <a:pt x="2656094" y="432796"/>
                  <a:pt x="2639301" y="434708"/>
                  <a:pt x="2629472" y="435527"/>
                </a:cubicBezTo>
                <a:cubicBezTo>
                  <a:pt x="2619642" y="436346"/>
                  <a:pt x="2605170" y="437029"/>
                  <a:pt x="2586056" y="437575"/>
                </a:cubicBezTo>
                <a:cubicBezTo>
                  <a:pt x="2577592" y="437848"/>
                  <a:pt x="2572268" y="436960"/>
                  <a:pt x="2570083" y="434912"/>
                </a:cubicBezTo>
                <a:cubicBezTo>
                  <a:pt x="2567898" y="432865"/>
                  <a:pt x="2567216" y="428018"/>
                  <a:pt x="2568035" y="420373"/>
                </a:cubicBezTo>
                <a:cubicBezTo>
                  <a:pt x="2568854" y="413546"/>
                  <a:pt x="2569469" y="409382"/>
                  <a:pt x="2569878" y="407880"/>
                </a:cubicBezTo>
                <a:cubicBezTo>
                  <a:pt x="2570288" y="406379"/>
                  <a:pt x="2574725" y="403580"/>
                  <a:pt x="2583189" y="399484"/>
                </a:cubicBezTo>
                <a:cubicBezTo>
                  <a:pt x="2595477" y="393204"/>
                  <a:pt x="2602303" y="389040"/>
                  <a:pt x="2603668" y="386992"/>
                </a:cubicBezTo>
                <a:cubicBezTo>
                  <a:pt x="2605033" y="384944"/>
                  <a:pt x="2602986" y="381326"/>
                  <a:pt x="2597524" y="376138"/>
                </a:cubicBezTo>
                <a:cubicBezTo>
                  <a:pt x="2593429" y="372316"/>
                  <a:pt x="2589060" y="370268"/>
                  <a:pt x="2584418" y="369995"/>
                </a:cubicBezTo>
                <a:cubicBezTo>
                  <a:pt x="2579776" y="369722"/>
                  <a:pt x="2575544" y="371087"/>
                  <a:pt x="2571722" y="374091"/>
                </a:cubicBezTo>
                <a:cubicBezTo>
                  <a:pt x="2569264" y="376002"/>
                  <a:pt x="2567626" y="377026"/>
                  <a:pt x="2566806" y="377162"/>
                </a:cubicBezTo>
                <a:cubicBezTo>
                  <a:pt x="2565987" y="377299"/>
                  <a:pt x="2564895" y="376616"/>
                  <a:pt x="2563530" y="375114"/>
                </a:cubicBezTo>
                <a:cubicBezTo>
                  <a:pt x="2562164" y="373613"/>
                  <a:pt x="2561618" y="372384"/>
                  <a:pt x="2561892" y="371428"/>
                </a:cubicBezTo>
                <a:cubicBezTo>
                  <a:pt x="2562164" y="370473"/>
                  <a:pt x="2563666" y="368630"/>
                  <a:pt x="2566397" y="365899"/>
                </a:cubicBezTo>
                <a:cubicBezTo>
                  <a:pt x="2570493" y="361803"/>
                  <a:pt x="2577592" y="358254"/>
                  <a:pt x="2587695" y="355250"/>
                </a:cubicBezTo>
                <a:cubicBezTo>
                  <a:pt x="2587695" y="355250"/>
                  <a:pt x="2588104" y="355250"/>
                  <a:pt x="2588924" y="355250"/>
                </a:cubicBezTo>
                <a:cubicBezTo>
                  <a:pt x="2606399" y="350335"/>
                  <a:pt x="2616638" y="347195"/>
                  <a:pt x="2619642" y="345830"/>
                </a:cubicBezTo>
                <a:cubicBezTo>
                  <a:pt x="2622645" y="344465"/>
                  <a:pt x="2624284" y="342280"/>
                  <a:pt x="2624556" y="339277"/>
                </a:cubicBezTo>
                <a:cubicBezTo>
                  <a:pt x="2624830" y="336546"/>
                  <a:pt x="2624693" y="335181"/>
                  <a:pt x="2624147" y="335181"/>
                </a:cubicBezTo>
                <a:cubicBezTo>
                  <a:pt x="2623874" y="334908"/>
                  <a:pt x="2623464" y="335044"/>
                  <a:pt x="2622918" y="335590"/>
                </a:cubicBezTo>
                <a:cubicBezTo>
                  <a:pt x="2620734" y="337229"/>
                  <a:pt x="2616980" y="338731"/>
                  <a:pt x="2611655" y="340096"/>
                </a:cubicBezTo>
                <a:cubicBezTo>
                  <a:pt x="2606330" y="341461"/>
                  <a:pt x="2601757" y="342144"/>
                  <a:pt x="2597934" y="342144"/>
                </a:cubicBezTo>
                <a:cubicBezTo>
                  <a:pt x="2594930" y="342144"/>
                  <a:pt x="2592882" y="341734"/>
                  <a:pt x="2591790" y="340915"/>
                </a:cubicBezTo>
                <a:cubicBezTo>
                  <a:pt x="2590698" y="340096"/>
                  <a:pt x="2589606" y="338184"/>
                  <a:pt x="2588514" y="335181"/>
                </a:cubicBezTo>
                <a:cubicBezTo>
                  <a:pt x="2587149" y="332177"/>
                  <a:pt x="2586534" y="329993"/>
                  <a:pt x="2586671" y="328628"/>
                </a:cubicBezTo>
                <a:cubicBezTo>
                  <a:pt x="2586808" y="327262"/>
                  <a:pt x="2587831" y="325078"/>
                  <a:pt x="2589743" y="322075"/>
                </a:cubicBezTo>
                <a:cubicBezTo>
                  <a:pt x="2592200" y="317979"/>
                  <a:pt x="2594248" y="315931"/>
                  <a:pt x="2595886" y="315931"/>
                </a:cubicBezTo>
                <a:cubicBezTo>
                  <a:pt x="2600528" y="315931"/>
                  <a:pt x="2599300" y="313610"/>
                  <a:pt x="2592200" y="308968"/>
                </a:cubicBezTo>
                <a:lnTo>
                  <a:pt x="2585647" y="304872"/>
                </a:lnTo>
                <a:lnTo>
                  <a:pt x="2583599" y="309787"/>
                </a:lnTo>
                <a:cubicBezTo>
                  <a:pt x="2582234" y="313337"/>
                  <a:pt x="2581278" y="318525"/>
                  <a:pt x="2580732" y="325351"/>
                </a:cubicBezTo>
                <a:cubicBezTo>
                  <a:pt x="2579913" y="336273"/>
                  <a:pt x="2575817" y="341871"/>
                  <a:pt x="2568444" y="342144"/>
                </a:cubicBezTo>
                <a:cubicBezTo>
                  <a:pt x="2565168" y="342144"/>
                  <a:pt x="2561618" y="338594"/>
                  <a:pt x="2557796" y="331495"/>
                </a:cubicBezTo>
                <a:cubicBezTo>
                  <a:pt x="2553973" y="324395"/>
                  <a:pt x="2552062" y="317433"/>
                  <a:pt x="2552062" y="310606"/>
                </a:cubicBezTo>
                <a:cubicBezTo>
                  <a:pt x="2551788" y="305965"/>
                  <a:pt x="2550833" y="301323"/>
                  <a:pt x="2549194" y="296681"/>
                </a:cubicBezTo>
                <a:cubicBezTo>
                  <a:pt x="2547829" y="292312"/>
                  <a:pt x="2547625" y="288899"/>
                  <a:pt x="2548580" y="286441"/>
                </a:cubicBezTo>
                <a:cubicBezTo>
                  <a:pt x="2549536" y="283984"/>
                  <a:pt x="2552471" y="280844"/>
                  <a:pt x="2557386" y="277021"/>
                </a:cubicBezTo>
                <a:cubicBezTo>
                  <a:pt x="2562301" y="273199"/>
                  <a:pt x="2567626" y="266372"/>
                  <a:pt x="2573360" y="256542"/>
                </a:cubicBezTo>
                <a:cubicBezTo>
                  <a:pt x="2579094" y="246713"/>
                  <a:pt x="2583258" y="240637"/>
                  <a:pt x="2585852" y="238316"/>
                </a:cubicBezTo>
                <a:cubicBezTo>
                  <a:pt x="2588446" y="235995"/>
                  <a:pt x="2591244" y="231831"/>
                  <a:pt x="2594248" y="225824"/>
                </a:cubicBezTo>
                <a:cubicBezTo>
                  <a:pt x="2597252" y="220090"/>
                  <a:pt x="2597661" y="217223"/>
                  <a:pt x="2595477" y="217223"/>
                </a:cubicBezTo>
                <a:cubicBezTo>
                  <a:pt x="2593566" y="216950"/>
                  <a:pt x="2587149" y="218725"/>
                  <a:pt x="2576227" y="222548"/>
                </a:cubicBezTo>
                <a:cubicBezTo>
                  <a:pt x="2530900" y="238112"/>
                  <a:pt x="2507282" y="245347"/>
                  <a:pt x="2505370" y="244255"/>
                </a:cubicBezTo>
                <a:cubicBezTo>
                  <a:pt x="2504278" y="243436"/>
                  <a:pt x="2503527" y="243709"/>
                  <a:pt x="2503118" y="245074"/>
                </a:cubicBezTo>
                <a:cubicBezTo>
                  <a:pt x="2502708" y="246440"/>
                  <a:pt x="2499841" y="247259"/>
                  <a:pt x="2494516" y="247532"/>
                </a:cubicBezTo>
                <a:cubicBezTo>
                  <a:pt x="2489192" y="247805"/>
                  <a:pt x="2486530" y="248351"/>
                  <a:pt x="2486530" y="249170"/>
                </a:cubicBezTo>
                <a:cubicBezTo>
                  <a:pt x="2486530" y="249989"/>
                  <a:pt x="2485642" y="250058"/>
                  <a:pt x="2483868" y="249375"/>
                </a:cubicBezTo>
                <a:cubicBezTo>
                  <a:pt x="2482092" y="248692"/>
                  <a:pt x="2481205" y="249034"/>
                  <a:pt x="2481205" y="250399"/>
                </a:cubicBezTo>
                <a:cubicBezTo>
                  <a:pt x="2481205" y="251764"/>
                  <a:pt x="2479157" y="252378"/>
                  <a:pt x="2475062" y="252242"/>
                </a:cubicBezTo>
                <a:cubicBezTo>
                  <a:pt x="2470966" y="252105"/>
                  <a:pt x="2464754" y="252515"/>
                  <a:pt x="2456426" y="253471"/>
                </a:cubicBezTo>
                <a:cubicBezTo>
                  <a:pt x="2448098" y="254426"/>
                  <a:pt x="2441067" y="253675"/>
                  <a:pt x="2435333" y="251218"/>
                </a:cubicBezTo>
                <a:cubicBezTo>
                  <a:pt x="2430418" y="249307"/>
                  <a:pt x="2427346" y="246849"/>
                  <a:pt x="2426118" y="243846"/>
                </a:cubicBezTo>
                <a:cubicBezTo>
                  <a:pt x="2424888" y="240842"/>
                  <a:pt x="2425230" y="236746"/>
                  <a:pt x="2427141" y="231558"/>
                </a:cubicBezTo>
                <a:cubicBezTo>
                  <a:pt x="2428233" y="228282"/>
                  <a:pt x="2429531" y="226029"/>
                  <a:pt x="2431032" y="224800"/>
                </a:cubicBezTo>
                <a:cubicBezTo>
                  <a:pt x="2432534" y="223572"/>
                  <a:pt x="2435196" y="222275"/>
                  <a:pt x="2439019" y="220909"/>
                </a:cubicBezTo>
                <a:cubicBezTo>
                  <a:pt x="2445299" y="218725"/>
                  <a:pt x="2449668" y="217087"/>
                  <a:pt x="2452126" y="215995"/>
                </a:cubicBezTo>
                <a:cubicBezTo>
                  <a:pt x="2453491" y="215448"/>
                  <a:pt x="2454310" y="215175"/>
                  <a:pt x="2454583" y="215175"/>
                </a:cubicBezTo>
                <a:cubicBezTo>
                  <a:pt x="2455129" y="215175"/>
                  <a:pt x="2454446" y="215995"/>
                  <a:pt x="2452535" y="217633"/>
                </a:cubicBezTo>
                <a:cubicBezTo>
                  <a:pt x="2450350" y="219271"/>
                  <a:pt x="2449668" y="220500"/>
                  <a:pt x="2450487" y="221319"/>
                </a:cubicBezTo>
                <a:cubicBezTo>
                  <a:pt x="2451306" y="222138"/>
                  <a:pt x="2450350" y="223367"/>
                  <a:pt x="2447620" y="225005"/>
                </a:cubicBezTo>
                <a:cubicBezTo>
                  <a:pt x="2442159" y="228282"/>
                  <a:pt x="2442568" y="229920"/>
                  <a:pt x="2448849" y="229920"/>
                </a:cubicBezTo>
                <a:cubicBezTo>
                  <a:pt x="2453218" y="229920"/>
                  <a:pt x="2459634" y="228964"/>
                  <a:pt x="2468099" y="227053"/>
                </a:cubicBezTo>
                <a:cubicBezTo>
                  <a:pt x="2483662" y="223503"/>
                  <a:pt x="2505097" y="217360"/>
                  <a:pt x="2532402" y="208622"/>
                </a:cubicBezTo>
                <a:cubicBezTo>
                  <a:pt x="2574998" y="194970"/>
                  <a:pt x="2606126" y="185276"/>
                  <a:pt x="2625785" y="179542"/>
                </a:cubicBezTo>
                <a:cubicBezTo>
                  <a:pt x="2642441" y="174354"/>
                  <a:pt x="2653363" y="170941"/>
                  <a:pt x="2658551" y="169303"/>
                </a:cubicBezTo>
                <a:cubicBezTo>
                  <a:pt x="2664012" y="167665"/>
                  <a:pt x="2669268" y="166436"/>
                  <a:pt x="2674320" y="165617"/>
                </a:cubicBezTo>
                <a:cubicBezTo>
                  <a:pt x="2679371" y="164798"/>
                  <a:pt x="2683126" y="163910"/>
                  <a:pt x="2685583" y="162955"/>
                </a:cubicBezTo>
                <a:cubicBezTo>
                  <a:pt x="2688040" y="161999"/>
                  <a:pt x="2692683" y="160770"/>
                  <a:pt x="2699509" y="159268"/>
                </a:cubicBezTo>
                <a:cubicBezTo>
                  <a:pt x="2706335" y="157767"/>
                  <a:pt x="2713502" y="155241"/>
                  <a:pt x="2721012" y="151691"/>
                </a:cubicBezTo>
                <a:cubicBezTo>
                  <a:pt x="2728520" y="148142"/>
                  <a:pt x="2733094" y="146299"/>
                  <a:pt x="2734732" y="146162"/>
                </a:cubicBezTo>
                <a:close/>
                <a:moveTo>
                  <a:pt x="1089264" y="136947"/>
                </a:moveTo>
                <a:cubicBezTo>
                  <a:pt x="1094861" y="137493"/>
                  <a:pt x="1100663" y="139677"/>
                  <a:pt x="1106671" y="143500"/>
                </a:cubicBezTo>
                <a:cubicBezTo>
                  <a:pt x="1113497" y="147869"/>
                  <a:pt x="1118685" y="151145"/>
                  <a:pt x="1122235" y="153330"/>
                </a:cubicBezTo>
                <a:cubicBezTo>
                  <a:pt x="1125784" y="155514"/>
                  <a:pt x="1129334" y="160156"/>
                  <a:pt x="1132883" y="167255"/>
                </a:cubicBezTo>
                <a:cubicBezTo>
                  <a:pt x="1135341" y="172170"/>
                  <a:pt x="1136843" y="176334"/>
                  <a:pt x="1137389" y="179747"/>
                </a:cubicBezTo>
                <a:cubicBezTo>
                  <a:pt x="1137935" y="183160"/>
                  <a:pt x="1138208" y="189509"/>
                  <a:pt x="1138208" y="198792"/>
                </a:cubicBezTo>
                <a:cubicBezTo>
                  <a:pt x="1137935" y="212445"/>
                  <a:pt x="1137116" y="221114"/>
                  <a:pt x="1135751" y="224800"/>
                </a:cubicBezTo>
                <a:cubicBezTo>
                  <a:pt x="1134385" y="228487"/>
                  <a:pt x="1133361" y="235586"/>
                  <a:pt x="1132679" y="246098"/>
                </a:cubicBezTo>
                <a:cubicBezTo>
                  <a:pt x="1131996" y="256611"/>
                  <a:pt x="1131109" y="263096"/>
                  <a:pt x="1130016" y="265553"/>
                </a:cubicBezTo>
                <a:cubicBezTo>
                  <a:pt x="1128378" y="268557"/>
                  <a:pt x="1126671" y="274086"/>
                  <a:pt x="1124897" y="282141"/>
                </a:cubicBezTo>
                <a:cubicBezTo>
                  <a:pt x="1123122" y="290196"/>
                  <a:pt x="1122508" y="294769"/>
                  <a:pt x="1123054" y="295862"/>
                </a:cubicBezTo>
                <a:cubicBezTo>
                  <a:pt x="1123873" y="297227"/>
                  <a:pt x="1123600" y="298660"/>
                  <a:pt x="1122235" y="300162"/>
                </a:cubicBezTo>
                <a:cubicBezTo>
                  <a:pt x="1120869" y="301664"/>
                  <a:pt x="1119367" y="305418"/>
                  <a:pt x="1117729" y="311426"/>
                </a:cubicBezTo>
                <a:cubicBezTo>
                  <a:pt x="1116091" y="317433"/>
                  <a:pt x="1112405" y="327604"/>
                  <a:pt x="1106671" y="341939"/>
                </a:cubicBezTo>
                <a:cubicBezTo>
                  <a:pt x="1100937" y="356274"/>
                  <a:pt x="1098069" y="366309"/>
                  <a:pt x="1098069" y="372043"/>
                </a:cubicBezTo>
                <a:cubicBezTo>
                  <a:pt x="1098069" y="377777"/>
                  <a:pt x="1097046" y="381395"/>
                  <a:pt x="1094998" y="382896"/>
                </a:cubicBezTo>
                <a:cubicBezTo>
                  <a:pt x="1092950" y="384398"/>
                  <a:pt x="1091926" y="386378"/>
                  <a:pt x="1091926" y="388835"/>
                </a:cubicBezTo>
                <a:cubicBezTo>
                  <a:pt x="1091926" y="391293"/>
                  <a:pt x="1090970" y="393545"/>
                  <a:pt x="1089059" y="395593"/>
                </a:cubicBezTo>
                <a:cubicBezTo>
                  <a:pt x="1087147" y="397641"/>
                  <a:pt x="1086192" y="399484"/>
                  <a:pt x="1086192" y="401122"/>
                </a:cubicBezTo>
                <a:cubicBezTo>
                  <a:pt x="1086192" y="403034"/>
                  <a:pt x="1084690" y="404331"/>
                  <a:pt x="1081687" y="405013"/>
                </a:cubicBezTo>
                <a:cubicBezTo>
                  <a:pt x="1078683" y="405696"/>
                  <a:pt x="1075133" y="405764"/>
                  <a:pt x="1071038" y="405218"/>
                </a:cubicBezTo>
                <a:cubicBezTo>
                  <a:pt x="1066396" y="404672"/>
                  <a:pt x="1062368" y="402624"/>
                  <a:pt x="1058955" y="399075"/>
                </a:cubicBezTo>
                <a:cubicBezTo>
                  <a:pt x="1055542" y="395525"/>
                  <a:pt x="1051651" y="389654"/>
                  <a:pt x="1047282" y="381463"/>
                </a:cubicBezTo>
                <a:cubicBezTo>
                  <a:pt x="1045917" y="378459"/>
                  <a:pt x="1044825" y="377299"/>
                  <a:pt x="1044006" y="377981"/>
                </a:cubicBezTo>
                <a:cubicBezTo>
                  <a:pt x="1043187" y="378664"/>
                  <a:pt x="1040593" y="376753"/>
                  <a:pt x="1036224" y="372247"/>
                </a:cubicBezTo>
                <a:cubicBezTo>
                  <a:pt x="1031855" y="367742"/>
                  <a:pt x="1027145" y="365012"/>
                  <a:pt x="1022093" y="364056"/>
                </a:cubicBezTo>
                <a:cubicBezTo>
                  <a:pt x="1017042" y="363100"/>
                  <a:pt x="1014516" y="362076"/>
                  <a:pt x="1014516" y="360984"/>
                </a:cubicBezTo>
                <a:cubicBezTo>
                  <a:pt x="1014516" y="360165"/>
                  <a:pt x="1013288" y="359209"/>
                  <a:pt x="1010830" y="358117"/>
                </a:cubicBezTo>
                <a:cubicBezTo>
                  <a:pt x="1008373" y="357025"/>
                  <a:pt x="1006052" y="356342"/>
                  <a:pt x="1003867" y="356069"/>
                </a:cubicBezTo>
                <a:cubicBezTo>
                  <a:pt x="991307" y="354431"/>
                  <a:pt x="985027" y="352247"/>
                  <a:pt x="985027" y="349516"/>
                </a:cubicBezTo>
                <a:cubicBezTo>
                  <a:pt x="985027" y="346786"/>
                  <a:pt x="983320" y="344123"/>
                  <a:pt x="979907" y="341529"/>
                </a:cubicBezTo>
                <a:cubicBezTo>
                  <a:pt x="976494" y="338935"/>
                  <a:pt x="972740" y="337229"/>
                  <a:pt x="968644" y="336410"/>
                </a:cubicBezTo>
                <a:cubicBezTo>
                  <a:pt x="958814" y="334498"/>
                  <a:pt x="957585" y="333133"/>
                  <a:pt x="964958" y="332314"/>
                </a:cubicBezTo>
                <a:cubicBezTo>
                  <a:pt x="968781" y="332041"/>
                  <a:pt x="974651" y="331904"/>
                  <a:pt x="982569" y="331904"/>
                </a:cubicBezTo>
                <a:cubicBezTo>
                  <a:pt x="998133" y="332177"/>
                  <a:pt x="1008236" y="331836"/>
                  <a:pt x="1012878" y="330880"/>
                </a:cubicBezTo>
                <a:cubicBezTo>
                  <a:pt x="1017520" y="329925"/>
                  <a:pt x="1023459" y="329037"/>
                  <a:pt x="1030695" y="328218"/>
                </a:cubicBezTo>
                <a:cubicBezTo>
                  <a:pt x="1037931" y="327399"/>
                  <a:pt x="1043050" y="326307"/>
                  <a:pt x="1046054" y="324942"/>
                </a:cubicBezTo>
                <a:cubicBezTo>
                  <a:pt x="1049057" y="323576"/>
                  <a:pt x="1050969" y="323303"/>
                  <a:pt x="1051788" y="324122"/>
                </a:cubicBezTo>
                <a:cubicBezTo>
                  <a:pt x="1052607" y="324942"/>
                  <a:pt x="1052402" y="326034"/>
                  <a:pt x="1051173" y="327399"/>
                </a:cubicBezTo>
                <a:cubicBezTo>
                  <a:pt x="1049945" y="328764"/>
                  <a:pt x="1048375" y="329447"/>
                  <a:pt x="1046463" y="329447"/>
                </a:cubicBezTo>
                <a:cubicBezTo>
                  <a:pt x="1044006" y="329447"/>
                  <a:pt x="1042367" y="329993"/>
                  <a:pt x="1041548" y="331085"/>
                </a:cubicBezTo>
                <a:cubicBezTo>
                  <a:pt x="1041002" y="332177"/>
                  <a:pt x="1041548" y="332860"/>
                  <a:pt x="1043187" y="333133"/>
                </a:cubicBezTo>
                <a:cubicBezTo>
                  <a:pt x="1045371" y="333406"/>
                  <a:pt x="1048921" y="333133"/>
                  <a:pt x="1053836" y="332314"/>
                </a:cubicBezTo>
                <a:cubicBezTo>
                  <a:pt x="1056839" y="331495"/>
                  <a:pt x="1059023" y="329993"/>
                  <a:pt x="1060389" y="327809"/>
                </a:cubicBezTo>
                <a:cubicBezTo>
                  <a:pt x="1061754" y="325624"/>
                  <a:pt x="1064484" y="319481"/>
                  <a:pt x="1068580" y="309378"/>
                </a:cubicBezTo>
                <a:cubicBezTo>
                  <a:pt x="1070765" y="303371"/>
                  <a:pt x="1073905" y="295179"/>
                  <a:pt x="1078001" y="284803"/>
                </a:cubicBezTo>
                <a:cubicBezTo>
                  <a:pt x="1082915" y="272789"/>
                  <a:pt x="1088240" y="258181"/>
                  <a:pt x="1093974" y="240979"/>
                </a:cubicBezTo>
                <a:cubicBezTo>
                  <a:pt x="1099708" y="223777"/>
                  <a:pt x="1103394" y="211489"/>
                  <a:pt x="1105033" y="204117"/>
                </a:cubicBezTo>
                <a:cubicBezTo>
                  <a:pt x="1105305" y="202752"/>
                  <a:pt x="1105851" y="200840"/>
                  <a:pt x="1106671" y="198383"/>
                </a:cubicBezTo>
                <a:cubicBezTo>
                  <a:pt x="1109401" y="186369"/>
                  <a:pt x="1110835" y="179201"/>
                  <a:pt x="1110971" y="176880"/>
                </a:cubicBezTo>
                <a:cubicBezTo>
                  <a:pt x="1111108" y="174559"/>
                  <a:pt x="1110084" y="172307"/>
                  <a:pt x="1107899" y="170122"/>
                </a:cubicBezTo>
                <a:cubicBezTo>
                  <a:pt x="1107353" y="169849"/>
                  <a:pt x="1106944" y="169576"/>
                  <a:pt x="1106671" y="169303"/>
                </a:cubicBezTo>
                <a:cubicBezTo>
                  <a:pt x="1104486" y="166846"/>
                  <a:pt x="1102234" y="165344"/>
                  <a:pt x="1099913" y="164798"/>
                </a:cubicBezTo>
                <a:cubicBezTo>
                  <a:pt x="1097592" y="164252"/>
                  <a:pt x="1092745" y="163979"/>
                  <a:pt x="1085373" y="163979"/>
                </a:cubicBezTo>
                <a:cubicBezTo>
                  <a:pt x="1074724" y="163705"/>
                  <a:pt x="1067079" y="164525"/>
                  <a:pt x="1062437" y="166436"/>
                </a:cubicBezTo>
                <a:cubicBezTo>
                  <a:pt x="1047419" y="172443"/>
                  <a:pt x="1037999" y="177085"/>
                  <a:pt x="1034176" y="180362"/>
                </a:cubicBezTo>
                <a:cubicBezTo>
                  <a:pt x="1023800" y="188553"/>
                  <a:pt x="1018612" y="193878"/>
                  <a:pt x="1018612" y="196335"/>
                </a:cubicBezTo>
                <a:cubicBezTo>
                  <a:pt x="1018612" y="197973"/>
                  <a:pt x="1017042" y="199407"/>
                  <a:pt x="1013902" y="200635"/>
                </a:cubicBezTo>
                <a:cubicBezTo>
                  <a:pt x="1010762" y="201864"/>
                  <a:pt x="1006734" y="202479"/>
                  <a:pt x="1001819" y="202479"/>
                </a:cubicBezTo>
                <a:cubicBezTo>
                  <a:pt x="997178" y="202479"/>
                  <a:pt x="994242" y="201864"/>
                  <a:pt x="993014" y="200635"/>
                </a:cubicBezTo>
                <a:cubicBezTo>
                  <a:pt x="991785" y="199407"/>
                  <a:pt x="990897" y="196198"/>
                  <a:pt x="990351" y="191010"/>
                </a:cubicBezTo>
                <a:cubicBezTo>
                  <a:pt x="989805" y="187188"/>
                  <a:pt x="989123" y="184594"/>
                  <a:pt x="988303" y="183229"/>
                </a:cubicBezTo>
                <a:cubicBezTo>
                  <a:pt x="987484" y="181863"/>
                  <a:pt x="988031" y="179542"/>
                  <a:pt x="989942" y="176266"/>
                </a:cubicBezTo>
                <a:cubicBezTo>
                  <a:pt x="991853" y="172989"/>
                  <a:pt x="993218" y="170190"/>
                  <a:pt x="994038" y="167869"/>
                </a:cubicBezTo>
                <a:cubicBezTo>
                  <a:pt x="994857" y="165549"/>
                  <a:pt x="997041" y="164047"/>
                  <a:pt x="1000591" y="163364"/>
                </a:cubicBezTo>
                <a:cubicBezTo>
                  <a:pt x="1004141" y="162682"/>
                  <a:pt x="1007144" y="161658"/>
                  <a:pt x="1009601" y="160292"/>
                </a:cubicBezTo>
                <a:cubicBezTo>
                  <a:pt x="1013424" y="158654"/>
                  <a:pt x="1025302" y="154012"/>
                  <a:pt x="1045235" y="146367"/>
                </a:cubicBezTo>
                <a:cubicBezTo>
                  <a:pt x="1053153" y="143363"/>
                  <a:pt x="1060389" y="141042"/>
                  <a:pt x="1066942" y="139404"/>
                </a:cubicBezTo>
                <a:cubicBezTo>
                  <a:pt x="1076226" y="137220"/>
                  <a:pt x="1083666" y="136400"/>
                  <a:pt x="1089264" y="136947"/>
                </a:cubicBezTo>
                <a:close/>
                <a:moveTo>
                  <a:pt x="275336" y="136358"/>
                </a:moveTo>
                <a:cubicBezTo>
                  <a:pt x="272264" y="135385"/>
                  <a:pt x="267042" y="139404"/>
                  <a:pt x="259670" y="148415"/>
                </a:cubicBezTo>
                <a:cubicBezTo>
                  <a:pt x="252843" y="156606"/>
                  <a:pt x="249430" y="159678"/>
                  <a:pt x="249430" y="157630"/>
                </a:cubicBezTo>
                <a:cubicBezTo>
                  <a:pt x="249430" y="155582"/>
                  <a:pt x="250113" y="154149"/>
                  <a:pt x="251478" y="153330"/>
                </a:cubicBezTo>
                <a:cubicBezTo>
                  <a:pt x="252843" y="152510"/>
                  <a:pt x="253526" y="151350"/>
                  <a:pt x="253526" y="149848"/>
                </a:cubicBezTo>
                <a:cubicBezTo>
                  <a:pt x="253526" y="148346"/>
                  <a:pt x="252570" y="148893"/>
                  <a:pt x="250659" y="151486"/>
                </a:cubicBezTo>
                <a:cubicBezTo>
                  <a:pt x="248748" y="154080"/>
                  <a:pt x="246905" y="155377"/>
                  <a:pt x="245130" y="155377"/>
                </a:cubicBezTo>
                <a:cubicBezTo>
                  <a:pt x="243355" y="155377"/>
                  <a:pt x="242741" y="156606"/>
                  <a:pt x="243287" y="159064"/>
                </a:cubicBezTo>
                <a:cubicBezTo>
                  <a:pt x="243014" y="160975"/>
                  <a:pt x="242467" y="161794"/>
                  <a:pt x="241648" y="161521"/>
                </a:cubicBezTo>
                <a:cubicBezTo>
                  <a:pt x="240556" y="160702"/>
                  <a:pt x="239054" y="162204"/>
                  <a:pt x="237143" y="166026"/>
                </a:cubicBezTo>
                <a:cubicBezTo>
                  <a:pt x="232228" y="176129"/>
                  <a:pt x="229498" y="187734"/>
                  <a:pt x="228951" y="200840"/>
                </a:cubicBezTo>
                <a:cubicBezTo>
                  <a:pt x="228678" y="203844"/>
                  <a:pt x="228951" y="205550"/>
                  <a:pt x="229771" y="205960"/>
                </a:cubicBezTo>
                <a:cubicBezTo>
                  <a:pt x="230590" y="206370"/>
                  <a:pt x="232911" y="206438"/>
                  <a:pt x="236733" y="206165"/>
                </a:cubicBezTo>
                <a:cubicBezTo>
                  <a:pt x="241921" y="205892"/>
                  <a:pt x="245812" y="205004"/>
                  <a:pt x="248406" y="203503"/>
                </a:cubicBezTo>
                <a:cubicBezTo>
                  <a:pt x="251000" y="202001"/>
                  <a:pt x="257076" y="201182"/>
                  <a:pt x="266632" y="201045"/>
                </a:cubicBezTo>
                <a:cubicBezTo>
                  <a:pt x="276189" y="200909"/>
                  <a:pt x="281036" y="200567"/>
                  <a:pt x="281172" y="200021"/>
                </a:cubicBezTo>
                <a:cubicBezTo>
                  <a:pt x="281309" y="199475"/>
                  <a:pt x="281923" y="194628"/>
                  <a:pt x="283015" y="185481"/>
                </a:cubicBezTo>
                <a:cubicBezTo>
                  <a:pt x="284108" y="176334"/>
                  <a:pt x="284381" y="170805"/>
                  <a:pt x="283835" y="168893"/>
                </a:cubicBezTo>
                <a:cubicBezTo>
                  <a:pt x="283288" y="167801"/>
                  <a:pt x="282469" y="167050"/>
                  <a:pt x="281377" y="166641"/>
                </a:cubicBezTo>
                <a:cubicBezTo>
                  <a:pt x="280285" y="166231"/>
                  <a:pt x="279329" y="166163"/>
                  <a:pt x="278510" y="166436"/>
                </a:cubicBezTo>
                <a:cubicBezTo>
                  <a:pt x="277691" y="166709"/>
                  <a:pt x="277281" y="167392"/>
                  <a:pt x="277281" y="168484"/>
                </a:cubicBezTo>
                <a:cubicBezTo>
                  <a:pt x="277008" y="169576"/>
                  <a:pt x="276599" y="170122"/>
                  <a:pt x="276053" y="170122"/>
                </a:cubicBezTo>
                <a:cubicBezTo>
                  <a:pt x="275507" y="169576"/>
                  <a:pt x="275780" y="164661"/>
                  <a:pt x="276872" y="155377"/>
                </a:cubicBezTo>
                <a:cubicBezTo>
                  <a:pt x="277964" y="146094"/>
                  <a:pt x="278237" y="140633"/>
                  <a:pt x="277691" y="138994"/>
                </a:cubicBezTo>
                <a:cubicBezTo>
                  <a:pt x="277145" y="137561"/>
                  <a:pt x="276360" y="136682"/>
                  <a:pt x="275336" y="136358"/>
                </a:cubicBezTo>
                <a:close/>
                <a:moveTo>
                  <a:pt x="561732" y="128857"/>
                </a:moveTo>
                <a:cubicBezTo>
                  <a:pt x="562824" y="128653"/>
                  <a:pt x="563439" y="128755"/>
                  <a:pt x="563575" y="129165"/>
                </a:cubicBezTo>
                <a:cubicBezTo>
                  <a:pt x="563848" y="129438"/>
                  <a:pt x="563302" y="129847"/>
                  <a:pt x="561937" y="130393"/>
                </a:cubicBezTo>
                <a:cubicBezTo>
                  <a:pt x="560026" y="131759"/>
                  <a:pt x="558114" y="132441"/>
                  <a:pt x="556203" y="132441"/>
                </a:cubicBezTo>
                <a:cubicBezTo>
                  <a:pt x="554292" y="132441"/>
                  <a:pt x="554565" y="131759"/>
                  <a:pt x="557022" y="130393"/>
                </a:cubicBezTo>
                <a:cubicBezTo>
                  <a:pt x="559070" y="129574"/>
                  <a:pt x="560640" y="129062"/>
                  <a:pt x="561732" y="128857"/>
                </a:cubicBezTo>
                <a:close/>
                <a:moveTo>
                  <a:pt x="110585" y="126707"/>
                </a:moveTo>
                <a:lnTo>
                  <a:pt x="110584" y="126709"/>
                </a:lnTo>
                <a:lnTo>
                  <a:pt x="111403" y="131622"/>
                </a:lnTo>
                <a:lnTo>
                  <a:pt x="109766" y="136535"/>
                </a:lnTo>
                <a:lnTo>
                  <a:pt x="109766" y="136537"/>
                </a:lnTo>
                <a:cubicBezTo>
                  <a:pt x="110312" y="136537"/>
                  <a:pt x="110858" y="134899"/>
                  <a:pt x="111404" y="131622"/>
                </a:cubicBezTo>
                <a:cubicBezTo>
                  <a:pt x="111951" y="128345"/>
                  <a:pt x="111678" y="126707"/>
                  <a:pt x="110585" y="126707"/>
                </a:cubicBezTo>
                <a:close/>
                <a:moveTo>
                  <a:pt x="274619" y="123533"/>
                </a:moveTo>
                <a:cubicBezTo>
                  <a:pt x="278988" y="124011"/>
                  <a:pt x="283425" y="126025"/>
                  <a:pt x="287930" y="129574"/>
                </a:cubicBezTo>
                <a:cubicBezTo>
                  <a:pt x="297487" y="136947"/>
                  <a:pt x="303289" y="143158"/>
                  <a:pt x="305337" y="148210"/>
                </a:cubicBezTo>
                <a:cubicBezTo>
                  <a:pt x="307385" y="153261"/>
                  <a:pt x="308682" y="164252"/>
                  <a:pt x="309228" y="181181"/>
                </a:cubicBezTo>
                <a:cubicBezTo>
                  <a:pt x="309774" y="201113"/>
                  <a:pt x="309843" y="234084"/>
                  <a:pt x="309433" y="280093"/>
                </a:cubicBezTo>
                <a:cubicBezTo>
                  <a:pt x="309023" y="326102"/>
                  <a:pt x="308546" y="352520"/>
                  <a:pt x="307999" y="359346"/>
                </a:cubicBezTo>
                <a:cubicBezTo>
                  <a:pt x="307999" y="359346"/>
                  <a:pt x="307180" y="367264"/>
                  <a:pt x="305542" y="383101"/>
                </a:cubicBezTo>
                <a:cubicBezTo>
                  <a:pt x="304996" y="391020"/>
                  <a:pt x="303767" y="396481"/>
                  <a:pt x="301856" y="399484"/>
                </a:cubicBezTo>
                <a:cubicBezTo>
                  <a:pt x="299671" y="402761"/>
                  <a:pt x="296122" y="403580"/>
                  <a:pt x="291207" y="401942"/>
                </a:cubicBezTo>
                <a:cubicBezTo>
                  <a:pt x="286292" y="400303"/>
                  <a:pt x="281241" y="396617"/>
                  <a:pt x="276053" y="390883"/>
                </a:cubicBezTo>
                <a:cubicBezTo>
                  <a:pt x="270319" y="384603"/>
                  <a:pt x="267452" y="381122"/>
                  <a:pt x="267452" y="380439"/>
                </a:cubicBezTo>
                <a:cubicBezTo>
                  <a:pt x="267452" y="379756"/>
                  <a:pt x="265745" y="377299"/>
                  <a:pt x="262332" y="373067"/>
                </a:cubicBezTo>
                <a:cubicBezTo>
                  <a:pt x="258919" y="368834"/>
                  <a:pt x="257212" y="365762"/>
                  <a:pt x="257212" y="363851"/>
                </a:cubicBezTo>
                <a:cubicBezTo>
                  <a:pt x="257212" y="358390"/>
                  <a:pt x="252024" y="356342"/>
                  <a:pt x="241648" y="357708"/>
                </a:cubicBezTo>
                <a:cubicBezTo>
                  <a:pt x="237553" y="358254"/>
                  <a:pt x="234617" y="359004"/>
                  <a:pt x="232842" y="359960"/>
                </a:cubicBezTo>
                <a:cubicBezTo>
                  <a:pt x="231068" y="360916"/>
                  <a:pt x="229225" y="362759"/>
                  <a:pt x="227313" y="365489"/>
                </a:cubicBezTo>
                <a:cubicBezTo>
                  <a:pt x="224037" y="370131"/>
                  <a:pt x="220692" y="372384"/>
                  <a:pt x="217279" y="372247"/>
                </a:cubicBezTo>
                <a:cubicBezTo>
                  <a:pt x="213865" y="372111"/>
                  <a:pt x="209838" y="369722"/>
                  <a:pt x="205196" y="365080"/>
                </a:cubicBezTo>
                <a:cubicBezTo>
                  <a:pt x="200281" y="359892"/>
                  <a:pt x="197414" y="355728"/>
                  <a:pt x="196595" y="352588"/>
                </a:cubicBezTo>
                <a:cubicBezTo>
                  <a:pt x="195776" y="349448"/>
                  <a:pt x="194479" y="346171"/>
                  <a:pt x="192704" y="342758"/>
                </a:cubicBezTo>
                <a:cubicBezTo>
                  <a:pt x="190929" y="339345"/>
                  <a:pt x="190042" y="336614"/>
                  <a:pt x="190042" y="334567"/>
                </a:cubicBezTo>
                <a:cubicBezTo>
                  <a:pt x="190042" y="332519"/>
                  <a:pt x="188062" y="329379"/>
                  <a:pt x="184103" y="325146"/>
                </a:cubicBezTo>
                <a:cubicBezTo>
                  <a:pt x="180144" y="320914"/>
                  <a:pt x="178164" y="318252"/>
                  <a:pt x="178164" y="317160"/>
                </a:cubicBezTo>
                <a:cubicBezTo>
                  <a:pt x="178164" y="316067"/>
                  <a:pt x="176799" y="314361"/>
                  <a:pt x="174068" y="312040"/>
                </a:cubicBezTo>
                <a:cubicBezTo>
                  <a:pt x="171338" y="309719"/>
                  <a:pt x="170451" y="307466"/>
                  <a:pt x="171406" y="305282"/>
                </a:cubicBezTo>
                <a:cubicBezTo>
                  <a:pt x="172362" y="303098"/>
                  <a:pt x="174956" y="295862"/>
                  <a:pt x="179188" y="283574"/>
                </a:cubicBezTo>
                <a:cubicBezTo>
                  <a:pt x="183420" y="271287"/>
                  <a:pt x="186083" y="264051"/>
                  <a:pt x="187175" y="261867"/>
                </a:cubicBezTo>
                <a:cubicBezTo>
                  <a:pt x="188267" y="259683"/>
                  <a:pt x="188950" y="258249"/>
                  <a:pt x="189223" y="257566"/>
                </a:cubicBezTo>
                <a:cubicBezTo>
                  <a:pt x="189496" y="256884"/>
                  <a:pt x="190451" y="254563"/>
                  <a:pt x="192090" y="250604"/>
                </a:cubicBezTo>
                <a:cubicBezTo>
                  <a:pt x="193728" y="246644"/>
                  <a:pt x="194684" y="241388"/>
                  <a:pt x="194957" y="234835"/>
                </a:cubicBezTo>
                <a:cubicBezTo>
                  <a:pt x="196049" y="218725"/>
                  <a:pt x="199052" y="202069"/>
                  <a:pt x="203967" y="184867"/>
                </a:cubicBezTo>
                <a:cubicBezTo>
                  <a:pt x="207790" y="171214"/>
                  <a:pt x="208200" y="164934"/>
                  <a:pt x="205196" y="166026"/>
                </a:cubicBezTo>
                <a:cubicBezTo>
                  <a:pt x="204104" y="166299"/>
                  <a:pt x="202875" y="167528"/>
                  <a:pt x="201510" y="169713"/>
                </a:cubicBezTo>
                <a:lnTo>
                  <a:pt x="198643" y="172580"/>
                </a:lnTo>
                <a:cubicBezTo>
                  <a:pt x="198643" y="172580"/>
                  <a:pt x="198779" y="172170"/>
                  <a:pt x="199052" y="171351"/>
                </a:cubicBezTo>
                <a:cubicBezTo>
                  <a:pt x="199872" y="168620"/>
                  <a:pt x="201237" y="164525"/>
                  <a:pt x="203148" y="159064"/>
                </a:cubicBezTo>
                <a:cubicBezTo>
                  <a:pt x="205333" y="153057"/>
                  <a:pt x="210930" y="145275"/>
                  <a:pt x="219941" y="135718"/>
                </a:cubicBezTo>
                <a:cubicBezTo>
                  <a:pt x="223763" y="131895"/>
                  <a:pt x="225675" y="130666"/>
                  <a:pt x="225675" y="132032"/>
                </a:cubicBezTo>
                <a:cubicBezTo>
                  <a:pt x="225675" y="133670"/>
                  <a:pt x="227996" y="134899"/>
                  <a:pt x="232638" y="135718"/>
                </a:cubicBezTo>
                <a:cubicBezTo>
                  <a:pt x="237279" y="136537"/>
                  <a:pt x="240078" y="137834"/>
                  <a:pt x="241034" y="139609"/>
                </a:cubicBezTo>
                <a:cubicBezTo>
                  <a:pt x="241990" y="141384"/>
                  <a:pt x="244584" y="140360"/>
                  <a:pt x="248816" y="136537"/>
                </a:cubicBezTo>
                <a:cubicBezTo>
                  <a:pt x="253048" y="132714"/>
                  <a:pt x="257349" y="129438"/>
                  <a:pt x="261717" y="126707"/>
                </a:cubicBezTo>
                <a:cubicBezTo>
                  <a:pt x="265950" y="124113"/>
                  <a:pt x="270250" y="123055"/>
                  <a:pt x="274619" y="123533"/>
                </a:cubicBezTo>
                <a:close/>
                <a:moveTo>
                  <a:pt x="600949" y="114932"/>
                </a:moveTo>
                <a:cubicBezTo>
                  <a:pt x="601563" y="114727"/>
                  <a:pt x="601802" y="114830"/>
                  <a:pt x="601666" y="115239"/>
                </a:cubicBezTo>
                <a:cubicBezTo>
                  <a:pt x="601666" y="115512"/>
                  <a:pt x="601393" y="115922"/>
                  <a:pt x="600846" y="116468"/>
                </a:cubicBezTo>
                <a:cubicBezTo>
                  <a:pt x="600027" y="117833"/>
                  <a:pt x="598867" y="118516"/>
                  <a:pt x="597365" y="118516"/>
                </a:cubicBezTo>
                <a:cubicBezTo>
                  <a:pt x="595863" y="118516"/>
                  <a:pt x="596068" y="117833"/>
                  <a:pt x="597980" y="116468"/>
                </a:cubicBezTo>
                <a:cubicBezTo>
                  <a:pt x="599345" y="115649"/>
                  <a:pt x="600335" y="115137"/>
                  <a:pt x="600949" y="114932"/>
                </a:cubicBezTo>
                <a:close/>
                <a:moveTo>
                  <a:pt x="2956516" y="113191"/>
                </a:moveTo>
                <a:cubicBezTo>
                  <a:pt x="2957472" y="113191"/>
                  <a:pt x="2958359" y="113874"/>
                  <a:pt x="2959178" y="115239"/>
                </a:cubicBezTo>
                <a:cubicBezTo>
                  <a:pt x="2959997" y="116604"/>
                  <a:pt x="2962591" y="117150"/>
                  <a:pt x="2966960" y="116877"/>
                </a:cubicBezTo>
                <a:cubicBezTo>
                  <a:pt x="2972694" y="116604"/>
                  <a:pt x="2976449" y="116673"/>
                  <a:pt x="2978223" y="117082"/>
                </a:cubicBezTo>
                <a:cubicBezTo>
                  <a:pt x="2979999" y="117492"/>
                  <a:pt x="2980886" y="118516"/>
                  <a:pt x="2980886" y="120154"/>
                </a:cubicBezTo>
                <a:cubicBezTo>
                  <a:pt x="2980886" y="122065"/>
                  <a:pt x="2982251" y="123294"/>
                  <a:pt x="2984981" y="123840"/>
                </a:cubicBezTo>
                <a:cubicBezTo>
                  <a:pt x="2991262" y="125478"/>
                  <a:pt x="2995221" y="134762"/>
                  <a:pt x="2996859" y="151691"/>
                </a:cubicBezTo>
                <a:cubicBezTo>
                  <a:pt x="2997679" y="160702"/>
                  <a:pt x="2997132" y="165207"/>
                  <a:pt x="2995221" y="165207"/>
                </a:cubicBezTo>
                <a:cubicBezTo>
                  <a:pt x="2993309" y="165207"/>
                  <a:pt x="2990169" y="167119"/>
                  <a:pt x="2985801" y="170941"/>
                </a:cubicBezTo>
                <a:cubicBezTo>
                  <a:pt x="2982797" y="173672"/>
                  <a:pt x="2980886" y="176675"/>
                  <a:pt x="2980067" y="179952"/>
                </a:cubicBezTo>
                <a:cubicBezTo>
                  <a:pt x="2979247" y="183229"/>
                  <a:pt x="2978155" y="192103"/>
                  <a:pt x="2976790" y="206574"/>
                </a:cubicBezTo>
                <a:cubicBezTo>
                  <a:pt x="2974879" y="226780"/>
                  <a:pt x="2973923" y="244392"/>
                  <a:pt x="2973923" y="259410"/>
                </a:cubicBezTo>
                <a:cubicBezTo>
                  <a:pt x="2973650" y="269239"/>
                  <a:pt x="2973309" y="275656"/>
                  <a:pt x="2972899" y="278660"/>
                </a:cubicBezTo>
                <a:cubicBezTo>
                  <a:pt x="2972489" y="281663"/>
                  <a:pt x="2971329" y="284121"/>
                  <a:pt x="2969418" y="286032"/>
                </a:cubicBezTo>
                <a:cubicBezTo>
                  <a:pt x="2966414" y="289035"/>
                  <a:pt x="2963274" y="289855"/>
                  <a:pt x="2959997" y="288489"/>
                </a:cubicBezTo>
                <a:cubicBezTo>
                  <a:pt x="2951533" y="284940"/>
                  <a:pt x="2945799" y="283301"/>
                  <a:pt x="2942795" y="283574"/>
                </a:cubicBezTo>
                <a:cubicBezTo>
                  <a:pt x="2941430" y="283847"/>
                  <a:pt x="2940611" y="283370"/>
                  <a:pt x="2940338" y="282141"/>
                </a:cubicBezTo>
                <a:cubicBezTo>
                  <a:pt x="2940065" y="280912"/>
                  <a:pt x="2940201" y="277840"/>
                  <a:pt x="2940747" y="272926"/>
                </a:cubicBezTo>
                <a:cubicBezTo>
                  <a:pt x="2941293" y="265553"/>
                  <a:pt x="2942181" y="259546"/>
                  <a:pt x="2943410" y="254904"/>
                </a:cubicBezTo>
                <a:cubicBezTo>
                  <a:pt x="2944638" y="250262"/>
                  <a:pt x="2944638" y="246781"/>
                  <a:pt x="2943410" y="244460"/>
                </a:cubicBezTo>
                <a:cubicBezTo>
                  <a:pt x="2942181" y="242139"/>
                  <a:pt x="2942181" y="237497"/>
                  <a:pt x="2943410" y="230534"/>
                </a:cubicBezTo>
                <a:cubicBezTo>
                  <a:pt x="2944638" y="223572"/>
                  <a:pt x="2945594" y="208690"/>
                  <a:pt x="2946277" y="185891"/>
                </a:cubicBezTo>
                <a:cubicBezTo>
                  <a:pt x="2946959" y="163091"/>
                  <a:pt x="2947778" y="150121"/>
                  <a:pt x="2948734" y="146981"/>
                </a:cubicBezTo>
                <a:cubicBezTo>
                  <a:pt x="2949690" y="143841"/>
                  <a:pt x="2949349" y="142271"/>
                  <a:pt x="2947710" y="142271"/>
                </a:cubicBezTo>
                <a:cubicBezTo>
                  <a:pt x="2945253" y="142271"/>
                  <a:pt x="2942659" y="136947"/>
                  <a:pt x="2939928" y="126298"/>
                </a:cubicBezTo>
                <a:cubicBezTo>
                  <a:pt x="2939109" y="123021"/>
                  <a:pt x="2939860" y="121383"/>
                  <a:pt x="2942181" y="121383"/>
                </a:cubicBezTo>
                <a:cubicBezTo>
                  <a:pt x="2944502" y="121383"/>
                  <a:pt x="2945662" y="120632"/>
                  <a:pt x="2945662" y="119130"/>
                </a:cubicBezTo>
                <a:cubicBezTo>
                  <a:pt x="2945662" y="117628"/>
                  <a:pt x="2947164" y="116331"/>
                  <a:pt x="2950168" y="115239"/>
                </a:cubicBezTo>
                <a:cubicBezTo>
                  <a:pt x="2953444" y="113874"/>
                  <a:pt x="2955560" y="113191"/>
                  <a:pt x="2956516" y="113191"/>
                </a:cubicBezTo>
                <a:close/>
                <a:moveTo>
                  <a:pt x="1713048" y="110939"/>
                </a:moveTo>
                <a:cubicBezTo>
                  <a:pt x="1714822" y="111075"/>
                  <a:pt x="1720215" y="112509"/>
                  <a:pt x="1729226" y="115239"/>
                </a:cubicBezTo>
                <a:cubicBezTo>
                  <a:pt x="1741786" y="119062"/>
                  <a:pt x="1749158" y="121588"/>
                  <a:pt x="1751343" y="122816"/>
                </a:cubicBezTo>
                <a:cubicBezTo>
                  <a:pt x="1753527" y="124045"/>
                  <a:pt x="1755575" y="124659"/>
                  <a:pt x="1757486" y="124659"/>
                </a:cubicBezTo>
                <a:cubicBezTo>
                  <a:pt x="1759398" y="124659"/>
                  <a:pt x="1760695" y="126093"/>
                  <a:pt x="1761377" y="128960"/>
                </a:cubicBezTo>
                <a:cubicBezTo>
                  <a:pt x="1762060" y="131827"/>
                  <a:pt x="1761719" y="134626"/>
                  <a:pt x="1760353" y="137356"/>
                </a:cubicBezTo>
                <a:cubicBezTo>
                  <a:pt x="1759261" y="139814"/>
                  <a:pt x="1756121" y="142203"/>
                  <a:pt x="1750933" y="144524"/>
                </a:cubicBezTo>
                <a:cubicBezTo>
                  <a:pt x="1745745" y="146845"/>
                  <a:pt x="1740148" y="148415"/>
                  <a:pt x="1734140" y="149234"/>
                </a:cubicBezTo>
                <a:cubicBezTo>
                  <a:pt x="1730318" y="149780"/>
                  <a:pt x="1727724" y="150736"/>
                  <a:pt x="1726359" y="152101"/>
                </a:cubicBezTo>
                <a:cubicBezTo>
                  <a:pt x="1724993" y="153466"/>
                  <a:pt x="1722672" y="154149"/>
                  <a:pt x="1719396" y="154149"/>
                </a:cubicBezTo>
                <a:cubicBezTo>
                  <a:pt x="1716119" y="154149"/>
                  <a:pt x="1711750" y="155514"/>
                  <a:pt x="1706290" y="158244"/>
                </a:cubicBezTo>
                <a:cubicBezTo>
                  <a:pt x="1685811" y="168074"/>
                  <a:pt x="1674479" y="192103"/>
                  <a:pt x="1672295" y="230330"/>
                </a:cubicBezTo>
                <a:cubicBezTo>
                  <a:pt x="1671476" y="242071"/>
                  <a:pt x="1670656" y="249034"/>
                  <a:pt x="1669837" y="251218"/>
                </a:cubicBezTo>
                <a:cubicBezTo>
                  <a:pt x="1668472" y="253675"/>
                  <a:pt x="1667516" y="263027"/>
                  <a:pt x="1666970" y="279274"/>
                </a:cubicBezTo>
                <a:cubicBezTo>
                  <a:pt x="1666424" y="295520"/>
                  <a:pt x="1666697" y="305965"/>
                  <a:pt x="1667789" y="310606"/>
                </a:cubicBezTo>
                <a:cubicBezTo>
                  <a:pt x="1674070" y="337911"/>
                  <a:pt x="1672977" y="351427"/>
                  <a:pt x="1664513" y="351154"/>
                </a:cubicBezTo>
                <a:cubicBezTo>
                  <a:pt x="1662328" y="350881"/>
                  <a:pt x="1659734" y="349653"/>
                  <a:pt x="1656731" y="347468"/>
                </a:cubicBezTo>
                <a:cubicBezTo>
                  <a:pt x="1652635" y="344192"/>
                  <a:pt x="1648949" y="337775"/>
                  <a:pt x="1645672" y="328218"/>
                </a:cubicBezTo>
                <a:cubicBezTo>
                  <a:pt x="1640211" y="312381"/>
                  <a:pt x="1637140" y="302415"/>
                  <a:pt x="1636457" y="298319"/>
                </a:cubicBezTo>
                <a:cubicBezTo>
                  <a:pt x="1635774" y="294223"/>
                  <a:pt x="1636525" y="291083"/>
                  <a:pt x="1638710" y="288899"/>
                </a:cubicBezTo>
                <a:cubicBezTo>
                  <a:pt x="1640621" y="287534"/>
                  <a:pt x="1641986" y="283438"/>
                  <a:pt x="1642805" y="276612"/>
                </a:cubicBezTo>
                <a:cubicBezTo>
                  <a:pt x="1647174" y="241661"/>
                  <a:pt x="1652226" y="213128"/>
                  <a:pt x="1657960" y="191010"/>
                </a:cubicBezTo>
                <a:cubicBezTo>
                  <a:pt x="1659871" y="183911"/>
                  <a:pt x="1662738" y="175993"/>
                  <a:pt x="1666561" y="167255"/>
                </a:cubicBezTo>
                <a:cubicBezTo>
                  <a:pt x="1668745" y="162067"/>
                  <a:pt x="1669291" y="158995"/>
                  <a:pt x="1668199" y="158040"/>
                </a:cubicBezTo>
                <a:cubicBezTo>
                  <a:pt x="1667107" y="157084"/>
                  <a:pt x="1661373" y="155924"/>
                  <a:pt x="1650997" y="154558"/>
                </a:cubicBezTo>
                <a:cubicBezTo>
                  <a:pt x="1634341" y="152101"/>
                  <a:pt x="1626013" y="148415"/>
                  <a:pt x="1626013" y="143500"/>
                </a:cubicBezTo>
                <a:cubicBezTo>
                  <a:pt x="1626013" y="141315"/>
                  <a:pt x="1627310" y="139882"/>
                  <a:pt x="1629904" y="139199"/>
                </a:cubicBezTo>
                <a:cubicBezTo>
                  <a:pt x="1632498" y="138517"/>
                  <a:pt x="1638982" y="137766"/>
                  <a:pt x="1649358" y="136947"/>
                </a:cubicBezTo>
                <a:cubicBezTo>
                  <a:pt x="1662192" y="136400"/>
                  <a:pt x="1671271" y="134967"/>
                  <a:pt x="1676595" y="132646"/>
                </a:cubicBezTo>
                <a:cubicBezTo>
                  <a:pt x="1681920" y="130325"/>
                  <a:pt x="1687176" y="128345"/>
                  <a:pt x="1692364" y="126707"/>
                </a:cubicBezTo>
                <a:cubicBezTo>
                  <a:pt x="1701374" y="123704"/>
                  <a:pt x="1706972" y="119335"/>
                  <a:pt x="1709156" y="113601"/>
                </a:cubicBezTo>
                <a:cubicBezTo>
                  <a:pt x="1709976" y="111689"/>
                  <a:pt x="1711273" y="110802"/>
                  <a:pt x="1713048" y="110939"/>
                </a:cubicBezTo>
                <a:close/>
                <a:moveTo>
                  <a:pt x="2649949" y="110734"/>
                </a:moveTo>
                <a:cubicBezTo>
                  <a:pt x="2647219" y="110734"/>
                  <a:pt x="2643669" y="111416"/>
                  <a:pt x="2639300" y="112782"/>
                </a:cubicBezTo>
                <a:cubicBezTo>
                  <a:pt x="2634931" y="114147"/>
                  <a:pt x="2631928" y="115512"/>
                  <a:pt x="2630289" y="116877"/>
                </a:cubicBezTo>
                <a:cubicBezTo>
                  <a:pt x="2628651" y="118516"/>
                  <a:pt x="2625716" y="120017"/>
                  <a:pt x="2621484" y="121383"/>
                </a:cubicBezTo>
                <a:cubicBezTo>
                  <a:pt x="2617251" y="122748"/>
                  <a:pt x="2614589" y="123158"/>
                  <a:pt x="2613497" y="122611"/>
                </a:cubicBezTo>
                <a:cubicBezTo>
                  <a:pt x="2612678" y="122065"/>
                  <a:pt x="2610767" y="122338"/>
                  <a:pt x="2607763" y="123431"/>
                </a:cubicBezTo>
                <a:cubicBezTo>
                  <a:pt x="2605851" y="124250"/>
                  <a:pt x="2604623" y="125274"/>
                  <a:pt x="2604077" y="126502"/>
                </a:cubicBezTo>
                <a:cubicBezTo>
                  <a:pt x="2603531" y="127731"/>
                  <a:pt x="2603121" y="130257"/>
                  <a:pt x="2602848" y="134080"/>
                </a:cubicBezTo>
                <a:cubicBezTo>
                  <a:pt x="2602575" y="140087"/>
                  <a:pt x="2603394" y="144319"/>
                  <a:pt x="2605305" y="146776"/>
                </a:cubicBezTo>
                <a:cubicBezTo>
                  <a:pt x="2606671" y="148415"/>
                  <a:pt x="2608173" y="149166"/>
                  <a:pt x="2609811" y="149029"/>
                </a:cubicBezTo>
                <a:cubicBezTo>
                  <a:pt x="2611449" y="148893"/>
                  <a:pt x="2616364" y="147596"/>
                  <a:pt x="2624555" y="145138"/>
                </a:cubicBezTo>
                <a:cubicBezTo>
                  <a:pt x="2626194" y="144592"/>
                  <a:pt x="2626194" y="143363"/>
                  <a:pt x="2624555" y="141452"/>
                </a:cubicBezTo>
                <a:cubicBezTo>
                  <a:pt x="2623737" y="140360"/>
                  <a:pt x="2623395" y="139677"/>
                  <a:pt x="2623531" y="139404"/>
                </a:cubicBezTo>
                <a:cubicBezTo>
                  <a:pt x="2623668" y="139131"/>
                  <a:pt x="2624283" y="139268"/>
                  <a:pt x="2625375" y="139814"/>
                </a:cubicBezTo>
                <a:cubicBezTo>
                  <a:pt x="2628651" y="140906"/>
                  <a:pt x="2633020" y="140701"/>
                  <a:pt x="2638481" y="139199"/>
                </a:cubicBezTo>
                <a:cubicBezTo>
                  <a:pt x="2643942" y="137697"/>
                  <a:pt x="2648038" y="135718"/>
                  <a:pt x="2650768" y="133260"/>
                </a:cubicBezTo>
                <a:cubicBezTo>
                  <a:pt x="2654045" y="129984"/>
                  <a:pt x="2656844" y="126639"/>
                  <a:pt x="2659165" y="123226"/>
                </a:cubicBezTo>
                <a:cubicBezTo>
                  <a:pt x="2661485" y="119813"/>
                  <a:pt x="2662373" y="117765"/>
                  <a:pt x="2661827" y="117082"/>
                </a:cubicBezTo>
                <a:cubicBezTo>
                  <a:pt x="2661281" y="116400"/>
                  <a:pt x="2657185" y="117970"/>
                  <a:pt x="2649539" y="121792"/>
                </a:cubicBezTo>
                <a:cubicBezTo>
                  <a:pt x="2641894" y="125615"/>
                  <a:pt x="2637730" y="127526"/>
                  <a:pt x="2637047" y="127526"/>
                </a:cubicBezTo>
                <a:cubicBezTo>
                  <a:pt x="2636365" y="127526"/>
                  <a:pt x="2639027" y="124659"/>
                  <a:pt x="2645034" y="118925"/>
                </a:cubicBezTo>
                <a:cubicBezTo>
                  <a:pt x="2650495" y="113464"/>
                  <a:pt x="2652133" y="110734"/>
                  <a:pt x="2649949" y="110734"/>
                </a:cubicBezTo>
                <a:close/>
                <a:moveTo>
                  <a:pt x="1331527" y="108276"/>
                </a:moveTo>
                <a:cubicBezTo>
                  <a:pt x="1337261" y="108276"/>
                  <a:pt x="1341016" y="112236"/>
                  <a:pt x="1342791" y="120154"/>
                </a:cubicBezTo>
                <a:cubicBezTo>
                  <a:pt x="1344565" y="128072"/>
                  <a:pt x="1344088" y="138585"/>
                  <a:pt x="1341357" y="151691"/>
                </a:cubicBezTo>
                <a:cubicBezTo>
                  <a:pt x="1338900" y="164252"/>
                  <a:pt x="1337261" y="176129"/>
                  <a:pt x="1336442" y="187324"/>
                </a:cubicBezTo>
                <a:lnTo>
                  <a:pt x="1335213" y="198383"/>
                </a:lnTo>
                <a:lnTo>
                  <a:pt x="1341357" y="191830"/>
                </a:lnTo>
                <a:cubicBezTo>
                  <a:pt x="1345453" y="187461"/>
                  <a:pt x="1348047" y="185276"/>
                  <a:pt x="1349139" y="185276"/>
                </a:cubicBezTo>
                <a:cubicBezTo>
                  <a:pt x="1350231" y="185276"/>
                  <a:pt x="1351597" y="183229"/>
                  <a:pt x="1353235" y="179133"/>
                </a:cubicBezTo>
                <a:cubicBezTo>
                  <a:pt x="1358696" y="164115"/>
                  <a:pt x="1363474" y="156060"/>
                  <a:pt x="1367570" y="154968"/>
                </a:cubicBezTo>
                <a:cubicBezTo>
                  <a:pt x="1370300" y="154422"/>
                  <a:pt x="1374533" y="154831"/>
                  <a:pt x="1380267" y="156197"/>
                </a:cubicBezTo>
                <a:cubicBezTo>
                  <a:pt x="1384089" y="157016"/>
                  <a:pt x="1386547" y="157903"/>
                  <a:pt x="1387639" y="158859"/>
                </a:cubicBezTo>
                <a:cubicBezTo>
                  <a:pt x="1388731" y="159815"/>
                  <a:pt x="1389551" y="161794"/>
                  <a:pt x="1390097" y="164798"/>
                </a:cubicBezTo>
                <a:cubicBezTo>
                  <a:pt x="1390916" y="169440"/>
                  <a:pt x="1389482" y="174354"/>
                  <a:pt x="1385796" y="179542"/>
                </a:cubicBezTo>
                <a:cubicBezTo>
                  <a:pt x="1382110" y="184730"/>
                  <a:pt x="1373577" y="194151"/>
                  <a:pt x="1360197" y="207803"/>
                </a:cubicBezTo>
                <a:lnTo>
                  <a:pt x="1339309" y="228691"/>
                </a:lnTo>
                <a:lnTo>
                  <a:pt x="1345043" y="235245"/>
                </a:lnTo>
                <a:lnTo>
                  <a:pt x="1350777" y="241388"/>
                </a:lnTo>
                <a:lnTo>
                  <a:pt x="1358969" y="231558"/>
                </a:lnTo>
                <a:cubicBezTo>
                  <a:pt x="1364703" y="225278"/>
                  <a:pt x="1369140" y="219749"/>
                  <a:pt x="1372280" y="214971"/>
                </a:cubicBezTo>
                <a:cubicBezTo>
                  <a:pt x="1375420" y="210192"/>
                  <a:pt x="1377673" y="207257"/>
                  <a:pt x="1379038" y="206165"/>
                </a:cubicBezTo>
                <a:cubicBezTo>
                  <a:pt x="1379584" y="205892"/>
                  <a:pt x="1379857" y="206028"/>
                  <a:pt x="1379857" y="206574"/>
                </a:cubicBezTo>
                <a:cubicBezTo>
                  <a:pt x="1379584" y="207667"/>
                  <a:pt x="1378355" y="209987"/>
                  <a:pt x="1376171" y="213537"/>
                </a:cubicBezTo>
                <a:cubicBezTo>
                  <a:pt x="1372621" y="219271"/>
                  <a:pt x="1369891" y="224459"/>
                  <a:pt x="1367979" y="229101"/>
                </a:cubicBezTo>
                <a:cubicBezTo>
                  <a:pt x="1366068" y="233743"/>
                  <a:pt x="1364430" y="237156"/>
                  <a:pt x="1363065" y="239340"/>
                </a:cubicBezTo>
                <a:cubicBezTo>
                  <a:pt x="1360607" y="243982"/>
                  <a:pt x="1362245" y="253266"/>
                  <a:pt x="1367979" y="267191"/>
                </a:cubicBezTo>
                <a:cubicBezTo>
                  <a:pt x="1370164" y="272379"/>
                  <a:pt x="1371120" y="275929"/>
                  <a:pt x="1370847" y="277840"/>
                </a:cubicBezTo>
                <a:cubicBezTo>
                  <a:pt x="1370573" y="279752"/>
                  <a:pt x="1369072" y="280707"/>
                  <a:pt x="1366341" y="280707"/>
                </a:cubicBezTo>
                <a:cubicBezTo>
                  <a:pt x="1362519" y="280707"/>
                  <a:pt x="1359037" y="278933"/>
                  <a:pt x="1355897" y="275383"/>
                </a:cubicBezTo>
                <a:cubicBezTo>
                  <a:pt x="1352757" y="271833"/>
                  <a:pt x="1348593" y="265280"/>
                  <a:pt x="1343405" y="255723"/>
                </a:cubicBezTo>
                <a:cubicBezTo>
                  <a:pt x="1337125" y="243982"/>
                  <a:pt x="1333302" y="237907"/>
                  <a:pt x="1331937" y="237497"/>
                </a:cubicBezTo>
                <a:cubicBezTo>
                  <a:pt x="1330572" y="237088"/>
                  <a:pt x="1329070" y="240364"/>
                  <a:pt x="1327431" y="247327"/>
                </a:cubicBezTo>
                <a:cubicBezTo>
                  <a:pt x="1325793" y="254290"/>
                  <a:pt x="1324496" y="258454"/>
                  <a:pt x="1323541" y="259819"/>
                </a:cubicBezTo>
                <a:cubicBezTo>
                  <a:pt x="1322585" y="261184"/>
                  <a:pt x="1320947" y="267055"/>
                  <a:pt x="1318626" y="277431"/>
                </a:cubicBezTo>
                <a:cubicBezTo>
                  <a:pt x="1316305" y="287807"/>
                  <a:pt x="1314257" y="293268"/>
                  <a:pt x="1312482" y="293814"/>
                </a:cubicBezTo>
                <a:cubicBezTo>
                  <a:pt x="1310707" y="294360"/>
                  <a:pt x="1309820" y="296271"/>
                  <a:pt x="1309820" y="299548"/>
                </a:cubicBezTo>
                <a:cubicBezTo>
                  <a:pt x="1309820" y="302824"/>
                  <a:pt x="1308864" y="306374"/>
                  <a:pt x="1306953" y="310197"/>
                </a:cubicBezTo>
                <a:cubicBezTo>
                  <a:pt x="1304495" y="314566"/>
                  <a:pt x="1300127" y="319617"/>
                  <a:pt x="1293846" y="325351"/>
                </a:cubicBezTo>
                <a:cubicBezTo>
                  <a:pt x="1287566" y="331085"/>
                  <a:pt x="1283197" y="333952"/>
                  <a:pt x="1280740" y="333952"/>
                </a:cubicBezTo>
                <a:cubicBezTo>
                  <a:pt x="1277737" y="333952"/>
                  <a:pt x="1275825" y="334635"/>
                  <a:pt x="1275006" y="336000"/>
                </a:cubicBezTo>
                <a:cubicBezTo>
                  <a:pt x="1274187" y="337365"/>
                  <a:pt x="1272549" y="338048"/>
                  <a:pt x="1270091" y="338048"/>
                </a:cubicBezTo>
                <a:cubicBezTo>
                  <a:pt x="1267634" y="338048"/>
                  <a:pt x="1263743" y="336887"/>
                  <a:pt x="1258418" y="334567"/>
                </a:cubicBezTo>
                <a:cubicBezTo>
                  <a:pt x="1253094" y="332246"/>
                  <a:pt x="1250431" y="330539"/>
                  <a:pt x="1250431" y="329447"/>
                </a:cubicBezTo>
                <a:cubicBezTo>
                  <a:pt x="1250431" y="328628"/>
                  <a:pt x="1249407" y="328218"/>
                  <a:pt x="1247360" y="328218"/>
                </a:cubicBezTo>
                <a:cubicBezTo>
                  <a:pt x="1245312" y="328218"/>
                  <a:pt x="1244288" y="327331"/>
                  <a:pt x="1244288" y="325556"/>
                </a:cubicBezTo>
                <a:cubicBezTo>
                  <a:pt x="1244288" y="323781"/>
                  <a:pt x="1242991" y="322075"/>
                  <a:pt x="1240397" y="320436"/>
                </a:cubicBezTo>
                <a:cubicBezTo>
                  <a:pt x="1237803" y="318798"/>
                  <a:pt x="1236915" y="317023"/>
                  <a:pt x="1237735" y="315112"/>
                </a:cubicBezTo>
                <a:cubicBezTo>
                  <a:pt x="1238554" y="313200"/>
                  <a:pt x="1238213" y="312245"/>
                  <a:pt x="1236711" y="312245"/>
                </a:cubicBezTo>
                <a:cubicBezTo>
                  <a:pt x="1235209" y="312245"/>
                  <a:pt x="1234458" y="311494"/>
                  <a:pt x="1234458" y="309992"/>
                </a:cubicBezTo>
                <a:cubicBezTo>
                  <a:pt x="1234458" y="308490"/>
                  <a:pt x="1236165" y="306169"/>
                  <a:pt x="1239578" y="303029"/>
                </a:cubicBezTo>
                <a:cubicBezTo>
                  <a:pt x="1242991" y="299889"/>
                  <a:pt x="1245448" y="298319"/>
                  <a:pt x="1246950" y="298319"/>
                </a:cubicBezTo>
                <a:cubicBezTo>
                  <a:pt x="1248452" y="298319"/>
                  <a:pt x="1252479" y="295520"/>
                  <a:pt x="1259033" y="289923"/>
                </a:cubicBezTo>
                <a:cubicBezTo>
                  <a:pt x="1265586" y="284325"/>
                  <a:pt x="1271320" y="276339"/>
                  <a:pt x="1276235" y="265963"/>
                </a:cubicBezTo>
                <a:cubicBezTo>
                  <a:pt x="1287976" y="240296"/>
                  <a:pt x="1296713" y="214220"/>
                  <a:pt x="1302447" y="187734"/>
                </a:cubicBezTo>
                <a:cubicBezTo>
                  <a:pt x="1304359" y="178996"/>
                  <a:pt x="1304495" y="175037"/>
                  <a:pt x="1302857" y="175856"/>
                </a:cubicBezTo>
                <a:cubicBezTo>
                  <a:pt x="1302038" y="176129"/>
                  <a:pt x="1300946" y="177495"/>
                  <a:pt x="1299581" y="179952"/>
                </a:cubicBezTo>
                <a:cubicBezTo>
                  <a:pt x="1297942" y="182956"/>
                  <a:pt x="1296304" y="185276"/>
                  <a:pt x="1294665" y="186915"/>
                </a:cubicBezTo>
                <a:cubicBezTo>
                  <a:pt x="1292208" y="189372"/>
                  <a:pt x="1289819" y="192922"/>
                  <a:pt x="1287498" y="197564"/>
                </a:cubicBezTo>
                <a:cubicBezTo>
                  <a:pt x="1285177" y="202206"/>
                  <a:pt x="1283607" y="206438"/>
                  <a:pt x="1282788" y="210261"/>
                </a:cubicBezTo>
                <a:cubicBezTo>
                  <a:pt x="1281969" y="215448"/>
                  <a:pt x="1280877" y="218862"/>
                  <a:pt x="1279511" y="220500"/>
                </a:cubicBezTo>
                <a:cubicBezTo>
                  <a:pt x="1278146" y="222138"/>
                  <a:pt x="1278146" y="222957"/>
                  <a:pt x="1279511" y="222957"/>
                </a:cubicBezTo>
                <a:cubicBezTo>
                  <a:pt x="1280057" y="223503"/>
                  <a:pt x="1280331" y="225551"/>
                  <a:pt x="1280331" y="229101"/>
                </a:cubicBezTo>
                <a:cubicBezTo>
                  <a:pt x="1280331" y="232651"/>
                  <a:pt x="1279989" y="236815"/>
                  <a:pt x="1279307" y="241593"/>
                </a:cubicBezTo>
                <a:cubicBezTo>
                  <a:pt x="1278624" y="246371"/>
                  <a:pt x="1277873" y="249580"/>
                  <a:pt x="1277054" y="251218"/>
                </a:cubicBezTo>
                <a:cubicBezTo>
                  <a:pt x="1274869" y="254495"/>
                  <a:pt x="1271661" y="255655"/>
                  <a:pt x="1267429" y="254699"/>
                </a:cubicBezTo>
                <a:cubicBezTo>
                  <a:pt x="1263197" y="253744"/>
                  <a:pt x="1258691" y="250877"/>
                  <a:pt x="1253913" y="246098"/>
                </a:cubicBezTo>
                <a:cubicBezTo>
                  <a:pt x="1249134" y="241320"/>
                  <a:pt x="1246336" y="236473"/>
                  <a:pt x="1245517" y="231558"/>
                </a:cubicBezTo>
                <a:cubicBezTo>
                  <a:pt x="1244697" y="226917"/>
                  <a:pt x="1242991" y="221797"/>
                  <a:pt x="1240397" y="216199"/>
                </a:cubicBezTo>
                <a:cubicBezTo>
                  <a:pt x="1237803" y="210602"/>
                  <a:pt x="1235414" y="206438"/>
                  <a:pt x="1233229" y="203707"/>
                </a:cubicBezTo>
                <a:cubicBezTo>
                  <a:pt x="1231318" y="201796"/>
                  <a:pt x="1230294" y="200021"/>
                  <a:pt x="1230157" y="198383"/>
                </a:cubicBezTo>
                <a:cubicBezTo>
                  <a:pt x="1230021" y="196745"/>
                  <a:pt x="1230499" y="193604"/>
                  <a:pt x="1231591" y="188963"/>
                </a:cubicBezTo>
                <a:cubicBezTo>
                  <a:pt x="1233229" y="182136"/>
                  <a:pt x="1235073" y="175788"/>
                  <a:pt x="1237120" y="169917"/>
                </a:cubicBezTo>
                <a:cubicBezTo>
                  <a:pt x="1239168" y="164047"/>
                  <a:pt x="1239919" y="160770"/>
                  <a:pt x="1239373" y="160088"/>
                </a:cubicBezTo>
                <a:cubicBezTo>
                  <a:pt x="1238827" y="159405"/>
                  <a:pt x="1239509" y="157698"/>
                  <a:pt x="1241421" y="154968"/>
                </a:cubicBezTo>
                <a:cubicBezTo>
                  <a:pt x="1243332" y="152237"/>
                  <a:pt x="1244288" y="149507"/>
                  <a:pt x="1244288" y="146776"/>
                </a:cubicBezTo>
                <a:cubicBezTo>
                  <a:pt x="1244288" y="142954"/>
                  <a:pt x="1246950" y="140906"/>
                  <a:pt x="1252275" y="140633"/>
                </a:cubicBezTo>
                <a:cubicBezTo>
                  <a:pt x="1257599" y="140360"/>
                  <a:pt x="1262309" y="141998"/>
                  <a:pt x="1266405" y="145548"/>
                </a:cubicBezTo>
                <a:cubicBezTo>
                  <a:pt x="1268589" y="147459"/>
                  <a:pt x="1270501" y="150804"/>
                  <a:pt x="1272139" y="155582"/>
                </a:cubicBezTo>
                <a:cubicBezTo>
                  <a:pt x="1273777" y="160361"/>
                  <a:pt x="1274460" y="164525"/>
                  <a:pt x="1274187" y="168074"/>
                </a:cubicBezTo>
                <a:cubicBezTo>
                  <a:pt x="1273914" y="171624"/>
                  <a:pt x="1274323" y="173672"/>
                  <a:pt x="1275415" y="174218"/>
                </a:cubicBezTo>
                <a:cubicBezTo>
                  <a:pt x="1277054" y="175310"/>
                  <a:pt x="1287293" y="168484"/>
                  <a:pt x="1306134" y="153739"/>
                </a:cubicBezTo>
                <a:cubicBezTo>
                  <a:pt x="1309956" y="150736"/>
                  <a:pt x="1311868" y="148142"/>
                  <a:pt x="1311868" y="145957"/>
                </a:cubicBezTo>
                <a:cubicBezTo>
                  <a:pt x="1311868" y="143227"/>
                  <a:pt x="1313643" y="136674"/>
                  <a:pt x="1317192" y="126298"/>
                </a:cubicBezTo>
                <a:cubicBezTo>
                  <a:pt x="1320742" y="115922"/>
                  <a:pt x="1323063" y="110324"/>
                  <a:pt x="1324155" y="109505"/>
                </a:cubicBezTo>
                <a:cubicBezTo>
                  <a:pt x="1325793" y="108686"/>
                  <a:pt x="1328251" y="108276"/>
                  <a:pt x="1331527" y="108276"/>
                </a:cubicBezTo>
                <a:close/>
                <a:moveTo>
                  <a:pt x="636888" y="100904"/>
                </a:moveTo>
                <a:cubicBezTo>
                  <a:pt x="637161" y="101450"/>
                  <a:pt x="636342" y="102269"/>
                  <a:pt x="634431" y="103361"/>
                </a:cubicBezTo>
                <a:cubicBezTo>
                  <a:pt x="631973" y="105273"/>
                  <a:pt x="629789" y="106228"/>
                  <a:pt x="627878" y="106228"/>
                </a:cubicBezTo>
                <a:cubicBezTo>
                  <a:pt x="625966" y="106228"/>
                  <a:pt x="626649" y="105409"/>
                  <a:pt x="629925" y="103771"/>
                </a:cubicBezTo>
                <a:cubicBezTo>
                  <a:pt x="634567" y="101040"/>
                  <a:pt x="636888" y="100085"/>
                  <a:pt x="636888" y="100904"/>
                </a:cubicBezTo>
                <a:close/>
                <a:moveTo>
                  <a:pt x="1814008" y="98037"/>
                </a:moveTo>
                <a:cubicBezTo>
                  <a:pt x="1815646" y="97764"/>
                  <a:pt x="1819196" y="97764"/>
                  <a:pt x="1824657" y="98037"/>
                </a:cubicBezTo>
                <a:cubicBezTo>
                  <a:pt x="1832848" y="98856"/>
                  <a:pt x="1838787" y="99948"/>
                  <a:pt x="1842473" y="101314"/>
                </a:cubicBezTo>
                <a:cubicBezTo>
                  <a:pt x="1846159" y="102679"/>
                  <a:pt x="1849026" y="105341"/>
                  <a:pt x="1851074" y="109300"/>
                </a:cubicBezTo>
                <a:cubicBezTo>
                  <a:pt x="1853122" y="113259"/>
                  <a:pt x="1853464" y="116604"/>
                  <a:pt x="1852098" y="119335"/>
                </a:cubicBezTo>
                <a:cubicBezTo>
                  <a:pt x="1849914" y="123977"/>
                  <a:pt x="1848276" y="134626"/>
                  <a:pt x="1847183" y="151282"/>
                </a:cubicBezTo>
                <a:cubicBezTo>
                  <a:pt x="1846910" y="154012"/>
                  <a:pt x="1846091" y="155924"/>
                  <a:pt x="1844726" y="157016"/>
                </a:cubicBezTo>
                <a:cubicBezTo>
                  <a:pt x="1844180" y="157562"/>
                  <a:pt x="1844862" y="157835"/>
                  <a:pt x="1846774" y="157835"/>
                </a:cubicBezTo>
                <a:cubicBezTo>
                  <a:pt x="1850050" y="157562"/>
                  <a:pt x="1859061" y="156333"/>
                  <a:pt x="1873806" y="154149"/>
                </a:cubicBezTo>
                <a:lnTo>
                  <a:pt x="1886502" y="152510"/>
                </a:lnTo>
                <a:lnTo>
                  <a:pt x="1907391" y="162750"/>
                </a:lnTo>
                <a:cubicBezTo>
                  <a:pt x="1921316" y="169576"/>
                  <a:pt x="1930464" y="175310"/>
                  <a:pt x="1934832" y="179952"/>
                </a:cubicBezTo>
                <a:cubicBezTo>
                  <a:pt x="1938655" y="183775"/>
                  <a:pt x="1942819" y="189918"/>
                  <a:pt x="1947324" y="198383"/>
                </a:cubicBezTo>
                <a:cubicBezTo>
                  <a:pt x="1951830" y="206847"/>
                  <a:pt x="1954628" y="213810"/>
                  <a:pt x="1955721" y="219271"/>
                </a:cubicBezTo>
                <a:cubicBezTo>
                  <a:pt x="1956813" y="224459"/>
                  <a:pt x="1955721" y="235654"/>
                  <a:pt x="1952444" y="252856"/>
                </a:cubicBezTo>
                <a:cubicBezTo>
                  <a:pt x="1949167" y="270058"/>
                  <a:pt x="1945891" y="281936"/>
                  <a:pt x="1942614" y="288489"/>
                </a:cubicBezTo>
                <a:cubicBezTo>
                  <a:pt x="1940157" y="293131"/>
                  <a:pt x="1938928" y="296408"/>
                  <a:pt x="1938928" y="298319"/>
                </a:cubicBezTo>
                <a:cubicBezTo>
                  <a:pt x="1938928" y="300230"/>
                  <a:pt x="1936812" y="305282"/>
                  <a:pt x="1932580" y="313473"/>
                </a:cubicBezTo>
                <a:cubicBezTo>
                  <a:pt x="1928347" y="321665"/>
                  <a:pt x="1925002" y="327399"/>
                  <a:pt x="1922545" y="330676"/>
                </a:cubicBezTo>
                <a:cubicBezTo>
                  <a:pt x="1918995" y="334498"/>
                  <a:pt x="1916879" y="337707"/>
                  <a:pt x="1916197" y="340301"/>
                </a:cubicBezTo>
                <a:cubicBezTo>
                  <a:pt x="1915514" y="342895"/>
                  <a:pt x="1914217" y="344192"/>
                  <a:pt x="1912306" y="344192"/>
                </a:cubicBezTo>
                <a:cubicBezTo>
                  <a:pt x="1910394" y="344192"/>
                  <a:pt x="1909439" y="345079"/>
                  <a:pt x="1909439" y="346854"/>
                </a:cubicBezTo>
                <a:cubicBezTo>
                  <a:pt x="1909439" y="348629"/>
                  <a:pt x="1907732" y="351496"/>
                  <a:pt x="1904319" y="355455"/>
                </a:cubicBezTo>
                <a:cubicBezTo>
                  <a:pt x="1900906" y="359414"/>
                  <a:pt x="1899199" y="361803"/>
                  <a:pt x="1899199" y="362622"/>
                </a:cubicBezTo>
                <a:cubicBezTo>
                  <a:pt x="1899199" y="363715"/>
                  <a:pt x="1894626" y="368425"/>
                  <a:pt x="1885478" y="376753"/>
                </a:cubicBezTo>
                <a:cubicBezTo>
                  <a:pt x="1876331" y="385081"/>
                  <a:pt x="1869983" y="390337"/>
                  <a:pt x="1866433" y="392521"/>
                </a:cubicBezTo>
                <a:cubicBezTo>
                  <a:pt x="1864249" y="393614"/>
                  <a:pt x="1861314" y="393341"/>
                  <a:pt x="1857627" y="391702"/>
                </a:cubicBezTo>
                <a:cubicBezTo>
                  <a:pt x="1853941" y="390064"/>
                  <a:pt x="1850870" y="387606"/>
                  <a:pt x="1848412" y="384330"/>
                </a:cubicBezTo>
                <a:cubicBezTo>
                  <a:pt x="1845682" y="380780"/>
                  <a:pt x="1844316" y="376480"/>
                  <a:pt x="1844316" y="371428"/>
                </a:cubicBezTo>
                <a:cubicBezTo>
                  <a:pt x="1844316" y="366377"/>
                  <a:pt x="1843634" y="363032"/>
                  <a:pt x="1842268" y="361394"/>
                </a:cubicBezTo>
                <a:cubicBezTo>
                  <a:pt x="1841176" y="360028"/>
                  <a:pt x="1839060" y="354704"/>
                  <a:pt x="1835920" y="345420"/>
                </a:cubicBezTo>
                <a:cubicBezTo>
                  <a:pt x="1832780" y="336137"/>
                  <a:pt x="1831346" y="330539"/>
                  <a:pt x="1831619" y="328628"/>
                </a:cubicBezTo>
                <a:cubicBezTo>
                  <a:pt x="1831892" y="323986"/>
                  <a:pt x="1828206" y="315248"/>
                  <a:pt x="1820561" y="302415"/>
                </a:cubicBezTo>
                <a:cubicBezTo>
                  <a:pt x="1816465" y="295043"/>
                  <a:pt x="1814417" y="290605"/>
                  <a:pt x="1814417" y="289104"/>
                </a:cubicBezTo>
                <a:cubicBezTo>
                  <a:pt x="1814417" y="287602"/>
                  <a:pt x="1812642" y="284598"/>
                  <a:pt x="1809093" y="280093"/>
                </a:cubicBezTo>
                <a:cubicBezTo>
                  <a:pt x="1805543" y="275588"/>
                  <a:pt x="1803495" y="269512"/>
                  <a:pt x="1802949" y="261867"/>
                </a:cubicBezTo>
                <a:cubicBezTo>
                  <a:pt x="1802403" y="254768"/>
                  <a:pt x="1803017" y="250194"/>
                  <a:pt x="1804792" y="248146"/>
                </a:cubicBezTo>
                <a:cubicBezTo>
                  <a:pt x="1806567" y="246098"/>
                  <a:pt x="1811823" y="244119"/>
                  <a:pt x="1820561" y="242207"/>
                </a:cubicBezTo>
                <a:cubicBezTo>
                  <a:pt x="1834759" y="239204"/>
                  <a:pt x="1844999" y="239204"/>
                  <a:pt x="1851279" y="242207"/>
                </a:cubicBezTo>
                <a:cubicBezTo>
                  <a:pt x="1855102" y="244119"/>
                  <a:pt x="1859607" y="246167"/>
                  <a:pt x="1864795" y="248351"/>
                </a:cubicBezTo>
                <a:cubicBezTo>
                  <a:pt x="1869983" y="250535"/>
                  <a:pt x="1874488" y="253129"/>
                  <a:pt x="1878311" y="256133"/>
                </a:cubicBezTo>
                <a:cubicBezTo>
                  <a:pt x="1880768" y="258317"/>
                  <a:pt x="1882202" y="259956"/>
                  <a:pt x="1882612" y="261048"/>
                </a:cubicBezTo>
                <a:cubicBezTo>
                  <a:pt x="1883021" y="262140"/>
                  <a:pt x="1882816" y="263915"/>
                  <a:pt x="1881997" y="266372"/>
                </a:cubicBezTo>
                <a:cubicBezTo>
                  <a:pt x="1880905" y="269649"/>
                  <a:pt x="1878720" y="271287"/>
                  <a:pt x="1875444" y="271287"/>
                </a:cubicBezTo>
                <a:cubicBezTo>
                  <a:pt x="1872167" y="271287"/>
                  <a:pt x="1866297" y="269785"/>
                  <a:pt x="1857832" y="266782"/>
                </a:cubicBezTo>
                <a:cubicBezTo>
                  <a:pt x="1850460" y="264051"/>
                  <a:pt x="1844658" y="262345"/>
                  <a:pt x="1840425" y="261662"/>
                </a:cubicBezTo>
                <a:cubicBezTo>
                  <a:pt x="1836193" y="260980"/>
                  <a:pt x="1833736" y="260092"/>
                  <a:pt x="1833053" y="259000"/>
                </a:cubicBezTo>
                <a:cubicBezTo>
                  <a:pt x="1832370" y="257908"/>
                  <a:pt x="1829094" y="257362"/>
                  <a:pt x="1823223" y="257362"/>
                </a:cubicBezTo>
                <a:cubicBezTo>
                  <a:pt x="1817352" y="257362"/>
                  <a:pt x="1814417" y="256679"/>
                  <a:pt x="1814417" y="255314"/>
                </a:cubicBezTo>
                <a:cubicBezTo>
                  <a:pt x="1814417" y="253949"/>
                  <a:pt x="1813735" y="253266"/>
                  <a:pt x="1812369" y="253266"/>
                </a:cubicBezTo>
                <a:cubicBezTo>
                  <a:pt x="1811004" y="253266"/>
                  <a:pt x="1810322" y="256133"/>
                  <a:pt x="1810322" y="261867"/>
                </a:cubicBezTo>
                <a:cubicBezTo>
                  <a:pt x="1810322" y="265690"/>
                  <a:pt x="1811072" y="268761"/>
                  <a:pt x="1812574" y="271082"/>
                </a:cubicBezTo>
                <a:cubicBezTo>
                  <a:pt x="1814076" y="273403"/>
                  <a:pt x="1818240" y="277840"/>
                  <a:pt x="1825066" y="284394"/>
                </a:cubicBezTo>
                <a:cubicBezTo>
                  <a:pt x="1834896" y="293950"/>
                  <a:pt x="1840562" y="298729"/>
                  <a:pt x="1842064" y="298729"/>
                </a:cubicBezTo>
                <a:cubicBezTo>
                  <a:pt x="1843565" y="298729"/>
                  <a:pt x="1845818" y="300299"/>
                  <a:pt x="1848822" y="303439"/>
                </a:cubicBezTo>
                <a:cubicBezTo>
                  <a:pt x="1851825" y="306579"/>
                  <a:pt x="1854828" y="308968"/>
                  <a:pt x="1857832" y="310606"/>
                </a:cubicBezTo>
                <a:cubicBezTo>
                  <a:pt x="1860836" y="312245"/>
                  <a:pt x="1861791" y="314156"/>
                  <a:pt x="1860699" y="316340"/>
                </a:cubicBezTo>
                <a:cubicBezTo>
                  <a:pt x="1859607" y="319071"/>
                  <a:pt x="1859061" y="320914"/>
                  <a:pt x="1859061" y="321870"/>
                </a:cubicBezTo>
                <a:cubicBezTo>
                  <a:pt x="1859061" y="322825"/>
                  <a:pt x="1859744" y="323440"/>
                  <a:pt x="1861109" y="323713"/>
                </a:cubicBezTo>
                <a:cubicBezTo>
                  <a:pt x="1862201" y="324259"/>
                  <a:pt x="1865409" y="321528"/>
                  <a:pt x="1870734" y="315521"/>
                </a:cubicBezTo>
                <a:cubicBezTo>
                  <a:pt x="1876058" y="309514"/>
                  <a:pt x="1881997" y="301869"/>
                  <a:pt x="1888550" y="292585"/>
                </a:cubicBezTo>
                <a:cubicBezTo>
                  <a:pt x="1892373" y="287397"/>
                  <a:pt x="1897493" y="278113"/>
                  <a:pt x="1903909" y="264734"/>
                </a:cubicBezTo>
                <a:cubicBezTo>
                  <a:pt x="1910326" y="251355"/>
                  <a:pt x="1913807" y="242890"/>
                  <a:pt x="1914354" y="239340"/>
                </a:cubicBezTo>
                <a:cubicBezTo>
                  <a:pt x="1914900" y="236064"/>
                  <a:pt x="1915924" y="231490"/>
                  <a:pt x="1917425" y="225620"/>
                </a:cubicBezTo>
                <a:cubicBezTo>
                  <a:pt x="1918927" y="219749"/>
                  <a:pt x="1919951" y="212991"/>
                  <a:pt x="1920497" y="205346"/>
                </a:cubicBezTo>
                <a:cubicBezTo>
                  <a:pt x="1921043" y="199885"/>
                  <a:pt x="1921043" y="196335"/>
                  <a:pt x="1920497" y="194697"/>
                </a:cubicBezTo>
                <a:cubicBezTo>
                  <a:pt x="1919951" y="193058"/>
                  <a:pt x="1918176" y="190874"/>
                  <a:pt x="1915173" y="188143"/>
                </a:cubicBezTo>
                <a:cubicBezTo>
                  <a:pt x="1911623" y="184594"/>
                  <a:pt x="1908073" y="182614"/>
                  <a:pt x="1904524" y="182205"/>
                </a:cubicBezTo>
                <a:cubicBezTo>
                  <a:pt x="1900974" y="181795"/>
                  <a:pt x="1894694" y="182682"/>
                  <a:pt x="1885683" y="184867"/>
                </a:cubicBezTo>
                <a:cubicBezTo>
                  <a:pt x="1877219" y="186778"/>
                  <a:pt x="1866775" y="188417"/>
                  <a:pt x="1854351" y="189782"/>
                </a:cubicBezTo>
                <a:cubicBezTo>
                  <a:pt x="1841927" y="191147"/>
                  <a:pt x="1834486" y="192512"/>
                  <a:pt x="1832029" y="193878"/>
                </a:cubicBezTo>
                <a:cubicBezTo>
                  <a:pt x="1828479" y="195789"/>
                  <a:pt x="1825476" y="196267"/>
                  <a:pt x="1823018" y="195311"/>
                </a:cubicBezTo>
                <a:cubicBezTo>
                  <a:pt x="1820561" y="194355"/>
                  <a:pt x="1817967" y="191693"/>
                  <a:pt x="1815236" y="187324"/>
                </a:cubicBezTo>
                <a:cubicBezTo>
                  <a:pt x="1811960" y="181590"/>
                  <a:pt x="1809366" y="175447"/>
                  <a:pt x="1807454" y="168893"/>
                </a:cubicBezTo>
                <a:cubicBezTo>
                  <a:pt x="1805816" y="163979"/>
                  <a:pt x="1805134" y="160565"/>
                  <a:pt x="1805406" y="158654"/>
                </a:cubicBezTo>
                <a:cubicBezTo>
                  <a:pt x="1805680" y="156743"/>
                  <a:pt x="1806908" y="153057"/>
                  <a:pt x="1809093" y="147596"/>
                </a:cubicBezTo>
                <a:cubicBezTo>
                  <a:pt x="1812642" y="140223"/>
                  <a:pt x="1814827" y="133807"/>
                  <a:pt x="1815646" y="128345"/>
                </a:cubicBezTo>
                <a:cubicBezTo>
                  <a:pt x="1815919" y="126434"/>
                  <a:pt x="1816056" y="125001"/>
                  <a:pt x="1816056" y="124045"/>
                </a:cubicBezTo>
                <a:cubicBezTo>
                  <a:pt x="1816056" y="123089"/>
                  <a:pt x="1815987" y="122270"/>
                  <a:pt x="1815851" y="121588"/>
                </a:cubicBezTo>
                <a:cubicBezTo>
                  <a:pt x="1815714" y="120905"/>
                  <a:pt x="1815509" y="120564"/>
                  <a:pt x="1815236" y="120564"/>
                </a:cubicBezTo>
                <a:lnTo>
                  <a:pt x="1813188" y="121383"/>
                </a:lnTo>
                <a:cubicBezTo>
                  <a:pt x="1811004" y="122202"/>
                  <a:pt x="1808137" y="123021"/>
                  <a:pt x="1804587" y="123840"/>
                </a:cubicBezTo>
                <a:cubicBezTo>
                  <a:pt x="1801038" y="124659"/>
                  <a:pt x="1797079" y="126707"/>
                  <a:pt x="1792710" y="129984"/>
                </a:cubicBezTo>
                <a:cubicBezTo>
                  <a:pt x="1789433" y="132441"/>
                  <a:pt x="1785679" y="135445"/>
                  <a:pt x="1781446" y="138994"/>
                </a:cubicBezTo>
                <a:cubicBezTo>
                  <a:pt x="1777214" y="142544"/>
                  <a:pt x="1773801" y="145684"/>
                  <a:pt x="1771207" y="148415"/>
                </a:cubicBezTo>
                <a:cubicBezTo>
                  <a:pt x="1768613" y="151145"/>
                  <a:pt x="1767589" y="152510"/>
                  <a:pt x="1768135" y="152510"/>
                </a:cubicBezTo>
                <a:cubicBezTo>
                  <a:pt x="1769227" y="152510"/>
                  <a:pt x="1768408" y="153603"/>
                  <a:pt x="1765678" y="155787"/>
                </a:cubicBezTo>
                <a:cubicBezTo>
                  <a:pt x="1762947" y="157971"/>
                  <a:pt x="1759125" y="162886"/>
                  <a:pt x="1754210" y="170532"/>
                </a:cubicBezTo>
                <a:cubicBezTo>
                  <a:pt x="1749295" y="178177"/>
                  <a:pt x="1746496" y="182000"/>
                  <a:pt x="1745813" y="182000"/>
                </a:cubicBezTo>
                <a:cubicBezTo>
                  <a:pt x="1745131" y="182000"/>
                  <a:pt x="1745199" y="181181"/>
                  <a:pt x="1746018" y="179542"/>
                </a:cubicBezTo>
                <a:cubicBezTo>
                  <a:pt x="1746564" y="178996"/>
                  <a:pt x="1746769" y="178655"/>
                  <a:pt x="1746632" y="178518"/>
                </a:cubicBezTo>
                <a:cubicBezTo>
                  <a:pt x="1746496" y="178382"/>
                  <a:pt x="1746018" y="178450"/>
                  <a:pt x="1745199" y="178723"/>
                </a:cubicBezTo>
                <a:cubicBezTo>
                  <a:pt x="1743561" y="179815"/>
                  <a:pt x="1742742" y="181522"/>
                  <a:pt x="1742742" y="183843"/>
                </a:cubicBezTo>
                <a:cubicBezTo>
                  <a:pt x="1742742" y="186164"/>
                  <a:pt x="1741922" y="188553"/>
                  <a:pt x="1740284" y="191010"/>
                </a:cubicBezTo>
                <a:cubicBezTo>
                  <a:pt x="1737281" y="195379"/>
                  <a:pt x="1734482" y="200294"/>
                  <a:pt x="1731888" y="205755"/>
                </a:cubicBezTo>
                <a:cubicBezTo>
                  <a:pt x="1729294" y="211216"/>
                  <a:pt x="1728406" y="214220"/>
                  <a:pt x="1729226" y="214766"/>
                </a:cubicBezTo>
                <a:cubicBezTo>
                  <a:pt x="1731956" y="216404"/>
                  <a:pt x="1735369" y="221387"/>
                  <a:pt x="1739465" y="229715"/>
                </a:cubicBezTo>
                <a:cubicBezTo>
                  <a:pt x="1743561" y="238043"/>
                  <a:pt x="1746564" y="246167"/>
                  <a:pt x="1748476" y="254085"/>
                </a:cubicBezTo>
                <a:cubicBezTo>
                  <a:pt x="1752298" y="270468"/>
                  <a:pt x="1753664" y="287465"/>
                  <a:pt x="1752571" y="305077"/>
                </a:cubicBezTo>
                <a:cubicBezTo>
                  <a:pt x="1751479" y="322689"/>
                  <a:pt x="1748476" y="333679"/>
                  <a:pt x="1743561" y="338048"/>
                </a:cubicBezTo>
                <a:cubicBezTo>
                  <a:pt x="1739192" y="341871"/>
                  <a:pt x="1734277" y="342826"/>
                  <a:pt x="1728816" y="340915"/>
                </a:cubicBezTo>
                <a:cubicBezTo>
                  <a:pt x="1723355" y="339004"/>
                  <a:pt x="1715846" y="333679"/>
                  <a:pt x="1706290" y="324942"/>
                </a:cubicBezTo>
                <a:cubicBezTo>
                  <a:pt x="1704651" y="323576"/>
                  <a:pt x="1702603" y="322143"/>
                  <a:pt x="1700146" y="320641"/>
                </a:cubicBezTo>
                <a:cubicBezTo>
                  <a:pt x="1697688" y="319139"/>
                  <a:pt x="1695436" y="318047"/>
                  <a:pt x="1693388" y="317364"/>
                </a:cubicBezTo>
                <a:cubicBezTo>
                  <a:pt x="1691340" y="316682"/>
                  <a:pt x="1690316" y="316614"/>
                  <a:pt x="1690316" y="317160"/>
                </a:cubicBezTo>
                <a:cubicBezTo>
                  <a:pt x="1690316" y="317433"/>
                  <a:pt x="1687995" y="314975"/>
                  <a:pt x="1683353" y="309787"/>
                </a:cubicBezTo>
                <a:cubicBezTo>
                  <a:pt x="1680077" y="306238"/>
                  <a:pt x="1678165" y="303644"/>
                  <a:pt x="1677619" y="302005"/>
                </a:cubicBezTo>
                <a:cubicBezTo>
                  <a:pt x="1677073" y="300367"/>
                  <a:pt x="1677073" y="298183"/>
                  <a:pt x="1677619" y="295452"/>
                </a:cubicBezTo>
                <a:cubicBezTo>
                  <a:pt x="1678711" y="290810"/>
                  <a:pt x="1680282" y="287738"/>
                  <a:pt x="1682329" y="286237"/>
                </a:cubicBezTo>
                <a:cubicBezTo>
                  <a:pt x="1684377" y="284735"/>
                  <a:pt x="1688678" y="275724"/>
                  <a:pt x="1695231" y="259205"/>
                </a:cubicBezTo>
                <a:cubicBezTo>
                  <a:pt x="1701784" y="242685"/>
                  <a:pt x="1706426" y="231558"/>
                  <a:pt x="1709156" y="225824"/>
                </a:cubicBezTo>
                <a:cubicBezTo>
                  <a:pt x="1711887" y="220636"/>
                  <a:pt x="1712911" y="217019"/>
                  <a:pt x="1712228" y="214971"/>
                </a:cubicBezTo>
                <a:cubicBezTo>
                  <a:pt x="1711546" y="212923"/>
                  <a:pt x="1709020" y="211080"/>
                  <a:pt x="1704651" y="209441"/>
                </a:cubicBezTo>
                <a:cubicBezTo>
                  <a:pt x="1699736" y="207803"/>
                  <a:pt x="1697279" y="206506"/>
                  <a:pt x="1697279" y="205550"/>
                </a:cubicBezTo>
                <a:cubicBezTo>
                  <a:pt x="1697279" y="204595"/>
                  <a:pt x="1696323" y="204390"/>
                  <a:pt x="1694412" y="204936"/>
                </a:cubicBezTo>
                <a:cubicBezTo>
                  <a:pt x="1692500" y="205755"/>
                  <a:pt x="1691545" y="205073"/>
                  <a:pt x="1691545" y="202888"/>
                </a:cubicBezTo>
                <a:cubicBezTo>
                  <a:pt x="1691545" y="200977"/>
                  <a:pt x="1692227" y="199612"/>
                  <a:pt x="1693593" y="198792"/>
                </a:cubicBezTo>
                <a:cubicBezTo>
                  <a:pt x="1694412" y="198246"/>
                  <a:pt x="1694890" y="198042"/>
                  <a:pt x="1695026" y="198178"/>
                </a:cubicBezTo>
                <a:cubicBezTo>
                  <a:pt x="1695163" y="198315"/>
                  <a:pt x="1694958" y="198792"/>
                  <a:pt x="1694412" y="199612"/>
                </a:cubicBezTo>
                <a:cubicBezTo>
                  <a:pt x="1693593" y="201250"/>
                  <a:pt x="1694139" y="201932"/>
                  <a:pt x="1696050" y="201659"/>
                </a:cubicBezTo>
                <a:cubicBezTo>
                  <a:pt x="1696596" y="201386"/>
                  <a:pt x="1697279" y="201250"/>
                  <a:pt x="1698098" y="201250"/>
                </a:cubicBezTo>
                <a:cubicBezTo>
                  <a:pt x="1701648" y="200158"/>
                  <a:pt x="1705880" y="200635"/>
                  <a:pt x="1710795" y="202683"/>
                </a:cubicBezTo>
                <a:cubicBezTo>
                  <a:pt x="1715710" y="204731"/>
                  <a:pt x="1718577" y="205209"/>
                  <a:pt x="1719396" y="204117"/>
                </a:cubicBezTo>
                <a:cubicBezTo>
                  <a:pt x="1720215" y="203298"/>
                  <a:pt x="1725198" y="196062"/>
                  <a:pt x="1734345" y="182409"/>
                </a:cubicBezTo>
                <a:cubicBezTo>
                  <a:pt x="1743493" y="168757"/>
                  <a:pt x="1748612" y="160838"/>
                  <a:pt x="1749704" y="158654"/>
                </a:cubicBezTo>
                <a:cubicBezTo>
                  <a:pt x="1751889" y="155104"/>
                  <a:pt x="1758988" y="147459"/>
                  <a:pt x="1771002" y="135718"/>
                </a:cubicBezTo>
                <a:cubicBezTo>
                  <a:pt x="1783017" y="123977"/>
                  <a:pt x="1790389" y="117287"/>
                  <a:pt x="1793119" y="115649"/>
                </a:cubicBezTo>
                <a:cubicBezTo>
                  <a:pt x="1801311" y="111553"/>
                  <a:pt x="1806908" y="106775"/>
                  <a:pt x="1809912" y="101314"/>
                </a:cubicBezTo>
                <a:cubicBezTo>
                  <a:pt x="1811004" y="99402"/>
                  <a:pt x="1812369" y="98310"/>
                  <a:pt x="1814008" y="98037"/>
                </a:cubicBezTo>
                <a:close/>
                <a:moveTo>
                  <a:pt x="647743" y="96808"/>
                </a:moveTo>
                <a:cubicBezTo>
                  <a:pt x="649791" y="96808"/>
                  <a:pt x="649450" y="97354"/>
                  <a:pt x="646719" y="98447"/>
                </a:cubicBezTo>
                <a:cubicBezTo>
                  <a:pt x="642623" y="100358"/>
                  <a:pt x="640439" y="100904"/>
                  <a:pt x="640166" y="100085"/>
                </a:cubicBezTo>
                <a:cubicBezTo>
                  <a:pt x="640166" y="99812"/>
                  <a:pt x="640712" y="99266"/>
                  <a:pt x="641804" y="98447"/>
                </a:cubicBezTo>
                <a:cubicBezTo>
                  <a:pt x="643716" y="97354"/>
                  <a:pt x="645695" y="96808"/>
                  <a:pt x="647743" y="96808"/>
                </a:cubicBezTo>
                <a:close/>
                <a:moveTo>
                  <a:pt x="661873" y="93122"/>
                </a:moveTo>
                <a:cubicBezTo>
                  <a:pt x="663238" y="93395"/>
                  <a:pt x="664058" y="93668"/>
                  <a:pt x="664331" y="93941"/>
                </a:cubicBezTo>
                <a:cubicBezTo>
                  <a:pt x="662692" y="94760"/>
                  <a:pt x="661054" y="94760"/>
                  <a:pt x="659416" y="93941"/>
                </a:cubicBezTo>
                <a:cubicBezTo>
                  <a:pt x="659689" y="93668"/>
                  <a:pt x="660508" y="93395"/>
                  <a:pt x="661873" y="93122"/>
                </a:cubicBezTo>
                <a:close/>
                <a:moveTo>
                  <a:pt x="450123" y="92303"/>
                </a:moveTo>
                <a:cubicBezTo>
                  <a:pt x="453946" y="92576"/>
                  <a:pt x="457290" y="93463"/>
                  <a:pt x="460158" y="94965"/>
                </a:cubicBezTo>
                <a:cubicBezTo>
                  <a:pt x="463025" y="96467"/>
                  <a:pt x="467189" y="99402"/>
                  <a:pt x="472650" y="103771"/>
                </a:cubicBezTo>
                <a:cubicBezTo>
                  <a:pt x="494494" y="121246"/>
                  <a:pt x="506098" y="136810"/>
                  <a:pt x="507464" y="150463"/>
                </a:cubicBezTo>
                <a:cubicBezTo>
                  <a:pt x="508010" y="156197"/>
                  <a:pt x="508897" y="159473"/>
                  <a:pt x="510126" y="160292"/>
                </a:cubicBezTo>
                <a:cubicBezTo>
                  <a:pt x="511354" y="161112"/>
                  <a:pt x="511013" y="165139"/>
                  <a:pt x="509102" y="172375"/>
                </a:cubicBezTo>
                <a:cubicBezTo>
                  <a:pt x="507190" y="179611"/>
                  <a:pt x="506235" y="185413"/>
                  <a:pt x="506235" y="189782"/>
                </a:cubicBezTo>
                <a:cubicBezTo>
                  <a:pt x="506235" y="192785"/>
                  <a:pt x="504392" y="198588"/>
                  <a:pt x="500706" y="207189"/>
                </a:cubicBezTo>
                <a:cubicBezTo>
                  <a:pt x="497019" y="215790"/>
                  <a:pt x="494221" y="220773"/>
                  <a:pt x="492309" y="222138"/>
                </a:cubicBezTo>
                <a:cubicBezTo>
                  <a:pt x="491490" y="222957"/>
                  <a:pt x="490534" y="225005"/>
                  <a:pt x="489442" y="228282"/>
                </a:cubicBezTo>
                <a:cubicBezTo>
                  <a:pt x="488350" y="232378"/>
                  <a:pt x="486097" y="238043"/>
                  <a:pt x="482684" y="245279"/>
                </a:cubicBezTo>
                <a:cubicBezTo>
                  <a:pt x="479271" y="252515"/>
                  <a:pt x="477155" y="256133"/>
                  <a:pt x="476336" y="256133"/>
                </a:cubicBezTo>
                <a:cubicBezTo>
                  <a:pt x="475244" y="256133"/>
                  <a:pt x="472786" y="259000"/>
                  <a:pt x="468963" y="264734"/>
                </a:cubicBezTo>
                <a:cubicBezTo>
                  <a:pt x="463502" y="272926"/>
                  <a:pt x="461045" y="277021"/>
                  <a:pt x="461591" y="277021"/>
                </a:cubicBezTo>
                <a:cubicBezTo>
                  <a:pt x="462137" y="277021"/>
                  <a:pt x="463366" y="275929"/>
                  <a:pt x="465277" y="273745"/>
                </a:cubicBezTo>
                <a:lnTo>
                  <a:pt x="471011" y="268830"/>
                </a:lnTo>
                <a:lnTo>
                  <a:pt x="467735" y="276612"/>
                </a:lnTo>
                <a:cubicBezTo>
                  <a:pt x="465823" y="280980"/>
                  <a:pt x="464731" y="285144"/>
                  <a:pt x="464458" y="289104"/>
                </a:cubicBezTo>
                <a:cubicBezTo>
                  <a:pt x="464185" y="293063"/>
                  <a:pt x="464185" y="304599"/>
                  <a:pt x="464458" y="323713"/>
                </a:cubicBezTo>
                <a:cubicBezTo>
                  <a:pt x="464458" y="341461"/>
                  <a:pt x="465209" y="351223"/>
                  <a:pt x="466711" y="352997"/>
                </a:cubicBezTo>
                <a:cubicBezTo>
                  <a:pt x="468212" y="354772"/>
                  <a:pt x="468622" y="356479"/>
                  <a:pt x="467940" y="358117"/>
                </a:cubicBezTo>
                <a:cubicBezTo>
                  <a:pt x="467257" y="359755"/>
                  <a:pt x="467462" y="365626"/>
                  <a:pt x="468554" y="375729"/>
                </a:cubicBezTo>
                <a:cubicBezTo>
                  <a:pt x="470465" y="392112"/>
                  <a:pt x="471421" y="401873"/>
                  <a:pt x="471421" y="405013"/>
                </a:cubicBezTo>
                <a:cubicBezTo>
                  <a:pt x="471421" y="408154"/>
                  <a:pt x="470329" y="410952"/>
                  <a:pt x="468144" y="413410"/>
                </a:cubicBezTo>
                <a:cubicBezTo>
                  <a:pt x="461045" y="420782"/>
                  <a:pt x="453400" y="416823"/>
                  <a:pt x="445208" y="401532"/>
                </a:cubicBezTo>
                <a:cubicBezTo>
                  <a:pt x="442751" y="396890"/>
                  <a:pt x="441249" y="394160"/>
                  <a:pt x="440703" y="393341"/>
                </a:cubicBezTo>
                <a:cubicBezTo>
                  <a:pt x="439611" y="392248"/>
                  <a:pt x="437972" y="389177"/>
                  <a:pt x="435788" y="384125"/>
                </a:cubicBezTo>
                <a:cubicBezTo>
                  <a:pt x="433604" y="379074"/>
                  <a:pt x="432511" y="375729"/>
                  <a:pt x="432511" y="374091"/>
                </a:cubicBezTo>
                <a:cubicBezTo>
                  <a:pt x="432511" y="371906"/>
                  <a:pt x="431487" y="367879"/>
                  <a:pt x="429439" y="362008"/>
                </a:cubicBezTo>
                <a:cubicBezTo>
                  <a:pt x="427392" y="356137"/>
                  <a:pt x="427323" y="351837"/>
                  <a:pt x="429235" y="349106"/>
                </a:cubicBezTo>
                <a:cubicBezTo>
                  <a:pt x="431419" y="345557"/>
                  <a:pt x="432511" y="336273"/>
                  <a:pt x="432511" y="321255"/>
                </a:cubicBezTo>
                <a:cubicBezTo>
                  <a:pt x="432511" y="315794"/>
                  <a:pt x="431965" y="313610"/>
                  <a:pt x="430873" y="314702"/>
                </a:cubicBezTo>
                <a:cubicBezTo>
                  <a:pt x="430054" y="316067"/>
                  <a:pt x="427460" y="318388"/>
                  <a:pt x="423091" y="321665"/>
                </a:cubicBezTo>
                <a:cubicBezTo>
                  <a:pt x="420087" y="323576"/>
                  <a:pt x="417835" y="324668"/>
                  <a:pt x="416333" y="324942"/>
                </a:cubicBezTo>
                <a:cubicBezTo>
                  <a:pt x="414831" y="325215"/>
                  <a:pt x="412852" y="324805"/>
                  <a:pt x="410394" y="323713"/>
                </a:cubicBezTo>
                <a:cubicBezTo>
                  <a:pt x="407664" y="322621"/>
                  <a:pt x="405002" y="320573"/>
                  <a:pt x="402408" y="317569"/>
                </a:cubicBezTo>
                <a:cubicBezTo>
                  <a:pt x="399814" y="314566"/>
                  <a:pt x="398516" y="311972"/>
                  <a:pt x="398516" y="309787"/>
                </a:cubicBezTo>
                <a:cubicBezTo>
                  <a:pt x="398516" y="308149"/>
                  <a:pt x="397561" y="306238"/>
                  <a:pt x="395650" y="304053"/>
                </a:cubicBezTo>
                <a:cubicBezTo>
                  <a:pt x="393738" y="301869"/>
                  <a:pt x="392509" y="296135"/>
                  <a:pt x="391963" y="286851"/>
                </a:cubicBezTo>
                <a:cubicBezTo>
                  <a:pt x="391417" y="277567"/>
                  <a:pt x="391076" y="272926"/>
                  <a:pt x="390939" y="272926"/>
                </a:cubicBezTo>
                <a:cubicBezTo>
                  <a:pt x="390803" y="272926"/>
                  <a:pt x="390462" y="270263"/>
                  <a:pt x="389915" y="264939"/>
                </a:cubicBezTo>
                <a:cubicBezTo>
                  <a:pt x="389369" y="259614"/>
                  <a:pt x="388687" y="254768"/>
                  <a:pt x="387868" y="250399"/>
                </a:cubicBezTo>
                <a:cubicBezTo>
                  <a:pt x="387048" y="247395"/>
                  <a:pt x="387048" y="245143"/>
                  <a:pt x="387868" y="243641"/>
                </a:cubicBezTo>
                <a:cubicBezTo>
                  <a:pt x="388687" y="242139"/>
                  <a:pt x="391008" y="239613"/>
                  <a:pt x="394830" y="236064"/>
                </a:cubicBezTo>
                <a:cubicBezTo>
                  <a:pt x="400564" y="230876"/>
                  <a:pt x="403909" y="228282"/>
                  <a:pt x="404865" y="228282"/>
                </a:cubicBezTo>
                <a:cubicBezTo>
                  <a:pt x="405821" y="228282"/>
                  <a:pt x="406572" y="227463"/>
                  <a:pt x="407118" y="225824"/>
                </a:cubicBezTo>
                <a:cubicBezTo>
                  <a:pt x="407664" y="224186"/>
                  <a:pt x="408483" y="223777"/>
                  <a:pt x="409575" y="224596"/>
                </a:cubicBezTo>
                <a:cubicBezTo>
                  <a:pt x="410121" y="225142"/>
                  <a:pt x="408756" y="228009"/>
                  <a:pt x="405479" y="233197"/>
                </a:cubicBezTo>
                <a:cubicBezTo>
                  <a:pt x="402203" y="238385"/>
                  <a:pt x="399745" y="241252"/>
                  <a:pt x="398107" y="241798"/>
                </a:cubicBezTo>
                <a:cubicBezTo>
                  <a:pt x="397288" y="242344"/>
                  <a:pt x="396878" y="243573"/>
                  <a:pt x="396878" y="245484"/>
                </a:cubicBezTo>
                <a:cubicBezTo>
                  <a:pt x="396878" y="248214"/>
                  <a:pt x="399472" y="247259"/>
                  <a:pt x="404660" y="242617"/>
                </a:cubicBezTo>
                <a:cubicBezTo>
                  <a:pt x="407664" y="239886"/>
                  <a:pt x="409712" y="237429"/>
                  <a:pt x="410804" y="235245"/>
                </a:cubicBezTo>
                <a:cubicBezTo>
                  <a:pt x="411896" y="232241"/>
                  <a:pt x="413739" y="229784"/>
                  <a:pt x="416333" y="227872"/>
                </a:cubicBezTo>
                <a:cubicBezTo>
                  <a:pt x="418927" y="225961"/>
                  <a:pt x="421589" y="222480"/>
                  <a:pt x="424320" y="217428"/>
                </a:cubicBezTo>
                <a:cubicBezTo>
                  <a:pt x="427050" y="212377"/>
                  <a:pt x="429371" y="209032"/>
                  <a:pt x="431282" y="207393"/>
                </a:cubicBezTo>
                <a:cubicBezTo>
                  <a:pt x="432921" y="206028"/>
                  <a:pt x="434559" y="203161"/>
                  <a:pt x="436197" y="198792"/>
                </a:cubicBezTo>
                <a:cubicBezTo>
                  <a:pt x="437836" y="194424"/>
                  <a:pt x="438245" y="191557"/>
                  <a:pt x="437426" y="190191"/>
                </a:cubicBezTo>
                <a:cubicBezTo>
                  <a:pt x="436607" y="188826"/>
                  <a:pt x="435378" y="188417"/>
                  <a:pt x="433740" y="188963"/>
                </a:cubicBezTo>
                <a:cubicBezTo>
                  <a:pt x="432102" y="189509"/>
                  <a:pt x="434491" y="184048"/>
                  <a:pt x="440908" y="172580"/>
                </a:cubicBezTo>
                <a:cubicBezTo>
                  <a:pt x="447324" y="161112"/>
                  <a:pt x="451898" y="151009"/>
                  <a:pt x="454628" y="142271"/>
                </a:cubicBezTo>
                <a:lnTo>
                  <a:pt x="458314" y="129574"/>
                </a:lnTo>
                <a:lnTo>
                  <a:pt x="454219" y="125888"/>
                </a:lnTo>
                <a:cubicBezTo>
                  <a:pt x="451488" y="123704"/>
                  <a:pt x="448894" y="122611"/>
                  <a:pt x="446437" y="122611"/>
                </a:cubicBezTo>
                <a:cubicBezTo>
                  <a:pt x="443979" y="122611"/>
                  <a:pt x="441044" y="120495"/>
                  <a:pt x="437631" y="116263"/>
                </a:cubicBezTo>
                <a:cubicBezTo>
                  <a:pt x="434218" y="112031"/>
                  <a:pt x="432511" y="108276"/>
                  <a:pt x="432511" y="105000"/>
                </a:cubicBezTo>
                <a:cubicBezTo>
                  <a:pt x="432511" y="101450"/>
                  <a:pt x="433808" y="98310"/>
                  <a:pt x="436402" y="95579"/>
                </a:cubicBezTo>
                <a:cubicBezTo>
                  <a:pt x="438996" y="92849"/>
                  <a:pt x="443570" y="91757"/>
                  <a:pt x="450123" y="92303"/>
                </a:cubicBezTo>
                <a:close/>
                <a:moveTo>
                  <a:pt x="1504778" y="87798"/>
                </a:moveTo>
                <a:cubicBezTo>
                  <a:pt x="1510240" y="88344"/>
                  <a:pt x="1515905" y="90187"/>
                  <a:pt x="1521776" y="93327"/>
                </a:cubicBezTo>
                <a:cubicBezTo>
                  <a:pt x="1527646" y="96467"/>
                  <a:pt x="1532220" y="99675"/>
                  <a:pt x="1535497" y="102952"/>
                </a:cubicBezTo>
                <a:cubicBezTo>
                  <a:pt x="1538773" y="106228"/>
                  <a:pt x="1539592" y="108822"/>
                  <a:pt x="1537954" y="110734"/>
                </a:cubicBezTo>
                <a:cubicBezTo>
                  <a:pt x="1536589" y="111826"/>
                  <a:pt x="1531401" y="112645"/>
                  <a:pt x="1522390" y="113191"/>
                </a:cubicBezTo>
                <a:cubicBezTo>
                  <a:pt x="1500819" y="114830"/>
                  <a:pt x="1488805" y="119062"/>
                  <a:pt x="1486348" y="125888"/>
                </a:cubicBezTo>
                <a:cubicBezTo>
                  <a:pt x="1485256" y="128892"/>
                  <a:pt x="1484846" y="136264"/>
                  <a:pt x="1485119" y="148005"/>
                </a:cubicBezTo>
                <a:cubicBezTo>
                  <a:pt x="1485392" y="159746"/>
                  <a:pt x="1486211" y="168893"/>
                  <a:pt x="1487576" y="175447"/>
                </a:cubicBezTo>
                <a:cubicBezTo>
                  <a:pt x="1488396" y="181181"/>
                  <a:pt x="1488669" y="199885"/>
                  <a:pt x="1488396" y="231558"/>
                </a:cubicBezTo>
                <a:cubicBezTo>
                  <a:pt x="1488122" y="263232"/>
                  <a:pt x="1487303" y="282755"/>
                  <a:pt x="1485938" y="290128"/>
                </a:cubicBezTo>
                <a:cubicBezTo>
                  <a:pt x="1484846" y="297500"/>
                  <a:pt x="1484778" y="305828"/>
                  <a:pt x="1485733" y="315112"/>
                </a:cubicBezTo>
                <a:cubicBezTo>
                  <a:pt x="1486689" y="324395"/>
                  <a:pt x="1486689" y="330812"/>
                  <a:pt x="1485733" y="334362"/>
                </a:cubicBezTo>
                <a:cubicBezTo>
                  <a:pt x="1484778" y="337911"/>
                  <a:pt x="1485187" y="340915"/>
                  <a:pt x="1486962" y="343372"/>
                </a:cubicBezTo>
                <a:cubicBezTo>
                  <a:pt x="1488737" y="345830"/>
                  <a:pt x="1489283" y="348356"/>
                  <a:pt x="1488600" y="350950"/>
                </a:cubicBezTo>
                <a:cubicBezTo>
                  <a:pt x="1487918" y="353544"/>
                  <a:pt x="1488532" y="359346"/>
                  <a:pt x="1490443" y="368356"/>
                </a:cubicBezTo>
                <a:cubicBezTo>
                  <a:pt x="1494539" y="388289"/>
                  <a:pt x="1493584" y="400849"/>
                  <a:pt x="1487576" y="406037"/>
                </a:cubicBezTo>
                <a:cubicBezTo>
                  <a:pt x="1484846" y="407949"/>
                  <a:pt x="1481706" y="408700"/>
                  <a:pt x="1478156" y="408290"/>
                </a:cubicBezTo>
                <a:cubicBezTo>
                  <a:pt x="1474606" y="407880"/>
                  <a:pt x="1469146" y="406037"/>
                  <a:pt x="1461773" y="402761"/>
                </a:cubicBezTo>
                <a:cubicBezTo>
                  <a:pt x="1454401" y="399484"/>
                  <a:pt x="1448189" y="397095"/>
                  <a:pt x="1443138" y="395593"/>
                </a:cubicBezTo>
                <a:cubicBezTo>
                  <a:pt x="1438086" y="394091"/>
                  <a:pt x="1433990" y="392317"/>
                  <a:pt x="1430850" y="390269"/>
                </a:cubicBezTo>
                <a:cubicBezTo>
                  <a:pt x="1427710" y="388221"/>
                  <a:pt x="1424570" y="387538"/>
                  <a:pt x="1421430" y="388221"/>
                </a:cubicBezTo>
                <a:cubicBezTo>
                  <a:pt x="1418290" y="388903"/>
                  <a:pt x="1416379" y="388699"/>
                  <a:pt x="1415696" y="387606"/>
                </a:cubicBezTo>
                <a:cubicBezTo>
                  <a:pt x="1415013" y="386514"/>
                  <a:pt x="1409074" y="385490"/>
                  <a:pt x="1397880" y="384535"/>
                </a:cubicBezTo>
                <a:cubicBezTo>
                  <a:pt x="1386684" y="383579"/>
                  <a:pt x="1381087" y="382692"/>
                  <a:pt x="1381087" y="381872"/>
                </a:cubicBezTo>
                <a:cubicBezTo>
                  <a:pt x="1381087" y="381053"/>
                  <a:pt x="1378083" y="380712"/>
                  <a:pt x="1372076" y="380848"/>
                </a:cubicBezTo>
                <a:cubicBezTo>
                  <a:pt x="1366069" y="380985"/>
                  <a:pt x="1362724" y="380439"/>
                  <a:pt x="1362042" y="379210"/>
                </a:cubicBezTo>
                <a:cubicBezTo>
                  <a:pt x="1361359" y="377981"/>
                  <a:pt x="1358902" y="377367"/>
                  <a:pt x="1354669" y="377367"/>
                </a:cubicBezTo>
                <a:cubicBezTo>
                  <a:pt x="1350437" y="377367"/>
                  <a:pt x="1346819" y="376548"/>
                  <a:pt x="1343816" y="374910"/>
                </a:cubicBezTo>
                <a:cubicBezTo>
                  <a:pt x="1341085" y="373271"/>
                  <a:pt x="1340402" y="372316"/>
                  <a:pt x="1341768" y="372043"/>
                </a:cubicBezTo>
                <a:cubicBezTo>
                  <a:pt x="1342314" y="371770"/>
                  <a:pt x="1344362" y="371360"/>
                  <a:pt x="1347911" y="370814"/>
                </a:cubicBezTo>
                <a:cubicBezTo>
                  <a:pt x="1353918" y="369995"/>
                  <a:pt x="1362793" y="367537"/>
                  <a:pt x="1374534" y="363442"/>
                </a:cubicBezTo>
                <a:cubicBezTo>
                  <a:pt x="1394739" y="356342"/>
                  <a:pt x="1415764" y="349379"/>
                  <a:pt x="1437608" y="342553"/>
                </a:cubicBezTo>
                <a:cubicBezTo>
                  <a:pt x="1444981" y="340096"/>
                  <a:pt x="1449827" y="338253"/>
                  <a:pt x="1452148" y="337024"/>
                </a:cubicBezTo>
                <a:cubicBezTo>
                  <a:pt x="1454469" y="335795"/>
                  <a:pt x="1455903" y="334089"/>
                  <a:pt x="1456449" y="331904"/>
                </a:cubicBezTo>
                <a:cubicBezTo>
                  <a:pt x="1457268" y="328628"/>
                  <a:pt x="1458155" y="309514"/>
                  <a:pt x="1459111" y="274564"/>
                </a:cubicBezTo>
                <a:cubicBezTo>
                  <a:pt x="1460067" y="239613"/>
                  <a:pt x="1461090" y="219135"/>
                  <a:pt x="1462183" y="213128"/>
                </a:cubicBezTo>
                <a:cubicBezTo>
                  <a:pt x="1463002" y="209305"/>
                  <a:pt x="1464162" y="194765"/>
                  <a:pt x="1465664" y="169508"/>
                </a:cubicBezTo>
                <a:cubicBezTo>
                  <a:pt x="1467166" y="144251"/>
                  <a:pt x="1467644" y="131213"/>
                  <a:pt x="1467098" y="130393"/>
                </a:cubicBezTo>
                <a:cubicBezTo>
                  <a:pt x="1466825" y="130120"/>
                  <a:pt x="1463958" y="131213"/>
                  <a:pt x="1458497" y="133670"/>
                </a:cubicBezTo>
                <a:cubicBezTo>
                  <a:pt x="1448121" y="139131"/>
                  <a:pt x="1437199" y="139131"/>
                  <a:pt x="1425731" y="133670"/>
                </a:cubicBezTo>
                <a:cubicBezTo>
                  <a:pt x="1416447" y="129028"/>
                  <a:pt x="1410986" y="129847"/>
                  <a:pt x="1409348" y="136127"/>
                </a:cubicBezTo>
                <a:cubicBezTo>
                  <a:pt x="1408255" y="140223"/>
                  <a:pt x="1407027" y="141179"/>
                  <a:pt x="1405661" y="138994"/>
                </a:cubicBezTo>
                <a:cubicBezTo>
                  <a:pt x="1405115" y="137902"/>
                  <a:pt x="1404842" y="135991"/>
                  <a:pt x="1404842" y="133260"/>
                </a:cubicBezTo>
                <a:cubicBezTo>
                  <a:pt x="1404842" y="128619"/>
                  <a:pt x="1406003" y="125274"/>
                  <a:pt x="1408324" y="123226"/>
                </a:cubicBezTo>
                <a:cubicBezTo>
                  <a:pt x="1410645" y="121178"/>
                  <a:pt x="1415082" y="119471"/>
                  <a:pt x="1421635" y="118106"/>
                </a:cubicBezTo>
                <a:cubicBezTo>
                  <a:pt x="1429553" y="116468"/>
                  <a:pt x="1434946" y="114761"/>
                  <a:pt x="1437813" y="112986"/>
                </a:cubicBezTo>
                <a:cubicBezTo>
                  <a:pt x="1440680" y="111212"/>
                  <a:pt x="1447302" y="108413"/>
                  <a:pt x="1457678" y="104590"/>
                </a:cubicBezTo>
                <a:cubicBezTo>
                  <a:pt x="1468053" y="100767"/>
                  <a:pt x="1477201" y="96808"/>
                  <a:pt x="1485119" y="92712"/>
                </a:cubicBezTo>
                <a:cubicBezTo>
                  <a:pt x="1493037" y="88617"/>
                  <a:pt x="1499591" y="86978"/>
                  <a:pt x="1504778" y="87798"/>
                </a:cubicBezTo>
                <a:close/>
                <a:moveTo>
                  <a:pt x="676004" y="86774"/>
                </a:moveTo>
                <a:cubicBezTo>
                  <a:pt x="678325" y="86910"/>
                  <a:pt x="679485" y="87525"/>
                  <a:pt x="679485" y="88617"/>
                </a:cubicBezTo>
                <a:cubicBezTo>
                  <a:pt x="679485" y="89982"/>
                  <a:pt x="680509" y="90665"/>
                  <a:pt x="682557" y="90665"/>
                </a:cubicBezTo>
                <a:cubicBezTo>
                  <a:pt x="684605" y="90665"/>
                  <a:pt x="686448" y="91484"/>
                  <a:pt x="688086" y="93122"/>
                </a:cubicBezTo>
                <a:cubicBezTo>
                  <a:pt x="690544" y="95853"/>
                  <a:pt x="696278" y="98037"/>
                  <a:pt x="705288" y="99675"/>
                </a:cubicBezTo>
                <a:cubicBezTo>
                  <a:pt x="707473" y="100221"/>
                  <a:pt x="710340" y="102133"/>
                  <a:pt x="713889" y="105409"/>
                </a:cubicBezTo>
                <a:cubicBezTo>
                  <a:pt x="717439" y="108686"/>
                  <a:pt x="719350" y="111143"/>
                  <a:pt x="719623" y="112782"/>
                </a:cubicBezTo>
                <a:cubicBezTo>
                  <a:pt x="719623" y="114966"/>
                  <a:pt x="717780" y="117150"/>
                  <a:pt x="714094" y="119335"/>
                </a:cubicBezTo>
                <a:cubicBezTo>
                  <a:pt x="710408" y="121519"/>
                  <a:pt x="706790" y="122611"/>
                  <a:pt x="703240" y="122611"/>
                </a:cubicBezTo>
                <a:cubicBezTo>
                  <a:pt x="700237" y="122885"/>
                  <a:pt x="694708" y="125274"/>
                  <a:pt x="686653" y="129779"/>
                </a:cubicBezTo>
                <a:cubicBezTo>
                  <a:pt x="678598" y="134284"/>
                  <a:pt x="670474" y="138585"/>
                  <a:pt x="662283" y="142681"/>
                </a:cubicBezTo>
                <a:cubicBezTo>
                  <a:pt x="649722" y="148415"/>
                  <a:pt x="637981" y="156197"/>
                  <a:pt x="627059" y="166026"/>
                </a:cubicBezTo>
                <a:cubicBezTo>
                  <a:pt x="624329" y="168484"/>
                  <a:pt x="620097" y="171897"/>
                  <a:pt x="614363" y="176266"/>
                </a:cubicBezTo>
                <a:cubicBezTo>
                  <a:pt x="608628" y="180635"/>
                  <a:pt x="606171" y="183365"/>
                  <a:pt x="606990" y="184457"/>
                </a:cubicBezTo>
                <a:cubicBezTo>
                  <a:pt x="607263" y="184730"/>
                  <a:pt x="606922" y="185276"/>
                  <a:pt x="605966" y="186096"/>
                </a:cubicBezTo>
                <a:cubicBezTo>
                  <a:pt x="605011" y="186915"/>
                  <a:pt x="603645" y="187597"/>
                  <a:pt x="601871" y="188143"/>
                </a:cubicBezTo>
                <a:cubicBezTo>
                  <a:pt x="600096" y="188690"/>
                  <a:pt x="598389" y="188963"/>
                  <a:pt x="596751" y="188963"/>
                </a:cubicBezTo>
                <a:cubicBezTo>
                  <a:pt x="595113" y="189236"/>
                  <a:pt x="590607" y="191693"/>
                  <a:pt x="583235" y="196335"/>
                </a:cubicBezTo>
                <a:cubicBezTo>
                  <a:pt x="575862" y="200977"/>
                  <a:pt x="572176" y="203707"/>
                  <a:pt x="572176" y="204526"/>
                </a:cubicBezTo>
                <a:cubicBezTo>
                  <a:pt x="572449" y="204800"/>
                  <a:pt x="572859" y="204936"/>
                  <a:pt x="573405" y="204936"/>
                </a:cubicBezTo>
                <a:cubicBezTo>
                  <a:pt x="573951" y="204936"/>
                  <a:pt x="575590" y="204322"/>
                  <a:pt x="578320" y="203093"/>
                </a:cubicBezTo>
                <a:cubicBezTo>
                  <a:pt x="581051" y="201864"/>
                  <a:pt x="584464" y="200362"/>
                  <a:pt x="588559" y="198588"/>
                </a:cubicBezTo>
                <a:cubicBezTo>
                  <a:pt x="592655" y="196813"/>
                  <a:pt x="598389" y="194287"/>
                  <a:pt x="605762" y="191010"/>
                </a:cubicBezTo>
                <a:cubicBezTo>
                  <a:pt x="610403" y="188826"/>
                  <a:pt x="617093" y="185823"/>
                  <a:pt x="625831" y="182000"/>
                </a:cubicBezTo>
                <a:cubicBezTo>
                  <a:pt x="634568" y="178177"/>
                  <a:pt x="640098" y="175583"/>
                  <a:pt x="642418" y="174218"/>
                </a:cubicBezTo>
                <a:cubicBezTo>
                  <a:pt x="644739" y="172853"/>
                  <a:pt x="650405" y="174081"/>
                  <a:pt x="659416" y="177904"/>
                </a:cubicBezTo>
                <a:cubicBezTo>
                  <a:pt x="668973" y="182273"/>
                  <a:pt x="674365" y="186437"/>
                  <a:pt x="675594" y="190396"/>
                </a:cubicBezTo>
                <a:cubicBezTo>
                  <a:pt x="676823" y="194355"/>
                  <a:pt x="673751" y="197564"/>
                  <a:pt x="666379" y="200021"/>
                </a:cubicBezTo>
                <a:cubicBezTo>
                  <a:pt x="660918" y="201932"/>
                  <a:pt x="653955" y="204936"/>
                  <a:pt x="645490" y="209032"/>
                </a:cubicBezTo>
                <a:cubicBezTo>
                  <a:pt x="637026" y="213128"/>
                  <a:pt x="632520" y="215585"/>
                  <a:pt x="631974" y="216404"/>
                </a:cubicBezTo>
                <a:cubicBezTo>
                  <a:pt x="631701" y="217496"/>
                  <a:pt x="630472" y="218042"/>
                  <a:pt x="628288" y="218042"/>
                </a:cubicBezTo>
                <a:cubicBezTo>
                  <a:pt x="626650" y="218042"/>
                  <a:pt x="623441" y="219817"/>
                  <a:pt x="618663" y="223367"/>
                </a:cubicBezTo>
                <a:cubicBezTo>
                  <a:pt x="613885" y="226917"/>
                  <a:pt x="610403" y="229920"/>
                  <a:pt x="608219" y="232378"/>
                </a:cubicBezTo>
                <a:cubicBezTo>
                  <a:pt x="606581" y="234835"/>
                  <a:pt x="605079" y="235654"/>
                  <a:pt x="603714" y="234835"/>
                </a:cubicBezTo>
                <a:cubicBezTo>
                  <a:pt x="603168" y="234562"/>
                  <a:pt x="602758" y="234767"/>
                  <a:pt x="602485" y="235449"/>
                </a:cubicBezTo>
                <a:cubicBezTo>
                  <a:pt x="602212" y="236132"/>
                  <a:pt x="602075" y="237019"/>
                  <a:pt x="602075" y="238112"/>
                </a:cubicBezTo>
                <a:cubicBezTo>
                  <a:pt x="602075" y="240842"/>
                  <a:pt x="600915" y="242685"/>
                  <a:pt x="598594" y="243641"/>
                </a:cubicBezTo>
                <a:cubicBezTo>
                  <a:pt x="596273" y="244597"/>
                  <a:pt x="594020" y="246030"/>
                  <a:pt x="591836" y="247941"/>
                </a:cubicBezTo>
                <a:cubicBezTo>
                  <a:pt x="590471" y="249307"/>
                  <a:pt x="590198" y="249989"/>
                  <a:pt x="591017" y="249989"/>
                </a:cubicBezTo>
                <a:cubicBezTo>
                  <a:pt x="591563" y="249989"/>
                  <a:pt x="592928" y="249716"/>
                  <a:pt x="595113" y="249170"/>
                </a:cubicBezTo>
                <a:cubicBezTo>
                  <a:pt x="602485" y="247259"/>
                  <a:pt x="610813" y="242890"/>
                  <a:pt x="620097" y="236064"/>
                </a:cubicBezTo>
                <a:cubicBezTo>
                  <a:pt x="623373" y="233606"/>
                  <a:pt x="624124" y="232309"/>
                  <a:pt x="622349" y="232173"/>
                </a:cubicBezTo>
                <a:cubicBezTo>
                  <a:pt x="620574" y="232036"/>
                  <a:pt x="620370" y="230739"/>
                  <a:pt x="621735" y="228282"/>
                </a:cubicBezTo>
                <a:cubicBezTo>
                  <a:pt x="623646" y="224732"/>
                  <a:pt x="625285" y="223503"/>
                  <a:pt x="626650" y="224596"/>
                </a:cubicBezTo>
                <a:cubicBezTo>
                  <a:pt x="627469" y="224869"/>
                  <a:pt x="627469" y="226097"/>
                  <a:pt x="626650" y="228282"/>
                </a:cubicBezTo>
                <a:cubicBezTo>
                  <a:pt x="626104" y="230193"/>
                  <a:pt x="625967" y="231285"/>
                  <a:pt x="626240" y="231558"/>
                </a:cubicBezTo>
                <a:cubicBezTo>
                  <a:pt x="626513" y="231831"/>
                  <a:pt x="627469" y="231695"/>
                  <a:pt x="629107" y="231149"/>
                </a:cubicBezTo>
                <a:cubicBezTo>
                  <a:pt x="635660" y="228418"/>
                  <a:pt x="643033" y="229237"/>
                  <a:pt x="651224" y="233606"/>
                </a:cubicBezTo>
                <a:cubicBezTo>
                  <a:pt x="654228" y="235245"/>
                  <a:pt x="657300" y="236064"/>
                  <a:pt x="660440" y="236064"/>
                </a:cubicBezTo>
                <a:cubicBezTo>
                  <a:pt x="663580" y="236064"/>
                  <a:pt x="667744" y="238248"/>
                  <a:pt x="672932" y="242617"/>
                </a:cubicBezTo>
                <a:cubicBezTo>
                  <a:pt x="676208" y="245620"/>
                  <a:pt x="678120" y="247668"/>
                  <a:pt x="678666" y="248761"/>
                </a:cubicBezTo>
                <a:cubicBezTo>
                  <a:pt x="679212" y="249853"/>
                  <a:pt x="678802" y="251081"/>
                  <a:pt x="677437" y="252447"/>
                </a:cubicBezTo>
                <a:cubicBezTo>
                  <a:pt x="675526" y="254358"/>
                  <a:pt x="672454" y="256474"/>
                  <a:pt x="668222" y="258795"/>
                </a:cubicBezTo>
                <a:cubicBezTo>
                  <a:pt x="663989" y="261116"/>
                  <a:pt x="661873" y="262823"/>
                  <a:pt x="661873" y="263915"/>
                </a:cubicBezTo>
                <a:cubicBezTo>
                  <a:pt x="661873" y="265007"/>
                  <a:pt x="660371" y="266031"/>
                  <a:pt x="657368" y="266987"/>
                </a:cubicBezTo>
                <a:cubicBezTo>
                  <a:pt x="654364" y="267942"/>
                  <a:pt x="652521" y="268557"/>
                  <a:pt x="651839" y="268830"/>
                </a:cubicBezTo>
                <a:cubicBezTo>
                  <a:pt x="651156" y="269103"/>
                  <a:pt x="648835" y="269785"/>
                  <a:pt x="644876" y="270878"/>
                </a:cubicBezTo>
                <a:cubicBezTo>
                  <a:pt x="640917" y="271970"/>
                  <a:pt x="638596" y="272994"/>
                  <a:pt x="637913" y="273949"/>
                </a:cubicBezTo>
                <a:cubicBezTo>
                  <a:pt x="637230" y="274905"/>
                  <a:pt x="633476" y="277089"/>
                  <a:pt x="626650" y="280503"/>
                </a:cubicBezTo>
                <a:cubicBezTo>
                  <a:pt x="619824" y="283916"/>
                  <a:pt x="614909" y="287534"/>
                  <a:pt x="611905" y="291356"/>
                </a:cubicBezTo>
                <a:cubicBezTo>
                  <a:pt x="604806" y="300913"/>
                  <a:pt x="600437" y="306920"/>
                  <a:pt x="598799" y="309378"/>
                </a:cubicBezTo>
                <a:cubicBezTo>
                  <a:pt x="597160" y="311835"/>
                  <a:pt x="596887" y="313610"/>
                  <a:pt x="597980" y="314702"/>
                </a:cubicBezTo>
                <a:cubicBezTo>
                  <a:pt x="599345" y="315794"/>
                  <a:pt x="601666" y="315521"/>
                  <a:pt x="604942" y="313883"/>
                </a:cubicBezTo>
                <a:cubicBezTo>
                  <a:pt x="608219" y="312245"/>
                  <a:pt x="609857" y="310470"/>
                  <a:pt x="609857" y="308559"/>
                </a:cubicBezTo>
                <a:cubicBezTo>
                  <a:pt x="609857" y="306647"/>
                  <a:pt x="610540" y="305691"/>
                  <a:pt x="611905" y="305691"/>
                </a:cubicBezTo>
                <a:cubicBezTo>
                  <a:pt x="613270" y="305691"/>
                  <a:pt x="613612" y="306374"/>
                  <a:pt x="612929" y="307739"/>
                </a:cubicBezTo>
                <a:cubicBezTo>
                  <a:pt x="612246" y="309105"/>
                  <a:pt x="612178" y="309787"/>
                  <a:pt x="612724" y="309787"/>
                </a:cubicBezTo>
                <a:cubicBezTo>
                  <a:pt x="615182" y="309787"/>
                  <a:pt x="624875" y="306647"/>
                  <a:pt x="641804" y="300367"/>
                </a:cubicBezTo>
                <a:cubicBezTo>
                  <a:pt x="643716" y="299548"/>
                  <a:pt x="646036" y="299002"/>
                  <a:pt x="648767" y="298729"/>
                </a:cubicBezTo>
                <a:cubicBezTo>
                  <a:pt x="651497" y="298456"/>
                  <a:pt x="656412" y="297636"/>
                  <a:pt x="663512" y="296271"/>
                </a:cubicBezTo>
                <a:cubicBezTo>
                  <a:pt x="668700" y="295179"/>
                  <a:pt x="672454" y="294838"/>
                  <a:pt x="674775" y="295247"/>
                </a:cubicBezTo>
                <a:cubicBezTo>
                  <a:pt x="677096" y="295657"/>
                  <a:pt x="681123" y="297363"/>
                  <a:pt x="686857" y="300367"/>
                </a:cubicBezTo>
                <a:cubicBezTo>
                  <a:pt x="694230" y="303917"/>
                  <a:pt x="699144" y="307262"/>
                  <a:pt x="701602" y="310402"/>
                </a:cubicBezTo>
                <a:cubicBezTo>
                  <a:pt x="704060" y="313542"/>
                  <a:pt x="705288" y="317979"/>
                  <a:pt x="705288" y="323713"/>
                </a:cubicBezTo>
                <a:cubicBezTo>
                  <a:pt x="705015" y="331358"/>
                  <a:pt x="700646" y="339550"/>
                  <a:pt x="692182" y="348287"/>
                </a:cubicBezTo>
                <a:cubicBezTo>
                  <a:pt x="689178" y="351291"/>
                  <a:pt x="684946" y="354567"/>
                  <a:pt x="679485" y="358117"/>
                </a:cubicBezTo>
                <a:cubicBezTo>
                  <a:pt x="674024" y="361667"/>
                  <a:pt x="670611" y="363442"/>
                  <a:pt x="669246" y="363442"/>
                </a:cubicBezTo>
                <a:cubicBezTo>
                  <a:pt x="666788" y="363442"/>
                  <a:pt x="664604" y="364397"/>
                  <a:pt x="662692" y="366309"/>
                </a:cubicBezTo>
                <a:cubicBezTo>
                  <a:pt x="660781" y="368220"/>
                  <a:pt x="658870" y="369449"/>
                  <a:pt x="656958" y="369995"/>
                </a:cubicBezTo>
                <a:cubicBezTo>
                  <a:pt x="654501" y="371087"/>
                  <a:pt x="654910" y="372589"/>
                  <a:pt x="658187" y="374500"/>
                </a:cubicBezTo>
                <a:cubicBezTo>
                  <a:pt x="659825" y="375592"/>
                  <a:pt x="661737" y="376138"/>
                  <a:pt x="663921" y="376138"/>
                </a:cubicBezTo>
                <a:cubicBezTo>
                  <a:pt x="669655" y="376958"/>
                  <a:pt x="676345" y="380098"/>
                  <a:pt x="683990" y="385559"/>
                </a:cubicBezTo>
                <a:cubicBezTo>
                  <a:pt x="691636" y="391020"/>
                  <a:pt x="695458" y="395525"/>
                  <a:pt x="695458" y="399075"/>
                </a:cubicBezTo>
                <a:cubicBezTo>
                  <a:pt x="695458" y="401805"/>
                  <a:pt x="690680" y="404331"/>
                  <a:pt x="681123" y="406652"/>
                </a:cubicBezTo>
                <a:cubicBezTo>
                  <a:pt x="671567" y="408973"/>
                  <a:pt x="659416" y="410270"/>
                  <a:pt x="644671" y="410543"/>
                </a:cubicBezTo>
                <a:cubicBezTo>
                  <a:pt x="631565" y="411089"/>
                  <a:pt x="619824" y="411635"/>
                  <a:pt x="609448" y="412181"/>
                </a:cubicBezTo>
                <a:lnTo>
                  <a:pt x="594293" y="413410"/>
                </a:lnTo>
                <a:lnTo>
                  <a:pt x="590198" y="406857"/>
                </a:lnTo>
                <a:cubicBezTo>
                  <a:pt x="587740" y="402761"/>
                  <a:pt x="586443" y="398051"/>
                  <a:pt x="586307" y="392726"/>
                </a:cubicBezTo>
                <a:cubicBezTo>
                  <a:pt x="586170" y="387402"/>
                  <a:pt x="587194" y="383101"/>
                  <a:pt x="589379" y="379825"/>
                </a:cubicBezTo>
                <a:cubicBezTo>
                  <a:pt x="591563" y="376821"/>
                  <a:pt x="591836" y="374773"/>
                  <a:pt x="590198" y="373681"/>
                </a:cubicBezTo>
                <a:cubicBezTo>
                  <a:pt x="588832" y="372589"/>
                  <a:pt x="588286" y="371360"/>
                  <a:pt x="588559" y="369995"/>
                </a:cubicBezTo>
                <a:cubicBezTo>
                  <a:pt x="588832" y="368630"/>
                  <a:pt x="589788" y="367469"/>
                  <a:pt x="591426" y="366513"/>
                </a:cubicBezTo>
                <a:cubicBezTo>
                  <a:pt x="593065" y="365558"/>
                  <a:pt x="594839" y="365216"/>
                  <a:pt x="596751" y="365489"/>
                </a:cubicBezTo>
                <a:cubicBezTo>
                  <a:pt x="597843" y="365762"/>
                  <a:pt x="603168" y="363442"/>
                  <a:pt x="612724" y="358527"/>
                </a:cubicBezTo>
                <a:cubicBezTo>
                  <a:pt x="620097" y="354977"/>
                  <a:pt x="623510" y="353612"/>
                  <a:pt x="622964" y="354431"/>
                </a:cubicBezTo>
                <a:cubicBezTo>
                  <a:pt x="622964" y="354431"/>
                  <a:pt x="622554" y="354840"/>
                  <a:pt x="621735" y="355660"/>
                </a:cubicBezTo>
                <a:cubicBezTo>
                  <a:pt x="618458" y="358390"/>
                  <a:pt x="617639" y="359755"/>
                  <a:pt x="619277" y="359755"/>
                </a:cubicBezTo>
                <a:cubicBezTo>
                  <a:pt x="620370" y="359755"/>
                  <a:pt x="622418" y="358731"/>
                  <a:pt x="625421" y="356684"/>
                </a:cubicBezTo>
                <a:cubicBezTo>
                  <a:pt x="628425" y="354636"/>
                  <a:pt x="629517" y="352997"/>
                  <a:pt x="628698" y="351769"/>
                </a:cubicBezTo>
                <a:cubicBezTo>
                  <a:pt x="627879" y="350540"/>
                  <a:pt x="629380" y="348970"/>
                  <a:pt x="633203" y="347059"/>
                </a:cubicBezTo>
                <a:cubicBezTo>
                  <a:pt x="637026" y="345147"/>
                  <a:pt x="644262" y="339140"/>
                  <a:pt x="654910" y="329037"/>
                </a:cubicBezTo>
                <a:cubicBezTo>
                  <a:pt x="664467" y="319481"/>
                  <a:pt x="668563" y="314566"/>
                  <a:pt x="667198" y="314293"/>
                </a:cubicBezTo>
                <a:cubicBezTo>
                  <a:pt x="666652" y="314293"/>
                  <a:pt x="665832" y="314429"/>
                  <a:pt x="664740" y="314702"/>
                </a:cubicBezTo>
                <a:cubicBezTo>
                  <a:pt x="651634" y="316887"/>
                  <a:pt x="643033" y="319071"/>
                  <a:pt x="638937" y="321255"/>
                </a:cubicBezTo>
                <a:cubicBezTo>
                  <a:pt x="636207" y="322621"/>
                  <a:pt x="632111" y="324122"/>
                  <a:pt x="626650" y="325761"/>
                </a:cubicBezTo>
                <a:cubicBezTo>
                  <a:pt x="621735" y="326853"/>
                  <a:pt x="615113" y="329583"/>
                  <a:pt x="606785" y="333952"/>
                </a:cubicBezTo>
                <a:cubicBezTo>
                  <a:pt x="598458" y="338321"/>
                  <a:pt x="591222" y="342690"/>
                  <a:pt x="585078" y="347059"/>
                </a:cubicBezTo>
                <a:cubicBezTo>
                  <a:pt x="578934" y="351427"/>
                  <a:pt x="576272" y="354294"/>
                  <a:pt x="577091" y="355660"/>
                </a:cubicBezTo>
                <a:cubicBezTo>
                  <a:pt x="577364" y="356206"/>
                  <a:pt x="576955" y="360165"/>
                  <a:pt x="575862" y="367537"/>
                </a:cubicBezTo>
                <a:cubicBezTo>
                  <a:pt x="574497" y="374364"/>
                  <a:pt x="573883" y="381190"/>
                  <a:pt x="574019" y="388016"/>
                </a:cubicBezTo>
                <a:cubicBezTo>
                  <a:pt x="574156" y="394842"/>
                  <a:pt x="574907" y="399143"/>
                  <a:pt x="576272" y="400918"/>
                </a:cubicBezTo>
                <a:cubicBezTo>
                  <a:pt x="577637" y="402693"/>
                  <a:pt x="577842" y="403580"/>
                  <a:pt x="576886" y="403580"/>
                </a:cubicBezTo>
                <a:cubicBezTo>
                  <a:pt x="575931" y="403580"/>
                  <a:pt x="576136" y="404399"/>
                  <a:pt x="577501" y="406037"/>
                </a:cubicBezTo>
                <a:cubicBezTo>
                  <a:pt x="579139" y="408222"/>
                  <a:pt x="579822" y="411089"/>
                  <a:pt x="579549" y="414638"/>
                </a:cubicBezTo>
                <a:cubicBezTo>
                  <a:pt x="579276" y="418188"/>
                  <a:pt x="578252" y="421601"/>
                  <a:pt x="576477" y="424878"/>
                </a:cubicBezTo>
                <a:cubicBezTo>
                  <a:pt x="574702" y="428154"/>
                  <a:pt x="572791" y="429383"/>
                  <a:pt x="570743" y="428564"/>
                </a:cubicBezTo>
                <a:cubicBezTo>
                  <a:pt x="568695" y="427745"/>
                  <a:pt x="566442" y="427335"/>
                  <a:pt x="563985" y="427335"/>
                </a:cubicBezTo>
                <a:cubicBezTo>
                  <a:pt x="561254" y="427335"/>
                  <a:pt x="558251" y="425629"/>
                  <a:pt x="554974" y="422216"/>
                </a:cubicBezTo>
                <a:cubicBezTo>
                  <a:pt x="551698" y="418802"/>
                  <a:pt x="549240" y="414911"/>
                  <a:pt x="547602" y="410543"/>
                </a:cubicBezTo>
                <a:cubicBezTo>
                  <a:pt x="545690" y="405901"/>
                  <a:pt x="543916" y="399825"/>
                  <a:pt x="542277" y="392317"/>
                </a:cubicBezTo>
                <a:cubicBezTo>
                  <a:pt x="540639" y="384808"/>
                  <a:pt x="539820" y="379278"/>
                  <a:pt x="539820" y="375729"/>
                </a:cubicBezTo>
                <a:cubicBezTo>
                  <a:pt x="539820" y="372452"/>
                  <a:pt x="539069" y="369449"/>
                  <a:pt x="537567" y="366718"/>
                </a:cubicBezTo>
                <a:cubicBezTo>
                  <a:pt x="536065" y="363988"/>
                  <a:pt x="535178" y="361530"/>
                  <a:pt x="534905" y="359346"/>
                </a:cubicBezTo>
                <a:cubicBezTo>
                  <a:pt x="534632" y="357434"/>
                  <a:pt x="535451" y="355591"/>
                  <a:pt x="537362" y="353817"/>
                </a:cubicBezTo>
                <a:cubicBezTo>
                  <a:pt x="539274" y="352042"/>
                  <a:pt x="540776" y="351700"/>
                  <a:pt x="541868" y="352793"/>
                </a:cubicBezTo>
                <a:cubicBezTo>
                  <a:pt x="542687" y="353612"/>
                  <a:pt x="541936" y="354909"/>
                  <a:pt x="539615" y="356684"/>
                </a:cubicBezTo>
                <a:cubicBezTo>
                  <a:pt x="537294" y="358458"/>
                  <a:pt x="536816" y="359755"/>
                  <a:pt x="538182" y="360575"/>
                </a:cubicBezTo>
                <a:cubicBezTo>
                  <a:pt x="539274" y="361121"/>
                  <a:pt x="540639" y="360097"/>
                  <a:pt x="542277" y="357503"/>
                </a:cubicBezTo>
                <a:cubicBezTo>
                  <a:pt x="543916" y="354909"/>
                  <a:pt x="544325" y="353202"/>
                  <a:pt x="543506" y="352383"/>
                </a:cubicBezTo>
                <a:cubicBezTo>
                  <a:pt x="542687" y="351564"/>
                  <a:pt x="543233" y="350062"/>
                  <a:pt x="545144" y="347878"/>
                </a:cubicBezTo>
                <a:cubicBezTo>
                  <a:pt x="547056" y="345693"/>
                  <a:pt x="549718" y="340028"/>
                  <a:pt x="553131" y="330880"/>
                </a:cubicBezTo>
                <a:cubicBezTo>
                  <a:pt x="556544" y="321733"/>
                  <a:pt x="559206" y="315794"/>
                  <a:pt x="561118" y="313064"/>
                </a:cubicBezTo>
                <a:cubicBezTo>
                  <a:pt x="564941" y="307603"/>
                  <a:pt x="564531" y="304190"/>
                  <a:pt x="559889" y="302824"/>
                </a:cubicBezTo>
                <a:cubicBezTo>
                  <a:pt x="556612" y="301732"/>
                  <a:pt x="553199" y="299821"/>
                  <a:pt x="549650" y="297090"/>
                </a:cubicBezTo>
                <a:cubicBezTo>
                  <a:pt x="546919" y="295452"/>
                  <a:pt x="545349" y="293882"/>
                  <a:pt x="544940" y="292380"/>
                </a:cubicBezTo>
                <a:cubicBezTo>
                  <a:pt x="544530" y="290879"/>
                  <a:pt x="544598" y="287807"/>
                  <a:pt x="545144" y="283165"/>
                </a:cubicBezTo>
                <a:cubicBezTo>
                  <a:pt x="545964" y="276339"/>
                  <a:pt x="546373" y="271151"/>
                  <a:pt x="546373" y="267601"/>
                </a:cubicBezTo>
                <a:cubicBezTo>
                  <a:pt x="546373" y="265690"/>
                  <a:pt x="546919" y="264120"/>
                  <a:pt x="548011" y="262891"/>
                </a:cubicBezTo>
                <a:cubicBezTo>
                  <a:pt x="549104" y="261662"/>
                  <a:pt x="551288" y="260365"/>
                  <a:pt x="554565" y="259000"/>
                </a:cubicBezTo>
                <a:cubicBezTo>
                  <a:pt x="559206" y="256816"/>
                  <a:pt x="565145" y="252993"/>
                  <a:pt x="572381" y="247532"/>
                </a:cubicBezTo>
                <a:cubicBezTo>
                  <a:pt x="579617" y="242071"/>
                  <a:pt x="585761" y="236883"/>
                  <a:pt x="590812" y="231968"/>
                </a:cubicBezTo>
                <a:cubicBezTo>
                  <a:pt x="595863" y="227053"/>
                  <a:pt x="597706" y="224186"/>
                  <a:pt x="596341" y="223367"/>
                </a:cubicBezTo>
                <a:cubicBezTo>
                  <a:pt x="594976" y="222548"/>
                  <a:pt x="593542" y="223162"/>
                  <a:pt x="592041" y="225210"/>
                </a:cubicBezTo>
                <a:cubicBezTo>
                  <a:pt x="590539" y="227258"/>
                  <a:pt x="588491" y="228282"/>
                  <a:pt x="585897" y="228282"/>
                </a:cubicBezTo>
                <a:cubicBezTo>
                  <a:pt x="583303" y="228282"/>
                  <a:pt x="580914" y="228828"/>
                  <a:pt x="578730" y="229920"/>
                </a:cubicBezTo>
                <a:cubicBezTo>
                  <a:pt x="572996" y="232924"/>
                  <a:pt x="565418" y="235108"/>
                  <a:pt x="555998" y="236473"/>
                </a:cubicBezTo>
                <a:cubicBezTo>
                  <a:pt x="546578" y="237839"/>
                  <a:pt x="540366" y="237702"/>
                  <a:pt x="537362" y="236064"/>
                </a:cubicBezTo>
                <a:cubicBezTo>
                  <a:pt x="534086" y="234425"/>
                  <a:pt x="531833" y="232105"/>
                  <a:pt x="530604" y="229101"/>
                </a:cubicBezTo>
                <a:cubicBezTo>
                  <a:pt x="529376" y="226097"/>
                  <a:pt x="529580" y="223367"/>
                  <a:pt x="531219" y="220909"/>
                </a:cubicBezTo>
                <a:cubicBezTo>
                  <a:pt x="532857" y="218452"/>
                  <a:pt x="533130" y="216541"/>
                  <a:pt x="532038" y="215175"/>
                </a:cubicBezTo>
                <a:cubicBezTo>
                  <a:pt x="530946" y="213537"/>
                  <a:pt x="531151" y="211831"/>
                  <a:pt x="532652" y="210056"/>
                </a:cubicBezTo>
                <a:cubicBezTo>
                  <a:pt x="534154" y="208281"/>
                  <a:pt x="538045" y="205346"/>
                  <a:pt x="544325" y="201250"/>
                </a:cubicBezTo>
                <a:cubicBezTo>
                  <a:pt x="559616" y="191420"/>
                  <a:pt x="572176" y="182819"/>
                  <a:pt x="582006" y="175447"/>
                </a:cubicBezTo>
                <a:cubicBezTo>
                  <a:pt x="603850" y="159337"/>
                  <a:pt x="614772" y="150736"/>
                  <a:pt x="614772" y="149643"/>
                </a:cubicBezTo>
                <a:cubicBezTo>
                  <a:pt x="615045" y="148824"/>
                  <a:pt x="611905" y="149507"/>
                  <a:pt x="605352" y="151691"/>
                </a:cubicBezTo>
                <a:cubicBezTo>
                  <a:pt x="598799" y="153603"/>
                  <a:pt x="594908" y="154149"/>
                  <a:pt x="593679" y="153330"/>
                </a:cubicBezTo>
                <a:cubicBezTo>
                  <a:pt x="592450" y="152510"/>
                  <a:pt x="590676" y="153125"/>
                  <a:pt x="588355" y="155173"/>
                </a:cubicBezTo>
                <a:cubicBezTo>
                  <a:pt x="586034" y="157221"/>
                  <a:pt x="580231" y="159200"/>
                  <a:pt x="570948" y="161112"/>
                </a:cubicBezTo>
                <a:cubicBezTo>
                  <a:pt x="561664" y="163023"/>
                  <a:pt x="556408" y="164183"/>
                  <a:pt x="555179" y="164593"/>
                </a:cubicBezTo>
                <a:cubicBezTo>
                  <a:pt x="553950" y="165002"/>
                  <a:pt x="549786" y="164661"/>
                  <a:pt x="542687" y="163569"/>
                </a:cubicBezTo>
                <a:cubicBezTo>
                  <a:pt x="538318" y="163023"/>
                  <a:pt x="535110" y="162135"/>
                  <a:pt x="533062" y="160907"/>
                </a:cubicBezTo>
                <a:cubicBezTo>
                  <a:pt x="531014" y="159678"/>
                  <a:pt x="528761" y="157562"/>
                  <a:pt x="526304" y="154558"/>
                </a:cubicBezTo>
                <a:cubicBezTo>
                  <a:pt x="522208" y="149916"/>
                  <a:pt x="520502" y="145479"/>
                  <a:pt x="521184" y="141247"/>
                </a:cubicBezTo>
                <a:cubicBezTo>
                  <a:pt x="521867" y="137015"/>
                  <a:pt x="521389" y="134626"/>
                  <a:pt x="519751" y="134080"/>
                </a:cubicBezTo>
                <a:cubicBezTo>
                  <a:pt x="518385" y="132987"/>
                  <a:pt x="518249" y="130871"/>
                  <a:pt x="519341" y="127731"/>
                </a:cubicBezTo>
                <a:cubicBezTo>
                  <a:pt x="520433" y="124591"/>
                  <a:pt x="522413" y="121314"/>
                  <a:pt x="525280" y="117901"/>
                </a:cubicBezTo>
                <a:cubicBezTo>
                  <a:pt x="528147" y="114488"/>
                  <a:pt x="530536" y="112782"/>
                  <a:pt x="532448" y="112782"/>
                </a:cubicBezTo>
                <a:cubicBezTo>
                  <a:pt x="534359" y="112782"/>
                  <a:pt x="534086" y="113601"/>
                  <a:pt x="531628" y="115239"/>
                </a:cubicBezTo>
                <a:cubicBezTo>
                  <a:pt x="528352" y="117970"/>
                  <a:pt x="528079" y="123431"/>
                  <a:pt x="530809" y="131622"/>
                </a:cubicBezTo>
                <a:cubicBezTo>
                  <a:pt x="531355" y="132987"/>
                  <a:pt x="533403" y="134080"/>
                  <a:pt x="536953" y="134899"/>
                </a:cubicBezTo>
                <a:cubicBezTo>
                  <a:pt x="540502" y="135718"/>
                  <a:pt x="542619" y="135513"/>
                  <a:pt x="543301" y="134284"/>
                </a:cubicBezTo>
                <a:cubicBezTo>
                  <a:pt x="543984" y="133056"/>
                  <a:pt x="545827" y="132441"/>
                  <a:pt x="548830" y="132441"/>
                </a:cubicBezTo>
                <a:cubicBezTo>
                  <a:pt x="550742" y="132441"/>
                  <a:pt x="551766" y="132578"/>
                  <a:pt x="551902" y="132851"/>
                </a:cubicBezTo>
                <a:cubicBezTo>
                  <a:pt x="552039" y="133124"/>
                  <a:pt x="551151" y="134080"/>
                  <a:pt x="549240" y="135718"/>
                </a:cubicBezTo>
                <a:lnTo>
                  <a:pt x="546373" y="138175"/>
                </a:lnTo>
                <a:cubicBezTo>
                  <a:pt x="546373" y="138448"/>
                  <a:pt x="547329" y="138175"/>
                  <a:pt x="549240" y="137356"/>
                </a:cubicBezTo>
                <a:cubicBezTo>
                  <a:pt x="551698" y="136537"/>
                  <a:pt x="557295" y="134762"/>
                  <a:pt x="566033" y="132032"/>
                </a:cubicBezTo>
                <a:cubicBezTo>
                  <a:pt x="576409" y="129028"/>
                  <a:pt x="581596" y="126980"/>
                  <a:pt x="581596" y="125888"/>
                </a:cubicBezTo>
                <a:cubicBezTo>
                  <a:pt x="581596" y="125615"/>
                  <a:pt x="581187" y="125205"/>
                  <a:pt x="580368" y="124659"/>
                </a:cubicBezTo>
                <a:cubicBezTo>
                  <a:pt x="579276" y="123840"/>
                  <a:pt x="580231" y="122748"/>
                  <a:pt x="583235" y="121383"/>
                </a:cubicBezTo>
                <a:cubicBezTo>
                  <a:pt x="583508" y="121383"/>
                  <a:pt x="583918" y="121246"/>
                  <a:pt x="584464" y="120973"/>
                </a:cubicBezTo>
                <a:cubicBezTo>
                  <a:pt x="587467" y="119881"/>
                  <a:pt x="589037" y="119403"/>
                  <a:pt x="589174" y="119540"/>
                </a:cubicBezTo>
                <a:cubicBezTo>
                  <a:pt x="589310" y="119676"/>
                  <a:pt x="588559" y="120700"/>
                  <a:pt x="586921" y="122611"/>
                </a:cubicBezTo>
                <a:cubicBezTo>
                  <a:pt x="585556" y="124250"/>
                  <a:pt x="585556" y="124932"/>
                  <a:pt x="586921" y="124659"/>
                </a:cubicBezTo>
                <a:cubicBezTo>
                  <a:pt x="588559" y="124659"/>
                  <a:pt x="594703" y="122748"/>
                  <a:pt x="605352" y="118925"/>
                </a:cubicBezTo>
                <a:cubicBezTo>
                  <a:pt x="619824" y="113737"/>
                  <a:pt x="629039" y="110188"/>
                  <a:pt x="632998" y="108276"/>
                </a:cubicBezTo>
                <a:cubicBezTo>
                  <a:pt x="636957" y="106365"/>
                  <a:pt x="644739" y="103430"/>
                  <a:pt x="656344" y="99470"/>
                </a:cubicBezTo>
                <a:cubicBezTo>
                  <a:pt x="667949" y="95511"/>
                  <a:pt x="673751" y="93054"/>
                  <a:pt x="673751" y="92098"/>
                </a:cubicBezTo>
                <a:cubicBezTo>
                  <a:pt x="673751" y="91142"/>
                  <a:pt x="673068" y="91006"/>
                  <a:pt x="671703" y="91689"/>
                </a:cubicBezTo>
                <a:cubicBezTo>
                  <a:pt x="670338" y="92371"/>
                  <a:pt x="669655" y="92030"/>
                  <a:pt x="669655" y="90665"/>
                </a:cubicBezTo>
                <a:cubicBezTo>
                  <a:pt x="669655" y="89572"/>
                  <a:pt x="670201" y="88617"/>
                  <a:pt x="671294" y="87798"/>
                </a:cubicBezTo>
                <a:cubicBezTo>
                  <a:pt x="672113" y="86978"/>
                  <a:pt x="673683" y="86637"/>
                  <a:pt x="676004" y="86774"/>
                </a:cubicBezTo>
                <a:close/>
                <a:moveTo>
                  <a:pt x="898761" y="75254"/>
                </a:moveTo>
                <a:cubicBezTo>
                  <a:pt x="900980" y="75288"/>
                  <a:pt x="903250" y="75783"/>
                  <a:pt x="905570" y="76739"/>
                </a:cubicBezTo>
                <a:cubicBezTo>
                  <a:pt x="910212" y="78650"/>
                  <a:pt x="912738" y="80220"/>
                  <a:pt x="913148" y="81449"/>
                </a:cubicBezTo>
                <a:cubicBezTo>
                  <a:pt x="913557" y="82678"/>
                  <a:pt x="914718" y="83292"/>
                  <a:pt x="916629" y="83292"/>
                </a:cubicBezTo>
                <a:cubicBezTo>
                  <a:pt x="919086" y="83292"/>
                  <a:pt x="921544" y="85886"/>
                  <a:pt x="924001" y="91074"/>
                </a:cubicBezTo>
                <a:cubicBezTo>
                  <a:pt x="926459" y="96262"/>
                  <a:pt x="927414" y="100904"/>
                  <a:pt x="926868" y="105000"/>
                </a:cubicBezTo>
                <a:cubicBezTo>
                  <a:pt x="926322" y="108822"/>
                  <a:pt x="923592" y="115307"/>
                  <a:pt x="918677" y="124455"/>
                </a:cubicBezTo>
                <a:cubicBezTo>
                  <a:pt x="913762" y="133602"/>
                  <a:pt x="908710" y="141725"/>
                  <a:pt x="903522" y="148824"/>
                </a:cubicBezTo>
                <a:cubicBezTo>
                  <a:pt x="897242" y="157016"/>
                  <a:pt x="894239" y="162477"/>
                  <a:pt x="894512" y="165207"/>
                </a:cubicBezTo>
                <a:cubicBezTo>
                  <a:pt x="894785" y="165753"/>
                  <a:pt x="895194" y="165890"/>
                  <a:pt x="895741" y="165617"/>
                </a:cubicBezTo>
                <a:cubicBezTo>
                  <a:pt x="896833" y="164798"/>
                  <a:pt x="902021" y="166573"/>
                  <a:pt x="911304" y="170941"/>
                </a:cubicBezTo>
                <a:cubicBezTo>
                  <a:pt x="920588" y="175310"/>
                  <a:pt x="927278" y="179133"/>
                  <a:pt x="931374" y="182409"/>
                </a:cubicBezTo>
                <a:cubicBezTo>
                  <a:pt x="933558" y="184048"/>
                  <a:pt x="934718" y="185208"/>
                  <a:pt x="934855" y="185891"/>
                </a:cubicBezTo>
                <a:cubicBezTo>
                  <a:pt x="934992" y="186573"/>
                  <a:pt x="934377" y="187597"/>
                  <a:pt x="933012" y="188963"/>
                </a:cubicBezTo>
                <a:cubicBezTo>
                  <a:pt x="931100" y="190601"/>
                  <a:pt x="929257" y="193741"/>
                  <a:pt x="927483" y="198383"/>
                </a:cubicBezTo>
                <a:cubicBezTo>
                  <a:pt x="925708" y="203025"/>
                  <a:pt x="923933" y="206370"/>
                  <a:pt x="922158" y="208417"/>
                </a:cubicBezTo>
                <a:cubicBezTo>
                  <a:pt x="920383" y="210465"/>
                  <a:pt x="919496" y="211899"/>
                  <a:pt x="919496" y="212718"/>
                </a:cubicBezTo>
                <a:cubicBezTo>
                  <a:pt x="919496" y="213537"/>
                  <a:pt x="917584" y="217223"/>
                  <a:pt x="913762" y="223777"/>
                </a:cubicBezTo>
                <a:cubicBezTo>
                  <a:pt x="909939" y="230330"/>
                  <a:pt x="908301" y="233948"/>
                  <a:pt x="908847" y="234630"/>
                </a:cubicBezTo>
                <a:cubicBezTo>
                  <a:pt x="909393" y="235313"/>
                  <a:pt x="907482" y="239204"/>
                  <a:pt x="903113" y="246303"/>
                </a:cubicBezTo>
                <a:cubicBezTo>
                  <a:pt x="896287" y="256679"/>
                  <a:pt x="893556" y="262140"/>
                  <a:pt x="894921" y="262686"/>
                </a:cubicBezTo>
                <a:cubicBezTo>
                  <a:pt x="895741" y="262959"/>
                  <a:pt x="899427" y="260638"/>
                  <a:pt x="905980" y="255723"/>
                </a:cubicBezTo>
                <a:cubicBezTo>
                  <a:pt x="910622" y="251901"/>
                  <a:pt x="914172" y="249989"/>
                  <a:pt x="916629" y="249989"/>
                </a:cubicBezTo>
                <a:cubicBezTo>
                  <a:pt x="917994" y="249989"/>
                  <a:pt x="920930" y="251013"/>
                  <a:pt x="925435" y="253061"/>
                </a:cubicBezTo>
                <a:cubicBezTo>
                  <a:pt x="929940" y="255109"/>
                  <a:pt x="932602" y="256679"/>
                  <a:pt x="933421" y="257771"/>
                </a:cubicBezTo>
                <a:cubicBezTo>
                  <a:pt x="933968" y="258590"/>
                  <a:pt x="936834" y="260229"/>
                  <a:pt x="942022" y="262686"/>
                </a:cubicBezTo>
                <a:cubicBezTo>
                  <a:pt x="951579" y="267874"/>
                  <a:pt x="958269" y="275929"/>
                  <a:pt x="962092" y="286851"/>
                </a:cubicBezTo>
                <a:cubicBezTo>
                  <a:pt x="964549" y="293677"/>
                  <a:pt x="964959" y="299138"/>
                  <a:pt x="963320" y="303234"/>
                </a:cubicBezTo>
                <a:cubicBezTo>
                  <a:pt x="961682" y="306784"/>
                  <a:pt x="959429" y="309036"/>
                  <a:pt x="956562" y="309992"/>
                </a:cubicBezTo>
                <a:cubicBezTo>
                  <a:pt x="953696" y="310948"/>
                  <a:pt x="950624" y="310333"/>
                  <a:pt x="947347" y="308149"/>
                </a:cubicBezTo>
                <a:cubicBezTo>
                  <a:pt x="943251" y="305418"/>
                  <a:pt x="939224" y="301869"/>
                  <a:pt x="935264" y="297500"/>
                </a:cubicBezTo>
                <a:cubicBezTo>
                  <a:pt x="931305" y="293131"/>
                  <a:pt x="929326" y="289855"/>
                  <a:pt x="929326" y="287670"/>
                </a:cubicBezTo>
                <a:cubicBezTo>
                  <a:pt x="929326" y="285213"/>
                  <a:pt x="928575" y="283711"/>
                  <a:pt x="927073" y="283165"/>
                </a:cubicBezTo>
                <a:cubicBezTo>
                  <a:pt x="925571" y="282619"/>
                  <a:pt x="924547" y="279342"/>
                  <a:pt x="924001" y="273335"/>
                </a:cubicBezTo>
                <a:cubicBezTo>
                  <a:pt x="923455" y="267328"/>
                  <a:pt x="921271" y="262891"/>
                  <a:pt x="917448" y="260024"/>
                </a:cubicBezTo>
                <a:cubicBezTo>
                  <a:pt x="913625" y="257157"/>
                  <a:pt x="911304" y="256474"/>
                  <a:pt x="910485" y="257976"/>
                </a:cubicBezTo>
                <a:cubicBezTo>
                  <a:pt x="909666" y="259478"/>
                  <a:pt x="907618" y="260775"/>
                  <a:pt x="904342" y="261867"/>
                </a:cubicBezTo>
                <a:cubicBezTo>
                  <a:pt x="901065" y="262959"/>
                  <a:pt x="899495" y="264188"/>
                  <a:pt x="899632" y="265553"/>
                </a:cubicBezTo>
                <a:cubicBezTo>
                  <a:pt x="899768" y="266918"/>
                  <a:pt x="901611" y="267738"/>
                  <a:pt x="905161" y="268011"/>
                </a:cubicBezTo>
                <a:cubicBezTo>
                  <a:pt x="910895" y="268830"/>
                  <a:pt x="912670" y="271970"/>
                  <a:pt x="910485" y="277431"/>
                </a:cubicBezTo>
                <a:cubicBezTo>
                  <a:pt x="908301" y="283165"/>
                  <a:pt x="903386" y="286988"/>
                  <a:pt x="895741" y="288899"/>
                </a:cubicBezTo>
                <a:cubicBezTo>
                  <a:pt x="892464" y="289718"/>
                  <a:pt x="889324" y="291493"/>
                  <a:pt x="886320" y="294223"/>
                </a:cubicBezTo>
                <a:cubicBezTo>
                  <a:pt x="878402" y="301596"/>
                  <a:pt x="873760" y="305282"/>
                  <a:pt x="872395" y="305282"/>
                </a:cubicBezTo>
                <a:cubicBezTo>
                  <a:pt x="871030" y="305282"/>
                  <a:pt x="869118" y="306715"/>
                  <a:pt x="866661" y="309582"/>
                </a:cubicBezTo>
                <a:cubicBezTo>
                  <a:pt x="864203" y="312449"/>
                  <a:pt x="858333" y="317842"/>
                  <a:pt x="849049" y="325761"/>
                </a:cubicBezTo>
                <a:cubicBezTo>
                  <a:pt x="839765" y="333679"/>
                  <a:pt x="834304" y="339277"/>
                  <a:pt x="832666" y="342553"/>
                </a:cubicBezTo>
                <a:cubicBezTo>
                  <a:pt x="831574" y="344192"/>
                  <a:pt x="828843" y="346717"/>
                  <a:pt x="824475" y="350130"/>
                </a:cubicBezTo>
                <a:cubicBezTo>
                  <a:pt x="820106" y="353544"/>
                  <a:pt x="817239" y="355250"/>
                  <a:pt x="815873" y="355250"/>
                </a:cubicBezTo>
                <a:cubicBezTo>
                  <a:pt x="814235" y="355250"/>
                  <a:pt x="812256" y="352178"/>
                  <a:pt x="809935" y="346035"/>
                </a:cubicBezTo>
                <a:cubicBezTo>
                  <a:pt x="807614" y="339891"/>
                  <a:pt x="806044" y="333952"/>
                  <a:pt x="805224" y="328218"/>
                </a:cubicBezTo>
                <a:cubicBezTo>
                  <a:pt x="804405" y="319481"/>
                  <a:pt x="803040" y="314770"/>
                  <a:pt x="801129" y="314088"/>
                </a:cubicBezTo>
                <a:cubicBezTo>
                  <a:pt x="799217" y="313405"/>
                  <a:pt x="798262" y="312586"/>
                  <a:pt x="798262" y="311630"/>
                </a:cubicBezTo>
                <a:cubicBezTo>
                  <a:pt x="798262" y="310675"/>
                  <a:pt x="802767" y="305555"/>
                  <a:pt x="811778" y="296271"/>
                </a:cubicBezTo>
                <a:cubicBezTo>
                  <a:pt x="820788" y="286988"/>
                  <a:pt x="827956" y="279137"/>
                  <a:pt x="833280" y="272721"/>
                </a:cubicBezTo>
                <a:cubicBezTo>
                  <a:pt x="838605" y="266304"/>
                  <a:pt x="842496" y="261730"/>
                  <a:pt x="844953" y="259000"/>
                </a:cubicBezTo>
                <a:cubicBezTo>
                  <a:pt x="864613" y="236883"/>
                  <a:pt x="876081" y="223367"/>
                  <a:pt x="879358" y="218452"/>
                </a:cubicBezTo>
                <a:cubicBezTo>
                  <a:pt x="883453" y="211626"/>
                  <a:pt x="884272" y="208213"/>
                  <a:pt x="881815" y="208213"/>
                </a:cubicBezTo>
                <a:cubicBezTo>
                  <a:pt x="880450" y="208213"/>
                  <a:pt x="877105" y="210056"/>
                  <a:pt x="871780" y="213742"/>
                </a:cubicBezTo>
                <a:cubicBezTo>
                  <a:pt x="866456" y="217428"/>
                  <a:pt x="863794" y="219681"/>
                  <a:pt x="863794" y="220500"/>
                </a:cubicBezTo>
                <a:cubicBezTo>
                  <a:pt x="863794" y="221592"/>
                  <a:pt x="862156" y="222138"/>
                  <a:pt x="858879" y="222138"/>
                </a:cubicBezTo>
                <a:cubicBezTo>
                  <a:pt x="855602" y="222138"/>
                  <a:pt x="852462" y="223094"/>
                  <a:pt x="849459" y="225005"/>
                </a:cubicBezTo>
                <a:cubicBezTo>
                  <a:pt x="846455" y="226917"/>
                  <a:pt x="843315" y="228145"/>
                  <a:pt x="840038" y="228691"/>
                </a:cubicBezTo>
                <a:cubicBezTo>
                  <a:pt x="837035" y="229511"/>
                  <a:pt x="834646" y="228350"/>
                  <a:pt x="832871" y="225210"/>
                </a:cubicBezTo>
                <a:cubicBezTo>
                  <a:pt x="831096" y="222070"/>
                  <a:pt x="829526" y="216131"/>
                  <a:pt x="828161" y="207393"/>
                </a:cubicBezTo>
                <a:cubicBezTo>
                  <a:pt x="826795" y="199475"/>
                  <a:pt x="825430" y="194697"/>
                  <a:pt x="824065" y="193058"/>
                </a:cubicBezTo>
                <a:cubicBezTo>
                  <a:pt x="822700" y="191420"/>
                  <a:pt x="822495" y="188553"/>
                  <a:pt x="823451" y="184457"/>
                </a:cubicBezTo>
                <a:cubicBezTo>
                  <a:pt x="824406" y="180362"/>
                  <a:pt x="825840" y="178314"/>
                  <a:pt x="827751" y="178314"/>
                </a:cubicBezTo>
                <a:cubicBezTo>
                  <a:pt x="829389" y="178314"/>
                  <a:pt x="835192" y="173399"/>
                  <a:pt x="845158" y="163569"/>
                </a:cubicBezTo>
                <a:cubicBezTo>
                  <a:pt x="855124" y="153739"/>
                  <a:pt x="860108" y="148005"/>
                  <a:pt x="860108" y="146367"/>
                </a:cubicBezTo>
                <a:cubicBezTo>
                  <a:pt x="860108" y="145275"/>
                  <a:pt x="860585" y="144729"/>
                  <a:pt x="861541" y="144729"/>
                </a:cubicBezTo>
                <a:cubicBezTo>
                  <a:pt x="862497" y="144729"/>
                  <a:pt x="865637" y="141247"/>
                  <a:pt x="870961" y="134284"/>
                </a:cubicBezTo>
                <a:cubicBezTo>
                  <a:pt x="876286" y="127322"/>
                  <a:pt x="881269" y="121246"/>
                  <a:pt x="885911" y="116058"/>
                </a:cubicBezTo>
                <a:cubicBezTo>
                  <a:pt x="888641" y="112782"/>
                  <a:pt x="891577" y="108208"/>
                  <a:pt x="894717" y="102337"/>
                </a:cubicBezTo>
                <a:cubicBezTo>
                  <a:pt x="897857" y="96467"/>
                  <a:pt x="899427" y="92439"/>
                  <a:pt x="899427" y="90255"/>
                </a:cubicBezTo>
                <a:cubicBezTo>
                  <a:pt x="899427" y="89436"/>
                  <a:pt x="898130" y="89026"/>
                  <a:pt x="895536" y="89026"/>
                </a:cubicBezTo>
                <a:cubicBezTo>
                  <a:pt x="892942" y="89026"/>
                  <a:pt x="891645" y="88275"/>
                  <a:pt x="891645" y="86774"/>
                </a:cubicBezTo>
                <a:cubicBezTo>
                  <a:pt x="891645" y="85272"/>
                  <a:pt x="890280" y="85750"/>
                  <a:pt x="887549" y="88207"/>
                </a:cubicBezTo>
                <a:cubicBezTo>
                  <a:pt x="885092" y="90392"/>
                  <a:pt x="883522" y="91142"/>
                  <a:pt x="882839" y="90460"/>
                </a:cubicBezTo>
                <a:cubicBezTo>
                  <a:pt x="882156" y="89777"/>
                  <a:pt x="882498" y="87798"/>
                  <a:pt x="883863" y="84521"/>
                </a:cubicBezTo>
                <a:cubicBezTo>
                  <a:pt x="885228" y="80971"/>
                  <a:pt x="888027" y="78309"/>
                  <a:pt x="892259" y="76534"/>
                </a:cubicBezTo>
                <a:cubicBezTo>
                  <a:pt x="894375" y="75647"/>
                  <a:pt x="896543" y="75220"/>
                  <a:pt x="898761" y="75254"/>
                </a:cubicBezTo>
                <a:close/>
                <a:moveTo>
                  <a:pt x="2683329" y="66295"/>
                </a:moveTo>
                <a:cubicBezTo>
                  <a:pt x="2681281" y="65885"/>
                  <a:pt x="2676571" y="66636"/>
                  <a:pt x="2669199" y="68548"/>
                </a:cubicBezTo>
                <a:cubicBezTo>
                  <a:pt x="2664557" y="69913"/>
                  <a:pt x="2656639" y="73258"/>
                  <a:pt x="2645444" y="78582"/>
                </a:cubicBezTo>
                <a:cubicBezTo>
                  <a:pt x="2634249" y="83907"/>
                  <a:pt x="2628242" y="87251"/>
                  <a:pt x="2627423" y="88617"/>
                </a:cubicBezTo>
                <a:cubicBezTo>
                  <a:pt x="2626876" y="89436"/>
                  <a:pt x="2625648" y="89845"/>
                  <a:pt x="2623737" y="89845"/>
                </a:cubicBezTo>
                <a:cubicBezTo>
                  <a:pt x="2621825" y="89845"/>
                  <a:pt x="2617797" y="92166"/>
                  <a:pt x="2611654" y="96808"/>
                </a:cubicBezTo>
                <a:cubicBezTo>
                  <a:pt x="2605510" y="101450"/>
                  <a:pt x="2602438" y="105273"/>
                  <a:pt x="2602438" y="108276"/>
                </a:cubicBezTo>
                <a:cubicBezTo>
                  <a:pt x="2602438" y="110734"/>
                  <a:pt x="2603804" y="111826"/>
                  <a:pt x="2606534" y="111553"/>
                </a:cubicBezTo>
                <a:cubicBezTo>
                  <a:pt x="2609265" y="111007"/>
                  <a:pt x="2615681" y="108959"/>
                  <a:pt x="2625784" y="105409"/>
                </a:cubicBezTo>
                <a:cubicBezTo>
                  <a:pt x="2633429" y="102679"/>
                  <a:pt x="2642235" y="100836"/>
                  <a:pt x="2652202" y="99880"/>
                </a:cubicBezTo>
                <a:cubicBezTo>
                  <a:pt x="2662168" y="98924"/>
                  <a:pt x="2668243" y="99266"/>
                  <a:pt x="2670428" y="100904"/>
                </a:cubicBezTo>
                <a:cubicBezTo>
                  <a:pt x="2671520" y="101996"/>
                  <a:pt x="2672612" y="101860"/>
                  <a:pt x="2673705" y="100494"/>
                </a:cubicBezTo>
                <a:cubicBezTo>
                  <a:pt x="2674797" y="99129"/>
                  <a:pt x="2676845" y="95853"/>
                  <a:pt x="2679848" y="90665"/>
                </a:cubicBezTo>
                <a:cubicBezTo>
                  <a:pt x="2684217" y="82200"/>
                  <a:pt x="2686401" y="76056"/>
                  <a:pt x="2686401" y="72234"/>
                </a:cubicBezTo>
                <a:cubicBezTo>
                  <a:pt x="2686401" y="68684"/>
                  <a:pt x="2685377" y="66704"/>
                  <a:pt x="2683329" y="66295"/>
                </a:cubicBezTo>
                <a:close/>
                <a:moveTo>
                  <a:pt x="2587694" y="58308"/>
                </a:moveTo>
                <a:cubicBezTo>
                  <a:pt x="2591243" y="58308"/>
                  <a:pt x="2594520" y="60629"/>
                  <a:pt x="2597523" y="65271"/>
                </a:cubicBezTo>
                <a:cubicBezTo>
                  <a:pt x="2600527" y="69913"/>
                  <a:pt x="2601073" y="73326"/>
                  <a:pt x="2599162" y="75510"/>
                </a:cubicBezTo>
                <a:cubicBezTo>
                  <a:pt x="2597797" y="77149"/>
                  <a:pt x="2597797" y="80289"/>
                  <a:pt x="2599162" y="84931"/>
                </a:cubicBezTo>
                <a:cubicBezTo>
                  <a:pt x="2600254" y="88753"/>
                  <a:pt x="2601278" y="90938"/>
                  <a:pt x="2602234" y="91484"/>
                </a:cubicBezTo>
                <a:cubicBezTo>
                  <a:pt x="2603189" y="92030"/>
                  <a:pt x="2604623" y="91347"/>
                  <a:pt x="2606534" y="89436"/>
                </a:cubicBezTo>
                <a:cubicBezTo>
                  <a:pt x="2609538" y="86432"/>
                  <a:pt x="2618480" y="81586"/>
                  <a:pt x="2633361" y="74896"/>
                </a:cubicBezTo>
                <a:cubicBezTo>
                  <a:pt x="2648243" y="68206"/>
                  <a:pt x="2659097" y="64179"/>
                  <a:pt x="2665923" y="62814"/>
                </a:cubicBezTo>
                <a:cubicBezTo>
                  <a:pt x="2681213" y="59810"/>
                  <a:pt x="2691726" y="59810"/>
                  <a:pt x="2697460" y="62814"/>
                </a:cubicBezTo>
                <a:cubicBezTo>
                  <a:pt x="2700463" y="64452"/>
                  <a:pt x="2703126" y="67046"/>
                  <a:pt x="2705447" y="70595"/>
                </a:cubicBezTo>
                <a:cubicBezTo>
                  <a:pt x="2707767" y="74145"/>
                  <a:pt x="2708928" y="77558"/>
                  <a:pt x="2708928" y="80835"/>
                </a:cubicBezTo>
                <a:cubicBezTo>
                  <a:pt x="2708928" y="86023"/>
                  <a:pt x="2706197" y="94965"/>
                  <a:pt x="2700736" y="107662"/>
                </a:cubicBezTo>
                <a:cubicBezTo>
                  <a:pt x="2695275" y="120359"/>
                  <a:pt x="2690633" y="128619"/>
                  <a:pt x="2686811" y="132441"/>
                </a:cubicBezTo>
                <a:cubicBezTo>
                  <a:pt x="2685445" y="134080"/>
                  <a:pt x="2684763" y="135445"/>
                  <a:pt x="2684763" y="136537"/>
                </a:cubicBezTo>
                <a:cubicBezTo>
                  <a:pt x="2684763" y="138721"/>
                  <a:pt x="2681145" y="143705"/>
                  <a:pt x="2673909" y="151486"/>
                </a:cubicBezTo>
                <a:cubicBezTo>
                  <a:pt x="2666674" y="159268"/>
                  <a:pt x="2661144" y="164252"/>
                  <a:pt x="2657321" y="166436"/>
                </a:cubicBezTo>
                <a:lnTo>
                  <a:pt x="2649130" y="170941"/>
                </a:lnTo>
                <a:lnTo>
                  <a:pt x="2643805" y="166026"/>
                </a:lnTo>
                <a:lnTo>
                  <a:pt x="2638481" y="161112"/>
                </a:lnTo>
                <a:lnTo>
                  <a:pt x="2624965" y="163569"/>
                </a:lnTo>
                <a:cubicBezTo>
                  <a:pt x="2617320" y="165207"/>
                  <a:pt x="2612609" y="166573"/>
                  <a:pt x="2610835" y="167665"/>
                </a:cubicBezTo>
                <a:cubicBezTo>
                  <a:pt x="2609060" y="168757"/>
                  <a:pt x="2608036" y="171214"/>
                  <a:pt x="2607763" y="175037"/>
                </a:cubicBezTo>
                <a:cubicBezTo>
                  <a:pt x="2607490" y="177221"/>
                  <a:pt x="2606944" y="178723"/>
                  <a:pt x="2606125" y="179542"/>
                </a:cubicBezTo>
                <a:cubicBezTo>
                  <a:pt x="2605305" y="180362"/>
                  <a:pt x="2603667" y="181044"/>
                  <a:pt x="2601209" y="181590"/>
                </a:cubicBezTo>
                <a:cubicBezTo>
                  <a:pt x="2598479" y="182136"/>
                  <a:pt x="2596363" y="182068"/>
                  <a:pt x="2594861" y="181385"/>
                </a:cubicBezTo>
                <a:cubicBezTo>
                  <a:pt x="2593359" y="180703"/>
                  <a:pt x="2590971" y="178587"/>
                  <a:pt x="2587694" y="175037"/>
                </a:cubicBezTo>
                <a:cubicBezTo>
                  <a:pt x="2582779" y="170122"/>
                  <a:pt x="2578956" y="164388"/>
                  <a:pt x="2576226" y="157835"/>
                </a:cubicBezTo>
                <a:cubicBezTo>
                  <a:pt x="2573495" y="151282"/>
                  <a:pt x="2571515" y="148005"/>
                  <a:pt x="2570287" y="148005"/>
                </a:cubicBezTo>
                <a:cubicBezTo>
                  <a:pt x="2569058" y="148005"/>
                  <a:pt x="2568853" y="146708"/>
                  <a:pt x="2569672" y="144114"/>
                </a:cubicBezTo>
                <a:cubicBezTo>
                  <a:pt x="2570492" y="141520"/>
                  <a:pt x="2570219" y="139404"/>
                  <a:pt x="2568853" y="137766"/>
                </a:cubicBezTo>
                <a:cubicBezTo>
                  <a:pt x="2565849" y="134216"/>
                  <a:pt x="2566396" y="119881"/>
                  <a:pt x="2570492" y="94760"/>
                </a:cubicBezTo>
                <a:cubicBezTo>
                  <a:pt x="2573768" y="75647"/>
                  <a:pt x="2577727" y="64452"/>
                  <a:pt x="2582369" y="61175"/>
                </a:cubicBezTo>
                <a:cubicBezTo>
                  <a:pt x="2585099" y="59264"/>
                  <a:pt x="2586875" y="58308"/>
                  <a:pt x="2587694" y="58308"/>
                </a:cubicBezTo>
                <a:close/>
                <a:moveTo>
                  <a:pt x="126149" y="57694"/>
                </a:moveTo>
                <a:cubicBezTo>
                  <a:pt x="126422" y="57557"/>
                  <a:pt x="127446" y="58376"/>
                  <a:pt x="129221" y="60151"/>
                </a:cubicBezTo>
                <a:cubicBezTo>
                  <a:pt x="130996" y="61926"/>
                  <a:pt x="132020" y="71961"/>
                  <a:pt x="132293" y="90255"/>
                </a:cubicBezTo>
                <a:cubicBezTo>
                  <a:pt x="132566" y="108549"/>
                  <a:pt x="133658" y="118447"/>
                  <a:pt x="135569" y="119949"/>
                </a:cubicBezTo>
                <a:cubicBezTo>
                  <a:pt x="137481" y="121451"/>
                  <a:pt x="138436" y="123431"/>
                  <a:pt x="138436" y="125888"/>
                </a:cubicBezTo>
                <a:cubicBezTo>
                  <a:pt x="138436" y="128619"/>
                  <a:pt x="141576" y="133056"/>
                  <a:pt x="147857" y="139199"/>
                </a:cubicBezTo>
                <a:cubicBezTo>
                  <a:pt x="154137" y="145343"/>
                  <a:pt x="158642" y="148415"/>
                  <a:pt x="161373" y="148415"/>
                </a:cubicBezTo>
                <a:cubicBezTo>
                  <a:pt x="164376" y="148415"/>
                  <a:pt x="165673" y="149916"/>
                  <a:pt x="165264" y="152920"/>
                </a:cubicBezTo>
                <a:cubicBezTo>
                  <a:pt x="164854" y="155924"/>
                  <a:pt x="164649" y="158654"/>
                  <a:pt x="164649" y="161112"/>
                </a:cubicBezTo>
                <a:cubicBezTo>
                  <a:pt x="164376" y="164115"/>
                  <a:pt x="155502" y="169576"/>
                  <a:pt x="138027" y="177495"/>
                </a:cubicBezTo>
                <a:cubicBezTo>
                  <a:pt x="128743" y="181590"/>
                  <a:pt x="124374" y="191557"/>
                  <a:pt x="124920" y="207393"/>
                </a:cubicBezTo>
                <a:cubicBezTo>
                  <a:pt x="125193" y="216404"/>
                  <a:pt x="124784" y="227599"/>
                  <a:pt x="123692" y="240979"/>
                </a:cubicBezTo>
                <a:cubicBezTo>
                  <a:pt x="122872" y="250262"/>
                  <a:pt x="122599" y="255996"/>
                  <a:pt x="122872" y="258181"/>
                </a:cubicBezTo>
                <a:cubicBezTo>
                  <a:pt x="123146" y="260365"/>
                  <a:pt x="123965" y="261457"/>
                  <a:pt x="125330" y="261457"/>
                </a:cubicBezTo>
                <a:cubicBezTo>
                  <a:pt x="131610" y="261457"/>
                  <a:pt x="140894" y="254768"/>
                  <a:pt x="153181" y="241388"/>
                </a:cubicBezTo>
                <a:lnTo>
                  <a:pt x="166697" y="226644"/>
                </a:lnTo>
                <a:lnTo>
                  <a:pt x="160553" y="238112"/>
                </a:lnTo>
                <a:cubicBezTo>
                  <a:pt x="159461" y="240023"/>
                  <a:pt x="158506" y="241866"/>
                  <a:pt x="157686" y="243641"/>
                </a:cubicBezTo>
                <a:cubicBezTo>
                  <a:pt x="156867" y="245416"/>
                  <a:pt x="156321" y="246849"/>
                  <a:pt x="156048" y="247941"/>
                </a:cubicBezTo>
                <a:cubicBezTo>
                  <a:pt x="155775" y="249034"/>
                  <a:pt x="155775" y="249716"/>
                  <a:pt x="156048" y="249989"/>
                </a:cubicBezTo>
                <a:cubicBezTo>
                  <a:pt x="158232" y="250535"/>
                  <a:pt x="157413" y="258863"/>
                  <a:pt x="153591" y="274973"/>
                </a:cubicBezTo>
                <a:cubicBezTo>
                  <a:pt x="152772" y="279069"/>
                  <a:pt x="151475" y="281322"/>
                  <a:pt x="149700" y="281731"/>
                </a:cubicBezTo>
                <a:cubicBezTo>
                  <a:pt x="147925" y="282141"/>
                  <a:pt x="144444" y="280980"/>
                  <a:pt x="139256" y="278250"/>
                </a:cubicBezTo>
                <a:cubicBezTo>
                  <a:pt x="131883" y="274427"/>
                  <a:pt x="127241" y="272857"/>
                  <a:pt x="125330" y="273540"/>
                </a:cubicBezTo>
                <a:cubicBezTo>
                  <a:pt x="123419" y="274222"/>
                  <a:pt x="122463" y="277704"/>
                  <a:pt x="122463" y="283984"/>
                </a:cubicBezTo>
                <a:cubicBezTo>
                  <a:pt x="122190" y="290810"/>
                  <a:pt x="122326" y="300094"/>
                  <a:pt x="122872" y="311835"/>
                </a:cubicBezTo>
                <a:cubicBezTo>
                  <a:pt x="123965" y="340778"/>
                  <a:pt x="123419" y="364056"/>
                  <a:pt x="121234" y="381668"/>
                </a:cubicBezTo>
                <a:cubicBezTo>
                  <a:pt x="119050" y="399279"/>
                  <a:pt x="115364" y="408085"/>
                  <a:pt x="110176" y="408085"/>
                </a:cubicBezTo>
                <a:cubicBezTo>
                  <a:pt x="107991" y="408085"/>
                  <a:pt x="104646" y="405696"/>
                  <a:pt x="100141" y="400918"/>
                </a:cubicBezTo>
                <a:cubicBezTo>
                  <a:pt x="95636" y="396139"/>
                  <a:pt x="92974" y="392112"/>
                  <a:pt x="92154" y="388835"/>
                </a:cubicBezTo>
                <a:cubicBezTo>
                  <a:pt x="91335" y="385559"/>
                  <a:pt x="88059" y="379552"/>
                  <a:pt x="82325" y="370814"/>
                </a:cubicBezTo>
                <a:lnTo>
                  <a:pt x="73314" y="358117"/>
                </a:lnTo>
                <a:lnTo>
                  <a:pt x="76591" y="348287"/>
                </a:lnTo>
                <a:cubicBezTo>
                  <a:pt x="78502" y="341461"/>
                  <a:pt x="80072" y="336478"/>
                  <a:pt x="81301" y="333338"/>
                </a:cubicBezTo>
                <a:cubicBezTo>
                  <a:pt x="82529" y="330198"/>
                  <a:pt x="83144" y="326853"/>
                  <a:pt x="83144" y="323303"/>
                </a:cubicBezTo>
                <a:cubicBezTo>
                  <a:pt x="83417" y="321392"/>
                  <a:pt x="83690" y="320300"/>
                  <a:pt x="83963" y="320027"/>
                </a:cubicBezTo>
                <a:lnTo>
                  <a:pt x="84373" y="321255"/>
                </a:lnTo>
                <a:cubicBezTo>
                  <a:pt x="85192" y="323713"/>
                  <a:pt x="86147" y="324532"/>
                  <a:pt x="87240" y="323713"/>
                </a:cubicBezTo>
                <a:cubicBezTo>
                  <a:pt x="87786" y="323440"/>
                  <a:pt x="88195" y="323576"/>
                  <a:pt x="88468" y="324122"/>
                </a:cubicBezTo>
                <a:cubicBezTo>
                  <a:pt x="88741" y="324668"/>
                  <a:pt x="88878" y="325488"/>
                  <a:pt x="88878" y="326580"/>
                </a:cubicBezTo>
                <a:cubicBezTo>
                  <a:pt x="88878" y="330403"/>
                  <a:pt x="90789" y="331222"/>
                  <a:pt x="94612" y="329037"/>
                </a:cubicBezTo>
                <a:cubicBezTo>
                  <a:pt x="95704" y="328491"/>
                  <a:pt x="97001" y="322006"/>
                  <a:pt x="98503" y="309582"/>
                </a:cubicBezTo>
                <a:cubicBezTo>
                  <a:pt x="100005" y="297159"/>
                  <a:pt x="100755" y="286851"/>
                  <a:pt x="100755" y="278660"/>
                </a:cubicBezTo>
                <a:cubicBezTo>
                  <a:pt x="100209" y="277294"/>
                  <a:pt x="98093" y="276748"/>
                  <a:pt x="94407" y="277021"/>
                </a:cubicBezTo>
                <a:cubicBezTo>
                  <a:pt x="90721" y="277294"/>
                  <a:pt x="86489" y="278250"/>
                  <a:pt x="81710" y="279888"/>
                </a:cubicBezTo>
                <a:cubicBezTo>
                  <a:pt x="76932" y="281527"/>
                  <a:pt x="74270" y="283165"/>
                  <a:pt x="73724" y="284803"/>
                </a:cubicBezTo>
                <a:cubicBezTo>
                  <a:pt x="72904" y="286988"/>
                  <a:pt x="70447" y="290332"/>
                  <a:pt x="66351" y="294838"/>
                </a:cubicBezTo>
                <a:cubicBezTo>
                  <a:pt x="62255" y="299343"/>
                  <a:pt x="60208" y="302415"/>
                  <a:pt x="60208" y="304053"/>
                </a:cubicBezTo>
                <a:cubicBezTo>
                  <a:pt x="60208" y="306238"/>
                  <a:pt x="56931" y="310265"/>
                  <a:pt x="50378" y="316136"/>
                </a:cubicBezTo>
                <a:cubicBezTo>
                  <a:pt x="43825" y="322006"/>
                  <a:pt x="39456" y="324942"/>
                  <a:pt x="37271" y="324942"/>
                </a:cubicBezTo>
                <a:cubicBezTo>
                  <a:pt x="34814" y="324942"/>
                  <a:pt x="32356" y="326102"/>
                  <a:pt x="29899" y="328423"/>
                </a:cubicBezTo>
                <a:cubicBezTo>
                  <a:pt x="27442" y="330744"/>
                  <a:pt x="24370" y="332382"/>
                  <a:pt x="20684" y="333338"/>
                </a:cubicBezTo>
                <a:cubicBezTo>
                  <a:pt x="16997" y="334293"/>
                  <a:pt x="13311" y="332996"/>
                  <a:pt x="9625" y="329447"/>
                </a:cubicBezTo>
                <a:cubicBezTo>
                  <a:pt x="5939" y="325897"/>
                  <a:pt x="4096" y="322962"/>
                  <a:pt x="4096" y="320641"/>
                </a:cubicBezTo>
                <a:cubicBezTo>
                  <a:pt x="4096" y="318320"/>
                  <a:pt x="3413" y="316750"/>
                  <a:pt x="2048" y="315931"/>
                </a:cubicBezTo>
                <a:cubicBezTo>
                  <a:pt x="683" y="315112"/>
                  <a:pt x="0" y="312791"/>
                  <a:pt x="0" y="308968"/>
                </a:cubicBezTo>
                <a:cubicBezTo>
                  <a:pt x="0" y="307057"/>
                  <a:pt x="1024" y="304599"/>
                  <a:pt x="3072" y="301596"/>
                </a:cubicBezTo>
                <a:cubicBezTo>
                  <a:pt x="5120" y="298592"/>
                  <a:pt x="7372" y="296135"/>
                  <a:pt x="9830" y="294223"/>
                </a:cubicBezTo>
                <a:cubicBezTo>
                  <a:pt x="12287" y="292312"/>
                  <a:pt x="13926" y="291766"/>
                  <a:pt x="14745" y="292585"/>
                </a:cubicBezTo>
                <a:lnTo>
                  <a:pt x="15154" y="291766"/>
                </a:lnTo>
                <a:cubicBezTo>
                  <a:pt x="14335" y="290401"/>
                  <a:pt x="14813" y="288967"/>
                  <a:pt x="16588" y="287465"/>
                </a:cubicBezTo>
                <a:cubicBezTo>
                  <a:pt x="18363" y="285964"/>
                  <a:pt x="19796" y="285759"/>
                  <a:pt x="20888" y="286851"/>
                </a:cubicBezTo>
                <a:cubicBezTo>
                  <a:pt x="21434" y="287397"/>
                  <a:pt x="21708" y="287124"/>
                  <a:pt x="21708" y="286032"/>
                </a:cubicBezTo>
                <a:cubicBezTo>
                  <a:pt x="21708" y="285759"/>
                  <a:pt x="21571" y="285486"/>
                  <a:pt x="21298" y="285213"/>
                </a:cubicBezTo>
                <a:cubicBezTo>
                  <a:pt x="21298" y="284394"/>
                  <a:pt x="21503" y="283711"/>
                  <a:pt x="21912" y="283165"/>
                </a:cubicBezTo>
                <a:cubicBezTo>
                  <a:pt x="22322" y="282619"/>
                  <a:pt x="23073" y="282346"/>
                  <a:pt x="24165" y="282346"/>
                </a:cubicBezTo>
                <a:cubicBezTo>
                  <a:pt x="24984" y="282619"/>
                  <a:pt x="25598" y="282550"/>
                  <a:pt x="26008" y="282141"/>
                </a:cubicBezTo>
                <a:cubicBezTo>
                  <a:pt x="26418" y="281731"/>
                  <a:pt x="26486" y="281117"/>
                  <a:pt x="26213" y="280298"/>
                </a:cubicBezTo>
                <a:cubicBezTo>
                  <a:pt x="25667" y="278660"/>
                  <a:pt x="29080" y="274359"/>
                  <a:pt x="36452" y="267396"/>
                </a:cubicBezTo>
                <a:cubicBezTo>
                  <a:pt x="43825" y="260433"/>
                  <a:pt x="47511" y="257839"/>
                  <a:pt x="47511" y="259614"/>
                </a:cubicBezTo>
                <a:cubicBezTo>
                  <a:pt x="47511" y="261389"/>
                  <a:pt x="48330" y="261457"/>
                  <a:pt x="49968" y="259819"/>
                </a:cubicBezTo>
                <a:cubicBezTo>
                  <a:pt x="52972" y="256816"/>
                  <a:pt x="54337" y="256133"/>
                  <a:pt x="54064" y="257771"/>
                </a:cubicBezTo>
                <a:cubicBezTo>
                  <a:pt x="54064" y="259136"/>
                  <a:pt x="52835" y="261048"/>
                  <a:pt x="50378" y="263505"/>
                </a:cubicBezTo>
                <a:cubicBezTo>
                  <a:pt x="45463" y="268693"/>
                  <a:pt x="42596" y="270605"/>
                  <a:pt x="41777" y="269239"/>
                </a:cubicBezTo>
                <a:cubicBezTo>
                  <a:pt x="41777" y="268966"/>
                  <a:pt x="42323" y="268011"/>
                  <a:pt x="43415" y="266372"/>
                </a:cubicBezTo>
                <a:cubicBezTo>
                  <a:pt x="45053" y="264461"/>
                  <a:pt x="45599" y="263505"/>
                  <a:pt x="45053" y="263505"/>
                </a:cubicBezTo>
                <a:cubicBezTo>
                  <a:pt x="44234" y="263505"/>
                  <a:pt x="42459" y="264871"/>
                  <a:pt x="39729" y="267601"/>
                </a:cubicBezTo>
                <a:cubicBezTo>
                  <a:pt x="36998" y="270332"/>
                  <a:pt x="36043" y="272379"/>
                  <a:pt x="36862" y="273745"/>
                </a:cubicBezTo>
                <a:cubicBezTo>
                  <a:pt x="37681" y="275110"/>
                  <a:pt x="35565" y="278182"/>
                  <a:pt x="30513" y="282960"/>
                </a:cubicBezTo>
                <a:cubicBezTo>
                  <a:pt x="25462" y="287738"/>
                  <a:pt x="21844" y="291493"/>
                  <a:pt x="19660" y="294223"/>
                </a:cubicBezTo>
                <a:cubicBezTo>
                  <a:pt x="19114" y="295043"/>
                  <a:pt x="19114" y="295179"/>
                  <a:pt x="19660" y="294633"/>
                </a:cubicBezTo>
                <a:cubicBezTo>
                  <a:pt x="24302" y="291902"/>
                  <a:pt x="32220" y="284803"/>
                  <a:pt x="43415" y="273335"/>
                </a:cubicBezTo>
                <a:cubicBezTo>
                  <a:pt x="60890" y="254768"/>
                  <a:pt x="69491" y="245484"/>
                  <a:pt x="69218" y="245484"/>
                </a:cubicBezTo>
                <a:cubicBezTo>
                  <a:pt x="69218" y="245211"/>
                  <a:pt x="68263" y="245894"/>
                  <a:pt x="66351" y="247532"/>
                </a:cubicBezTo>
                <a:cubicBezTo>
                  <a:pt x="61163" y="252174"/>
                  <a:pt x="58160" y="255041"/>
                  <a:pt x="57341" y="256133"/>
                </a:cubicBezTo>
                <a:cubicBezTo>
                  <a:pt x="56521" y="257225"/>
                  <a:pt x="55702" y="256747"/>
                  <a:pt x="54883" y="254699"/>
                </a:cubicBezTo>
                <a:cubicBezTo>
                  <a:pt x="54064" y="252652"/>
                  <a:pt x="54610" y="251628"/>
                  <a:pt x="56521" y="251628"/>
                </a:cubicBezTo>
                <a:cubicBezTo>
                  <a:pt x="58433" y="251628"/>
                  <a:pt x="58979" y="250808"/>
                  <a:pt x="58160" y="249170"/>
                </a:cubicBezTo>
                <a:cubicBezTo>
                  <a:pt x="57887" y="248624"/>
                  <a:pt x="57818" y="248214"/>
                  <a:pt x="57955" y="247941"/>
                </a:cubicBezTo>
                <a:cubicBezTo>
                  <a:pt x="58091" y="247668"/>
                  <a:pt x="58433" y="247805"/>
                  <a:pt x="58979" y="248351"/>
                </a:cubicBezTo>
                <a:cubicBezTo>
                  <a:pt x="60617" y="249170"/>
                  <a:pt x="61436" y="248487"/>
                  <a:pt x="61436" y="246303"/>
                </a:cubicBezTo>
                <a:cubicBezTo>
                  <a:pt x="61436" y="244392"/>
                  <a:pt x="66351" y="238794"/>
                  <a:pt x="76181" y="229511"/>
                </a:cubicBezTo>
                <a:cubicBezTo>
                  <a:pt x="86011" y="220227"/>
                  <a:pt x="93656" y="213947"/>
                  <a:pt x="99117" y="210670"/>
                </a:cubicBezTo>
                <a:cubicBezTo>
                  <a:pt x="102940" y="208213"/>
                  <a:pt x="104920" y="205960"/>
                  <a:pt x="105056" y="203912"/>
                </a:cubicBezTo>
                <a:cubicBezTo>
                  <a:pt x="105193" y="201864"/>
                  <a:pt x="105466" y="199680"/>
                  <a:pt x="105875" y="197359"/>
                </a:cubicBezTo>
                <a:cubicBezTo>
                  <a:pt x="106285" y="195038"/>
                  <a:pt x="105943" y="193878"/>
                  <a:pt x="104851" y="193878"/>
                </a:cubicBezTo>
                <a:cubicBezTo>
                  <a:pt x="102667" y="193878"/>
                  <a:pt x="101984" y="196062"/>
                  <a:pt x="102803" y="200431"/>
                </a:cubicBezTo>
                <a:cubicBezTo>
                  <a:pt x="102803" y="200977"/>
                  <a:pt x="102599" y="201386"/>
                  <a:pt x="102189" y="201659"/>
                </a:cubicBezTo>
                <a:cubicBezTo>
                  <a:pt x="101779" y="201932"/>
                  <a:pt x="101302" y="202069"/>
                  <a:pt x="100755" y="202069"/>
                </a:cubicBezTo>
                <a:cubicBezTo>
                  <a:pt x="99390" y="202069"/>
                  <a:pt x="98981" y="200977"/>
                  <a:pt x="99527" y="198792"/>
                </a:cubicBezTo>
                <a:cubicBezTo>
                  <a:pt x="99800" y="196608"/>
                  <a:pt x="99390" y="195652"/>
                  <a:pt x="98298" y="195925"/>
                </a:cubicBezTo>
                <a:cubicBezTo>
                  <a:pt x="97206" y="195925"/>
                  <a:pt x="91881" y="197700"/>
                  <a:pt x="82325" y="201250"/>
                </a:cubicBezTo>
                <a:cubicBezTo>
                  <a:pt x="73041" y="204526"/>
                  <a:pt x="64440" y="205892"/>
                  <a:pt x="56521" y="205346"/>
                </a:cubicBezTo>
                <a:cubicBezTo>
                  <a:pt x="50787" y="204800"/>
                  <a:pt x="46965" y="203980"/>
                  <a:pt x="45053" y="202888"/>
                </a:cubicBezTo>
                <a:cubicBezTo>
                  <a:pt x="43142" y="201796"/>
                  <a:pt x="39865" y="198792"/>
                  <a:pt x="35224" y="193878"/>
                </a:cubicBezTo>
                <a:cubicBezTo>
                  <a:pt x="30036" y="187870"/>
                  <a:pt x="26895" y="182614"/>
                  <a:pt x="25803" y="178109"/>
                </a:cubicBezTo>
                <a:cubicBezTo>
                  <a:pt x="24711" y="173604"/>
                  <a:pt x="25940" y="170395"/>
                  <a:pt x="29489" y="168484"/>
                </a:cubicBezTo>
                <a:cubicBezTo>
                  <a:pt x="31947" y="167119"/>
                  <a:pt x="33585" y="166504"/>
                  <a:pt x="34404" y="166641"/>
                </a:cubicBezTo>
                <a:cubicBezTo>
                  <a:pt x="35224" y="166777"/>
                  <a:pt x="35633" y="167665"/>
                  <a:pt x="35633" y="169303"/>
                </a:cubicBezTo>
                <a:cubicBezTo>
                  <a:pt x="35633" y="171214"/>
                  <a:pt x="36316" y="172170"/>
                  <a:pt x="37681" y="172170"/>
                </a:cubicBezTo>
                <a:cubicBezTo>
                  <a:pt x="39046" y="172170"/>
                  <a:pt x="40821" y="173262"/>
                  <a:pt x="43005" y="175447"/>
                </a:cubicBezTo>
                <a:cubicBezTo>
                  <a:pt x="44644" y="177085"/>
                  <a:pt x="46623" y="177699"/>
                  <a:pt x="48944" y="177290"/>
                </a:cubicBezTo>
                <a:cubicBezTo>
                  <a:pt x="51265" y="176880"/>
                  <a:pt x="57341" y="174764"/>
                  <a:pt x="67170" y="170941"/>
                </a:cubicBezTo>
                <a:cubicBezTo>
                  <a:pt x="88195" y="163023"/>
                  <a:pt x="99800" y="158108"/>
                  <a:pt x="101984" y="156197"/>
                </a:cubicBezTo>
                <a:cubicBezTo>
                  <a:pt x="103349" y="155104"/>
                  <a:pt x="104169" y="151077"/>
                  <a:pt x="104442" y="144114"/>
                </a:cubicBezTo>
                <a:cubicBezTo>
                  <a:pt x="104715" y="137151"/>
                  <a:pt x="105534" y="131827"/>
                  <a:pt x="106899" y="128141"/>
                </a:cubicBezTo>
                <a:cubicBezTo>
                  <a:pt x="108264" y="124455"/>
                  <a:pt x="108947" y="117628"/>
                  <a:pt x="108947" y="107662"/>
                </a:cubicBezTo>
                <a:cubicBezTo>
                  <a:pt x="108947" y="97696"/>
                  <a:pt x="109561" y="89982"/>
                  <a:pt x="110790" y="84521"/>
                </a:cubicBezTo>
                <a:cubicBezTo>
                  <a:pt x="112019" y="79060"/>
                  <a:pt x="113043" y="73872"/>
                  <a:pt x="113862" y="68957"/>
                </a:cubicBezTo>
                <a:cubicBezTo>
                  <a:pt x="114681" y="64042"/>
                  <a:pt x="116865" y="60970"/>
                  <a:pt x="120415" y="59742"/>
                </a:cubicBezTo>
                <a:cubicBezTo>
                  <a:pt x="123965" y="58513"/>
                  <a:pt x="125876" y="57830"/>
                  <a:pt x="126149" y="57694"/>
                </a:cubicBezTo>
                <a:close/>
                <a:moveTo>
                  <a:pt x="599618" y="41106"/>
                </a:moveTo>
                <a:cubicBezTo>
                  <a:pt x="600983" y="40833"/>
                  <a:pt x="604055" y="41584"/>
                  <a:pt x="608833" y="43359"/>
                </a:cubicBezTo>
                <a:cubicBezTo>
                  <a:pt x="613612" y="45134"/>
                  <a:pt x="616001" y="46294"/>
                  <a:pt x="616001" y="46840"/>
                </a:cubicBezTo>
                <a:cubicBezTo>
                  <a:pt x="616001" y="47932"/>
                  <a:pt x="619277" y="51004"/>
                  <a:pt x="625831" y="56056"/>
                </a:cubicBezTo>
                <a:cubicBezTo>
                  <a:pt x="632384" y="61107"/>
                  <a:pt x="635660" y="64793"/>
                  <a:pt x="635660" y="67114"/>
                </a:cubicBezTo>
                <a:cubicBezTo>
                  <a:pt x="635660" y="69435"/>
                  <a:pt x="636480" y="71005"/>
                  <a:pt x="638118" y="71824"/>
                </a:cubicBezTo>
                <a:cubicBezTo>
                  <a:pt x="639756" y="72916"/>
                  <a:pt x="640098" y="77149"/>
                  <a:pt x="639142" y="84521"/>
                </a:cubicBezTo>
                <a:cubicBezTo>
                  <a:pt x="638186" y="91893"/>
                  <a:pt x="636753" y="96399"/>
                  <a:pt x="634841" y="98037"/>
                </a:cubicBezTo>
                <a:cubicBezTo>
                  <a:pt x="631019" y="100767"/>
                  <a:pt x="624943" y="101860"/>
                  <a:pt x="616615" y="101314"/>
                </a:cubicBezTo>
                <a:cubicBezTo>
                  <a:pt x="608287" y="100767"/>
                  <a:pt x="604123" y="98993"/>
                  <a:pt x="604123" y="95989"/>
                </a:cubicBezTo>
                <a:cubicBezTo>
                  <a:pt x="604123" y="94897"/>
                  <a:pt x="602348" y="94760"/>
                  <a:pt x="598799" y="95579"/>
                </a:cubicBezTo>
                <a:cubicBezTo>
                  <a:pt x="593338" y="96945"/>
                  <a:pt x="589515" y="96535"/>
                  <a:pt x="587331" y="94351"/>
                </a:cubicBezTo>
                <a:cubicBezTo>
                  <a:pt x="586785" y="93805"/>
                  <a:pt x="586785" y="93122"/>
                  <a:pt x="587331" y="92303"/>
                </a:cubicBezTo>
                <a:cubicBezTo>
                  <a:pt x="588150" y="91211"/>
                  <a:pt x="589652" y="90938"/>
                  <a:pt x="591836" y="91484"/>
                </a:cubicBezTo>
                <a:cubicBezTo>
                  <a:pt x="593747" y="92303"/>
                  <a:pt x="597843" y="90733"/>
                  <a:pt x="604123" y="86774"/>
                </a:cubicBezTo>
                <a:cubicBezTo>
                  <a:pt x="610403" y="82814"/>
                  <a:pt x="614363" y="79333"/>
                  <a:pt x="616001" y="76329"/>
                </a:cubicBezTo>
                <a:cubicBezTo>
                  <a:pt x="617366" y="74145"/>
                  <a:pt x="617503" y="71824"/>
                  <a:pt x="616410" y="69367"/>
                </a:cubicBezTo>
                <a:cubicBezTo>
                  <a:pt x="615318" y="65817"/>
                  <a:pt x="613134" y="62199"/>
                  <a:pt x="609857" y="58513"/>
                </a:cubicBezTo>
                <a:cubicBezTo>
                  <a:pt x="606581" y="54827"/>
                  <a:pt x="603577" y="52711"/>
                  <a:pt x="600846" y="52165"/>
                </a:cubicBezTo>
                <a:cubicBezTo>
                  <a:pt x="597570" y="51345"/>
                  <a:pt x="595932" y="50253"/>
                  <a:pt x="595932" y="48888"/>
                </a:cubicBezTo>
                <a:cubicBezTo>
                  <a:pt x="595932" y="47523"/>
                  <a:pt x="593884" y="47523"/>
                  <a:pt x="589788" y="48888"/>
                </a:cubicBezTo>
                <a:cubicBezTo>
                  <a:pt x="585692" y="49980"/>
                  <a:pt x="583918" y="49844"/>
                  <a:pt x="584464" y="48478"/>
                </a:cubicBezTo>
                <a:cubicBezTo>
                  <a:pt x="584737" y="46840"/>
                  <a:pt x="587331" y="45202"/>
                  <a:pt x="592246" y="43563"/>
                </a:cubicBezTo>
                <a:cubicBezTo>
                  <a:pt x="596614" y="41925"/>
                  <a:pt x="599072" y="41106"/>
                  <a:pt x="599618" y="41106"/>
                </a:cubicBezTo>
                <a:close/>
                <a:moveTo>
                  <a:pt x="2283688" y="251"/>
                </a:moveTo>
                <a:cubicBezTo>
                  <a:pt x="2286350" y="865"/>
                  <a:pt x="2288432" y="2606"/>
                  <a:pt x="2289934" y="5473"/>
                </a:cubicBezTo>
                <a:cubicBezTo>
                  <a:pt x="2291026" y="7657"/>
                  <a:pt x="2291572" y="9637"/>
                  <a:pt x="2291572" y="11412"/>
                </a:cubicBezTo>
                <a:cubicBezTo>
                  <a:pt x="2291572" y="13187"/>
                  <a:pt x="2291026" y="16258"/>
                  <a:pt x="2289934" y="20627"/>
                </a:cubicBezTo>
                <a:cubicBezTo>
                  <a:pt x="2288022" y="27180"/>
                  <a:pt x="2286043" y="35440"/>
                  <a:pt x="2283995" y="45407"/>
                </a:cubicBezTo>
                <a:cubicBezTo>
                  <a:pt x="2281947" y="55373"/>
                  <a:pt x="2280104" y="62131"/>
                  <a:pt x="2278466" y="65681"/>
                </a:cubicBezTo>
                <a:cubicBezTo>
                  <a:pt x="2276008" y="71415"/>
                  <a:pt x="2273278" y="81381"/>
                  <a:pt x="2270274" y="95579"/>
                </a:cubicBezTo>
                <a:cubicBezTo>
                  <a:pt x="2268909" y="101860"/>
                  <a:pt x="2266315" y="112031"/>
                  <a:pt x="2262492" y="126093"/>
                </a:cubicBezTo>
                <a:cubicBezTo>
                  <a:pt x="2258670" y="140155"/>
                  <a:pt x="2256758" y="147459"/>
                  <a:pt x="2256758" y="148005"/>
                </a:cubicBezTo>
                <a:cubicBezTo>
                  <a:pt x="2256758" y="148278"/>
                  <a:pt x="2257031" y="148415"/>
                  <a:pt x="2257577" y="148415"/>
                </a:cubicBezTo>
                <a:lnTo>
                  <a:pt x="2259625" y="148415"/>
                </a:lnTo>
                <a:cubicBezTo>
                  <a:pt x="2260444" y="148415"/>
                  <a:pt x="2261400" y="148278"/>
                  <a:pt x="2262492" y="148005"/>
                </a:cubicBezTo>
                <a:cubicBezTo>
                  <a:pt x="2266315" y="147186"/>
                  <a:pt x="2269933" y="147937"/>
                  <a:pt x="2273346" y="150258"/>
                </a:cubicBezTo>
                <a:cubicBezTo>
                  <a:pt x="2276759" y="152579"/>
                  <a:pt x="2282152" y="154831"/>
                  <a:pt x="2289524" y="157016"/>
                </a:cubicBezTo>
                <a:cubicBezTo>
                  <a:pt x="2302358" y="160838"/>
                  <a:pt x="2311505" y="169166"/>
                  <a:pt x="2316966" y="182000"/>
                </a:cubicBezTo>
                <a:cubicBezTo>
                  <a:pt x="2322427" y="194833"/>
                  <a:pt x="2323246" y="209987"/>
                  <a:pt x="2319423" y="227463"/>
                </a:cubicBezTo>
                <a:cubicBezTo>
                  <a:pt x="2317239" y="236746"/>
                  <a:pt x="2315805" y="243573"/>
                  <a:pt x="2315122" y="247941"/>
                </a:cubicBezTo>
                <a:cubicBezTo>
                  <a:pt x="2314440" y="252310"/>
                  <a:pt x="2313757" y="254768"/>
                  <a:pt x="2313075" y="255314"/>
                </a:cubicBezTo>
                <a:cubicBezTo>
                  <a:pt x="2312392" y="255860"/>
                  <a:pt x="2309935" y="262345"/>
                  <a:pt x="2305702" y="274769"/>
                </a:cubicBezTo>
                <a:cubicBezTo>
                  <a:pt x="2301470" y="287192"/>
                  <a:pt x="2298876" y="294087"/>
                  <a:pt x="2297920" y="295452"/>
                </a:cubicBezTo>
                <a:cubicBezTo>
                  <a:pt x="2296965" y="296817"/>
                  <a:pt x="2296078" y="299002"/>
                  <a:pt x="2295258" y="302005"/>
                </a:cubicBezTo>
                <a:cubicBezTo>
                  <a:pt x="2293074" y="309105"/>
                  <a:pt x="2287886" y="320777"/>
                  <a:pt x="2279694" y="337024"/>
                </a:cubicBezTo>
                <a:cubicBezTo>
                  <a:pt x="2271503" y="353270"/>
                  <a:pt x="2264404" y="366036"/>
                  <a:pt x="2258396" y="375319"/>
                </a:cubicBezTo>
                <a:cubicBezTo>
                  <a:pt x="2252936" y="383238"/>
                  <a:pt x="2248498" y="388357"/>
                  <a:pt x="2245086" y="390678"/>
                </a:cubicBezTo>
                <a:cubicBezTo>
                  <a:pt x="2241672" y="392999"/>
                  <a:pt x="2237781" y="393204"/>
                  <a:pt x="2233412" y="391293"/>
                </a:cubicBezTo>
                <a:cubicBezTo>
                  <a:pt x="2229863" y="389927"/>
                  <a:pt x="2227542" y="389245"/>
                  <a:pt x="2226450" y="389245"/>
                </a:cubicBezTo>
                <a:cubicBezTo>
                  <a:pt x="2226177" y="389518"/>
                  <a:pt x="2225904" y="389518"/>
                  <a:pt x="2225630" y="389245"/>
                </a:cubicBezTo>
                <a:cubicBezTo>
                  <a:pt x="2225358" y="388972"/>
                  <a:pt x="2225221" y="388562"/>
                  <a:pt x="2225221" y="388016"/>
                </a:cubicBezTo>
                <a:cubicBezTo>
                  <a:pt x="2225221" y="386105"/>
                  <a:pt x="2221398" y="380917"/>
                  <a:pt x="2213753" y="372452"/>
                </a:cubicBezTo>
                <a:cubicBezTo>
                  <a:pt x="2210203" y="368630"/>
                  <a:pt x="2206858" y="362827"/>
                  <a:pt x="2203718" y="355045"/>
                </a:cubicBezTo>
                <a:cubicBezTo>
                  <a:pt x="2200578" y="347263"/>
                  <a:pt x="2199008" y="340505"/>
                  <a:pt x="2199008" y="334771"/>
                </a:cubicBezTo>
                <a:cubicBezTo>
                  <a:pt x="2198735" y="330949"/>
                  <a:pt x="2198189" y="327535"/>
                  <a:pt x="2197370" y="324532"/>
                </a:cubicBezTo>
                <a:cubicBezTo>
                  <a:pt x="2196004" y="319617"/>
                  <a:pt x="2193684" y="321801"/>
                  <a:pt x="2190407" y="331085"/>
                </a:cubicBezTo>
                <a:cubicBezTo>
                  <a:pt x="2190134" y="331631"/>
                  <a:pt x="2189998" y="332177"/>
                  <a:pt x="2189998" y="332723"/>
                </a:cubicBezTo>
                <a:cubicBezTo>
                  <a:pt x="2186448" y="343099"/>
                  <a:pt x="2175662" y="365216"/>
                  <a:pt x="2157641" y="399075"/>
                </a:cubicBezTo>
                <a:cubicBezTo>
                  <a:pt x="2146173" y="420373"/>
                  <a:pt x="2138391" y="434435"/>
                  <a:pt x="2134295" y="441261"/>
                </a:cubicBezTo>
                <a:cubicBezTo>
                  <a:pt x="2130200" y="448087"/>
                  <a:pt x="2125558" y="454094"/>
                  <a:pt x="2120370" y="459282"/>
                </a:cubicBezTo>
                <a:cubicBezTo>
                  <a:pt x="2112998" y="466928"/>
                  <a:pt x="2109311" y="470136"/>
                  <a:pt x="2109311" y="468907"/>
                </a:cubicBezTo>
                <a:cubicBezTo>
                  <a:pt x="2109311" y="467678"/>
                  <a:pt x="2108697" y="468156"/>
                  <a:pt x="2107468" y="470341"/>
                </a:cubicBezTo>
                <a:cubicBezTo>
                  <a:pt x="2106240" y="472525"/>
                  <a:pt x="2103987" y="473208"/>
                  <a:pt x="2100710" y="472389"/>
                </a:cubicBezTo>
                <a:cubicBezTo>
                  <a:pt x="2097434" y="471569"/>
                  <a:pt x="2093679" y="469112"/>
                  <a:pt x="2089447" y="465016"/>
                </a:cubicBezTo>
                <a:cubicBezTo>
                  <a:pt x="2085214" y="460920"/>
                  <a:pt x="2083098" y="457644"/>
                  <a:pt x="2083098" y="455186"/>
                </a:cubicBezTo>
                <a:cubicBezTo>
                  <a:pt x="2083098" y="452729"/>
                  <a:pt x="2082348" y="451227"/>
                  <a:pt x="2080846" y="450681"/>
                </a:cubicBezTo>
                <a:cubicBezTo>
                  <a:pt x="2079344" y="450135"/>
                  <a:pt x="2077501" y="445903"/>
                  <a:pt x="2075316" y="437984"/>
                </a:cubicBezTo>
                <a:cubicBezTo>
                  <a:pt x="2073132" y="430066"/>
                  <a:pt x="2071357" y="424605"/>
                  <a:pt x="2069992" y="421601"/>
                </a:cubicBezTo>
                <a:lnTo>
                  <a:pt x="2069173" y="417915"/>
                </a:lnTo>
                <a:lnTo>
                  <a:pt x="2069582" y="418325"/>
                </a:lnTo>
                <a:cubicBezTo>
                  <a:pt x="2070402" y="419144"/>
                  <a:pt x="2071767" y="418461"/>
                  <a:pt x="2073678" y="416277"/>
                </a:cubicBezTo>
                <a:cubicBezTo>
                  <a:pt x="2074770" y="414911"/>
                  <a:pt x="2075385" y="414161"/>
                  <a:pt x="2075521" y="414024"/>
                </a:cubicBezTo>
                <a:cubicBezTo>
                  <a:pt x="2075658" y="413888"/>
                  <a:pt x="2075453" y="414775"/>
                  <a:pt x="2074907" y="416686"/>
                </a:cubicBezTo>
                <a:cubicBezTo>
                  <a:pt x="2074634" y="417779"/>
                  <a:pt x="2074770" y="418188"/>
                  <a:pt x="2075316" y="417915"/>
                </a:cubicBezTo>
                <a:cubicBezTo>
                  <a:pt x="2075863" y="417642"/>
                  <a:pt x="2076955" y="416550"/>
                  <a:pt x="2078593" y="414638"/>
                </a:cubicBezTo>
                <a:cubicBezTo>
                  <a:pt x="2081870" y="410543"/>
                  <a:pt x="2084054" y="408768"/>
                  <a:pt x="2085146" y="409314"/>
                </a:cubicBezTo>
                <a:cubicBezTo>
                  <a:pt x="2085966" y="409860"/>
                  <a:pt x="2086375" y="409724"/>
                  <a:pt x="2086375" y="408904"/>
                </a:cubicBezTo>
                <a:cubicBezTo>
                  <a:pt x="2086375" y="408631"/>
                  <a:pt x="2086238" y="408085"/>
                  <a:pt x="2085966" y="407266"/>
                </a:cubicBezTo>
                <a:cubicBezTo>
                  <a:pt x="2085419" y="406174"/>
                  <a:pt x="2085351" y="405423"/>
                  <a:pt x="2085761" y="405013"/>
                </a:cubicBezTo>
                <a:cubicBezTo>
                  <a:pt x="2086170" y="404604"/>
                  <a:pt x="2087058" y="404536"/>
                  <a:pt x="2088423" y="404809"/>
                </a:cubicBezTo>
                <a:lnTo>
                  <a:pt x="2091409" y="403157"/>
                </a:lnTo>
                <a:lnTo>
                  <a:pt x="2093007" y="402273"/>
                </a:lnTo>
                <a:lnTo>
                  <a:pt x="2098048" y="399484"/>
                </a:lnTo>
                <a:cubicBezTo>
                  <a:pt x="2102007" y="395388"/>
                  <a:pt x="2103987" y="391975"/>
                  <a:pt x="2103987" y="389245"/>
                </a:cubicBezTo>
                <a:cubicBezTo>
                  <a:pt x="2103987" y="387060"/>
                  <a:pt x="2104533" y="385968"/>
                  <a:pt x="2105625" y="385968"/>
                </a:cubicBezTo>
                <a:cubicBezTo>
                  <a:pt x="2106717" y="385968"/>
                  <a:pt x="2107673" y="384603"/>
                  <a:pt x="2108492" y="381872"/>
                </a:cubicBezTo>
                <a:cubicBezTo>
                  <a:pt x="2109311" y="379142"/>
                  <a:pt x="2111222" y="375729"/>
                  <a:pt x="2114226" y="371633"/>
                </a:cubicBezTo>
                <a:cubicBezTo>
                  <a:pt x="2117230" y="367537"/>
                  <a:pt x="2118732" y="364943"/>
                  <a:pt x="2118732" y="363851"/>
                </a:cubicBezTo>
                <a:cubicBezTo>
                  <a:pt x="2118732" y="362759"/>
                  <a:pt x="2119209" y="361940"/>
                  <a:pt x="2120165" y="361394"/>
                </a:cubicBezTo>
                <a:cubicBezTo>
                  <a:pt x="2121121" y="360848"/>
                  <a:pt x="2125558" y="352861"/>
                  <a:pt x="2133476" y="337434"/>
                </a:cubicBezTo>
                <a:cubicBezTo>
                  <a:pt x="2141395" y="322006"/>
                  <a:pt x="2146719" y="312040"/>
                  <a:pt x="2149450" y="307535"/>
                </a:cubicBezTo>
                <a:cubicBezTo>
                  <a:pt x="2152180" y="303029"/>
                  <a:pt x="2154023" y="298797"/>
                  <a:pt x="2154979" y="294838"/>
                </a:cubicBezTo>
                <a:cubicBezTo>
                  <a:pt x="2155934" y="290879"/>
                  <a:pt x="2156958" y="288899"/>
                  <a:pt x="2158051" y="288899"/>
                </a:cubicBezTo>
                <a:cubicBezTo>
                  <a:pt x="2159143" y="288899"/>
                  <a:pt x="2159689" y="287943"/>
                  <a:pt x="2159689" y="286032"/>
                </a:cubicBezTo>
                <a:cubicBezTo>
                  <a:pt x="2159689" y="284121"/>
                  <a:pt x="2160303" y="282073"/>
                  <a:pt x="2161532" y="279888"/>
                </a:cubicBezTo>
                <a:cubicBezTo>
                  <a:pt x="2162761" y="277704"/>
                  <a:pt x="2165833" y="271014"/>
                  <a:pt x="2170748" y="259819"/>
                </a:cubicBezTo>
                <a:cubicBezTo>
                  <a:pt x="2175662" y="248897"/>
                  <a:pt x="2179758" y="239613"/>
                  <a:pt x="2183035" y="231968"/>
                </a:cubicBezTo>
                <a:cubicBezTo>
                  <a:pt x="2186584" y="224596"/>
                  <a:pt x="2188496" y="218179"/>
                  <a:pt x="2188769" y="212718"/>
                </a:cubicBezTo>
                <a:cubicBezTo>
                  <a:pt x="2189315" y="208076"/>
                  <a:pt x="2189178" y="205755"/>
                  <a:pt x="2188359" y="205755"/>
                </a:cubicBezTo>
                <a:cubicBezTo>
                  <a:pt x="2187813" y="205755"/>
                  <a:pt x="2187130" y="206028"/>
                  <a:pt x="2186311" y="206574"/>
                </a:cubicBezTo>
                <a:cubicBezTo>
                  <a:pt x="2182216" y="208759"/>
                  <a:pt x="2175799" y="208076"/>
                  <a:pt x="2167061" y="204526"/>
                </a:cubicBezTo>
                <a:cubicBezTo>
                  <a:pt x="2162419" y="202615"/>
                  <a:pt x="2158870" y="200294"/>
                  <a:pt x="2156412" y="197564"/>
                </a:cubicBezTo>
                <a:cubicBezTo>
                  <a:pt x="2153955" y="194833"/>
                  <a:pt x="2151088" y="190191"/>
                  <a:pt x="2147811" y="183638"/>
                </a:cubicBezTo>
                <a:cubicBezTo>
                  <a:pt x="2145627" y="178996"/>
                  <a:pt x="2144262" y="175447"/>
                  <a:pt x="2143716" y="172989"/>
                </a:cubicBezTo>
                <a:cubicBezTo>
                  <a:pt x="2143169" y="170532"/>
                  <a:pt x="2143169" y="167392"/>
                  <a:pt x="2143716" y="163569"/>
                </a:cubicBezTo>
                <a:cubicBezTo>
                  <a:pt x="2144262" y="157562"/>
                  <a:pt x="2145081" y="153876"/>
                  <a:pt x="2146173" y="152510"/>
                </a:cubicBezTo>
                <a:cubicBezTo>
                  <a:pt x="2147265" y="150599"/>
                  <a:pt x="2149928" y="150394"/>
                  <a:pt x="2154160" y="151896"/>
                </a:cubicBezTo>
                <a:cubicBezTo>
                  <a:pt x="2158392" y="153398"/>
                  <a:pt x="2162283" y="155924"/>
                  <a:pt x="2165833" y="159473"/>
                </a:cubicBezTo>
                <a:lnTo>
                  <a:pt x="2172386" y="166026"/>
                </a:lnTo>
                <a:lnTo>
                  <a:pt x="2189588" y="163159"/>
                </a:lnTo>
                <a:cubicBezTo>
                  <a:pt x="2207063" y="160429"/>
                  <a:pt x="2215801" y="155377"/>
                  <a:pt x="2215801" y="148005"/>
                </a:cubicBezTo>
                <a:cubicBezTo>
                  <a:pt x="2215801" y="145548"/>
                  <a:pt x="2218326" y="139199"/>
                  <a:pt x="2223378" y="128960"/>
                </a:cubicBezTo>
                <a:cubicBezTo>
                  <a:pt x="2228430" y="118721"/>
                  <a:pt x="2230955" y="112918"/>
                  <a:pt x="2230955" y="111553"/>
                </a:cubicBezTo>
                <a:cubicBezTo>
                  <a:pt x="2230955" y="110188"/>
                  <a:pt x="2231501" y="108549"/>
                  <a:pt x="2232593" y="106638"/>
                </a:cubicBezTo>
                <a:cubicBezTo>
                  <a:pt x="2234505" y="103088"/>
                  <a:pt x="2237850" y="94965"/>
                  <a:pt x="2242628" y="82268"/>
                </a:cubicBezTo>
                <a:cubicBezTo>
                  <a:pt x="2247406" y="69572"/>
                  <a:pt x="2249796" y="62131"/>
                  <a:pt x="2249796" y="59946"/>
                </a:cubicBezTo>
                <a:cubicBezTo>
                  <a:pt x="2249796" y="59127"/>
                  <a:pt x="2249932" y="58445"/>
                  <a:pt x="2250205" y="57899"/>
                </a:cubicBezTo>
                <a:lnTo>
                  <a:pt x="2251024" y="56670"/>
                </a:lnTo>
                <a:cubicBezTo>
                  <a:pt x="2251024" y="56397"/>
                  <a:pt x="2251161" y="56397"/>
                  <a:pt x="2251434" y="56670"/>
                </a:cubicBezTo>
                <a:cubicBezTo>
                  <a:pt x="2251980" y="56943"/>
                  <a:pt x="2252731" y="56260"/>
                  <a:pt x="2253686" y="54622"/>
                </a:cubicBezTo>
                <a:cubicBezTo>
                  <a:pt x="2254642" y="52984"/>
                  <a:pt x="2255666" y="51072"/>
                  <a:pt x="2256758" y="48888"/>
                </a:cubicBezTo>
                <a:cubicBezTo>
                  <a:pt x="2259762" y="42335"/>
                  <a:pt x="2260854" y="39058"/>
                  <a:pt x="2260035" y="39058"/>
                </a:cubicBezTo>
                <a:cubicBezTo>
                  <a:pt x="2259762" y="39058"/>
                  <a:pt x="2259216" y="39195"/>
                  <a:pt x="2258396" y="39468"/>
                </a:cubicBezTo>
                <a:lnTo>
                  <a:pt x="2257577" y="39468"/>
                </a:lnTo>
                <a:cubicBezTo>
                  <a:pt x="2257850" y="39195"/>
                  <a:pt x="2258533" y="38649"/>
                  <a:pt x="2259625" y="37829"/>
                </a:cubicBezTo>
                <a:cubicBezTo>
                  <a:pt x="2261810" y="36191"/>
                  <a:pt x="2262492" y="34689"/>
                  <a:pt x="2261673" y="33324"/>
                </a:cubicBezTo>
                <a:cubicBezTo>
                  <a:pt x="2260854" y="31959"/>
                  <a:pt x="2261400" y="29365"/>
                  <a:pt x="2263312" y="25542"/>
                </a:cubicBezTo>
                <a:cubicBezTo>
                  <a:pt x="2265496" y="21446"/>
                  <a:pt x="2266042" y="18989"/>
                  <a:pt x="2264950" y="18170"/>
                </a:cubicBezTo>
                <a:cubicBezTo>
                  <a:pt x="2264404" y="17624"/>
                  <a:pt x="2263584" y="18306"/>
                  <a:pt x="2262492" y="20218"/>
                </a:cubicBezTo>
                <a:cubicBezTo>
                  <a:pt x="2261400" y="20491"/>
                  <a:pt x="2260854" y="19945"/>
                  <a:pt x="2260854" y="18579"/>
                </a:cubicBezTo>
                <a:cubicBezTo>
                  <a:pt x="2260854" y="15849"/>
                  <a:pt x="2261673" y="14484"/>
                  <a:pt x="2263312" y="14484"/>
                </a:cubicBezTo>
                <a:cubicBezTo>
                  <a:pt x="2264950" y="14484"/>
                  <a:pt x="2266520" y="12641"/>
                  <a:pt x="2268022" y="8954"/>
                </a:cubicBezTo>
                <a:cubicBezTo>
                  <a:pt x="2269523" y="5268"/>
                  <a:pt x="2271503" y="2879"/>
                  <a:pt x="2273960" y="1787"/>
                </a:cubicBezTo>
                <a:cubicBezTo>
                  <a:pt x="2277783" y="149"/>
                  <a:pt x="2281026" y="-363"/>
                  <a:pt x="2283688" y="2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00427" y="751992"/>
            <a:ext cx="1791146" cy="1791145"/>
            <a:chOff x="4693651" y="1484785"/>
            <a:chExt cx="2329758" cy="232976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651" y="1484785"/>
              <a:ext cx="2329758" cy="2329761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5497245" y="2228001"/>
              <a:ext cx="722580" cy="722580"/>
              <a:chOff x="5758004" y="2227152"/>
              <a:chExt cx="724278" cy="724278"/>
            </a:xfrm>
          </p:grpSpPr>
          <p:sp>
            <p:nvSpPr>
              <p:cNvPr id="10" name="圆角矩形 4"/>
              <p:cNvSpPr/>
              <p:nvPr/>
            </p:nvSpPr>
            <p:spPr>
              <a:xfrm>
                <a:off x="5758004" y="2227152"/>
                <a:ext cx="724278" cy="724278"/>
              </a:xfrm>
              <a:prstGeom prst="roundRect">
                <a:avLst>
                  <a:gd name="adj" fmla="val 702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圆角矩形 5"/>
              <p:cNvSpPr/>
              <p:nvPr/>
            </p:nvSpPr>
            <p:spPr>
              <a:xfrm>
                <a:off x="5804041" y="2273189"/>
                <a:ext cx="632205" cy="632205"/>
              </a:xfrm>
              <a:prstGeom prst="roundRect">
                <a:avLst>
                  <a:gd name="adj" fmla="val 10091"/>
                </a:avLst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5200427" y="2529786"/>
            <a:ext cx="1791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kumimoji="0" lang="zh-CN" altLang="en-US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演示设计 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24914" y="4523658"/>
            <a:ext cx="35421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dirty="0" err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™</a:t>
            </a:r>
            <a:r>
              <a: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出品</a:t>
            </a:r>
            <a:endParaRPr lang="en-US" altLang="zh-CN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"/>
          <p:cNvSpPr txBox="1">
            <a:spLocks/>
          </p:cNvSpPr>
          <p:nvPr/>
        </p:nvSpPr>
        <p:spPr>
          <a:xfrm>
            <a:off x="4121055" y="3997021"/>
            <a:ext cx="3949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</a:rPr>
              <a:t>策划： </a:t>
            </a:r>
            <a:r>
              <a:rPr lang="en-US" altLang="zh-CN" sz="2000" dirty="0">
                <a:solidFill>
                  <a:schemeClr val="accent3"/>
                </a:solidFill>
              </a:rPr>
              <a:t>Jason / </a:t>
            </a:r>
            <a:r>
              <a:rPr lang="zh-CN" altLang="en-US" sz="2000" dirty="0">
                <a:solidFill>
                  <a:schemeClr val="accent3"/>
                </a:solidFill>
              </a:rPr>
              <a:t>设计：</a:t>
            </a:r>
            <a:r>
              <a:rPr lang="en-US" altLang="zh-CN" sz="2000" dirty="0">
                <a:solidFill>
                  <a:schemeClr val="accent3"/>
                </a:solidFill>
              </a:rPr>
              <a:t>@</a:t>
            </a:r>
            <a:r>
              <a:rPr lang="zh-CN" altLang="en-US" sz="2000" dirty="0">
                <a:solidFill>
                  <a:schemeClr val="accent3"/>
                </a:solidFill>
              </a:rPr>
              <a:t>菠萝煮茶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935090" y="3614823"/>
            <a:ext cx="632182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7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-------------------------------------------------------------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935090" y="4226475"/>
            <a:ext cx="632182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7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-------------------------------------------------------------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386263" y="4982566"/>
            <a:ext cx="3419475" cy="674176"/>
            <a:chOff x="4333875" y="5709786"/>
            <a:chExt cx="3419475" cy="674176"/>
          </a:xfrm>
        </p:grpSpPr>
        <p:grpSp>
          <p:nvGrpSpPr>
            <p:cNvPr id="18" name="组合 17"/>
            <p:cNvGrpSpPr/>
            <p:nvPr/>
          </p:nvGrpSpPr>
          <p:grpSpPr>
            <a:xfrm>
              <a:off x="4493048" y="5855072"/>
              <a:ext cx="3169919" cy="420525"/>
              <a:chOff x="4493048" y="6016494"/>
              <a:chExt cx="3169919" cy="420525"/>
            </a:xfrm>
          </p:grpSpPr>
          <p:pic>
            <p:nvPicPr>
              <p:cNvPr id="20" name="图形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93048" y="6016494"/>
                <a:ext cx="1750944" cy="416066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53111" y="6047091"/>
                <a:ext cx="1109856" cy="389928"/>
              </a:xfrm>
              <a:prstGeom prst="rect">
                <a:avLst/>
              </a:prstGeom>
            </p:spPr>
          </p:pic>
        </p:grpSp>
        <p:sp>
          <p:nvSpPr>
            <p:cNvPr id="19" name="矩形 18">
              <a:hlinkClick r:id="rId7"/>
            </p:cNvPr>
            <p:cNvSpPr/>
            <p:nvPr/>
          </p:nvSpPr>
          <p:spPr>
            <a:xfrm>
              <a:off x="4333875" y="5709786"/>
              <a:ext cx="3419475" cy="67417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415559" y="5796982"/>
            <a:ext cx="53608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资料来源</a:t>
            </a:r>
            <a:r>
              <a:rPr lang="zh-CN" altLang="en-US" sz="1400" dirty="0" smtClean="0">
                <a:solidFill>
                  <a:schemeClr val="bg1"/>
                </a:solidFill>
              </a:rPr>
              <a:t>：</a:t>
            </a:r>
            <a:r>
              <a:rPr lang="en-US" altLang="zh-CN" sz="1400" dirty="0">
                <a:solidFill>
                  <a:schemeClr val="bg1"/>
                </a:solidFill>
              </a:rPr>
              <a:t>《</a:t>
            </a:r>
            <a:r>
              <a:rPr lang="zh-CN" altLang="en-US" sz="1400" dirty="0">
                <a:solidFill>
                  <a:schemeClr val="bg1"/>
                </a:solidFill>
              </a:rPr>
              <a:t>随手科技</a:t>
            </a:r>
            <a:r>
              <a:rPr lang="en-US" altLang="zh-CN" sz="1400" dirty="0">
                <a:solidFill>
                  <a:schemeClr val="bg1"/>
                </a:solidFill>
              </a:rPr>
              <a:t>》</a:t>
            </a:r>
            <a:r>
              <a:rPr lang="zh-CN" altLang="en-US" sz="1400" dirty="0">
                <a:solidFill>
                  <a:schemeClr val="bg1"/>
                </a:solidFill>
              </a:rPr>
              <a:t>、</a:t>
            </a:r>
            <a:r>
              <a:rPr lang="en-US" altLang="zh-CN" sz="1400" dirty="0">
                <a:solidFill>
                  <a:schemeClr val="bg1"/>
                </a:solidFill>
              </a:rPr>
              <a:t>《</a:t>
            </a:r>
            <a:r>
              <a:rPr lang="zh-CN" altLang="en-US" sz="1400" dirty="0">
                <a:solidFill>
                  <a:schemeClr val="bg1"/>
                </a:solidFill>
              </a:rPr>
              <a:t>艾瑞咨询</a:t>
            </a:r>
            <a:r>
              <a:rPr lang="en-US" altLang="zh-CN" sz="1400" dirty="0">
                <a:solidFill>
                  <a:schemeClr val="bg1"/>
                </a:solidFill>
              </a:rPr>
              <a:t>》</a:t>
            </a:r>
            <a:endParaRPr lang="zh-CN" altLang="zh-CN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24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00427" y="2529786"/>
            <a:ext cx="179114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kumimoji="0" lang="zh-CN" altLang="en-US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演示设计 </a:t>
            </a:r>
            <a:r>
              <a:rPr kumimoji="0" lang="zh-CN" altLang="en-US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原创作品</a:t>
            </a:r>
            <a:endParaRPr kumimoji="0" lang="en-US" altLang="zh-CN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5194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组合 97"/>
          <p:cNvGrpSpPr/>
          <p:nvPr/>
        </p:nvGrpSpPr>
        <p:grpSpPr>
          <a:xfrm>
            <a:off x="1100918" y="577729"/>
            <a:ext cx="9990164" cy="950167"/>
            <a:chOff x="696686" y="245157"/>
            <a:chExt cx="10591093" cy="950167"/>
          </a:xfrm>
        </p:grpSpPr>
        <p:sp>
          <p:nvSpPr>
            <p:cNvPr id="93" name="矩形 92"/>
            <p:cNvSpPr/>
            <p:nvPr/>
          </p:nvSpPr>
          <p:spPr>
            <a:xfrm>
              <a:off x="696686" y="397636"/>
              <a:ext cx="10591093" cy="797688"/>
            </a:xfrm>
            <a:prstGeom prst="rect">
              <a:avLst/>
            </a:prstGeom>
            <a:solidFill>
              <a:schemeClr val="accent3">
                <a:lumMod val="2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zh-CN" sz="4400" b="1">
                  <a:solidFill>
                    <a:schemeClr val="bg1"/>
                  </a:solidFill>
                </a:rPr>
                <a:t>新消费能力的</a:t>
              </a:r>
              <a:r>
                <a:rPr lang="zh-CN" altLang="en-US" sz="4400" b="1">
                  <a:solidFill>
                    <a:schemeClr val="bg1"/>
                  </a:solidFill>
                </a:rPr>
                <a:t>崛起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997151" y="1597822"/>
            <a:ext cx="99838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2"/>
                </a:solidFill>
              </a:rPr>
              <a:t>去</a:t>
            </a:r>
            <a:r>
              <a:rPr lang="zh-CN" altLang="zh-CN" sz="2400" dirty="0">
                <a:solidFill>
                  <a:schemeClr val="accent2"/>
                </a:solidFill>
              </a:rPr>
              <a:t>年全国</a:t>
            </a:r>
            <a:r>
              <a:rPr lang="zh-CN" altLang="zh-CN" sz="2400" dirty="0" smtClean="0">
                <a:solidFill>
                  <a:schemeClr val="accent2"/>
                </a:solidFill>
              </a:rPr>
              <a:t>年轻人收入支出</a:t>
            </a:r>
            <a:r>
              <a:rPr lang="zh-CN" altLang="en-US" sz="2400" dirty="0" smtClean="0">
                <a:solidFill>
                  <a:schemeClr val="accent2"/>
                </a:solidFill>
              </a:rPr>
              <a:t>情况（</a:t>
            </a:r>
            <a:r>
              <a:rPr lang="en-US" altLang="zh-CN" sz="2400" dirty="0" smtClean="0">
                <a:solidFill>
                  <a:schemeClr val="accent2"/>
                </a:solidFill>
              </a:rPr>
              <a:t>23-35</a:t>
            </a:r>
            <a:r>
              <a:rPr lang="zh-CN" altLang="en-US" sz="2400" dirty="0" smtClean="0">
                <a:solidFill>
                  <a:schemeClr val="accent2"/>
                </a:solidFill>
              </a:rPr>
              <a:t>岁年龄阶段）</a:t>
            </a:r>
            <a:endParaRPr lang="zh-CN" altLang="en-US" sz="2400" dirty="0">
              <a:solidFill>
                <a:schemeClr val="accent2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6157362" y="5346688"/>
            <a:ext cx="5044925" cy="51326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000" b="1" dirty="0"/>
              <a:t>月收入</a:t>
            </a:r>
            <a:r>
              <a:rPr lang="en-US" altLang="zh-CN" sz="2000" b="1" dirty="0"/>
              <a:t>8500</a:t>
            </a:r>
            <a:r>
              <a:rPr lang="zh-CN" altLang="zh-CN" sz="2000" b="1" dirty="0"/>
              <a:t>以上的占比</a:t>
            </a:r>
            <a:r>
              <a:rPr lang="en-US" altLang="zh-CN" sz="2000" b="1" dirty="0"/>
              <a:t>53%</a:t>
            </a:r>
          </a:p>
        </p:txBody>
      </p:sp>
      <p:sp>
        <p:nvSpPr>
          <p:cNvPr id="11" name="矩形 10"/>
          <p:cNvSpPr/>
          <p:nvPr/>
        </p:nvSpPr>
        <p:spPr>
          <a:xfrm>
            <a:off x="8124328" y="3527202"/>
            <a:ext cx="298999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年轻人工资收入</a:t>
            </a:r>
            <a:r>
              <a:rPr lang="zh-CN" altLang="en-US" sz="2400" dirty="0">
                <a:solidFill>
                  <a:schemeClr val="accent2"/>
                </a:solidFill>
                <a:latin typeface="Impact" panose="020B0806030902050204" pitchFamily="34" charset="0"/>
              </a:rPr>
              <a:t>情况</a:t>
            </a:r>
          </a:p>
        </p:txBody>
      </p:sp>
      <p:sp>
        <p:nvSpPr>
          <p:cNvPr id="12" name="矩形 11"/>
          <p:cNvSpPr/>
          <p:nvPr/>
        </p:nvSpPr>
        <p:spPr>
          <a:xfrm>
            <a:off x="1117667" y="2324662"/>
            <a:ext cx="19746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Impact" panose="020B0806030902050204" pitchFamily="34" charset="0"/>
                <a:ea typeface="+mj-ea"/>
              </a:rPr>
              <a:t>￥</a:t>
            </a:r>
            <a:r>
              <a:rPr lang="en-US" altLang="zh-CN" sz="3200" dirty="0" smtClean="0">
                <a:latin typeface="Impact" panose="020B0806030902050204" pitchFamily="34" charset="0"/>
                <a:ea typeface="+mj-ea"/>
              </a:rPr>
              <a:t>6726/</a:t>
            </a:r>
            <a:r>
              <a:rPr lang="zh-CN" altLang="en-US" sz="3200" dirty="0" smtClean="0">
                <a:latin typeface="Impact" panose="020B0806030902050204" pitchFamily="34" charset="0"/>
                <a:ea typeface="+mj-ea"/>
              </a:rPr>
              <a:t>月</a:t>
            </a:r>
            <a:endParaRPr lang="zh-CN" altLang="en-US" sz="3200" dirty="0">
              <a:latin typeface="Impact" panose="020B0806030902050204" pitchFamily="34" charset="0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07738" y="3219477"/>
            <a:ext cx="2105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Impact" panose="020B0806030902050204" pitchFamily="34" charset="0"/>
                <a:ea typeface="+mj-ea"/>
              </a:rPr>
              <a:t>￥</a:t>
            </a:r>
            <a:r>
              <a:rPr lang="en-US" altLang="zh-CN" sz="3200" dirty="0" smtClean="0">
                <a:latin typeface="Impact" panose="020B0806030902050204" pitchFamily="34" charset="0"/>
                <a:ea typeface="+mj-ea"/>
              </a:rPr>
              <a:t>4386/</a:t>
            </a:r>
            <a:r>
              <a:rPr lang="zh-CN" altLang="en-US" sz="3200" dirty="0" smtClean="0">
                <a:latin typeface="Impact" panose="020B0806030902050204" pitchFamily="34" charset="0"/>
                <a:ea typeface="+mj-ea"/>
              </a:rPr>
              <a:t>月</a:t>
            </a:r>
            <a:r>
              <a:rPr lang="en-US" altLang="zh-CN" sz="3200" dirty="0" smtClean="0">
                <a:latin typeface="Impact" panose="020B0806030902050204" pitchFamily="34" charset="0"/>
                <a:ea typeface="+mj-ea"/>
              </a:rPr>
              <a:t> </a:t>
            </a:r>
            <a:endParaRPr lang="zh-CN" altLang="en-US" sz="3200" dirty="0">
              <a:latin typeface="Impact" panose="020B0806030902050204" pitchFamily="34" charset="0"/>
              <a:ea typeface="+mj-ea"/>
            </a:endParaRPr>
          </a:p>
        </p:txBody>
      </p:sp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3607738" y="3924591"/>
            <a:ext cx="1980789" cy="2077534"/>
          </a:xfrm>
          <a:custGeom>
            <a:avLst/>
            <a:gdLst>
              <a:gd name="T0" fmla="*/ 2956 w 3130"/>
              <a:gd name="T1" fmla="*/ 1330 h 3282"/>
              <a:gd name="T2" fmla="*/ 2388 w 3130"/>
              <a:gd name="T3" fmla="*/ 1330 h 3282"/>
              <a:gd name="T4" fmla="*/ 2388 w 3130"/>
              <a:gd name="T5" fmla="*/ 262 h 3282"/>
              <a:gd name="T6" fmla="*/ 2127 w 3130"/>
              <a:gd name="T7" fmla="*/ 0 h 3282"/>
              <a:gd name="T8" fmla="*/ 1015 w 3130"/>
              <a:gd name="T9" fmla="*/ 0 h 3282"/>
              <a:gd name="T10" fmla="*/ 753 w 3130"/>
              <a:gd name="T11" fmla="*/ 262 h 3282"/>
              <a:gd name="T12" fmla="*/ 753 w 3130"/>
              <a:gd name="T13" fmla="*/ 1330 h 3282"/>
              <a:gd name="T14" fmla="*/ 186 w 3130"/>
              <a:gd name="T15" fmla="*/ 1330 h 3282"/>
              <a:gd name="T16" fmla="*/ 88 w 3130"/>
              <a:gd name="T17" fmla="*/ 1559 h 3282"/>
              <a:gd name="T18" fmla="*/ 1462 w 3130"/>
              <a:gd name="T19" fmla="*/ 3217 h 3282"/>
              <a:gd name="T20" fmla="*/ 1680 w 3130"/>
              <a:gd name="T21" fmla="*/ 3217 h 3282"/>
              <a:gd name="T22" fmla="*/ 3054 w 3130"/>
              <a:gd name="T23" fmla="*/ 1559 h 3282"/>
              <a:gd name="T24" fmla="*/ 2956 w 3130"/>
              <a:gd name="T25" fmla="*/ 1330 h 3282"/>
              <a:gd name="T26" fmla="*/ 2083 w 3130"/>
              <a:gd name="T27" fmla="*/ 1069 h 3282"/>
              <a:gd name="T28" fmla="*/ 1712 w 3130"/>
              <a:gd name="T29" fmla="*/ 1592 h 3282"/>
              <a:gd name="T30" fmla="*/ 1963 w 3130"/>
              <a:gd name="T31" fmla="*/ 1592 h 3282"/>
              <a:gd name="T32" fmla="*/ 2029 w 3130"/>
              <a:gd name="T33" fmla="*/ 1658 h 3282"/>
              <a:gd name="T34" fmla="*/ 2029 w 3130"/>
              <a:gd name="T35" fmla="*/ 1756 h 3282"/>
              <a:gd name="T36" fmla="*/ 1963 w 3130"/>
              <a:gd name="T37" fmla="*/ 1821 h 3282"/>
              <a:gd name="T38" fmla="*/ 1691 w 3130"/>
              <a:gd name="T39" fmla="*/ 1821 h 3282"/>
              <a:gd name="T40" fmla="*/ 1691 w 3130"/>
              <a:gd name="T41" fmla="*/ 2083 h 3282"/>
              <a:gd name="T42" fmla="*/ 1625 w 3130"/>
              <a:gd name="T43" fmla="*/ 2148 h 3282"/>
              <a:gd name="T44" fmla="*/ 1505 w 3130"/>
              <a:gd name="T45" fmla="*/ 2148 h 3282"/>
              <a:gd name="T46" fmla="*/ 1440 w 3130"/>
              <a:gd name="T47" fmla="*/ 2083 h 3282"/>
              <a:gd name="T48" fmla="*/ 1440 w 3130"/>
              <a:gd name="T49" fmla="*/ 1821 h 3282"/>
              <a:gd name="T50" fmla="*/ 1167 w 3130"/>
              <a:gd name="T51" fmla="*/ 1821 h 3282"/>
              <a:gd name="T52" fmla="*/ 1102 w 3130"/>
              <a:gd name="T53" fmla="*/ 1756 h 3282"/>
              <a:gd name="T54" fmla="*/ 1102 w 3130"/>
              <a:gd name="T55" fmla="*/ 1658 h 3282"/>
              <a:gd name="T56" fmla="*/ 1167 w 3130"/>
              <a:gd name="T57" fmla="*/ 1592 h 3282"/>
              <a:gd name="T58" fmla="*/ 1418 w 3130"/>
              <a:gd name="T59" fmla="*/ 1592 h 3282"/>
              <a:gd name="T60" fmla="*/ 1058 w 3130"/>
              <a:gd name="T61" fmla="*/ 1069 h 3282"/>
              <a:gd name="T62" fmla="*/ 1058 w 3130"/>
              <a:gd name="T63" fmla="*/ 992 h 3282"/>
              <a:gd name="T64" fmla="*/ 1134 w 3130"/>
              <a:gd name="T65" fmla="*/ 960 h 3282"/>
              <a:gd name="T66" fmla="*/ 1265 w 3130"/>
              <a:gd name="T67" fmla="*/ 960 h 3282"/>
              <a:gd name="T68" fmla="*/ 1320 w 3130"/>
              <a:gd name="T69" fmla="*/ 992 h 3282"/>
              <a:gd name="T70" fmla="*/ 1571 w 3130"/>
              <a:gd name="T71" fmla="*/ 1374 h 3282"/>
              <a:gd name="T72" fmla="*/ 1811 w 3130"/>
              <a:gd name="T73" fmla="*/ 992 h 3282"/>
              <a:gd name="T74" fmla="*/ 1865 w 3130"/>
              <a:gd name="T75" fmla="*/ 960 h 3282"/>
              <a:gd name="T76" fmla="*/ 2018 w 3130"/>
              <a:gd name="T77" fmla="*/ 960 h 3282"/>
              <a:gd name="T78" fmla="*/ 2083 w 3130"/>
              <a:gd name="T79" fmla="*/ 992 h 3282"/>
              <a:gd name="T80" fmla="*/ 2083 w 3130"/>
              <a:gd name="T81" fmla="*/ 1069 h 3282"/>
              <a:gd name="T82" fmla="*/ 2083 w 3130"/>
              <a:gd name="T83" fmla="*/ 1069 h 3282"/>
              <a:gd name="T84" fmla="*/ 2083 w 3130"/>
              <a:gd name="T85" fmla="*/ 1069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30" h="3282">
                <a:moveTo>
                  <a:pt x="2956" y="1330"/>
                </a:moveTo>
                <a:cubicBezTo>
                  <a:pt x="2388" y="1330"/>
                  <a:pt x="2388" y="1330"/>
                  <a:pt x="2388" y="1330"/>
                </a:cubicBezTo>
                <a:cubicBezTo>
                  <a:pt x="2388" y="262"/>
                  <a:pt x="2388" y="262"/>
                  <a:pt x="2388" y="262"/>
                </a:cubicBezTo>
                <a:cubicBezTo>
                  <a:pt x="2388" y="120"/>
                  <a:pt x="2279" y="0"/>
                  <a:pt x="2127" y="0"/>
                </a:cubicBezTo>
                <a:cubicBezTo>
                  <a:pt x="1015" y="0"/>
                  <a:pt x="1015" y="0"/>
                  <a:pt x="1015" y="0"/>
                </a:cubicBezTo>
                <a:cubicBezTo>
                  <a:pt x="873" y="0"/>
                  <a:pt x="753" y="109"/>
                  <a:pt x="753" y="262"/>
                </a:cubicBezTo>
                <a:cubicBezTo>
                  <a:pt x="753" y="1330"/>
                  <a:pt x="753" y="1330"/>
                  <a:pt x="753" y="1330"/>
                </a:cubicBezTo>
                <a:cubicBezTo>
                  <a:pt x="186" y="1330"/>
                  <a:pt x="186" y="1330"/>
                  <a:pt x="186" y="1330"/>
                </a:cubicBezTo>
                <a:cubicBezTo>
                  <a:pt x="77" y="1330"/>
                  <a:pt x="0" y="1461"/>
                  <a:pt x="88" y="1559"/>
                </a:cubicBezTo>
                <a:cubicBezTo>
                  <a:pt x="1462" y="3217"/>
                  <a:pt x="1462" y="3217"/>
                  <a:pt x="1462" y="3217"/>
                </a:cubicBezTo>
                <a:cubicBezTo>
                  <a:pt x="1516" y="3282"/>
                  <a:pt x="1614" y="3282"/>
                  <a:pt x="1680" y="3217"/>
                </a:cubicBezTo>
                <a:cubicBezTo>
                  <a:pt x="3054" y="1559"/>
                  <a:pt x="3054" y="1559"/>
                  <a:pt x="3054" y="1559"/>
                </a:cubicBezTo>
                <a:cubicBezTo>
                  <a:pt x="3130" y="1461"/>
                  <a:pt x="3075" y="1330"/>
                  <a:pt x="2956" y="1330"/>
                </a:cubicBezTo>
                <a:close/>
                <a:moveTo>
                  <a:pt x="2083" y="1069"/>
                </a:moveTo>
                <a:cubicBezTo>
                  <a:pt x="1712" y="1592"/>
                  <a:pt x="1712" y="1592"/>
                  <a:pt x="1712" y="1592"/>
                </a:cubicBezTo>
                <a:cubicBezTo>
                  <a:pt x="1963" y="1592"/>
                  <a:pt x="1963" y="1592"/>
                  <a:pt x="1963" y="1592"/>
                </a:cubicBezTo>
                <a:cubicBezTo>
                  <a:pt x="2007" y="1592"/>
                  <a:pt x="2029" y="1625"/>
                  <a:pt x="2029" y="1658"/>
                </a:cubicBezTo>
                <a:cubicBezTo>
                  <a:pt x="2029" y="1756"/>
                  <a:pt x="2029" y="1756"/>
                  <a:pt x="2029" y="1756"/>
                </a:cubicBezTo>
                <a:cubicBezTo>
                  <a:pt x="2029" y="1799"/>
                  <a:pt x="1996" y="1821"/>
                  <a:pt x="1963" y="1821"/>
                </a:cubicBezTo>
                <a:cubicBezTo>
                  <a:pt x="1691" y="1821"/>
                  <a:pt x="1691" y="1821"/>
                  <a:pt x="1691" y="1821"/>
                </a:cubicBezTo>
                <a:cubicBezTo>
                  <a:pt x="1691" y="2083"/>
                  <a:pt x="1691" y="2083"/>
                  <a:pt x="1691" y="2083"/>
                </a:cubicBezTo>
                <a:cubicBezTo>
                  <a:pt x="1691" y="2126"/>
                  <a:pt x="1658" y="2148"/>
                  <a:pt x="1625" y="2148"/>
                </a:cubicBezTo>
                <a:cubicBezTo>
                  <a:pt x="1505" y="2148"/>
                  <a:pt x="1505" y="2148"/>
                  <a:pt x="1505" y="2148"/>
                </a:cubicBezTo>
                <a:cubicBezTo>
                  <a:pt x="1462" y="2148"/>
                  <a:pt x="1440" y="2116"/>
                  <a:pt x="1440" y="2083"/>
                </a:cubicBezTo>
                <a:cubicBezTo>
                  <a:pt x="1440" y="1821"/>
                  <a:pt x="1440" y="1821"/>
                  <a:pt x="1440" y="1821"/>
                </a:cubicBezTo>
                <a:cubicBezTo>
                  <a:pt x="1167" y="1821"/>
                  <a:pt x="1167" y="1821"/>
                  <a:pt x="1167" y="1821"/>
                </a:cubicBezTo>
                <a:cubicBezTo>
                  <a:pt x="1124" y="1821"/>
                  <a:pt x="1102" y="1788"/>
                  <a:pt x="1102" y="1756"/>
                </a:cubicBezTo>
                <a:cubicBezTo>
                  <a:pt x="1102" y="1658"/>
                  <a:pt x="1102" y="1658"/>
                  <a:pt x="1102" y="1658"/>
                </a:cubicBezTo>
                <a:cubicBezTo>
                  <a:pt x="1102" y="1614"/>
                  <a:pt x="1134" y="1592"/>
                  <a:pt x="1167" y="1592"/>
                </a:cubicBezTo>
                <a:cubicBezTo>
                  <a:pt x="1418" y="1592"/>
                  <a:pt x="1418" y="1592"/>
                  <a:pt x="1418" y="1592"/>
                </a:cubicBezTo>
                <a:cubicBezTo>
                  <a:pt x="1058" y="1069"/>
                  <a:pt x="1058" y="1069"/>
                  <a:pt x="1058" y="1069"/>
                </a:cubicBezTo>
                <a:cubicBezTo>
                  <a:pt x="1047" y="1047"/>
                  <a:pt x="1047" y="1025"/>
                  <a:pt x="1058" y="992"/>
                </a:cubicBezTo>
                <a:cubicBezTo>
                  <a:pt x="1080" y="971"/>
                  <a:pt x="1102" y="960"/>
                  <a:pt x="1134" y="960"/>
                </a:cubicBezTo>
                <a:cubicBezTo>
                  <a:pt x="1265" y="960"/>
                  <a:pt x="1265" y="960"/>
                  <a:pt x="1265" y="960"/>
                </a:cubicBezTo>
                <a:cubicBezTo>
                  <a:pt x="1287" y="960"/>
                  <a:pt x="1309" y="971"/>
                  <a:pt x="1320" y="992"/>
                </a:cubicBezTo>
                <a:cubicBezTo>
                  <a:pt x="1571" y="1374"/>
                  <a:pt x="1571" y="1374"/>
                  <a:pt x="1571" y="1374"/>
                </a:cubicBezTo>
                <a:cubicBezTo>
                  <a:pt x="1811" y="992"/>
                  <a:pt x="1811" y="992"/>
                  <a:pt x="1811" y="992"/>
                </a:cubicBezTo>
                <a:cubicBezTo>
                  <a:pt x="1821" y="971"/>
                  <a:pt x="1843" y="960"/>
                  <a:pt x="1865" y="960"/>
                </a:cubicBezTo>
                <a:cubicBezTo>
                  <a:pt x="2018" y="960"/>
                  <a:pt x="2018" y="960"/>
                  <a:pt x="2018" y="960"/>
                </a:cubicBezTo>
                <a:cubicBezTo>
                  <a:pt x="2040" y="960"/>
                  <a:pt x="2072" y="971"/>
                  <a:pt x="2083" y="992"/>
                </a:cubicBezTo>
                <a:cubicBezTo>
                  <a:pt x="2105" y="1025"/>
                  <a:pt x="2094" y="1047"/>
                  <a:pt x="2083" y="1069"/>
                </a:cubicBezTo>
                <a:close/>
                <a:moveTo>
                  <a:pt x="2083" y="1069"/>
                </a:moveTo>
                <a:cubicBezTo>
                  <a:pt x="2083" y="1069"/>
                  <a:pt x="2083" y="1069"/>
                  <a:pt x="2083" y="1069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86650" y="6138441"/>
            <a:ext cx="137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/>
              <a:t>人均收入</a:t>
            </a:r>
            <a:endParaRPr lang="zh-CN" altLang="zh-CN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3908529" y="6138441"/>
            <a:ext cx="137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/>
              <a:t>人均支出</a:t>
            </a:r>
            <a:endParaRPr lang="zh-CN" altLang="zh-CN" b="1" dirty="0"/>
          </a:p>
        </p:txBody>
      </p:sp>
      <p:grpSp>
        <p:nvGrpSpPr>
          <p:cNvPr id="57" name="81e3d87b-424c-4463-8b4a-e02f3a3444d7" descr="8QQAAB+LCAAAAAAABAC9kk1PwkAQhv+KWfVWmwKipjcq1PSAkED0YDis7NCuabdk2RoI6X93tvQzBT8SQ3ppp+/MPO/M7MmV2q2B2GQWUamGnPqSRp6CiBjEY8QWSRgaxOGCceE/yThZb4j9ti/T6n9euQoe4zCWLzRMQBcQXHEaHj7tVlJDO5UcCXZZ7JQWZa1ak9WKL2EeQASFZs6FGgg2CyhDhWVaaEByP1ACNkh/Y5ndvkEm7x+wVLVE+0Hrkk2AVS9dt9dxbgdDXS5rZKWpQWawjAU7D6Zl3v0M6YxGw5HThDw17mLSYy54lES5LOs7pttaqGMdgpyxEOoyTyiQn+VCOzqWvc+UxAZuLCOqsOHeSq+rIfR7ZsblCQZbrFTAksb+c0h9ekcvTP8oDyw7typpSvFoAdmOuG7nVWqDDIQforh7n/krhlgWxt2s4RnVGim3qkNk0TRR8GBpEKptLzXO6+c3blwJsMKNXfT/0c0ctupvPnRG3cGxU/p2IVnLykFO0GDPsRf4fAGCYXkU8QQAAA==">
            <a:extLst>
              <a:ext uri="{FF2B5EF4-FFF2-40B4-BE49-F238E27FC236}">
                <a16:creationId xmlns="" xmlns:lc="http://schemas.openxmlformats.org/drawingml/2006/lockedCanvas" xmlns:a16="http://schemas.microsoft.com/office/drawing/2014/main" id="{9770F264-4788-4E03-9D2D-59B624685978}"/>
              </a:ext>
            </a:extLst>
          </p:cNvPr>
          <p:cNvGrpSpPr>
            <a:grpSpLocks noChangeAspect="1"/>
          </p:cNvGrpSpPr>
          <p:nvPr/>
        </p:nvGrpSpPr>
        <p:grpSpPr>
          <a:xfrm>
            <a:off x="6114106" y="3473254"/>
            <a:ext cx="4866888" cy="1873434"/>
            <a:chOff x="3041402" y="1815641"/>
            <a:chExt cx="5563962" cy="2141762"/>
          </a:xfrm>
        </p:grpSpPr>
        <p:sp>
          <p:nvSpPr>
            <p:cNvPr id="60" name="ValueShape"/>
            <p:cNvSpPr>
              <a:spLocks/>
            </p:cNvSpPr>
            <p:nvPr/>
          </p:nvSpPr>
          <p:spPr bwMode="auto">
            <a:xfrm>
              <a:off x="3486982" y="1815641"/>
              <a:ext cx="1751994" cy="2141762"/>
            </a:xfrm>
            <a:custGeom>
              <a:avLst/>
              <a:gdLst>
                <a:gd name="connsiteX0" fmla="*/ 916450 w 1910328"/>
                <a:gd name="connsiteY0" fmla="*/ 1111732 h 2335322"/>
                <a:gd name="connsiteX1" fmla="*/ 916450 w 1910328"/>
                <a:gd name="connsiteY1" fmla="*/ 1111863 h 2335322"/>
                <a:gd name="connsiteX2" fmla="*/ 1022330 w 1910328"/>
                <a:gd name="connsiteY2" fmla="*/ 1111863 h 2335322"/>
                <a:gd name="connsiteX3" fmla="*/ 1022330 w 1910328"/>
                <a:gd name="connsiteY3" fmla="*/ 1111732 h 2335322"/>
                <a:gd name="connsiteX4" fmla="*/ 916450 w 1910328"/>
                <a:gd name="connsiteY4" fmla="*/ 1111732 h 2335322"/>
                <a:gd name="connsiteX5" fmla="*/ 676229 w 1910328"/>
                <a:gd name="connsiteY5" fmla="*/ 1080073 h 2335322"/>
                <a:gd name="connsiteX6" fmla="*/ 607651 w 1910328"/>
                <a:gd name="connsiteY6" fmla="*/ 1107822 h 2335322"/>
                <a:gd name="connsiteX7" fmla="*/ 582994 w 1910328"/>
                <a:gd name="connsiteY7" fmla="*/ 1163705 h 2335322"/>
                <a:gd name="connsiteX8" fmla="*/ 592626 w 1910328"/>
                <a:gd name="connsiteY8" fmla="*/ 1213421 h 2335322"/>
                <a:gd name="connsiteX9" fmla="*/ 616127 w 1910328"/>
                <a:gd name="connsiteY9" fmla="*/ 1250805 h 2335322"/>
                <a:gd name="connsiteX10" fmla="*/ 780637 w 1910328"/>
                <a:gd name="connsiteY10" fmla="*/ 1541010 h 2335322"/>
                <a:gd name="connsiteX11" fmla="*/ 603799 w 1910328"/>
                <a:gd name="connsiteY11" fmla="*/ 1541010 h 2335322"/>
                <a:gd name="connsiteX12" fmla="*/ 552943 w 1910328"/>
                <a:gd name="connsiteY12" fmla="*/ 1562978 h 2335322"/>
                <a:gd name="connsiteX13" fmla="*/ 531368 w 1910328"/>
                <a:gd name="connsiteY13" fmla="*/ 1613465 h 2335322"/>
                <a:gd name="connsiteX14" fmla="*/ 552943 w 1910328"/>
                <a:gd name="connsiteY14" fmla="*/ 1666265 h 2335322"/>
                <a:gd name="connsiteX15" fmla="*/ 603799 w 1910328"/>
                <a:gd name="connsiteY15" fmla="*/ 1689389 h 2335322"/>
                <a:gd name="connsiteX16" fmla="*/ 841124 w 1910328"/>
                <a:gd name="connsiteY16" fmla="*/ 1690930 h 2335322"/>
                <a:gd name="connsiteX17" fmla="*/ 841124 w 1910328"/>
                <a:gd name="connsiteY17" fmla="*/ 1768396 h 2335322"/>
                <a:gd name="connsiteX18" fmla="*/ 603799 w 1910328"/>
                <a:gd name="connsiteY18" fmla="*/ 1768396 h 2335322"/>
                <a:gd name="connsiteX19" fmla="*/ 552943 w 1910328"/>
                <a:gd name="connsiteY19" fmla="*/ 1790363 h 2335322"/>
                <a:gd name="connsiteX20" fmla="*/ 531368 w 1910328"/>
                <a:gd name="connsiteY20" fmla="*/ 1840851 h 2335322"/>
                <a:gd name="connsiteX21" fmla="*/ 552943 w 1910328"/>
                <a:gd name="connsiteY21" fmla="*/ 1896733 h 2335322"/>
                <a:gd name="connsiteX22" fmla="*/ 603799 w 1910328"/>
                <a:gd name="connsiteY22" fmla="*/ 1924097 h 2335322"/>
                <a:gd name="connsiteX23" fmla="*/ 841124 w 1910328"/>
                <a:gd name="connsiteY23" fmla="*/ 1924097 h 2335322"/>
                <a:gd name="connsiteX24" fmla="*/ 841124 w 1910328"/>
                <a:gd name="connsiteY24" fmla="*/ 2052049 h 2335322"/>
                <a:gd name="connsiteX25" fmla="*/ 873487 w 1910328"/>
                <a:gd name="connsiteY25" fmla="*/ 2130670 h 2335322"/>
                <a:gd name="connsiteX26" fmla="*/ 957476 w 1910328"/>
                <a:gd name="connsiteY26" fmla="*/ 2156492 h 2335322"/>
                <a:gd name="connsiteX27" fmla="*/ 1071901 w 1910328"/>
                <a:gd name="connsiteY27" fmla="*/ 2052049 h 2335322"/>
                <a:gd name="connsiteX28" fmla="*/ 1071901 w 1910328"/>
                <a:gd name="connsiteY28" fmla="*/ 1921784 h 2335322"/>
                <a:gd name="connsiteX29" fmla="*/ 1307685 w 1910328"/>
                <a:gd name="connsiteY29" fmla="*/ 1922941 h 2335322"/>
                <a:gd name="connsiteX30" fmla="*/ 1358156 w 1910328"/>
                <a:gd name="connsiteY30" fmla="*/ 1899046 h 2335322"/>
                <a:gd name="connsiteX31" fmla="*/ 1378960 w 1910328"/>
                <a:gd name="connsiteY31" fmla="*/ 1845475 h 2335322"/>
                <a:gd name="connsiteX32" fmla="*/ 1358156 w 1910328"/>
                <a:gd name="connsiteY32" fmla="*/ 1792676 h 2335322"/>
                <a:gd name="connsiteX33" fmla="*/ 1307685 w 1910328"/>
                <a:gd name="connsiteY33" fmla="*/ 1768396 h 2335322"/>
                <a:gd name="connsiteX34" fmla="*/ 1071901 w 1910328"/>
                <a:gd name="connsiteY34" fmla="*/ 1768396 h 2335322"/>
                <a:gd name="connsiteX35" fmla="*/ 1071901 w 1910328"/>
                <a:gd name="connsiteY35" fmla="*/ 1693243 h 2335322"/>
                <a:gd name="connsiteX36" fmla="*/ 1306530 w 1910328"/>
                <a:gd name="connsiteY36" fmla="*/ 1692087 h 2335322"/>
                <a:gd name="connsiteX37" fmla="*/ 1357385 w 1910328"/>
                <a:gd name="connsiteY37" fmla="*/ 1667421 h 2335322"/>
                <a:gd name="connsiteX38" fmla="*/ 1378960 w 1910328"/>
                <a:gd name="connsiteY38" fmla="*/ 1613465 h 2335322"/>
                <a:gd name="connsiteX39" fmla="*/ 1358156 w 1910328"/>
                <a:gd name="connsiteY39" fmla="*/ 1562978 h 2335322"/>
                <a:gd name="connsiteX40" fmla="*/ 1307685 w 1910328"/>
                <a:gd name="connsiteY40" fmla="*/ 1541010 h 2335322"/>
                <a:gd name="connsiteX41" fmla="*/ 1126994 w 1910328"/>
                <a:gd name="connsiteY41" fmla="*/ 1541010 h 2335322"/>
                <a:gd name="connsiteX42" fmla="*/ 1317702 w 1910328"/>
                <a:gd name="connsiteY42" fmla="*/ 1231149 h 2335322"/>
                <a:gd name="connsiteX43" fmla="*/ 1341974 w 1910328"/>
                <a:gd name="connsiteY43" fmla="*/ 1163705 h 2335322"/>
                <a:gd name="connsiteX44" fmla="*/ 1330416 w 1910328"/>
                <a:gd name="connsiteY44" fmla="*/ 1121696 h 2335322"/>
                <a:gd name="connsiteX45" fmla="*/ 1310768 w 1910328"/>
                <a:gd name="connsiteY45" fmla="*/ 1097416 h 2335322"/>
                <a:gd name="connsiteX46" fmla="*/ 1283799 w 1910328"/>
                <a:gd name="connsiteY46" fmla="*/ 1085083 h 2335322"/>
                <a:gd name="connsiteX47" fmla="*/ 1249895 w 1910328"/>
                <a:gd name="connsiteY47" fmla="*/ 1080073 h 2335322"/>
                <a:gd name="connsiteX48" fmla="*/ 1197113 w 1910328"/>
                <a:gd name="connsiteY48" fmla="*/ 1099728 h 2335322"/>
                <a:gd name="connsiteX49" fmla="*/ 1158972 w 1910328"/>
                <a:gd name="connsiteY49" fmla="*/ 1136727 h 2335322"/>
                <a:gd name="connsiteX50" fmla="*/ 954008 w 1910328"/>
                <a:gd name="connsiteY50" fmla="*/ 1480503 h 2335322"/>
                <a:gd name="connsiteX51" fmla="*/ 767153 w 1910328"/>
                <a:gd name="connsiteY51" fmla="*/ 1139039 h 2335322"/>
                <a:gd name="connsiteX52" fmla="*/ 729011 w 1910328"/>
                <a:gd name="connsiteY52" fmla="*/ 1100499 h 2335322"/>
                <a:gd name="connsiteX53" fmla="*/ 676229 w 1910328"/>
                <a:gd name="connsiteY53" fmla="*/ 1080073 h 2335322"/>
                <a:gd name="connsiteX54" fmla="*/ 960048 w 1910328"/>
                <a:gd name="connsiteY54" fmla="*/ 630347 h 2335322"/>
                <a:gd name="connsiteX55" fmla="*/ 1888055 w 1910328"/>
                <a:gd name="connsiteY55" fmla="*/ 1751849 h 2335322"/>
                <a:gd name="connsiteX56" fmla="*/ 1798883 w 1910328"/>
                <a:gd name="connsiteY56" fmla="*/ 2272107 h 2335322"/>
                <a:gd name="connsiteX57" fmla="*/ 1736352 w 1910328"/>
                <a:gd name="connsiteY57" fmla="*/ 2335322 h 2335322"/>
                <a:gd name="connsiteX58" fmla="*/ 190152 w 1910328"/>
                <a:gd name="connsiteY58" fmla="*/ 2335322 h 2335322"/>
                <a:gd name="connsiteX59" fmla="*/ 105703 w 1910328"/>
                <a:gd name="connsiteY59" fmla="*/ 2247183 h 2335322"/>
                <a:gd name="connsiteX60" fmla="*/ 32041 w 1910328"/>
                <a:gd name="connsiteY60" fmla="*/ 1720725 h 2335322"/>
                <a:gd name="connsiteX61" fmla="*/ 960048 w 1910328"/>
                <a:gd name="connsiteY61" fmla="*/ 630347 h 2335322"/>
                <a:gd name="connsiteX62" fmla="*/ 776121 w 1910328"/>
                <a:gd name="connsiteY62" fmla="*/ 0 h 2335322"/>
                <a:gd name="connsiteX63" fmla="*/ 989934 w 1910328"/>
                <a:gd name="connsiteY63" fmla="*/ 101517 h 2335322"/>
                <a:gd name="connsiteX64" fmla="*/ 1264984 w 1910328"/>
                <a:gd name="connsiteY64" fmla="*/ 15538 h 2335322"/>
                <a:gd name="connsiteX65" fmla="*/ 1364625 w 1910328"/>
                <a:gd name="connsiteY65" fmla="*/ 255865 h 2335322"/>
                <a:gd name="connsiteX66" fmla="*/ 1489176 w 1910328"/>
                <a:gd name="connsiteY66" fmla="*/ 167814 h 2335322"/>
                <a:gd name="connsiteX67" fmla="*/ 1145623 w 1910328"/>
                <a:gd name="connsiteY67" fmla="*/ 574919 h 2335322"/>
                <a:gd name="connsiteX68" fmla="*/ 769894 w 1910328"/>
                <a:gd name="connsiteY68" fmla="*/ 581134 h 2335322"/>
                <a:gd name="connsiteX69" fmla="*/ 420113 w 1910328"/>
                <a:gd name="connsiteY69" fmla="*/ 309731 h 2335322"/>
                <a:gd name="connsiteX70" fmla="*/ 665063 w 1910328"/>
                <a:gd name="connsiteY70" fmla="*/ 243434 h 2335322"/>
                <a:gd name="connsiteX71" fmla="*/ 776121 w 1910328"/>
                <a:gd name="connsiteY71" fmla="*/ 0 h 2335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910328" h="2335322">
                  <a:moveTo>
                    <a:pt x="916450" y="1111732"/>
                  </a:moveTo>
                  <a:lnTo>
                    <a:pt x="916450" y="1111863"/>
                  </a:lnTo>
                  <a:lnTo>
                    <a:pt x="1022330" y="1111863"/>
                  </a:lnTo>
                  <a:lnTo>
                    <a:pt x="1022330" y="1111732"/>
                  </a:lnTo>
                  <a:cubicBezTo>
                    <a:pt x="1022330" y="1111732"/>
                    <a:pt x="1022330" y="1111732"/>
                    <a:pt x="916450" y="1111732"/>
                  </a:cubicBezTo>
                  <a:close/>
                  <a:moveTo>
                    <a:pt x="676229" y="1080073"/>
                  </a:moveTo>
                  <a:cubicBezTo>
                    <a:pt x="642711" y="1084313"/>
                    <a:pt x="619980" y="1093562"/>
                    <a:pt x="607651" y="1107822"/>
                  </a:cubicBezTo>
                  <a:cubicBezTo>
                    <a:pt x="595323" y="1122082"/>
                    <a:pt x="587232" y="1140581"/>
                    <a:pt x="582994" y="1163705"/>
                  </a:cubicBezTo>
                  <a:cubicBezTo>
                    <a:pt x="582224" y="1181818"/>
                    <a:pt x="585306" y="1198391"/>
                    <a:pt x="592626" y="1213421"/>
                  </a:cubicBezTo>
                  <a:cubicBezTo>
                    <a:pt x="600331" y="1228452"/>
                    <a:pt x="608037" y="1241170"/>
                    <a:pt x="616127" y="1250805"/>
                  </a:cubicBezTo>
                  <a:cubicBezTo>
                    <a:pt x="616127" y="1250805"/>
                    <a:pt x="616127" y="1250805"/>
                    <a:pt x="780637" y="1541010"/>
                  </a:cubicBezTo>
                  <a:cubicBezTo>
                    <a:pt x="780637" y="1541010"/>
                    <a:pt x="780637" y="1541010"/>
                    <a:pt x="603799" y="1541010"/>
                  </a:cubicBezTo>
                  <a:cubicBezTo>
                    <a:pt x="581838" y="1542552"/>
                    <a:pt x="564887" y="1549874"/>
                    <a:pt x="552943" y="1562978"/>
                  </a:cubicBezTo>
                  <a:cubicBezTo>
                    <a:pt x="541000" y="1576081"/>
                    <a:pt x="533680" y="1593039"/>
                    <a:pt x="531368" y="1613465"/>
                  </a:cubicBezTo>
                  <a:cubicBezTo>
                    <a:pt x="533680" y="1634662"/>
                    <a:pt x="541000" y="1652391"/>
                    <a:pt x="552943" y="1666265"/>
                  </a:cubicBezTo>
                  <a:cubicBezTo>
                    <a:pt x="564887" y="1680139"/>
                    <a:pt x="581838" y="1687847"/>
                    <a:pt x="603799" y="1689389"/>
                  </a:cubicBezTo>
                  <a:cubicBezTo>
                    <a:pt x="603799" y="1689389"/>
                    <a:pt x="603799" y="1689389"/>
                    <a:pt x="841124" y="1690930"/>
                  </a:cubicBezTo>
                  <a:cubicBezTo>
                    <a:pt x="841124" y="1690930"/>
                    <a:pt x="841124" y="1690930"/>
                    <a:pt x="841124" y="1768396"/>
                  </a:cubicBezTo>
                  <a:cubicBezTo>
                    <a:pt x="841124" y="1768396"/>
                    <a:pt x="841124" y="1768396"/>
                    <a:pt x="603799" y="1768396"/>
                  </a:cubicBezTo>
                  <a:cubicBezTo>
                    <a:pt x="581838" y="1769937"/>
                    <a:pt x="564887" y="1777260"/>
                    <a:pt x="552943" y="1790363"/>
                  </a:cubicBezTo>
                  <a:cubicBezTo>
                    <a:pt x="541000" y="1803467"/>
                    <a:pt x="533680" y="1820424"/>
                    <a:pt x="531368" y="1840851"/>
                  </a:cubicBezTo>
                  <a:cubicBezTo>
                    <a:pt x="533680" y="1861277"/>
                    <a:pt x="541000" y="1879776"/>
                    <a:pt x="552943" y="1896733"/>
                  </a:cubicBezTo>
                  <a:cubicBezTo>
                    <a:pt x="564887" y="1913306"/>
                    <a:pt x="581838" y="1922555"/>
                    <a:pt x="603799" y="1924097"/>
                  </a:cubicBezTo>
                  <a:cubicBezTo>
                    <a:pt x="603799" y="1924097"/>
                    <a:pt x="603799" y="1924097"/>
                    <a:pt x="841124" y="1924097"/>
                  </a:cubicBezTo>
                  <a:cubicBezTo>
                    <a:pt x="841124" y="1924097"/>
                    <a:pt x="841124" y="1924097"/>
                    <a:pt x="841124" y="2052049"/>
                  </a:cubicBezTo>
                  <a:cubicBezTo>
                    <a:pt x="842666" y="2087506"/>
                    <a:pt x="853453" y="2113713"/>
                    <a:pt x="873487" y="2130670"/>
                  </a:cubicBezTo>
                  <a:cubicBezTo>
                    <a:pt x="893521" y="2148013"/>
                    <a:pt x="921646" y="2156492"/>
                    <a:pt x="957476" y="2156492"/>
                  </a:cubicBezTo>
                  <a:cubicBezTo>
                    <a:pt x="1030677" y="2156492"/>
                    <a:pt x="1068433" y="2121806"/>
                    <a:pt x="1071901" y="2052049"/>
                  </a:cubicBezTo>
                  <a:cubicBezTo>
                    <a:pt x="1071901" y="2052049"/>
                    <a:pt x="1071901" y="2052049"/>
                    <a:pt x="1071901" y="1921784"/>
                  </a:cubicBezTo>
                  <a:cubicBezTo>
                    <a:pt x="1071901" y="1921784"/>
                    <a:pt x="1071901" y="1921784"/>
                    <a:pt x="1307685" y="1922941"/>
                  </a:cubicBezTo>
                  <a:cubicBezTo>
                    <a:pt x="1328875" y="1921399"/>
                    <a:pt x="1345827" y="1913306"/>
                    <a:pt x="1358156" y="1899046"/>
                  </a:cubicBezTo>
                  <a:cubicBezTo>
                    <a:pt x="1370484" y="1884786"/>
                    <a:pt x="1377419" y="1867058"/>
                    <a:pt x="1378960" y="1845475"/>
                  </a:cubicBezTo>
                  <a:cubicBezTo>
                    <a:pt x="1377419" y="1825049"/>
                    <a:pt x="1370484" y="1807706"/>
                    <a:pt x="1358156" y="1792676"/>
                  </a:cubicBezTo>
                  <a:cubicBezTo>
                    <a:pt x="1345827" y="1778031"/>
                    <a:pt x="1328875" y="1769937"/>
                    <a:pt x="1307685" y="1768396"/>
                  </a:cubicBezTo>
                  <a:cubicBezTo>
                    <a:pt x="1307685" y="1768396"/>
                    <a:pt x="1307685" y="1768396"/>
                    <a:pt x="1071901" y="1768396"/>
                  </a:cubicBezTo>
                  <a:cubicBezTo>
                    <a:pt x="1071901" y="1768396"/>
                    <a:pt x="1071901" y="1768396"/>
                    <a:pt x="1071901" y="1693243"/>
                  </a:cubicBezTo>
                  <a:cubicBezTo>
                    <a:pt x="1071901" y="1693243"/>
                    <a:pt x="1071901" y="1693243"/>
                    <a:pt x="1306530" y="1692087"/>
                  </a:cubicBezTo>
                  <a:cubicBezTo>
                    <a:pt x="1327719" y="1690545"/>
                    <a:pt x="1344671" y="1682066"/>
                    <a:pt x="1357385" y="1667421"/>
                  </a:cubicBezTo>
                  <a:cubicBezTo>
                    <a:pt x="1370099" y="1652776"/>
                    <a:pt x="1377419" y="1634662"/>
                    <a:pt x="1378960" y="1613465"/>
                  </a:cubicBezTo>
                  <a:cubicBezTo>
                    <a:pt x="1377419" y="1593039"/>
                    <a:pt x="1370484" y="1576081"/>
                    <a:pt x="1358156" y="1562978"/>
                  </a:cubicBezTo>
                  <a:cubicBezTo>
                    <a:pt x="1345827" y="1549874"/>
                    <a:pt x="1328875" y="1542552"/>
                    <a:pt x="1307685" y="1541010"/>
                  </a:cubicBezTo>
                  <a:cubicBezTo>
                    <a:pt x="1307685" y="1541010"/>
                    <a:pt x="1307685" y="1541010"/>
                    <a:pt x="1126994" y="1541010"/>
                  </a:cubicBezTo>
                  <a:cubicBezTo>
                    <a:pt x="1126994" y="1541010"/>
                    <a:pt x="1126994" y="1541010"/>
                    <a:pt x="1317702" y="1231149"/>
                  </a:cubicBezTo>
                  <a:cubicBezTo>
                    <a:pt x="1333884" y="1209953"/>
                    <a:pt x="1341974" y="1187214"/>
                    <a:pt x="1341974" y="1163705"/>
                  </a:cubicBezTo>
                  <a:cubicBezTo>
                    <a:pt x="1339663" y="1146362"/>
                    <a:pt x="1335810" y="1132487"/>
                    <a:pt x="1330416" y="1121696"/>
                  </a:cubicBezTo>
                  <a:cubicBezTo>
                    <a:pt x="1325023" y="1111290"/>
                    <a:pt x="1318473" y="1103197"/>
                    <a:pt x="1310768" y="1097416"/>
                  </a:cubicBezTo>
                  <a:cubicBezTo>
                    <a:pt x="1303062" y="1091635"/>
                    <a:pt x="1294201" y="1087396"/>
                    <a:pt x="1283799" y="1085083"/>
                  </a:cubicBezTo>
                  <a:cubicBezTo>
                    <a:pt x="1273396" y="1082386"/>
                    <a:pt x="1262224" y="1080844"/>
                    <a:pt x="1249895" y="1080073"/>
                  </a:cubicBezTo>
                  <a:cubicBezTo>
                    <a:pt x="1230246" y="1082386"/>
                    <a:pt x="1212909" y="1088937"/>
                    <a:pt x="1197113" y="1099728"/>
                  </a:cubicBezTo>
                  <a:cubicBezTo>
                    <a:pt x="1181702" y="1110520"/>
                    <a:pt x="1168989" y="1122852"/>
                    <a:pt x="1158972" y="1136727"/>
                  </a:cubicBezTo>
                  <a:cubicBezTo>
                    <a:pt x="1158972" y="1136727"/>
                    <a:pt x="1158972" y="1136727"/>
                    <a:pt x="954008" y="1480503"/>
                  </a:cubicBezTo>
                  <a:cubicBezTo>
                    <a:pt x="954008" y="1480503"/>
                    <a:pt x="954008" y="1480503"/>
                    <a:pt x="767153" y="1139039"/>
                  </a:cubicBezTo>
                  <a:cubicBezTo>
                    <a:pt x="757521" y="1125165"/>
                    <a:pt x="744807" y="1112061"/>
                    <a:pt x="729011" y="1100499"/>
                  </a:cubicBezTo>
                  <a:cubicBezTo>
                    <a:pt x="713600" y="1088552"/>
                    <a:pt x="695878" y="1081615"/>
                    <a:pt x="676229" y="1080073"/>
                  </a:cubicBezTo>
                  <a:close/>
                  <a:moveTo>
                    <a:pt x="960048" y="630347"/>
                  </a:moveTo>
                  <a:cubicBezTo>
                    <a:pt x="1460383" y="630347"/>
                    <a:pt x="1700170" y="967524"/>
                    <a:pt x="1888055" y="1751849"/>
                  </a:cubicBezTo>
                  <a:cubicBezTo>
                    <a:pt x="1939438" y="1965827"/>
                    <a:pt x="1898711" y="2139100"/>
                    <a:pt x="1798883" y="2272107"/>
                  </a:cubicBezTo>
                  <a:lnTo>
                    <a:pt x="1736352" y="2335322"/>
                  </a:lnTo>
                  <a:lnTo>
                    <a:pt x="190152" y="2335322"/>
                  </a:lnTo>
                  <a:lnTo>
                    <a:pt x="105703" y="2247183"/>
                  </a:lnTo>
                  <a:cubicBezTo>
                    <a:pt x="4841" y="2108463"/>
                    <a:pt x="-32577" y="1931591"/>
                    <a:pt x="32041" y="1720725"/>
                  </a:cubicBezTo>
                  <a:cubicBezTo>
                    <a:pt x="226154" y="1088908"/>
                    <a:pt x="419229" y="630347"/>
                    <a:pt x="960048" y="630347"/>
                  </a:cubicBezTo>
                  <a:close/>
                  <a:moveTo>
                    <a:pt x="776121" y="0"/>
                  </a:moveTo>
                  <a:cubicBezTo>
                    <a:pt x="928696" y="0"/>
                    <a:pt x="989934" y="101517"/>
                    <a:pt x="989934" y="101517"/>
                  </a:cubicBezTo>
                  <a:cubicBezTo>
                    <a:pt x="1162229" y="-53866"/>
                    <a:pt x="1264984" y="15538"/>
                    <a:pt x="1264984" y="15538"/>
                  </a:cubicBezTo>
                  <a:cubicBezTo>
                    <a:pt x="1345942" y="88051"/>
                    <a:pt x="1364625" y="255865"/>
                    <a:pt x="1364625" y="255865"/>
                  </a:cubicBezTo>
                  <a:cubicBezTo>
                    <a:pt x="1460114" y="232039"/>
                    <a:pt x="1489176" y="167814"/>
                    <a:pt x="1489176" y="167814"/>
                  </a:cubicBezTo>
                  <a:cubicBezTo>
                    <a:pt x="1550413" y="442325"/>
                    <a:pt x="1145623" y="574919"/>
                    <a:pt x="1145623" y="574919"/>
                  </a:cubicBezTo>
                  <a:cubicBezTo>
                    <a:pt x="890293" y="514837"/>
                    <a:pt x="769894" y="581134"/>
                    <a:pt x="769894" y="581134"/>
                  </a:cubicBezTo>
                  <a:cubicBezTo>
                    <a:pt x="668177" y="479617"/>
                    <a:pt x="420113" y="309731"/>
                    <a:pt x="420113" y="309731"/>
                  </a:cubicBezTo>
                  <a:cubicBezTo>
                    <a:pt x="521830" y="187496"/>
                    <a:pt x="665063" y="243434"/>
                    <a:pt x="665063" y="243434"/>
                  </a:cubicBezTo>
                  <a:cubicBezTo>
                    <a:pt x="653646" y="95302"/>
                    <a:pt x="776121" y="0"/>
                    <a:pt x="77612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  <a:gs pos="53000">
                  <a:schemeClr val="accent4">
                    <a:lumMod val="75000"/>
                  </a:schemeClr>
                </a:gs>
                <a:gs pos="53100">
                  <a:schemeClr val="accent4">
                    <a:lumMod val="40000"/>
                    <a:lumOff val="6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5503694" y="2678448"/>
              <a:ext cx="422248" cy="484500"/>
            </a:xfrm>
            <a:custGeom>
              <a:avLst/>
              <a:gdLst>
                <a:gd name="T0" fmla="*/ 804 w 2200"/>
                <a:gd name="T1" fmla="*/ 2190 h 2793"/>
                <a:gd name="T2" fmla="*/ 188 w 2200"/>
                <a:gd name="T3" fmla="*/ 2190 h 2793"/>
                <a:gd name="T4" fmla="*/ 56 w 2200"/>
                <a:gd name="T5" fmla="*/ 2119 h 2793"/>
                <a:gd name="T6" fmla="*/ 0 w 2200"/>
                <a:gd name="T7" fmla="*/ 1974 h 2793"/>
                <a:gd name="T8" fmla="*/ 56 w 2200"/>
                <a:gd name="T9" fmla="*/ 1843 h 2793"/>
                <a:gd name="T10" fmla="*/ 188 w 2200"/>
                <a:gd name="T11" fmla="*/ 1786 h 2793"/>
                <a:gd name="T12" fmla="*/ 804 w 2200"/>
                <a:gd name="T13" fmla="*/ 1786 h 2793"/>
                <a:gd name="T14" fmla="*/ 804 w 2200"/>
                <a:gd name="T15" fmla="*/ 1585 h 2793"/>
                <a:gd name="T16" fmla="*/ 188 w 2200"/>
                <a:gd name="T17" fmla="*/ 1581 h 2793"/>
                <a:gd name="T18" fmla="*/ 56 w 2200"/>
                <a:gd name="T19" fmla="*/ 1521 h 2793"/>
                <a:gd name="T20" fmla="*/ 0 w 2200"/>
                <a:gd name="T21" fmla="*/ 1384 h 2793"/>
                <a:gd name="T22" fmla="*/ 56 w 2200"/>
                <a:gd name="T23" fmla="*/ 1253 h 2793"/>
                <a:gd name="T24" fmla="*/ 188 w 2200"/>
                <a:gd name="T25" fmla="*/ 1196 h 2793"/>
                <a:gd name="T26" fmla="*/ 647 w 2200"/>
                <a:gd name="T27" fmla="*/ 1196 h 2793"/>
                <a:gd name="T28" fmla="*/ 220 w 2200"/>
                <a:gd name="T29" fmla="*/ 443 h 2793"/>
                <a:gd name="T30" fmla="*/ 159 w 2200"/>
                <a:gd name="T31" fmla="*/ 346 h 2793"/>
                <a:gd name="T32" fmla="*/ 134 w 2200"/>
                <a:gd name="T33" fmla="*/ 217 h 2793"/>
                <a:gd name="T34" fmla="*/ 198 w 2200"/>
                <a:gd name="T35" fmla="*/ 72 h 2793"/>
                <a:gd name="T36" fmla="*/ 376 w 2200"/>
                <a:gd name="T37" fmla="*/ 0 h 2793"/>
                <a:gd name="T38" fmla="*/ 513 w 2200"/>
                <a:gd name="T39" fmla="*/ 53 h 2793"/>
                <a:gd name="T40" fmla="*/ 612 w 2200"/>
                <a:gd name="T41" fmla="*/ 153 h 2793"/>
                <a:gd name="T42" fmla="*/ 1097 w 2200"/>
                <a:gd name="T43" fmla="*/ 1039 h 2793"/>
                <a:gd name="T44" fmla="*/ 1629 w 2200"/>
                <a:gd name="T45" fmla="*/ 147 h 2793"/>
                <a:gd name="T46" fmla="*/ 1728 w 2200"/>
                <a:gd name="T47" fmla="*/ 51 h 2793"/>
                <a:gd name="T48" fmla="*/ 1865 w 2200"/>
                <a:gd name="T49" fmla="*/ 0 h 2793"/>
                <a:gd name="T50" fmla="*/ 1953 w 2200"/>
                <a:gd name="T51" fmla="*/ 13 h 2793"/>
                <a:gd name="T52" fmla="*/ 2023 w 2200"/>
                <a:gd name="T53" fmla="*/ 45 h 2793"/>
                <a:gd name="T54" fmla="*/ 2074 w 2200"/>
                <a:gd name="T55" fmla="*/ 108 h 2793"/>
                <a:gd name="T56" fmla="*/ 2104 w 2200"/>
                <a:gd name="T57" fmla="*/ 217 h 2793"/>
                <a:gd name="T58" fmla="*/ 2041 w 2200"/>
                <a:gd name="T59" fmla="*/ 392 h 2793"/>
                <a:gd name="T60" fmla="*/ 1546 w 2200"/>
                <a:gd name="T61" fmla="*/ 1196 h 2793"/>
                <a:gd name="T62" fmla="*/ 2015 w 2200"/>
                <a:gd name="T63" fmla="*/ 1196 h 2793"/>
                <a:gd name="T64" fmla="*/ 2146 w 2200"/>
                <a:gd name="T65" fmla="*/ 1253 h 2793"/>
                <a:gd name="T66" fmla="*/ 2200 w 2200"/>
                <a:gd name="T67" fmla="*/ 1384 h 2793"/>
                <a:gd name="T68" fmla="*/ 2144 w 2200"/>
                <a:gd name="T69" fmla="*/ 1524 h 2793"/>
                <a:gd name="T70" fmla="*/ 2012 w 2200"/>
                <a:gd name="T71" fmla="*/ 1588 h 2793"/>
                <a:gd name="T72" fmla="*/ 1403 w 2200"/>
                <a:gd name="T73" fmla="*/ 1591 h 2793"/>
                <a:gd name="T74" fmla="*/ 1403 w 2200"/>
                <a:gd name="T75" fmla="*/ 1786 h 2793"/>
                <a:gd name="T76" fmla="*/ 2015 w 2200"/>
                <a:gd name="T77" fmla="*/ 1786 h 2793"/>
                <a:gd name="T78" fmla="*/ 2146 w 2200"/>
                <a:gd name="T79" fmla="*/ 1849 h 2793"/>
                <a:gd name="T80" fmla="*/ 2200 w 2200"/>
                <a:gd name="T81" fmla="*/ 1986 h 2793"/>
                <a:gd name="T82" fmla="*/ 2146 w 2200"/>
                <a:gd name="T83" fmla="*/ 2125 h 2793"/>
                <a:gd name="T84" fmla="*/ 2015 w 2200"/>
                <a:gd name="T85" fmla="*/ 2187 h 2793"/>
                <a:gd name="T86" fmla="*/ 1403 w 2200"/>
                <a:gd name="T87" fmla="*/ 2184 h 2793"/>
                <a:gd name="T88" fmla="*/ 1403 w 2200"/>
                <a:gd name="T89" fmla="*/ 2522 h 2793"/>
                <a:gd name="T90" fmla="*/ 1106 w 2200"/>
                <a:gd name="T91" fmla="*/ 2793 h 2793"/>
                <a:gd name="T92" fmla="*/ 888 w 2200"/>
                <a:gd name="T93" fmla="*/ 2726 h 2793"/>
                <a:gd name="T94" fmla="*/ 804 w 2200"/>
                <a:gd name="T95" fmla="*/ 2522 h 2793"/>
                <a:gd name="T96" fmla="*/ 804 w 2200"/>
                <a:gd name="T97" fmla="*/ 2190 h 2793"/>
                <a:gd name="T98" fmla="*/ 804 w 2200"/>
                <a:gd name="T99" fmla="*/ 2190 h 2793"/>
                <a:gd name="T100" fmla="*/ 804 w 2200"/>
                <a:gd name="T101" fmla="*/ 2190 h 2793"/>
                <a:gd name="T102" fmla="*/ 804 w 2200"/>
                <a:gd name="T103" fmla="*/ 2190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2793">
                  <a:moveTo>
                    <a:pt x="804" y="2190"/>
                  </a:moveTo>
                  <a:cubicBezTo>
                    <a:pt x="188" y="2190"/>
                    <a:pt x="188" y="2190"/>
                    <a:pt x="188" y="2190"/>
                  </a:cubicBezTo>
                  <a:cubicBezTo>
                    <a:pt x="131" y="2186"/>
                    <a:pt x="87" y="2162"/>
                    <a:pt x="56" y="2119"/>
                  </a:cubicBezTo>
                  <a:cubicBezTo>
                    <a:pt x="25" y="2075"/>
                    <a:pt x="6" y="2027"/>
                    <a:pt x="0" y="1974"/>
                  </a:cubicBezTo>
                  <a:cubicBezTo>
                    <a:pt x="6" y="1921"/>
                    <a:pt x="25" y="1877"/>
                    <a:pt x="56" y="1843"/>
                  </a:cubicBezTo>
                  <a:cubicBezTo>
                    <a:pt x="87" y="1809"/>
                    <a:pt x="131" y="1790"/>
                    <a:pt x="188" y="1786"/>
                  </a:cubicBezTo>
                  <a:cubicBezTo>
                    <a:pt x="804" y="1786"/>
                    <a:pt x="804" y="1786"/>
                    <a:pt x="804" y="1786"/>
                  </a:cubicBezTo>
                  <a:cubicBezTo>
                    <a:pt x="804" y="1585"/>
                    <a:pt x="804" y="1585"/>
                    <a:pt x="804" y="1585"/>
                  </a:cubicBezTo>
                  <a:cubicBezTo>
                    <a:pt x="188" y="1581"/>
                    <a:pt x="188" y="1581"/>
                    <a:pt x="188" y="1581"/>
                  </a:cubicBezTo>
                  <a:cubicBezTo>
                    <a:pt x="131" y="1577"/>
                    <a:pt x="87" y="1557"/>
                    <a:pt x="56" y="1521"/>
                  </a:cubicBezTo>
                  <a:cubicBezTo>
                    <a:pt x="25" y="1485"/>
                    <a:pt x="6" y="1439"/>
                    <a:pt x="0" y="1384"/>
                  </a:cubicBezTo>
                  <a:cubicBezTo>
                    <a:pt x="6" y="1331"/>
                    <a:pt x="25" y="1287"/>
                    <a:pt x="56" y="1253"/>
                  </a:cubicBezTo>
                  <a:cubicBezTo>
                    <a:pt x="87" y="1219"/>
                    <a:pt x="131" y="1200"/>
                    <a:pt x="188" y="1196"/>
                  </a:cubicBezTo>
                  <a:cubicBezTo>
                    <a:pt x="647" y="1196"/>
                    <a:pt x="647" y="1196"/>
                    <a:pt x="647" y="1196"/>
                  </a:cubicBezTo>
                  <a:cubicBezTo>
                    <a:pt x="220" y="443"/>
                    <a:pt x="220" y="443"/>
                    <a:pt x="220" y="443"/>
                  </a:cubicBezTo>
                  <a:cubicBezTo>
                    <a:pt x="199" y="418"/>
                    <a:pt x="179" y="385"/>
                    <a:pt x="159" y="346"/>
                  </a:cubicBezTo>
                  <a:cubicBezTo>
                    <a:pt x="140" y="307"/>
                    <a:pt x="132" y="264"/>
                    <a:pt x="134" y="217"/>
                  </a:cubicBezTo>
                  <a:cubicBezTo>
                    <a:pt x="145" y="157"/>
                    <a:pt x="166" y="109"/>
                    <a:pt x="198" y="72"/>
                  </a:cubicBezTo>
                  <a:cubicBezTo>
                    <a:pt x="230" y="35"/>
                    <a:pt x="289" y="11"/>
                    <a:pt x="376" y="0"/>
                  </a:cubicBezTo>
                  <a:cubicBezTo>
                    <a:pt x="427" y="4"/>
                    <a:pt x="473" y="22"/>
                    <a:pt x="513" y="53"/>
                  </a:cubicBezTo>
                  <a:cubicBezTo>
                    <a:pt x="554" y="83"/>
                    <a:pt x="587" y="117"/>
                    <a:pt x="612" y="153"/>
                  </a:cubicBezTo>
                  <a:cubicBezTo>
                    <a:pt x="1097" y="1039"/>
                    <a:pt x="1097" y="1039"/>
                    <a:pt x="1097" y="1039"/>
                  </a:cubicBezTo>
                  <a:cubicBezTo>
                    <a:pt x="1629" y="147"/>
                    <a:pt x="1629" y="147"/>
                    <a:pt x="1629" y="147"/>
                  </a:cubicBezTo>
                  <a:cubicBezTo>
                    <a:pt x="1655" y="111"/>
                    <a:pt x="1688" y="79"/>
                    <a:pt x="1728" y="51"/>
                  </a:cubicBezTo>
                  <a:cubicBezTo>
                    <a:pt x="1769" y="23"/>
                    <a:pt x="1814" y="6"/>
                    <a:pt x="1865" y="0"/>
                  </a:cubicBezTo>
                  <a:cubicBezTo>
                    <a:pt x="1897" y="2"/>
                    <a:pt x="1926" y="6"/>
                    <a:pt x="1953" y="13"/>
                  </a:cubicBezTo>
                  <a:cubicBezTo>
                    <a:pt x="1980" y="19"/>
                    <a:pt x="2003" y="30"/>
                    <a:pt x="2023" y="45"/>
                  </a:cubicBezTo>
                  <a:cubicBezTo>
                    <a:pt x="2043" y="60"/>
                    <a:pt x="2060" y="81"/>
                    <a:pt x="2074" y="108"/>
                  </a:cubicBezTo>
                  <a:cubicBezTo>
                    <a:pt x="2088" y="136"/>
                    <a:pt x="2098" y="172"/>
                    <a:pt x="2104" y="217"/>
                  </a:cubicBezTo>
                  <a:cubicBezTo>
                    <a:pt x="2104" y="278"/>
                    <a:pt x="2083" y="337"/>
                    <a:pt x="2041" y="392"/>
                  </a:cubicBezTo>
                  <a:cubicBezTo>
                    <a:pt x="1546" y="1196"/>
                    <a:pt x="1546" y="1196"/>
                    <a:pt x="1546" y="1196"/>
                  </a:cubicBezTo>
                  <a:cubicBezTo>
                    <a:pt x="2015" y="1196"/>
                    <a:pt x="2015" y="1196"/>
                    <a:pt x="2015" y="1196"/>
                  </a:cubicBezTo>
                  <a:cubicBezTo>
                    <a:pt x="2070" y="1200"/>
                    <a:pt x="2114" y="1219"/>
                    <a:pt x="2146" y="1253"/>
                  </a:cubicBezTo>
                  <a:cubicBezTo>
                    <a:pt x="2178" y="1287"/>
                    <a:pt x="2196" y="1331"/>
                    <a:pt x="2200" y="1384"/>
                  </a:cubicBezTo>
                  <a:cubicBezTo>
                    <a:pt x="2196" y="1439"/>
                    <a:pt x="2177" y="1486"/>
                    <a:pt x="2144" y="1524"/>
                  </a:cubicBezTo>
                  <a:cubicBezTo>
                    <a:pt x="2111" y="1562"/>
                    <a:pt x="2067" y="1584"/>
                    <a:pt x="2012" y="1588"/>
                  </a:cubicBezTo>
                  <a:cubicBezTo>
                    <a:pt x="1403" y="1591"/>
                    <a:pt x="1403" y="1591"/>
                    <a:pt x="1403" y="1591"/>
                  </a:cubicBezTo>
                  <a:cubicBezTo>
                    <a:pt x="1403" y="1786"/>
                    <a:pt x="1403" y="1786"/>
                    <a:pt x="1403" y="1786"/>
                  </a:cubicBezTo>
                  <a:cubicBezTo>
                    <a:pt x="2015" y="1786"/>
                    <a:pt x="2015" y="1786"/>
                    <a:pt x="2015" y="1786"/>
                  </a:cubicBezTo>
                  <a:cubicBezTo>
                    <a:pt x="2070" y="1790"/>
                    <a:pt x="2114" y="1811"/>
                    <a:pt x="2146" y="1849"/>
                  </a:cubicBezTo>
                  <a:cubicBezTo>
                    <a:pt x="2178" y="1888"/>
                    <a:pt x="2196" y="1933"/>
                    <a:pt x="2200" y="1986"/>
                  </a:cubicBezTo>
                  <a:cubicBezTo>
                    <a:pt x="2196" y="2042"/>
                    <a:pt x="2178" y="2088"/>
                    <a:pt x="2146" y="2125"/>
                  </a:cubicBezTo>
                  <a:cubicBezTo>
                    <a:pt x="2114" y="2162"/>
                    <a:pt x="2070" y="2183"/>
                    <a:pt x="2015" y="2187"/>
                  </a:cubicBezTo>
                  <a:cubicBezTo>
                    <a:pt x="1403" y="2184"/>
                    <a:pt x="1403" y="2184"/>
                    <a:pt x="1403" y="2184"/>
                  </a:cubicBezTo>
                  <a:cubicBezTo>
                    <a:pt x="1403" y="2522"/>
                    <a:pt x="1403" y="2522"/>
                    <a:pt x="1403" y="2522"/>
                  </a:cubicBezTo>
                  <a:cubicBezTo>
                    <a:pt x="1394" y="2703"/>
                    <a:pt x="1296" y="2793"/>
                    <a:pt x="1106" y="2793"/>
                  </a:cubicBezTo>
                  <a:cubicBezTo>
                    <a:pt x="1013" y="2793"/>
                    <a:pt x="940" y="2771"/>
                    <a:pt x="888" y="2726"/>
                  </a:cubicBezTo>
                  <a:cubicBezTo>
                    <a:pt x="836" y="2682"/>
                    <a:pt x="808" y="2614"/>
                    <a:pt x="804" y="2522"/>
                  </a:cubicBezTo>
                  <a:cubicBezTo>
                    <a:pt x="804" y="2190"/>
                    <a:pt x="804" y="2190"/>
                    <a:pt x="804" y="2190"/>
                  </a:cubicBezTo>
                  <a:cubicBezTo>
                    <a:pt x="804" y="2190"/>
                    <a:pt x="804" y="2190"/>
                    <a:pt x="804" y="2190"/>
                  </a:cubicBezTo>
                  <a:moveTo>
                    <a:pt x="804" y="2190"/>
                  </a:moveTo>
                  <a:cubicBezTo>
                    <a:pt x="804" y="2190"/>
                    <a:pt x="804" y="2190"/>
                    <a:pt x="804" y="219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Freeform 5"/>
            <p:cNvSpPr>
              <a:spLocks/>
            </p:cNvSpPr>
            <p:nvPr/>
          </p:nvSpPr>
          <p:spPr bwMode="auto">
            <a:xfrm>
              <a:off x="6173549" y="2678448"/>
              <a:ext cx="422248" cy="484500"/>
            </a:xfrm>
            <a:custGeom>
              <a:avLst/>
              <a:gdLst>
                <a:gd name="T0" fmla="*/ 804 w 2200"/>
                <a:gd name="T1" fmla="*/ 2190 h 2793"/>
                <a:gd name="T2" fmla="*/ 188 w 2200"/>
                <a:gd name="T3" fmla="*/ 2190 h 2793"/>
                <a:gd name="T4" fmla="*/ 56 w 2200"/>
                <a:gd name="T5" fmla="*/ 2119 h 2793"/>
                <a:gd name="T6" fmla="*/ 0 w 2200"/>
                <a:gd name="T7" fmla="*/ 1974 h 2793"/>
                <a:gd name="T8" fmla="*/ 56 w 2200"/>
                <a:gd name="T9" fmla="*/ 1843 h 2793"/>
                <a:gd name="T10" fmla="*/ 188 w 2200"/>
                <a:gd name="T11" fmla="*/ 1786 h 2793"/>
                <a:gd name="T12" fmla="*/ 804 w 2200"/>
                <a:gd name="T13" fmla="*/ 1786 h 2793"/>
                <a:gd name="T14" fmla="*/ 804 w 2200"/>
                <a:gd name="T15" fmla="*/ 1585 h 2793"/>
                <a:gd name="T16" fmla="*/ 188 w 2200"/>
                <a:gd name="T17" fmla="*/ 1581 h 2793"/>
                <a:gd name="T18" fmla="*/ 56 w 2200"/>
                <a:gd name="T19" fmla="*/ 1521 h 2793"/>
                <a:gd name="T20" fmla="*/ 0 w 2200"/>
                <a:gd name="T21" fmla="*/ 1384 h 2793"/>
                <a:gd name="T22" fmla="*/ 56 w 2200"/>
                <a:gd name="T23" fmla="*/ 1253 h 2793"/>
                <a:gd name="T24" fmla="*/ 188 w 2200"/>
                <a:gd name="T25" fmla="*/ 1196 h 2793"/>
                <a:gd name="T26" fmla="*/ 647 w 2200"/>
                <a:gd name="T27" fmla="*/ 1196 h 2793"/>
                <a:gd name="T28" fmla="*/ 220 w 2200"/>
                <a:gd name="T29" fmla="*/ 443 h 2793"/>
                <a:gd name="T30" fmla="*/ 159 w 2200"/>
                <a:gd name="T31" fmla="*/ 346 h 2793"/>
                <a:gd name="T32" fmla="*/ 134 w 2200"/>
                <a:gd name="T33" fmla="*/ 217 h 2793"/>
                <a:gd name="T34" fmla="*/ 198 w 2200"/>
                <a:gd name="T35" fmla="*/ 72 h 2793"/>
                <a:gd name="T36" fmla="*/ 376 w 2200"/>
                <a:gd name="T37" fmla="*/ 0 h 2793"/>
                <a:gd name="T38" fmla="*/ 513 w 2200"/>
                <a:gd name="T39" fmla="*/ 53 h 2793"/>
                <a:gd name="T40" fmla="*/ 612 w 2200"/>
                <a:gd name="T41" fmla="*/ 153 h 2793"/>
                <a:gd name="T42" fmla="*/ 1097 w 2200"/>
                <a:gd name="T43" fmla="*/ 1039 h 2793"/>
                <a:gd name="T44" fmla="*/ 1629 w 2200"/>
                <a:gd name="T45" fmla="*/ 147 h 2793"/>
                <a:gd name="T46" fmla="*/ 1728 w 2200"/>
                <a:gd name="T47" fmla="*/ 51 h 2793"/>
                <a:gd name="T48" fmla="*/ 1865 w 2200"/>
                <a:gd name="T49" fmla="*/ 0 h 2793"/>
                <a:gd name="T50" fmla="*/ 1953 w 2200"/>
                <a:gd name="T51" fmla="*/ 13 h 2793"/>
                <a:gd name="T52" fmla="*/ 2023 w 2200"/>
                <a:gd name="T53" fmla="*/ 45 h 2793"/>
                <a:gd name="T54" fmla="*/ 2074 w 2200"/>
                <a:gd name="T55" fmla="*/ 108 h 2793"/>
                <a:gd name="T56" fmla="*/ 2104 w 2200"/>
                <a:gd name="T57" fmla="*/ 217 h 2793"/>
                <a:gd name="T58" fmla="*/ 2041 w 2200"/>
                <a:gd name="T59" fmla="*/ 392 h 2793"/>
                <a:gd name="T60" fmla="*/ 1546 w 2200"/>
                <a:gd name="T61" fmla="*/ 1196 h 2793"/>
                <a:gd name="T62" fmla="*/ 2015 w 2200"/>
                <a:gd name="T63" fmla="*/ 1196 h 2793"/>
                <a:gd name="T64" fmla="*/ 2146 w 2200"/>
                <a:gd name="T65" fmla="*/ 1253 h 2793"/>
                <a:gd name="T66" fmla="*/ 2200 w 2200"/>
                <a:gd name="T67" fmla="*/ 1384 h 2793"/>
                <a:gd name="T68" fmla="*/ 2144 w 2200"/>
                <a:gd name="T69" fmla="*/ 1524 h 2793"/>
                <a:gd name="T70" fmla="*/ 2012 w 2200"/>
                <a:gd name="T71" fmla="*/ 1588 h 2793"/>
                <a:gd name="T72" fmla="*/ 1403 w 2200"/>
                <a:gd name="T73" fmla="*/ 1591 h 2793"/>
                <a:gd name="T74" fmla="*/ 1403 w 2200"/>
                <a:gd name="T75" fmla="*/ 1786 h 2793"/>
                <a:gd name="T76" fmla="*/ 2015 w 2200"/>
                <a:gd name="T77" fmla="*/ 1786 h 2793"/>
                <a:gd name="T78" fmla="*/ 2146 w 2200"/>
                <a:gd name="T79" fmla="*/ 1849 h 2793"/>
                <a:gd name="T80" fmla="*/ 2200 w 2200"/>
                <a:gd name="T81" fmla="*/ 1986 h 2793"/>
                <a:gd name="T82" fmla="*/ 2146 w 2200"/>
                <a:gd name="T83" fmla="*/ 2125 h 2793"/>
                <a:gd name="T84" fmla="*/ 2015 w 2200"/>
                <a:gd name="T85" fmla="*/ 2187 h 2793"/>
                <a:gd name="T86" fmla="*/ 1403 w 2200"/>
                <a:gd name="T87" fmla="*/ 2184 h 2793"/>
                <a:gd name="T88" fmla="*/ 1403 w 2200"/>
                <a:gd name="T89" fmla="*/ 2522 h 2793"/>
                <a:gd name="T90" fmla="*/ 1106 w 2200"/>
                <a:gd name="T91" fmla="*/ 2793 h 2793"/>
                <a:gd name="T92" fmla="*/ 888 w 2200"/>
                <a:gd name="T93" fmla="*/ 2726 h 2793"/>
                <a:gd name="T94" fmla="*/ 804 w 2200"/>
                <a:gd name="T95" fmla="*/ 2522 h 2793"/>
                <a:gd name="T96" fmla="*/ 804 w 2200"/>
                <a:gd name="T97" fmla="*/ 2190 h 2793"/>
                <a:gd name="T98" fmla="*/ 804 w 2200"/>
                <a:gd name="T99" fmla="*/ 2190 h 2793"/>
                <a:gd name="T100" fmla="*/ 804 w 2200"/>
                <a:gd name="T101" fmla="*/ 2190 h 2793"/>
                <a:gd name="T102" fmla="*/ 804 w 2200"/>
                <a:gd name="T103" fmla="*/ 2190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2793">
                  <a:moveTo>
                    <a:pt x="804" y="2190"/>
                  </a:moveTo>
                  <a:cubicBezTo>
                    <a:pt x="188" y="2190"/>
                    <a:pt x="188" y="2190"/>
                    <a:pt x="188" y="2190"/>
                  </a:cubicBezTo>
                  <a:cubicBezTo>
                    <a:pt x="131" y="2186"/>
                    <a:pt x="87" y="2162"/>
                    <a:pt x="56" y="2119"/>
                  </a:cubicBezTo>
                  <a:cubicBezTo>
                    <a:pt x="25" y="2075"/>
                    <a:pt x="6" y="2027"/>
                    <a:pt x="0" y="1974"/>
                  </a:cubicBezTo>
                  <a:cubicBezTo>
                    <a:pt x="6" y="1921"/>
                    <a:pt x="25" y="1877"/>
                    <a:pt x="56" y="1843"/>
                  </a:cubicBezTo>
                  <a:cubicBezTo>
                    <a:pt x="87" y="1809"/>
                    <a:pt x="131" y="1790"/>
                    <a:pt x="188" y="1786"/>
                  </a:cubicBezTo>
                  <a:cubicBezTo>
                    <a:pt x="804" y="1786"/>
                    <a:pt x="804" y="1786"/>
                    <a:pt x="804" y="1786"/>
                  </a:cubicBezTo>
                  <a:cubicBezTo>
                    <a:pt x="804" y="1585"/>
                    <a:pt x="804" y="1585"/>
                    <a:pt x="804" y="1585"/>
                  </a:cubicBezTo>
                  <a:cubicBezTo>
                    <a:pt x="188" y="1581"/>
                    <a:pt x="188" y="1581"/>
                    <a:pt x="188" y="1581"/>
                  </a:cubicBezTo>
                  <a:cubicBezTo>
                    <a:pt x="131" y="1577"/>
                    <a:pt x="87" y="1557"/>
                    <a:pt x="56" y="1521"/>
                  </a:cubicBezTo>
                  <a:cubicBezTo>
                    <a:pt x="25" y="1485"/>
                    <a:pt x="6" y="1439"/>
                    <a:pt x="0" y="1384"/>
                  </a:cubicBezTo>
                  <a:cubicBezTo>
                    <a:pt x="6" y="1331"/>
                    <a:pt x="25" y="1287"/>
                    <a:pt x="56" y="1253"/>
                  </a:cubicBezTo>
                  <a:cubicBezTo>
                    <a:pt x="87" y="1219"/>
                    <a:pt x="131" y="1200"/>
                    <a:pt x="188" y="1196"/>
                  </a:cubicBezTo>
                  <a:cubicBezTo>
                    <a:pt x="647" y="1196"/>
                    <a:pt x="647" y="1196"/>
                    <a:pt x="647" y="1196"/>
                  </a:cubicBezTo>
                  <a:cubicBezTo>
                    <a:pt x="220" y="443"/>
                    <a:pt x="220" y="443"/>
                    <a:pt x="220" y="443"/>
                  </a:cubicBezTo>
                  <a:cubicBezTo>
                    <a:pt x="199" y="418"/>
                    <a:pt x="179" y="385"/>
                    <a:pt x="159" y="346"/>
                  </a:cubicBezTo>
                  <a:cubicBezTo>
                    <a:pt x="140" y="307"/>
                    <a:pt x="132" y="264"/>
                    <a:pt x="134" y="217"/>
                  </a:cubicBezTo>
                  <a:cubicBezTo>
                    <a:pt x="145" y="157"/>
                    <a:pt x="166" y="109"/>
                    <a:pt x="198" y="72"/>
                  </a:cubicBezTo>
                  <a:cubicBezTo>
                    <a:pt x="230" y="35"/>
                    <a:pt x="289" y="11"/>
                    <a:pt x="376" y="0"/>
                  </a:cubicBezTo>
                  <a:cubicBezTo>
                    <a:pt x="427" y="4"/>
                    <a:pt x="473" y="22"/>
                    <a:pt x="513" y="53"/>
                  </a:cubicBezTo>
                  <a:cubicBezTo>
                    <a:pt x="554" y="83"/>
                    <a:pt x="587" y="117"/>
                    <a:pt x="612" y="153"/>
                  </a:cubicBezTo>
                  <a:cubicBezTo>
                    <a:pt x="1097" y="1039"/>
                    <a:pt x="1097" y="1039"/>
                    <a:pt x="1097" y="1039"/>
                  </a:cubicBezTo>
                  <a:cubicBezTo>
                    <a:pt x="1629" y="147"/>
                    <a:pt x="1629" y="147"/>
                    <a:pt x="1629" y="147"/>
                  </a:cubicBezTo>
                  <a:cubicBezTo>
                    <a:pt x="1655" y="111"/>
                    <a:pt x="1688" y="79"/>
                    <a:pt x="1728" y="51"/>
                  </a:cubicBezTo>
                  <a:cubicBezTo>
                    <a:pt x="1769" y="23"/>
                    <a:pt x="1814" y="6"/>
                    <a:pt x="1865" y="0"/>
                  </a:cubicBezTo>
                  <a:cubicBezTo>
                    <a:pt x="1897" y="2"/>
                    <a:pt x="1926" y="6"/>
                    <a:pt x="1953" y="13"/>
                  </a:cubicBezTo>
                  <a:cubicBezTo>
                    <a:pt x="1980" y="19"/>
                    <a:pt x="2003" y="30"/>
                    <a:pt x="2023" y="45"/>
                  </a:cubicBezTo>
                  <a:cubicBezTo>
                    <a:pt x="2043" y="60"/>
                    <a:pt x="2060" y="81"/>
                    <a:pt x="2074" y="108"/>
                  </a:cubicBezTo>
                  <a:cubicBezTo>
                    <a:pt x="2088" y="136"/>
                    <a:pt x="2098" y="172"/>
                    <a:pt x="2104" y="217"/>
                  </a:cubicBezTo>
                  <a:cubicBezTo>
                    <a:pt x="2104" y="278"/>
                    <a:pt x="2083" y="337"/>
                    <a:pt x="2041" y="392"/>
                  </a:cubicBezTo>
                  <a:cubicBezTo>
                    <a:pt x="1546" y="1196"/>
                    <a:pt x="1546" y="1196"/>
                    <a:pt x="1546" y="1196"/>
                  </a:cubicBezTo>
                  <a:cubicBezTo>
                    <a:pt x="2015" y="1196"/>
                    <a:pt x="2015" y="1196"/>
                    <a:pt x="2015" y="1196"/>
                  </a:cubicBezTo>
                  <a:cubicBezTo>
                    <a:pt x="2070" y="1200"/>
                    <a:pt x="2114" y="1219"/>
                    <a:pt x="2146" y="1253"/>
                  </a:cubicBezTo>
                  <a:cubicBezTo>
                    <a:pt x="2178" y="1287"/>
                    <a:pt x="2196" y="1331"/>
                    <a:pt x="2200" y="1384"/>
                  </a:cubicBezTo>
                  <a:cubicBezTo>
                    <a:pt x="2196" y="1439"/>
                    <a:pt x="2177" y="1486"/>
                    <a:pt x="2144" y="1524"/>
                  </a:cubicBezTo>
                  <a:cubicBezTo>
                    <a:pt x="2111" y="1562"/>
                    <a:pt x="2067" y="1584"/>
                    <a:pt x="2012" y="1588"/>
                  </a:cubicBezTo>
                  <a:cubicBezTo>
                    <a:pt x="1403" y="1591"/>
                    <a:pt x="1403" y="1591"/>
                    <a:pt x="1403" y="1591"/>
                  </a:cubicBezTo>
                  <a:cubicBezTo>
                    <a:pt x="1403" y="1786"/>
                    <a:pt x="1403" y="1786"/>
                    <a:pt x="1403" y="1786"/>
                  </a:cubicBezTo>
                  <a:cubicBezTo>
                    <a:pt x="2015" y="1786"/>
                    <a:pt x="2015" y="1786"/>
                    <a:pt x="2015" y="1786"/>
                  </a:cubicBezTo>
                  <a:cubicBezTo>
                    <a:pt x="2070" y="1790"/>
                    <a:pt x="2114" y="1811"/>
                    <a:pt x="2146" y="1849"/>
                  </a:cubicBezTo>
                  <a:cubicBezTo>
                    <a:pt x="2178" y="1888"/>
                    <a:pt x="2196" y="1933"/>
                    <a:pt x="2200" y="1986"/>
                  </a:cubicBezTo>
                  <a:cubicBezTo>
                    <a:pt x="2196" y="2042"/>
                    <a:pt x="2178" y="2088"/>
                    <a:pt x="2146" y="2125"/>
                  </a:cubicBezTo>
                  <a:cubicBezTo>
                    <a:pt x="2114" y="2162"/>
                    <a:pt x="2070" y="2183"/>
                    <a:pt x="2015" y="2187"/>
                  </a:cubicBezTo>
                  <a:cubicBezTo>
                    <a:pt x="1403" y="2184"/>
                    <a:pt x="1403" y="2184"/>
                    <a:pt x="1403" y="2184"/>
                  </a:cubicBezTo>
                  <a:cubicBezTo>
                    <a:pt x="1403" y="2522"/>
                    <a:pt x="1403" y="2522"/>
                    <a:pt x="1403" y="2522"/>
                  </a:cubicBezTo>
                  <a:cubicBezTo>
                    <a:pt x="1394" y="2703"/>
                    <a:pt x="1296" y="2793"/>
                    <a:pt x="1106" y="2793"/>
                  </a:cubicBezTo>
                  <a:cubicBezTo>
                    <a:pt x="1013" y="2793"/>
                    <a:pt x="940" y="2771"/>
                    <a:pt x="888" y="2726"/>
                  </a:cubicBezTo>
                  <a:cubicBezTo>
                    <a:pt x="836" y="2682"/>
                    <a:pt x="808" y="2614"/>
                    <a:pt x="804" y="2522"/>
                  </a:cubicBezTo>
                  <a:cubicBezTo>
                    <a:pt x="804" y="2190"/>
                    <a:pt x="804" y="2190"/>
                    <a:pt x="804" y="2190"/>
                  </a:cubicBezTo>
                  <a:cubicBezTo>
                    <a:pt x="804" y="2190"/>
                    <a:pt x="804" y="2190"/>
                    <a:pt x="804" y="2190"/>
                  </a:cubicBezTo>
                  <a:moveTo>
                    <a:pt x="804" y="2190"/>
                  </a:moveTo>
                  <a:cubicBezTo>
                    <a:pt x="804" y="2190"/>
                    <a:pt x="804" y="2190"/>
                    <a:pt x="804" y="219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Freeform 5"/>
            <p:cNvSpPr>
              <a:spLocks/>
            </p:cNvSpPr>
            <p:nvPr/>
          </p:nvSpPr>
          <p:spPr bwMode="auto">
            <a:xfrm>
              <a:off x="6843405" y="2678448"/>
              <a:ext cx="422248" cy="484500"/>
            </a:xfrm>
            <a:custGeom>
              <a:avLst/>
              <a:gdLst>
                <a:gd name="T0" fmla="*/ 804 w 2200"/>
                <a:gd name="T1" fmla="*/ 2190 h 2793"/>
                <a:gd name="T2" fmla="*/ 188 w 2200"/>
                <a:gd name="T3" fmla="*/ 2190 h 2793"/>
                <a:gd name="T4" fmla="*/ 56 w 2200"/>
                <a:gd name="T5" fmla="*/ 2119 h 2793"/>
                <a:gd name="T6" fmla="*/ 0 w 2200"/>
                <a:gd name="T7" fmla="*/ 1974 h 2793"/>
                <a:gd name="T8" fmla="*/ 56 w 2200"/>
                <a:gd name="T9" fmla="*/ 1843 h 2793"/>
                <a:gd name="T10" fmla="*/ 188 w 2200"/>
                <a:gd name="T11" fmla="*/ 1786 h 2793"/>
                <a:gd name="T12" fmla="*/ 804 w 2200"/>
                <a:gd name="T13" fmla="*/ 1786 h 2793"/>
                <a:gd name="T14" fmla="*/ 804 w 2200"/>
                <a:gd name="T15" fmla="*/ 1585 h 2793"/>
                <a:gd name="T16" fmla="*/ 188 w 2200"/>
                <a:gd name="T17" fmla="*/ 1581 h 2793"/>
                <a:gd name="T18" fmla="*/ 56 w 2200"/>
                <a:gd name="T19" fmla="*/ 1521 h 2793"/>
                <a:gd name="T20" fmla="*/ 0 w 2200"/>
                <a:gd name="T21" fmla="*/ 1384 h 2793"/>
                <a:gd name="T22" fmla="*/ 56 w 2200"/>
                <a:gd name="T23" fmla="*/ 1253 h 2793"/>
                <a:gd name="T24" fmla="*/ 188 w 2200"/>
                <a:gd name="T25" fmla="*/ 1196 h 2793"/>
                <a:gd name="T26" fmla="*/ 647 w 2200"/>
                <a:gd name="T27" fmla="*/ 1196 h 2793"/>
                <a:gd name="T28" fmla="*/ 220 w 2200"/>
                <a:gd name="T29" fmla="*/ 443 h 2793"/>
                <a:gd name="T30" fmla="*/ 159 w 2200"/>
                <a:gd name="T31" fmla="*/ 346 h 2793"/>
                <a:gd name="T32" fmla="*/ 134 w 2200"/>
                <a:gd name="T33" fmla="*/ 217 h 2793"/>
                <a:gd name="T34" fmla="*/ 198 w 2200"/>
                <a:gd name="T35" fmla="*/ 72 h 2793"/>
                <a:gd name="T36" fmla="*/ 376 w 2200"/>
                <a:gd name="T37" fmla="*/ 0 h 2793"/>
                <a:gd name="T38" fmla="*/ 513 w 2200"/>
                <a:gd name="T39" fmla="*/ 53 h 2793"/>
                <a:gd name="T40" fmla="*/ 612 w 2200"/>
                <a:gd name="T41" fmla="*/ 153 h 2793"/>
                <a:gd name="T42" fmla="*/ 1097 w 2200"/>
                <a:gd name="T43" fmla="*/ 1039 h 2793"/>
                <a:gd name="T44" fmla="*/ 1629 w 2200"/>
                <a:gd name="T45" fmla="*/ 147 h 2793"/>
                <a:gd name="T46" fmla="*/ 1728 w 2200"/>
                <a:gd name="T47" fmla="*/ 51 h 2793"/>
                <a:gd name="T48" fmla="*/ 1865 w 2200"/>
                <a:gd name="T49" fmla="*/ 0 h 2793"/>
                <a:gd name="T50" fmla="*/ 1953 w 2200"/>
                <a:gd name="T51" fmla="*/ 13 h 2793"/>
                <a:gd name="T52" fmla="*/ 2023 w 2200"/>
                <a:gd name="T53" fmla="*/ 45 h 2793"/>
                <a:gd name="T54" fmla="*/ 2074 w 2200"/>
                <a:gd name="T55" fmla="*/ 108 h 2793"/>
                <a:gd name="T56" fmla="*/ 2104 w 2200"/>
                <a:gd name="T57" fmla="*/ 217 h 2793"/>
                <a:gd name="T58" fmla="*/ 2041 w 2200"/>
                <a:gd name="T59" fmla="*/ 392 h 2793"/>
                <a:gd name="T60" fmla="*/ 1546 w 2200"/>
                <a:gd name="T61" fmla="*/ 1196 h 2793"/>
                <a:gd name="T62" fmla="*/ 2015 w 2200"/>
                <a:gd name="T63" fmla="*/ 1196 h 2793"/>
                <a:gd name="T64" fmla="*/ 2146 w 2200"/>
                <a:gd name="T65" fmla="*/ 1253 h 2793"/>
                <a:gd name="T66" fmla="*/ 2200 w 2200"/>
                <a:gd name="T67" fmla="*/ 1384 h 2793"/>
                <a:gd name="T68" fmla="*/ 2144 w 2200"/>
                <a:gd name="T69" fmla="*/ 1524 h 2793"/>
                <a:gd name="T70" fmla="*/ 2012 w 2200"/>
                <a:gd name="T71" fmla="*/ 1588 h 2793"/>
                <a:gd name="T72" fmla="*/ 1403 w 2200"/>
                <a:gd name="T73" fmla="*/ 1591 h 2793"/>
                <a:gd name="T74" fmla="*/ 1403 w 2200"/>
                <a:gd name="T75" fmla="*/ 1786 h 2793"/>
                <a:gd name="T76" fmla="*/ 2015 w 2200"/>
                <a:gd name="T77" fmla="*/ 1786 h 2793"/>
                <a:gd name="T78" fmla="*/ 2146 w 2200"/>
                <a:gd name="T79" fmla="*/ 1849 h 2793"/>
                <a:gd name="T80" fmla="*/ 2200 w 2200"/>
                <a:gd name="T81" fmla="*/ 1986 h 2793"/>
                <a:gd name="T82" fmla="*/ 2146 w 2200"/>
                <a:gd name="T83" fmla="*/ 2125 h 2793"/>
                <a:gd name="T84" fmla="*/ 2015 w 2200"/>
                <a:gd name="T85" fmla="*/ 2187 h 2793"/>
                <a:gd name="T86" fmla="*/ 1403 w 2200"/>
                <a:gd name="T87" fmla="*/ 2184 h 2793"/>
                <a:gd name="T88" fmla="*/ 1403 w 2200"/>
                <a:gd name="T89" fmla="*/ 2522 h 2793"/>
                <a:gd name="T90" fmla="*/ 1106 w 2200"/>
                <a:gd name="T91" fmla="*/ 2793 h 2793"/>
                <a:gd name="T92" fmla="*/ 888 w 2200"/>
                <a:gd name="T93" fmla="*/ 2726 h 2793"/>
                <a:gd name="T94" fmla="*/ 804 w 2200"/>
                <a:gd name="T95" fmla="*/ 2522 h 2793"/>
                <a:gd name="T96" fmla="*/ 804 w 2200"/>
                <a:gd name="T97" fmla="*/ 2190 h 2793"/>
                <a:gd name="T98" fmla="*/ 804 w 2200"/>
                <a:gd name="T99" fmla="*/ 2190 h 2793"/>
                <a:gd name="T100" fmla="*/ 804 w 2200"/>
                <a:gd name="T101" fmla="*/ 2190 h 2793"/>
                <a:gd name="T102" fmla="*/ 804 w 2200"/>
                <a:gd name="T103" fmla="*/ 2190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2793">
                  <a:moveTo>
                    <a:pt x="804" y="2190"/>
                  </a:moveTo>
                  <a:cubicBezTo>
                    <a:pt x="188" y="2190"/>
                    <a:pt x="188" y="2190"/>
                    <a:pt x="188" y="2190"/>
                  </a:cubicBezTo>
                  <a:cubicBezTo>
                    <a:pt x="131" y="2186"/>
                    <a:pt x="87" y="2162"/>
                    <a:pt x="56" y="2119"/>
                  </a:cubicBezTo>
                  <a:cubicBezTo>
                    <a:pt x="25" y="2075"/>
                    <a:pt x="6" y="2027"/>
                    <a:pt x="0" y="1974"/>
                  </a:cubicBezTo>
                  <a:cubicBezTo>
                    <a:pt x="6" y="1921"/>
                    <a:pt x="25" y="1877"/>
                    <a:pt x="56" y="1843"/>
                  </a:cubicBezTo>
                  <a:cubicBezTo>
                    <a:pt x="87" y="1809"/>
                    <a:pt x="131" y="1790"/>
                    <a:pt x="188" y="1786"/>
                  </a:cubicBezTo>
                  <a:cubicBezTo>
                    <a:pt x="804" y="1786"/>
                    <a:pt x="804" y="1786"/>
                    <a:pt x="804" y="1786"/>
                  </a:cubicBezTo>
                  <a:cubicBezTo>
                    <a:pt x="804" y="1585"/>
                    <a:pt x="804" y="1585"/>
                    <a:pt x="804" y="1585"/>
                  </a:cubicBezTo>
                  <a:cubicBezTo>
                    <a:pt x="188" y="1581"/>
                    <a:pt x="188" y="1581"/>
                    <a:pt x="188" y="1581"/>
                  </a:cubicBezTo>
                  <a:cubicBezTo>
                    <a:pt x="131" y="1577"/>
                    <a:pt x="87" y="1557"/>
                    <a:pt x="56" y="1521"/>
                  </a:cubicBezTo>
                  <a:cubicBezTo>
                    <a:pt x="25" y="1485"/>
                    <a:pt x="6" y="1439"/>
                    <a:pt x="0" y="1384"/>
                  </a:cubicBezTo>
                  <a:cubicBezTo>
                    <a:pt x="6" y="1331"/>
                    <a:pt x="25" y="1287"/>
                    <a:pt x="56" y="1253"/>
                  </a:cubicBezTo>
                  <a:cubicBezTo>
                    <a:pt x="87" y="1219"/>
                    <a:pt x="131" y="1200"/>
                    <a:pt x="188" y="1196"/>
                  </a:cubicBezTo>
                  <a:cubicBezTo>
                    <a:pt x="647" y="1196"/>
                    <a:pt x="647" y="1196"/>
                    <a:pt x="647" y="1196"/>
                  </a:cubicBezTo>
                  <a:cubicBezTo>
                    <a:pt x="220" y="443"/>
                    <a:pt x="220" y="443"/>
                    <a:pt x="220" y="443"/>
                  </a:cubicBezTo>
                  <a:cubicBezTo>
                    <a:pt x="199" y="418"/>
                    <a:pt x="179" y="385"/>
                    <a:pt x="159" y="346"/>
                  </a:cubicBezTo>
                  <a:cubicBezTo>
                    <a:pt x="140" y="307"/>
                    <a:pt x="132" y="264"/>
                    <a:pt x="134" y="217"/>
                  </a:cubicBezTo>
                  <a:cubicBezTo>
                    <a:pt x="145" y="157"/>
                    <a:pt x="166" y="109"/>
                    <a:pt x="198" y="72"/>
                  </a:cubicBezTo>
                  <a:cubicBezTo>
                    <a:pt x="230" y="35"/>
                    <a:pt x="289" y="11"/>
                    <a:pt x="376" y="0"/>
                  </a:cubicBezTo>
                  <a:cubicBezTo>
                    <a:pt x="427" y="4"/>
                    <a:pt x="473" y="22"/>
                    <a:pt x="513" y="53"/>
                  </a:cubicBezTo>
                  <a:cubicBezTo>
                    <a:pt x="554" y="83"/>
                    <a:pt x="587" y="117"/>
                    <a:pt x="612" y="153"/>
                  </a:cubicBezTo>
                  <a:cubicBezTo>
                    <a:pt x="1097" y="1039"/>
                    <a:pt x="1097" y="1039"/>
                    <a:pt x="1097" y="1039"/>
                  </a:cubicBezTo>
                  <a:cubicBezTo>
                    <a:pt x="1629" y="147"/>
                    <a:pt x="1629" y="147"/>
                    <a:pt x="1629" y="147"/>
                  </a:cubicBezTo>
                  <a:cubicBezTo>
                    <a:pt x="1655" y="111"/>
                    <a:pt x="1688" y="79"/>
                    <a:pt x="1728" y="51"/>
                  </a:cubicBezTo>
                  <a:cubicBezTo>
                    <a:pt x="1769" y="23"/>
                    <a:pt x="1814" y="6"/>
                    <a:pt x="1865" y="0"/>
                  </a:cubicBezTo>
                  <a:cubicBezTo>
                    <a:pt x="1897" y="2"/>
                    <a:pt x="1926" y="6"/>
                    <a:pt x="1953" y="13"/>
                  </a:cubicBezTo>
                  <a:cubicBezTo>
                    <a:pt x="1980" y="19"/>
                    <a:pt x="2003" y="30"/>
                    <a:pt x="2023" y="45"/>
                  </a:cubicBezTo>
                  <a:cubicBezTo>
                    <a:pt x="2043" y="60"/>
                    <a:pt x="2060" y="81"/>
                    <a:pt x="2074" y="108"/>
                  </a:cubicBezTo>
                  <a:cubicBezTo>
                    <a:pt x="2088" y="136"/>
                    <a:pt x="2098" y="172"/>
                    <a:pt x="2104" y="217"/>
                  </a:cubicBezTo>
                  <a:cubicBezTo>
                    <a:pt x="2104" y="278"/>
                    <a:pt x="2083" y="337"/>
                    <a:pt x="2041" y="392"/>
                  </a:cubicBezTo>
                  <a:cubicBezTo>
                    <a:pt x="1546" y="1196"/>
                    <a:pt x="1546" y="1196"/>
                    <a:pt x="1546" y="1196"/>
                  </a:cubicBezTo>
                  <a:cubicBezTo>
                    <a:pt x="2015" y="1196"/>
                    <a:pt x="2015" y="1196"/>
                    <a:pt x="2015" y="1196"/>
                  </a:cubicBezTo>
                  <a:cubicBezTo>
                    <a:pt x="2070" y="1200"/>
                    <a:pt x="2114" y="1219"/>
                    <a:pt x="2146" y="1253"/>
                  </a:cubicBezTo>
                  <a:cubicBezTo>
                    <a:pt x="2178" y="1287"/>
                    <a:pt x="2196" y="1331"/>
                    <a:pt x="2200" y="1384"/>
                  </a:cubicBezTo>
                  <a:cubicBezTo>
                    <a:pt x="2196" y="1439"/>
                    <a:pt x="2177" y="1486"/>
                    <a:pt x="2144" y="1524"/>
                  </a:cubicBezTo>
                  <a:cubicBezTo>
                    <a:pt x="2111" y="1562"/>
                    <a:pt x="2067" y="1584"/>
                    <a:pt x="2012" y="1588"/>
                  </a:cubicBezTo>
                  <a:cubicBezTo>
                    <a:pt x="1403" y="1591"/>
                    <a:pt x="1403" y="1591"/>
                    <a:pt x="1403" y="1591"/>
                  </a:cubicBezTo>
                  <a:cubicBezTo>
                    <a:pt x="1403" y="1786"/>
                    <a:pt x="1403" y="1786"/>
                    <a:pt x="1403" y="1786"/>
                  </a:cubicBezTo>
                  <a:cubicBezTo>
                    <a:pt x="2015" y="1786"/>
                    <a:pt x="2015" y="1786"/>
                    <a:pt x="2015" y="1786"/>
                  </a:cubicBezTo>
                  <a:cubicBezTo>
                    <a:pt x="2070" y="1790"/>
                    <a:pt x="2114" y="1811"/>
                    <a:pt x="2146" y="1849"/>
                  </a:cubicBezTo>
                  <a:cubicBezTo>
                    <a:pt x="2178" y="1888"/>
                    <a:pt x="2196" y="1933"/>
                    <a:pt x="2200" y="1986"/>
                  </a:cubicBezTo>
                  <a:cubicBezTo>
                    <a:pt x="2196" y="2042"/>
                    <a:pt x="2178" y="2088"/>
                    <a:pt x="2146" y="2125"/>
                  </a:cubicBezTo>
                  <a:cubicBezTo>
                    <a:pt x="2114" y="2162"/>
                    <a:pt x="2070" y="2183"/>
                    <a:pt x="2015" y="2187"/>
                  </a:cubicBezTo>
                  <a:cubicBezTo>
                    <a:pt x="1403" y="2184"/>
                    <a:pt x="1403" y="2184"/>
                    <a:pt x="1403" y="2184"/>
                  </a:cubicBezTo>
                  <a:cubicBezTo>
                    <a:pt x="1403" y="2522"/>
                    <a:pt x="1403" y="2522"/>
                    <a:pt x="1403" y="2522"/>
                  </a:cubicBezTo>
                  <a:cubicBezTo>
                    <a:pt x="1394" y="2703"/>
                    <a:pt x="1296" y="2793"/>
                    <a:pt x="1106" y="2793"/>
                  </a:cubicBezTo>
                  <a:cubicBezTo>
                    <a:pt x="1013" y="2793"/>
                    <a:pt x="940" y="2771"/>
                    <a:pt x="888" y="2726"/>
                  </a:cubicBezTo>
                  <a:cubicBezTo>
                    <a:pt x="836" y="2682"/>
                    <a:pt x="808" y="2614"/>
                    <a:pt x="804" y="2522"/>
                  </a:cubicBezTo>
                  <a:cubicBezTo>
                    <a:pt x="804" y="2190"/>
                    <a:pt x="804" y="2190"/>
                    <a:pt x="804" y="2190"/>
                  </a:cubicBezTo>
                  <a:cubicBezTo>
                    <a:pt x="804" y="2190"/>
                    <a:pt x="804" y="2190"/>
                    <a:pt x="804" y="2190"/>
                  </a:cubicBezTo>
                  <a:moveTo>
                    <a:pt x="804" y="2190"/>
                  </a:moveTo>
                  <a:cubicBezTo>
                    <a:pt x="804" y="2190"/>
                    <a:pt x="804" y="2190"/>
                    <a:pt x="804" y="219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7513260" y="2678448"/>
              <a:ext cx="422248" cy="484500"/>
            </a:xfrm>
            <a:custGeom>
              <a:avLst/>
              <a:gdLst>
                <a:gd name="T0" fmla="*/ 804 w 2200"/>
                <a:gd name="T1" fmla="*/ 2190 h 2793"/>
                <a:gd name="T2" fmla="*/ 188 w 2200"/>
                <a:gd name="T3" fmla="*/ 2190 h 2793"/>
                <a:gd name="T4" fmla="*/ 56 w 2200"/>
                <a:gd name="T5" fmla="*/ 2119 h 2793"/>
                <a:gd name="T6" fmla="*/ 0 w 2200"/>
                <a:gd name="T7" fmla="*/ 1974 h 2793"/>
                <a:gd name="T8" fmla="*/ 56 w 2200"/>
                <a:gd name="T9" fmla="*/ 1843 h 2793"/>
                <a:gd name="T10" fmla="*/ 188 w 2200"/>
                <a:gd name="T11" fmla="*/ 1786 h 2793"/>
                <a:gd name="T12" fmla="*/ 804 w 2200"/>
                <a:gd name="T13" fmla="*/ 1786 h 2793"/>
                <a:gd name="T14" fmla="*/ 804 w 2200"/>
                <a:gd name="T15" fmla="*/ 1585 h 2793"/>
                <a:gd name="T16" fmla="*/ 188 w 2200"/>
                <a:gd name="T17" fmla="*/ 1581 h 2793"/>
                <a:gd name="T18" fmla="*/ 56 w 2200"/>
                <a:gd name="T19" fmla="*/ 1521 h 2793"/>
                <a:gd name="T20" fmla="*/ 0 w 2200"/>
                <a:gd name="T21" fmla="*/ 1384 h 2793"/>
                <a:gd name="T22" fmla="*/ 56 w 2200"/>
                <a:gd name="T23" fmla="*/ 1253 h 2793"/>
                <a:gd name="T24" fmla="*/ 188 w 2200"/>
                <a:gd name="T25" fmla="*/ 1196 h 2793"/>
                <a:gd name="T26" fmla="*/ 647 w 2200"/>
                <a:gd name="T27" fmla="*/ 1196 h 2793"/>
                <a:gd name="T28" fmla="*/ 220 w 2200"/>
                <a:gd name="T29" fmla="*/ 443 h 2793"/>
                <a:gd name="T30" fmla="*/ 159 w 2200"/>
                <a:gd name="T31" fmla="*/ 346 h 2793"/>
                <a:gd name="T32" fmla="*/ 134 w 2200"/>
                <a:gd name="T33" fmla="*/ 217 h 2793"/>
                <a:gd name="T34" fmla="*/ 198 w 2200"/>
                <a:gd name="T35" fmla="*/ 72 h 2793"/>
                <a:gd name="T36" fmla="*/ 376 w 2200"/>
                <a:gd name="T37" fmla="*/ 0 h 2793"/>
                <a:gd name="T38" fmla="*/ 513 w 2200"/>
                <a:gd name="T39" fmla="*/ 53 h 2793"/>
                <a:gd name="T40" fmla="*/ 612 w 2200"/>
                <a:gd name="T41" fmla="*/ 153 h 2793"/>
                <a:gd name="T42" fmla="*/ 1097 w 2200"/>
                <a:gd name="T43" fmla="*/ 1039 h 2793"/>
                <a:gd name="T44" fmla="*/ 1629 w 2200"/>
                <a:gd name="T45" fmla="*/ 147 h 2793"/>
                <a:gd name="T46" fmla="*/ 1728 w 2200"/>
                <a:gd name="T47" fmla="*/ 51 h 2793"/>
                <a:gd name="T48" fmla="*/ 1865 w 2200"/>
                <a:gd name="T49" fmla="*/ 0 h 2793"/>
                <a:gd name="T50" fmla="*/ 1953 w 2200"/>
                <a:gd name="T51" fmla="*/ 13 h 2793"/>
                <a:gd name="T52" fmla="*/ 2023 w 2200"/>
                <a:gd name="T53" fmla="*/ 45 h 2793"/>
                <a:gd name="T54" fmla="*/ 2074 w 2200"/>
                <a:gd name="T55" fmla="*/ 108 h 2793"/>
                <a:gd name="T56" fmla="*/ 2104 w 2200"/>
                <a:gd name="T57" fmla="*/ 217 h 2793"/>
                <a:gd name="T58" fmla="*/ 2041 w 2200"/>
                <a:gd name="T59" fmla="*/ 392 h 2793"/>
                <a:gd name="T60" fmla="*/ 1546 w 2200"/>
                <a:gd name="T61" fmla="*/ 1196 h 2793"/>
                <a:gd name="T62" fmla="*/ 2015 w 2200"/>
                <a:gd name="T63" fmla="*/ 1196 h 2793"/>
                <a:gd name="T64" fmla="*/ 2146 w 2200"/>
                <a:gd name="T65" fmla="*/ 1253 h 2793"/>
                <a:gd name="T66" fmla="*/ 2200 w 2200"/>
                <a:gd name="T67" fmla="*/ 1384 h 2793"/>
                <a:gd name="T68" fmla="*/ 2144 w 2200"/>
                <a:gd name="T69" fmla="*/ 1524 h 2793"/>
                <a:gd name="T70" fmla="*/ 2012 w 2200"/>
                <a:gd name="T71" fmla="*/ 1588 h 2793"/>
                <a:gd name="T72" fmla="*/ 1403 w 2200"/>
                <a:gd name="T73" fmla="*/ 1591 h 2793"/>
                <a:gd name="T74" fmla="*/ 1403 w 2200"/>
                <a:gd name="T75" fmla="*/ 1786 h 2793"/>
                <a:gd name="T76" fmla="*/ 2015 w 2200"/>
                <a:gd name="T77" fmla="*/ 1786 h 2793"/>
                <a:gd name="T78" fmla="*/ 2146 w 2200"/>
                <a:gd name="T79" fmla="*/ 1849 h 2793"/>
                <a:gd name="T80" fmla="*/ 2200 w 2200"/>
                <a:gd name="T81" fmla="*/ 1986 h 2793"/>
                <a:gd name="T82" fmla="*/ 2146 w 2200"/>
                <a:gd name="T83" fmla="*/ 2125 h 2793"/>
                <a:gd name="T84" fmla="*/ 2015 w 2200"/>
                <a:gd name="T85" fmla="*/ 2187 h 2793"/>
                <a:gd name="T86" fmla="*/ 1403 w 2200"/>
                <a:gd name="T87" fmla="*/ 2184 h 2793"/>
                <a:gd name="T88" fmla="*/ 1403 w 2200"/>
                <a:gd name="T89" fmla="*/ 2522 h 2793"/>
                <a:gd name="T90" fmla="*/ 1106 w 2200"/>
                <a:gd name="T91" fmla="*/ 2793 h 2793"/>
                <a:gd name="T92" fmla="*/ 888 w 2200"/>
                <a:gd name="T93" fmla="*/ 2726 h 2793"/>
                <a:gd name="T94" fmla="*/ 804 w 2200"/>
                <a:gd name="T95" fmla="*/ 2522 h 2793"/>
                <a:gd name="T96" fmla="*/ 804 w 2200"/>
                <a:gd name="T97" fmla="*/ 2190 h 2793"/>
                <a:gd name="T98" fmla="*/ 804 w 2200"/>
                <a:gd name="T99" fmla="*/ 2190 h 2793"/>
                <a:gd name="T100" fmla="*/ 804 w 2200"/>
                <a:gd name="T101" fmla="*/ 2190 h 2793"/>
                <a:gd name="T102" fmla="*/ 804 w 2200"/>
                <a:gd name="T103" fmla="*/ 2190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2793">
                  <a:moveTo>
                    <a:pt x="804" y="2190"/>
                  </a:moveTo>
                  <a:cubicBezTo>
                    <a:pt x="188" y="2190"/>
                    <a:pt x="188" y="2190"/>
                    <a:pt x="188" y="2190"/>
                  </a:cubicBezTo>
                  <a:cubicBezTo>
                    <a:pt x="131" y="2186"/>
                    <a:pt x="87" y="2162"/>
                    <a:pt x="56" y="2119"/>
                  </a:cubicBezTo>
                  <a:cubicBezTo>
                    <a:pt x="25" y="2075"/>
                    <a:pt x="6" y="2027"/>
                    <a:pt x="0" y="1974"/>
                  </a:cubicBezTo>
                  <a:cubicBezTo>
                    <a:pt x="6" y="1921"/>
                    <a:pt x="25" y="1877"/>
                    <a:pt x="56" y="1843"/>
                  </a:cubicBezTo>
                  <a:cubicBezTo>
                    <a:pt x="87" y="1809"/>
                    <a:pt x="131" y="1790"/>
                    <a:pt x="188" y="1786"/>
                  </a:cubicBezTo>
                  <a:cubicBezTo>
                    <a:pt x="804" y="1786"/>
                    <a:pt x="804" y="1786"/>
                    <a:pt x="804" y="1786"/>
                  </a:cubicBezTo>
                  <a:cubicBezTo>
                    <a:pt x="804" y="1585"/>
                    <a:pt x="804" y="1585"/>
                    <a:pt x="804" y="1585"/>
                  </a:cubicBezTo>
                  <a:cubicBezTo>
                    <a:pt x="188" y="1581"/>
                    <a:pt x="188" y="1581"/>
                    <a:pt x="188" y="1581"/>
                  </a:cubicBezTo>
                  <a:cubicBezTo>
                    <a:pt x="131" y="1577"/>
                    <a:pt x="87" y="1557"/>
                    <a:pt x="56" y="1521"/>
                  </a:cubicBezTo>
                  <a:cubicBezTo>
                    <a:pt x="25" y="1485"/>
                    <a:pt x="6" y="1439"/>
                    <a:pt x="0" y="1384"/>
                  </a:cubicBezTo>
                  <a:cubicBezTo>
                    <a:pt x="6" y="1331"/>
                    <a:pt x="25" y="1287"/>
                    <a:pt x="56" y="1253"/>
                  </a:cubicBezTo>
                  <a:cubicBezTo>
                    <a:pt x="87" y="1219"/>
                    <a:pt x="131" y="1200"/>
                    <a:pt x="188" y="1196"/>
                  </a:cubicBezTo>
                  <a:cubicBezTo>
                    <a:pt x="647" y="1196"/>
                    <a:pt x="647" y="1196"/>
                    <a:pt x="647" y="1196"/>
                  </a:cubicBezTo>
                  <a:cubicBezTo>
                    <a:pt x="220" y="443"/>
                    <a:pt x="220" y="443"/>
                    <a:pt x="220" y="443"/>
                  </a:cubicBezTo>
                  <a:cubicBezTo>
                    <a:pt x="199" y="418"/>
                    <a:pt x="179" y="385"/>
                    <a:pt x="159" y="346"/>
                  </a:cubicBezTo>
                  <a:cubicBezTo>
                    <a:pt x="140" y="307"/>
                    <a:pt x="132" y="264"/>
                    <a:pt x="134" y="217"/>
                  </a:cubicBezTo>
                  <a:cubicBezTo>
                    <a:pt x="145" y="157"/>
                    <a:pt x="166" y="109"/>
                    <a:pt x="198" y="72"/>
                  </a:cubicBezTo>
                  <a:cubicBezTo>
                    <a:pt x="230" y="35"/>
                    <a:pt x="289" y="11"/>
                    <a:pt x="376" y="0"/>
                  </a:cubicBezTo>
                  <a:cubicBezTo>
                    <a:pt x="427" y="4"/>
                    <a:pt x="473" y="22"/>
                    <a:pt x="513" y="53"/>
                  </a:cubicBezTo>
                  <a:cubicBezTo>
                    <a:pt x="554" y="83"/>
                    <a:pt x="587" y="117"/>
                    <a:pt x="612" y="153"/>
                  </a:cubicBezTo>
                  <a:cubicBezTo>
                    <a:pt x="1097" y="1039"/>
                    <a:pt x="1097" y="1039"/>
                    <a:pt x="1097" y="1039"/>
                  </a:cubicBezTo>
                  <a:cubicBezTo>
                    <a:pt x="1629" y="147"/>
                    <a:pt x="1629" y="147"/>
                    <a:pt x="1629" y="147"/>
                  </a:cubicBezTo>
                  <a:cubicBezTo>
                    <a:pt x="1655" y="111"/>
                    <a:pt x="1688" y="79"/>
                    <a:pt x="1728" y="51"/>
                  </a:cubicBezTo>
                  <a:cubicBezTo>
                    <a:pt x="1769" y="23"/>
                    <a:pt x="1814" y="6"/>
                    <a:pt x="1865" y="0"/>
                  </a:cubicBezTo>
                  <a:cubicBezTo>
                    <a:pt x="1897" y="2"/>
                    <a:pt x="1926" y="6"/>
                    <a:pt x="1953" y="13"/>
                  </a:cubicBezTo>
                  <a:cubicBezTo>
                    <a:pt x="1980" y="19"/>
                    <a:pt x="2003" y="30"/>
                    <a:pt x="2023" y="45"/>
                  </a:cubicBezTo>
                  <a:cubicBezTo>
                    <a:pt x="2043" y="60"/>
                    <a:pt x="2060" y="81"/>
                    <a:pt x="2074" y="108"/>
                  </a:cubicBezTo>
                  <a:cubicBezTo>
                    <a:pt x="2088" y="136"/>
                    <a:pt x="2098" y="172"/>
                    <a:pt x="2104" y="217"/>
                  </a:cubicBezTo>
                  <a:cubicBezTo>
                    <a:pt x="2104" y="278"/>
                    <a:pt x="2083" y="337"/>
                    <a:pt x="2041" y="392"/>
                  </a:cubicBezTo>
                  <a:cubicBezTo>
                    <a:pt x="1546" y="1196"/>
                    <a:pt x="1546" y="1196"/>
                    <a:pt x="1546" y="1196"/>
                  </a:cubicBezTo>
                  <a:cubicBezTo>
                    <a:pt x="2015" y="1196"/>
                    <a:pt x="2015" y="1196"/>
                    <a:pt x="2015" y="1196"/>
                  </a:cubicBezTo>
                  <a:cubicBezTo>
                    <a:pt x="2070" y="1200"/>
                    <a:pt x="2114" y="1219"/>
                    <a:pt x="2146" y="1253"/>
                  </a:cubicBezTo>
                  <a:cubicBezTo>
                    <a:pt x="2178" y="1287"/>
                    <a:pt x="2196" y="1331"/>
                    <a:pt x="2200" y="1384"/>
                  </a:cubicBezTo>
                  <a:cubicBezTo>
                    <a:pt x="2196" y="1439"/>
                    <a:pt x="2177" y="1486"/>
                    <a:pt x="2144" y="1524"/>
                  </a:cubicBezTo>
                  <a:cubicBezTo>
                    <a:pt x="2111" y="1562"/>
                    <a:pt x="2067" y="1584"/>
                    <a:pt x="2012" y="1588"/>
                  </a:cubicBezTo>
                  <a:cubicBezTo>
                    <a:pt x="1403" y="1591"/>
                    <a:pt x="1403" y="1591"/>
                    <a:pt x="1403" y="1591"/>
                  </a:cubicBezTo>
                  <a:cubicBezTo>
                    <a:pt x="1403" y="1786"/>
                    <a:pt x="1403" y="1786"/>
                    <a:pt x="1403" y="1786"/>
                  </a:cubicBezTo>
                  <a:cubicBezTo>
                    <a:pt x="2015" y="1786"/>
                    <a:pt x="2015" y="1786"/>
                    <a:pt x="2015" y="1786"/>
                  </a:cubicBezTo>
                  <a:cubicBezTo>
                    <a:pt x="2070" y="1790"/>
                    <a:pt x="2114" y="1811"/>
                    <a:pt x="2146" y="1849"/>
                  </a:cubicBezTo>
                  <a:cubicBezTo>
                    <a:pt x="2178" y="1888"/>
                    <a:pt x="2196" y="1933"/>
                    <a:pt x="2200" y="1986"/>
                  </a:cubicBezTo>
                  <a:cubicBezTo>
                    <a:pt x="2196" y="2042"/>
                    <a:pt x="2178" y="2088"/>
                    <a:pt x="2146" y="2125"/>
                  </a:cubicBezTo>
                  <a:cubicBezTo>
                    <a:pt x="2114" y="2162"/>
                    <a:pt x="2070" y="2183"/>
                    <a:pt x="2015" y="2187"/>
                  </a:cubicBezTo>
                  <a:cubicBezTo>
                    <a:pt x="1403" y="2184"/>
                    <a:pt x="1403" y="2184"/>
                    <a:pt x="1403" y="2184"/>
                  </a:cubicBezTo>
                  <a:cubicBezTo>
                    <a:pt x="1403" y="2522"/>
                    <a:pt x="1403" y="2522"/>
                    <a:pt x="1403" y="2522"/>
                  </a:cubicBezTo>
                  <a:cubicBezTo>
                    <a:pt x="1394" y="2703"/>
                    <a:pt x="1296" y="2793"/>
                    <a:pt x="1106" y="2793"/>
                  </a:cubicBezTo>
                  <a:cubicBezTo>
                    <a:pt x="1013" y="2793"/>
                    <a:pt x="940" y="2771"/>
                    <a:pt x="888" y="2726"/>
                  </a:cubicBezTo>
                  <a:cubicBezTo>
                    <a:pt x="836" y="2682"/>
                    <a:pt x="808" y="2614"/>
                    <a:pt x="804" y="2522"/>
                  </a:cubicBezTo>
                  <a:cubicBezTo>
                    <a:pt x="804" y="2190"/>
                    <a:pt x="804" y="2190"/>
                    <a:pt x="804" y="2190"/>
                  </a:cubicBezTo>
                  <a:cubicBezTo>
                    <a:pt x="804" y="2190"/>
                    <a:pt x="804" y="2190"/>
                    <a:pt x="804" y="2190"/>
                  </a:cubicBezTo>
                  <a:moveTo>
                    <a:pt x="804" y="2190"/>
                  </a:moveTo>
                  <a:cubicBezTo>
                    <a:pt x="804" y="2190"/>
                    <a:pt x="804" y="2190"/>
                    <a:pt x="804" y="219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Freeform 5"/>
            <p:cNvSpPr>
              <a:spLocks/>
            </p:cNvSpPr>
            <p:nvPr/>
          </p:nvSpPr>
          <p:spPr bwMode="auto">
            <a:xfrm>
              <a:off x="8183116" y="2678448"/>
              <a:ext cx="422248" cy="484500"/>
            </a:xfrm>
            <a:custGeom>
              <a:avLst/>
              <a:gdLst>
                <a:gd name="T0" fmla="*/ 804 w 2200"/>
                <a:gd name="T1" fmla="*/ 2190 h 2793"/>
                <a:gd name="T2" fmla="*/ 188 w 2200"/>
                <a:gd name="T3" fmla="*/ 2190 h 2793"/>
                <a:gd name="T4" fmla="*/ 56 w 2200"/>
                <a:gd name="T5" fmla="*/ 2119 h 2793"/>
                <a:gd name="T6" fmla="*/ 0 w 2200"/>
                <a:gd name="T7" fmla="*/ 1974 h 2793"/>
                <a:gd name="T8" fmla="*/ 56 w 2200"/>
                <a:gd name="T9" fmla="*/ 1843 h 2793"/>
                <a:gd name="T10" fmla="*/ 188 w 2200"/>
                <a:gd name="T11" fmla="*/ 1786 h 2793"/>
                <a:gd name="T12" fmla="*/ 804 w 2200"/>
                <a:gd name="T13" fmla="*/ 1786 h 2793"/>
                <a:gd name="T14" fmla="*/ 804 w 2200"/>
                <a:gd name="T15" fmla="*/ 1585 h 2793"/>
                <a:gd name="T16" fmla="*/ 188 w 2200"/>
                <a:gd name="T17" fmla="*/ 1581 h 2793"/>
                <a:gd name="T18" fmla="*/ 56 w 2200"/>
                <a:gd name="T19" fmla="*/ 1521 h 2793"/>
                <a:gd name="T20" fmla="*/ 0 w 2200"/>
                <a:gd name="T21" fmla="*/ 1384 h 2793"/>
                <a:gd name="T22" fmla="*/ 56 w 2200"/>
                <a:gd name="T23" fmla="*/ 1253 h 2793"/>
                <a:gd name="T24" fmla="*/ 188 w 2200"/>
                <a:gd name="T25" fmla="*/ 1196 h 2793"/>
                <a:gd name="T26" fmla="*/ 647 w 2200"/>
                <a:gd name="T27" fmla="*/ 1196 h 2793"/>
                <a:gd name="T28" fmla="*/ 220 w 2200"/>
                <a:gd name="T29" fmla="*/ 443 h 2793"/>
                <a:gd name="T30" fmla="*/ 159 w 2200"/>
                <a:gd name="T31" fmla="*/ 346 h 2793"/>
                <a:gd name="T32" fmla="*/ 134 w 2200"/>
                <a:gd name="T33" fmla="*/ 217 h 2793"/>
                <a:gd name="T34" fmla="*/ 198 w 2200"/>
                <a:gd name="T35" fmla="*/ 72 h 2793"/>
                <a:gd name="T36" fmla="*/ 376 w 2200"/>
                <a:gd name="T37" fmla="*/ 0 h 2793"/>
                <a:gd name="T38" fmla="*/ 513 w 2200"/>
                <a:gd name="T39" fmla="*/ 53 h 2793"/>
                <a:gd name="T40" fmla="*/ 612 w 2200"/>
                <a:gd name="T41" fmla="*/ 153 h 2793"/>
                <a:gd name="T42" fmla="*/ 1097 w 2200"/>
                <a:gd name="T43" fmla="*/ 1039 h 2793"/>
                <a:gd name="T44" fmla="*/ 1629 w 2200"/>
                <a:gd name="T45" fmla="*/ 147 h 2793"/>
                <a:gd name="T46" fmla="*/ 1728 w 2200"/>
                <a:gd name="T47" fmla="*/ 51 h 2793"/>
                <a:gd name="T48" fmla="*/ 1865 w 2200"/>
                <a:gd name="T49" fmla="*/ 0 h 2793"/>
                <a:gd name="T50" fmla="*/ 1953 w 2200"/>
                <a:gd name="T51" fmla="*/ 13 h 2793"/>
                <a:gd name="T52" fmla="*/ 2023 w 2200"/>
                <a:gd name="T53" fmla="*/ 45 h 2793"/>
                <a:gd name="T54" fmla="*/ 2074 w 2200"/>
                <a:gd name="T55" fmla="*/ 108 h 2793"/>
                <a:gd name="T56" fmla="*/ 2104 w 2200"/>
                <a:gd name="T57" fmla="*/ 217 h 2793"/>
                <a:gd name="T58" fmla="*/ 2041 w 2200"/>
                <a:gd name="T59" fmla="*/ 392 h 2793"/>
                <a:gd name="T60" fmla="*/ 1546 w 2200"/>
                <a:gd name="T61" fmla="*/ 1196 h 2793"/>
                <a:gd name="T62" fmla="*/ 2015 w 2200"/>
                <a:gd name="T63" fmla="*/ 1196 h 2793"/>
                <a:gd name="T64" fmla="*/ 2146 w 2200"/>
                <a:gd name="T65" fmla="*/ 1253 h 2793"/>
                <a:gd name="T66" fmla="*/ 2200 w 2200"/>
                <a:gd name="T67" fmla="*/ 1384 h 2793"/>
                <a:gd name="T68" fmla="*/ 2144 w 2200"/>
                <a:gd name="T69" fmla="*/ 1524 h 2793"/>
                <a:gd name="T70" fmla="*/ 2012 w 2200"/>
                <a:gd name="T71" fmla="*/ 1588 h 2793"/>
                <a:gd name="T72" fmla="*/ 1403 w 2200"/>
                <a:gd name="T73" fmla="*/ 1591 h 2793"/>
                <a:gd name="T74" fmla="*/ 1403 w 2200"/>
                <a:gd name="T75" fmla="*/ 1786 h 2793"/>
                <a:gd name="T76" fmla="*/ 2015 w 2200"/>
                <a:gd name="T77" fmla="*/ 1786 h 2793"/>
                <a:gd name="T78" fmla="*/ 2146 w 2200"/>
                <a:gd name="T79" fmla="*/ 1849 h 2793"/>
                <a:gd name="T80" fmla="*/ 2200 w 2200"/>
                <a:gd name="T81" fmla="*/ 1986 h 2793"/>
                <a:gd name="T82" fmla="*/ 2146 w 2200"/>
                <a:gd name="T83" fmla="*/ 2125 h 2793"/>
                <a:gd name="T84" fmla="*/ 2015 w 2200"/>
                <a:gd name="T85" fmla="*/ 2187 h 2793"/>
                <a:gd name="T86" fmla="*/ 1403 w 2200"/>
                <a:gd name="T87" fmla="*/ 2184 h 2793"/>
                <a:gd name="T88" fmla="*/ 1403 w 2200"/>
                <a:gd name="T89" fmla="*/ 2522 h 2793"/>
                <a:gd name="T90" fmla="*/ 1106 w 2200"/>
                <a:gd name="T91" fmla="*/ 2793 h 2793"/>
                <a:gd name="T92" fmla="*/ 888 w 2200"/>
                <a:gd name="T93" fmla="*/ 2726 h 2793"/>
                <a:gd name="T94" fmla="*/ 804 w 2200"/>
                <a:gd name="T95" fmla="*/ 2522 h 2793"/>
                <a:gd name="T96" fmla="*/ 804 w 2200"/>
                <a:gd name="T97" fmla="*/ 2190 h 2793"/>
                <a:gd name="T98" fmla="*/ 804 w 2200"/>
                <a:gd name="T99" fmla="*/ 2190 h 2793"/>
                <a:gd name="T100" fmla="*/ 804 w 2200"/>
                <a:gd name="T101" fmla="*/ 2190 h 2793"/>
                <a:gd name="T102" fmla="*/ 804 w 2200"/>
                <a:gd name="T103" fmla="*/ 2190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2793">
                  <a:moveTo>
                    <a:pt x="804" y="2190"/>
                  </a:moveTo>
                  <a:cubicBezTo>
                    <a:pt x="188" y="2190"/>
                    <a:pt x="188" y="2190"/>
                    <a:pt x="188" y="2190"/>
                  </a:cubicBezTo>
                  <a:cubicBezTo>
                    <a:pt x="131" y="2186"/>
                    <a:pt x="87" y="2162"/>
                    <a:pt x="56" y="2119"/>
                  </a:cubicBezTo>
                  <a:cubicBezTo>
                    <a:pt x="25" y="2075"/>
                    <a:pt x="6" y="2027"/>
                    <a:pt x="0" y="1974"/>
                  </a:cubicBezTo>
                  <a:cubicBezTo>
                    <a:pt x="6" y="1921"/>
                    <a:pt x="25" y="1877"/>
                    <a:pt x="56" y="1843"/>
                  </a:cubicBezTo>
                  <a:cubicBezTo>
                    <a:pt x="87" y="1809"/>
                    <a:pt x="131" y="1790"/>
                    <a:pt x="188" y="1786"/>
                  </a:cubicBezTo>
                  <a:cubicBezTo>
                    <a:pt x="804" y="1786"/>
                    <a:pt x="804" y="1786"/>
                    <a:pt x="804" y="1786"/>
                  </a:cubicBezTo>
                  <a:cubicBezTo>
                    <a:pt x="804" y="1585"/>
                    <a:pt x="804" y="1585"/>
                    <a:pt x="804" y="1585"/>
                  </a:cubicBezTo>
                  <a:cubicBezTo>
                    <a:pt x="188" y="1581"/>
                    <a:pt x="188" y="1581"/>
                    <a:pt x="188" y="1581"/>
                  </a:cubicBezTo>
                  <a:cubicBezTo>
                    <a:pt x="131" y="1577"/>
                    <a:pt x="87" y="1557"/>
                    <a:pt x="56" y="1521"/>
                  </a:cubicBezTo>
                  <a:cubicBezTo>
                    <a:pt x="25" y="1485"/>
                    <a:pt x="6" y="1439"/>
                    <a:pt x="0" y="1384"/>
                  </a:cubicBezTo>
                  <a:cubicBezTo>
                    <a:pt x="6" y="1331"/>
                    <a:pt x="25" y="1287"/>
                    <a:pt x="56" y="1253"/>
                  </a:cubicBezTo>
                  <a:cubicBezTo>
                    <a:pt x="87" y="1219"/>
                    <a:pt x="131" y="1200"/>
                    <a:pt x="188" y="1196"/>
                  </a:cubicBezTo>
                  <a:cubicBezTo>
                    <a:pt x="647" y="1196"/>
                    <a:pt x="647" y="1196"/>
                    <a:pt x="647" y="1196"/>
                  </a:cubicBezTo>
                  <a:cubicBezTo>
                    <a:pt x="220" y="443"/>
                    <a:pt x="220" y="443"/>
                    <a:pt x="220" y="443"/>
                  </a:cubicBezTo>
                  <a:cubicBezTo>
                    <a:pt x="199" y="418"/>
                    <a:pt x="179" y="385"/>
                    <a:pt x="159" y="346"/>
                  </a:cubicBezTo>
                  <a:cubicBezTo>
                    <a:pt x="140" y="307"/>
                    <a:pt x="132" y="264"/>
                    <a:pt x="134" y="217"/>
                  </a:cubicBezTo>
                  <a:cubicBezTo>
                    <a:pt x="145" y="157"/>
                    <a:pt x="166" y="109"/>
                    <a:pt x="198" y="72"/>
                  </a:cubicBezTo>
                  <a:cubicBezTo>
                    <a:pt x="230" y="35"/>
                    <a:pt x="289" y="11"/>
                    <a:pt x="376" y="0"/>
                  </a:cubicBezTo>
                  <a:cubicBezTo>
                    <a:pt x="427" y="4"/>
                    <a:pt x="473" y="22"/>
                    <a:pt x="513" y="53"/>
                  </a:cubicBezTo>
                  <a:cubicBezTo>
                    <a:pt x="554" y="83"/>
                    <a:pt x="587" y="117"/>
                    <a:pt x="612" y="153"/>
                  </a:cubicBezTo>
                  <a:cubicBezTo>
                    <a:pt x="1097" y="1039"/>
                    <a:pt x="1097" y="1039"/>
                    <a:pt x="1097" y="1039"/>
                  </a:cubicBezTo>
                  <a:cubicBezTo>
                    <a:pt x="1629" y="147"/>
                    <a:pt x="1629" y="147"/>
                    <a:pt x="1629" y="147"/>
                  </a:cubicBezTo>
                  <a:cubicBezTo>
                    <a:pt x="1655" y="111"/>
                    <a:pt x="1688" y="79"/>
                    <a:pt x="1728" y="51"/>
                  </a:cubicBezTo>
                  <a:cubicBezTo>
                    <a:pt x="1769" y="23"/>
                    <a:pt x="1814" y="6"/>
                    <a:pt x="1865" y="0"/>
                  </a:cubicBezTo>
                  <a:cubicBezTo>
                    <a:pt x="1897" y="2"/>
                    <a:pt x="1926" y="6"/>
                    <a:pt x="1953" y="13"/>
                  </a:cubicBezTo>
                  <a:cubicBezTo>
                    <a:pt x="1980" y="19"/>
                    <a:pt x="2003" y="30"/>
                    <a:pt x="2023" y="45"/>
                  </a:cubicBezTo>
                  <a:cubicBezTo>
                    <a:pt x="2043" y="60"/>
                    <a:pt x="2060" y="81"/>
                    <a:pt x="2074" y="108"/>
                  </a:cubicBezTo>
                  <a:cubicBezTo>
                    <a:pt x="2088" y="136"/>
                    <a:pt x="2098" y="172"/>
                    <a:pt x="2104" y="217"/>
                  </a:cubicBezTo>
                  <a:cubicBezTo>
                    <a:pt x="2104" y="278"/>
                    <a:pt x="2083" y="337"/>
                    <a:pt x="2041" y="392"/>
                  </a:cubicBezTo>
                  <a:cubicBezTo>
                    <a:pt x="1546" y="1196"/>
                    <a:pt x="1546" y="1196"/>
                    <a:pt x="1546" y="1196"/>
                  </a:cubicBezTo>
                  <a:cubicBezTo>
                    <a:pt x="2015" y="1196"/>
                    <a:pt x="2015" y="1196"/>
                    <a:pt x="2015" y="1196"/>
                  </a:cubicBezTo>
                  <a:cubicBezTo>
                    <a:pt x="2070" y="1200"/>
                    <a:pt x="2114" y="1219"/>
                    <a:pt x="2146" y="1253"/>
                  </a:cubicBezTo>
                  <a:cubicBezTo>
                    <a:pt x="2178" y="1287"/>
                    <a:pt x="2196" y="1331"/>
                    <a:pt x="2200" y="1384"/>
                  </a:cubicBezTo>
                  <a:cubicBezTo>
                    <a:pt x="2196" y="1439"/>
                    <a:pt x="2177" y="1486"/>
                    <a:pt x="2144" y="1524"/>
                  </a:cubicBezTo>
                  <a:cubicBezTo>
                    <a:pt x="2111" y="1562"/>
                    <a:pt x="2067" y="1584"/>
                    <a:pt x="2012" y="1588"/>
                  </a:cubicBezTo>
                  <a:cubicBezTo>
                    <a:pt x="1403" y="1591"/>
                    <a:pt x="1403" y="1591"/>
                    <a:pt x="1403" y="1591"/>
                  </a:cubicBezTo>
                  <a:cubicBezTo>
                    <a:pt x="1403" y="1786"/>
                    <a:pt x="1403" y="1786"/>
                    <a:pt x="1403" y="1786"/>
                  </a:cubicBezTo>
                  <a:cubicBezTo>
                    <a:pt x="2015" y="1786"/>
                    <a:pt x="2015" y="1786"/>
                    <a:pt x="2015" y="1786"/>
                  </a:cubicBezTo>
                  <a:cubicBezTo>
                    <a:pt x="2070" y="1790"/>
                    <a:pt x="2114" y="1811"/>
                    <a:pt x="2146" y="1849"/>
                  </a:cubicBezTo>
                  <a:cubicBezTo>
                    <a:pt x="2178" y="1888"/>
                    <a:pt x="2196" y="1933"/>
                    <a:pt x="2200" y="1986"/>
                  </a:cubicBezTo>
                  <a:cubicBezTo>
                    <a:pt x="2196" y="2042"/>
                    <a:pt x="2178" y="2088"/>
                    <a:pt x="2146" y="2125"/>
                  </a:cubicBezTo>
                  <a:cubicBezTo>
                    <a:pt x="2114" y="2162"/>
                    <a:pt x="2070" y="2183"/>
                    <a:pt x="2015" y="2187"/>
                  </a:cubicBezTo>
                  <a:cubicBezTo>
                    <a:pt x="1403" y="2184"/>
                    <a:pt x="1403" y="2184"/>
                    <a:pt x="1403" y="2184"/>
                  </a:cubicBezTo>
                  <a:cubicBezTo>
                    <a:pt x="1403" y="2522"/>
                    <a:pt x="1403" y="2522"/>
                    <a:pt x="1403" y="2522"/>
                  </a:cubicBezTo>
                  <a:cubicBezTo>
                    <a:pt x="1394" y="2703"/>
                    <a:pt x="1296" y="2793"/>
                    <a:pt x="1106" y="2793"/>
                  </a:cubicBezTo>
                  <a:cubicBezTo>
                    <a:pt x="1013" y="2793"/>
                    <a:pt x="940" y="2771"/>
                    <a:pt x="888" y="2726"/>
                  </a:cubicBezTo>
                  <a:cubicBezTo>
                    <a:pt x="836" y="2682"/>
                    <a:pt x="808" y="2614"/>
                    <a:pt x="804" y="2522"/>
                  </a:cubicBezTo>
                  <a:cubicBezTo>
                    <a:pt x="804" y="2190"/>
                    <a:pt x="804" y="2190"/>
                    <a:pt x="804" y="2190"/>
                  </a:cubicBezTo>
                  <a:cubicBezTo>
                    <a:pt x="804" y="2190"/>
                    <a:pt x="804" y="2190"/>
                    <a:pt x="804" y="2190"/>
                  </a:cubicBezTo>
                  <a:moveTo>
                    <a:pt x="804" y="2190"/>
                  </a:moveTo>
                  <a:cubicBezTo>
                    <a:pt x="804" y="2190"/>
                    <a:pt x="804" y="2190"/>
                    <a:pt x="804" y="219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>
              <a:off x="5503694" y="3363349"/>
              <a:ext cx="422248" cy="484500"/>
            </a:xfrm>
            <a:custGeom>
              <a:avLst/>
              <a:gdLst>
                <a:gd name="T0" fmla="*/ 804 w 2200"/>
                <a:gd name="T1" fmla="*/ 2190 h 2793"/>
                <a:gd name="T2" fmla="*/ 188 w 2200"/>
                <a:gd name="T3" fmla="*/ 2190 h 2793"/>
                <a:gd name="T4" fmla="*/ 56 w 2200"/>
                <a:gd name="T5" fmla="*/ 2119 h 2793"/>
                <a:gd name="T6" fmla="*/ 0 w 2200"/>
                <a:gd name="T7" fmla="*/ 1974 h 2793"/>
                <a:gd name="T8" fmla="*/ 56 w 2200"/>
                <a:gd name="T9" fmla="*/ 1843 h 2793"/>
                <a:gd name="T10" fmla="*/ 188 w 2200"/>
                <a:gd name="T11" fmla="*/ 1786 h 2793"/>
                <a:gd name="T12" fmla="*/ 804 w 2200"/>
                <a:gd name="T13" fmla="*/ 1786 h 2793"/>
                <a:gd name="T14" fmla="*/ 804 w 2200"/>
                <a:gd name="T15" fmla="*/ 1585 h 2793"/>
                <a:gd name="T16" fmla="*/ 188 w 2200"/>
                <a:gd name="T17" fmla="*/ 1581 h 2793"/>
                <a:gd name="T18" fmla="*/ 56 w 2200"/>
                <a:gd name="T19" fmla="*/ 1521 h 2793"/>
                <a:gd name="T20" fmla="*/ 0 w 2200"/>
                <a:gd name="T21" fmla="*/ 1384 h 2793"/>
                <a:gd name="T22" fmla="*/ 56 w 2200"/>
                <a:gd name="T23" fmla="*/ 1253 h 2793"/>
                <a:gd name="T24" fmla="*/ 188 w 2200"/>
                <a:gd name="T25" fmla="*/ 1196 h 2793"/>
                <a:gd name="T26" fmla="*/ 647 w 2200"/>
                <a:gd name="T27" fmla="*/ 1196 h 2793"/>
                <a:gd name="T28" fmla="*/ 220 w 2200"/>
                <a:gd name="T29" fmla="*/ 443 h 2793"/>
                <a:gd name="T30" fmla="*/ 159 w 2200"/>
                <a:gd name="T31" fmla="*/ 346 h 2793"/>
                <a:gd name="T32" fmla="*/ 134 w 2200"/>
                <a:gd name="T33" fmla="*/ 217 h 2793"/>
                <a:gd name="T34" fmla="*/ 198 w 2200"/>
                <a:gd name="T35" fmla="*/ 72 h 2793"/>
                <a:gd name="T36" fmla="*/ 376 w 2200"/>
                <a:gd name="T37" fmla="*/ 0 h 2793"/>
                <a:gd name="T38" fmla="*/ 513 w 2200"/>
                <a:gd name="T39" fmla="*/ 53 h 2793"/>
                <a:gd name="T40" fmla="*/ 612 w 2200"/>
                <a:gd name="T41" fmla="*/ 153 h 2793"/>
                <a:gd name="T42" fmla="*/ 1097 w 2200"/>
                <a:gd name="T43" fmla="*/ 1039 h 2793"/>
                <a:gd name="T44" fmla="*/ 1629 w 2200"/>
                <a:gd name="T45" fmla="*/ 147 h 2793"/>
                <a:gd name="T46" fmla="*/ 1728 w 2200"/>
                <a:gd name="T47" fmla="*/ 51 h 2793"/>
                <a:gd name="T48" fmla="*/ 1865 w 2200"/>
                <a:gd name="T49" fmla="*/ 0 h 2793"/>
                <a:gd name="T50" fmla="*/ 1953 w 2200"/>
                <a:gd name="T51" fmla="*/ 13 h 2793"/>
                <a:gd name="T52" fmla="*/ 2023 w 2200"/>
                <a:gd name="T53" fmla="*/ 45 h 2793"/>
                <a:gd name="T54" fmla="*/ 2074 w 2200"/>
                <a:gd name="T55" fmla="*/ 108 h 2793"/>
                <a:gd name="T56" fmla="*/ 2104 w 2200"/>
                <a:gd name="T57" fmla="*/ 217 h 2793"/>
                <a:gd name="T58" fmla="*/ 2041 w 2200"/>
                <a:gd name="T59" fmla="*/ 392 h 2793"/>
                <a:gd name="T60" fmla="*/ 1546 w 2200"/>
                <a:gd name="T61" fmla="*/ 1196 h 2793"/>
                <a:gd name="T62" fmla="*/ 2015 w 2200"/>
                <a:gd name="T63" fmla="*/ 1196 h 2793"/>
                <a:gd name="T64" fmla="*/ 2146 w 2200"/>
                <a:gd name="T65" fmla="*/ 1253 h 2793"/>
                <a:gd name="T66" fmla="*/ 2200 w 2200"/>
                <a:gd name="T67" fmla="*/ 1384 h 2793"/>
                <a:gd name="T68" fmla="*/ 2144 w 2200"/>
                <a:gd name="T69" fmla="*/ 1524 h 2793"/>
                <a:gd name="T70" fmla="*/ 2012 w 2200"/>
                <a:gd name="T71" fmla="*/ 1588 h 2793"/>
                <a:gd name="T72" fmla="*/ 1403 w 2200"/>
                <a:gd name="T73" fmla="*/ 1591 h 2793"/>
                <a:gd name="T74" fmla="*/ 1403 w 2200"/>
                <a:gd name="T75" fmla="*/ 1786 h 2793"/>
                <a:gd name="T76" fmla="*/ 2015 w 2200"/>
                <a:gd name="T77" fmla="*/ 1786 h 2793"/>
                <a:gd name="T78" fmla="*/ 2146 w 2200"/>
                <a:gd name="T79" fmla="*/ 1849 h 2793"/>
                <a:gd name="T80" fmla="*/ 2200 w 2200"/>
                <a:gd name="T81" fmla="*/ 1986 h 2793"/>
                <a:gd name="T82" fmla="*/ 2146 w 2200"/>
                <a:gd name="T83" fmla="*/ 2125 h 2793"/>
                <a:gd name="T84" fmla="*/ 2015 w 2200"/>
                <a:gd name="T85" fmla="*/ 2187 h 2793"/>
                <a:gd name="T86" fmla="*/ 1403 w 2200"/>
                <a:gd name="T87" fmla="*/ 2184 h 2793"/>
                <a:gd name="T88" fmla="*/ 1403 w 2200"/>
                <a:gd name="T89" fmla="*/ 2522 h 2793"/>
                <a:gd name="T90" fmla="*/ 1106 w 2200"/>
                <a:gd name="T91" fmla="*/ 2793 h 2793"/>
                <a:gd name="T92" fmla="*/ 888 w 2200"/>
                <a:gd name="T93" fmla="*/ 2726 h 2793"/>
                <a:gd name="T94" fmla="*/ 804 w 2200"/>
                <a:gd name="T95" fmla="*/ 2522 h 2793"/>
                <a:gd name="T96" fmla="*/ 804 w 2200"/>
                <a:gd name="T97" fmla="*/ 2190 h 2793"/>
                <a:gd name="T98" fmla="*/ 804 w 2200"/>
                <a:gd name="T99" fmla="*/ 2190 h 2793"/>
                <a:gd name="T100" fmla="*/ 804 w 2200"/>
                <a:gd name="T101" fmla="*/ 2190 h 2793"/>
                <a:gd name="T102" fmla="*/ 804 w 2200"/>
                <a:gd name="T103" fmla="*/ 2190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2793">
                  <a:moveTo>
                    <a:pt x="804" y="2190"/>
                  </a:moveTo>
                  <a:cubicBezTo>
                    <a:pt x="188" y="2190"/>
                    <a:pt x="188" y="2190"/>
                    <a:pt x="188" y="2190"/>
                  </a:cubicBezTo>
                  <a:cubicBezTo>
                    <a:pt x="131" y="2186"/>
                    <a:pt x="87" y="2162"/>
                    <a:pt x="56" y="2119"/>
                  </a:cubicBezTo>
                  <a:cubicBezTo>
                    <a:pt x="25" y="2075"/>
                    <a:pt x="6" y="2027"/>
                    <a:pt x="0" y="1974"/>
                  </a:cubicBezTo>
                  <a:cubicBezTo>
                    <a:pt x="6" y="1921"/>
                    <a:pt x="25" y="1877"/>
                    <a:pt x="56" y="1843"/>
                  </a:cubicBezTo>
                  <a:cubicBezTo>
                    <a:pt x="87" y="1809"/>
                    <a:pt x="131" y="1790"/>
                    <a:pt x="188" y="1786"/>
                  </a:cubicBezTo>
                  <a:cubicBezTo>
                    <a:pt x="804" y="1786"/>
                    <a:pt x="804" y="1786"/>
                    <a:pt x="804" y="1786"/>
                  </a:cubicBezTo>
                  <a:cubicBezTo>
                    <a:pt x="804" y="1585"/>
                    <a:pt x="804" y="1585"/>
                    <a:pt x="804" y="1585"/>
                  </a:cubicBezTo>
                  <a:cubicBezTo>
                    <a:pt x="188" y="1581"/>
                    <a:pt x="188" y="1581"/>
                    <a:pt x="188" y="1581"/>
                  </a:cubicBezTo>
                  <a:cubicBezTo>
                    <a:pt x="131" y="1577"/>
                    <a:pt x="87" y="1557"/>
                    <a:pt x="56" y="1521"/>
                  </a:cubicBezTo>
                  <a:cubicBezTo>
                    <a:pt x="25" y="1485"/>
                    <a:pt x="6" y="1439"/>
                    <a:pt x="0" y="1384"/>
                  </a:cubicBezTo>
                  <a:cubicBezTo>
                    <a:pt x="6" y="1331"/>
                    <a:pt x="25" y="1287"/>
                    <a:pt x="56" y="1253"/>
                  </a:cubicBezTo>
                  <a:cubicBezTo>
                    <a:pt x="87" y="1219"/>
                    <a:pt x="131" y="1200"/>
                    <a:pt x="188" y="1196"/>
                  </a:cubicBezTo>
                  <a:cubicBezTo>
                    <a:pt x="647" y="1196"/>
                    <a:pt x="647" y="1196"/>
                    <a:pt x="647" y="1196"/>
                  </a:cubicBezTo>
                  <a:cubicBezTo>
                    <a:pt x="220" y="443"/>
                    <a:pt x="220" y="443"/>
                    <a:pt x="220" y="443"/>
                  </a:cubicBezTo>
                  <a:cubicBezTo>
                    <a:pt x="199" y="418"/>
                    <a:pt x="179" y="385"/>
                    <a:pt x="159" y="346"/>
                  </a:cubicBezTo>
                  <a:cubicBezTo>
                    <a:pt x="140" y="307"/>
                    <a:pt x="132" y="264"/>
                    <a:pt x="134" y="217"/>
                  </a:cubicBezTo>
                  <a:cubicBezTo>
                    <a:pt x="145" y="157"/>
                    <a:pt x="166" y="109"/>
                    <a:pt x="198" y="72"/>
                  </a:cubicBezTo>
                  <a:cubicBezTo>
                    <a:pt x="230" y="35"/>
                    <a:pt x="289" y="11"/>
                    <a:pt x="376" y="0"/>
                  </a:cubicBezTo>
                  <a:cubicBezTo>
                    <a:pt x="427" y="4"/>
                    <a:pt x="473" y="22"/>
                    <a:pt x="513" y="53"/>
                  </a:cubicBezTo>
                  <a:cubicBezTo>
                    <a:pt x="554" y="83"/>
                    <a:pt x="587" y="117"/>
                    <a:pt x="612" y="153"/>
                  </a:cubicBezTo>
                  <a:cubicBezTo>
                    <a:pt x="1097" y="1039"/>
                    <a:pt x="1097" y="1039"/>
                    <a:pt x="1097" y="1039"/>
                  </a:cubicBezTo>
                  <a:cubicBezTo>
                    <a:pt x="1629" y="147"/>
                    <a:pt x="1629" y="147"/>
                    <a:pt x="1629" y="147"/>
                  </a:cubicBezTo>
                  <a:cubicBezTo>
                    <a:pt x="1655" y="111"/>
                    <a:pt x="1688" y="79"/>
                    <a:pt x="1728" y="51"/>
                  </a:cubicBezTo>
                  <a:cubicBezTo>
                    <a:pt x="1769" y="23"/>
                    <a:pt x="1814" y="6"/>
                    <a:pt x="1865" y="0"/>
                  </a:cubicBezTo>
                  <a:cubicBezTo>
                    <a:pt x="1897" y="2"/>
                    <a:pt x="1926" y="6"/>
                    <a:pt x="1953" y="13"/>
                  </a:cubicBezTo>
                  <a:cubicBezTo>
                    <a:pt x="1980" y="19"/>
                    <a:pt x="2003" y="30"/>
                    <a:pt x="2023" y="45"/>
                  </a:cubicBezTo>
                  <a:cubicBezTo>
                    <a:pt x="2043" y="60"/>
                    <a:pt x="2060" y="81"/>
                    <a:pt x="2074" y="108"/>
                  </a:cubicBezTo>
                  <a:cubicBezTo>
                    <a:pt x="2088" y="136"/>
                    <a:pt x="2098" y="172"/>
                    <a:pt x="2104" y="217"/>
                  </a:cubicBezTo>
                  <a:cubicBezTo>
                    <a:pt x="2104" y="278"/>
                    <a:pt x="2083" y="337"/>
                    <a:pt x="2041" y="392"/>
                  </a:cubicBezTo>
                  <a:cubicBezTo>
                    <a:pt x="1546" y="1196"/>
                    <a:pt x="1546" y="1196"/>
                    <a:pt x="1546" y="1196"/>
                  </a:cubicBezTo>
                  <a:cubicBezTo>
                    <a:pt x="2015" y="1196"/>
                    <a:pt x="2015" y="1196"/>
                    <a:pt x="2015" y="1196"/>
                  </a:cubicBezTo>
                  <a:cubicBezTo>
                    <a:pt x="2070" y="1200"/>
                    <a:pt x="2114" y="1219"/>
                    <a:pt x="2146" y="1253"/>
                  </a:cubicBezTo>
                  <a:cubicBezTo>
                    <a:pt x="2178" y="1287"/>
                    <a:pt x="2196" y="1331"/>
                    <a:pt x="2200" y="1384"/>
                  </a:cubicBezTo>
                  <a:cubicBezTo>
                    <a:pt x="2196" y="1439"/>
                    <a:pt x="2177" y="1486"/>
                    <a:pt x="2144" y="1524"/>
                  </a:cubicBezTo>
                  <a:cubicBezTo>
                    <a:pt x="2111" y="1562"/>
                    <a:pt x="2067" y="1584"/>
                    <a:pt x="2012" y="1588"/>
                  </a:cubicBezTo>
                  <a:cubicBezTo>
                    <a:pt x="1403" y="1591"/>
                    <a:pt x="1403" y="1591"/>
                    <a:pt x="1403" y="1591"/>
                  </a:cubicBezTo>
                  <a:cubicBezTo>
                    <a:pt x="1403" y="1786"/>
                    <a:pt x="1403" y="1786"/>
                    <a:pt x="1403" y="1786"/>
                  </a:cubicBezTo>
                  <a:cubicBezTo>
                    <a:pt x="2015" y="1786"/>
                    <a:pt x="2015" y="1786"/>
                    <a:pt x="2015" y="1786"/>
                  </a:cubicBezTo>
                  <a:cubicBezTo>
                    <a:pt x="2070" y="1790"/>
                    <a:pt x="2114" y="1811"/>
                    <a:pt x="2146" y="1849"/>
                  </a:cubicBezTo>
                  <a:cubicBezTo>
                    <a:pt x="2178" y="1888"/>
                    <a:pt x="2196" y="1933"/>
                    <a:pt x="2200" y="1986"/>
                  </a:cubicBezTo>
                  <a:cubicBezTo>
                    <a:pt x="2196" y="2042"/>
                    <a:pt x="2178" y="2088"/>
                    <a:pt x="2146" y="2125"/>
                  </a:cubicBezTo>
                  <a:cubicBezTo>
                    <a:pt x="2114" y="2162"/>
                    <a:pt x="2070" y="2183"/>
                    <a:pt x="2015" y="2187"/>
                  </a:cubicBezTo>
                  <a:cubicBezTo>
                    <a:pt x="1403" y="2184"/>
                    <a:pt x="1403" y="2184"/>
                    <a:pt x="1403" y="2184"/>
                  </a:cubicBezTo>
                  <a:cubicBezTo>
                    <a:pt x="1403" y="2522"/>
                    <a:pt x="1403" y="2522"/>
                    <a:pt x="1403" y="2522"/>
                  </a:cubicBezTo>
                  <a:cubicBezTo>
                    <a:pt x="1394" y="2703"/>
                    <a:pt x="1296" y="2793"/>
                    <a:pt x="1106" y="2793"/>
                  </a:cubicBezTo>
                  <a:cubicBezTo>
                    <a:pt x="1013" y="2793"/>
                    <a:pt x="940" y="2771"/>
                    <a:pt x="888" y="2726"/>
                  </a:cubicBezTo>
                  <a:cubicBezTo>
                    <a:pt x="836" y="2682"/>
                    <a:pt x="808" y="2614"/>
                    <a:pt x="804" y="2522"/>
                  </a:cubicBezTo>
                  <a:cubicBezTo>
                    <a:pt x="804" y="2190"/>
                    <a:pt x="804" y="2190"/>
                    <a:pt x="804" y="2190"/>
                  </a:cubicBezTo>
                  <a:cubicBezTo>
                    <a:pt x="804" y="2190"/>
                    <a:pt x="804" y="2190"/>
                    <a:pt x="804" y="2190"/>
                  </a:cubicBezTo>
                  <a:moveTo>
                    <a:pt x="804" y="2190"/>
                  </a:moveTo>
                  <a:cubicBezTo>
                    <a:pt x="804" y="2190"/>
                    <a:pt x="804" y="2190"/>
                    <a:pt x="804" y="2190"/>
                  </a:cubicBezTo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  <a:gs pos="30000">
                  <a:schemeClr val="accent4">
                    <a:lumMod val="75000"/>
                  </a:schemeClr>
                </a:gs>
                <a:gs pos="30100">
                  <a:schemeClr val="accent4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6173549" y="3363349"/>
              <a:ext cx="422248" cy="484500"/>
            </a:xfrm>
            <a:custGeom>
              <a:avLst/>
              <a:gdLst>
                <a:gd name="T0" fmla="*/ 804 w 2200"/>
                <a:gd name="T1" fmla="*/ 2190 h 2793"/>
                <a:gd name="T2" fmla="*/ 188 w 2200"/>
                <a:gd name="T3" fmla="*/ 2190 h 2793"/>
                <a:gd name="T4" fmla="*/ 56 w 2200"/>
                <a:gd name="T5" fmla="*/ 2119 h 2793"/>
                <a:gd name="T6" fmla="*/ 0 w 2200"/>
                <a:gd name="T7" fmla="*/ 1974 h 2793"/>
                <a:gd name="T8" fmla="*/ 56 w 2200"/>
                <a:gd name="T9" fmla="*/ 1843 h 2793"/>
                <a:gd name="T10" fmla="*/ 188 w 2200"/>
                <a:gd name="T11" fmla="*/ 1786 h 2793"/>
                <a:gd name="T12" fmla="*/ 804 w 2200"/>
                <a:gd name="T13" fmla="*/ 1786 h 2793"/>
                <a:gd name="T14" fmla="*/ 804 w 2200"/>
                <a:gd name="T15" fmla="*/ 1585 h 2793"/>
                <a:gd name="T16" fmla="*/ 188 w 2200"/>
                <a:gd name="T17" fmla="*/ 1581 h 2793"/>
                <a:gd name="T18" fmla="*/ 56 w 2200"/>
                <a:gd name="T19" fmla="*/ 1521 h 2793"/>
                <a:gd name="T20" fmla="*/ 0 w 2200"/>
                <a:gd name="T21" fmla="*/ 1384 h 2793"/>
                <a:gd name="T22" fmla="*/ 56 w 2200"/>
                <a:gd name="T23" fmla="*/ 1253 h 2793"/>
                <a:gd name="T24" fmla="*/ 188 w 2200"/>
                <a:gd name="T25" fmla="*/ 1196 h 2793"/>
                <a:gd name="T26" fmla="*/ 647 w 2200"/>
                <a:gd name="T27" fmla="*/ 1196 h 2793"/>
                <a:gd name="T28" fmla="*/ 220 w 2200"/>
                <a:gd name="T29" fmla="*/ 443 h 2793"/>
                <a:gd name="T30" fmla="*/ 159 w 2200"/>
                <a:gd name="T31" fmla="*/ 346 h 2793"/>
                <a:gd name="T32" fmla="*/ 134 w 2200"/>
                <a:gd name="T33" fmla="*/ 217 h 2793"/>
                <a:gd name="T34" fmla="*/ 198 w 2200"/>
                <a:gd name="T35" fmla="*/ 72 h 2793"/>
                <a:gd name="T36" fmla="*/ 376 w 2200"/>
                <a:gd name="T37" fmla="*/ 0 h 2793"/>
                <a:gd name="T38" fmla="*/ 513 w 2200"/>
                <a:gd name="T39" fmla="*/ 53 h 2793"/>
                <a:gd name="T40" fmla="*/ 612 w 2200"/>
                <a:gd name="T41" fmla="*/ 153 h 2793"/>
                <a:gd name="T42" fmla="*/ 1097 w 2200"/>
                <a:gd name="T43" fmla="*/ 1039 h 2793"/>
                <a:gd name="T44" fmla="*/ 1629 w 2200"/>
                <a:gd name="T45" fmla="*/ 147 h 2793"/>
                <a:gd name="T46" fmla="*/ 1728 w 2200"/>
                <a:gd name="T47" fmla="*/ 51 h 2793"/>
                <a:gd name="T48" fmla="*/ 1865 w 2200"/>
                <a:gd name="T49" fmla="*/ 0 h 2793"/>
                <a:gd name="T50" fmla="*/ 1953 w 2200"/>
                <a:gd name="T51" fmla="*/ 13 h 2793"/>
                <a:gd name="T52" fmla="*/ 2023 w 2200"/>
                <a:gd name="T53" fmla="*/ 45 h 2793"/>
                <a:gd name="T54" fmla="*/ 2074 w 2200"/>
                <a:gd name="T55" fmla="*/ 108 h 2793"/>
                <a:gd name="T56" fmla="*/ 2104 w 2200"/>
                <a:gd name="T57" fmla="*/ 217 h 2793"/>
                <a:gd name="T58" fmla="*/ 2041 w 2200"/>
                <a:gd name="T59" fmla="*/ 392 h 2793"/>
                <a:gd name="T60" fmla="*/ 1546 w 2200"/>
                <a:gd name="T61" fmla="*/ 1196 h 2793"/>
                <a:gd name="T62" fmla="*/ 2015 w 2200"/>
                <a:gd name="T63" fmla="*/ 1196 h 2793"/>
                <a:gd name="T64" fmla="*/ 2146 w 2200"/>
                <a:gd name="T65" fmla="*/ 1253 h 2793"/>
                <a:gd name="T66" fmla="*/ 2200 w 2200"/>
                <a:gd name="T67" fmla="*/ 1384 h 2793"/>
                <a:gd name="T68" fmla="*/ 2144 w 2200"/>
                <a:gd name="T69" fmla="*/ 1524 h 2793"/>
                <a:gd name="T70" fmla="*/ 2012 w 2200"/>
                <a:gd name="T71" fmla="*/ 1588 h 2793"/>
                <a:gd name="T72" fmla="*/ 1403 w 2200"/>
                <a:gd name="T73" fmla="*/ 1591 h 2793"/>
                <a:gd name="T74" fmla="*/ 1403 w 2200"/>
                <a:gd name="T75" fmla="*/ 1786 h 2793"/>
                <a:gd name="T76" fmla="*/ 2015 w 2200"/>
                <a:gd name="T77" fmla="*/ 1786 h 2793"/>
                <a:gd name="T78" fmla="*/ 2146 w 2200"/>
                <a:gd name="T79" fmla="*/ 1849 h 2793"/>
                <a:gd name="T80" fmla="*/ 2200 w 2200"/>
                <a:gd name="T81" fmla="*/ 1986 h 2793"/>
                <a:gd name="T82" fmla="*/ 2146 w 2200"/>
                <a:gd name="T83" fmla="*/ 2125 h 2793"/>
                <a:gd name="T84" fmla="*/ 2015 w 2200"/>
                <a:gd name="T85" fmla="*/ 2187 h 2793"/>
                <a:gd name="T86" fmla="*/ 1403 w 2200"/>
                <a:gd name="T87" fmla="*/ 2184 h 2793"/>
                <a:gd name="T88" fmla="*/ 1403 w 2200"/>
                <a:gd name="T89" fmla="*/ 2522 h 2793"/>
                <a:gd name="T90" fmla="*/ 1106 w 2200"/>
                <a:gd name="T91" fmla="*/ 2793 h 2793"/>
                <a:gd name="T92" fmla="*/ 888 w 2200"/>
                <a:gd name="T93" fmla="*/ 2726 h 2793"/>
                <a:gd name="T94" fmla="*/ 804 w 2200"/>
                <a:gd name="T95" fmla="*/ 2522 h 2793"/>
                <a:gd name="T96" fmla="*/ 804 w 2200"/>
                <a:gd name="T97" fmla="*/ 2190 h 2793"/>
                <a:gd name="T98" fmla="*/ 804 w 2200"/>
                <a:gd name="T99" fmla="*/ 2190 h 2793"/>
                <a:gd name="T100" fmla="*/ 804 w 2200"/>
                <a:gd name="T101" fmla="*/ 2190 h 2793"/>
                <a:gd name="T102" fmla="*/ 804 w 2200"/>
                <a:gd name="T103" fmla="*/ 2190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2793">
                  <a:moveTo>
                    <a:pt x="804" y="2190"/>
                  </a:moveTo>
                  <a:cubicBezTo>
                    <a:pt x="188" y="2190"/>
                    <a:pt x="188" y="2190"/>
                    <a:pt x="188" y="2190"/>
                  </a:cubicBezTo>
                  <a:cubicBezTo>
                    <a:pt x="131" y="2186"/>
                    <a:pt x="87" y="2162"/>
                    <a:pt x="56" y="2119"/>
                  </a:cubicBezTo>
                  <a:cubicBezTo>
                    <a:pt x="25" y="2075"/>
                    <a:pt x="6" y="2027"/>
                    <a:pt x="0" y="1974"/>
                  </a:cubicBezTo>
                  <a:cubicBezTo>
                    <a:pt x="6" y="1921"/>
                    <a:pt x="25" y="1877"/>
                    <a:pt x="56" y="1843"/>
                  </a:cubicBezTo>
                  <a:cubicBezTo>
                    <a:pt x="87" y="1809"/>
                    <a:pt x="131" y="1790"/>
                    <a:pt x="188" y="1786"/>
                  </a:cubicBezTo>
                  <a:cubicBezTo>
                    <a:pt x="804" y="1786"/>
                    <a:pt x="804" y="1786"/>
                    <a:pt x="804" y="1786"/>
                  </a:cubicBezTo>
                  <a:cubicBezTo>
                    <a:pt x="804" y="1585"/>
                    <a:pt x="804" y="1585"/>
                    <a:pt x="804" y="1585"/>
                  </a:cubicBezTo>
                  <a:cubicBezTo>
                    <a:pt x="188" y="1581"/>
                    <a:pt x="188" y="1581"/>
                    <a:pt x="188" y="1581"/>
                  </a:cubicBezTo>
                  <a:cubicBezTo>
                    <a:pt x="131" y="1577"/>
                    <a:pt x="87" y="1557"/>
                    <a:pt x="56" y="1521"/>
                  </a:cubicBezTo>
                  <a:cubicBezTo>
                    <a:pt x="25" y="1485"/>
                    <a:pt x="6" y="1439"/>
                    <a:pt x="0" y="1384"/>
                  </a:cubicBezTo>
                  <a:cubicBezTo>
                    <a:pt x="6" y="1331"/>
                    <a:pt x="25" y="1287"/>
                    <a:pt x="56" y="1253"/>
                  </a:cubicBezTo>
                  <a:cubicBezTo>
                    <a:pt x="87" y="1219"/>
                    <a:pt x="131" y="1200"/>
                    <a:pt x="188" y="1196"/>
                  </a:cubicBezTo>
                  <a:cubicBezTo>
                    <a:pt x="647" y="1196"/>
                    <a:pt x="647" y="1196"/>
                    <a:pt x="647" y="1196"/>
                  </a:cubicBezTo>
                  <a:cubicBezTo>
                    <a:pt x="220" y="443"/>
                    <a:pt x="220" y="443"/>
                    <a:pt x="220" y="443"/>
                  </a:cubicBezTo>
                  <a:cubicBezTo>
                    <a:pt x="199" y="418"/>
                    <a:pt x="179" y="385"/>
                    <a:pt x="159" y="346"/>
                  </a:cubicBezTo>
                  <a:cubicBezTo>
                    <a:pt x="140" y="307"/>
                    <a:pt x="132" y="264"/>
                    <a:pt x="134" y="217"/>
                  </a:cubicBezTo>
                  <a:cubicBezTo>
                    <a:pt x="145" y="157"/>
                    <a:pt x="166" y="109"/>
                    <a:pt x="198" y="72"/>
                  </a:cubicBezTo>
                  <a:cubicBezTo>
                    <a:pt x="230" y="35"/>
                    <a:pt x="289" y="11"/>
                    <a:pt x="376" y="0"/>
                  </a:cubicBezTo>
                  <a:cubicBezTo>
                    <a:pt x="427" y="4"/>
                    <a:pt x="473" y="22"/>
                    <a:pt x="513" y="53"/>
                  </a:cubicBezTo>
                  <a:cubicBezTo>
                    <a:pt x="554" y="83"/>
                    <a:pt x="587" y="117"/>
                    <a:pt x="612" y="153"/>
                  </a:cubicBezTo>
                  <a:cubicBezTo>
                    <a:pt x="1097" y="1039"/>
                    <a:pt x="1097" y="1039"/>
                    <a:pt x="1097" y="1039"/>
                  </a:cubicBezTo>
                  <a:cubicBezTo>
                    <a:pt x="1629" y="147"/>
                    <a:pt x="1629" y="147"/>
                    <a:pt x="1629" y="147"/>
                  </a:cubicBezTo>
                  <a:cubicBezTo>
                    <a:pt x="1655" y="111"/>
                    <a:pt x="1688" y="79"/>
                    <a:pt x="1728" y="51"/>
                  </a:cubicBezTo>
                  <a:cubicBezTo>
                    <a:pt x="1769" y="23"/>
                    <a:pt x="1814" y="6"/>
                    <a:pt x="1865" y="0"/>
                  </a:cubicBezTo>
                  <a:cubicBezTo>
                    <a:pt x="1897" y="2"/>
                    <a:pt x="1926" y="6"/>
                    <a:pt x="1953" y="13"/>
                  </a:cubicBezTo>
                  <a:cubicBezTo>
                    <a:pt x="1980" y="19"/>
                    <a:pt x="2003" y="30"/>
                    <a:pt x="2023" y="45"/>
                  </a:cubicBezTo>
                  <a:cubicBezTo>
                    <a:pt x="2043" y="60"/>
                    <a:pt x="2060" y="81"/>
                    <a:pt x="2074" y="108"/>
                  </a:cubicBezTo>
                  <a:cubicBezTo>
                    <a:pt x="2088" y="136"/>
                    <a:pt x="2098" y="172"/>
                    <a:pt x="2104" y="217"/>
                  </a:cubicBezTo>
                  <a:cubicBezTo>
                    <a:pt x="2104" y="278"/>
                    <a:pt x="2083" y="337"/>
                    <a:pt x="2041" y="392"/>
                  </a:cubicBezTo>
                  <a:cubicBezTo>
                    <a:pt x="1546" y="1196"/>
                    <a:pt x="1546" y="1196"/>
                    <a:pt x="1546" y="1196"/>
                  </a:cubicBezTo>
                  <a:cubicBezTo>
                    <a:pt x="2015" y="1196"/>
                    <a:pt x="2015" y="1196"/>
                    <a:pt x="2015" y="1196"/>
                  </a:cubicBezTo>
                  <a:cubicBezTo>
                    <a:pt x="2070" y="1200"/>
                    <a:pt x="2114" y="1219"/>
                    <a:pt x="2146" y="1253"/>
                  </a:cubicBezTo>
                  <a:cubicBezTo>
                    <a:pt x="2178" y="1287"/>
                    <a:pt x="2196" y="1331"/>
                    <a:pt x="2200" y="1384"/>
                  </a:cubicBezTo>
                  <a:cubicBezTo>
                    <a:pt x="2196" y="1439"/>
                    <a:pt x="2177" y="1486"/>
                    <a:pt x="2144" y="1524"/>
                  </a:cubicBezTo>
                  <a:cubicBezTo>
                    <a:pt x="2111" y="1562"/>
                    <a:pt x="2067" y="1584"/>
                    <a:pt x="2012" y="1588"/>
                  </a:cubicBezTo>
                  <a:cubicBezTo>
                    <a:pt x="1403" y="1591"/>
                    <a:pt x="1403" y="1591"/>
                    <a:pt x="1403" y="1591"/>
                  </a:cubicBezTo>
                  <a:cubicBezTo>
                    <a:pt x="1403" y="1786"/>
                    <a:pt x="1403" y="1786"/>
                    <a:pt x="1403" y="1786"/>
                  </a:cubicBezTo>
                  <a:cubicBezTo>
                    <a:pt x="2015" y="1786"/>
                    <a:pt x="2015" y="1786"/>
                    <a:pt x="2015" y="1786"/>
                  </a:cubicBezTo>
                  <a:cubicBezTo>
                    <a:pt x="2070" y="1790"/>
                    <a:pt x="2114" y="1811"/>
                    <a:pt x="2146" y="1849"/>
                  </a:cubicBezTo>
                  <a:cubicBezTo>
                    <a:pt x="2178" y="1888"/>
                    <a:pt x="2196" y="1933"/>
                    <a:pt x="2200" y="1986"/>
                  </a:cubicBezTo>
                  <a:cubicBezTo>
                    <a:pt x="2196" y="2042"/>
                    <a:pt x="2178" y="2088"/>
                    <a:pt x="2146" y="2125"/>
                  </a:cubicBezTo>
                  <a:cubicBezTo>
                    <a:pt x="2114" y="2162"/>
                    <a:pt x="2070" y="2183"/>
                    <a:pt x="2015" y="2187"/>
                  </a:cubicBezTo>
                  <a:cubicBezTo>
                    <a:pt x="1403" y="2184"/>
                    <a:pt x="1403" y="2184"/>
                    <a:pt x="1403" y="2184"/>
                  </a:cubicBezTo>
                  <a:cubicBezTo>
                    <a:pt x="1403" y="2522"/>
                    <a:pt x="1403" y="2522"/>
                    <a:pt x="1403" y="2522"/>
                  </a:cubicBezTo>
                  <a:cubicBezTo>
                    <a:pt x="1394" y="2703"/>
                    <a:pt x="1296" y="2793"/>
                    <a:pt x="1106" y="2793"/>
                  </a:cubicBezTo>
                  <a:cubicBezTo>
                    <a:pt x="1013" y="2793"/>
                    <a:pt x="940" y="2771"/>
                    <a:pt x="888" y="2726"/>
                  </a:cubicBezTo>
                  <a:cubicBezTo>
                    <a:pt x="836" y="2682"/>
                    <a:pt x="808" y="2614"/>
                    <a:pt x="804" y="2522"/>
                  </a:cubicBezTo>
                  <a:cubicBezTo>
                    <a:pt x="804" y="2190"/>
                    <a:pt x="804" y="2190"/>
                    <a:pt x="804" y="2190"/>
                  </a:cubicBezTo>
                  <a:cubicBezTo>
                    <a:pt x="804" y="2190"/>
                    <a:pt x="804" y="2190"/>
                    <a:pt x="804" y="2190"/>
                  </a:cubicBezTo>
                  <a:moveTo>
                    <a:pt x="804" y="2190"/>
                  </a:moveTo>
                  <a:cubicBezTo>
                    <a:pt x="804" y="2190"/>
                    <a:pt x="804" y="2190"/>
                    <a:pt x="804" y="2190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6843405" y="3363349"/>
              <a:ext cx="422248" cy="484500"/>
            </a:xfrm>
            <a:custGeom>
              <a:avLst/>
              <a:gdLst>
                <a:gd name="T0" fmla="*/ 804 w 2200"/>
                <a:gd name="T1" fmla="*/ 2190 h 2793"/>
                <a:gd name="T2" fmla="*/ 188 w 2200"/>
                <a:gd name="T3" fmla="*/ 2190 h 2793"/>
                <a:gd name="T4" fmla="*/ 56 w 2200"/>
                <a:gd name="T5" fmla="*/ 2119 h 2793"/>
                <a:gd name="T6" fmla="*/ 0 w 2200"/>
                <a:gd name="T7" fmla="*/ 1974 h 2793"/>
                <a:gd name="T8" fmla="*/ 56 w 2200"/>
                <a:gd name="T9" fmla="*/ 1843 h 2793"/>
                <a:gd name="T10" fmla="*/ 188 w 2200"/>
                <a:gd name="T11" fmla="*/ 1786 h 2793"/>
                <a:gd name="T12" fmla="*/ 804 w 2200"/>
                <a:gd name="T13" fmla="*/ 1786 h 2793"/>
                <a:gd name="T14" fmla="*/ 804 w 2200"/>
                <a:gd name="T15" fmla="*/ 1585 h 2793"/>
                <a:gd name="T16" fmla="*/ 188 w 2200"/>
                <a:gd name="T17" fmla="*/ 1581 h 2793"/>
                <a:gd name="T18" fmla="*/ 56 w 2200"/>
                <a:gd name="T19" fmla="*/ 1521 h 2793"/>
                <a:gd name="T20" fmla="*/ 0 w 2200"/>
                <a:gd name="T21" fmla="*/ 1384 h 2793"/>
                <a:gd name="T22" fmla="*/ 56 w 2200"/>
                <a:gd name="T23" fmla="*/ 1253 h 2793"/>
                <a:gd name="T24" fmla="*/ 188 w 2200"/>
                <a:gd name="T25" fmla="*/ 1196 h 2793"/>
                <a:gd name="T26" fmla="*/ 647 w 2200"/>
                <a:gd name="T27" fmla="*/ 1196 h 2793"/>
                <a:gd name="T28" fmla="*/ 220 w 2200"/>
                <a:gd name="T29" fmla="*/ 443 h 2793"/>
                <a:gd name="T30" fmla="*/ 159 w 2200"/>
                <a:gd name="T31" fmla="*/ 346 h 2793"/>
                <a:gd name="T32" fmla="*/ 134 w 2200"/>
                <a:gd name="T33" fmla="*/ 217 h 2793"/>
                <a:gd name="T34" fmla="*/ 198 w 2200"/>
                <a:gd name="T35" fmla="*/ 72 h 2793"/>
                <a:gd name="T36" fmla="*/ 376 w 2200"/>
                <a:gd name="T37" fmla="*/ 0 h 2793"/>
                <a:gd name="T38" fmla="*/ 513 w 2200"/>
                <a:gd name="T39" fmla="*/ 53 h 2793"/>
                <a:gd name="T40" fmla="*/ 612 w 2200"/>
                <a:gd name="T41" fmla="*/ 153 h 2793"/>
                <a:gd name="T42" fmla="*/ 1097 w 2200"/>
                <a:gd name="T43" fmla="*/ 1039 h 2793"/>
                <a:gd name="T44" fmla="*/ 1629 w 2200"/>
                <a:gd name="T45" fmla="*/ 147 h 2793"/>
                <a:gd name="T46" fmla="*/ 1728 w 2200"/>
                <a:gd name="T47" fmla="*/ 51 h 2793"/>
                <a:gd name="T48" fmla="*/ 1865 w 2200"/>
                <a:gd name="T49" fmla="*/ 0 h 2793"/>
                <a:gd name="T50" fmla="*/ 1953 w 2200"/>
                <a:gd name="T51" fmla="*/ 13 h 2793"/>
                <a:gd name="T52" fmla="*/ 2023 w 2200"/>
                <a:gd name="T53" fmla="*/ 45 h 2793"/>
                <a:gd name="T54" fmla="*/ 2074 w 2200"/>
                <a:gd name="T55" fmla="*/ 108 h 2793"/>
                <a:gd name="T56" fmla="*/ 2104 w 2200"/>
                <a:gd name="T57" fmla="*/ 217 h 2793"/>
                <a:gd name="T58" fmla="*/ 2041 w 2200"/>
                <a:gd name="T59" fmla="*/ 392 h 2793"/>
                <a:gd name="T60" fmla="*/ 1546 w 2200"/>
                <a:gd name="T61" fmla="*/ 1196 h 2793"/>
                <a:gd name="T62" fmla="*/ 2015 w 2200"/>
                <a:gd name="T63" fmla="*/ 1196 h 2793"/>
                <a:gd name="T64" fmla="*/ 2146 w 2200"/>
                <a:gd name="T65" fmla="*/ 1253 h 2793"/>
                <a:gd name="T66" fmla="*/ 2200 w 2200"/>
                <a:gd name="T67" fmla="*/ 1384 h 2793"/>
                <a:gd name="T68" fmla="*/ 2144 w 2200"/>
                <a:gd name="T69" fmla="*/ 1524 h 2793"/>
                <a:gd name="T70" fmla="*/ 2012 w 2200"/>
                <a:gd name="T71" fmla="*/ 1588 h 2793"/>
                <a:gd name="T72" fmla="*/ 1403 w 2200"/>
                <a:gd name="T73" fmla="*/ 1591 h 2793"/>
                <a:gd name="T74" fmla="*/ 1403 w 2200"/>
                <a:gd name="T75" fmla="*/ 1786 h 2793"/>
                <a:gd name="T76" fmla="*/ 2015 w 2200"/>
                <a:gd name="T77" fmla="*/ 1786 h 2793"/>
                <a:gd name="T78" fmla="*/ 2146 w 2200"/>
                <a:gd name="T79" fmla="*/ 1849 h 2793"/>
                <a:gd name="T80" fmla="*/ 2200 w 2200"/>
                <a:gd name="T81" fmla="*/ 1986 h 2793"/>
                <a:gd name="T82" fmla="*/ 2146 w 2200"/>
                <a:gd name="T83" fmla="*/ 2125 h 2793"/>
                <a:gd name="T84" fmla="*/ 2015 w 2200"/>
                <a:gd name="T85" fmla="*/ 2187 h 2793"/>
                <a:gd name="T86" fmla="*/ 1403 w 2200"/>
                <a:gd name="T87" fmla="*/ 2184 h 2793"/>
                <a:gd name="T88" fmla="*/ 1403 w 2200"/>
                <a:gd name="T89" fmla="*/ 2522 h 2793"/>
                <a:gd name="T90" fmla="*/ 1106 w 2200"/>
                <a:gd name="T91" fmla="*/ 2793 h 2793"/>
                <a:gd name="T92" fmla="*/ 888 w 2200"/>
                <a:gd name="T93" fmla="*/ 2726 h 2793"/>
                <a:gd name="T94" fmla="*/ 804 w 2200"/>
                <a:gd name="T95" fmla="*/ 2522 h 2793"/>
                <a:gd name="T96" fmla="*/ 804 w 2200"/>
                <a:gd name="T97" fmla="*/ 2190 h 2793"/>
                <a:gd name="T98" fmla="*/ 804 w 2200"/>
                <a:gd name="T99" fmla="*/ 2190 h 2793"/>
                <a:gd name="T100" fmla="*/ 804 w 2200"/>
                <a:gd name="T101" fmla="*/ 2190 h 2793"/>
                <a:gd name="T102" fmla="*/ 804 w 2200"/>
                <a:gd name="T103" fmla="*/ 2190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2793">
                  <a:moveTo>
                    <a:pt x="804" y="2190"/>
                  </a:moveTo>
                  <a:cubicBezTo>
                    <a:pt x="188" y="2190"/>
                    <a:pt x="188" y="2190"/>
                    <a:pt x="188" y="2190"/>
                  </a:cubicBezTo>
                  <a:cubicBezTo>
                    <a:pt x="131" y="2186"/>
                    <a:pt x="87" y="2162"/>
                    <a:pt x="56" y="2119"/>
                  </a:cubicBezTo>
                  <a:cubicBezTo>
                    <a:pt x="25" y="2075"/>
                    <a:pt x="6" y="2027"/>
                    <a:pt x="0" y="1974"/>
                  </a:cubicBezTo>
                  <a:cubicBezTo>
                    <a:pt x="6" y="1921"/>
                    <a:pt x="25" y="1877"/>
                    <a:pt x="56" y="1843"/>
                  </a:cubicBezTo>
                  <a:cubicBezTo>
                    <a:pt x="87" y="1809"/>
                    <a:pt x="131" y="1790"/>
                    <a:pt x="188" y="1786"/>
                  </a:cubicBezTo>
                  <a:cubicBezTo>
                    <a:pt x="804" y="1786"/>
                    <a:pt x="804" y="1786"/>
                    <a:pt x="804" y="1786"/>
                  </a:cubicBezTo>
                  <a:cubicBezTo>
                    <a:pt x="804" y="1585"/>
                    <a:pt x="804" y="1585"/>
                    <a:pt x="804" y="1585"/>
                  </a:cubicBezTo>
                  <a:cubicBezTo>
                    <a:pt x="188" y="1581"/>
                    <a:pt x="188" y="1581"/>
                    <a:pt x="188" y="1581"/>
                  </a:cubicBezTo>
                  <a:cubicBezTo>
                    <a:pt x="131" y="1577"/>
                    <a:pt x="87" y="1557"/>
                    <a:pt x="56" y="1521"/>
                  </a:cubicBezTo>
                  <a:cubicBezTo>
                    <a:pt x="25" y="1485"/>
                    <a:pt x="6" y="1439"/>
                    <a:pt x="0" y="1384"/>
                  </a:cubicBezTo>
                  <a:cubicBezTo>
                    <a:pt x="6" y="1331"/>
                    <a:pt x="25" y="1287"/>
                    <a:pt x="56" y="1253"/>
                  </a:cubicBezTo>
                  <a:cubicBezTo>
                    <a:pt x="87" y="1219"/>
                    <a:pt x="131" y="1200"/>
                    <a:pt x="188" y="1196"/>
                  </a:cubicBezTo>
                  <a:cubicBezTo>
                    <a:pt x="647" y="1196"/>
                    <a:pt x="647" y="1196"/>
                    <a:pt x="647" y="1196"/>
                  </a:cubicBezTo>
                  <a:cubicBezTo>
                    <a:pt x="220" y="443"/>
                    <a:pt x="220" y="443"/>
                    <a:pt x="220" y="443"/>
                  </a:cubicBezTo>
                  <a:cubicBezTo>
                    <a:pt x="199" y="418"/>
                    <a:pt x="179" y="385"/>
                    <a:pt x="159" y="346"/>
                  </a:cubicBezTo>
                  <a:cubicBezTo>
                    <a:pt x="140" y="307"/>
                    <a:pt x="132" y="264"/>
                    <a:pt x="134" y="217"/>
                  </a:cubicBezTo>
                  <a:cubicBezTo>
                    <a:pt x="145" y="157"/>
                    <a:pt x="166" y="109"/>
                    <a:pt x="198" y="72"/>
                  </a:cubicBezTo>
                  <a:cubicBezTo>
                    <a:pt x="230" y="35"/>
                    <a:pt x="289" y="11"/>
                    <a:pt x="376" y="0"/>
                  </a:cubicBezTo>
                  <a:cubicBezTo>
                    <a:pt x="427" y="4"/>
                    <a:pt x="473" y="22"/>
                    <a:pt x="513" y="53"/>
                  </a:cubicBezTo>
                  <a:cubicBezTo>
                    <a:pt x="554" y="83"/>
                    <a:pt x="587" y="117"/>
                    <a:pt x="612" y="153"/>
                  </a:cubicBezTo>
                  <a:cubicBezTo>
                    <a:pt x="1097" y="1039"/>
                    <a:pt x="1097" y="1039"/>
                    <a:pt x="1097" y="1039"/>
                  </a:cubicBezTo>
                  <a:cubicBezTo>
                    <a:pt x="1629" y="147"/>
                    <a:pt x="1629" y="147"/>
                    <a:pt x="1629" y="147"/>
                  </a:cubicBezTo>
                  <a:cubicBezTo>
                    <a:pt x="1655" y="111"/>
                    <a:pt x="1688" y="79"/>
                    <a:pt x="1728" y="51"/>
                  </a:cubicBezTo>
                  <a:cubicBezTo>
                    <a:pt x="1769" y="23"/>
                    <a:pt x="1814" y="6"/>
                    <a:pt x="1865" y="0"/>
                  </a:cubicBezTo>
                  <a:cubicBezTo>
                    <a:pt x="1897" y="2"/>
                    <a:pt x="1926" y="6"/>
                    <a:pt x="1953" y="13"/>
                  </a:cubicBezTo>
                  <a:cubicBezTo>
                    <a:pt x="1980" y="19"/>
                    <a:pt x="2003" y="30"/>
                    <a:pt x="2023" y="45"/>
                  </a:cubicBezTo>
                  <a:cubicBezTo>
                    <a:pt x="2043" y="60"/>
                    <a:pt x="2060" y="81"/>
                    <a:pt x="2074" y="108"/>
                  </a:cubicBezTo>
                  <a:cubicBezTo>
                    <a:pt x="2088" y="136"/>
                    <a:pt x="2098" y="172"/>
                    <a:pt x="2104" y="217"/>
                  </a:cubicBezTo>
                  <a:cubicBezTo>
                    <a:pt x="2104" y="278"/>
                    <a:pt x="2083" y="337"/>
                    <a:pt x="2041" y="392"/>
                  </a:cubicBezTo>
                  <a:cubicBezTo>
                    <a:pt x="1546" y="1196"/>
                    <a:pt x="1546" y="1196"/>
                    <a:pt x="1546" y="1196"/>
                  </a:cubicBezTo>
                  <a:cubicBezTo>
                    <a:pt x="2015" y="1196"/>
                    <a:pt x="2015" y="1196"/>
                    <a:pt x="2015" y="1196"/>
                  </a:cubicBezTo>
                  <a:cubicBezTo>
                    <a:pt x="2070" y="1200"/>
                    <a:pt x="2114" y="1219"/>
                    <a:pt x="2146" y="1253"/>
                  </a:cubicBezTo>
                  <a:cubicBezTo>
                    <a:pt x="2178" y="1287"/>
                    <a:pt x="2196" y="1331"/>
                    <a:pt x="2200" y="1384"/>
                  </a:cubicBezTo>
                  <a:cubicBezTo>
                    <a:pt x="2196" y="1439"/>
                    <a:pt x="2177" y="1486"/>
                    <a:pt x="2144" y="1524"/>
                  </a:cubicBezTo>
                  <a:cubicBezTo>
                    <a:pt x="2111" y="1562"/>
                    <a:pt x="2067" y="1584"/>
                    <a:pt x="2012" y="1588"/>
                  </a:cubicBezTo>
                  <a:cubicBezTo>
                    <a:pt x="1403" y="1591"/>
                    <a:pt x="1403" y="1591"/>
                    <a:pt x="1403" y="1591"/>
                  </a:cubicBezTo>
                  <a:cubicBezTo>
                    <a:pt x="1403" y="1786"/>
                    <a:pt x="1403" y="1786"/>
                    <a:pt x="1403" y="1786"/>
                  </a:cubicBezTo>
                  <a:cubicBezTo>
                    <a:pt x="2015" y="1786"/>
                    <a:pt x="2015" y="1786"/>
                    <a:pt x="2015" y="1786"/>
                  </a:cubicBezTo>
                  <a:cubicBezTo>
                    <a:pt x="2070" y="1790"/>
                    <a:pt x="2114" y="1811"/>
                    <a:pt x="2146" y="1849"/>
                  </a:cubicBezTo>
                  <a:cubicBezTo>
                    <a:pt x="2178" y="1888"/>
                    <a:pt x="2196" y="1933"/>
                    <a:pt x="2200" y="1986"/>
                  </a:cubicBezTo>
                  <a:cubicBezTo>
                    <a:pt x="2196" y="2042"/>
                    <a:pt x="2178" y="2088"/>
                    <a:pt x="2146" y="2125"/>
                  </a:cubicBezTo>
                  <a:cubicBezTo>
                    <a:pt x="2114" y="2162"/>
                    <a:pt x="2070" y="2183"/>
                    <a:pt x="2015" y="2187"/>
                  </a:cubicBezTo>
                  <a:cubicBezTo>
                    <a:pt x="1403" y="2184"/>
                    <a:pt x="1403" y="2184"/>
                    <a:pt x="1403" y="2184"/>
                  </a:cubicBezTo>
                  <a:cubicBezTo>
                    <a:pt x="1403" y="2522"/>
                    <a:pt x="1403" y="2522"/>
                    <a:pt x="1403" y="2522"/>
                  </a:cubicBezTo>
                  <a:cubicBezTo>
                    <a:pt x="1394" y="2703"/>
                    <a:pt x="1296" y="2793"/>
                    <a:pt x="1106" y="2793"/>
                  </a:cubicBezTo>
                  <a:cubicBezTo>
                    <a:pt x="1013" y="2793"/>
                    <a:pt x="940" y="2771"/>
                    <a:pt x="888" y="2726"/>
                  </a:cubicBezTo>
                  <a:cubicBezTo>
                    <a:pt x="836" y="2682"/>
                    <a:pt x="808" y="2614"/>
                    <a:pt x="804" y="2522"/>
                  </a:cubicBezTo>
                  <a:cubicBezTo>
                    <a:pt x="804" y="2190"/>
                    <a:pt x="804" y="2190"/>
                    <a:pt x="804" y="2190"/>
                  </a:cubicBezTo>
                  <a:cubicBezTo>
                    <a:pt x="804" y="2190"/>
                    <a:pt x="804" y="2190"/>
                    <a:pt x="804" y="2190"/>
                  </a:cubicBezTo>
                  <a:moveTo>
                    <a:pt x="804" y="2190"/>
                  </a:moveTo>
                  <a:cubicBezTo>
                    <a:pt x="804" y="2190"/>
                    <a:pt x="804" y="2190"/>
                    <a:pt x="804" y="2190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Freeform 5"/>
            <p:cNvSpPr>
              <a:spLocks/>
            </p:cNvSpPr>
            <p:nvPr/>
          </p:nvSpPr>
          <p:spPr bwMode="auto">
            <a:xfrm>
              <a:off x="7513260" y="3363349"/>
              <a:ext cx="422248" cy="484500"/>
            </a:xfrm>
            <a:custGeom>
              <a:avLst/>
              <a:gdLst>
                <a:gd name="T0" fmla="*/ 804 w 2200"/>
                <a:gd name="T1" fmla="*/ 2190 h 2793"/>
                <a:gd name="T2" fmla="*/ 188 w 2200"/>
                <a:gd name="T3" fmla="*/ 2190 h 2793"/>
                <a:gd name="T4" fmla="*/ 56 w 2200"/>
                <a:gd name="T5" fmla="*/ 2119 h 2793"/>
                <a:gd name="T6" fmla="*/ 0 w 2200"/>
                <a:gd name="T7" fmla="*/ 1974 h 2793"/>
                <a:gd name="T8" fmla="*/ 56 w 2200"/>
                <a:gd name="T9" fmla="*/ 1843 h 2793"/>
                <a:gd name="T10" fmla="*/ 188 w 2200"/>
                <a:gd name="T11" fmla="*/ 1786 h 2793"/>
                <a:gd name="T12" fmla="*/ 804 w 2200"/>
                <a:gd name="T13" fmla="*/ 1786 h 2793"/>
                <a:gd name="T14" fmla="*/ 804 w 2200"/>
                <a:gd name="T15" fmla="*/ 1585 h 2793"/>
                <a:gd name="T16" fmla="*/ 188 w 2200"/>
                <a:gd name="T17" fmla="*/ 1581 h 2793"/>
                <a:gd name="T18" fmla="*/ 56 w 2200"/>
                <a:gd name="T19" fmla="*/ 1521 h 2793"/>
                <a:gd name="T20" fmla="*/ 0 w 2200"/>
                <a:gd name="T21" fmla="*/ 1384 h 2793"/>
                <a:gd name="T22" fmla="*/ 56 w 2200"/>
                <a:gd name="T23" fmla="*/ 1253 h 2793"/>
                <a:gd name="T24" fmla="*/ 188 w 2200"/>
                <a:gd name="T25" fmla="*/ 1196 h 2793"/>
                <a:gd name="T26" fmla="*/ 647 w 2200"/>
                <a:gd name="T27" fmla="*/ 1196 h 2793"/>
                <a:gd name="T28" fmla="*/ 220 w 2200"/>
                <a:gd name="T29" fmla="*/ 443 h 2793"/>
                <a:gd name="T30" fmla="*/ 159 w 2200"/>
                <a:gd name="T31" fmla="*/ 346 h 2793"/>
                <a:gd name="T32" fmla="*/ 134 w 2200"/>
                <a:gd name="T33" fmla="*/ 217 h 2793"/>
                <a:gd name="T34" fmla="*/ 198 w 2200"/>
                <a:gd name="T35" fmla="*/ 72 h 2793"/>
                <a:gd name="T36" fmla="*/ 376 w 2200"/>
                <a:gd name="T37" fmla="*/ 0 h 2793"/>
                <a:gd name="T38" fmla="*/ 513 w 2200"/>
                <a:gd name="T39" fmla="*/ 53 h 2793"/>
                <a:gd name="T40" fmla="*/ 612 w 2200"/>
                <a:gd name="T41" fmla="*/ 153 h 2793"/>
                <a:gd name="T42" fmla="*/ 1097 w 2200"/>
                <a:gd name="T43" fmla="*/ 1039 h 2793"/>
                <a:gd name="T44" fmla="*/ 1629 w 2200"/>
                <a:gd name="T45" fmla="*/ 147 h 2793"/>
                <a:gd name="T46" fmla="*/ 1728 w 2200"/>
                <a:gd name="T47" fmla="*/ 51 h 2793"/>
                <a:gd name="T48" fmla="*/ 1865 w 2200"/>
                <a:gd name="T49" fmla="*/ 0 h 2793"/>
                <a:gd name="T50" fmla="*/ 1953 w 2200"/>
                <a:gd name="T51" fmla="*/ 13 h 2793"/>
                <a:gd name="T52" fmla="*/ 2023 w 2200"/>
                <a:gd name="T53" fmla="*/ 45 h 2793"/>
                <a:gd name="T54" fmla="*/ 2074 w 2200"/>
                <a:gd name="T55" fmla="*/ 108 h 2793"/>
                <a:gd name="T56" fmla="*/ 2104 w 2200"/>
                <a:gd name="T57" fmla="*/ 217 h 2793"/>
                <a:gd name="T58" fmla="*/ 2041 w 2200"/>
                <a:gd name="T59" fmla="*/ 392 h 2793"/>
                <a:gd name="T60" fmla="*/ 1546 w 2200"/>
                <a:gd name="T61" fmla="*/ 1196 h 2793"/>
                <a:gd name="T62" fmla="*/ 2015 w 2200"/>
                <a:gd name="T63" fmla="*/ 1196 h 2793"/>
                <a:gd name="T64" fmla="*/ 2146 w 2200"/>
                <a:gd name="T65" fmla="*/ 1253 h 2793"/>
                <a:gd name="T66" fmla="*/ 2200 w 2200"/>
                <a:gd name="T67" fmla="*/ 1384 h 2793"/>
                <a:gd name="T68" fmla="*/ 2144 w 2200"/>
                <a:gd name="T69" fmla="*/ 1524 h 2793"/>
                <a:gd name="T70" fmla="*/ 2012 w 2200"/>
                <a:gd name="T71" fmla="*/ 1588 h 2793"/>
                <a:gd name="T72" fmla="*/ 1403 w 2200"/>
                <a:gd name="T73" fmla="*/ 1591 h 2793"/>
                <a:gd name="T74" fmla="*/ 1403 w 2200"/>
                <a:gd name="T75" fmla="*/ 1786 h 2793"/>
                <a:gd name="T76" fmla="*/ 2015 w 2200"/>
                <a:gd name="T77" fmla="*/ 1786 h 2793"/>
                <a:gd name="T78" fmla="*/ 2146 w 2200"/>
                <a:gd name="T79" fmla="*/ 1849 h 2793"/>
                <a:gd name="T80" fmla="*/ 2200 w 2200"/>
                <a:gd name="T81" fmla="*/ 1986 h 2793"/>
                <a:gd name="T82" fmla="*/ 2146 w 2200"/>
                <a:gd name="T83" fmla="*/ 2125 h 2793"/>
                <a:gd name="T84" fmla="*/ 2015 w 2200"/>
                <a:gd name="T85" fmla="*/ 2187 h 2793"/>
                <a:gd name="T86" fmla="*/ 1403 w 2200"/>
                <a:gd name="T87" fmla="*/ 2184 h 2793"/>
                <a:gd name="T88" fmla="*/ 1403 w 2200"/>
                <a:gd name="T89" fmla="*/ 2522 h 2793"/>
                <a:gd name="T90" fmla="*/ 1106 w 2200"/>
                <a:gd name="T91" fmla="*/ 2793 h 2793"/>
                <a:gd name="T92" fmla="*/ 888 w 2200"/>
                <a:gd name="T93" fmla="*/ 2726 h 2793"/>
                <a:gd name="T94" fmla="*/ 804 w 2200"/>
                <a:gd name="T95" fmla="*/ 2522 h 2793"/>
                <a:gd name="T96" fmla="*/ 804 w 2200"/>
                <a:gd name="T97" fmla="*/ 2190 h 2793"/>
                <a:gd name="T98" fmla="*/ 804 w 2200"/>
                <a:gd name="T99" fmla="*/ 2190 h 2793"/>
                <a:gd name="T100" fmla="*/ 804 w 2200"/>
                <a:gd name="T101" fmla="*/ 2190 h 2793"/>
                <a:gd name="T102" fmla="*/ 804 w 2200"/>
                <a:gd name="T103" fmla="*/ 2190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2793">
                  <a:moveTo>
                    <a:pt x="804" y="2190"/>
                  </a:moveTo>
                  <a:cubicBezTo>
                    <a:pt x="188" y="2190"/>
                    <a:pt x="188" y="2190"/>
                    <a:pt x="188" y="2190"/>
                  </a:cubicBezTo>
                  <a:cubicBezTo>
                    <a:pt x="131" y="2186"/>
                    <a:pt x="87" y="2162"/>
                    <a:pt x="56" y="2119"/>
                  </a:cubicBezTo>
                  <a:cubicBezTo>
                    <a:pt x="25" y="2075"/>
                    <a:pt x="6" y="2027"/>
                    <a:pt x="0" y="1974"/>
                  </a:cubicBezTo>
                  <a:cubicBezTo>
                    <a:pt x="6" y="1921"/>
                    <a:pt x="25" y="1877"/>
                    <a:pt x="56" y="1843"/>
                  </a:cubicBezTo>
                  <a:cubicBezTo>
                    <a:pt x="87" y="1809"/>
                    <a:pt x="131" y="1790"/>
                    <a:pt x="188" y="1786"/>
                  </a:cubicBezTo>
                  <a:cubicBezTo>
                    <a:pt x="804" y="1786"/>
                    <a:pt x="804" y="1786"/>
                    <a:pt x="804" y="1786"/>
                  </a:cubicBezTo>
                  <a:cubicBezTo>
                    <a:pt x="804" y="1585"/>
                    <a:pt x="804" y="1585"/>
                    <a:pt x="804" y="1585"/>
                  </a:cubicBezTo>
                  <a:cubicBezTo>
                    <a:pt x="188" y="1581"/>
                    <a:pt x="188" y="1581"/>
                    <a:pt x="188" y="1581"/>
                  </a:cubicBezTo>
                  <a:cubicBezTo>
                    <a:pt x="131" y="1577"/>
                    <a:pt x="87" y="1557"/>
                    <a:pt x="56" y="1521"/>
                  </a:cubicBezTo>
                  <a:cubicBezTo>
                    <a:pt x="25" y="1485"/>
                    <a:pt x="6" y="1439"/>
                    <a:pt x="0" y="1384"/>
                  </a:cubicBezTo>
                  <a:cubicBezTo>
                    <a:pt x="6" y="1331"/>
                    <a:pt x="25" y="1287"/>
                    <a:pt x="56" y="1253"/>
                  </a:cubicBezTo>
                  <a:cubicBezTo>
                    <a:pt x="87" y="1219"/>
                    <a:pt x="131" y="1200"/>
                    <a:pt x="188" y="1196"/>
                  </a:cubicBezTo>
                  <a:cubicBezTo>
                    <a:pt x="647" y="1196"/>
                    <a:pt x="647" y="1196"/>
                    <a:pt x="647" y="1196"/>
                  </a:cubicBezTo>
                  <a:cubicBezTo>
                    <a:pt x="220" y="443"/>
                    <a:pt x="220" y="443"/>
                    <a:pt x="220" y="443"/>
                  </a:cubicBezTo>
                  <a:cubicBezTo>
                    <a:pt x="199" y="418"/>
                    <a:pt x="179" y="385"/>
                    <a:pt x="159" y="346"/>
                  </a:cubicBezTo>
                  <a:cubicBezTo>
                    <a:pt x="140" y="307"/>
                    <a:pt x="132" y="264"/>
                    <a:pt x="134" y="217"/>
                  </a:cubicBezTo>
                  <a:cubicBezTo>
                    <a:pt x="145" y="157"/>
                    <a:pt x="166" y="109"/>
                    <a:pt x="198" y="72"/>
                  </a:cubicBezTo>
                  <a:cubicBezTo>
                    <a:pt x="230" y="35"/>
                    <a:pt x="289" y="11"/>
                    <a:pt x="376" y="0"/>
                  </a:cubicBezTo>
                  <a:cubicBezTo>
                    <a:pt x="427" y="4"/>
                    <a:pt x="473" y="22"/>
                    <a:pt x="513" y="53"/>
                  </a:cubicBezTo>
                  <a:cubicBezTo>
                    <a:pt x="554" y="83"/>
                    <a:pt x="587" y="117"/>
                    <a:pt x="612" y="153"/>
                  </a:cubicBezTo>
                  <a:cubicBezTo>
                    <a:pt x="1097" y="1039"/>
                    <a:pt x="1097" y="1039"/>
                    <a:pt x="1097" y="1039"/>
                  </a:cubicBezTo>
                  <a:cubicBezTo>
                    <a:pt x="1629" y="147"/>
                    <a:pt x="1629" y="147"/>
                    <a:pt x="1629" y="147"/>
                  </a:cubicBezTo>
                  <a:cubicBezTo>
                    <a:pt x="1655" y="111"/>
                    <a:pt x="1688" y="79"/>
                    <a:pt x="1728" y="51"/>
                  </a:cubicBezTo>
                  <a:cubicBezTo>
                    <a:pt x="1769" y="23"/>
                    <a:pt x="1814" y="6"/>
                    <a:pt x="1865" y="0"/>
                  </a:cubicBezTo>
                  <a:cubicBezTo>
                    <a:pt x="1897" y="2"/>
                    <a:pt x="1926" y="6"/>
                    <a:pt x="1953" y="13"/>
                  </a:cubicBezTo>
                  <a:cubicBezTo>
                    <a:pt x="1980" y="19"/>
                    <a:pt x="2003" y="30"/>
                    <a:pt x="2023" y="45"/>
                  </a:cubicBezTo>
                  <a:cubicBezTo>
                    <a:pt x="2043" y="60"/>
                    <a:pt x="2060" y="81"/>
                    <a:pt x="2074" y="108"/>
                  </a:cubicBezTo>
                  <a:cubicBezTo>
                    <a:pt x="2088" y="136"/>
                    <a:pt x="2098" y="172"/>
                    <a:pt x="2104" y="217"/>
                  </a:cubicBezTo>
                  <a:cubicBezTo>
                    <a:pt x="2104" y="278"/>
                    <a:pt x="2083" y="337"/>
                    <a:pt x="2041" y="392"/>
                  </a:cubicBezTo>
                  <a:cubicBezTo>
                    <a:pt x="1546" y="1196"/>
                    <a:pt x="1546" y="1196"/>
                    <a:pt x="1546" y="1196"/>
                  </a:cubicBezTo>
                  <a:cubicBezTo>
                    <a:pt x="2015" y="1196"/>
                    <a:pt x="2015" y="1196"/>
                    <a:pt x="2015" y="1196"/>
                  </a:cubicBezTo>
                  <a:cubicBezTo>
                    <a:pt x="2070" y="1200"/>
                    <a:pt x="2114" y="1219"/>
                    <a:pt x="2146" y="1253"/>
                  </a:cubicBezTo>
                  <a:cubicBezTo>
                    <a:pt x="2178" y="1287"/>
                    <a:pt x="2196" y="1331"/>
                    <a:pt x="2200" y="1384"/>
                  </a:cubicBezTo>
                  <a:cubicBezTo>
                    <a:pt x="2196" y="1439"/>
                    <a:pt x="2177" y="1486"/>
                    <a:pt x="2144" y="1524"/>
                  </a:cubicBezTo>
                  <a:cubicBezTo>
                    <a:pt x="2111" y="1562"/>
                    <a:pt x="2067" y="1584"/>
                    <a:pt x="2012" y="1588"/>
                  </a:cubicBezTo>
                  <a:cubicBezTo>
                    <a:pt x="1403" y="1591"/>
                    <a:pt x="1403" y="1591"/>
                    <a:pt x="1403" y="1591"/>
                  </a:cubicBezTo>
                  <a:cubicBezTo>
                    <a:pt x="1403" y="1786"/>
                    <a:pt x="1403" y="1786"/>
                    <a:pt x="1403" y="1786"/>
                  </a:cubicBezTo>
                  <a:cubicBezTo>
                    <a:pt x="2015" y="1786"/>
                    <a:pt x="2015" y="1786"/>
                    <a:pt x="2015" y="1786"/>
                  </a:cubicBezTo>
                  <a:cubicBezTo>
                    <a:pt x="2070" y="1790"/>
                    <a:pt x="2114" y="1811"/>
                    <a:pt x="2146" y="1849"/>
                  </a:cubicBezTo>
                  <a:cubicBezTo>
                    <a:pt x="2178" y="1888"/>
                    <a:pt x="2196" y="1933"/>
                    <a:pt x="2200" y="1986"/>
                  </a:cubicBezTo>
                  <a:cubicBezTo>
                    <a:pt x="2196" y="2042"/>
                    <a:pt x="2178" y="2088"/>
                    <a:pt x="2146" y="2125"/>
                  </a:cubicBezTo>
                  <a:cubicBezTo>
                    <a:pt x="2114" y="2162"/>
                    <a:pt x="2070" y="2183"/>
                    <a:pt x="2015" y="2187"/>
                  </a:cubicBezTo>
                  <a:cubicBezTo>
                    <a:pt x="1403" y="2184"/>
                    <a:pt x="1403" y="2184"/>
                    <a:pt x="1403" y="2184"/>
                  </a:cubicBezTo>
                  <a:cubicBezTo>
                    <a:pt x="1403" y="2522"/>
                    <a:pt x="1403" y="2522"/>
                    <a:pt x="1403" y="2522"/>
                  </a:cubicBezTo>
                  <a:cubicBezTo>
                    <a:pt x="1394" y="2703"/>
                    <a:pt x="1296" y="2793"/>
                    <a:pt x="1106" y="2793"/>
                  </a:cubicBezTo>
                  <a:cubicBezTo>
                    <a:pt x="1013" y="2793"/>
                    <a:pt x="940" y="2771"/>
                    <a:pt x="888" y="2726"/>
                  </a:cubicBezTo>
                  <a:cubicBezTo>
                    <a:pt x="836" y="2682"/>
                    <a:pt x="808" y="2614"/>
                    <a:pt x="804" y="2522"/>
                  </a:cubicBezTo>
                  <a:cubicBezTo>
                    <a:pt x="804" y="2190"/>
                    <a:pt x="804" y="2190"/>
                    <a:pt x="804" y="2190"/>
                  </a:cubicBezTo>
                  <a:cubicBezTo>
                    <a:pt x="804" y="2190"/>
                    <a:pt x="804" y="2190"/>
                    <a:pt x="804" y="2190"/>
                  </a:cubicBezTo>
                  <a:moveTo>
                    <a:pt x="804" y="2190"/>
                  </a:moveTo>
                  <a:cubicBezTo>
                    <a:pt x="804" y="2190"/>
                    <a:pt x="804" y="2190"/>
                    <a:pt x="804" y="2190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8183116" y="3363349"/>
              <a:ext cx="422248" cy="484500"/>
            </a:xfrm>
            <a:custGeom>
              <a:avLst/>
              <a:gdLst>
                <a:gd name="T0" fmla="*/ 804 w 2200"/>
                <a:gd name="T1" fmla="*/ 2190 h 2793"/>
                <a:gd name="T2" fmla="*/ 188 w 2200"/>
                <a:gd name="T3" fmla="*/ 2190 h 2793"/>
                <a:gd name="T4" fmla="*/ 56 w 2200"/>
                <a:gd name="T5" fmla="*/ 2119 h 2793"/>
                <a:gd name="T6" fmla="*/ 0 w 2200"/>
                <a:gd name="T7" fmla="*/ 1974 h 2793"/>
                <a:gd name="T8" fmla="*/ 56 w 2200"/>
                <a:gd name="T9" fmla="*/ 1843 h 2793"/>
                <a:gd name="T10" fmla="*/ 188 w 2200"/>
                <a:gd name="T11" fmla="*/ 1786 h 2793"/>
                <a:gd name="T12" fmla="*/ 804 w 2200"/>
                <a:gd name="T13" fmla="*/ 1786 h 2793"/>
                <a:gd name="T14" fmla="*/ 804 w 2200"/>
                <a:gd name="T15" fmla="*/ 1585 h 2793"/>
                <a:gd name="T16" fmla="*/ 188 w 2200"/>
                <a:gd name="T17" fmla="*/ 1581 h 2793"/>
                <a:gd name="T18" fmla="*/ 56 w 2200"/>
                <a:gd name="T19" fmla="*/ 1521 h 2793"/>
                <a:gd name="T20" fmla="*/ 0 w 2200"/>
                <a:gd name="T21" fmla="*/ 1384 h 2793"/>
                <a:gd name="T22" fmla="*/ 56 w 2200"/>
                <a:gd name="T23" fmla="*/ 1253 h 2793"/>
                <a:gd name="T24" fmla="*/ 188 w 2200"/>
                <a:gd name="T25" fmla="*/ 1196 h 2793"/>
                <a:gd name="T26" fmla="*/ 647 w 2200"/>
                <a:gd name="T27" fmla="*/ 1196 h 2793"/>
                <a:gd name="T28" fmla="*/ 220 w 2200"/>
                <a:gd name="T29" fmla="*/ 443 h 2793"/>
                <a:gd name="T30" fmla="*/ 159 w 2200"/>
                <a:gd name="T31" fmla="*/ 346 h 2793"/>
                <a:gd name="T32" fmla="*/ 134 w 2200"/>
                <a:gd name="T33" fmla="*/ 217 h 2793"/>
                <a:gd name="T34" fmla="*/ 198 w 2200"/>
                <a:gd name="T35" fmla="*/ 72 h 2793"/>
                <a:gd name="T36" fmla="*/ 376 w 2200"/>
                <a:gd name="T37" fmla="*/ 0 h 2793"/>
                <a:gd name="T38" fmla="*/ 513 w 2200"/>
                <a:gd name="T39" fmla="*/ 53 h 2793"/>
                <a:gd name="T40" fmla="*/ 612 w 2200"/>
                <a:gd name="T41" fmla="*/ 153 h 2793"/>
                <a:gd name="T42" fmla="*/ 1097 w 2200"/>
                <a:gd name="T43" fmla="*/ 1039 h 2793"/>
                <a:gd name="T44" fmla="*/ 1629 w 2200"/>
                <a:gd name="T45" fmla="*/ 147 h 2793"/>
                <a:gd name="T46" fmla="*/ 1728 w 2200"/>
                <a:gd name="T47" fmla="*/ 51 h 2793"/>
                <a:gd name="T48" fmla="*/ 1865 w 2200"/>
                <a:gd name="T49" fmla="*/ 0 h 2793"/>
                <a:gd name="T50" fmla="*/ 1953 w 2200"/>
                <a:gd name="T51" fmla="*/ 13 h 2793"/>
                <a:gd name="T52" fmla="*/ 2023 w 2200"/>
                <a:gd name="T53" fmla="*/ 45 h 2793"/>
                <a:gd name="T54" fmla="*/ 2074 w 2200"/>
                <a:gd name="T55" fmla="*/ 108 h 2793"/>
                <a:gd name="T56" fmla="*/ 2104 w 2200"/>
                <a:gd name="T57" fmla="*/ 217 h 2793"/>
                <a:gd name="T58" fmla="*/ 2041 w 2200"/>
                <a:gd name="T59" fmla="*/ 392 h 2793"/>
                <a:gd name="T60" fmla="*/ 1546 w 2200"/>
                <a:gd name="T61" fmla="*/ 1196 h 2793"/>
                <a:gd name="T62" fmla="*/ 2015 w 2200"/>
                <a:gd name="T63" fmla="*/ 1196 h 2793"/>
                <a:gd name="T64" fmla="*/ 2146 w 2200"/>
                <a:gd name="T65" fmla="*/ 1253 h 2793"/>
                <a:gd name="T66" fmla="*/ 2200 w 2200"/>
                <a:gd name="T67" fmla="*/ 1384 h 2793"/>
                <a:gd name="T68" fmla="*/ 2144 w 2200"/>
                <a:gd name="T69" fmla="*/ 1524 h 2793"/>
                <a:gd name="T70" fmla="*/ 2012 w 2200"/>
                <a:gd name="T71" fmla="*/ 1588 h 2793"/>
                <a:gd name="T72" fmla="*/ 1403 w 2200"/>
                <a:gd name="T73" fmla="*/ 1591 h 2793"/>
                <a:gd name="T74" fmla="*/ 1403 w 2200"/>
                <a:gd name="T75" fmla="*/ 1786 h 2793"/>
                <a:gd name="T76" fmla="*/ 2015 w 2200"/>
                <a:gd name="T77" fmla="*/ 1786 h 2793"/>
                <a:gd name="T78" fmla="*/ 2146 w 2200"/>
                <a:gd name="T79" fmla="*/ 1849 h 2793"/>
                <a:gd name="T80" fmla="*/ 2200 w 2200"/>
                <a:gd name="T81" fmla="*/ 1986 h 2793"/>
                <a:gd name="T82" fmla="*/ 2146 w 2200"/>
                <a:gd name="T83" fmla="*/ 2125 h 2793"/>
                <a:gd name="T84" fmla="*/ 2015 w 2200"/>
                <a:gd name="T85" fmla="*/ 2187 h 2793"/>
                <a:gd name="T86" fmla="*/ 1403 w 2200"/>
                <a:gd name="T87" fmla="*/ 2184 h 2793"/>
                <a:gd name="T88" fmla="*/ 1403 w 2200"/>
                <a:gd name="T89" fmla="*/ 2522 h 2793"/>
                <a:gd name="T90" fmla="*/ 1106 w 2200"/>
                <a:gd name="T91" fmla="*/ 2793 h 2793"/>
                <a:gd name="T92" fmla="*/ 888 w 2200"/>
                <a:gd name="T93" fmla="*/ 2726 h 2793"/>
                <a:gd name="T94" fmla="*/ 804 w 2200"/>
                <a:gd name="T95" fmla="*/ 2522 h 2793"/>
                <a:gd name="T96" fmla="*/ 804 w 2200"/>
                <a:gd name="T97" fmla="*/ 2190 h 2793"/>
                <a:gd name="T98" fmla="*/ 804 w 2200"/>
                <a:gd name="T99" fmla="*/ 2190 h 2793"/>
                <a:gd name="T100" fmla="*/ 804 w 2200"/>
                <a:gd name="T101" fmla="*/ 2190 h 2793"/>
                <a:gd name="T102" fmla="*/ 804 w 2200"/>
                <a:gd name="T103" fmla="*/ 2190 h 2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00" h="2793">
                  <a:moveTo>
                    <a:pt x="804" y="2190"/>
                  </a:moveTo>
                  <a:cubicBezTo>
                    <a:pt x="188" y="2190"/>
                    <a:pt x="188" y="2190"/>
                    <a:pt x="188" y="2190"/>
                  </a:cubicBezTo>
                  <a:cubicBezTo>
                    <a:pt x="131" y="2186"/>
                    <a:pt x="87" y="2162"/>
                    <a:pt x="56" y="2119"/>
                  </a:cubicBezTo>
                  <a:cubicBezTo>
                    <a:pt x="25" y="2075"/>
                    <a:pt x="6" y="2027"/>
                    <a:pt x="0" y="1974"/>
                  </a:cubicBezTo>
                  <a:cubicBezTo>
                    <a:pt x="6" y="1921"/>
                    <a:pt x="25" y="1877"/>
                    <a:pt x="56" y="1843"/>
                  </a:cubicBezTo>
                  <a:cubicBezTo>
                    <a:pt x="87" y="1809"/>
                    <a:pt x="131" y="1790"/>
                    <a:pt x="188" y="1786"/>
                  </a:cubicBezTo>
                  <a:cubicBezTo>
                    <a:pt x="804" y="1786"/>
                    <a:pt x="804" y="1786"/>
                    <a:pt x="804" y="1786"/>
                  </a:cubicBezTo>
                  <a:cubicBezTo>
                    <a:pt x="804" y="1585"/>
                    <a:pt x="804" y="1585"/>
                    <a:pt x="804" y="1585"/>
                  </a:cubicBezTo>
                  <a:cubicBezTo>
                    <a:pt x="188" y="1581"/>
                    <a:pt x="188" y="1581"/>
                    <a:pt x="188" y="1581"/>
                  </a:cubicBezTo>
                  <a:cubicBezTo>
                    <a:pt x="131" y="1577"/>
                    <a:pt x="87" y="1557"/>
                    <a:pt x="56" y="1521"/>
                  </a:cubicBezTo>
                  <a:cubicBezTo>
                    <a:pt x="25" y="1485"/>
                    <a:pt x="6" y="1439"/>
                    <a:pt x="0" y="1384"/>
                  </a:cubicBezTo>
                  <a:cubicBezTo>
                    <a:pt x="6" y="1331"/>
                    <a:pt x="25" y="1287"/>
                    <a:pt x="56" y="1253"/>
                  </a:cubicBezTo>
                  <a:cubicBezTo>
                    <a:pt x="87" y="1219"/>
                    <a:pt x="131" y="1200"/>
                    <a:pt x="188" y="1196"/>
                  </a:cubicBezTo>
                  <a:cubicBezTo>
                    <a:pt x="647" y="1196"/>
                    <a:pt x="647" y="1196"/>
                    <a:pt x="647" y="1196"/>
                  </a:cubicBezTo>
                  <a:cubicBezTo>
                    <a:pt x="220" y="443"/>
                    <a:pt x="220" y="443"/>
                    <a:pt x="220" y="443"/>
                  </a:cubicBezTo>
                  <a:cubicBezTo>
                    <a:pt x="199" y="418"/>
                    <a:pt x="179" y="385"/>
                    <a:pt x="159" y="346"/>
                  </a:cubicBezTo>
                  <a:cubicBezTo>
                    <a:pt x="140" y="307"/>
                    <a:pt x="132" y="264"/>
                    <a:pt x="134" y="217"/>
                  </a:cubicBezTo>
                  <a:cubicBezTo>
                    <a:pt x="145" y="157"/>
                    <a:pt x="166" y="109"/>
                    <a:pt x="198" y="72"/>
                  </a:cubicBezTo>
                  <a:cubicBezTo>
                    <a:pt x="230" y="35"/>
                    <a:pt x="289" y="11"/>
                    <a:pt x="376" y="0"/>
                  </a:cubicBezTo>
                  <a:cubicBezTo>
                    <a:pt x="427" y="4"/>
                    <a:pt x="473" y="22"/>
                    <a:pt x="513" y="53"/>
                  </a:cubicBezTo>
                  <a:cubicBezTo>
                    <a:pt x="554" y="83"/>
                    <a:pt x="587" y="117"/>
                    <a:pt x="612" y="153"/>
                  </a:cubicBezTo>
                  <a:cubicBezTo>
                    <a:pt x="1097" y="1039"/>
                    <a:pt x="1097" y="1039"/>
                    <a:pt x="1097" y="1039"/>
                  </a:cubicBezTo>
                  <a:cubicBezTo>
                    <a:pt x="1629" y="147"/>
                    <a:pt x="1629" y="147"/>
                    <a:pt x="1629" y="147"/>
                  </a:cubicBezTo>
                  <a:cubicBezTo>
                    <a:pt x="1655" y="111"/>
                    <a:pt x="1688" y="79"/>
                    <a:pt x="1728" y="51"/>
                  </a:cubicBezTo>
                  <a:cubicBezTo>
                    <a:pt x="1769" y="23"/>
                    <a:pt x="1814" y="6"/>
                    <a:pt x="1865" y="0"/>
                  </a:cubicBezTo>
                  <a:cubicBezTo>
                    <a:pt x="1897" y="2"/>
                    <a:pt x="1926" y="6"/>
                    <a:pt x="1953" y="13"/>
                  </a:cubicBezTo>
                  <a:cubicBezTo>
                    <a:pt x="1980" y="19"/>
                    <a:pt x="2003" y="30"/>
                    <a:pt x="2023" y="45"/>
                  </a:cubicBezTo>
                  <a:cubicBezTo>
                    <a:pt x="2043" y="60"/>
                    <a:pt x="2060" y="81"/>
                    <a:pt x="2074" y="108"/>
                  </a:cubicBezTo>
                  <a:cubicBezTo>
                    <a:pt x="2088" y="136"/>
                    <a:pt x="2098" y="172"/>
                    <a:pt x="2104" y="217"/>
                  </a:cubicBezTo>
                  <a:cubicBezTo>
                    <a:pt x="2104" y="278"/>
                    <a:pt x="2083" y="337"/>
                    <a:pt x="2041" y="392"/>
                  </a:cubicBezTo>
                  <a:cubicBezTo>
                    <a:pt x="1546" y="1196"/>
                    <a:pt x="1546" y="1196"/>
                    <a:pt x="1546" y="1196"/>
                  </a:cubicBezTo>
                  <a:cubicBezTo>
                    <a:pt x="2015" y="1196"/>
                    <a:pt x="2015" y="1196"/>
                    <a:pt x="2015" y="1196"/>
                  </a:cubicBezTo>
                  <a:cubicBezTo>
                    <a:pt x="2070" y="1200"/>
                    <a:pt x="2114" y="1219"/>
                    <a:pt x="2146" y="1253"/>
                  </a:cubicBezTo>
                  <a:cubicBezTo>
                    <a:pt x="2178" y="1287"/>
                    <a:pt x="2196" y="1331"/>
                    <a:pt x="2200" y="1384"/>
                  </a:cubicBezTo>
                  <a:cubicBezTo>
                    <a:pt x="2196" y="1439"/>
                    <a:pt x="2177" y="1486"/>
                    <a:pt x="2144" y="1524"/>
                  </a:cubicBezTo>
                  <a:cubicBezTo>
                    <a:pt x="2111" y="1562"/>
                    <a:pt x="2067" y="1584"/>
                    <a:pt x="2012" y="1588"/>
                  </a:cubicBezTo>
                  <a:cubicBezTo>
                    <a:pt x="1403" y="1591"/>
                    <a:pt x="1403" y="1591"/>
                    <a:pt x="1403" y="1591"/>
                  </a:cubicBezTo>
                  <a:cubicBezTo>
                    <a:pt x="1403" y="1786"/>
                    <a:pt x="1403" y="1786"/>
                    <a:pt x="1403" y="1786"/>
                  </a:cubicBezTo>
                  <a:cubicBezTo>
                    <a:pt x="2015" y="1786"/>
                    <a:pt x="2015" y="1786"/>
                    <a:pt x="2015" y="1786"/>
                  </a:cubicBezTo>
                  <a:cubicBezTo>
                    <a:pt x="2070" y="1790"/>
                    <a:pt x="2114" y="1811"/>
                    <a:pt x="2146" y="1849"/>
                  </a:cubicBezTo>
                  <a:cubicBezTo>
                    <a:pt x="2178" y="1888"/>
                    <a:pt x="2196" y="1933"/>
                    <a:pt x="2200" y="1986"/>
                  </a:cubicBezTo>
                  <a:cubicBezTo>
                    <a:pt x="2196" y="2042"/>
                    <a:pt x="2178" y="2088"/>
                    <a:pt x="2146" y="2125"/>
                  </a:cubicBezTo>
                  <a:cubicBezTo>
                    <a:pt x="2114" y="2162"/>
                    <a:pt x="2070" y="2183"/>
                    <a:pt x="2015" y="2187"/>
                  </a:cubicBezTo>
                  <a:cubicBezTo>
                    <a:pt x="1403" y="2184"/>
                    <a:pt x="1403" y="2184"/>
                    <a:pt x="1403" y="2184"/>
                  </a:cubicBezTo>
                  <a:cubicBezTo>
                    <a:pt x="1403" y="2522"/>
                    <a:pt x="1403" y="2522"/>
                    <a:pt x="1403" y="2522"/>
                  </a:cubicBezTo>
                  <a:cubicBezTo>
                    <a:pt x="1394" y="2703"/>
                    <a:pt x="1296" y="2793"/>
                    <a:pt x="1106" y="2793"/>
                  </a:cubicBezTo>
                  <a:cubicBezTo>
                    <a:pt x="1013" y="2793"/>
                    <a:pt x="940" y="2771"/>
                    <a:pt x="888" y="2726"/>
                  </a:cubicBezTo>
                  <a:cubicBezTo>
                    <a:pt x="836" y="2682"/>
                    <a:pt x="808" y="2614"/>
                    <a:pt x="804" y="2522"/>
                  </a:cubicBezTo>
                  <a:cubicBezTo>
                    <a:pt x="804" y="2190"/>
                    <a:pt x="804" y="2190"/>
                    <a:pt x="804" y="2190"/>
                  </a:cubicBezTo>
                  <a:cubicBezTo>
                    <a:pt x="804" y="2190"/>
                    <a:pt x="804" y="2190"/>
                    <a:pt x="804" y="2190"/>
                  </a:cubicBezTo>
                  <a:moveTo>
                    <a:pt x="804" y="2190"/>
                  </a:moveTo>
                  <a:cubicBezTo>
                    <a:pt x="804" y="2190"/>
                    <a:pt x="804" y="2190"/>
                    <a:pt x="804" y="2190"/>
                  </a:cubicBezTo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ValueText"/>
            <p:cNvSpPr/>
            <p:nvPr/>
          </p:nvSpPr>
          <p:spPr>
            <a:xfrm>
              <a:off x="3041402" y="2266789"/>
              <a:ext cx="891159" cy="1061006"/>
            </a:xfrm>
            <a:custGeom>
              <a:avLst/>
              <a:gdLst>
                <a:gd name="connsiteX0" fmla="*/ 434351 w 868701"/>
                <a:gd name="connsiteY0" fmla="*/ 0 h 1015496"/>
                <a:gd name="connsiteX1" fmla="*/ 868701 w 868701"/>
                <a:gd name="connsiteY1" fmla="*/ 434350 h 1015496"/>
                <a:gd name="connsiteX2" fmla="*/ 603419 w 868701"/>
                <a:gd name="connsiteY2" fmla="*/ 834567 h 1015496"/>
                <a:gd name="connsiteX3" fmla="*/ 530967 w 868701"/>
                <a:gd name="connsiteY3" fmla="*/ 857057 h 1015496"/>
                <a:gd name="connsiteX4" fmla="*/ 424826 w 868701"/>
                <a:gd name="connsiteY4" fmla="*/ 1015496 h 1015496"/>
                <a:gd name="connsiteX5" fmla="*/ 337733 w 868701"/>
                <a:gd name="connsiteY5" fmla="*/ 857057 h 1015496"/>
                <a:gd name="connsiteX6" fmla="*/ 265282 w 868701"/>
                <a:gd name="connsiteY6" fmla="*/ 834567 h 1015496"/>
                <a:gd name="connsiteX7" fmla="*/ 0 w 868701"/>
                <a:gd name="connsiteY7" fmla="*/ 434350 h 1015496"/>
                <a:gd name="connsiteX8" fmla="*/ 434351 w 868701"/>
                <a:gd name="connsiteY8" fmla="*/ 0 h 1015496"/>
                <a:gd name="connsiteX0" fmla="*/ 434351 w 868701"/>
                <a:gd name="connsiteY0" fmla="*/ 0 h 1005971"/>
                <a:gd name="connsiteX1" fmla="*/ 868701 w 868701"/>
                <a:gd name="connsiteY1" fmla="*/ 434350 h 1005971"/>
                <a:gd name="connsiteX2" fmla="*/ 603419 w 868701"/>
                <a:gd name="connsiteY2" fmla="*/ 834567 h 1005971"/>
                <a:gd name="connsiteX3" fmla="*/ 530967 w 868701"/>
                <a:gd name="connsiteY3" fmla="*/ 857057 h 1005971"/>
                <a:gd name="connsiteX4" fmla="*/ 281951 w 868701"/>
                <a:gd name="connsiteY4" fmla="*/ 1005971 h 1005971"/>
                <a:gd name="connsiteX5" fmla="*/ 337733 w 868701"/>
                <a:gd name="connsiteY5" fmla="*/ 857057 h 1005971"/>
                <a:gd name="connsiteX6" fmla="*/ 265282 w 868701"/>
                <a:gd name="connsiteY6" fmla="*/ 834567 h 1005971"/>
                <a:gd name="connsiteX7" fmla="*/ 0 w 868701"/>
                <a:gd name="connsiteY7" fmla="*/ 434350 h 1005971"/>
                <a:gd name="connsiteX8" fmla="*/ 434351 w 868701"/>
                <a:gd name="connsiteY8" fmla="*/ 0 h 1005971"/>
                <a:gd name="connsiteX0" fmla="*/ 434351 w 868701"/>
                <a:gd name="connsiteY0" fmla="*/ 0 h 1034267"/>
                <a:gd name="connsiteX1" fmla="*/ 868701 w 868701"/>
                <a:gd name="connsiteY1" fmla="*/ 434350 h 1034267"/>
                <a:gd name="connsiteX2" fmla="*/ 603419 w 868701"/>
                <a:gd name="connsiteY2" fmla="*/ 834567 h 1034267"/>
                <a:gd name="connsiteX3" fmla="*/ 530967 w 868701"/>
                <a:gd name="connsiteY3" fmla="*/ 857057 h 1034267"/>
                <a:gd name="connsiteX4" fmla="*/ 536625 w 868701"/>
                <a:gd name="connsiteY4" fmla="*/ 1034267 h 1034267"/>
                <a:gd name="connsiteX5" fmla="*/ 337733 w 868701"/>
                <a:gd name="connsiteY5" fmla="*/ 857057 h 1034267"/>
                <a:gd name="connsiteX6" fmla="*/ 265282 w 868701"/>
                <a:gd name="connsiteY6" fmla="*/ 834567 h 1034267"/>
                <a:gd name="connsiteX7" fmla="*/ 0 w 868701"/>
                <a:gd name="connsiteY7" fmla="*/ 434350 h 1034267"/>
                <a:gd name="connsiteX8" fmla="*/ 434351 w 868701"/>
                <a:gd name="connsiteY8" fmla="*/ 0 h 1034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8701" h="1034267">
                  <a:moveTo>
                    <a:pt x="434351" y="0"/>
                  </a:moveTo>
                  <a:cubicBezTo>
                    <a:pt x="674236" y="0"/>
                    <a:pt x="868701" y="194465"/>
                    <a:pt x="868701" y="434350"/>
                  </a:cubicBezTo>
                  <a:cubicBezTo>
                    <a:pt x="868701" y="614264"/>
                    <a:pt x="759314" y="768629"/>
                    <a:pt x="603419" y="834567"/>
                  </a:cubicBezTo>
                  <a:lnTo>
                    <a:pt x="530967" y="857057"/>
                  </a:lnTo>
                  <a:lnTo>
                    <a:pt x="536625" y="1034267"/>
                  </a:lnTo>
                  <a:lnTo>
                    <a:pt x="337733" y="857057"/>
                  </a:lnTo>
                  <a:lnTo>
                    <a:pt x="265282" y="834567"/>
                  </a:lnTo>
                  <a:cubicBezTo>
                    <a:pt x="109388" y="768629"/>
                    <a:pt x="0" y="614264"/>
                    <a:pt x="0" y="434350"/>
                  </a:cubicBezTo>
                  <a:cubicBezTo>
                    <a:pt x="0" y="194465"/>
                    <a:pt x="194466" y="0"/>
                    <a:pt x="434351" y="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0" bIns="144000" anchor="ctr" anchorCtr="0"/>
            <a:lstStyle/>
            <a:p>
              <a:pPr algn="ctr">
                <a:buSzPct val="25000"/>
              </a:pPr>
              <a:r>
                <a:rPr lang="de-DE" altLang="zh-CN" sz="2800" smtClean="0">
                  <a:solidFill>
                    <a:schemeClr val="bg1"/>
                  </a:solidFill>
                  <a:latin typeface="Impact" panose="020B0806030902050204" pitchFamily="34" charset="0"/>
                </a:rPr>
                <a:t>53%</a:t>
              </a:r>
              <a:endParaRPr lang="de-DE" altLang="zh-CN" sz="28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6" name="Freeform 10"/>
          <p:cNvSpPr>
            <a:spLocks noEditPoints="1"/>
          </p:cNvSpPr>
          <p:nvPr/>
        </p:nvSpPr>
        <p:spPr bwMode="auto">
          <a:xfrm>
            <a:off x="989714" y="2852541"/>
            <a:ext cx="1985940" cy="3100965"/>
          </a:xfrm>
          <a:custGeom>
            <a:avLst/>
            <a:gdLst>
              <a:gd name="T0" fmla="*/ 186 w 3135"/>
              <a:gd name="T1" fmla="*/ 1955 h 4898"/>
              <a:gd name="T2" fmla="*/ 754 w 3135"/>
              <a:gd name="T3" fmla="*/ 1955 h 4898"/>
              <a:gd name="T4" fmla="*/ 754 w 3135"/>
              <a:gd name="T5" fmla="*/ 4636 h 4898"/>
              <a:gd name="T6" fmla="*/ 1016 w 3135"/>
              <a:gd name="T7" fmla="*/ 4898 h 4898"/>
              <a:gd name="T8" fmla="*/ 2119 w 3135"/>
              <a:gd name="T9" fmla="*/ 4898 h 4898"/>
              <a:gd name="T10" fmla="*/ 2381 w 3135"/>
              <a:gd name="T11" fmla="*/ 4636 h 4898"/>
              <a:gd name="T12" fmla="*/ 2381 w 3135"/>
              <a:gd name="T13" fmla="*/ 1955 h 4898"/>
              <a:gd name="T14" fmla="*/ 2949 w 3135"/>
              <a:gd name="T15" fmla="*/ 1955 h 4898"/>
              <a:gd name="T16" fmla="*/ 3047 w 3135"/>
              <a:gd name="T17" fmla="*/ 1725 h 4898"/>
              <a:gd name="T18" fmla="*/ 1660 w 3135"/>
              <a:gd name="T19" fmla="*/ 65 h 4898"/>
              <a:gd name="T20" fmla="*/ 1442 w 3135"/>
              <a:gd name="T21" fmla="*/ 65 h 4898"/>
              <a:gd name="T22" fmla="*/ 66 w 3135"/>
              <a:gd name="T23" fmla="*/ 1725 h 4898"/>
              <a:gd name="T24" fmla="*/ 186 w 3135"/>
              <a:gd name="T25" fmla="*/ 1955 h 4898"/>
              <a:gd name="T26" fmla="*/ 2054 w 3135"/>
              <a:gd name="T27" fmla="*/ 1234 h 4898"/>
              <a:gd name="T28" fmla="*/ 1682 w 3135"/>
              <a:gd name="T29" fmla="*/ 1758 h 4898"/>
              <a:gd name="T30" fmla="*/ 1933 w 3135"/>
              <a:gd name="T31" fmla="*/ 1758 h 4898"/>
              <a:gd name="T32" fmla="*/ 1999 w 3135"/>
              <a:gd name="T33" fmla="*/ 1824 h 4898"/>
              <a:gd name="T34" fmla="*/ 1999 w 3135"/>
              <a:gd name="T35" fmla="*/ 1922 h 4898"/>
              <a:gd name="T36" fmla="*/ 1933 w 3135"/>
              <a:gd name="T37" fmla="*/ 1988 h 4898"/>
              <a:gd name="T38" fmla="*/ 1671 w 3135"/>
              <a:gd name="T39" fmla="*/ 1988 h 4898"/>
              <a:gd name="T40" fmla="*/ 1671 w 3135"/>
              <a:gd name="T41" fmla="*/ 2250 h 4898"/>
              <a:gd name="T42" fmla="*/ 1606 w 3135"/>
              <a:gd name="T43" fmla="*/ 2315 h 4898"/>
              <a:gd name="T44" fmla="*/ 1486 w 3135"/>
              <a:gd name="T45" fmla="*/ 2315 h 4898"/>
              <a:gd name="T46" fmla="*/ 1420 w 3135"/>
              <a:gd name="T47" fmla="*/ 2250 h 4898"/>
              <a:gd name="T48" fmla="*/ 1420 w 3135"/>
              <a:gd name="T49" fmla="*/ 1988 h 4898"/>
              <a:gd name="T50" fmla="*/ 1147 w 3135"/>
              <a:gd name="T51" fmla="*/ 1988 h 4898"/>
              <a:gd name="T52" fmla="*/ 1081 w 3135"/>
              <a:gd name="T53" fmla="*/ 1922 h 4898"/>
              <a:gd name="T54" fmla="*/ 1081 w 3135"/>
              <a:gd name="T55" fmla="*/ 1824 h 4898"/>
              <a:gd name="T56" fmla="*/ 1147 w 3135"/>
              <a:gd name="T57" fmla="*/ 1758 h 4898"/>
              <a:gd name="T58" fmla="*/ 1398 w 3135"/>
              <a:gd name="T59" fmla="*/ 1758 h 4898"/>
              <a:gd name="T60" fmla="*/ 1049 w 3135"/>
              <a:gd name="T61" fmla="*/ 1234 h 4898"/>
              <a:gd name="T62" fmla="*/ 1049 w 3135"/>
              <a:gd name="T63" fmla="*/ 1157 h 4898"/>
              <a:gd name="T64" fmla="*/ 1114 w 3135"/>
              <a:gd name="T65" fmla="*/ 1125 h 4898"/>
              <a:gd name="T66" fmla="*/ 1245 w 3135"/>
              <a:gd name="T67" fmla="*/ 1125 h 4898"/>
              <a:gd name="T68" fmla="*/ 1300 w 3135"/>
              <a:gd name="T69" fmla="*/ 1157 h 4898"/>
              <a:gd name="T70" fmla="*/ 1551 w 3135"/>
              <a:gd name="T71" fmla="*/ 1540 h 4898"/>
              <a:gd name="T72" fmla="*/ 1802 w 3135"/>
              <a:gd name="T73" fmla="*/ 1157 h 4898"/>
              <a:gd name="T74" fmla="*/ 1857 w 3135"/>
              <a:gd name="T75" fmla="*/ 1125 h 4898"/>
              <a:gd name="T76" fmla="*/ 1999 w 3135"/>
              <a:gd name="T77" fmla="*/ 1125 h 4898"/>
              <a:gd name="T78" fmla="*/ 2064 w 3135"/>
              <a:gd name="T79" fmla="*/ 1157 h 4898"/>
              <a:gd name="T80" fmla="*/ 2054 w 3135"/>
              <a:gd name="T81" fmla="*/ 1234 h 4898"/>
              <a:gd name="T82" fmla="*/ 2054 w 3135"/>
              <a:gd name="T83" fmla="*/ 1234 h 4898"/>
              <a:gd name="T84" fmla="*/ 2054 w 3135"/>
              <a:gd name="T85" fmla="*/ 1234 h 4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135" h="4898">
                <a:moveTo>
                  <a:pt x="186" y="1955"/>
                </a:moveTo>
                <a:cubicBezTo>
                  <a:pt x="754" y="1955"/>
                  <a:pt x="754" y="1955"/>
                  <a:pt x="754" y="1955"/>
                </a:cubicBezTo>
                <a:cubicBezTo>
                  <a:pt x="754" y="4636"/>
                  <a:pt x="754" y="4636"/>
                  <a:pt x="754" y="4636"/>
                </a:cubicBezTo>
                <a:cubicBezTo>
                  <a:pt x="754" y="4778"/>
                  <a:pt x="863" y="4898"/>
                  <a:pt x="1016" y="4898"/>
                </a:cubicBezTo>
                <a:cubicBezTo>
                  <a:pt x="2119" y="4898"/>
                  <a:pt x="2119" y="4898"/>
                  <a:pt x="2119" y="4898"/>
                </a:cubicBezTo>
                <a:cubicBezTo>
                  <a:pt x="2261" y="4898"/>
                  <a:pt x="2381" y="4789"/>
                  <a:pt x="2381" y="4636"/>
                </a:cubicBezTo>
                <a:cubicBezTo>
                  <a:pt x="2381" y="1955"/>
                  <a:pt x="2381" y="1955"/>
                  <a:pt x="2381" y="1955"/>
                </a:cubicBezTo>
                <a:cubicBezTo>
                  <a:pt x="2949" y="1955"/>
                  <a:pt x="2949" y="1955"/>
                  <a:pt x="2949" y="1955"/>
                </a:cubicBezTo>
                <a:cubicBezTo>
                  <a:pt x="3058" y="1955"/>
                  <a:pt x="3135" y="1824"/>
                  <a:pt x="3047" y="1725"/>
                </a:cubicBezTo>
                <a:cubicBezTo>
                  <a:pt x="1660" y="65"/>
                  <a:pt x="1660" y="65"/>
                  <a:pt x="1660" y="65"/>
                </a:cubicBezTo>
                <a:cubicBezTo>
                  <a:pt x="1606" y="0"/>
                  <a:pt x="1507" y="0"/>
                  <a:pt x="1442" y="65"/>
                </a:cubicBezTo>
                <a:cubicBezTo>
                  <a:pt x="66" y="1725"/>
                  <a:pt x="66" y="1725"/>
                  <a:pt x="66" y="1725"/>
                </a:cubicBezTo>
                <a:cubicBezTo>
                  <a:pt x="0" y="1824"/>
                  <a:pt x="66" y="1955"/>
                  <a:pt x="186" y="1955"/>
                </a:cubicBezTo>
                <a:close/>
                <a:moveTo>
                  <a:pt x="2054" y="1234"/>
                </a:moveTo>
                <a:cubicBezTo>
                  <a:pt x="1682" y="1758"/>
                  <a:pt x="1682" y="1758"/>
                  <a:pt x="1682" y="1758"/>
                </a:cubicBezTo>
                <a:cubicBezTo>
                  <a:pt x="1933" y="1758"/>
                  <a:pt x="1933" y="1758"/>
                  <a:pt x="1933" y="1758"/>
                </a:cubicBezTo>
                <a:cubicBezTo>
                  <a:pt x="1977" y="1758"/>
                  <a:pt x="1999" y="1791"/>
                  <a:pt x="1999" y="1824"/>
                </a:cubicBezTo>
                <a:cubicBezTo>
                  <a:pt x="1999" y="1922"/>
                  <a:pt x="1999" y="1922"/>
                  <a:pt x="1999" y="1922"/>
                </a:cubicBezTo>
                <a:cubicBezTo>
                  <a:pt x="1999" y="1966"/>
                  <a:pt x="1966" y="1988"/>
                  <a:pt x="1933" y="1988"/>
                </a:cubicBezTo>
                <a:cubicBezTo>
                  <a:pt x="1671" y="1988"/>
                  <a:pt x="1671" y="1988"/>
                  <a:pt x="1671" y="1988"/>
                </a:cubicBezTo>
                <a:cubicBezTo>
                  <a:pt x="1671" y="2250"/>
                  <a:pt x="1671" y="2250"/>
                  <a:pt x="1671" y="2250"/>
                </a:cubicBezTo>
                <a:cubicBezTo>
                  <a:pt x="1671" y="2293"/>
                  <a:pt x="1638" y="2315"/>
                  <a:pt x="1606" y="2315"/>
                </a:cubicBezTo>
                <a:cubicBezTo>
                  <a:pt x="1486" y="2315"/>
                  <a:pt x="1486" y="2315"/>
                  <a:pt x="1486" y="2315"/>
                </a:cubicBezTo>
                <a:cubicBezTo>
                  <a:pt x="1442" y="2315"/>
                  <a:pt x="1420" y="2282"/>
                  <a:pt x="1420" y="2250"/>
                </a:cubicBezTo>
                <a:cubicBezTo>
                  <a:pt x="1420" y="1988"/>
                  <a:pt x="1420" y="1988"/>
                  <a:pt x="1420" y="1988"/>
                </a:cubicBezTo>
                <a:cubicBezTo>
                  <a:pt x="1147" y="1988"/>
                  <a:pt x="1147" y="1988"/>
                  <a:pt x="1147" y="1988"/>
                </a:cubicBezTo>
                <a:cubicBezTo>
                  <a:pt x="1103" y="1988"/>
                  <a:pt x="1081" y="1955"/>
                  <a:pt x="1081" y="1922"/>
                </a:cubicBezTo>
                <a:cubicBezTo>
                  <a:pt x="1081" y="1824"/>
                  <a:pt x="1081" y="1824"/>
                  <a:pt x="1081" y="1824"/>
                </a:cubicBezTo>
                <a:cubicBezTo>
                  <a:pt x="1081" y="1780"/>
                  <a:pt x="1114" y="1758"/>
                  <a:pt x="1147" y="1758"/>
                </a:cubicBezTo>
                <a:cubicBezTo>
                  <a:pt x="1398" y="1758"/>
                  <a:pt x="1398" y="1758"/>
                  <a:pt x="1398" y="1758"/>
                </a:cubicBezTo>
                <a:cubicBezTo>
                  <a:pt x="1049" y="1234"/>
                  <a:pt x="1049" y="1234"/>
                  <a:pt x="1049" y="1234"/>
                </a:cubicBezTo>
                <a:cubicBezTo>
                  <a:pt x="1038" y="1212"/>
                  <a:pt x="1038" y="1190"/>
                  <a:pt x="1049" y="1157"/>
                </a:cubicBezTo>
                <a:cubicBezTo>
                  <a:pt x="1060" y="1136"/>
                  <a:pt x="1081" y="1125"/>
                  <a:pt x="1114" y="1125"/>
                </a:cubicBezTo>
                <a:cubicBezTo>
                  <a:pt x="1245" y="1125"/>
                  <a:pt x="1245" y="1125"/>
                  <a:pt x="1245" y="1125"/>
                </a:cubicBezTo>
                <a:cubicBezTo>
                  <a:pt x="1267" y="1125"/>
                  <a:pt x="1289" y="1136"/>
                  <a:pt x="1300" y="1157"/>
                </a:cubicBezTo>
                <a:cubicBezTo>
                  <a:pt x="1551" y="1540"/>
                  <a:pt x="1551" y="1540"/>
                  <a:pt x="1551" y="1540"/>
                </a:cubicBezTo>
                <a:cubicBezTo>
                  <a:pt x="1802" y="1157"/>
                  <a:pt x="1802" y="1157"/>
                  <a:pt x="1802" y="1157"/>
                </a:cubicBezTo>
                <a:cubicBezTo>
                  <a:pt x="1813" y="1136"/>
                  <a:pt x="1835" y="1125"/>
                  <a:pt x="1857" y="1125"/>
                </a:cubicBezTo>
                <a:cubicBezTo>
                  <a:pt x="1999" y="1125"/>
                  <a:pt x="1999" y="1125"/>
                  <a:pt x="1999" y="1125"/>
                </a:cubicBezTo>
                <a:cubicBezTo>
                  <a:pt x="2021" y="1125"/>
                  <a:pt x="2054" y="1136"/>
                  <a:pt x="2064" y="1157"/>
                </a:cubicBezTo>
                <a:cubicBezTo>
                  <a:pt x="2075" y="1201"/>
                  <a:pt x="2064" y="1212"/>
                  <a:pt x="2054" y="1234"/>
                </a:cubicBezTo>
                <a:close/>
                <a:moveTo>
                  <a:pt x="2054" y="1234"/>
                </a:moveTo>
                <a:cubicBezTo>
                  <a:pt x="2054" y="1234"/>
                  <a:pt x="2054" y="1234"/>
                  <a:pt x="2054" y="1234"/>
                </a:cubicBezTo>
              </a:path>
            </a:pathLst>
          </a:custGeom>
          <a:solidFill>
            <a:schemeClr val="accent2"/>
          </a:solidFill>
          <a:ln w="1524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3134799" y="2267679"/>
            <a:ext cx="3758818" cy="1022942"/>
            <a:chOff x="2787237" y="2096229"/>
            <a:chExt cx="3758818" cy="1022942"/>
          </a:xfrm>
        </p:grpSpPr>
        <p:sp>
          <p:nvSpPr>
            <p:cNvPr id="27" name="椭圆 26"/>
            <p:cNvSpPr/>
            <p:nvPr/>
          </p:nvSpPr>
          <p:spPr>
            <a:xfrm>
              <a:off x="2787237" y="2096229"/>
              <a:ext cx="272256" cy="27225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3059645" y="2225642"/>
              <a:ext cx="3309257" cy="725714"/>
            </a:xfrm>
            <a:custGeom>
              <a:avLst/>
              <a:gdLst>
                <a:gd name="connsiteX0" fmla="*/ 0 w 3309257"/>
                <a:gd name="connsiteY0" fmla="*/ 0 h 725714"/>
                <a:gd name="connsiteX1" fmla="*/ 2743200 w 3309257"/>
                <a:gd name="connsiteY1" fmla="*/ 0 h 725714"/>
                <a:gd name="connsiteX2" fmla="*/ 3309257 w 3309257"/>
                <a:gd name="connsiteY2" fmla="*/ 725714 h 72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09257" h="725714">
                  <a:moveTo>
                    <a:pt x="0" y="0"/>
                  </a:moveTo>
                  <a:lnTo>
                    <a:pt x="2743200" y="0"/>
                  </a:lnTo>
                  <a:lnTo>
                    <a:pt x="3309257" y="725714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352091" y="2925207"/>
              <a:ext cx="193964" cy="193964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Rectangle 232"/>
          <p:cNvSpPr>
            <a:spLocks noChangeArrowheads="1"/>
          </p:cNvSpPr>
          <p:nvPr/>
        </p:nvSpPr>
        <p:spPr bwMode="auto">
          <a:xfrm>
            <a:off x="1588" y="2519"/>
            <a:ext cx="12188825" cy="476914"/>
          </a:xfrm>
          <a:prstGeom prst="rect">
            <a:avLst/>
          </a:prstGeom>
          <a:gradFill>
            <a:gsLst>
              <a:gs pos="21000">
                <a:schemeClr val="accent2"/>
              </a:gs>
              <a:gs pos="0">
                <a:schemeClr val="accent2"/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1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1494971" y="970699"/>
            <a:ext cx="9202058" cy="4121926"/>
          </a:xfrm>
          <a:prstGeom prst="rect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  <a:ln w="85725">
            <a:solidFill>
              <a:schemeClr val="accent1">
                <a:lumMod val="60000"/>
                <a:lumOff val="40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83265" y="5798922"/>
            <a:ext cx="1000405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</a:defRPr>
            </a:lvl1pPr>
          </a:lstStyle>
          <a:p>
            <a:r>
              <a:rPr lang="zh-CN" altLang="zh-CN" sz="2400" dirty="0"/>
              <a:t>消费领域</a:t>
            </a:r>
            <a:r>
              <a:rPr lang="en-US" altLang="zh-CN" sz="2400" dirty="0"/>
              <a:t>TOP3 </a:t>
            </a:r>
            <a:r>
              <a:rPr lang="zh-CN" altLang="zh-CN" sz="2400" dirty="0"/>
              <a:t>从高往低依次为，金融保险、居家物业、衣服饰品。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100918" y="4635656"/>
            <a:ext cx="9990164" cy="950167"/>
            <a:chOff x="696686" y="245157"/>
            <a:chExt cx="10591093" cy="950167"/>
          </a:xfrm>
        </p:grpSpPr>
        <p:sp>
          <p:nvSpPr>
            <p:cNvPr id="41" name="矩形 40"/>
            <p:cNvSpPr/>
            <p:nvPr/>
          </p:nvSpPr>
          <p:spPr>
            <a:xfrm>
              <a:off x="696686" y="397636"/>
              <a:ext cx="10591093" cy="797688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用户更在意哪一个方面的支出？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57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886097" y="1923079"/>
            <a:ext cx="3036432" cy="1854622"/>
            <a:chOff x="4376738" y="2800351"/>
            <a:chExt cx="3295650" cy="2012950"/>
          </a:xfrm>
        </p:grpSpPr>
        <p:sp>
          <p:nvSpPr>
            <p:cNvPr id="69" name="Freeform 28"/>
            <p:cNvSpPr>
              <a:spLocks noEditPoints="1"/>
            </p:cNvSpPr>
            <p:nvPr/>
          </p:nvSpPr>
          <p:spPr bwMode="auto">
            <a:xfrm>
              <a:off x="4427538" y="2800351"/>
              <a:ext cx="3201988" cy="1917700"/>
            </a:xfrm>
            <a:custGeom>
              <a:avLst/>
              <a:gdLst>
                <a:gd name="T0" fmla="*/ 7 w 1567"/>
                <a:gd name="T1" fmla="*/ 848 h 937"/>
                <a:gd name="T2" fmla="*/ 75 w 1567"/>
                <a:gd name="T3" fmla="*/ 179 h 937"/>
                <a:gd name="T4" fmla="*/ 43 w 1567"/>
                <a:gd name="T5" fmla="*/ 141 h 937"/>
                <a:gd name="T6" fmla="*/ 22 w 1567"/>
                <a:gd name="T7" fmla="*/ 117 h 937"/>
                <a:gd name="T8" fmla="*/ 46 w 1567"/>
                <a:gd name="T9" fmla="*/ 95 h 937"/>
                <a:gd name="T10" fmla="*/ 116 w 1567"/>
                <a:gd name="T11" fmla="*/ 151 h 937"/>
                <a:gd name="T12" fmla="*/ 618 w 1567"/>
                <a:gd name="T13" fmla="*/ 2 h 937"/>
                <a:gd name="T14" fmla="*/ 644 w 1567"/>
                <a:gd name="T15" fmla="*/ 15 h 937"/>
                <a:gd name="T16" fmla="*/ 1364 w 1567"/>
                <a:gd name="T17" fmla="*/ 636 h 937"/>
                <a:gd name="T18" fmla="*/ 1563 w 1567"/>
                <a:gd name="T19" fmla="*/ 811 h 937"/>
                <a:gd name="T20" fmla="*/ 1563 w 1567"/>
                <a:gd name="T21" fmla="*/ 815 h 937"/>
                <a:gd name="T22" fmla="*/ 1534 w 1567"/>
                <a:gd name="T23" fmla="*/ 930 h 937"/>
                <a:gd name="T24" fmla="*/ 0 w 1567"/>
                <a:gd name="T25" fmla="*/ 934 h 937"/>
                <a:gd name="T26" fmla="*/ 7 w 1567"/>
                <a:gd name="T27" fmla="*/ 848 h 937"/>
                <a:gd name="T28" fmla="*/ 7 w 1567"/>
                <a:gd name="T29" fmla="*/ 848 h 937"/>
                <a:gd name="T30" fmla="*/ 7 w 1567"/>
                <a:gd name="T31" fmla="*/ 84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7" h="937">
                  <a:moveTo>
                    <a:pt x="7" y="848"/>
                  </a:moveTo>
                  <a:cubicBezTo>
                    <a:pt x="75" y="179"/>
                    <a:pt x="75" y="179"/>
                    <a:pt x="75" y="179"/>
                  </a:cubicBezTo>
                  <a:cubicBezTo>
                    <a:pt x="75" y="174"/>
                    <a:pt x="73" y="142"/>
                    <a:pt x="43" y="141"/>
                  </a:cubicBezTo>
                  <a:cubicBezTo>
                    <a:pt x="30" y="141"/>
                    <a:pt x="20" y="130"/>
                    <a:pt x="22" y="117"/>
                  </a:cubicBezTo>
                  <a:cubicBezTo>
                    <a:pt x="22" y="104"/>
                    <a:pt x="33" y="94"/>
                    <a:pt x="46" y="95"/>
                  </a:cubicBezTo>
                  <a:cubicBezTo>
                    <a:pt x="86" y="97"/>
                    <a:pt x="107" y="124"/>
                    <a:pt x="116" y="151"/>
                  </a:cubicBezTo>
                  <a:cubicBezTo>
                    <a:pt x="618" y="2"/>
                    <a:pt x="618" y="2"/>
                    <a:pt x="618" y="2"/>
                  </a:cubicBezTo>
                  <a:cubicBezTo>
                    <a:pt x="629" y="0"/>
                    <a:pt x="640" y="5"/>
                    <a:pt x="644" y="15"/>
                  </a:cubicBezTo>
                  <a:cubicBezTo>
                    <a:pt x="647" y="21"/>
                    <a:pt x="799" y="636"/>
                    <a:pt x="1364" y="636"/>
                  </a:cubicBezTo>
                  <a:cubicBezTo>
                    <a:pt x="1463" y="636"/>
                    <a:pt x="1550" y="729"/>
                    <a:pt x="1563" y="811"/>
                  </a:cubicBezTo>
                  <a:cubicBezTo>
                    <a:pt x="1563" y="815"/>
                    <a:pt x="1563" y="815"/>
                    <a:pt x="1563" y="815"/>
                  </a:cubicBezTo>
                  <a:cubicBezTo>
                    <a:pt x="1567" y="850"/>
                    <a:pt x="1557" y="898"/>
                    <a:pt x="1534" y="930"/>
                  </a:cubicBezTo>
                  <a:cubicBezTo>
                    <a:pt x="976" y="927"/>
                    <a:pt x="449" y="937"/>
                    <a:pt x="0" y="934"/>
                  </a:cubicBezTo>
                  <a:lnTo>
                    <a:pt x="7" y="848"/>
                  </a:lnTo>
                  <a:close/>
                  <a:moveTo>
                    <a:pt x="7" y="848"/>
                  </a:moveTo>
                  <a:cubicBezTo>
                    <a:pt x="7" y="848"/>
                    <a:pt x="7" y="848"/>
                    <a:pt x="7" y="848"/>
                  </a:cubicBezTo>
                </a:path>
              </a:pathLst>
            </a:custGeom>
            <a:solidFill>
              <a:srgbClr val="3DB3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9"/>
            <p:cNvSpPr>
              <a:spLocks noEditPoints="1"/>
            </p:cNvSpPr>
            <p:nvPr/>
          </p:nvSpPr>
          <p:spPr bwMode="auto">
            <a:xfrm>
              <a:off x="4430713" y="4556126"/>
              <a:ext cx="3184525" cy="101600"/>
            </a:xfrm>
            <a:custGeom>
              <a:avLst/>
              <a:gdLst>
                <a:gd name="T0" fmla="*/ 1543 w 1559"/>
                <a:gd name="T1" fmla="*/ 50 h 50"/>
                <a:gd name="T2" fmla="*/ 1559 w 1559"/>
                <a:gd name="T3" fmla="*/ 0 h 50"/>
                <a:gd name="T4" fmla="*/ 4 w 1559"/>
                <a:gd name="T5" fmla="*/ 0 h 50"/>
                <a:gd name="T6" fmla="*/ 0 w 1559"/>
                <a:gd name="T7" fmla="*/ 50 h 50"/>
                <a:gd name="T8" fmla="*/ 1543 w 1559"/>
                <a:gd name="T9" fmla="*/ 50 h 50"/>
                <a:gd name="T10" fmla="*/ 1543 w 1559"/>
                <a:gd name="T11" fmla="*/ 50 h 50"/>
                <a:gd name="T12" fmla="*/ 1543 w 1559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9" h="50">
                  <a:moveTo>
                    <a:pt x="1543" y="50"/>
                  </a:moveTo>
                  <a:cubicBezTo>
                    <a:pt x="1551" y="35"/>
                    <a:pt x="1557" y="18"/>
                    <a:pt x="155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1543" y="50"/>
                  </a:lnTo>
                  <a:close/>
                  <a:moveTo>
                    <a:pt x="1543" y="50"/>
                  </a:moveTo>
                  <a:cubicBezTo>
                    <a:pt x="1543" y="50"/>
                    <a:pt x="1543" y="50"/>
                    <a:pt x="1543" y="50"/>
                  </a:cubicBezTo>
                </a:path>
              </a:pathLst>
            </a:custGeom>
            <a:solidFill>
              <a:srgbClr val="37A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0"/>
            <p:cNvSpPr>
              <a:spLocks noEditPoints="1"/>
            </p:cNvSpPr>
            <p:nvPr/>
          </p:nvSpPr>
          <p:spPr bwMode="auto">
            <a:xfrm>
              <a:off x="4840288" y="3267076"/>
              <a:ext cx="722313" cy="722313"/>
            </a:xfrm>
            <a:custGeom>
              <a:avLst/>
              <a:gdLst>
                <a:gd name="T0" fmla="*/ 176 w 353"/>
                <a:gd name="T1" fmla="*/ 0 h 353"/>
                <a:gd name="T2" fmla="*/ 0 w 353"/>
                <a:gd name="T3" fmla="*/ 176 h 353"/>
                <a:gd name="T4" fmla="*/ 176 w 353"/>
                <a:gd name="T5" fmla="*/ 353 h 353"/>
                <a:gd name="T6" fmla="*/ 353 w 353"/>
                <a:gd name="T7" fmla="*/ 176 h 353"/>
                <a:gd name="T8" fmla="*/ 176 w 353"/>
                <a:gd name="T9" fmla="*/ 0 h 353"/>
                <a:gd name="T10" fmla="*/ 176 w 353"/>
                <a:gd name="T11" fmla="*/ 0 h 353"/>
                <a:gd name="T12" fmla="*/ 176 w 353"/>
                <a:gd name="T1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353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3"/>
                    <a:pt x="176" y="353"/>
                  </a:cubicBezTo>
                  <a:cubicBezTo>
                    <a:pt x="273" y="353"/>
                    <a:pt x="353" y="273"/>
                    <a:pt x="353" y="176"/>
                  </a:cubicBezTo>
                  <a:cubicBezTo>
                    <a:pt x="353" y="79"/>
                    <a:pt x="273" y="0"/>
                    <a:pt x="176" y="0"/>
                  </a:cubicBezTo>
                  <a:close/>
                  <a:moveTo>
                    <a:pt x="176" y="0"/>
                  </a:moveTo>
                  <a:cubicBezTo>
                    <a:pt x="176" y="0"/>
                    <a:pt x="176" y="0"/>
                    <a:pt x="176" y="0"/>
                  </a:cubicBezTo>
                </a:path>
              </a:pathLst>
            </a:custGeom>
            <a:solidFill>
              <a:srgbClr val="EB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1"/>
            <p:cNvSpPr>
              <a:spLocks noEditPoints="1"/>
            </p:cNvSpPr>
            <p:nvPr/>
          </p:nvSpPr>
          <p:spPr bwMode="auto">
            <a:xfrm>
              <a:off x="4991100" y="3419476"/>
              <a:ext cx="415925" cy="414338"/>
            </a:xfrm>
            <a:custGeom>
              <a:avLst/>
              <a:gdLst>
                <a:gd name="T0" fmla="*/ 3 w 203"/>
                <a:gd name="T1" fmla="*/ 76 h 202"/>
                <a:gd name="T2" fmla="*/ 14 w 203"/>
                <a:gd name="T3" fmla="*/ 66 h 202"/>
                <a:gd name="T4" fmla="*/ 67 w 203"/>
                <a:gd name="T5" fmla="*/ 58 h 202"/>
                <a:gd name="T6" fmla="*/ 90 w 203"/>
                <a:gd name="T7" fmla="*/ 9 h 202"/>
                <a:gd name="T8" fmla="*/ 102 w 203"/>
                <a:gd name="T9" fmla="*/ 0 h 202"/>
                <a:gd name="T10" fmla="*/ 115 w 203"/>
                <a:gd name="T11" fmla="*/ 9 h 202"/>
                <a:gd name="T12" fmla="*/ 138 w 203"/>
                <a:gd name="T13" fmla="*/ 58 h 202"/>
                <a:gd name="T14" fmla="*/ 191 w 203"/>
                <a:gd name="T15" fmla="*/ 66 h 202"/>
                <a:gd name="T16" fmla="*/ 202 w 203"/>
                <a:gd name="T17" fmla="*/ 76 h 202"/>
                <a:gd name="T18" fmla="*/ 198 w 203"/>
                <a:gd name="T19" fmla="*/ 91 h 202"/>
                <a:gd name="T20" fmla="*/ 160 w 203"/>
                <a:gd name="T21" fmla="*/ 130 h 202"/>
                <a:gd name="T22" fmla="*/ 169 w 203"/>
                <a:gd name="T23" fmla="*/ 186 h 202"/>
                <a:gd name="T24" fmla="*/ 163 w 203"/>
                <a:gd name="T25" fmla="*/ 200 h 202"/>
                <a:gd name="T26" fmla="*/ 155 w 203"/>
                <a:gd name="T27" fmla="*/ 202 h 202"/>
                <a:gd name="T28" fmla="*/ 148 w 203"/>
                <a:gd name="T29" fmla="*/ 201 h 202"/>
                <a:gd name="T30" fmla="*/ 102 w 203"/>
                <a:gd name="T31" fmla="*/ 176 h 202"/>
                <a:gd name="T32" fmla="*/ 57 w 203"/>
                <a:gd name="T33" fmla="*/ 201 h 202"/>
                <a:gd name="T34" fmla="*/ 49 w 203"/>
                <a:gd name="T35" fmla="*/ 202 h 202"/>
                <a:gd name="T36" fmla="*/ 41 w 203"/>
                <a:gd name="T37" fmla="*/ 200 h 202"/>
                <a:gd name="T38" fmla="*/ 34 w 203"/>
                <a:gd name="T39" fmla="*/ 186 h 202"/>
                <a:gd name="T40" fmla="*/ 43 w 203"/>
                <a:gd name="T41" fmla="*/ 130 h 202"/>
                <a:gd name="T42" fmla="*/ 5 w 203"/>
                <a:gd name="T43" fmla="*/ 91 h 202"/>
                <a:gd name="T44" fmla="*/ 3 w 203"/>
                <a:gd name="T45" fmla="*/ 76 h 202"/>
                <a:gd name="T46" fmla="*/ 3 w 203"/>
                <a:gd name="T47" fmla="*/ 76 h 202"/>
                <a:gd name="T48" fmla="*/ 3 w 203"/>
                <a:gd name="T49" fmla="*/ 7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2">
                  <a:moveTo>
                    <a:pt x="3" y="76"/>
                  </a:moveTo>
                  <a:cubicBezTo>
                    <a:pt x="4" y="71"/>
                    <a:pt x="9" y="67"/>
                    <a:pt x="14" y="66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2" y="4"/>
                    <a:pt x="97" y="0"/>
                    <a:pt x="102" y="0"/>
                  </a:cubicBezTo>
                  <a:cubicBezTo>
                    <a:pt x="107" y="0"/>
                    <a:pt x="114" y="4"/>
                    <a:pt x="115" y="9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6" y="67"/>
                    <a:pt x="201" y="71"/>
                    <a:pt x="202" y="76"/>
                  </a:cubicBezTo>
                  <a:cubicBezTo>
                    <a:pt x="203" y="81"/>
                    <a:pt x="202" y="87"/>
                    <a:pt x="198" y="91"/>
                  </a:cubicBezTo>
                  <a:cubicBezTo>
                    <a:pt x="160" y="130"/>
                    <a:pt x="160" y="130"/>
                    <a:pt x="160" y="130"/>
                  </a:cubicBezTo>
                  <a:cubicBezTo>
                    <a:pt x="169" y="186"/>
                    <a:pt x="169" y="186"/>
                    <a:pt x="169" y="186"/>
                  </a:cubicBezTo>
                  <a:cubicBezTo>
                    <a:pt x="170" y="191"/>
                    <a:pt x="168" y="197"/>
                    <a:pt x="163" y="200"/>
                  </a:cubicBezTo>
                  <a:cubicBezTo>
                    <a:pt x="160" y="202"/>
                    <a:pt x="158" y="202"/>
                    <a:pt x="155" y="202"/>
                  </a:cubicBezTo>
                  <a:cubicBezTo>
                    <a:pt x="153" y="202"/>
                    <a:pt x="150" y="202"/>
                    <a:pt x="148" y="201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57" y="201"/>
                    <a:pt x="57" y="201"/>
                    <a:pt x="57" y="201"/>
                  </a:cubicBezTo>
                  <a:cubicBezTo>
                    <a:pt x="54" y="202"/>
                    <a:pt x="52" y="202"/>
                    <a:pt x="49" y="202"/>
                  </a:cubicBezTo>
                  <a:cubicBezTo>
                    <a:pt x="47" y="202"/>
                    <a:pt x="43" y="201"/>
                    <a:pt x="41" y="200"/>
                  </a:cubicBezTo>
                  <a:cubicBezTo>
                    <a:pt x="36" y="196"/>
                    <a:pt x="34" y="191"/>
                    <a:pt x="34" y="186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" y="87"/>
                    <a:pt x="0" y="81"/>
                    <a:pt x="3" y="76"/>
                  </a:cubicBezTo>
                  <a:close/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</a:path>
              </a:pathLst>
            </a:custGeom>
            <a:solidFill>
              <a:srgbClr val="C658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2"/>
            <p:cNvSpPr>
              <a:spLocks noEditPoints="1"/>
            </p:cNvSpPr>
            <p:nvPr/>
          </p:nvSpPr>
          <p:spPr bwMode="auto">
            <a:xfrm>
              <a:off x="5840413" y="3348038"/>
              <a:ext cx="515938" cy="544513"/>
            </a:xfrm>
            <a:custGeom>
              <a:avLst/>
              <a:gdLst>
                <a:gd name="T0" fmla="*/ 58 w 253"/>
                <a:gd name="T1" fmla="*/ 90 h 266"/>
                <a:gd name="T2" fmla="*/ 96 w 253"/>
                <a:gd name="T3" fmla="*/ 52 h 266"/>
                <a:gd name="T4" fmla="*/ 63 w 253"/>
                <a:gd name="T5" fmla="*/ 0 h 266"/>
                <a:gd name="T6" fmla="*/ 48 w 253"/>
                <a:gd name="T7" fmla="*/ 9 h 266"/>
                <a:gd name="T8" fmla="*/ 12 w 253"/>
                <a:gd name="T9" fmla="*/ 44 h 266"/>
                <a:gd name="T10" fmla="*/ 12 w 253"/>
                <a:gd name="T11" fmla="*/ 91 h 266"/>
                <a:gd name="T12" fmla="*/ 58 w 253"/>
                <a:gd name="T13" fmla="*/ 90 h 266"/>
                <a:gd name="T14" fmla="*/ 123 w 253"/>
                <a:gd name="T15" fmla="*/ 96 h 266"/>
                <a:gd name="T16" fmla="*/ 88 w 253"/>
                <a:gd name="T17" fmla="*/ 131 h 266"/>
                <a:gd name="T18" fmla="*/ 88 w 253"/>
                <a:gd name="T19" fmla="*/ 178 h 266"/>
                <a:gd name="T20" fmla="*/ 133 w 253"/>
                <a:gd name="T21" fmla="*/ 178 h 266"/>
                <a:gd name="T22" fmla="*/ 169 w 253"/>
                <a:gd name="T23" fmla="*/ 143 h 266"/>
                <a:gd name="T24" fmla="*/ 127 w 253"/>
                <a:gd name="T25" fmla="*/ 93 h 266"/>
                <a:gd name="T26" fmla="*/ 123 w 253"/>
                <a:gd name="T27" fmla="*/ 96 h 266"/>
                <a:gd name="T28" fmla="*/ 222 w 253"/>
                <a:gd name="T29" fmla="*/ 253 h 266"/>
                <a:gd name="T30" fmla="*/ 253 w 253"/>
                <a:gd name="T31" fmla="*/ 222 h 266"/>
                <a:gd name="T32" fmla="*/ 204 w 253"/>
                <a:gd name="T33" fmla="*/ 179 h 266"/>
                <a:gd name="T34" fmla="*/ 176 w 253"/>
                <a:gd name="T35" fmla="*/ 207 h 266"/>
                <a:gd name="T36" fmla="*/ 176 w 253"/>
                <a:gd name="T37" fmla="*/ 253 h 266"/>
                <a:gd name="T38" fmla="*/ 222 w 253"/>
                <a:gd name="T39" fmla="*/ 253 h 266"/>
                <a:gd name="T40" fmla="*/ 222 w 253"/>
                <a:gd name="T41" fmla="*/ 253 h 266"/>
                <a:gd name="T42" fmla="*/ 222 w 253"/>
                <a:gd name="T43" fmla="*/ 253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3" h="266">
                  <a:moveTo>
                    <a:pt x="58" y="90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84" y="34"/>
                    <a:pt x="73" y="18"/>
                    <a:pt x="63" y="0"/>
                  </a:cubicBezTo>
                  <a:cubicBezTo>
                    <a:pt x="58" y="1"/>
                    <a:pt x="53" y="4"/>
                    <a:pt x="48" y="9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0" y="57"/>
                    <a:pt x="0" y="77"/>
                    <a:pt x="12" y="91"/>
                  </a:cubicBezTo>
                  <a:cubicBezTo>
                    <a:pt x="25" y="102"/>
                    <a:pt x="45" y="102"/>
                    <a:pt x="58" y="90"/>
                  </a:cubicBezTo>
                  <a:close/>
                  <a:moveTo>
                    <a:pt x="123" y="96"/>
                  </a:moveTo>
                  <a:cubicBezTo>
                    <a:pt x="88" y="131"/>
                    <a:pt x="88" y="131"/>
                    <a:pt x="88" y="131"/>
                  </a:cubicBezTo>
                  <a:cubicBezTo>
                    <a:pt x="75" y="144"/>
                    <a:pt x="75" y="164"/>
                    <a:pt x="88" y="178"/>
                  </a:cubicBezTo>
                  <a:cubicBezTo>
                    <a:pt x="101" y="190"/>
                    <a:pt x="121" y="190"/>
                    <a:pt x="133" y="178"/>
                  </a:cubicBezTo>
                  <a:cubicBezTo>
                    <a:pt x="169" y="143"/>
                    <a:pt x="169" y="143"/>
                    <a:pt x="169" y="143"/>
                  </a:cubicBezTo>
                  <a:cubicBezTo>
                    <a:pt x="154" y="126"/>
                    <a:pt x="140" y="110"/>
                    <a:pt x="127" y="93"/>
                  </a:cubicBezTo>
                  <a:cubicBezTo>
                    <a:pt x="126" y="93"/>
                    <a:pt x="125" y="95"/>
                    <a:pt x="123" y="96"/>
                  </a:cubicBezTo>
                  <a:close/>
                  <a:moveTo>
                    <a:pt x="222" y="253"/>
                  </a:moveTo>
                  <a:cubicBezTo>
                    <a:pt x="253" y="222"/>
                    <a:pt x="253" y="222"/>
                    <a:pt x="253" y="222"/>
                  </a:cubicBezTo>
                  <a:cubicBezTo>
                    <a:pt x="236" y="208"/>
                    <a:pt x="220" y="194"/>
                    <a:pt x="204" y="179"/>
                  </a:cubicBezTo>
                  <a:cubicBezTo>
                    <a:pt x="176" y="207"/>
                    <a:pt x="176" y="207"/>
                    <a:pt x="176" y="207"/>
                  </a:cubicBezTo>
                  <a:cubicBezTo>
                    <a:pt x="164" y="219"/>
                    <a:pt x="164" y="240"/>
                    <a:pt x="176" y="253"/>
                  </a:cubicBezTo>
                  <a:cubicBezTo>
                    <a:pt x="189" y="266"/>
                    <a:pt x="209" y="266"/>
                    <a:pt x="222" y="253"/>
                  </a:cubicBezTo>
                  <a:close/>
                  <a:moveTo>
                    <a:pt x="222" y="253"/>
                  </a:moveTo>
                  <a:cubicBezTo>
                    <a:pt x="222" y="253"/>
                    <a:pt x="222" y="253"/>
                    <a:pt x="222" y="253"/>
                  </a:cubicBezTo>
                </a:path>
              </a:pathLst>
            </a:custGeom>
            <a:solidFill>
              <a:srgbClr val="EBED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3"/>
            <p:cNvSpPr>
              <a:spLocks/>
            </p:cNvSpPr>
            <p:nvPr/>
          </p:nvSpPr>
          <p:spPr bwMode="auto">
            <a:xfrm>
              <a:off x="6669088" y="4040188"/>
              <a:ext cx="227013" cy="661988"/>
            </a:xfrm>
            <a:custGeom>
              <a:avLst/>
              <a:gdLst>
                <a:gd name="T0" fmla="*/ 60 w 111"/>
                <a:gd name="T1" fmla="*/ 323 h 323"/>
                <a:gd name="T2" fmla="*/ 50 w 111"/>
                <a:gd name="T3" fmla="*/ 227 h 323"/>
                <a:gd name="T4" fmla="*/ 109 w 111"/>
                <a:gd name="T5" fmla="*/ 11 h 323"/>
                <a:gd name="T6" fmla="*/ 111 w 111"/>
                <a:gd name="T7" fmla="*/ 11 h 323"/>
                <a:gd name="T8" fmla="*/ 66 w 111"/>
                <a:gd name="T9" fmla="*/ 0 h 323"/>
                <a:gd name="T10" fmla="*/ 0 w 111"/>
                <a:gd name="T11" fmla="*/ 227 h 323"/>
                <a:gd name="T12" fmla="*/ 11 w 111"/>
                <a:gd name="T1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3">
                  <a:moveTo>
                    <a:pt x="60" y="323"/>
                  </a:moveTo>
                  <a:cubicBezTo>
                    <a:pt x="54" y="292"/>
                    <a:pt x="50" y="260"/>
                    <a:pt x="50" y="227"/>
                  </a:cubicBezTo>
                  <a:cubicBezTo>
                    <a:pt x="50" y="146"/>
                    <a:pt x="72" y="72"/>
                    <a:pt x="109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5" y="62"/>
                    <a:pt x="0" y="141"/>
                    <a:pt x="0" y="227"/>
                  </a:cubicBezTo>
                  <a:cubicBezTo>
                    <a:pt x="0" y="260"/>
                    <a:pt x="3" y="292"/>
                    <a:pt x="11" y="323"/>
                  </a:cubicBezTo>
                </a:path>
              </a:pathLst>
            </a:custGeom>
            <a:solidFill>
              <a:srgbClr val="3E4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4"/>
            <p:cNvSpPr>
              <a:spLocks noEditPoints="1"/>
            </p:cNvSpPr>
            <p:nvPr/>
          </p:nvSpPr>
          <p:spPr bwMode="auto">
            <a:xfrm>
              <a:off x="6772275" y="4062413"/>
              <a:ext cx="857250" cy="639763"/>
            </a:xfrm>
            <a:custGeom>
              <a:avLst/>
              <a:gdLst>
                <a:gd name="T0" fmla="*/ 415 w 420"/>
                <a:gd name="T1" fmla="*/ 194 h 312"/>
                <a:gd name="T2" fmla="*/ 216 w 420"/>
                <a:gd name="T3" fmla="*/ 18 h 312"/>
                <a:gd name="T4" fmla="*/ 58 w 420"/>
                <a:gd name="T5" fmla="*/ 0 h 312"/>
                <a:gd name="T6" fmla="*/ 0 w 420"/>
                <a:gd name="T7" fmla="*/ 216 h 312"/>
                <a:gd name="T8" fmla="*/ 10 w 420"/>
                <a:gd name="T9" fmla="*/ 312 h 312"/>
                <a:gd name="T10" fmla="*/ 386 w 420"/>
                <a:gd name="T11" fmla="*/ 310 h 312"/>
                <a:gd name="T12" fmla="*/ 415 w 420"/>
                <a:gd name="T13" fmla="*/ 196 h 312"/>
                <a:gd name="T14" fmla="*/ 415 w 420"/>
                <a:gd name="T15" fmla="*/ 194 h 312"/>
                <a:gd name="T16" fmla="*/ 415 w 420"/>
                <a:gd name="T17" fmla="*/ 194 h 312"/>
                <a:gd name="T18" fmla="*/ 415 w 420"/>
                <a:gd name="T19" fmla="*/ 19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0" h="312">
                  <a:moveTo>
                    <a:pt x="415" y="194"/>
                  </a:moveTo>
                  <a:cubicBezTo>
                    <a:pt x="403" y="111"/>
                    <a:pt x="315" y="18"/>
                    <a:pt x="216" y="18"/>
                  </a:cubicBezTo>
                  <a:cubicBezTo>
                    <a:pt x="159" y="18"/>
                    <a:pt x="107" y="12"/>
                    <a:pt x="58" y="0"/>
                  </a:cubicBezTo>
                  <a:cubicBezTo>
                    <a:pt x="22" y="61"/>
                    <a:pt x="0" y="135"/>
                    <a:pt x="0" y="216"/>
                  </a:cubicBezTo>
                  <a:cubicBezTo>
                    <a:pt x="0" y="249"/>
                    <a:pt x="4" y="281"/>
                    <a:pt x="10" y="312"/>
                  </a:cubicBezTo>
                  <a:cubicBezTo>
                    <a:pt x="134" y="312"/>
                    <a:pt x="258" y="310"/>
                    <a:pt x="386" y="310"/>
                  </a:cubicBezTo>
                  <a:cubicBezTo>
                    <a:pt x="408" y="279"/>
                    <a:pt x="420" y="231"/>
                    <a:pt x="415" y="196"/>
                  </a:cubicBezTo>
                  <a:cubicBezTo>
                    <a:pt x="415" y="194"/>
                    <a:pt x="415" y="194"/>
                    <a:pt x="415" y="194"/>
                  </a:cubicBezTo>
                  <a:close/>
                  <a:moveTo>
                    <a:pt x="415" y="194"/>
                  </a:moveTo>
                  <a:cubicBezTo>
                    <a:pt x="415" y="194"/>
                    <a:pt x="415" y="194"/>
                    <a:pt x="415" y="19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5"/>
            <p:cNvSpPr>
              <a:spLocks noEditPoints="1"/>
            </p:cNvSpPr>
            <p:nvPr/>
          </p:nvSpPr>
          <p:spPr bwMode="auto">
            <a:xfrm>
              <a:off x="4427538" y="2998788"/>
              <a:ext cx="266700" cy="1712913"/>
            </a:xfrm>
            <a:custGeom>
              <a:avLst/>
              <a:gdLst>
                <a:gd name="T0" fmla="*/ 54 w 130"/>
                <a:gd name="T1" fmla="*/ 837 h 837"/>
                <a:gd name="T2" fmla="*/ 130 w 130"/>
                <a:gd name="T3" fmla="*/ 50 h 837"/>
                <a:gd name="T4" fmla="*/ 115 w 130"/>
                <a:gd name="T5" fmla="*/ 55 h 837"/>
                <a:gd name="T6" fmla="*/ 44 w 130"/>
                <a:gd name="T7" fmla="*/ 0 h 837"/>
                <a:gd name="T8" fmla="*/ 20 w 130"/>
                <a:gd name="T9" fmla="*/ 21 h 837"/>
                <a:gd name="T10" fmla="*/ 42 w 130"/>
                <a:gd name="T11" fmla="*/ 45 h 837"/>
                <a:gd name="T12" fmla="*/ 73 w 130"/>
                <a:gd name="T13" fmla="*/ 83 h 837"/>
                <a:gd name="T14" fmla="*/ 7 w 130"/>
                <a:gd name="T15" fmla="*/ 751 h 837"/>
                <a:gd name="T16" fmla="*/ 0 w 130"/>
                <a:gd name="T17" fmla="*/ 837 h 837"/>
                <a:gd name="T18" fmla="*/ 54 w 130"/>
                <a:gd name="T19" fmla="*/ 837 h 837"/>
                <a:gd name="T20" fmla="*/ 54 w 130"/>
                <a:gd name="T21" fmla="*/ 837 h 837"/>
                <a:gd name="T22" fmla="*/ 54 w 130"/>
                <a:gd name="T23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837">
                  <a:moveTo>
                    <a:pt x="54" y="837"/>
                  </a:moveTo>
                  <a:cubicBezTo>
                    <a:pt x="130" y="50"/>
                    <a:pt x="130" y="50"/>
                    <a:pt x="130" y="50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06" y="27"/>
                    <a:pt x="85" y="1"/>
                    <a:pt x="44" y="0"/>
                  </a:cubicBezTo>
                  <a:cubicBezTo>
                    <a:pt x="32" y="0"/>
                    <a:pt x="22" y="9"/>
                    <a:pt x="20" y="21"/>
                  </a:cubicBezTo>
                  <a:cubicBezTo>
                    <a:pt x="20" y="34"/>
                    <a:pt x="29" y="44"/>
                    <a:pt x="42" y="45"/>
                  </a:cubicBezTo>
                  <a:cubicBezTo>
                    <a:pt x="71" y="46"/>
                    <a:pt x="73" y="78"/>
                    <a:pt x="73" y="83"/>
                  </a:cubicBezTo>
                  <a:cubicBezTo>
                    <a:pt x="7" y="751"/>
                    <a:pt x="7" y="751"/>
                    <a:pt x="7" y="751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54" y="837"/>
                    <a:pt x="54" y="837"/>
                    <a:pt x="54" y="837"/>
                  </a:cubicBezTo>
                  <a:close/>
                  <a:moveTo>
                    <a:pt x="54" y="837"/>
                  </a:moveTo>
                  <a:cubicBezTo>
                    <a:pt x="54" y="837"/>
                    <a:pt x="54" y="837"/>
                    <a:pt x="54" y="837"/>
                  </a:cubicBezTo>
                </a:path>
              </a:pathLst>
            </a:custGeom>
            <a:solidFill>
              <a:srgbClr val="37A1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6"/>
            <p:cNvSpPr>
              <a:spLocks noEditPoints="1"/>
            </p:cNvSpPr>
            <p:nvPr/>
          </p:nvSpPr>
          <p:spPr bwMode="auto">
            <a:xfrm>
              <a:off x="6669088" y="4556126"/>
              <a:ext cx="114300" cy="101600"/>
            </a:xfrm>
            <a:custGeom>
              <a:avLst/>
              <a:gdLst>
                <a:gd name="T0" fmla="*/ 6 w 56"/>
                <a:gd name="T1" fmla="*/ 50 h 50"/>
                <a:gd name="T2" fmla="*/ 56 w 56"/>
                <a:gd name="T3" fmla="*/ 50 h 50"/>
                <a:gd name="T4" fmla="*/ 50 w 56"/>
                <a:gd name="T5" fmla="*/ 0 h 50"/>
                <a:gd name="T6" fmla="*/ 0 w 56"/>
                <a:gd name="T7" fmla="*/ 0 h 50"/>
                <a:gd name="T8" fmla="*/ 6 w 56"/>
                <a:gd name="T9" fmla="*/ 50 h 50"/>
                <a:gd name="T10" fmla="*/ 6 w 56"/>
                <a:gd name="T11" fmla="*/ 50 h 50"/>
                <a:gd name="T12" fmla="*/ 6 w 56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0">
                  <a:moveTo>
                    <a:pt x="6" y="50"/>
                  </a:moveTo>
                  <a:cubicBezTo>
                    <a:pt x="56" y="50"/>
                    <a:pt x="56" y="50"/>
                    <a:pt x="56" y="50"/>
                  </a:cubicBezTo>
                  <a:cubicBezTo>
                    <a:pt x="54" y="34"/>
                    <a:pt x="51" y="18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3" y="34"/>
                    <a:pt x="6" y="50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</a:path>
              </a:pathLst>
            </a:custGeom>
            <a:solidFill>
              <a:srgbClr val="3846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7"/>
            <p:cNvSpPr>
              <a:spLocks noEditPoints="1"/>
            </p:cNvSpPr>
            <p:nvPr/>
          </p:nvSpPr>
          <p:spPr bwMode="auto">
            <a:xfrm>
              <a:off x="6772275" y="4556126"/>
              <a:ext cx="842963" cy="101600"/>
            </a:xfrm>
            <a:custGeom>
              <a:avLst/>
              <a:gdLst>
                <a:gd name="T0" fmla="*/ 6 w 413"/>
                <a:gd name="T1" fmla="*/ 50 h 50"/>
                <a:gd name="T2" fmla="*/ 397 w 413"/>
                <a:gd name="T3" fmla="*/ 50 h 50"/>
                <a:gd name="T4" fmla="*/ 413 w 413"/>
                <a:gd name="T5" fmla="*/ 0 h 50"/>
                <a:gd name="T6" fmla="*/ 0 w 413"/>
                <a:gd name="T7" fmla="*/ 0 h 50"/>
                <a:gd name="T8" fmla="*/ 6 w 413"/>
                <a:gd name="T9" fmla="*/ 50 h 50"/>
                <a:gd name="T10" fmla="*/ 6 w 413"/>
                <a:gd name="T11" fmla="*/ 50 h 50"/>
                <a:gd name="T12" fmla="*/ 6 w 413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50">
                  <a:moveTo>
                    <a:pt x="6" y="50"/>
                  </a:moveTo>
                  <a:cubicBezTo>
                    <a:pt x="397" y="50"/>
                    <a:pt x="397" y="50"/>
                    <a:pt x="397" y="50"/>
                  </a:cubicBezTo>
                  <a:cubicBezTo>
                    <a:pt x="405" y="35"/>
                    <a:pt x="411" y="18"/>
                    <a:pt x="4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4" y="34"/>
                    <a:pt x="6" y="50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</a:path>
              </a:pathLst>
            </a:custGeom>
            <a:solidFill>
              <a:srgbClr val="D3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8"/>
            <p:cNvSpPr>
              <a:spLocks noEditPoints="1"/>
            </p:cNvSpPr>
            <p:nvPr/>
          </p:nvSpPr>
          <p:spPr bwMode="auto">
            <a:xfrm>
              <a:off x="4376738" y="4606926"/>
              <a:ext cx="3295650" cy="206375"/>
            </a:xfrm>
            <a:custGeom>
              <a:avLst/>
              <a:gdLst>
                <a:gd name="T0" fmla="*/ 1572 w 1613"/>
                <a:gd name="T1" fmla="*/ 0 h 101"/>
                <a:gd name="T2" fmla="*/ 42 w 1613"/>
                <a:gd name="T3" fmla="*/ 0 h 101"/>
                <a:gd name="T4" fmla="*/ 0 w 1613"/>
                <a:gd name="T5" fmla="*/ 41 h 101"/>
                <a:gd name="T6" fmla="*/ 0 w 1613"/>
                <a:gd name="T7" fmla="*/ 61 h 101"/>
                <a:gd name="T8" fmla="*/ 42 w 1613"/>
                <a:gd name="T9" fmla="*/ 101 h 101"/>
                <a:gd name="T10" fmla="*/ 1572 w 1613"/>
                <a:gd name="T11" fmla="*/ 101 h 101"/>
                <a:gd name="T12" fmla="*/ 1613 w 1613"/>
                <a:gd name="T13" fmla="*/ 61 h 101"/>
                <a:gd name="T14" fmla="*/ 1613 w 1613"/>
                <a:gd name="T15" fmla="*/ 41 h 101"/>
                <a:gd name="T16" fmla="*/ 1572 w 1613"/>
                <a:gd name="T17" fmla="*/ 0 h 101"/>
                <a:gd name="T18" fmla="*/ 1572 w 1613"/>
                <a:gd name="T19" fmla="*/ 0 h 101"/>
                <a:gd name="T20" fmla="*/ 1572 w 1613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3" h="101">
                  <a:moveTo>
                    <a:pt x="157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3"/>
                    <a:pt x="19" y="101"/>
                    <a:pt x="42" y="101"/>
                  </a:cubicBezTo>
                  <a:cubicBezTo>
                    <a:pt x="1572" y="101"/>
                    <a:pt x="1572" y="101"/>
                    <a:pt x="1572" y="101"/>
                  </a:cubicBezTo>
                  <a:cubicBezTo>
                    <a:pt x="1594" y="101"/>
                    <a:pt x="1613" y="83"/>
                    <a:pt x="1613" y="61"/>
                  </a:cubicBezTo>
                  <a:cubicBezTo>
                    <a:pt x="1613" y="41"/>
                    <a:pt x="1613" y="41"/>
                    <a:pt x="1613" y="41"/>
                  </a:cubicBezTo>
                  <a:cubicBezTo>
                    <a:pt x="1613" y="18"/>
                    <a:pt x="1594" y="0"/>
                    <a:pt x="1572" y="0"/>
                  </a:cubicBezTo>
                  <a:close/>
                  <a:moveTo>
                    <a:pt x="1572" y="0"/>
                  </a:moveTo>
                  <a:cubicBezTo>
                    <a:pt x="1572" y="0"/>
                    <a:pt x="1572" y="0"/>
                    <a:pt x="15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9"/>
            <p:cNvSpPr>
              <a:spLocks noEditPoints="1"/>
            </p:cNvSpPr>
            <p:nvPr/>
          </p:nvSpPr>
          <p:spPr bwMode="auto">
            <a:xfrm>
              <a:off x="4556125" y="4606926"/>
              <a:ext cx="2935288" cy="206375"/>
            </a:xfrm>
            <a:custGeom>
              <a:avLst/>
              <a:gdLst>
                <a:gd name="T0" fmla="*/ 649 w 1849"/>
                <a:gd name="T1" fmla="*/ 0 h 130"/>
                <a:gd name="T2" fmla="*/ 713 w 1849"/>
                <a:gd name="T3" fmla="*/ 0 h 130"/>
                <a:gd name="T4" fmla="*/ 713 w 1849"/>
                <a:gd name="T5" fmla="*/ 130 h 130"/>
                <a:gd name="T6" fmla="*/ 649 w 1849"/>
                <a:gd name="T7" fmla="*/ 130 h 130"/>
                <a:gd name="T8" fmla="*/ 649 w 1849"/>
                <a:gd name="T9" fmla="*/ 0 h 130"/>
                <a:gd name="T10" fmla="*/ 162 w 1849"/>
                <a:gd name="T11" fmla="*/ 0 h 130"/>
                <a:gd name="T12" fmla="*/ 226 w 1849"/>
                <a:gd name="T13" fmla="*/ 0 h 130"/>
                <a:gd name="T14" fmla="*/ 226 w 1849"/>
                <a:gd name="T15" fmla="*/ 130 h 130"/>
                <a:gd name="T16" fmla="*/ 162 w 1849"/>
                <a:gd name="T17" fmla="*/ 130 h 130"/>
                <a:gd name="T18" fmla="*/ 162 w 1849"/>
                <a:gd name="T19" fmla="*/ 0 h 130"/>
                <a:gd name="T20" fmla="*/ 487 w 1849"/>
                <a:gd name="T21" fmla="*/ 0 h 130"/>
                <a:gd name="T22" fmla="*/ 550 w 1849"/>
                <a:gd name="T23" fmla="*/ 0 h 130"/>
                <a:gd name="T24" fmla="*/ 550 w 1849"/>
                <a:gd name="T25" fmla="*/ 130 h 130"/>
                <a:gd name="T26" fmla="*/ 487 w 1849"/>
                <a:gd name="T27" fmla="*/ 130 h 130"/>
                <a:gd name="T28" fmla="*/ 487 w 1849"/>
                <a:gd name="T29" fmla="*/ 0 h 130"/>
                <a:gd name="T30" fmla="*/ 325 w 1849"/>
                <a:gd name="T31" fmla="*/ 0 h 130"/>
                <a:gd name="T32" fmla="*/ 388 w 1849"/>
                <a:gd name="T33" fmla="*/ 0 h 130"/>
                <a:gd name="T34" fmla="*/ 388 w 1849"/>
                <a:gd name="T35" fmla="*/ 130 h 130"/>
                <a:gd name="T36" fmla="*/ 325 w 1849"/>
                <a:gd name="T37" fmla="*/ 130 h 130"/>
                <a:gd name="T38" fmla="*/ 325 w 1849"/>
                <a:gd name="T39" fmla="*/ 0 h 130"/>
                <a:gd name="T40" fmla="*/ 811 w 1849"/>
                <a:gd name="T41" fmla="*/ 0 h 130"/>
                <a:gd name="T42" fmla="*/ 876 w 1849"/>
                <a:gd name="T43" fmla="*/ 0 h 130"/>
                <a:gd name="T44" fmla="*/ 876 w 1849"/>
                <a:gd name="T45" fmla="*/ 130 h 130"/>
                <a:gd name="T46" fmla="*/ 811 w 1849"/>
                <a:gd name="T47" fmla="*/ 130 h 130"/>
                <a:gd name="T48" fmla="*/ 811 w 1849"/>
                <a:gd name="T49" fmla="*/ 0 h 130"/>
                <a:gd name="T50" fmla="*/ 0 w 1849"/>
                <a:gd name="T51" fmla="*/ 0 h 130"/>
                <a:gd name="T52" fmla="*/ 63 w 1849"/>
                <a:gd name="T53" fmla="*/ 0 h 130"/>
                <a:gd name="T54" fmla="*/ 63 w 1849"/>
                <a:gd name="T55" fmla="*/ 130 h 130"/>
                <a:gd name="T56" fmla="*/ 0 w 1849"/>
                <a:gd name="T57" fmla="*/ 130 h 130"/>
                <a:gd name="T58" fmla="*/ 0 w 1849"/>
                <a:gd name="T59" fmla="*/ 0 h 130"/>
                <a:gd name="T60" fmla="*/ 1623 w 1849"/>
                <a:gd name="T61" fmla="*/ 0 h 130"/>
                <a:gd name="T62" fmla="*/ 1686 w 1849"/>
                <a:gd name="T63" fmla="*/ 0 h 130"/>
                <a:gd name="T64" fmla="*/ 1686 w 1849"/>
                <a:gd name="T65" fmla="*/ 130 h 130"/>
                <a:gd name="T66" fmla="*/ 1623 w 1849"/>
                <a:gd name="T67" fmla="*/ 130 h 130"/>
                <a:gd name="T68" fmla="*/ 1623 w 1849"/>
                <a:gd name="T69" fmla="*/ 0 h 130"/>
                <a:gd name="T70" fmla="*/ 1785 w 1849"/>
                <a:gd name="T71" fmla="*/ 0 h 130"/>
                <a:gd name="T72" fmla="*/ 1849 w 1849"/>
                <a:gd name="T73" fmla="*/ 0 h 130"/>
                <a:gd name="T74" fmla="*/ 1849 w 1849"/>
                <a:gd name="T75" fmla="*/ 130 h 130"/>
                <a:gd name="T76" fmla="*/ 1785 w 1849"/>
                <a:gd name="T77" fmla="*/ 130 h 130"/>
                <a:gd name="T78" fmla="*/ 1785 w 1849"/>
                <a:gd name="T79" fmla="*/ 0 h 130"/>
                <a:gd name="T80" fmla="*/ 1461 w 1849"/>
                <a:gd name="T81" fmla="*/ 0 h 130"/>
                <a:gd name="T82" fmla="*/ 1524 w 1849"/>
                <a:gd name="T83" fmla="*/ 0 h 130"/>
                <a:gd name="T84" fmla="*/ 1524 w 1849"/>
                <a:gd name="T85" fmla="*/ 130 h 130"/>
                <a:gd name="T86" fmla="*/ 1461 w 1849"/>
                <a:gd name="T87" fmla="*/ 130 h 130"/>
                <a:gd name="T88" fmla="*/ 1461 w 1849"/>
                <a:gd name="T89" fmla="*/ 0 h 130"/>
                <a:gd name="T90" fmla="*/ 1136 w 1849"/>
                <a:gd name="T91" fmla="*/ 0 h 130"/>
                <a:gd name="T92" fmla="*/ 1200 w 1849"/>
                <a:gd name="T93" fmla="*/ 0 h 130"/>
                <a:gd name="T94" fmla="*/ 1200 w 1849"/>
                <a:gd name="T95" fmla="*/ 130 h 130"/>
                <a:gd name="T96" fmla="*/ 1136 w 1849"/>
                <a:gd name="T97" fmla="*/ 130 h 130"/>
                <a:gd name="T98" fmla="*/ 1136 w 1849"/>
                <a:gd name="T99" fmla="*/ 0 h 130"/>
                <a:gd name="T100" fmla="*/ 973 w 1849"/>
                <a:gd name="T101" fmla="*/ 0 h 130"/>
                <a:gd name="T102" fmla="*/ 1038 w 1849"/>
                <a:gd name="T103" fmla="*/ 0 h 130"/>
                <a:gd name="T104" fmla="*/ 1038 w 1849"/>
                <a:gd name="T105" fmla="*/ 130 h 130"/>
                <a:gd name="T106" fmla="*/ 973 w 1849"/>
                <a:gd name="T107" fmla="*/ 130 h 130"/>
                <a:gd name="T108" fmla="*/ 973 w 1849"/>
                <a:gd name="T109" fmla="*/ 0 h 130"/>
                <a:gd name="T110" fmla="*/ 1298 w 1849"/>
                <a:gd name="T111" fmla="*/ 0 h 130"/>
                <a:gd name="T112" fmla="*/ 1362 w 1849"/>
                <a:gd name="T113" fmla="*/ 0 h 130"/>
                <a:gd name="T114" fmla="*/ 1362 w 1849"/>
                <a:gd name="T115" fmla="*/ 130 h 130"/>
                <a:gd name="T116" fmla="*/ 1298 w 1849"/>
                <a:gd name="T117" fmla="*/ 130 h 130"/>
                <a:gd name="T118" fmla="*/ 1298 w 1849"/>
                <a:gd name="T119" fmla="*/ 0 h 130"/>
                <a:gd name="T120" fmla="*/ 1298 w 1849"/>
                <a:gd name="T121" fmla="*/ 0 h 130"/>
                <a:gd name="T122" fmla="*/ 1298 w 1849"/>
                <a:gd name="T12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49" h="130">
                  <a:moveTo>
                    <a:pt x="649" y="0"/>
                  </a:moveTo>
                  <a:lnTo>
                    <a:pt x="713" y="0"/>
                  </a:lnTo>
                  <a:lnTo>
                    <a:pt x="713" y="130"/>
                  </a:lnTo>
                  <a:lnTo>
                    <a:pt x="649" y="130"/>
                  </a:lnTo>
                  <a:lnTo>
                    <a:pt x="649" y="0"/>
                  </a:lnTo>
                  <a:close/>
                  <a:moveTo>
                    <a:pt x="162" y="0"/>
                  </a:moveTo>
                  <a:lnTo>
                    <a:pt x="226" y="0"/>
                  </a:lnTo>
                  <a:lnTo>
                    <a:pt x="226" y="130"/>
                  </a:lnTo>
                  <a:lnTo>
                    <a:pt x="162" y="130"/>
                  </a:lnTo>
                  <a:lnTo>
                    <a:pt x="162" y="0"/>
                  </a:lnTo>
                  <a:close/>
                  <a:moveTo>
                    <a:pt x="487" y="0"/>
                  </a:moveTo>
                  <a:lnTo>
                    <a:pt x="550" y="0"/>
                  </a:lnTo>
                  <a:lnTo>
                    <a:pt x="550" y="130"/>
                  </a:lnTo>
                  <a:lnTo>
                    <a:pt x="487" y="130"/>
                  </a:lnTo>
                  <a:lnTo>
                    <a:pt x="487" y="0"/>
                  </a:lnTo>
                  <a:close/>
                  <a:moveTo>
                    <a:pt x="325" y="0"/>
                  </a:moveTo>
                  <a:lnTo>
                    <a:pt x="388" y="0"/>
                  </a:lnTo>
                  <a:lnTo>
                    <a:pt x="388" y="130"/>
                  </a:lnTo>
                  <a:lnTo>
                    <a:pt x="325" y="130"/>
                  </a:lnTo>
                  <a:lnTo>
                    <a:pt x="325" y="0"/>
                  </a:lnTo>
                  <a:close/>
                  <a:moveTo>
                    <a:pt x="811" y="0"/>
                  </a:moveTo>
                  <a:lnTo>
                    <a:pt x="876" y="0"/>
                  </a:lnTo>
                  <a:lnTo>
                    <a:pt x="876" y="130"/>
                  </a:lnTo>
                  <a:lnTo>
                    <a:pt x="811" y="130"/>
                  </a:lnTo>
                  <a:lnTo>
                    <a:pt x="811" y="0"/>
                  </a:lnTo>
                  <a:close/>
                  <a:moveTo>
                    <a:pt x="0" y="0"/>
                  </a:moveTo>
                  <a:lnTo>
                    <a:pt x="63" y="0"/>
                  </a:lnTo>
                  <a:lnTo>
                    <a:pt x="63" y="130"/>
                  </a:lnTo>
                  <a:lnTo>
                    <a:pt x="0" y="130"/>
                  </a:lnTo>
                  <a:lnTo>
                    <a:pt x="0" y="0"/>
                  </a:lnTo>
                  <a:close/>
                  <a:moveTo>
                    <a:pt x="1623" y="0"/>
                  </a:moveTo>
                  <a:lnTo>
                    <a:pt x="1686" y="0"/>
                  </a:lnTo>
                  <a:lnTo>
                    <a:pt x="1686" y="130"/>
                  </a:lnTo>
                  <a:lnTo>
                    <a:pt x="1623" y="130"/>
                  </a:lnTo>
                  <a:lnTo>
                    <a:pt x="1623" y="0"/>
                  </a:lnTo>
                  <a:close/>
                  <a:moveTo>
                    <a:pt x="1785" y="0"/>
                  </a:moveTo>
                  <a:lnTo>
                    <a:pt x="1849" y="0"/>
                  </a:lnTo>
                  <a:lnTo>
                    <a:pt x="1849" y="130"/>
                  </a:lnTo>
                  <a:lnTo>
                    <a:pt x="1785" y="130"/>
                  </a:lnTo>
                  <a:lnTo>
                    <a:pt x="1785" y="0"/>
                  </a:lnTo>
                  <a:close/>
                  <a:moveTo>
                    <a:pt x="1461" y="0"/>
                  </a:moveTo>
                  <a:lnTo>
                    <a:pt x="1524" y="0"/>
                  </a:lnTo>
                  <a:lnTo>
                    <a:pt x="1524" y="130"/>
                  </a:lnTo>
                  <a:lnTo>
                    <a:pt x="1461" y="130"/>
                  </a:lnTo>
                  <a:lnTo>
                    <a:pt x="1461" y="0"/>
                  </a:lnTo>
                  <a:close/>
                  <a:moveTo>
                    <a:pt x="1136" y="0"/>
                  </a:moveTo>
                  <a:lnTo>
                    <a:pt x="1200" y="0"/>
                  </a:lnTo>
                  <a:lnTo>
                    <a:pt x="1200" y="130"/>
                  </a:lnTo>
                  <a:lnTo>
                    <a:pt x="1136" y="130"/>
                  </a:lnTo>
                  <a:lnTo>
                    <a:pt x="1136" y="0"/>
                  </a:lnTo>
                  <a:close/>
                  <a:moveTo>
                    <a:pt x="973" y="0"/>
                  </a:moveTo>
                  <a:lnTo>
                    <a:pt x="1038" y="0"/>
                  </a:lnTo>
                  <a:lnTo>
                    <a:pt x="1038" y="130"/>
                  </a:lnTo>
                  <a:lnTo>
                    <a:pt x="973" y="130"/>
                  </a:lnTo>
                  <a:lnTo>
                    <a:pt x="973" y="0"/>
                  </a:lnTo>
                  <a:close/>
                  <a:moveTo>
                    <a:pt x="1298" y="0"/>
                  </a:moveTo>
                  <a:lnTo>
                    <a:pt x="1362" y="0"/>
                  </a:lnTo>
                  <a:lnTo>
                    <a:pt x="1362" y="130"/>
                  </a:lnTo>
                  <a:lnTo>
                    <a:pt x="1298" y="130"/>
                  </a:lnTo>
                  <a:lnTo>
                    <a:pt x="1298" y="0"/>
                  </a:lnTo>
                  <a:close/>
                  <a:moveTo>
                    <a:pt x="1298" y="0"/>
                  </a:moveTo>
                  <a:lnTo>
                    <a:pt x="1298" y="0"/>
                  </a:lnTo>
                  <a:close/>
                </a:path>
              </a:pathLst>
            </a:custGeom>
            <a:solidFill>
              <a:srgbClr val="D3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0"/>
            <p:cNvSpPr>
              <a:spLocks noEditPoints="1"/>
            </p:cNvSpPr>
            <p:nvPr/>
          </p:nvSpPr>
          <p:spPr bwMode="auto">
            <a:xfrm>
              <a:off x="4556125" y="4606926"/>
              <a:ext cx="2935288" cy="206375"/>
            </a:xfrm>
            <a:custGeom>
              <a:avLst/>
              <a:gdLst>
                <a:gd name="T0" fmla="*/ 649 w 1849"/>
                <a:gd name="T1" fmla="*/ 0 h 130"/>
                <a:gd name="T2" fmla="*/ 713 w 1849"/>
                <a:gd name="T3" fmla="*/ 0 h 130"/>
                <a:gd name="T4" fmla="*/ 713 w 1849"/>
                <a:gd name="T5" fmla="*/ 130 h 130"/>
                <a:gd name="T6" fmla="*/ 649 w 1849"/>
                <a:gd name="T7" fmla="*/ 130 h 130"/>
                <a:gd name="T8" fmla="*/ 649 w 1849"/>
                <a:gd name="T9" fmla="*/ 0 h 130"/>
                <a:gd name="T10" fmla="*/ 162 w 1849"/>
                <a:gd name="T11" fmla="*/ 0 h 130"/>
                <a:gd name="T12" fmla="*/ 226 w 1849"/>
                <a:gd name="T13" fmla="*/ 0 h 130"/>
                <a:gd name="T14" fmla="*/ 226 w 1849"/>
                <a:gd name="T15" fmla="*/ 130 h 130"/>
                <a:gd name="T16" fmla="*/ 162 w 1849"/>
                <a:gd name="T17" fmla="*/ 130 h 130"/>
                <a:gd name="T18" fmla="*/ 162 w 1849"/>
                <a:gd name="T19" fmla="*/ 0 h 130"/>
                <a:gd name="T20" fmla="*/ 487 w 1849"/>
                <a:gd name="T21" fmla="*/ 0 h 130"/>
                <a:gd name="T22" fmla="*/ 550 w 1849"/>
                <a:gd name="T23" fmla="*/ 0 h 130"/>
                <a:gd name="T24" fmla="*/ 550 w 1849"/>
                <a:gd name="T25" fmla="*/ 130 h 130"/>
                <a:gd name="T26" fmla="*/ 487 w 1849"/>
                <a:gd name="T27" fmla="*/ 130 h 130"/>
                <a:gd name="T28" fmla="*/ 487 w 1849"/>
                <a:gd name="T29" fmla="*/ 0 h 130"/>
                <a:gd name="T30" fmla="*/ 325 w 1849"/>
                <a:gd name="T31" fmla="*/ 0 h 130"/>
                <a:gd name="T32" fmla="*/ 388 w 1849"/>
                <a:gd name="T33" fmla="*/ 0 h 130"/>
                <a:gd name="T34" fmla="*/ 388 w 1849"/>
                <a:gd name="T35" fmla="*/ 130 h 130"/>
                <a:gd name="T36" fmla="*/ 325 w 1849"/>
                <a:gd name="T37" fmla="*/ 130 h 130"/>
                <a:gd name="T38" fmla="*/ 325 w 1849"/>
                <a:gd name="T39" fmla="*/ 0 h 130"/>
                <a:gd name="T40" fmla="*/ 811 w 1849"/>
                <a:gd name="T41" fmla="*/ 0 h 130"/>
                <a:gd name="T42" fmla="*/ 876 w 1849"/>
                <a:gd name="T43" fmla="*/ 0 h 130"/>
                <a:gd name="T44" fmla="*/ 876 w 1849"/>
                <a:gd name="T45" fmla="*/ 130 h 130"/>
                <a:gd name="T46" fmla="*/ 811 w 1849"/>
                <a:gd name="T47" fmla="*/ 130 h 130"/>
                <a:gd name="T48" fmla="*/ 811 w 1849"/>
                <a:gd name="T49" fmla="*/ 0 h 130"/>
                <a:gd name="T50" fmla="*/ 0 w 1849"/>
                <a:gd name="T51" fmla="*/ 0 h 130"/>
                <a:gd name="T52" fmla="*/ 63 w 1849"/>
                <a:gd name="T53" fmla="*/ 0 h 130"/>
                <a:gd name="T54" fmla="*/ 63 w 1849"/>
                <a:gd name="T55" fmla="*/ 130 h 130"/>
                <a:gd name="T56" fmla="*/ 0 w 1849"/>
                <a:gd name="T57" fmla="*/ 130 h 130"/>
                <a:gd name="T58" fmla="*/ 0 w 1849"/>
                <a:gd name="T59" fmla="*/ 0 h 130"/>
                <a:gd name="T60" fmla="*/ 1623 w 1849"/>
                <a:gd name="T61" fmla="*/ 0 h 130"/>
                <a:gd name="T62" fmla="*/ 1686 w 1849"/>
                <a:gd name="T63" fmla="*/ 0 h 130"/>
                <a:gd name="T64" fmla="*/ 1686 w 1849"/>
                <a:gd name="T65" fmla="*/ 130 h 130"/>
                <a:gd name="T66" fmla="*/ 1623 w 1849"/>
                <a:gd name="T67" fmla="*/ 130 h 130"/>
                <a:gd name="T68" fmla="*/ 1623 w 1849"/>
                <a:gd name="T69" fmla="*/ 0 h 130"/>
                <a:gd name="T70" fmla="*/ 1785 w 1849"/>
                <a:gd name="T71" fmla="*/ 0 h 130"/>
                <a:gd name="T72" fmla="*/ 1849 w 1849"/>
                <a:gd name="T73" fmla="*/ 0 h 130"/>
                <a:gd name="T74" fmla="*/ 1849 w 1849"/>
                <a:gd name="T75" fmla="*/ 130 h 130"/>
                <a:gd name="T76" fmla="*/ 1785 w 1849"/>
                <a:gd name="T77" fmla="*/ 130 h 130"/>
                <a:gd name="T78" fmla="*/ 1785 w 1849"/>
                <a:gd name="T79" fmla="*/ 0 h 130"/>
                <a:gd name="T80" fmla="*/ 1461 w 1849"/>
                <a:gd name="T81" fmla="*/ 0 h 130"/>
                <a:gd name="T82" fmla="*/ 1524 w 1849"/>
                <a:gd name="T83" fmla="*/ 0 h 130"/>
                <a:gd name="T84" fmla="*/ 1524 w 1849"/>
                <a:gd name="T85" fmla="*/ 130 h 130"/>
                <a:gd name="T86" fmla="*/ 1461 w 1849"/>
                <a:gd name="T87" fmla="*/ 130 h 130"/>
                <a:gd name="T88" fmla="*/ 1461 w 1849"/>
                <a:gd name="T89" fmla="*/ 0 h 130"/>
                <a:gd name="T90" fmla="*/ 1136 w 1849"/>
                <a:gd name="T91" fmla="*/ 0 h 130"/>
                <a:gd name="T92" fmla="*/ 1200 w 1849"/>
                <a:gd name="T93" fmla="*/ 0 h 130"/>
                <a:gd name="T94" fmla="*/ 1200 w 1849"/>
                <a:gd name="T95" fmla="*/ 130 h 130"/>
                <a:gd name="T96" fmla="*/ 1136 w 1849"/>
                <a:gd name="T97" fmla="*/ 130 h 130"/>
                <a:gd name="T98" fmla="*/ 1136 w 1849"/>
                <a:gd name="T99" fmla="*/ 0 h 130"/>
                <a:gd name="T100" fmla="*/ 973 w 1849"/>
                <a:gd name="T101" fmla="*/ 0 h 130"/>
                <a:gd name="T102" fmla="*/ 1038 w 1849"/>
                <a:gd name="T103" fmla="*/ 0 h 130"/>
                <a:gd name="T104" fmla="*/ 1038 w 1849"/>
                <a:gd name="T105" fmla="*/ 130 h 130"/>
                <a:gd name="T106" fmla="*/ 973 w 1849"/>
                <a:gd name="T107" fmla="*/ 130 h 130"/>
                <a:gd name="T108" fmla="*/ 973 w 1849"/>
                <a:gd name="T109" fmla="*/ 0 h 130"/>
                <a:gd name="T110" fmla="*/ 1298 w 1849"/>
                <a:gd name="T111" fmla="*/ 0 h 130"/>
                <a:gd name="T112" fmla="*/ 1362 w 1849"/>
                <a:gd name="T113" fmla="*/ 0 h 130"/>
                <a:gd name="T114" fmla="*/ 1362 w 1849"/>
                <a:gd name="T115" fmla="*/ 130 h 130"/>
                <a:gd name="T116" fmla="*/ 1298 w 1849"/>
                <a:gd name="T117" fmla="*/ 130 h 130"/>
                <a:gd name="T118" fmla="*/ 1298 w 1849"/>
                <a:gd name="T119" fmla="*/ 0 h 130"/>
                <a:gd name="T120" fmla="*/ 1298 w 1849"/>
                <a:gd name="T121" fmla="*/ 0 h 130"/>
                <a:gd name="T122" fmla="*/ 1298 w 1849"/>
                <a:gd name="T12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49" h="130">
                  <a:moveTo>
                    <a:pt x="649" y="0"/>
                  </a:moveTo>
                  <a:lnTo>
                    <a:pt x="713" y="0"/>
                  </a:lnTo>
                  <a:lnTo>
                    <a:pt x="713" y="130"/>
                  </a:lnTo>
                  <a:lnTo>
                    <a:pt x="649" y="130"/>
                  </a:lnTo>
                  <a:lnTo>
                    <a:pt x="649" y="0"/>
                  </a:lnTo>
                  <a:moveTo>
                    <a:pt x="162" y="0"/>
                  </a:moveTo>
                  <a:lnTo>
                    <a:pt x="226" y="0"/>
                  </a:lnTo>
                  <a:lnTo>
                    <a:pt x="226" y="130"/>
                  </a:lnTo>
                  <a:lnTo>
                    <a:pt x="162" y="130"/>
                  </a:lnTo>
                  <a:lnTo>
                    <a:pt x="162" y="0"/>
                  </a:lnTo>
                  <a:moveTo>
                    <a:pt x="487" y="0"/>
                  </a:moveTo>
                  <a:lnTo>
                    <a:pt x="550" y="0"/>
                  </a:lnTo>
                  <a:lnTo>
                    <a:pt x="550" y="130"/>
                  </a:lnTo>
                  <a:lnTo>
                    <a:pt x="487" y="130"/>
                  </a:lnTo>
                  <a:lnTo>
                    <a:pt x="487" y="0"/>
                  </a:lnTo>
                  <a:moveTo>
                    <a:pt x="325" y="0"/>
                  </a:moveTo>
                  <a:lnTo>
                    <a:pt x="388" y="0"/>
                  </a:lnTo>
                  <a:lnTo>
                    <a:pt x="388" y="130"/>
                  </a:lnTo>
                  <a:lnTo>
                    <a:pt x="325" y="130"/>
                  </a:lnTo>
                  <a:lnTo>
                    <a:pt x="325" y="0"/>
                  </a:lnTo>
                  <a:moveTo>
                    <a:pt x="811" y="0"/>
                  </a:moveTo>
                  <a:lnTo>
                    <a:pt x="876" y="0"/>
                  </a:lnTo>
                  <a:lnTo>
                    <a:pt x="876" y="130"/>
                  </a:lnTo>
                  <a:lnTo>
                    <a:pt x="811" y="130"/>
                  </a:lnTo>
                  <a:lnTo>
                    <a:pt x="811" y="0"/>
                  </a:lnTo>
                  <a:moveTo>
                    <a:pt x="0" y="0"/>
                  </a:moveTo>
                  <a:lnTo>
                    <a:pt x="63" y="0"/>
                  </a:lnTo>
                  <a:lnTo>
                    <a:pt x="63" y="130"/>
                  </a:lnTo>
                  <a:lnTo>
                    <a:pt x="0" y="130"/>
                  </a:lnTo>
                  <a:lnTo>
                    <a:pt x="0" y="0"/>
                  </a:lnTo>
                  <a:moveTo>
                    <a:pt x="1623" y="0"/>
                  </a:moveTo>
                  <a:lnTo>
                    <a:pt x="1686" y="0"/>
                  </a:lnTo>
                  <a:lnTo>
                    <a:pt x="1686" y="130"/>
                  </a:lnTo>
                  <a:lnTo>
                    <a:pt x="1623" y="130"/>
                  </a:lnTo>
                  <a:lnTo>
                    <a:pt x="1623" y="0"/>
                  </a:lnTo>
                  <a:moveTo>
                    <a:pt x="1785" y="0"/>
                  </a:moveTo>
                  <a:lnTo>
                    <a:pt x="1849" y="0"/>
                  </a:lnTo>
                  <a:lnTo>
                    <a:pt x="1849" y="130"/>
                  </a:lnTo>
                  <a:lnTo>
                    <a:pt x="1785" y="130"/>
                  </a:lnTo>
                  <a:lnTo>
                    <a:pt x="1785" y="0"/>
                  </a:lnTo>
                  <a:moveTo>
                    <a:pt x="1461" y="0"/>
                  </a:moveTo>
                  <a:lnTo>
                    <a:pt x="1524" y="0"/>
                  </a:lnTo>
                  <a:lnTo>
                    <a:pt x="1524" y="130"/>
                  </a:lnTo>
                  <a:lnTo>
                    <a:pt x="1461" y="130"/>
                  </a:lnTo>
                  <a:lnTo>
                    <a:pt x="1461" y="0"/>
                  </a:lnTo>
                  <a:moveTo>
                    <a:pt x="1136" y="0"/>
                  </a:moveTo>
                  <a:lnTo>
                    <a:pt x="1200" y="0"/>
                  </a:lnTo>
                  <a:lnTo>
                    <a:pt x="1200" y="130"/>
                  </a:lnTo>
                  <a:lnTo>
                    <a:pt x="1136" y="130"/>
                  </a:lnTo>
                  <a:lnTo>
                    <a:pt x="1136" y="0"/>
                  </a:lnTo>
                  <a:moveTo>
                    <a:pt x="973" y="0"/>
                  </a:moveTo>
                  <a:lnTo>
                    <a:pt x="1038" y="0"/>
                  </a:lnTo>
                  <a:lnTo>
                    <a:pt x="1038" y="130"/>
                  </a:lnTo>
                  <a:lnTo>
                    <a:pt x="973" y="130"/>
                  </a:lnTo>
                  <a:lnTo>
                    <a:pt x="973" y="0"/>
                  </a:lnTo>
                  <a:moveTo>
                    <a:pt x="1298" y="0"/>
                  </a:moveTo>
                  <a:lnTo>
                    <a:pt x="1362" y="0"/>
                  </a:lnTo>
                  <a:lnTo>
                    <a:pt x="1362" y="130"/>
                  </a:lnTo>
                  <a:lnTo>
                    <a:pt x="1298" y="130"/>
                  </a:lnTo>
                  <a:lnTo>
                    <a:pt x="1298" y="0"/>
                  </a:lnTo>
                  <a:moveTo>
                    <a:pt x="1298" y="0"/>
                  </a:moveTo>
                  <a:lnTo>
                    <a:pt x="12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779949" y="2003656"/>
            <a:ext cx="2252548" cy="2218445"/>
            <a:chOff x="919163" y="2963863"/>
            <a:chExt cx="2097088" cy="2065338"/>
          </a:xfrm>
        </p:grpSpPr>
        <p:sp>
          <p:nvSpPr>
            <p:cNvPr id="82" name="Rectangle 41"/>
            <p:cNvSpPr>
              <a:spLocks noChangeArrowheads="1"/>
            </p:cNvSpPr>
            <p:nvPr/>
          </p:nvSpPr>
          <p:spPr bwMode="auto">
            <a:xfrm>
              <a:off x="954088" y="2963863"/>
              <a:ext cx="2027238" cy="211138"/>
            </a:xfrm>
            <a:prstGeom prst="rect">
              <a:avLst/>
            </a:prstGeom>
            <a:solidFill>
              <a:srgbClr val="55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42"/>
            <p:cNvSpPr>
              <a:spLocks noChangeArrowheads="1"/>
            </p:cNvSpPr>
            <p:nvPr/>
          </p:nvSpPr>
          <p:spPr bwMode="auto">
            <a:xfrm>
              <a:off x="1023938" y="3175001"/>
              <a:ext cx="1887538" cy="1468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43"/>
            <p:cNvSpPr>
              <a:spLocks noChangeArrowheads="1"/>
            </p:cNvSpPr>
            <p:nvPr/>
          </p:nvSpPr>
          <p:spPr bwMode="auto">
            <a:xfrm>
              <a:off x="1233488" y="4224338"/>
              <a:ext cx="209550" cy="174625"/>
            </a:xfrm>
            <a:prstGeom prst="rect">
              <a:avLst/>
            </a:prstGeom>
            <a:solidFill>
              <a:srgbClr val="B49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44"/>
            <p:cNvSpPr>
              <a:spLocks noChangeArrowheads="1"/>
            </p:cNvSpPr>
            <p:nvPr/>
          </p:nvSpPr>
          <p:spPr bwMode="auto">
            <a:xfrm>
              <a:off x="1549400" y="4224338"/>
              <a:ext cx="207963" cy="174625"/>
            </a:xfrm>
            <a:prstGeom prst="rect">
              <a:avLst/>
            </a:prstGeom>
            <a:solidFill>
              <a:srgbClr val="B49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45"/>
            <p:cNvSpPr>
              <a:spLocks noChangeArrowheads="1"/>
            </p:cNvSpPr>
            <p:nvPr/>
          </p:nvSpPr>
          <p:spPr bwMode="auto">
            <a:xfrm>
              <a:off x="1863725" y="4224338"/>
              <a:ext cx="207963" cy="174625"/>
            </a:xfrm>
            <a:prstGeom prst="rect">
              <a:avLst/>
            </a:prstGeom>
            <a:solidFill>
              <a:srgbClr val="B49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46"/>
            <p:cNvSpPr>
              <a:spLocks noChangeArrowheads="1"/>
            </p:cNvSpPr>
            <p:nvPr/>
          </p:nvSpPr>
          <p:spPr bwMode="auto">
            <a:xfrm>
              <a:off x="2178050" y="4224338"/>
              <a:ext cx="207963" cy="174625"/>
            </a:xfrm>
            <a:prstGeom prst="rect">
              <a:avLst/>
            </a:prstGeom>
            <a:solidFill>
              <a:srgbClr val="B49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47"/>
            <p:cNvSpPr>
              <a:spLocks noChangeArrowheads="1"/>
            </p:cNvSpPr>
            <p:nvPr/>
          </p:nvSpPr>
          <p:spPr bwMode="auto">
            <a:xfrm>
              <a:off x="2490788" y="4224338"/>
              <a:ext cx="211138" cy="174625"/>
            </a:xfrm>
            <a:prstGeom prst="rect">
              <a:avLst/>
            </a:prstGeom>
            <a:solidFill>
              <a:srgbClr val="B49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48"/>
            <p:cNvSpPr>
              <a:spLocks noChangeArrowheads="1"/>
            </p:cNvSpPr>
            <p:nvPr/>
          </p:nvSpPr>
          <p:spPr bwMode="auto">
            <a:xfrm>
              <a:off x="1233488" y="4048126"/>
              <a:ext cx="209550" cy="176213"/>
            </a:xfrm>
            <a:prstGeom prst="rect">
              <a:avLst/>
            </a:prstGeom>
            <a:solidFill>
              <a:srgbClr val="F3D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49"/>
            <p:cNvSpPr>
              <a:spLocks noChangeArrowheads="1"/>
            </p:cNvSpPr>
            <p:nvPr/>
          </p:nvSpPr>
          <p:spPr bwMode="auto">
            <a:xfrm>
              <a:off x="1549400" y="3836988"/>
              <a:ext cx="207963" cy="387350"/>
            </a:xfrm>
            <a:prstGeom prst="rect">
              <a:avLst/>
            </a:prstGeom>
            <a:solidFill>
              <a:srgbClr val="71C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50"/>
            <p:cNvSpPr>
              <a:spLocks noChangeArrowheads="1"/>
            </p:cNvSpPr>
            <p:nvPr/>
          </p:nvSpPr>
          <p:spPr bwMode="auto">
            <a:xfrm>
              <a:off x="1863725" y="3629026"/>
              <a:ext cx="207963" cy="595313"/>
            </a:xfrm>
            <a:prstGeom prst="rect">
              <a:avLst/>
            </a:prstGeom>
            <a:solidFill>
              <a:srgbClr val="71C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51"/>
            <p:cNvSpPr>
              <a:spLocks noChangeArrowheads="1"/>
            </p:cNvSpPr>
            <p:nvPr/>
          </p:nvSpPr>
          <p:spPr bwMode="auto">
            <a:xfrm>
              <a:off x="2178050" y="3875088"/>
              <a:ext cx="207963" cy="349250"/>
            </a:xfrm>
            <a:prstGeom prst="rect">
              <a:avLst/>
            </a:prstGeom>
            <a:solidFill>
              <a:srgbClr val="F3D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52"/>
            <p:cNvSpPr>
              <a:spLocks noChangeArrowheads="1"/>
            </p:cNvSpPr>
            <p:nvPr/>
          </p:nvSpPr>
          <p:spPr bwMode="auto">
            <a:xfrm>
              <a:off x="2490788" y="3417888"/>
              <a:ext cx="211138" cy="806450"/>
            </a:xfrm>
            <a:prstGeom prst="rect">
              <a:avLst/>
            </a:prstGeom>
            <a:solidFill>
              <a:srgbClr val="71C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3"/>
            <p:cNvSpPr>
              <a:spLocks noEditPoints="1"/>
            </p:cNvSpPr>
            <p:nvPr/>
          </p:nvSpPr>
          <p:spPr bwMode="auto">
            <a:xfrm>
              <a:off x="1160463" y="3416301"/>
              <a:ext cx="320675" cy="317500"/>
            </a:xfrm>
            <a:custGeom>
              <a:avLst/>
              <a:gdLst>
                <a:gd name="T0" fmla="*/ 19 w 157"/>
                <a:gd name="T1" fmla="*/ 155 h 155"/>
                <a:gd name="T2" fmla="*/ 7 w 157"/>
                <a:gd name="T3" fmla="*/ 150 h 155"/>
                <a:gd name="T4" fmla="*/ 7 w 157"/>
                <a:gd name="T5" fmla="*/ 126 h 155"/>
                <a:gd name="T6" fmla="*/ 126 w 157"/>
                <a:gd name="T7" fmla="*/ 6 h 155"/>
                <a:gd name="T8" fmla="*/ 151 w 157"/>
                <a:gd name="T9" fmla="*/ 6 h 155"/>
                <a:gd name="T10" fmla="*/ 151 w 157"/>
                <a:gd name="T11" fmla="*/ 30 h 155"/>
                <a:gd name="T12" fmla="*/ 31 w 157"/>
                <a:gd name="T13" fmla="*/ 150 h 155"/>
                <a:gd name="T14" fmla="*/ 19 w 157"/>
                <a:gd name="T15" fmla="*/ 155 h 155"/>
                <a:gd name="T16" fmla="*/ 19 w 157"/>
                <a:gd name="T17" fmla="*/ 155 h 155"/>
                <a:gd name="T18" fmla="*/ 19 w 157"/>
                <a:gd name="T1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5">
                  <a:moveTo>
                    <a:pt x="19" y="155"/>
                  </a:moveTo>
                  <a:cubicBezTo>
                    <a:pt x="14" y="155"/>
                    <a:pt x="10" y="154"/>
                    <a:pt x="7" y="150"/>
                  </a:cubicBezTo>
                  <a:cubicBezTo>
                    <a:pt x="0" y="144"/>
                    <a:pt x="0" y="133"/>
                    <a:pt x="7" y="126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33" y="0"/>
                    <a:pt x="144" y="0"/>
                    <a:pt x="151" y="6"/>
                  </a:cubicBezTo>
                  <a:cubicBezTo>
                    <a:pt x="157" y="13"/>
                    <a:pt x="157" y="24"/>
                    <a:pt x="151" y="30"/>
                  </a:cubicBezTo>
                  <a:cubicBezTo>
                    <a:pt x="31" y="150"/>
                    <a:pt x="31" y="150"/>
                    <a:pt x="31" y="150"/>
                  </a:cubicBezTo>
                  <a:cubicBezTo>
                    <a:pt x="28" y="154"/>
                    <a:pt x="23" y="155"/>
                    <a:pt x="19" y="155"/>
                  </a:cubicBezTo>
                  <a:close/>
                  <a:moveTo>
                    <a:pt x="19" y="155"/>
                  </a:moveTo>
                  <a:cubicBezTo>
                    <a:pt x="19" y="155"/>
                    <a:pt x="19" y="155"/>
                    <a:pt x="19" y="155"/>
                  </a:cubicBezTo>
                </a:path>
              </a:pathLst>
            </a:custGeom>
            <a:solidFill>
              <a:srgbClr val="D1D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4"/>
            <p:cNvSpPr>
              <a:spLocks noEditPoints="1"/>
            </p:cNvSpPr>
            <p:nvPr/>
          </p:nvSpPr>
          <p:spPr bwMode="auto">
            <a:xfrm>
              <a:off x="1408113" y="3417888"/>
              <a:ext cx="71438" cy="246063"/>
            </a:xfrm>
            <a:custGeom>
              <a:avLst/>
              <a:gdLst>
                <a:gd name="T0" fmla="*/ 17 w 35"/>
                <a:gd name="T1" fmla="*/ 120 h 120"/>
                <a:gd name="T2" fmla="*/ 0 w 35"/>
                <a:gd name="T3" fmla="*/ 103 h 120"/>
                <a:gd name="T4" fmla="*/ 0 w 35"/>
                <a:gd name="T5" fmla="*/ 17 h 120"/>
                <a:gd name="T6" fmla="*/ 17 w 35"/>
                <a:gd name="T7" fmla="*/ 0 h 120"/>
                <a:gd name="T8" fmla="*/ 35 w 35"/>
                <a:gd name="T9" fmla="*/ 17 h 120"/>
                <a:gd name="T10" fmla="*/ 35 w 35"/>
                <a:gd name="T11" fmla="*/ 103 h 120"/>
                <a:gd name="T12" fmla="*/ 17 w 35"/>
                <a:gd name="T13" fmla="*/ 120 h 120"/>
                <a:gd name="T14" fmla="*/ 17 w 35"/>
                <a:gd name="T15" fmla="*/ 120 h 120"/>
                <a:gd name="T16" fmla="*/ 17 w 35"/>
                <a:gd name="T1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20">
                  <a:moveTo>
                    <a:pt x="17" y="120"/>
                  </a:moveTo>
                  <a:cubicBezTo>
                    <a:pt x="8" y="120"/>
                    <a:pt x="0" y="112"/>
                    <a:pt x="0" y="10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5" y="112"/>
                    <a:pt x="27" y="120"/>
                    <a:pt x="17" y="120"/>
                  </a:cubicBezTo>
                  <a:close/>
                  <a:moveTo>
                    <a:pt x="17" y="120"/>
                  </a:moveTo>
                  <a:cubicBezTo>
                    <a:pt x="17" y="120"/>
                    <a:pt x="17" y="120"/>
                    <a:pt x="17" y="120"/>
                  </a:cubicBezTo>
                </a:path>
              </a:pathLst>
            </a:custGeom>
            <a:solidFill>
              <a:srgbClr val="D1D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5"/>
            <p:cNvSpPr>
              <a:spLocks noEditPoints="1"/>
            </p:cNvSpPr>
            <p:nvPr/>
          </p:nvSpPr>
          <p:spPr bwMode="auto">
            <a:xfrm>
              <a:off x="1233488" y="3417888"/>
              <a:ext cx="246063" cy="69850"/>
            </a:xfrm>
            <a:custGeom>
              <a:avLst/>
              <a:gdLst>
                <a:gd name="T0" fmla="*/ 102 w 120"/>
                <a:gd name="T1" fmla="*/ 34 h 34"/>
                <a:gd name="T2" fmla="*/ 17 w 120"/>
                <a:gd name="T3" fmla="*/ 34 h 34"/>
                <a:gd name="T4" fmla="*/ 0 w 120"/>
                <a:gd name="T5" fmla="*/ 17 h 34"/>
                <a:gd name="T6" fmla="*/ 17 w 120"/>
                <a:gd name="T7" fmla="*/ 0 h 34"/>
                <a:gd name="T8" fmla="*/ 102 w 120"/>
                <a:gd name="T9" fmla="*/ 0 h 34"/>
                <a:gd name="T10" fmla="*/ 120 w 120"/>
                <a:gd name="T11" fmla="*/ 17 h 34"/>
                <a:gd name="T12" fmla="*/ 102 w 120"/>
                <a:gd name="T13" fmla="*/ 34 h 34"/>
                <a:gd name="T14" fmla="*/ 102 w 120"/>
                <a:gd name="T15" fmla="*/ 34 h 34"/>
                <a:gd name="T16" fmla="*/ 102 w 120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34">
                  <a:moveTo>
                    <a:pt x="102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8" y="34"/>
                    <a:pt x="0" y="2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2" y="0"/>
                    <a:pt x="120" y="8"/>
                    <a:pt x="120" y="17"/>
                  </a:cubicBezTo>
                  <a:cubicBezTo>
                    <a:pt x="120" y="27"/>
                    <a:pt x="112" y="34"/>
                    <a:pt x="102" y="34"/>
                  </a:cubicBezTo>
                  <a:close/>
                  <a:moveTo>
                    <a:pt x="102" y="34"/>
                  </a:moveTo>
                  <a:cubicBezTo>
                    <a:pt x="102" y="34"/>
                    <a:pt x="102" y="34"/>
                    <a:pt x="102" y="34"/>
                  </a:cubicBezTo>
                </a:path>
              </a:pathLst>
            </a:custGeom>
            <a:solidFill>
              <a:srgbClr val="D1D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6"/>
            <p:cNvSpPr>
              <a:spLocks noEditPoints="1"/>
            </p:cNvSpPr>
            <p:nvPr/>
          </p:nvSpPr>
          <p:spPr bwMode="auto">
            <a:xfrm>
              <a:off x="919163" y="4608513"/>
              <a:ext cx="2097088" cy="69850"/>
            </a:xfrm>
            <a:custGeom>
              <a:avLst/>
              <a:gdLst>
                <a:gd name="T0" fmla="*/ 1009 w 1026"/>
                <a:gd name="T1" fmla="*/ 34 h 34"/>
                <a:gd name="T2" fmla="*/ 17 w 1026"/>
                <a:gd name="T3" fmla="*/ 34 h 34"/>
                <a:gd name="T4" fmla="*/ 0 w 1026"/>
                <a:gd name="T5" fmla="*/ 17 h 34"/>
                <a:gd name="T6" fmla="*/ 17 w 1026"/>
                <a:gd name="T7" fmla="*/ 0 h 34"/>
                <a:gd name="T8" fmla="*/ 1009 w 1026"/>
                <a:gd name="T9" fmla="*/ 0 h 34"/>
                <a:gd name="T10" fmla="*/ 1026 w 1026"/>
                <a:gd name="T11" fmla="*/ 17 h 34"/>
                <a:gd name="T12" fmla="*/ 1009 w 1026"/>
                <a:gd name="T13" fmla="*/ 34 h 34"/>
                <a:gd name="T14" fmla="*/ 1009 w 1026"/>
                <a:gd name="T15" fmla="*/ 34 h 34"/>
                <a:gd name="T16" fmla="*/ 1009 w 1026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6" h="34">
                  <a:moveTo>
                    <a:pt x="1009" y="34"/>
                  </a:moveTo>
                  <a:cubicBezTo>
                    <a:pt x="17" y="34"/>
                    <a:pt x="17" y="34"/>
                    <a:pt x="17" y="34"/>
                  </a:cubicBez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009" y="0"/>
                    <a:pt x="1009" y="0"/>
                    <a:pt x="1009" y="0"/>
                  </a:cubicBezTo>
                  <a:cubicBezTo>
                    <a:pt x="1018" y="0"/>
                    <a:pt x="1026" y="7"/>
                    <a:pt x="1026" y="17"/>
                  </a:cubicBezTo>
                  <a:cubicBezTo>
                    <a:pt x="1026" y="26"/>
                    <a:pt x="1018" y="34"/>
                    <a:pt x="1009" y="34"/>
                  </a:cubicBezTo>
                  <a:close/>
                  <a:moveTo>
                    <a:pt x="1009" y="34"/>
                  </a:moveTo>
                  <a:cubicBezTo>
                    <a:pt x="1009" y="34"/>
                    <a:pt x="1009" y="34"/>
                    <a:pt x="1009" y="34"/>
                  </a:cubicBezTo>
                </a:path>
              </a:pathLst>
            </a:custGeom>
            <a:solidFill>
              <a:srgbClr val="55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7"/>
            <p:cNvSpPr>
              <a:spLocks noEditPoints="1"/>
            </p:cNvSpPr>
            <p:nvPr/>
          </p:nvSpPr>
          <p:spPr bwMode="auto">
            <a:xfrm>
              <a:off x="1933575" y="4608513"/>
              <a:ext cx="68263" cy="174625"/>
            </a:xfrm>
            <a:custGeom>
              <a:avLst/>
              <a:gdLst>
                <a:gd name="T0" fmla="*/ 17 w 34"/>
                <a:gd name="T1" fmla="*/ 85 h 85"/>
                <a:gd name="T2" fmla="*/ 0 w 34"/>
                <a:gd name="T3" fmla="*/ 68 h 85"/>
                <a:gd name="T4" fmla="*/ 0 w 34"/>
                <a:gd name="T5" fmla="*/ 17 h 85"/>
                <a:gd name="T6" fmla="*/ 17 w 34"/>
                <a:gd name="T7" fmla="*/ 0 h 85"/>
                <a:gd name="T8" fmla="*/ 34 w 34"/>
                <a:gd name="T9" fmla="*/ 17 h 85"/>
                <a:gd name="T10" fmla="*/ 34 w 34"/>
                <a:gd name="T11" fmla="*/ 68 h 85"/>
                <a:gd name="T12" fmla="*/ 17 w 34"/>
                <a:gd name="T13" fmla="*/ 85 h 85"/>
                <a:gd name="T14" fmla="*/ 17 w 34"/>
                <a:gd name="T15" fmla="*/ 85 h 85"/>
                <a:gd name="T16" fmla="*/ 17 w 34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85">
                  <a:moveTo>
                    <a:pt x="17" y="85"/>
                  </a:moveTo>
                  <a:cubicBezTo>
                    <a:pt x="8" y="85"/>
                    <a:pt x="0" y="77"/>
                    <a:pt x="0" y="6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6" y="0"/>
                    <a:pt x="34" y="7"/>
                    <a:pt x="34" y="1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4" y="77"/>
                    <a:pt x="26" y="85"/>
                    <a:pt x="17" y="85"/>
                  </a:cubicBezTo>
                  <a:close/>
                  <a:moveTo>
                    <a:pt x="17" y="85"/>
                  </a:moveTo>
                  <a:cubicBezTo>
                    <a:pt x="17" y="85"/>
                    <a:pt x="17" y="85"/>
                    <a:pt x="17" y="85"/>
                  </a:cubicBezTo>
                </a:path>
              </a:pathLst>
            </a:custGeom>
            <a:solidFill>
              <a:srgbClr val="55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8"/>
            <p:cNvSpPr>
              <a:spLocks noEditPoints="1"/>
            </p:cNvSpPr>
            <p:nvPr/>
          </p:nvSpPr>
          <p:spPr bwMode="auto">
            <a:xfrm>
              <a:off x="1828800" y="4748213"/>
              <a:ext cx="277813" cy="280988"/>
            </a:xfrm>
            <a:custGeom>
              <a:avLst/>
              <a:gdLst>
                <a:gd name="T0" fmla="*/ 68 w 136"/>
                <a:gd name="T1" fmla="*/ 137 h 137"/>
                <a:gd name="T2" fmla="*/ 0 w 136"/>
                <a:gd name="T3" fmla="*/ 68 h 137"/>
                <a:gd name="T4" fmla="*/ 68 w 136"/>
                <a:gd name="T5" fmla="*/ 0 h 137"/>
                <a:gd name="T6" fmla="*/ 136 w 136"/>
                <a:gd name="T7" fmla="*/ 68 h 137"/>
                <a:gd name="T8" fmla="*/ 68 w 136"/>
                <a:gd name="T9" fmla="*/ 137 h 137"/>
                <a:gd name="T10" fmla="*/ 68 w 136"/>
                <a:gd name="T11" fmla="*/ 34 h 137"/>
                <a:gd name="T12" fmla="*/ 34 w 136"/>
                <a:gd name="T13" fmla="*/ 68 h 137"/>
                <a:gd name="T14" fmla="*/ 68 w 136"/>
                <a:gd name="T15" fmla="*/ 103 h 137"/>
                <a:gd name="T16" fmla="*/ 102 w 136"/>
                <a:gd name="T17" fmla="*/ 68 h 137"/>
                <a:gd name="T18" fmla="*/ 68 w 136"/>
                <a:gd name="T19" fmla="*/ 34 h 137"/>
                <a:gd name="T20" fmla="*/ 68 w 136"/>
                <a:gd name="T21" fmla="*/ 34 h 137"/>
                <a:gd name="T22" fmla="*/ 68 w 136"/>
                <a:gd name="T23" fmla="*/ 3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137">
                  <a:moveTo>
                    <a:pt x="68" y="137"/>
                  </a:moveTo>
                  <a:cubicBezTo>
                    <a:pt x="30" y="137"/>
                    <a:pt x="0" y="106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106" y="0"/>
                    <a:pt x="136" y="31"/>
                    <a:pt x="136" y="68"/>
                  </a:cubicBezTo>
                  <a:cubicBezTo>
                    <a:pt x="136" y="106"/>
                    <a:pt x="106" y="137"/>
                    <a:pt x="68" y="137"/>
                  </a:cubicBezTo>
                  <a:close/>
                  <a:moveTo>
                    <a:pt x="68" y="34"/>
                  </a:moveTo>
                  <a:cubicBezTo>
                    <a:pt x="49" y="34"/>
                    <a:pt x="34" y="50"/>
                    <a:pt x="34" y="68"/>
                  </a:cubicBezTo>
                  <a:cubicBezTo>
                    <a:pt x="34" y="87"/>
                    <a:pt x="49" y="103"/>
                    <a:pt x="68" y="103"/>
                  </a:cubicBezTo>
                  <a:cubicBezTo>
                    <a:pt x="87" y="103"/>
                    <a:pt x="102" y="87"/>
                    <a:pt x="102" y="68"/>
                  </a:cubicBezTo>
                  <a:cubicBezTo>
                    <a:pt x="102" y="50"/>
                    <a:pt x="87" y="34"/>
                    <a:pt x="68" y="34"/>
                  </a:cubicBezTo>
                  <a:close/>
                  <a:moveTo>
                    <a:pt x="68" y="34"/>
                  </a:moveTo>
                  <a:cubicBezTo>
                    <a:pt x="68" y="34"/>
                    <a:pt x="68" y="34"/>
                    <a:pt x="68" y="34"/>
                  </a:cubicBezTo>
                </a:path>
              </a:pathLst>
            </a:custGeom>
            <a:solidFill>
              <a:srgbClr val="556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31694" y="1805715"/>
            <a:ext cx="2679626" cy="2316162"/>
            <a:chOff x="4468813" y="2773363"/>
            <a:chExt cx="2890838" cy="249872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405563" y="4159250"/>
              <a:ext cx="619125" cy="541337"/>
            </a:xfrm>
            <a:custGeom>
              <a:avLst/>
              <a:gdLst>
                <a:gd name="T0" fmla="*/ 0 w 443"/>
                <a:gd name="T1" fmla="*/ 387 h 387"/>
                <a:gd name="T2" fmla="*/ 199 w 443"/>
                <a:gd name="T3" fmla="*/ 61 h 387"/>
                <a:gd name="T4" fmla="*/ 309 w 443"/>
                <a:gd name="T5" fmla="*/ 0 h 387"/>
                <a:gd name="T6" fmla="*/ 369 w 443"/>
                <a:gd name="T7" fmla="*/ 14 h 387"/>
                <a:gd name="T8" fmla="*/ 436 w 443"/>
                <a:gd name="T9" fmla="*/ 146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387">
                  <a:moveTo>
                    <a:pt x="0" y="387"/>
                  </a:moveTo>
                  <a:cubicBezTo>
                    <a:pt x="199" y="61"/>
                    <a:pt x="199" y="61"/>
                    <a:pt x="199" y="61"/>
                  </a:cubicBezTo>
                  <a:cubicBezTo>
                    <a:pt x="223" y="22"/>
                    <a:pt x="265" y="0"/>
                    <a:pt x="309" y="0"/>
                  </a:cubicBezTo>
                  <a:cubicBezTo>
                    <a:pt x="329" y="0"/>
                    <a:pt x="350" y="4"/>
                    <a:pt x="369" y="14"/>
                  </a:cubicBezTo>
                  <a:cubicBezTo>
                    <a:pt x="418" y="40"/>
                    <a:pt x="443" y="94"/>
                    <a:pt x="436" y="14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432426" y="2844800"/>
              <a:ext cx="1182688" cy="1939925"/>
            </a:xfrm>
            <a:custGeom>
              <a:avLst/>
              <a:gdLst>
                <a:gd name="T0" fmla="*/ 745 w 745"/>
                <a:gd name="T1" fmla="*/ 373 h 1222"/>
                <a:gd name="T2" fmla="*/ 742 w 745"/>
                <a:gd name="T3" fmla="*/ 374 h 1222"/>
                <a:gd name="T4" fmla="*/ 742 w 745"/>
                <a:gd name="T5" fmla="*/ 1222 h 1222"/>
                <a:gd name="T6" fmla="*/ 2 w 745"/>
                <a:gd name="T7" fmla="*/ 1222 h 1222"/>
                <a:gd name="T8" fmla="*/ 2 w 745"/>
                <a:gd name="T9" fmla="*/ 374 h 1222"/>
                <a:gd name="T10" fmla="*/ 0 w 745"/>
                <a:gd name="T11" fmla="*/ 373 h 1222"/>
                <a:gd name="T12" fmla="*/ 372 w 745"/>
                <a:gd name="T13" fmla="*/ 0 h 1222"/>
                <a:gd name="T14" fmla="*/ 745 w 745"/>
                <a:gd name="T15" fmla="*/ 373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5" h="1222">
                  <a:moveTo>
                    <a:pt x="745" y="373"/>
                  </a:moveTo>
                  <a:lnTo>
                    <a:pt x="742" y="374"/>
                  </a:lnTo>
                  <a:lnTo>
                    <a:pt x="742" y="1222"/>
                  </a:lnTo>
                  <a:lnTo>
                    <a:pt x="2" y="1222"/>
                  </a:lnTo>
                  <a:lnTo>
                    <a:pt x="2" y="374"/>
                  </a:lnTo>
                  <a:lnTo>
                    <a:pt x="0" y="373"/>
                  </a:lnTo>
                  <a:lnTo>
                    <a:pt x="372" y="0"/>
                  </a:lnTo>
                  <a:lnTo>
                    <a:pt x="745" y="373"/>
                  </a:lnTo>
                  <a:close/>
                </a:path>
              </a:pathLst>
            </a:custGeom>
            <a:solidFill>
              <a:srgbClr val="CFDC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278563" y="2897188"/>
              <a:ext cx="273050" cy="474662"/>
            </a:xfrm>
            <a:custGeom>
              <a:avLst/>
              <a:gdLst>
                <a:gd name="T0" fmla="*/ 172 w 172"/>
                <a:gd name="T1" fmla="*/ 299 h 299"/>
                <a:gd name="T2" fmla="*/ 172 w 172"/>
                <a:gd name="T3" fmla="*/ 0 h 299"/>
                <a:gd name="T4" fmla="*/ 0 w 172"/>
                <a:gd name="T5" fmla="*/ 0 h 299"/>
                <a:gd name="T6" fmla="*/ 0 w 172"/>
                <a:gd name="T7" fmla="*/ 127 h 299"/>
                <a:gd name="T8" fmla="*/ 172 w 172"/>
                <a:gd name="T9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299">
                  <a:moveTo>
                    <a:pt x="172" y="299"/>
                  </a:moveTo>
                  <a:lnTo>
                    <a:pt x="172" y="0"/>
                  </a:lnTo>
                  <a:lnTo>
                    <a:pt x="0" y="0"/>
                  </a:lnTo>
                  <a:lnTo>
                    <a:pt x="0" y="127"/>
                  </a:lnTo>
                  <a:lnTo>
                    <a:pt x="172" y="299"/>
                  </a:lnTo>
                  <a:close/>
                </a:path>
              </a:pathLst>
            </a:custGeom>
            <a:solidFill>
              <a:srgbClr val="FF6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6278563" y="2897188"/>
              <a:ext cx="273050" cy="474662"/>
            </a:xfrm>
            <a:custGeom>
              <a:avLst/>
              <a:gdLst>
                <a:gd name="T0" fmla="*/ 172 w 172"/>
                <a:gd name="T1" fmla="*/ 299 h 299"/>
                <a:gd name="T2" fmla="*/ 172 w 172"/>
                <a:gd name="T3" fmla="*/ 0 h 299"/>
                <a:gd name="T4" fmla="*/ 0 w 172"/>
                <a:gd name="T5" fmla="*/ 0 h 299"/>
                <a:gd name="T6" fmla="*/ 0 w 172"/>
                <a:gd name="T7" fmla="*/ 12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299">
                  <a:moveTo>
                    <a:pt x="172" y="299"/>
                  </a:moveTo>
                  <a:lnTo>
                    <a:pt x="172" y="0"/>
                  </a:lnTo>
                  <a:lnTo>
                    <a:pt x="0" y="0"/>
                  </a:lnTo>
                  <a:lnTo>
                    <a:pt x="0" y="1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5435601" y="2887663"/>
              <a:ext cx="1174750" cy="730250"/>
            </a:xfrm>
            <a:custGeom>
              <a:avLst/>
              <a:gdLst>
                <a:gd name="T0" fmla="*/ 740 w 740"/>
                <a:gd name="T1" fmla="*/ 370 h 460"/>
                <a:gd name="T2" fmla="*/ 740 w 740"/>
                <a:gd name="T3" fmla="*/ 460 h 460"/>
                <a:gd name="T4" fmla="*/ 370 w 740"/>
                <a:gd name="T5" fmla="*/ 90 h 460"/>
                <a:gd name="T6" fmla="*/ 0 w 740"/>
                <a:gd name="T7" fmla="*/ 460 h 460"/>
                <a:gd name="T8" fmla="*/ 0 w 740"/>
                <a:gd name="T9" fmla="*/ 370 h 460"/>
                <a:gd name="T10" fmla="*/ 370 w 740"/>
                <a:gd name="T11" fmla="*/ 0 h 460"/>
                <a:gd name="T12" fmla="*/ 740 w 740"/>
                <a:gd name="T13" fmla="*/ 37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460">
                  <a:moveTo>
                    <a:pt x="740" y="370"/>
                  </a:moveTo>
                  <a:lnTo>
                    <a:pt x="740" y="460"/>
                  </a:lnTo>
                  <a:lnTo>
                    <a:pt x="370" y="90"/>
                  </a:lnTo>
                  <a:lnTo>
                    <a:pt x="0" y="460"/>
                  </a:lnTo>
                  <a:lnTo>
                    <a:pt x="0" y="370"/>
                  </a:lnTo>
                  <a:lnTo>
                    <a:pt x="370" y="0"/>
                  </a:lnTo>
                  <a:lnTo>
                    <a:pt x="740" y="370"/>
                  </a:lnTo>
                  <a:close/>
                </a:path>
              </a:pathLst>
            </a:custGeom>
            <a:solidFill>
              <a:srgbClr val="BAC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5121276" y="2773363"/>
              <a:ext cx="1804988" cy="973137"/>
            </a:xfrm>
            <a:custGeom>
              <a:avLst/>
              <a:gdLst>
                <a:gd name="T0" fmla="*/ 1092 w 1137"/>
                <a:gd name="T1" fmla="*/ 613 h 613"/>
                <a:gd name="T2" fmla="*/ 568 w 1137"/>
                <a:gd name="T3" fmla="*/ 90 h 613"/>
                <a:gd name="T4" fmla="*/ 45 w 1137"/>
                <a:gd name="T5" fmla="*/ 613 h 613"/>
                <a:gd name="T6" fmla="*/ 0 w 1137"/>
                <a:gd name="T7" fmla="*/ 568 h 613"/>
                <a:gd name="T8" fmla="*/ 568 w 1137"/>
                <a:gd name="T9" fmla="*/ 0 h 613"/>
                <a:gd name="T10" fmla="*/ 1137 w 1137"/>
                <a:gd name="T11" fmla="*/ 568 h 613"/>
                <a:gd name="T12" fmla="*/ 1092 w 1137"/>
                <a:gd name="T13" fmla="*/ 61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7" h="613">
                  <a:moveTo>
                    <a:pt x="1092" y="613"/>
                  </a:moveTo>
                  <a:lnTo>
                    <a:pt x="568" y="90"/>
                  </a:lnTo>
                  <a:lnTo>
                    <a:pt x="45" y="613"/>
                  </a:lnTo>
                  <a:lnTo>
                    <a:pt x="0" y="568"/>
                  </a:lnTo>
                  <a:lnTo>
                    <a:pt x="568" y="0"/>
                  </a:lnTo>
                  <a:lnTo>
                    <a:pt x="1137" y="568"/>
                  </a:lnTo>
                  <a:lnTo>
                    <a:pt x="1092" y="613"/>
                  </a:lnTo>
                  <a:close/>
                </a:path>
              </a:pathLst>
            </a:custGeom>
            <a:solidFill>
              <a:srgbClr val="415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5830888" y="3659188"/>
              <a:ext cx="385763" cy="539750"/>
            </a:xfrm>
            <a:prstGeom prst="rect">
              <a:avLst/>
            </a:prstGeom>
            <a:solidFill>
              <a:srgbClr val="FCD5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5797551" y="3624263"/>
              <a:ext cx="450850" cy="608012"/>
            </a:xfrm>
            <a:custGeom>
              <a:avLst/>
              <a:gdLst>
                <a:gd name="T0" fmla="*/ 284 w 284"/>
                <a:gd name="T1" fmla="*/ 383 h 383"/>
                <a:gd name="T2" fmla="*/ 0 w 284"/>
                <a:gd name="T3" fmla="*/ 383 h 383"/>
                <a:gd name="T4" fmla="*/ 0 w 284"/>
                <a:gd name="T5" fmla="*/ 0 h 383"/>
                <a:gd name="T6" fmla="*/ 284 w 284"/>
                <a:gd name="T7" fmla="*/ 0 h 383"/>
                <a:gd name="T8" fmla="*/ 284 w 284"/>
                <a:gd name="T9" fmla="*/ 383 h 383"/>
                <a:gd name="T10" fmla="*/ 43 w 284"/>
                <a:gd name="T11" fmla="*/ 340 h 383"/>
                <a:gd name="T12" fmla="*/ 243 w 284"/>
                <a:gd name="T13" fmla="*/ 340 h 383"/>
                <a:gd name="T14" fmla="*/ 243 w 284"/>
                <a:gd name="T15" fmla="*/ 43 h 383"/>
                <a:gd name="T16" fmla="*/ 43 w 284"/>
                <a:gd name="T17" fmla="*/ 43 h 383"/>
                <a:gd name="T18" fmla="*/ 43 w 284"/>
                <a:gd name="T19" fmla="*/ 34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383">
                  <a:moveTo>
                    <a:pt x="284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284" y="0"/>
                  </a:lnTo>
                  <a:lnTo>
                    <a:pt x="284" y="383"/>
                  </a:lnTo>
                  <a:close/>
                  <a:moveTo>
                    <a:pt x="43" y="340"/>
                  </a:moveTo>
                  <a:lnTo>
                    <a:pt x="243" y="340"/>
                  </a:lnTo>
                  <a:lnTo>
                    <a:pt x="243" y="43"/>
                  </a:lnTo>
                  <a:lnTo>
                    <a:pt x="43" y="43"/>
                  </a:lnTo>
                  <a:lnTo>
                    <a:pt x="43" y="340"/>
                  </a:lnTo>
                  <a:close/>
                </a:path>
              </a:pathLst>
            </a:custGeom>
            <a:solidFill>
              <a:srgbClr val="BAC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4468813" y="3948113"/>
              <a:ext cx="2890838" cy="1323975"/>
            </a:xfrm>
            <a:custGeom>
              <a:avLst/>
              <a:gdLst>
                <a:gd name="T0" fmla="*/ 1988 w 2066"/>
                <a:gd name="T1" fmla="*/ 498 h 947"/>
                <a:gd name="T2" fmla="*/ 1364 w 2066"/>
                <a:gd name="T3" fmla="*/ 892 h 947"/>
                <a:gd name="T4" fmla="*/ 1154 w 2066"/>
                <a:gd name="T5" fmla="*/ 936 h 947"/>
                <a:gd name="T6" fmla="*/ 417 w 2066"/>
                <a:gd name="T7" fmla="*/ 825 h 947"/>
                <a:gd name="T8" fmla="*/ 309 w 2066"/>
                <a:gd name="T9" fmla="*/ 849 h 947"/>
                <a:gd name="T10" fmla="*/ 246 w 2066"/>
                <a:gd name="T11" fmla="*/ 890 h 947"/>
                <a:gd name="T12" fmla="*/ 72 w 2066"/>
                <a:gd name="T13" fmla="*/ 548 h 947"/>
                <a:gd name="T14" fmla="*/ 0 w 2066"/>
                <a:gd name="T15" fmla="*/ 407 h 947"/>
                <a:gd name="T16" fmla="*/ 146 w 2066"/>
                <a:gd name="T17" fmla="*/ 292 h 947"/>
                <a:gd name="T18" fmla="*/ 262 w 2066"/>
                <a:gd name="T19" fmla="*/ 149 h 947"/>
                <a:gd name="T20" fmla="*/ 532 w 2066"/>
                <a:gd name="T21" fmla="*/ 2 h 947"/>
                <a:gd name="T22" fmla="*/ 606 w 2066"/>
                <a:gd name="T23" fmla="*/ 10 h 947"/>
                <a:gd name="T24" fmla="*/ 714 w 2066"/>
                <a:gd name="T25" fmla="*/ 32 h 947"/>
                <a:gd name="T26" fmla="*/ 714 w 2066"/>
                <a:gd name="T27" fmla="*/ 32 h 947"/>
                <a:gd name="T28" fmla="*/ 1264 w 2066"/>
                <a:gd name="T29" fmla="*/ 142 h 947"/>
                <a:gd name="T30" fmla="*/ 1349 w 2066"/>
                <a:gd name="T31" fmla="*/ 246 h 947"/>
                <a:gd name="T32" fmla="*/ 1346 w 2066"/>
                <a:gd name="T33" fmla="*/ 272 h 947"/>
                <a:gd name="T34" fmla="*/ 1222 w 2066"/>
                <a:gd name="T35" fmla="*/ 354 h 947"/>
                <a:gd name="T36" fmla="*/ 810 w 2066"/>
                <a:gd name="T37" fmla="*/ 287 h 947"/>
                <a:gd name="T38" fmla="*/ 794 w 2066"/>
                <a:gd name="T39" fmla="*/ 285 h 947"/>
                <a:gd name="T40" fmla="*/ 695 w 2066"/>
                <a:gd name="T41" fmla="*/ 376 h 947"/>
                <a:gd name="T42" fmla="*/ 778 w 2066"/>
                <a:gd name="T43" fmla="*/ 484 h 947"/>
                <a:gd name="T44" fmla="*/ 1252 w 2066"/>
                <a:gd name="T45" fmla="*/ 564 h 947"/>
                <a:gd name="T46" fmla="*/ 1375 w 2066"/>
                <a:gd name="T47" fmla="*/ 543 h 947"/>
                <a:gd name="T48" fmla="*/ 1857 w 2066"/>
                <a:gd name="T49" fmla="*/ 276 h 947"/>
                <a:gd name="T50" fmla="*/ 1919 w 2066"/>
                <a:gd name="T51" fmla="*/ 260 h 947"/>
                <a:gd name="T52" fmla="*/ 2028 w 2066"/>
                <a:gd name="T53" fmla="*/ 320 h 947"/>
                <a:gd name="T54" fmla="*/ 1988 w 2066"/>
                <a:gd name="T55" fmla="*/ 498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66" h="947">
                  <a:moveTo>
                    <a:pt x="1988" y="498"/>
                  </a:moveTo>
                  <a:cubicBezTo>
                    <a:pt x="1364" y="892"/>
                    <a:pt x="1364" y="892"/>
                    <a:pt x="1364" y="892"/>
                  </a:cubicBezTo>
                  <a:cubicBezTo>
                    <a:pt x="1302" y="931"/>
                    <a:pt x="1227" y="947"/>
                    <a:pt x="1154" y="936"/>
                  </a:cubicBezTo>
                  <a:cubicBezTo>
                    <a:pt x="417" y="825"/>
                    <a:pt x="417" y="825"/>
                    <a:pt x="417" y="825"/>
                  </a:cubicBezTo>
                  <a:cubicBezTo>
                    <a:pt x="379" y="819"/>
                    <a:pt x="341" y="828"/>
                    <a:pt x="309" y="849"/>
                  </a:cubicBezTo>
                  <a:cubicBezTo>
                    <a:pt x="246" y="890"/>
                    <a:pt x="246" y="890"/>
                    <a:pt x="246" y="890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53" y="374"/>
                    <a:pt x="102" y="336"/>
                    <a:pt x="146" y="292"/>
                  </a:cubicBezTo>
                  <a:cubicBezTo>
                    <a:pt x="190" y="249"/>
                    <a:pt x="229" y="201"/>
                    <a:pt x="262" y="149"/>
                  </a:cubicBezTo>
                  <a:cubicBezTo>
                    <a:pt x="321" y="57"/>
                    <a:pt x="423" y="0"/>
                    <a:pt x="532" y="2"/>
                  </a:cubicBezTo>
                  <a:cubicBezTo>
                    <a:pt x="557" y="3"/>
                    <a:pt x="582" y="5"/>
                    <a:pt x="606" y="10"/>
                  </a:cubicBezTo>
                  <a:cubicBezTo>
                    <a:pt x="714" y="32"/>
                    <a:pt x="714" y="32"/>
                    <a:pt x="714" y="32"/>
                  </a:cubicBezTo>
                  <a:cubicBezTo>
                    <a:pt x="714" y="32"/>
                    <a:pt x="714" y="32"/>
                    <a:pt x="714" y="32"/>
                  </a:cubicBezTo>
                  <a:cubicBezTo>
                    <a:pt x="1264" y="142"/>
                    <a:pt x="1264" y="142"/>
                    <a:pt x="1264" y="142"/>
                  </a:cubicBezTo>
                  <a:cubicBezTo>
                    <a:pt x="1314" y="152"/>
                    <a:pt x="1349" y="197"/>
                    <a:pt x="1349" y="246"/>
                  </a:cubicBezTo>
                  <a:cubicBezTo>
                    <a:pt x="1349" y="255"/>
                    <a:pt x="1348" y="263"/>
                    <a:pt x="1346" y="272"/>
                  </a:cubicBezTo>
                  <a:cubicBezTo>
                    <a:pt x="1332" y="327"/>
                    <a:pt x="1278" y="363"/>
                    <a:pt x="1222" y="354"/>
                  </a:cubicBezTo>
                  <a:cubicBezTo>
                    <a:pt x="810" y="287"/>
                    <a:pt x="810" y="287"/>
                    <a:pt x="810" y="287"/>
                  </a:cubicBezTo>
                  <a:cubicBezTo>
                    <a:pt x="805" y="286"/>
                    <a:pt x="799" y="285"/>
                    <a:pt x="794" y="285"/>
                  </a:cubicBezTo>
                  <a:cubicBezTo>
                    <a:pt x="743" y="285"/>
                    <a:pt x="699" y="324"/>
                    <a:pt x="695" y="376"/>
                  </a:cubicBezTo>
                  <a:cubicBezTo>
                    <a:pt x="690" y="428"/>
                    <a:pt x="726" y="475"/>
                    <a:pt x="778" y="484"/>
                  </a:cubicBezTo>
                  <a:cubicBezTo>
                    <a:pt x="1252" y="564"/>
                    <a:pt x="1252" y="564"/>
                    <a:pt x="1252" y="564"/>
                  </a:cubicBezTo>
                  <a:cubicBezTo>
                    <a:pt x="1294" y="571"/>
                    <a:pt x="1337" y="564"/>
                    <a:pt x="1375" y="543"/>
                  </a:cubicBezTo>
                  <a:cubicBezTo>
                    <a:pt x="1857" y="276"/>
                    <a:pt x="1857" y="276"/>
                    <a:pt x="1857" y="276"/>
                  </a:cubicBezTo>
                  <a:cubicBezTo>
                    <a:pt x="1877" y="266"/>
                    <a:pt x="1898" y="260"/>
                    <a:pt x="1919" y="260"/>
                  </a:cubicBezTo>
                  <a:cubicBezTo>
                    <a:pt x="1962" y="260"/>
                    <a:pt x="2003" y="282"/>
                    <a:pt x="2028" y="320"/>
                  </a:cubicBezTo>
                  <a:cubicBezTo>
                    <a:pt x="2066" y="380"/>
                    <a:pt x="2048" y="460"/>
                    <a:pt x="1988" y="498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4468813" y="3948113"/>
              <a:ext cx="998538" cy="766762"/>
            </a:xfrm>
            <a:custGeom>
              <a:avLst/>
              <a:gdLst>
                <a:gd name="T0" fmla="*/ 714 w 714"/>
                <a:gd name="T1" fmla="*/ 32 h 548"/>
                <a:gd name="T2" fmla="*/ 714 w 714"/>
                <a:gd name="T3" fmla="*/ 32 h 548"/>
                <a:gd name="T4" fmla="*/ 309 w 714"/>
                <a:gd name="T5" fmla="*/ 296 h 548"/>
                <a:gd name="T6" fmla="*/ 72 w 714"/>
                <a:gd name="T7" fmla="*/ 548 h 548"/>
                <a:gd name="T8" fmla="*/ 0 w 714"/>
                <a:gd name="T9" fmla="*/ 407 h 548"/>
                <a:gd name="T10" fmla="*/ 146 w 714"/>
                <a:gd name="T11" fmla="*/ 292 h 548"/>
                <a:gd name="T12" fmla="*/ 262 w 714"/>
                <a:gd name="T13" fmla="*/ 149 h 548"/>
                <a:gd name="T14" fmla="*/ 532 w 714"/>
                <a:gd name="T15" fmla="*/ 2 h 548"/>
                <a:gd name="T16" fmla="*/ 606 w 714"/>
                <a:gd name="T17" fmla="*/ 10 h 548"/>
                <a:gd name="T18" fmla="*/ 714 w 714"/>
                <a:gd name="T19" fmla="*/ 32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4" h="548">
                  <a:moveTo>
                    <a:pt x="714" y="32"/>
                  </a:moveTo>
                  <a:cubicBezTo>
                    <a:pt x="714" y="32"/>
                    <a:pt x="714" y="32"/>
                    <a:pt x="714" y="32"/>
                  </a:cubicBezTo>
                  <a:cubicBezTo>
                    <a:pt x="714" y="32"/>
                    <a:pt x="460" y="30"/>
                    <a:pt x="309" y="296"/>
                  </a:cubicBezTo>
                  <a:cubicBezTo>
                    <a:pt x="252" y="396"/>
                    <a:pt x="162" y="481"/>
                    <a:pt x="72" y="548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53" y="374"/>
                    <a:pt x="102" y="336"/>
                    <a:pt x="146" y="292"/>
                  </a:cubicBezTo>
                  <a:cubicBezTo>
                    <a:pt x="190" y="249"/>
                    <a:pt x="229" y="201"/>
                    <a:pt x="262" y="149"/>
                  </a:cubicBezTo>
                  <a:cubicBezTo>
                    <a:pt x="321" y="57"/>
                    <a:pt x="423" y="0"/>
                    <a:pt x="532" y="2"/>
                  </a:cubicBezTo>
                  <a:cubicBezTo>
                    <a:pt x="557" y="3"/>
                    <a:pt x="582" y="5"/>
                    <a:pt x="606" y="10"/>
                  </a:cubicBezTo>
                  <a:lnTo>
                    <a:pt x="714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853656" y="728283"/>
            <a:ext cx="1968608" cy="610937"/>
            <a:chOff x="1473680" y="5816730"/>
            <a:chExt cx="1968608" cy="610937"/>
          </a:xfrm>
        </p:grpSpPr>
        <p:sp>
          <p:nvSpPr>
            <p:cNvPr id="102" name="矩形 101"/>
            <p:cNvSpPr/>
            <p:nvPr/>
          </p:nvSpPr>
          <p:spPr>
            <a:xfrm>
              <a:off x="1528822" y="5904447"/>
              <a:ext cx="1913466" cy="523220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>
              <a:spAutoFit/>
            </a:bodyPr>
            <a:lstStyle/>
            <a:p>
              <a:r>
                <a:rPr lang="zh-CN" altLang="zh-CN" sz="2800" b="1" dirty="0">
                  <a:solidFill>
                    <a:schemeClr val="accent4"/>
                  </a:solidFill>
                </a:rPr>
                <a:t>金融</a:t>
              </a:r>
              <a:r>
                <a:rPr lang="zh-CN" altLang="zh-CN" sz="2800" b="1" dirty="0" smtClean="0">
                  <a:solidFill>
                    <a:schemeClr val="accent4"/>
                  </a:solidFill>
                </a:rPr>
                <a:t>保险</a:t>
              </a:r>
              <a:endParaRPr lang="zh-CN" altLang="zh-CN" sz="2800" b="1" dirty="0">
                <a:solidFill>
                  <a:schemeClr val="accent4"/>
                </a:solidFill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1473680" y="5816730"/>
              <a:ext cx="1913466" cy="52322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800" b="1" dirty="0">
                  <a:solidFill>
                    <a:schemeClr val="bg1"/>
                  </a:solidFill>
                </a:rPr>
                <a:t>金融</a:t>
              </a:r>
              <a:r>
                <a:rPr lang="zh-CN" altLang="zh-CN" sz="2800" b="1" dirty="0" smtClean="0">
                  <a:solidFill>
                    <a:schemeClr val="bg1"/>
                  </a:solidFill>
                </a:rPr>
                <a:t>保险</a:t>
              </a:r>
              <a:endParaRPr lang="zh-CN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53036" y="728283"/>
            <a:ext cx="2085929" cy="610937"/>
            <a:chOff x="4987507" y="5816730"/>
            <a:chExt cx="2085929" cy="610937"/>
          </a:xfrm>
        </p:grpSpPr>
        <p:sp>
          <p:nvSpPr>
            <p:cNvPr id="106" name="矩形 105"/>
            <p:cNvSpPr/>
            <p:nvPr/>
          </p:nvSpPr>
          <p:spPr>
            <a:xfrm>
              <a:off x="5042649" y="5904447"/>
              <a:ext cx="2030787" cy="523220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>
              <a:spAutoFit/>
            </a:bodyPr>
            <a:lstStyle/>
            <a:p>
              <a:r>
                <a:rPr lang="zh-CN" altLang="zh-CN" sz="2800" b="1" dirty="0" smtClean="0">
                  <a:solidFill>
                    <a:schemeClr val="accent4"/>
                  </a:solidFill>
                </a:rPr>
                <a:t>居家物业</a:t>
              </a:r>
              <a:r>
                <a:rPr lang="en-US" altLang="zh-CN" sz="2800" b="1" dirty="0" smtClean="0">
                  <a:solidFill>
                    <a:schemeClr val="accent4"/>
                  </a:solidFill>
                </a:rPr>
                <a:t> </a:t>
              </a:r>
              <a:endParaRPr lang="zh-CN" altLang="zh-CN" sz="2800" b="1" dirty="0">
                <a:solidFill>
                  <a:schemeClr val="accent4"/>
                </a:solidFill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4987507" y="5816730"/>
              <a:ext cx="2030787" cy="52322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800" b="1" dirty="0" smtClean="0">
                  <a:solidFill>
                    <a:schemeClr val="bg1"/>
                  </a:solidFill>
                </a:rPr>
                <a:t>居家物业</a:t>
              </a:r>
              <a:r>
                <a:rPr lang="en-US" altLang="zh-CN" sz="2800" b="1" dirty="0" smtClean="0">
                  <a:solidFill>
                    <a:schemeClr val="bg1"/>
                  </a:solidFill>
                </a:rPr>
                <a:t> </a:t>
              </a:r>
              <a:endParaRPr lang="zh-CN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9737" y="671885"/>
            <a:ext cx="1968608" cy="610937"/>
            <a:chOff x="9357327" y="5816730"/>
            <a:chExt cx="1968608" cy="610937"/>
          </a:xfrm>
        </p:grpSpPr>
        <p:sp>
          <p:nvSpPr>
            <p:cNvPr id="107" name="矩形 106"/>
            <p:cNvSpPr/>
            <p:nvPr/>
          </p:nvSpPr>
          <p:spPr>
            <a:xfrm>
              <a:off x="9412469" y="5904447"/>
              <a:ext cx="1913466" cy="523220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>
              <a:spAutoFit/>
            </a:bodyPr>
            <a:lstStyle/>
            <a:p>
              <a:r>
                <a:rPr lang="zh-CN" altLang="zh-CN" sz="2800" b="1" dirty="0">
                  <a:solidFill>
                    <a:schemeClr val="accent4"/>
                  </a:solidFill>
                </a:rPr>
                <a:t>衣服饰品</a:t>
              </a:r>
              <a:endParaRPr lang="zh-CN" altLang="en-US" sz="2800" b="1" dirty="0">
                <a:solidFill>
                  <a:schemeClr val="accent4"/>
                </a:solidFill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9357327" y="5816730"/>
              <a:ext cx="1913466" cy="52322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800" b="1" dirty="0">
                  <a:solidFill>
                    <a:schemeClr val="bg1"/>
                  </a:solidFill>
                </a:rPr>
                <a:t>衣服饰品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497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空心弧 6"/>
          <p:cNvSpPr/>
          <p:nvPr/>
        </p:nvSpPr>
        <p:spPr>
          <a:xfrm>
            <a:off x="2677436" y="2019903"/>
            <a:ext cx="6750044" cy="6750042"/>
          </a:xfrm>
          <a:prstGeom prst="blockArc">
            <a:avLst>
              <a:gd name="adj1" fmla="val 10800000"/>
              <a:gd name="adj2" fmla="val 21569696"/>
              <a:gd name="adj3" fmla="val 10194"/>
            </a:avLst>
          </a:prstGeom>
          <a:solidFill>
            <a:schemeClr val="accent2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7151" y="689040"/>
            <a:ext cx="9990163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</a:defRPr>
            </a:lvl1pPr>
          </a:lstStyle>
          <a:p>
            <a:r>
              <a:rPr lang="zh-CN" altLang="en-US" sz="2400" dirty="0"/>
              <a:t>全民网购热情依然不减，全国年轻人月均网购</a:t>
            </a:r>
            <a:r>
              <a:rPr lang="en-US" altLang="zh-CN" sz="2400" dirty="0"/>
              <a:t>3.2</a:t>
            </a:r>
            <a:r>
              <a:rPr lang="zh-CN" altLang="en-US" sz="2400" dirty="0"/>
              <a:t>次，月均消费</a:t>
            </a:r>
            <a:r>
              <a:rPr lang="en-US" altLang="zh-CN" sz="2400" dirty="0"/>
              <a:t>324.2</a:t>
            </a:r>
            <a:r>
              <a:rPr lang="zh-CN" altLang="en-US" sz="2400" dirty="0"/>
              <a:t>元。</a:t>
            </a:r>
            <a:endParaRPr lang="en-US" altLang="zh-CN" sz="24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4276725" y="1721527"/>
            <a:ext cx="4540250" cy="3667125"/>
            <a:chOff x="4276725" y="1721527"/>
            <a:chExt cx="4540250" cy="3667125"/>
          </a:xfrm>
        </p:grpSpPr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5618163" y="4744127"/>
              <a:ext cx="1208088" cy="503238"/>
            </a:xfrm>
            <a:prstGeom prst="rect">
              <a:avLst/>
            </a:prstGeom>
            <a:solidFill>
              <a:srgbClr val="B5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4"/>
            <p:cNvSpPr>
              <a:spLocks noChangeArrowheads="1"/>
            </p:cNvSpPr>
            <p:nvPr/>
          </p:nvSpPr>
          <p:spPr bwMode="auto">
            <a:xfrm>
              <a:off x="5618163" y="4744127"/>
              <a:ext cx="1208088" cy="50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5"/>
            <p:cNvSpPr>
              <a:spLocks noChangeArrowheads="1"/>
            </p:cNvSpPr>
            <p:nvPr/>
          </p:nvSpPr>
          <p:spPr bwMode="auto">
            <a:xfrm>
              <a:off x="5153025" y="5247364"/>
              <a:ext cx="2128838" cy="141288"/>
            </a:xfrm>
            <a:prstGeom prst="rect">
              <a:avLst/>
            </a:pr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4276725" y="2193014"/>
              <a:ext cx="3889375" cy="2727325"/>
            </a:xfrm>
            <a:custGeom>
              <a:avLst/>
              <a:gdLst>
                <a:gd name="T0" fmla="*/ 1610 w 1610"/>
                <a:gd name="T1" fmla="*/ 971 h 1128"/>
                <a:gd name="T2" fmla="*/ 1454 w 1610"/>
                <a:gd name="T3" fmla="*/ 1128 h 1128"/>
                <a:gd name="T4" fmla="*/ 157 w 1610"/>
                <a:gd name="T5" fmla="*/ 1128 h 1128"/>
                <a:gd name="T6" fmla="*/ 0 w 1610"/>
                <a:gd name="T7" fmla="*/ 971 h 1128"/>
                <a:gd name="T8" fmla="*/ 0 w 1610"/>
                <a:gd name="T9" fmla="*/ 157 h 1128"/>
                <a:gd name="T10" fmla="*/ 157 w 1610"/>
                <a:gd name="T11" fmla="*/ 0 h 1128"/>
                <a:gd name="T12" fmla="*/ 1454 w 1610"/>
                <a:gd name="T13" fmla="*/ 0 h 1128"/>
                <a:gd name="T14" fmla="*/ 1610 w 1610"/>
                <a:gd name="T15" fmla="*/ 157 h 1128"/>
                <a:gd name="T16" fmla="*/ 1610 w 1610"/>
                <a:gd name="T17" fmla="*/ 971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0" h="1128">
                  <a:moveTo>
                    <a:pt x="1610" y="971"/>
                  </a:moveTo>
                  <a:cubicBezTo>
                    <a:pt x="1610" y="1057"/>
                    <a:pt x="1540" y="1128"/>
                    <a:pt x="1454" y="1128"/>
                  </a:cubicBezTo>
                  <a:cubicBezTo>
                    <a:pt x="157" y="1128"/>
                    <a:pt x="157" y="1128"/>
                    <a:pt x="157" y="1128"/>
                  </a:cubicBezTo>
                  <a:cubicBezTo>
                    <a:pt x="71" y="1128"/>
                    <a:pt x="0" y="1057"/>
                    <a:pt x="0" y="971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70"/>
                    <a:pt x="71" y="0"/>
                    <a:pt x="157" y="0"/>
                  </a:cubicBezTo>
                  <a:cubicBezTo>
                    <a:pt x="1454" y="0"/>
                    <a:pt x="1454" y="0"/>
                    <a:pt x="1454" y="0"/>
                  </a:cubicBezTo>
                  <a:cubicBezTo>
                    <a:pt x="1540" y="0"/>
                    <a:pt x="1610" y="70"/>
                    <a:pt x="1610" y="157"/>
                  </a:cubicBezTo>
                  <a:cubicBezTo>
                    <a:pt x="1610" y="971"/>
                    <a:pt x="1610" y="971"/>
                    <a:pt x="1610" y="971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4276725" y="2193014"/>
              <a:ext cx="3889375" cy="2347913"/>
            </a:xfrm>
            <a:custGeom>
              <a:avLst/>
              <a:gdLst>
                <a:gd name="T0" fmla="*/ 1454 w 1610"/>
                <a:gd name="T1" fmla="*/ 0 h 971"/>
                <a:gd name="T2" fmla="*/ 157 w 1610"/>
                <a:gd name="T3" fmla="*/ 0 h 971"/>
                <a:gd name="T4" fmla="*/ 0 w 1610"/>
                <a:gd name="T5" fmla="*/ 157 h 971"/>
                <a:gd name="T6" fmla="*/ 0 w 1610"/>
                <a:gd name="T7" fmla="*/ 971 h 971"/>
                <a:gd name="T8" fmla="*/ 1610 w 1610"/>
                <a:gd name="T9" fmla="*/ 971 h 971"/>
                <a:gd name="T10" fmla="*/ 1610 w 1610"/>
                <a:gd name="T11" fmla="*/ 157 h 971"/>
                <a:gd name="T12" fmla="*/ 1454 w 1610"/>
                <a:gd name="T13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0" h="971">
                  <a:moveTo>
                    <a:pt x="1454" y="0"/>
                  </a:moveTo>
                  <a:cubicBezTo>
                    <a:pt x="157" y="0"/>
                    <a:pt x="157" y="0"/>
                    <a:pt x="157" y="0"/>
                  </a:cubicBezTo>
                  <a:cubicBezTo>
                    <a:pt x="71" y="0"/>
                    <a:pt x="0" y="70"/>
                    <a:pt x="0" y="157"/>
                  </a:cubicBezTo>
                  <a:cubicBezTo>
                    <a:pt x="0" y="971"/>
                    <a:pt x="0" y="971"/>
                    <a:pt x="0" y="971"/>
                  </a:cubicBezTo>
                  <a:cubicBezTo>
                    <a:pt x="1610" y="971"/>
                    <a:pt x="1610" y="971"/>
                    <a:pt x="1610" y="971"/>
                  </a:cubicBezTo>
                  <a:cubicBezTo>
                    <a:pt x="1610" y="157"/>
                    <a:pt x="1610" y="157"/>
                    <a:pt x="1610" y="157"/>
                  </a:cubicBezTo>
                  <a:cubicBezTo>
                    <a:pt x="1610" y="70"/>
                    <a:pt x="1540" y="0"/>
                    <a:pt x="1454" y="0"/>
                  </a:cubicBezTo>
                </a:path>
              </a:pathLst>
            </a:custGeom>
            <a:solidFill>
              <a:srgbClr val="0E3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8"/>
            <p:cNvSpPr>
              <a:spLocks noChangeArrowheads="1"/>
            </p:cNvSpPr>
            <p:nvPr/>
          </p:nvSpPr>
          <p:spPr bwMode="auto">
            <a:xfrm>
              <a:off x="6148388" y="4606014"/>
              <a:ext cx="142875" cy="139700"/>
            </a:xfrm>
            <a:prstGeom prst="ellipse">
              <a:avLst/>
            </a:prstGeom>
            <a:solidFill>
              <a:srgbClr val="0013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5618163" y="4920339"/>
              <a:ext cx="1208088" cy="327025"/>
            </a:xfrm>
            <a:custGeom>
              <a:avLst/>
              <a:gdLst>
                <a:gd name="T0" fmla="*/ 761 w 761"/>
                <a:gd name="T1" fmla="*/ 0 h 206"/>
                <a:gd name="T2" fmla="*/ 0 w 761"/>
                <a:gd name="T3" fmla="*/ 0 h 206"/>
                <a:gd name="T4" fmla="*/ 0 w 761"/>
                <a:gd name="T5" fmla="*/ 206 h 206"/>
                <a:gd name="T6" fmla="*/ 761 w 761"/>
                <a:gd name="T7" fmla="*/ 84 h 206"/>
                <a:gd name="T8" fmla="*/ 761 w 761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206">
                  <a:moveTo>
                    <a:pt x="761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761" y="84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E89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5618163" y="4920339"/>
              <a:ext cx="1208088" cy="327025"/>
            </a:xfrm>
            <a:custGeom>
              <a:avLst/>
              <a:gdLst>
                <a:gd name="T0" fmla="*/ 761 w 761"/>
                <a:gd name="T1" fmla="*/ 0 h 206"/>
                <a:gd name="T2" fmla="*/ 0 w 761"/>
                <a:gd name="T3" fmla="*/ 0 h 206"/>
                <a:gd name="T4" fmla="*/ 0 w 761"/>
                <a:gd name="T5" fmla="*/ 206 h 206"/>
                <a:gd name="T6" fmla="*/ 761 w 761"/>
                <a:gd name="T7" fmla="*/ 84 h 206"/>
                <a:gd name="T8" fmla="*/ 761 w 761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206">
                  <a:moveTo>
                    <a:pt x="761" y="0"/>
                  </a:moveTo>
                  <a:lnTo>
                    <a:pt x="0" y="0"/>
                  </a:lnTo>
                  <a:lnTo>
                    <a:pt x="0" y="206"/>
                  </a:lnTo>
                  <a:lnTo>
                    <a:pt x="761" y="84"/>
                  </a:lnTo>
                  <a:lnTo>
                    <a:pt x="7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4276725" y="2193014"/>
              <a:ext cx="3889375" cy="2347913"/>
            </a:xfrm>
            <a:custGeom>
              <a:avLst/>
              <a:gdLst>
                <a:gd name="T0" fmla="*/ 1454 w 1610"/>
                <a:gd name="T1" fmla="*/ 0 h 971"/>
                <a:gd name="T2" fmla="*/ 157 w 1610"/>
                <a:gd name="T3" fmla="*/ 0 h 971"/>
                <a:gd name="T4" fmla="*/ 0 w 1610"/>
                <a:gd name="T5" fmla="*/ 157 h 971"/>
                <a:gd name="T6" fmla="*/ 0 w 1610"/>
                <a:gd name="T7" fmla="*/ 971 h 971"/>
                <a:gd name="T8" fmla="*/ 1610 w 1610"/>
                <a:gd name="T9" fmla="*/ 971 h 971"/>
                <a:gd name="T10" fmla="*/ 1610 w 1610"/>
                <a:gd name="T11" fmla="*/ 157 h 971"/>
                <a:gd name="T12" fmla="*/ 1454 w 1610"/>
                <a:gd name="T13" fmla="*/ 0 h 971"/>
                <a:gd name="T14" fmla="*/ 1563 w 1610"/>
                <a:gd name="T15" fmla="*/ 924 h 971"/>
                <a:gd name="T16" fmla="*/ 47 w 1610"/>
                <a:gd name="T17" fmla="*/ 924 h 971"/>
                <a:gd name="T18" fmla="*/ 47 w 1610"/>
                <a:gd name="T19" fmla="*/ 157 h 971"/>
                <a:gd name="T20" fmla="*/ 157 w 1610"/>
                <a:gd name="T21" fmla="*/ 47 h 971"/>
                <a:gd name="T22" fmla="*/ 1454 w 1610"/>
                <a:gd name="T23" fmla="*/ 47 h 971"/>
                <a:gd name="T24" fmla="*/ 1563 w 1610"/>
                <a:gd name="T25" fmla="*/ 157 h 971"/>
                <a:gd name="T26" fmla="*/ 1563 w 1610"/>
                <a:gd name="T27" fmla="*/ 924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10" h="971">
                  <a:moveTo>
                    <a:pt x="1454" y="0"/>
                  </a:moveTo>
                  <a:cubicBezTo>
                    <a:pt x="157" y="0"/>
                    <a:pt x="157" y="0"/>
                    <a:pt x="157" y="0"/>
                  </a:cubicBezTo>
                  <a:cubicBezTo>
                    <a:pt x="71" y="0"/>
                    <a:pt x="0" y="70"/>
                    <a:pt x="0" y="157"/>
                  </a:cubicBezTo>
                  <a:cubicBezTo>
                    <a:pt x="0" y="971"/>
                    <a:pt x="0" y="971"/>
                    <a:pt x="0" y="971"/>
                  </a:cubicBezTo>
                  <a:cubicBezTo>
                    <a:pt x="1610" y="971"/>
                    <a:pt x="1610" y="971"/>
                    <a:pt x="1610" y="971"/>
                  </a:cubicBezTo>
                  <a:cubicBezTo>
                    <a:pt x="1610" y="157"/>
                    <a:pt x="1610" y="157"/>
                    <a:pt x="1610" y="157"/>
                  </a:cubicBezTo>
                  <a:cubicBezTo>
                    <a:pt x="1610" y="70"/>
                    <a:pt x="1540" y="0"/>
                    <a:pt x="1454" y="0"/>
                  </a:cubicBezTo>
                  <a:close/>
                  <a:moveTo>
                    <a:pt x="1563" y="924"/>
                  </a:moveTo>
                  <a:cubicBezTo>
                    <a:pt x="47" y="924"/>
                    <a:pt x="47" y="924"/>
                    <a:pt x="47" y="924"/>
                  </a:cubicBezTo>
                  <a:cubicBezTo>
                    <a:pt x="47" y="157"/>
                    <a:pt x="47" y="157"/>
                    <a:pt x="47" y="157"/>
                  </a:cubicBezTo>
                  <a:cubicBezTo>
                    <a:pt x="47" y="96"/>
                    <a:pt x="97" y="47"/>
                    <a:pt x="157" y="47"/>
                  </a:cubicBezTo>
                  <a:cubicBezTo>
                    <a:pt x="1454" y="47"/>
                    <a:pt x="1454" y="47"/>
                    <a:pt x="1454" y="47"/>
                  </a:cubicBezTo>
                  <a:cubicBezTo>
                    <a:pt x="1514" y="47"/>
                    <a:pt x="1563" y="96"/>
                    <a:pt x="1563" y="157"/>
                  </a:cubicBezTo>
                  <a:lnTo>
                    <a:pt x="1563" y="924"/>
                  </a:lnTo>
                  <a:close/>
                </a:path>
              </a:pathLst>
            </a:custGeom>
            <a:solidFill>
              <a:srgbClr val="002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5264150" y="2783564"/>
              <a:ext cx="1914525" cy="1266825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5264150" y="2783564"/>
              <a:ext cx="1914525" cy="1266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5421313" y="3139164"/>
              <a:ext cx="995363" cy="769938"/>
            </a:xfrm>
            <a:prstGeom prst="rect">
              <a:avLst/>
            </a:prstGeom>
            <a:solidFill>
              <a:srgbClr val="88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5421313" y="3139164"/>
              <a:ext cx="995363" cy="76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5465763" y="3185202"/>
              <a:ext cx="908050" cy="6810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5465763" y="3185202"/>
              <a:ext cx="908050" cy="68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5508625" y="3228064"/>
              <a:ext cx="822325" cy="592138"/>
            </a:xfrm>
            <a:prstGeom prst="rect">
              <a:avLst/>
            </a:prstGeom>
            <a:solidFill>
              <a:srgbClr val="89D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9"/>
            <p:cNvSpPr>
              <a:spLocks noChangeArrowheads="1"/>
            </p:cNvSpPr>
            <p:nvPr/>
          </p:nvSpPr>
          <p:spPr bwMode="auto">
            <a:xfrm>
              <a:off x="5508625" y="3228064"/>
              <a:ext cx="822325" cy="592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5481638" y="3520164"/>
              <a:ext cx="874713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5481638" y="3520164"/>
              <a:ext cx="874713" cy="9525"/>
            </a:xfrm>
            <a:custGeom>
              <a:avLst/>
              <a:gdLst>
                <a:gd name="T0" fmla="*/ 551 w 551"/>
                <a:gd name="T1" fmla="*/ 0 h 6"/>
                <a:gd name="T2" fmla="*/ 0 w 551"/>
                <a:gd name="T3" fmla="*/ 0 h 6"/>
                <a:gd name="T4" fmla="*/ 0 w 551"/>
                <a:gd name="T5" fmla="*/ 6 h 6"/>
                <a:gd name="T6" fmla="*/ 551 w 551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1" h="6">
                  <a:moveTo>
                    <a:pt x="551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51" y="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32"/>
            <p:cNvSpPr>
              <a:spLocks noChangeArrowheads="1"/>
            </p:cNvSpPr>
            <p:nvPr/>
          </p:nvSpPr>
          <p:spPr bwMode="auto">
            <a:xfrm>
              <a:off x="5688013" y="3155039"/>
              <a:ext cx="9525" cy="698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33"/>
            <p:cNvSpPr>
              <a:spLocks noChangeArrowheads="1"/>
            </p:cNvSpPr>
            <p:nvPr/>
          </p:nvSpPr>
          <p:spPr bwMode="auto">
            <a:xfrm>
              <a:off x="5688013" y="3155039"/>
              <a:ext cx="9525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4"/>
            <p:cNvSpPr>
              <a:spLocks noChangeArrowheads="1"/>
            </p:cNvSpPr>
            <p:nvPr/>
          </p:nvSpPr>
          <p:spPr bwMode="auto">
            <a:xfrm>
              <a:off x="6142038" y="3155039"/>
              <a:ext cx="9525" cy="698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35"/>
            <p:cNvSpPr>
              <a:spLocks noChangeArrowheads="1"/>
            </p:cNvSpPr>
            <p:nvPr/>
          </p:nvSpPr>
          <p:spPr bwMode="auto">
            <a:xfrm>
              <a:off x="6142038" y="3155039"/>
              <a:ext cx="9525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6"/>
            <p:cNvSpPr>
              <a:spLocks noChangeArrowheads="1"/>
            </p:cNvSpPr>
            <p:nvPr/>
          </p:nvSpPr>
          <p:spPr bwMode="auto">
            <a:xfrm>
              <a:off x="5915025" y="3155039"/>
              <a:ext cx="9525" cy="6985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7"/>
            <p:cNvSpPr>
              <a:spLocks noChangeArrowheads="1"/>
            </p:cNvSpPr>
            <p:nvPr/>
          </p:nvSpPr>
          <p:spPr bwMode="auto">
            <a:xfrm>
              <a:off x="5915025" y="3155039"/>
              <a:ext cx="9525" cy="69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38"/>
            <p:cNvSpPr>
              <a:spLocks noChangeArrowheads="1"/>
            </p:cNvSpPr>
            <p:nvPr/>
          </p:nvSpPr>
          <p:spPr bwMode="auto">
            <a:xfrm>
              <a:off x="5264150" y="3866239"/>
              <a:ext cx="1914525" cy="184150"/>
            </a:xfrm>
            <a:prstGeom prst="rect">
              <a:avLst/>
            </a:pr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39"/>
            <p:cNvSpPr>
              <a:spLocks noChangeArrowheads="1"/>
            </p:cNvSpPr>
            <p:nvPr/>
          </p:nvSpPr>
          <p:spPr bwMode="auto">
            <a:xfrm>
              <a:off x="6477000" y="3051852"/>
              <a:ext cx="520700" cy="998538"/>
            </a:xfrm>
            <a:prstGeom prst="rect">
              <a:avLst/>
            </a:prstGeom>
            <a:solidFill>
              <a:srgbClr val="88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40"/>
            <p:cNvSpPr>
              <a:spLocks noChangeArrowheads="1"/>
            </p:cNvSpPr>
            <p:nvPr/>
          </p:nvSpPr>
          <p:spPr bwMode="auto">
            <a:xfrm>
              <a:off x="6477000" y="3051852"/>
              <a:ext cx="520700" cy="998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41"/>
            <p:cNvSpPr>
              <a:spLocks noChangeArrowheads="1"/>
            </p:cNvSpPr>
            <p:nvPr/>
          </p:nvSpPr>
          <p:spPr bwMode="auto">
            <a:xfrm>
              <a:off x="6526213" y="3034389"/>
              <a:ext cx="422275" cy="1016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42"/>
            <p:cNvSpPr>
              <a:spLocks noChangeArrowheads="1"/>
            </p:cNvSpPr>
            <p:nvPr/>
          </p:nvSpPr>
          <p:spPr bwMode="auto">
            <a:xfrm>
              <a:off x="6526213" y="3034389"/>
              <a:ext cx="422275" cy="101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3"/>
            <p:cNvSpPr>
              <a:spLocks noChangeArrowheads="1"/>
            </p:cNvSpPr>
            <p:nvPr/>
          </p:nvSpPr>
          <p:spPr bwMode="auto">
            <a:xfrm>
              <a:off x="6569075" y="3078839"/>
              <a:ext cx="333375" cy="927100"/>
            </a:xfrm>
            <a:prstGeom prst="rect">
              <a:avLst/>
            </a:prstGeom>
            <a:solidFill>
              <a:srgbClr val="89D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4"/>
            <p:cNvSpPr>
              <a:spLocks noChangeArrowheads="1"/>
            </p:cNvSpPr>
            <p:nvPr/>
          </p:nvSpPr>
          <p:spPr bwMode="auto">
            <a:xfrm>
              <a:off x="6569075" y="3078839"/>
              <a:ext cx="333375" cy="927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6997700" y="3348714"/>
              <a:ext cx="180975" cy="139700"/>
            </a:xfrm>
            <a:custGeom>
              <a:avLst/>
              <a:gdLst>
                <a:gd name="T0" fmla="*/ 75 w 75"/>
                <a:gd name="T1" fmla="*/ 0 h 58"/>
                <a:gd name="T2" fmla="*/ 24 w 75"/>
                <a:gd name="T3" fmla="*/ 0 h 58"/>
                <a:gd name="T4" fmla="*/ 0 w 75"/>
                <a:gd name="T5" fmla="*/ 0 h 58"/>
                <a:gd name="T6" fmla="*/ 0 w 75"/>
                <a:gd name="T7" fmla="*/ 57 h 58"/>
                <a:gd name="T8" fmla="*/ 24 w 75"/>
                <a:gd name="T9" fmla="*/ 27 h 58"/>
                <a:gd name="T10" fmla="*/ 55 w 75"/>
                <a:gd name="T11" fmla="*/ 58 h 58"/>
                <a:gd name="T12" fmla="*/ 75 w 75"/>
                <a:gd name="T13" fmla="*/ 51 h 58"/>
                <a:gd name="T14" fmla="*/ 75 w 75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58">
                  <a:moveTo>
                    <a:pt x="7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4" y="54"/>
                    <a:pt x="24" y="42"/>
                    <a:pt x="24" y="27"/>
                  </a:cubicBezTo>
                  <a:cubicBezTo>
                    <a:pt x="24" y="44"/>
                    <a:pt x="38" y="58"/>
                    <a:pt x="55" y="58"/>
                  </a:cubicBezTo>
                  <a:cubicBezTo>
                    <a:pt x="63" y="58"/>
                    <a:pt x="69" y="55"/>
                    <a:pt x="75" y="51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solidFill>
              <a:srgbClr val="BEC5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6948488" y="3348714"/>
              <a:ext cx="49213" cy="139700"/>
            </a:xfrm>
            <a:custGeom>
              <a:avLst/>
              <a:gdLst>
                <a:gd name="T0" fmla="*/ 20 w 20"/>
                <a:gd name="T1" fmla="*/ 0 h 58"/>
                <a:gd name="T2" fmla="*/ 0 w 20"/>
                <a:gd name="T3" fmla="*/ 0 h 58"/>
                <a:gd name="T4" fmla="*/ 0 w 20"/>
                <a:gd name="T5" fmla="*/ 55 h 58"/>
                <a:gd name="T6" fmla="*/ 13 w 20"/>
                <a:gd name="T7" fmla="*/ 58 h 58"/>
                <a:gd name="T8" fmla="*/ 20 w 20"/>
                <a:gd name="T9" fmla="*/ 57 h 58"/>
                <a:gd name="T10" fmla="*/ 20 w 2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58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4" y="57"/>
                    <a:pt x="8" y="58"/>
                    <a:pt x="13" y="58"/>
                  </a:cubicBezTo>
                  <a:cubicBezTo>
                    <a:pt x="15" y="58"/>
                    <a:pt x="17" y="58"/>
                    <a:pt x="20" y="57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707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7"/>
            <p:cNvSpPr>
              <a:spLocks noEditPoints="1"/>
            </p:cNvSpPr>
            <p:nvPr/>
          </p:nvSpPr>
          <p:spPr bwMode="auto">
            <a:xfrm>
              <a:off x="5264150" y="3348714"/>
              <a:ext cx="1212850" cy="139700"/>
            </a:xfrm>
            <a:custGeom>
              <a:avLst/>
              <a:gdLst>
                <a:gd name="T0" fmla="*/ 65 w 502"/>
                <a:gd name="T1" fmla="*/ 0 h 58"/>
                <a:gd name="T2" fmla="*/ 52 w 502"/>
                <a:gd name="T3" fmla="*/ 0 h 58"/>
                <a:gd name="T4" fmla="*/ 0 w 502"/>
                <a:gd name="T5" fmla="*/ 0 h 58"/>
                <a:gd name="T6" fmla="*/ 0 w 502"/>
                <a:gd name="T7" fmla="*/ 50 h 58"/>
                <a:gd name="T8" fmla="*/ 20 w 502"/>
                <a:gd name="T9" fmla="*/ 58 h 58"/>
                <a:gd name="T10" fmla="*/ 52 w 502"/>
                <a:gd name="T11" fmla="*/ 27 h 58"/>
                <a:gd name="T12" fmla="*/ 65 w 502"/>
                <a:gd name="T13" fmla="*/ 52 h 58"/>
                <a:gd name="T14" fmla="*/ 65 w 502"/>
                <a:gd name="T15" fmla="*/ 0 h 58"/>
                <a:gd name="T16" fmla="*/ 502 w 502"/>
                <a:gd name="T17" fmla="*/ 0 h 58"/>
                <a:gd name="T18" fmla="*/ 490 w 502"/>
                <a:gd name="T19" fmla="*/ 0 h 58"/>
                <a:gd name="T20" fmla="*/ 477 w 502"/>
                <a:gd name="T21" fmla="*/ 0 h 58"/>
                <a:gd name="T22" fmla="*/ 477 w 502"/>
                <a:gd name="T23" fmla="*/ 52 h 58"/>
                <a:gd name="T24" fmla="*/ 490 w 502"/>
                <a:gd name="T25" fmla="*/ 27 h 58"/>
                <a:gd name="T26" fmla="*/ 502 w 502"/>
                <a:gd name="T27" fmla="*/ 51 h 58"/>
                <a:gd name="T28" fmla="*/ 502 w 502"/>
                <a:gd name="T2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2" h="58">
                  <a:moveTo>
                    <a:pt x="65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" y="55"/>
                    <a:pt x="12" y="58"/>
                    <a:pt x="20" y="58"/>
                  </a:cubicBezTo>
                  <a:cubicBezTo>
                    <a:pt x="38" y="58"/>
                    <a:pt x="52" y="44"/>
                    <a:pt x="52" y="27"/>
                  </a:cubicBezTo>
                  <a:cubicBezTo>
                    <a:pt x="52" y="37"/>
                    <a:pt x="57" y="46"/>
                    <a:pt x="65" y="52"/>
                  </a:cubicBezTo>
                  <a:cubicBezTo>
                    <a:pt x="65" y="0"/>
                    <a:pt x="65" y="0"/>
                    <a:pt x="65" y="0"/>
                  </a:cubicBezTo>
                  <a:moveTo>
                    <a:pt x="502" y="0"/>
                  </a:moveTo>
                  <a:cubicBezTo>
                    <a:pt x="490" y="0"/>
                    <a:pt x="490" y="0"/>
                    <a:pt x="490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77" y="52"/>
                    <a:pt x="477" y="52"/>
                    <a:pt x="477" y="52"/>
                  </a:cubicBezTo>
                  <a:cubicBezTo>
                    <a:pt x="485" y="46"/>
                    <a:pt x="490" y="37"/>
                    <a:pt x="490" y="27"/>
                  </a:cubicBezTo>
                  <a:cubicBezTo>
                    <a:pt x="490" y="36"/>
                    <a:pt x="495" y="45"/>
                    <a:pt x="502" y="51"/>
                  </a:cubicBezTo>
                  <a:cubicBezTo>
                    <a:pt x="502" y="0"/>
                    <a:pt x="502" y="0"/>
                    <a:pt x="502" y="0"/>
                  </a:cubicBezTo>
                </a:path>
              </a:pathLst>
            </a:custGeom>
            <a:solidFill>
              <a:srgbClr val="BEC5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"/>
            <p:cNvSpPr>
              <a:spLocks noEditPoints="1"/>
            </p:cNvSpPr>
            <p:nvPr/>
          </p:nvSpPr>
          <p:spPr bwMode="auto">
            <a:xfrm>
              <a:off x="5421313" y="3348714"/>
              <a:ext cx="995363" cy="139700"/>
            </a:xfrm>
            <a:custGeom>
              <a:avLst/>
              <a:gdLst>
                <a:gd name="T0" fmla="*/ 18 w 412"/>
                <a:gd name="T1" fmla="*/ 0 h 58"/>
                <a:gd name="T2" fmla="*/ 0 w 412"/>
                <a:gd name="T3" fmla="*/ 0 h 58"/>
                <a:gd name="T4" fmla="*/ 0 w 412"/>
                <a:gd name="T5" fmla="*/ 52 h 58"/>
                <a:gd name="T6" fmla="*/ 18 w 412"/>
                <a:gd name="T7" fmla="*/ 58 h 58"/>
                <a:gd name="T8" fmla="*/ 18 w 412"/>
                <a:gd name="T9" fmla="*/ 58 h 58"/>
                <a:gd name="T10" fmla="*/ 18 w 412"/>
                <a:gd name="T11" fmla="*/ 0 h 58"/>
                <a:gd name="T12" fmla="*/ 412 w 412"/>
                <a:gd name="T13" fmla="*/ 0 h 58"/>
                <a:gd name="T14" fmla="*/ 394 w 412"/>
                <a:gd name="T15" fmla="*/ 0 h 58"/>
                <a:gd name="T16" fmla="*/ 394 w 412"/>
                <a:gd name="T17" fmla="*/ 58 h 58"/>
                <a:gd name="T18" fmla="*/ 394 w 412"/>
                <a:gd name="T19" fmla="*/ 58 h 58"/>
                <a:gd name="T20" fmla="*/ 412 w 412"/>
                <a:gd name="T21" fmla="*/ 52 h 58"/>
                <a:gd name="T22" fmla="*/ 412 w 412"/>
                <a:gd name="T2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58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56"/>
                    <a:pt x="11" y="58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412" y="0"/>
                  </a:moveTo>
                  <a:cubicBezTo>
                    <a:pt x="394" y="0"/>
                    <a:pt x="394" y="0"/>
                    <a:pt x="394" y="0"/>
                  </a:cubicBezTo>
                  <a:cubicBezTo>
                    <a:pt x="394" y="58"/>
                    <a:pt x="394" y="58"/>
                    <a:pt x="394" y="58"/>
                  </a:cubicBezTo>
                  <a:cubicBezTo>
                    <a:pt x="394" y="58"/>
                    <a:pt x="394" y="58"/>
                    <a:pt x="394" y="58"/>
                  </a:cubicBezTo>
                  <a:cubicBezTo>
                    <a:pt x="401" y="58"/>
                    <a:pt x="407" y="56"/>
                    <a:pt x="412" y="52"/>
                  </a:cubicBezTo>
                  <a:cubicBezTo>
                    <a:pt x="412" y="0"/>
                    <a:pt x="412" y="0"/>
                    <a:pt x="412" y="0"/>
                  </a:cubicBezTo>
                </a:path>
              </a:pathLst>
            </a:custGeom>
            <a:solidFill>
              <a:srgbClr val="707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9"/>
            <p:cNvSpPr>
              <a:spLocks noEditPoints="1"/>
            </p:cNvSpPr>
            <p:nvPr/>
          </p:nvSpPr>
          <p:spPr bwMode="auto">
            <a:xfrm>
              <a:off x="5465763" y="3348714"/>
              <a:ext cx="908050" cy="139700"/>
            </a:xfrm>
            <a:custGeom>
              <a:avLst/>
              <a:gdLst>
                <a:gd name="T0" fmla="*/ 18 w 376"/>
                <a:gd name="T1" fmla="*/ 0 h 58"/>
                <a:gd name="T2" fmla="*/ 0 w 376"/>
                <a:gd name="T3" fmla="*/ 0 h 58"/>
                <a:gd name="T4" fmla="*/ 0 w 376"/>
                <a:gd name="T5" fmla="*/ 58 h 58"/>
                <a:gd name="T6" fmla="*/ 18 w 376"/>
                <a:gd name="T7" fmla="*/ 52 h 58"/>
                <a:gd name="T8" fmla="*/ 18 w 376"/>
                <a:gd name="T9" fmla="*/ 0 h 58"/>
                <a:gd name="T10" fmla="*/ 376 w 376"/>
                <a:gd name="T11" fmla="*/ 0 h 58"/>
                <a:gd name="T12" fmla="*/ 358 w 376"/>
                <a:gd name="T13" fmla="*/ 0 h 58"/>
                <a:gd name="T14" fmla="*/ 358 w 376"/>
                <a:gd name="T15" fmla="*/ 52 h 58"/>
                <a:gd name="T16" fmla="*/ 376 w 376"/>
                <a:gd name="T17" fmla="*/ 58 h 58"/>
                <a:gd name="T18" fmla="*/ 376 w 376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6" h="58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7" y="58"/>
                    <a:pt x="13" y="56"/>
                    <a:pt x="18" y="52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376" y="0"/>
                  </a:moveTo>
                  <a:cubicBezTo>
                    <a:pt x="358" y="0"/>
                    <a:pt x="358" y="0"/>
                    <a:pt x="358" y="0"/>
                  </a:cubicBezTo>
                  <a:cubicBezTo>
                    <a:pt x="358" y="52"/>
                    <a:pt x="358" y="52"/>
                    <a:pt x="358" y="52"/>
                  </a:cubicBezTo>
                  <a:cubicBezTo>
                    <a:pt x="363" y="56"/>
                    <a:pt x="369" y="58"/>
                    <a:pt x="376" y="58"/>
                  </a:cubicBezTo>
                  <a:cubicBezTo>
                    <a:pt x="376" y="0"/>
                    <a:pt x="376" y="0"/>
                    <a:pt x="376" y="0"/>
                  </a:cubicBezTo>
                </a:path>
              </a:pathLst>
            </a:custGeom>
            <a:solidFill>
              <a:srgbClr val="CFD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0"/>
            <p:cNvSpPr>
              <a:spLocks noEditPoints="1"/>
            </p:cNvSpPr>
            <p:nvPr/>
          </p:nvSpPr>
          <p:spPr bwMode="auto">
            <a:xfrm>
              <a:off x="5508625" y="3348714"/>
              <a:ext cx="822325" cy="139700"/>
            </a:xfrm>
            <a:custGeom>
              <a:avLst/>
              <a:gdLst>
                <a:gd name="T0" fmla="*/ 74 w 340"/>
                <a:gd name="T1" fmla="*/ 0 h 58"/>
                <a:gd name="T2" fmla="*/ 13 w 340"/>
                <a:gd name="T3" fmla="*/ 0 h 58"/>
                <a:gd name="T4" fmla="*/ 0 w 340"/>
                <a:gd name="T5" fmla="*/ 0 h 58"/>
                <a:gd name="T6" fmla="*/ 0 w 340"/>
                <a:gd name="T7" fmla="*/ 52 h 58"/>
                <a:gd name="T8" fmla="*/ 13 w 340"/>
                <a:gd name="T9" fmla="*/ 27 h 58"/>
                <a:gd name="T10" fmla="*/ 45 w 340"/>
                <a:gd name="T11" fmla="*/ 58 h 58"/>
                <a:gd name="T12" fmla="*/ 74 w 340"/>
                <a:gd name="T13" fmla="*/ 38 h 58"/>
                <a:gd name="T14" fmla="*/ 74 w 340"/>
                <a:gd name="T15" fmla="*/ 0 h 58"/>
                <a:gd name="T16" fmla="*/ 168 w 340"/>
                <a:gd name="T17" fmla="*/ 0 h 58"/>
                <a:gd name="T18" fmla="*/ 139 w 340"/>
                <a:gd name="T19" fmla="*/ 0 h 58"/>
                <a:gd name="T20" fmla="*/ 78 w 340"/>
                <a:gd name="T21" fmla="*/ 0 h 58"/>
                <a:gd name="T22" fmla="*/ 78 w 340"/>
                <a:gd name="T23" fmla="*/ 38 h 58"/>
                <a:gd name="T24" fmla="*/ 107 w 340"/>
                <a:gd name="T25" fmla="*/ 58 h 58"/>
                <a:gd name="T26" fmla="*/ 139 w 340"/>
                <a:gd name="T27" fmla="*/ 27 h 58"/>
                <a:gd name="T28" fmla="*/ 168 w 340"/>
                <a:gd name="T29" fmla="*/ 58 h 58"/>
                <a:gd name="T30" fmla="*/ 168 w 340"/>
                <a:gd name="T31" fmla="*/ 0 h 58"/>
                <a:gd name="T32" fmla="*/ 262 w 340"/>
                <a:gd name="T33" fmla="*/ 0 h 58"/>
                <a:gd name="T34" fmla="*/ 201 w 340"/>
                <a:gd name="T35" fmla="*/ 0 h 58"/>
                <a:gd name="T36" fmla="*/ 172 w 340"/>
                <a:gd name="T37" fmla="*/ 0 h 58"/>
                <a:gd name="T38" fmla="*/ 172 w 340"/>
                <a:gd name="T39" fmla="*/ 58 h 58"/>
                <a:gd name="T40" fmla="*/ 201 w 340"/>
                <a:gd name="T41" fmla="*/ 27 h 58"/>
                <a:gd name="T42" fmla="*/ 233 w 340"/>
                <a:gd name="T43" fmla="*/ 58 h 58"/>
                <a:gd name="T44" fmla="*/ 262 w 340"/>
                <a:gd name="T45" fmla="*/ 38 h 58"/>
                <a:gd name="T46" fmla="*/ 262 w 340"/>
                <a:gd name="T47" fmla="*/ 0 h 58"/>
                <a:gd name="T48" fmla="*/ 340 w 340"/>
                <a:gd name="T49" fmla="*/ 0 h 58"/>
                <a:gd name="T50" fmla="*/ 327 w 340"/>
                <a:gd name="T51" fmla="*/ 0 h 58"/>
                <a:gd name="T52" fmla="*/ 266 w 340"/>
                <a:gd name="T53" fmla="*/ 0 h 58"/>
                <a:gd name="T54" fmla="*/ 266 w 340"/>
                <a:gd name="T55" fmla="*/ 38 h 58"/>
                <a:gd name="T56" fmla="*/ 295 w 340"/>
                <a:gd name="T57" fmla="*/ 58 h 58"/>
                <a:gd name="T58" fmla="*/ 327 w 340"/>
                <a:gd name="T59" fmla="*/ 27 h 58"/>
                <a:gd name="T60" fmla="*/ 340 w 340"/>
                <a:gd name="T61" fmla="*/ 52 h 58"/>
                <a:gd name="T62" fmla="*/ 340 w 340"/>
                <a:gd name="T6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0" h="58">
                  <a:moveTo>
                    <a:pt x="7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8" y="46"/>
                    <a:pt x="13" y="37"/>
                    <a:pt x="13" y="27"/>
                  </a:cubicBezTo>
                  <a:cubicBezTo>
                    <a:pt x="13" y="44"/>
                    <a:pt x="27" y="58"/>
                    <a:pt x="45" y="58"/>
                  </a:cubicBezTo>
                  <a:cubicBezTo>
                    <a:pt x="58" y="58"/>
                    <a:pt x="70" y="50"/>
                    <a:pt x="74" y="38"/>
                  </a:cubicBezTo>
                  <a:cubicBezTo>
                    <a:pt x="74" y="0"/>
                    <a:pt x="74" y="0"/>
                    <a:pt x="74" y="0"/>
                  </a:cubicBezTo>
                  <a:moveTo>
                    <a:pt x="168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82" y="50"/>
                    <a:pt x="94" y="58"/>
                    <a:pt x="107" y="58"/>
                  </a:cubicBezTo>
                  <a:cubicBezTo>
                    <a:pt x="125" y="58"/>
                    <a:pt x="139" y="44"/>
                    <a:pt x="139" y="27"/>
                  </a:cubicBezTo>
                  <a:cubicBezTo>
                    <a:pt x="139" y="43"/>
                    <a:pt x="152" y="57"/>
                    <a:pt x="168" y="58"/>
                  </a:cubicBezTo>
                  <a:cubicBezTo>
                    <a:pt x="168" y="0"/>
                    <a:pt x="168" y="0"/>
                    <a:pt x="168" y="0"/>
                  </a:cubicBezTo>
                  <a:moveTo>
                    <a:pt x="262" y="0"/>
                  </a:moveTo>
                  <a:cubicBezTo>
                    <a:pt x="201" y="0"/>
                    <a:pt x="201" y="0"/>
                    <a:pt x="201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88" y="57"/>
                    <a:pt x="201" y="43"/>
                    <a:pt x="201" y="27"/>
                  </a:cubicBezTo>
                  <a:cubicBezTo>
                    <a:pt x="201" y="44"/>
                    <a:pt x="215" y="58"/>
                    <a:pt x="233" y="58"/>
                  </a:cubicBezTo>
                  <a:cubicBezTo>
                    <a:pt x="246" y="58"/>
                    <a:pt x="258" y="50"/>
                    <a:pt x="262" y="38"/>
                  </a:cubicBezTo>
                  <a:cubicBezTo>
                    <a:pt x="262" y="0"/>
                    <a:pt x="262" y="0"/>
                    <a:pt x="262" y="0"/>
                  </a:cubicBezTo>
                  <a:moveTo>
                    <a:pt x="340" y="0"/>
                  </a:moveTo>
                  <a:cubicBezTo>
                    <a:pt x="327" y="0"/>
                    <a:pt x="327" y="0"/>
                    <a:pt x="327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66" y="38"/>
                    <a:pt x="266" y="38"/>
                    <a:pt x="266" y="38"/>
                  </a:cubicBezTo>
                  <a:cubicBezTo>
                    <a:pt x="270" y="50"/>
                    <a:pt x="282" y="58"/>
                    <a:pt x="295" y="58"/>
                  </a:cubicBezTo>
                  <a:cubicBezTo>
                    <a:pt x="313" y="58"/>
                    <a:pt x="327" y="44"/>
                    <a:pt x="327" y="27"/>
                  </a:cubicBezTo>
                  <a:cubicBezTo>
                    <a:pt x="327" y="37"/>
                    <a:pt x="332" y="46"/>
                    <a:pt x="340" y="52"/>
                  </a:cubicBezTo>
                  <a:cubicBezTo>
                    <a:pt x="340" y="0"/>
                    <a:pt x="340" y="0"/>
                    <a:pt x="340" y="0"/>
                  </a:cubicBezTo>
                </a:path>
              </a:pathLst>
            </a:custGeom>
            <a:solidFill>
              <a:srgbClr val="70B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5688013" y="3348714"/>
              <a:ext cx="9525" cy="92075"/>
            </a:xfrm>
            <a:custGeom>
              <a:avLst/>
              <a:gdLst>
                <a:gd name="T0" fmla="*/ 4 w 4"/>
                <a:gd name="T1" fmla="*/ 0 h 38"/>
                <a:gd name="T2" fmla="*/ 2 w 4"/>
                <a:gd name="T3" fmla="*/ 0 h 38"/>
                <a:gd name="T4" fmla="*/ 0 w 4"/>
                <a:gd name="T5" fmla="*/ 0 h 38"/>
                <a:gd name="T6" fmla="*/ 0 w 4"/>
                <a:gd name="T7" fmla="*/ 38 h 38"/>
                <a:gd name="T8" fmla="*/ 2 w 4"/>
                <a:gd name="T9" fmla="*/ 27 h 38"/>
                <a:gd name="T10" fmla="*/ 4 w 4"/>
                <a:gd name="T11" fmla="*/ 38 h 38"/>
                <a:gd name="T12" fmla="*/ 4 w 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8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4"/>
                    <a:pt x="2" y="31"/>
                    <a:pt x="2" y="27"/>
                  </a:cubicBezTo>
                  <a:cubicBezTo>
                    <a:pt x="2" y="31"/>
                    <a:pt x="3" y="34"/>
                    <a:pt x="4" y="38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FD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6142038" y="3348714"/>
              <a:ext cx="9525" cy="92075"/>
            </a:xfrm>
            <a:custGeom>
              <a:avLst/>
              <a:gdLst>
                <a:gd name="T0" fmla="*/ 4 w 4"/>
                <a:gd name="T1" fmla="*/ 0 h 38"/>
                <a:gd name="T2" fmla="*/ 2 w 4"/>
                <a:gd name="T3" fmla="*/ 0 h 38"/>
                <a:gd name="T4" fmla="*/ 0 w 4"/>
                <a:gd name="T5" fmla="*/ 0 h 38"/>
                <a:gd name="T6" fmla="*/ 0 w 4"/>
                <a:gd name="T7" fmla="*/ 38 h 38"/>
                <a:gd name="T8" fmla="*/ 2 w 4"/>
                <a:gd name="T9" fmla="*/ 27 h 38"/>
                <a:gd name="T10" fmla="*/ 4 w 4"/>
                <a:gd name="T11" fmla="*/ 38 h 38"/>
                <a:gd name="T12" fmla="*/ 4 w 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8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4"/>
                    <a:pt x="2" y="31"/>
                    <a:pt x="2" y="27"/>
                  </a:cubicBezTo>
                  <a:cubicBezTo>
                    <a:pt x="2" y="31"/>
                    <a:pt x="3" y="34"/>
                    <a:pt x="4" y="38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FD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5915025" y="3348714"/>
              <a:ext cx="9525" cy="139700"/>
            </a:xfrm>
            <a:custGeom>
              <a:avLst/>
              <a:gdLst>
                <a:gd name="T0" fmla="*/ 4 w 4"/>
                <a:gd name="T1" fmla="*/ 0 h 58"/>
                <a:gd name="T2" fmla="*/ 0 w 4"/>
                <a:gd name="T3" fmla="*/ 0 h 58"/>
                <a:gd name="T4" fmla="*/ 0 w 4"/>
                <a:gd name="T5" fmla="*/ 58 h 58"/>
                <a:gd name="T6" fmla="*/ 2 w 4"/>
                <a:gd name="T7" fmla="*/ 58 h 58"/>
                <a:gd name="T8" fmla="*/ 4 w 4"/>
                <a:gd name="T9" fmla="*/ 58 h 58"/>
                <a:gd name="T10" fmla="*/ 4 w 4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8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8"/>
                    <a:pt x="1" y="58"/>
                    <a:pt x="2" y="58"/>
                  </a:cubicBezTo>
                  <a:cubicBezTo>
                    <a:pt x="3" y="58"/>
                    <a:pt x="3" y="58"/>
                    <a:pt x="4" y="58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CFD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6477000" y="3348714"/>
              <a:ext cx="49213" cy="139700"/>
            </a:xfrm>
            <a:custGeom>
              <a:avLst/>
              <a:gdLst>
                <a:gd name="T0" fmla="*/ 20 w 20"/>
                <a:gd name="T1" fmla="*/ 0 h 58"/>
                <a:gd name="T2" fmla="*/ 0 w 20"/>
                <a:gd name="T3" fmla="*/ 0 h 58"/>
                <a:gd name="T4" fmla="*/ 0 w 20"/>
                <a:gd name="T5" fmla="*/ 51 h 58"/>
                <a:gd name="T6" fmla="*/ 20 w 20"/>
                <a:gd name="T7" fmla="*/ 58 h 58"/>
                <a:gd name="T8" fmla="*/ 20 w 20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58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5" y="55"/>
                    <a:pt x="12" y="58"/>
                    <a:pt x="20" y="58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707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5"/>
            <p:cNvSpPr>
              <a:spLocks noEditPoints="1"/>
            </p:cNvSpPr>
            <p:nvPr/>
          </p:nvSpPr>
          <p:spPr bwMode="auto">
            <a:xfrm>
              <a:off x="6526213" y="3348714"/>
              <a:ext cx="422275" cy="139700"/>
            </a:xfrm>
            <a:custGeom>
              <a:avLst/>
              <a:gdLst>
                <a:gd name="T0" fmla="*/ 18 w 175"/>
                <a:gd name="T1" fmla="*/ 0 h 58"/>
                <a:gd name="T2" fmla="*/ 0 w 175"/>
                <a:gd name="T3" fmla="*/ 0 h 58"/>
                <a:gd name="T4" fmla="*/ 0 w 175"/>
                <a:gd name="T5" fmla="*/ 58 h 58"/>
                <a:gd name="T6" fmla="*/ 0 w 175"/>
                <a:gd name="T7" fmla="*/ 58 h 58"/>
                <a:gd name="T8" fmla="*/ 18 w 175"/>
                <a:gd name="T9" fmla="*/ 52 h 58"/>
                <a:gd name="T10" fmla="*/ 18 w 175"/>
                <a:gd name="T11" fmla="*/ 0 h 58"/>
                <a:gd name="T12" fmla="*/ 175 w 175"/>
                <a:gd name="T13" fmla="*/ 0 h 58"/>
                <a:gd name="T14" fmla="*/ 156 w 175"/>
                <a:gd name="T15" fmla="*/ 0 h 58"/>
                <a:gd name="T16" fmla="*/ 156 w 175"/>
                <a:gd name="T17" fmla="*/ 29 h 58"/>
                <a:gd name="T18" fmla="*/ 175 w 175"/>
                <a:gd name="T19" fmla="*/ 55 h 58"/>
                <a:gd name="T20" fmla="*/ 175 w 175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58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7" y="58"/>
                    <a:pt x="13" y="56"/>
                    <a:pt x="18" y="52"/>
                  </a:cubicBezTo>
                  <a:cubicBezTo>
                    <a:pt x="18" y="0"/>
                    <a:pt x="18" y="0"/>
                    <a:pt x="18" y="0"/>
                  </a:cubicBezTo>
                  <a:moveTo>
                    <a:pt x="175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7" y="40"/>
                    <a:pt x="164" y="50"/>
                    <a:pt x="175" y="55"/>
                  </a:cubicBezTo>
                  <a:cubicBezTo>
                    <a:pt x="175" y="0"/>
                    <a:pt x="175" y="0"/>
                    <a:pt x="175" y="0"/>
                  </a:cubicBezTo>
                </a:path>
              </a:pathLst>
            </a:custGeom>
            <a:solidFill>
              <a:srgbClr val="CFD6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6569075" y="3348714"/>
              <a:ext cx="333375" cy="139700"/>
            </a:xfrm>
            <a:custGeom>
              <a:avLst/>
              <a:gdLst>
                <a:gd name="T0" fmla="*/ 138 w 138"/>
                <a:gd name="T1" fmla="*/ 0 h 58"/>
                <a:gd name="T2" fmla="*/ 138 w 138"/>
                <a:gd name="T3" fmla="*/ 0 h 58"/>
                <a:gd name="T4" fmla="*/ 76 w 138"/>
                <a:gd name="T5" fmla="*/ 0 h 58"/>
                <a:gd name="T6" fmla="*/ 13 w 138"/>
                <a:gd name="T7" fmla="*/ 0 h 58"/>
                <a:gd name="T8" fmla="*/ 0 w 138"/>
                <a:gd name="T9" fmla="*/ 0 h 58"/>
                <a:gd name="T10" fmla="*/ 0 w 138"/>
                <a:gd name="T11" fmla="*/ 52 h 58"/>
                <a:gd name="T12" fmla="*/ 13 w 138"/>
                <a:gd name="T13" fmla="*/ 27 h 58"/>
                <a:gd name="T14" fmla="*/ 44 w 138"/>
                <a:gd name="T15" fmla="*/ 58 h 58"/>
                <a:gd name="T16" fmla="*/ 76 w 138"/>
                <a:gd name="T17" fmla="*/ 27 h 58"/>
                <a:gd name="T18" fmla="*/ 107 w 138"/>
                <a:gd name="T19" fmla="*/ 58 h 58"/>
                <a:gd name="T20" fmla="*/ 138 w 138"/>
                <a:gd name="T21" fmla="*/ 27 h 58"/>
                <a:gd name="T22" fmla="*/ 138 w 138"/>
                <a:gd name="T23" fmla="*/ 29 h 58"/>
                <a:gd name="T24" fmla="*/ 138 w 138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58">
                  <a:moveTo>
                    <a:pt x="138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8" y="46"/>
                    <a:pt x="13" y="37"/>
                    <a:pt x="13" y="27"/>
                  </a:cubicBezTo>
                  <a:cubicBezTo>
                    <a:pt x="13" y="44"/>
                    <a:pt x="27" y="58"/>
                    <a:pt x="44" y="58"/>
                  </a:cubicBezTo>
                  <a:cubicBezTo>
                    <a:pt x="62" y="58"/>
                    <a:pt x="76" y="44"/>
                    <a:pt x="76" y="27"/>
                  </a:cubicBezTo>
                  <a:cubicBezTo>
                    <a:pt x="76" y="44"/>
                    <a:pt x="90" y="58"/>
                    <a:pt x="107" y="58"/>
                  </a:cubicBezTo>
                  <a:cubicBezTo>
                    <a:pt x="124" y="58"/>
                    <a:pt x="138" y="44"/>
                    <a:pt x="138" y="27"/>
                  </a:cubicBezTo>
                  <a:cubicBezTo>
                    <a:pt x="138" y="27"/>
                    <a:pt x="138" y="28"/>
                    <a:pt x="138" y="29"/>
                  </a:cubicBezTo>
                  <a:cubicBezTo>
                    <a:pt x="138" y="0"/>
                    <a:pt x="138" y="0"/>
                    <a:pt x="138" y="0"/>
                  </a:cubicBezTo>
                </a:path>
              </a:pathLst>
            </a:custGeom>
            <a:solidFill>
              <a:srgbClr val="70B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7"/>
            <p:cNvSpPr>
              <a:spLocks noChangeArrowheads="1"/>
            </p:cNvSpPr>
            <p:nvPr/>
          </p:nvSpPr>
          <p:spPr bwMode="auto">
            <a:xfrm>
              <a:off x="6526213" y="3574139"/>
              <a:ext cx="422275" cy="88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6553200" y="3607477"/>
              <a:ext cx="107950" cy="19050"/>
            </a:xfrm>
            <a:custGeom>
              <a:avLst/>
              <a:gdLst>
                <a:gd name="T0" fmla="*/ 45 w 45"/>
                <a:gd name="T1" fmla="*/ 4 h 8"/>
                <a:gd name="T2" fmla="*/ 40 w 45"/>
                <a:gd name="T3" fmla="*/ 8 h 8"/>
                <a:gd name="T4" fmla="*/ 4 w 45"/>
                <a:gd name="T5" fmla="*/ 8 h 8"/>
                <a:gd name="T6" fmla="*/ 0 w 45"/>
                <a:gd name="T7" fmla="*/ 4 h 8"/>
                <a:gd name="T8" fmla="*/ 4 w 45"/>
                <a:gd name="T9" fmla="*/ 0 h 8"/>
                <a:gd name="T10" fmla="*/ 40 w 45"/>
                <a:gd name="T11" fmla="*/ 0 h 8"/>
                <a:gd name="T12" fmla="*/ 45 w 45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8">
                  <a:moveTo>
                    <a:pt x="45" y="4"/>
                  </a:moveTo>
                  <a:cubicBezTo>
                    <a:pt x="45" y="6"/>
                    <a:pt x="43" y="8"/>
                    <a:pt x="40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3" y="0"/>
                    <a:pt x="45" y="1"/>
                    <a:pt x="45" y="4"/>
                  </a:cubicBezTo>
                  <a:close/>
                </a:path>
              </a:pathLst>
            </a:custGeom>
            <a:solidFill>
              <a:srgbClr val="B5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59"/>
            <p:cNvSpPr>
              <a:spLocks noChangeArrowheads="1"/>
            </p:cNvSpPr>
            <p:nvPr/>
          </p:nvSpPr>
          <p:spPr bwMode="auto">
            <a:xfrm>
              <a:off x="5264150" y="2848652"/>
              <a:ext cx="1914525" cy="158750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60"/>
            <p:cNvSpPr>
              <a:spLocks noChangeArrowheads="1"/>
            </p:cNvSpPr>
            <p:nvPr/>
          </p:nvSpPr>
          <p:spPr bwMode="auto">
            <a:xfrm>
              <a:off x="5211763" y="2783564"/>
              <a:ext cx="2017713" cy="185738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61"/>
            <p:cNvSpPr>
              <a:spLocks noChangeArrowheads="1"/>
            </p:cNvSpPr>
            <p:nvPr/>
          </p:nvSpPr>
          <p:spPr bwMode="auto">
            <a:xfrm>
              <a:off x="5675313" y="2534327"/>
              <a:ext cx="1095375" cy="341313"/>
            </a:xfrm>
            <a:prstGeom prst="rect">
              <a:avLst/>
            </a:pr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2"/>
            <p:cNvSpPr>
              <a:spLocks noEditPoints="1"/>
            </p:cNvSpPr>
            <p:nvPr/>
          </p:nvSpPr>
          <p:spPr bwMode="auto">
            <a:xfrm>
              <a:off x="5664200" y="2521627"/>
              <a:ext cx="1116013" cy="365125"/>
            </a:xfrm>
            <a:custGeom>
              <a:avLst/>
              <a:gdLst>
                <a:gd name="T0" fmla="*/ 703 w 703"/>
                <a:gd name="T1" fmla="*/ 230 h 230"/>
                <a:gd name="T2" fmla="*/ 0 w 703"/>
                <a:gd name="T3" fmla="*/ 230 h 230"/>
                <a:gd name="T4" fmla="*/ 0 w 703"/>
                <a:gd name="T5" fmla="*/ 0 h 230"/>
                <a:gd name="T6" fmla="*/ 703 w 703"/>
                <a:gd name="T7" fmla="*/ 0 h 230"/>
                <a:gd name="T8" fmla="*/ 703 w 703"/>
                <a:gd name="T9" fmla="*/ 230 h 230"/>
                <a:gd name="T10" fmla="*/ 13 w 703"/>
                <a:gd name="T11" fmla="*/ 217 h 230"/>
                <a:gd name="T12" fmla="*/ 689 w 703"/>
                <a:gd name="T13" fmla="*/ 217 h 230"/>
                <a:gd name="T14" fmla="*/ 689 w 703"/>
                <a:gd name="T15" fmla="*/ 15 h 230"/>
                <a:gd name="T16" fmla="*/ 13 w 703"/>
                <a:gd name="T17" fmla="*/ 15 h 230"/>
                <a:gd name="T18" fmla="*/ 13 w 703"/>
                <a:gd name="T19" fmla="*/ 21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3" h="230">
                  <a:moveTo>
                    <a:pt x="703" y="230"/>
                  </a:moveTo>
                  <a:lnTo>
                    <a:pt x="0" y="230"/>
                  </a:lnTo>
                  <a:lnTo>
                    <a:pt x="0" y="0"/>
                  </a:lnTo>
                  <a:lnTo>
                    <a:pt x="703" y="0"/>
                  </a:lnTo>
                  <a:lnTo>
                    <a:pt x="703" y="230"/>
                  </a:lnTo>
                  <a:close/>
                  <a:moveTo>
                    <a:pt x="13" y="217"/>
                  </a:moveTo>
                  <a:lnTo>
                    <a:pt x="689" y="217"/>
                  </a:lnTo>
                  <a:lnTo>
                    <a:pt x="689" y="15"/>
                  </a:lnTo>
                  <a:lnTo>
                    <a:pt x="13" y="15"/>
                  </a:lnTo>
                  <a:lnTo>
                    <a:pt x="13" y="217"/>
                  </a:lnTo>
                  <a:close/>
                </a:path>
              </a:pathLst>
            </a:cu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5729288" y="2618464"/>
              <a:ext cx="187325" cy="207963"/>
            </a:xfrm>
            <a:custGeom>
              <a:avLst/>
              <a:gdLst>
                <a:gd name="T0" fmla="*/ 2 w 78"/>
                <a:gd name="T1" fmla="*/ 4 h 86"/>
                <a:gd name="T2" fmla="*/ 0 w 78"/>
                <a:gd name="T3" fmla="*/ 0 h 86"/>
                <a:gd name="T4" fmla="*/ 78 w 78"/>
                <a:gd name="T5" fmla="*/ 0 h 86"/>
                <a:gd name="T6" fmla="*/ 78 w 78"/>
                <a:gd name="T7" fmla="*/ 16 h 86"/>
                <a:gd name="T8" fmla="*/ 76 w 78"/>
                <a:gd name="T9" fmla="*/ 13 h 86"/>
                <a:gd name="T10" fmla="*/ 74 w 78"/>
                <a:gd name="T11" fmla="*/ 13 h 86"/>
                <a:gd name="T12" fmla="*/ 17 w 78"/>
                <a:gd name="T13" fmla="*/ 13 h 86"/>
                <a:gd name="T14" fmla="*/ 17 w 78"/>
                <a:gd name="T15" fmla="*/ 33 h 86"/>
                <a:gd name="T16" fmla="*/ 78 w 78"/>
                <a:gd name="T17" fmla="*/ 33 h 86"/>
                <a:gd name="T18" fmla="*/ 78 w 78"/>
                <a:gd name="T19" fmla="*/ 86 h 86"/>
                <a:gd name="T20" fmla="*/ 76 w 78"/>
                <a:gd name="T21" fmla="*/ 83 h 86"/>
                <a:gd name="T22" fmla="*/ 74 w 78"/>
                <a:gd name="T23" fmla="*/ 82 h 86"/>
                <a:gd name="T24" fmla="*/ 2 w 78"/>
                <a:gd name="T25" fmla="*/ 82 h 86"/>
                <a:gd name="T26" fmla="*/ 2 w 78"/>
                <a:gd name="T27" fmla="*/ 67 h 86"/>
                <a:gd name="T28" fmla="*/ 6 w 78"/>
                <a:gd name="T29" fmla="*/ 70 h 86"/>
                <a:gd name="T30" fmla="*/ 63 w 78"/>
                <a:gd name="T31" fmla="*/ 70 h 86"/>
                <a:gd name="T32" fmla="*/ 63 w 78"/>
                <a:gd name="T33" fmla="*/ 46 h 86"/>
                <a:gd name="T34" fmla="*/ 2 w 78"/>
                <a:gd name="T35" fmla="*/ 46 h 86"/>
                <a:gd name="T36" fmla="*/ 2 w 78"/>
                <a:gd name="T37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" h="86">
                  <a:moveTo>
                    <a:pt x="2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7" y="14"/>
                    <a:pt x="76" y="13"/>
                  </a:cubicBezTo>
                  <a:cubicBezTo>
                    <a:pt x="75" y="13"/>
                    <a:pt x="75" y="13"/>
                    <a:pt x="74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4"/>
                    <a:pt x="77" y="83"/>
                    <a:pt x="76" y="83"/>
                  </a:cubicBezTo>
                  <a:cubicBezTo>
                    <a:pt x="75" y="83"/>
                    <a:pt x="75" y="82"/>
                    <a:pt x="74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2" y="46"/>
                    <a:pt x="2" y="46"/>
                    <a:pt x="2" y="46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0E3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5929313" y="2612114"/>
              <a:ext cx="184150" cy="204788"/>
            </a:xfrm>
            <a:custGeom>
              <a:avLst/>
              <a:gdLst>
                <a:gd name="T0" fmla="*/ 30 w 76"/>
                <a:gd name="T1" fmla="*/ 16 h 85"/>
                <a:gd name="T2" fmla="*/ 0 w 76"/>
                <a:gd name="T3" fmla="*/ 16 h 85"/>
                <a:gd name="T4" fmla="*/ 0 w 76"/>
                <a:gd name="T5" fmla="*/ 0 h 85"/>
                <a:gd name="T6" fmla="*/ 3 w 76"/>
                <a:gd name="T7" fmla="*/ 3 h 85"/>
                <a:gd name="T8" fmla="*/ 76 w 76"/>
                <a:gd name="T9" fmla="*/ 3 h 85"/>
                <a:gd name="T10" fmla="*/ 76 w 76"/>
                <a:gd name="T11" fmla="*/ 19 h 85"/>
                <a:gd name="T12" fmla="*/ 74 w 76"/>
                <a:gd name="T13" fmla="*/ 16 h 85"/>
                <a:gd name="T14" fmla="*/ 71 w 76"/>
                <a:gd name="T15" fmla="*/ 16 h 85"/>
                <a:gd name="T16" fmla="*/ 45 w 76"/>
                <a:gd name="T17" fmla="*/ 16 h 85"/>
                <a:gd name="T18" fmla="*/ 45 w 76"/>
                <a:gd name="T19" fmla="*/ 85 h 85"/>
                <a:gd name="T20" fmla="*/ 30 w 76"/>
                <a:gd name="T21" fmla="*/ 85 h 85"/>
                <a:gd name="T22" fmla="*/ 30 w 76"/>
                <a:gd name="T23" fmla="*/ 1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85">
                  <a:moveTo>
                    <a:pt x="3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5" y="18"/>
                    <a:pt x="75" y="17"/>
                    <a:pt x="74" y="16"/>
                  </a:cubicBezTo>
                  <a:cubicBezTo>
                    <a:pt x="73" y="16"/>
                    <a:pt x="72" y="16"/>
                    <a:pt x="71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30" y="85"/>
                    <a:pt x="30" y="85"/>
                    <a:pt x="30" y="85"/>
                  </a:cubicBezTo>
                  <a:lnTo>
                    <a:pt x="30" y="16"/>
                  </a:lnTo>
                  <a:close/>
                </a:path>
              </a:pathLst>
            </a:custGeom>
            <a:solidFill>
              <a:srgbClr val="0E3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5"/>
            <p:cNvSpPr>
              <a:spLocks noEditPoints="1"/>
            </p:cNvSpPr>
            <p:nvPr/>
          </p:nvSpPr>
          <p:spPr bwMode="auto">
            <a:xfrm>
              <a:off x="6122988" y="2618464"/>
              <a:ext cx="200025" cy="198438"/>
            </a:xfrm>
            <a:custGeom>
              <a:avLst/>
              <a:gdLst>
                <a:gd name="T0" fmla="*/ 3 w 126"/>
                <a:gd name="T1" fmla="*/ 6 h 125"/>
                <a:gd name="T2" fmla="*/ 0 w 126"/>
                <a:gd name="T3" fmla="*/ 0 h 125"/>
                <a:gd name="T4" fmla="*/ 126 w 126"/>
                <a:gd name="T5" fmla="*/ 0 h 125"/>
                <a:gd name="T6" fmla="*/ 126 w 126"/>
                <a:gd name="T7" fmla="*/ 125 h 125"/>
                <a:gd name="T8" fmla="*/ 3 w 126"/>
                <a:gd name="T9" fmla="*/ 125 h 125"/>
                <a:gd name="T10" fmla="*/ 3 w 126"/>
                <a:gd name="T11" fmla="*/ 6 h 125"/>
                <a:gd name="T12" fmla="*/ 26 w 126"/>
                <a:gd name="T13" fmla="*/ 18 h 125"/>
                <a:gd name="T14" fmla="*/ 26 w 126"/>
                <a:gd name="T15" fmla="*/ 107 h 125"/>
                <a:gd name="T16" fmla="*/ 103 w 126"/>
                <a:gd name="T17" fmla="*/ 107 h 125"/>
                <a:gd name="T18" fmla="*/ 103 w 126"/>
                <a:gd name="T19" fmla="*/ 18 h 125"/>
                <a:gd name="T20" fmla="*/ 26 w 126"/>
                <a:gd name="T21" fmla="*/ 1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6" h="125">
                  <a:moveTo>
                    <a:pt x="3" y="6"/>
                  </a:moveTo>
                  <a:lnTo>
                    <a:pt x="0" y="0"/>
                  </a:lnTo>
                  <a:lnTo>
                    <a:pt x="126" y="0"/>
                  </a:lnTo>
                  <a:lnTo>
                    <a:pt x="126" y="125"/>
                  </a:lnTo>
                  <a:lnTo>
                    <a:pt x="3" y="125"/>
                  </a:lnTo>
                  <a:lnTo>
                    <a:pt x="3" y="6"/>
                  </a:lnTo>
                  <a:close/>
                  <a:moveTo>
                    <a:pt x="26" y="18"/>
                  </a:moveTo>
                  <a:lnTo>
                    <a:pt x="26" y="107"/>
                  </a:lnTo>
                  <a:lnTo>
                    <a:pt x="103" y="107"/>
                  </a:lnTo>
                  <a:lnTo>
                    <a:pt x="103" y="18"/>
                  </a:lnTo>
                  <a:lnTo>
                    <a:pt x="26" y="18"/>
                  </a:lnTo>
                  <a:close/>
                </a:path>
              </a:pathLst>
            </a:custGeom>
            <a:solidFill>
              <a:srgbClr val="0E3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6"/>
            <p:cNvSpPr>
              <a:spLocks noEditPoints="1"/>
            </p:cNvSpPr>
            <p:nvPr/>
          </p:nvSpPr>
          <p:spPr bwMode="auto">
            <a:xfrm>
              <a:off x="6335713" y="2618464"/>
              <a:ext cx="190500" cy="198438"/>
            </a:xfrm>
            <a:custGeom>
              <a:avLst/>
              <a:gdLst>
                <a:gd name="T0" fmla="*/ 2 w 79"/>
                <a:gd name="T1" fmla="*/ 4 h 82"/>
                <a:gd name="T2" fmla="*/ 0 w 79"/>
                <a:gd name="T3" fmla="*/ 0 h 82"/>
                <a:gd name="T4" fmla="*/ 78 w 79"/>
                <a:gd name="T5" fmla="*/ 0 h 82"/>
                <a:gd name="T6" fmla="*/ 78 w 79"/>
                <a:gd name="T7" fmla="*/ 49 h 82"/>
                <a:gd name="T8" fmla="*/ 76 w 79"/>
                <a:gd name="T9" fmla="*/ 46 h 82"/>
                <a:gd name="T10" fmla="*/ 74 w 79"/>
                <a:gd name="T11" fmla="*/ 45 h 82"/>
                <a:gd name="T12" fmla="*/ 58 w 79"/>
                <a:gd name="T13" fmla="*/ 45 h 82"/>
                <a:gd name="T14" fmla="*/ 79 w 79"/>
                <a:gd name="T15" fmla="*/ 82 h 82"/>
                <a:gd name="T16" fmla="*/ 62 w 79"/>
                <a:gd name="T17" fmla="*/ 82 h 82"/>
                <a:gd name="T18" fmla="*/ 42 w 79"/>
                <a:gd name="T19" fmla="*/ 45 h 82"/>
                <a:gd name="T20" fmla="*/ 17 w 79"/>
                <a:gd name="T21" fmla="*/ 45 h 82"/>
                <a:gd name="T22" fmla="*/ 17 w 79"/>
                <a:gd name="T23" fmla="*/ 82 h 82"/>
                <a:gd name="T24" fmla="*/ 2 w 79"/>
                <a:gd name="T25" fmla="*/ 82 h 82"/>
                <a:gd name="T26" fmla="*/ 2 w 79"/>
                <a:gd name="T27" fmla="*/ 4 h 82"/>
                <a:gd name="T28" fmla="*/ 17 w 79"/>
                <a:gd name="T29" fmla="*/ 33 h 82"/>
                <a:gd name="T30" fmla="*/ 63 w 79"/>
                <a:gd name="T31" fmla="*/ 33 h 82"/>
                <a:gd name="T32" fmla="*/ 63 w 79"/>
                <a:gd name="T33" fmla="*/ 13 h 82"/>
                <a:gd name="T34" fmla="*/ 17 w 79"/>
                <a:gd name="T35" fmla="*/ 13 h 82"/>
                <a:gd name="T36" fmla="*/ 17 w 79"/>
                <a:gd name="T37" fmla="*/ 3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82">
                  <a:moveTo>
                    <a:pt x="2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7" y="48"/>
                    <a:pt x="77" y="47"/>
                    <a:pt x="76" y="46"/>
                  </a:cubicBezTo>
                  <a:cubicBezTo>
                    <a:pt x="75" y="46"/>
                    <a:pt x="74" y="45"/>
                    <a:pt x="74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2" y="82"/>
                    <a:pt x="2" y="82"/>
                    <a:pt x="2" y="82"/>
                  </a:cubicBezTo>
                  <a:lnTo>
                    <a:pt x="2" y="4"/>
                  </a:lnTo>
                  <a:close/>
                  <a:moveTo>
                    <a:pt x="17" y="33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17" y="33"/>
                  </a:lnTo>
                  <a:close/>
                </a:path>
              </a:pathLst>
            </a:custGeom>
            <a:solidFill>
              <a:srgbClr val="0E3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6537325" y="2618464"/>
              <a:ext cx="188913" cy="207963"/>
            </a:xfrm>
            <a:custGeom>
              <a:avLst/>
              <a:gdLst>
                <a:gd name="T0" fmla="*/ 75 w 78"/>
                <a:gd name="T1" fmla="*/ 51 h 86"/>
                <a:gd name="T2" fmla="*/ 74 w 78"/>
                <a:gd name="T3" fmla="*/ 48 h 86"/>
                <a:gd name="T4" fmla="*/ 71 w 78"/>
                <a:gd name="T5" fmla="*/ 47 h 86"/>
                <a:gd name="T6" fmla="*/ 17 w 78"/>
                <a:gd name="T7" fmla="*/ 47 h 86"/>
                <a:gd name="T8" fmla="*/ 17 w 78"/>
                <a:gd name="T9" fmla="*/ 70 h 86"/>
                <a:gd name="T10" fmla="*/ 78 w 78"/>
                <a:gd name="T11" fmla="*/ 70 h 86"/>
                <a:gd name="T12" fmla="*/ 78 w 78"/>
                <a:gd name="T13" fmla="*/ 86 h 86"/>
                <a:gd name="T14" fmla="*/ 76 w 78"/>
                <a:gd name="T15" fmla="*/ 83 h 86"/>
                <a:gd name="T16" fmla="*/ 73 w 78"/>
                <a:gd name="T17" fmla="*/ 82 h 86"/>
                <a:gd name="T18" fmla="*/ 2 w 78"/>
                <a:gd name="T19" fmla="*/ 82 h 86"/>
                <a:gd name="T20" fmla="*/ 2 w 78"/>
                <a:gd name="T21" fmla="*/ 4 h 86"/>
                <a:gd name="T22" fmla="*/ 0 w 78"/>
                <a:gd name="T23" fmla="*/ 0 h 86"/>
                <a:gd name="T24" fmla="*/ 78 w 78"/>
                <a:gd name="T25" fmla="*/ 0 h 86"/>
                <a:gd name="T26" fmla="*/ 78 w 78"/>
                <a:gd name="T27" fmla="*/ 16 h 86"/>
                <a:gd name="T28" fmla="*/ 76 w 78"/>
                <a:gd name="T29" fmla="*/ 13 h 86"/>
                <a:gd name="T30" fmla="*/ 73 w 78"/>
                <a:gd name="T31" fmla="*/ 12 h 86"/>
                <a:gd name="T32" fmla="*/ 17 w 78"/>
                <a:gd name="T33" fmla="*/ 12 h 86"/>
                <a:gd name="T34" fmla="*/ 17 w 78"/>
                <a:gd name="T35" fmla="*/ 35 h 86"/>
                <a:gd name="T36" fmla="*/ 75 w 78"/>
                <a:gd name="T37" fmla="*/ 35 h 86"/>
                <a:gd name="T38" fmla="*/ 75 w 78"/>
                <a:gd name="T39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86">
                  <a:moveTo>
                    <a:pt x="75" y="51"/>
                  </a:moveTo>
                  <a:cubicBezTo>
                    <a:pt x="75" y="50"/>
                    <a:pt x="74" y="49"/>
                    <a:pt x="74" y="48"/>
                  </a:cubicBezTo>
                  <a:cubicBezTo>
                    <a:pt x="73" y="48"/>
                    <a:pt x="72" y="47"/>
                    <a:pt x="71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7" y="84"/>
                    <a:pt x="77" y="83"/>
                    <a:pt x="76" y="83"/>
                  </a:cubicBezTo>
                  <a:cubicBezTo>
                    <a:pt x="75" y="82"/>
                    <a:pt x="74" y="82"/>
                    <a:pt x="73" y="82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7" y="15"/>
                    <a:pt x="77" y="14"/>
                    <a:pt x="76" y="13"/>
                  </a:cubicBezTo>
                  <a:cubicBezTo>
                    <a:pt x="75" y="13"/>
                    <a:pt x="74" y="12"/>
                    <a:pt x="73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75" y="35"/>
                    <a:pt x="75" y="35"/>
                    <a:pt x="75" y="35"/>
                  </a:cubicBezTo>
                  <a:lnTo>
                    <a:pt x="75" y="51"/>
                  </a:lnTo>
                  <a:close/>
                </a:path>
              </a:pathLst>
            </a:custGeom>
            <a:solidFill>
              <a:srgbClr val="0E3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5086350" y="3034389"/>
              <a:ext cx="2268538" cy="244475"/>
            </a:xfrm>
            <a:custGeom>
              <a:avLst/>
              <a:gdLst>
                <a:gd name="T0" fmla="*/ 1226 w 1429"/>
                <a:gd name="T1" fmla="*/ 0 h 154"/>
                <a:gd name="T2" fmla="*/ 204 w 1429"/>
                <a:gd name="T3" fmla="*/ 0 h 154"/>
                <a:gd name="T4" fmla="*/ 0 w 1429"/>
                <a:gd name="T5" fmla="*/ 154 h 154"/>
                <a:gd name="T6" fmla="*/ 1429 w 1429"/>
                <a:gd name="T7" fmla="*/ 154 h 154"/>
                <a:gd name="T8" fmla="*/ 1226 w 1429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154">
                  <a:moveTo>
                    <a:pt x="1226" y="0"/>
                  </a:moveTo>
                  <a:lnTo>
                    <a:pt x="204" y="0"/>
                  </a:lnTo>
                  <a:lnTo>
                    <a:pt x="0" y="154"/>
                  </a:lnTo>
                  <a:lnTo>
                    <a:pt x="1429" y="154"/>
                  </a:lnTo>
                  <a:lnTo>
                    <a:pt x="1226" y="0"/>
                  </a:lnTo>
                  <a:close/>
                </a:path>
              </a:pathLst>
            </a:cu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9"/>
            <p:cNvSpPr>
              <a:spLocks/>
            </p:cNvSpPr>
            <p:nvPr/>
          </p:nvSpPr>
          <p:spPr bwMode="auto">
            <a:xfrm>
              <a:off x="6924675" y="3034389"/>
              <a:ext cx="430213" cy="244475"/>
            </a:xfrm>
            <a:custGeom>
              <a:avLst/>
              <a:gdLst>
                <a:gd name="T0" fmla="*/ 68 w 271"/>
                <a:gd name="T1" fmla="*/ 0 h 154"/>
                <a:gd name="T2" fmla="*/ 0 w 271"/>
                <a:gd name="T3" fmla="*/ 0 h 154"/>
                <a:gd name="T4" fmla="*/ 177 w 271"/>
                <a:gd name="T5" fmla="*/ 154 h 154"/>
                <a:gd name="T6" fmla="*/ 271 w 271"/>
                <a:gd name="T7" fmla="*/ 154 h 154"/>
                <a:gd name="T8" fmla="*/ 68 w 271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154">
                  <a:moveTo>
                    <a:pt x="68" y="0"/>
                  </a:moveTo>
                  <a:lnTo>
                    <a:pt x="0" y="0"/>
                  </a:lnTo>
                  <a:lnTo>
                    <a:pt x="177" y="154"/>
                  </a:lnTo>
                  <a:lnTo>
                    <a:pt x="271" y="154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6707188" y="3034389"/>
              <a:ext cx="346075" cy="244475"/>
            </a:xfrm>
            <a:custGeom>
              <a:avLst/>
              <a:gdLst>
                <a:gd name="T0" fmla="*/ 68 w 218"/>
                <a:gd name="T1" fmla="*/ 0 h 154"/>
                <a:gd name="T2" fmla="*/ 0 w 218"/>
                <a:gd name="T3" fmla="*/ 0 h 154"/>
                <a:gd name="T4" fmla="*/ 122 w 218"/>
                <a:gd name="T5" fmla="*/ 154 h 154"/>
                <a:gd name="T6" fmla="*/ 218 w 218"/>
                <a:gd name="T7" fmla="*/ 154 h 154"/>
                <a:gd name="T8" fmla="*/ 68 w 218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54">
                  <a:moveTo>
                    <a:pt x="68" y="0"/>
                  </a:moveTo>
                  <a:lnTo>
                    <a:pt x="0" y="0"/>
                  </a:lnTo>
                  <a:lnTo>
                    <a:pt x="122" y="154"/>
                  </a:lnTo>
                  <a:lnTo>
                    <a:pt x="218" y="154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6492875" y="3034389"/>
              <a:ext cx="257175" cy="244475"/>
            </a:xfrm>
            <a:custGeom>
              <a:avLst/>
              <a:gdLst>
                <a:gd name="T0" fmla="*/ 67 w 162"/>
                <a:gd name="T1" fmla="*/ 0 h 154"/>
                <a:gd name="T2" fmla="*/ 0 w 162"/>
                <a:gd name="T3" fmla="*/ 0 h 154"/>
                <a:gd name="T4" fmla="*/ 67 w 162"/>
                <a:gd name="T5" fmla="*/ 154 h 154"/>
                <a:gd name="T6" fmla="*/ 162 w 162"/>
                <a:gd name="T7" fmla="*/ 154 h 154"/>
                <a:gd name="T8" fmla="*/ 67 w 162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154">
                  <a:moveTo>
                    <a:pt x="67" y="0"/>
                  </a:moveTo>
                  <a:lnTo>
                    <a:pt x="0" y="0"/>
                  </a:lnTo>
                  <a:lnTo>
                    <a:pt x="67" y="154"/>
                  </a:lnTo>
                  <a:lnTo>
                    <a:pt x="162" y="154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2"/>
            <p:cNvSpPr>
              <a:spLocks/>
            </p:cNvSpPr>
            <p:nvPr/>
          </p:nvSpPr>
          <p:spPr bwMode="auto">
            <a:xfrm>
              <a:off x="6275388" y="3034389"/>
              <a:ext cx="173038" cy="244475"/>
            </a:xfrm>
            <a:custGeom>
              <a:avLst/>
              <a:gdLst>
                <a:gd name="T0" fmla="*/ 68 w 109"/>
                <a:gd name="T1" fmla="*/ 0 h 154"/>
                <a:gd name="T2" fmla="*/ 0 w 109"/>
                <a:gd name="T3" fmla="*/ 0 h 154"/>
                <a:gd name="T4" fmla="*/ 13 w 109"/>
                <a:gd name="T5" fmla="*/ 154 h 154"/>
                <a:gd name="T6" fmla="*/ 109 w 109"/>
                <a:gd name="T7" fmla="*/ 154 h 154"/>
                <a:gd name="T8" fmla="*/ 68 w 109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54">
                  <a:moveTo>
                    <a:pt x="68" y="0"/>
                  </a:moveTo>
                  <a:lnTo>
                    <a:pt x="0" y="0"/>
                  </a:lnTo>
                  <a:lnTo>
                    <a:pt x="13" y="154"/>
                  </a:lnTo>
                  <a:lnTo>
                    <a:pt x="109" y="154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5994400" y="3034389"/>
              <a:ext cx="171450" cy="244475"/>
            </a:xfrm>
            <a:custGeom>
              <a:avLst/>
              <a:gdLst>
                <a:gd name="T0" fmla="*/ 41 w 108"/>
                <a:gd name="T1" fmla="*/ 0 h 154"/>
                <a:gd name="T2" fmla="*/ 0 w 108"/>
                <a:gd name="T3" fmla="*/ 154 h 154"/>
                <a:gd name="T4" fmla="*/ 94 w 108"/>
                <a:gd name="T5" fmla="*/ 154 h 154"/>
                <a:gd name="T6" fmla="*/ 108 w 108"/>
                <a:gd name="T7" fmla="*/ 0 h 154"/>
                <a:gd name="T8" fmla="*/ 41 w 108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54">
                  <a:moveTo>
                    <a:pt x="41" y="0"/>
                  </a:moveTo>
                  <a:lnTo>
                    <a:pt x="0" y="154"/>
                  </a:lnTo>
                  <a:lnTo>
                    <a:pt x="94" y="154"/>
                  </a:lnTo>
                  <a:lnTo>
                    <a:pt x="108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5692775" y="3034389"/>
              <a:ext cx="258763" cy="244475"/>
            </a:xfrm>
            <a:custGeom>
              <a:avLst/>
              <a:gdLst>
                <a:gd name="T0" fmla="*/ 94 w 163"/>
                <a:gd name="T1" fmla="*/ 0 h 154"/>
                <a:gd name="T2" fmla="*/ 0 w 163"/>
                <a:gd name="T3" fmla="*/ 154 h 154"/>
                <a:gd name="T4" fmla="*/ 94 w 163"/>
                <a:gd name="T5" fmla="*/ 154 h 154"/>
                <a:gd name="T6" fmla="*/ 163 w 163"/>
                <a:gd name="T7" fmla="*/ 0 h 154"/>
                <a:gd name="T8" fmla="*/ 94 w 163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54">
                  <a:moveTo>
                    <a:pt x="94" y="0"/>
                  </a:moveTo>
                  <a:lnTo>
                    <a:pt x="0" y="154"/>
                  </a:lnTo>
                  <a:lnTo>
                    <a:pt x="94" y="154"/>
                  </a:lnTo>
                  <a:lnTo>
                    <a:pt x="163" y="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5387975" y="3034389"/>
              <a:ext cx="346075" cy="244475"/>
            </a:xfrm>
            <a:custGeom>
              <a:avLst/>
              <a:gdLst>
                <a:gd name="T0" fmla="*/ 149 w 218"/>
                <a:gd name="T1" fmla="*/ 0 h 154"/>
                <a:gd name="T2" fmla="*/ 0 w 218"/>
                <a:gd name="T3" fmla="*/ 154 h 154"/>
                <a:gd name="T4" fmla="*/ 96 w 218"/>
                <a:gd name="T5" fmla="*/ 154 h 154"/>
                <a:gd name="T6" fmla="*/ 218 w 218"/>
                <a:gd name="T7" fmla="*/ 0 h 154"/>
                <a:gd name="T8" fmla="*/ 149 w 218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154">
                  <a:moveTo>
                    <a:pt x="149" y="0"/>
                  </a:moveTo>
                  <a:lnTo>
                    <a:pt x="0" y="154"/>
                  </a:lnTo>
                  <a:lnTo>
                    <a:pt x="96" y="154"/>
                  </a:lnTo>
                  <a:lnTo>
                    <a:pt x="218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5086350" y="3034389"/>
              <a:ext cx="431800" cy="244475"/>
            </a:xfrm>
            <a:custGeom>
              <a:avLst/>
              <a:gdLst>
                <a:gd name="T0" fmla="*/ 204 w 272"/>
                <a:gd name="T1" fmla="*/ 0 h 154"/>
                <a:gd name="T2" fmla="*/ 0 w 272"/>
                <a:gd name="T3" fmla="*/ 154 h 154"/>
                <a:gd name="T4" fmla="*/ 96 w 272"/>
                <a:gd name="T5" fmla="*/ 154 h 154"/>
                <a:gd name="T6" fmla="*/ 272 w 272"/>
                <a:gd name="T7" fmla="*/ 0 h 154"/>
                <a:gd name="T8" fmla="*/ 204 w 272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54">
                  <a:moveTo>
                    <a:pt x="204" y="0"/>
                  </a:moveTo>
                  <a:lnTo>
                    <a:pt x="0" y="154"/>
                  </a:lnTo>
                  <a:lnTo>
                    <a:pt x="96" y="154"/>
                  </a:lnTo>
                  <a:lnTo>
                    <a:pt x="272" y="0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FF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5086350" y="3278864"/>
              <a:ext cx="152400" cy="139700"/>
            </a:xfrm>
            <a:custGeom>
              <a:avLst/>
              <a:gdLst>
                <a:gd name="T0" fmla="*/ 63 w 63"/>
                <a:gd name="T1" fmla="*/ 27 h 58"/>
                <a:gd name="T2" fmla="*/ 32 w 63"/>
                <a:gd name="T3" fmla="*/ 58 h 58"/>
                <a:gd name="T4" fmla="*/ 0 w 63"/>
                <a:gd name="T5" fmla="*/ 27 h 58"/>
                <a:gd name="T6" fmla="*/ 0 w 63"/>
                <a:gd name="T7" fmla="*/ 0 h 58"/>
                <a:gd name="T8" fmla="*/ 63 w 63"/>
                <a:gd name="T9" fmla="*/ 0 h 58"/>
                <a:gd name="T10" fmla="*/ 63 w 63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63" y="27"/>
                  </a:moveTo>
                  <a:cubicBezTo>
                    <a:pt x="63" y="44"/>
                    <a:pt x="49" y="58"/>
                    <a:pt x="32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FF6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5238750" y="3278864"/>
              <a:ext cx="152400" cy="139700"/>
            </a:xfrm>
            <a:custGeom>
              <a:avLst/>
              <a:gdLst>
                <a:gd name="T0" fmla="*/ 63 w 63"/>
                <a:gd name="T1" fmla="*/ 27 h 58"/>
                <a:gd name="T2" fmla="*/ 31 w 63"/>
                <a:gd name="T3" fmla="*/ 58 h 58"/>
                <a:gd name="T4" fmla="*/ 0 w 63"/>
                <a:gd name="T5" fmla="*/ 27 h 58"/>
                <a:gd name="T6" fmla="*/ 0 w 63"/>
                <a:gd name="T7" fmla="*/ 0 h 58"/>
                <a:gd name="T8" fmla="*/ 63 w 63"/>
                <a:gd name="T9" fmla="*/ 0 h 58"/>
                <a:gd name="T10" fmla="*/ 63 w 63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63" y="27"/>
                  </a:moveTo>
                  <a:cubicBezTo>
                    <a:pt x="63" y="44"/>
                    <a:pt x="49" y="58"/>
                    <a:pt x="31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391150" y="3278864"/>
              <a:ext cx="149225" cy="139700"/>
            </a:xfrm>
            <a:custGeom>
              <a:avLst/>
              <a:gdLst>
                <a:gd name="T0" fmla="*/ 62 w 62"/>
                <a:gd name="T1" fmla="*/ 27 h 58"/>
                <a:gd name="T2" fmla="*/ 31 w 62"/>
                <a:gd name="T3" fmla="*/ 58 h 58"/>
                <a:gd name="T4" fmla="*/ 0 w 62"/>
                <a:gd name="T5" fmla="*/ 27 h 58"/>
                <a:gd name="T6" fmla="*/ 0 w 62"/>
                <a:gd name="T7" fmla="*/ 0 h 58"/>
                <a:gd name="T8" fmla="*/ 62 w 62"/>
                <a:gd name="T9" fmla="*/ 0 h 58"/>
                <a:gd name="T10" fmla="*/ 62 w 62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58">
                  <a:moveTo>
                    <a:pt x="62" y="27"/>
                  </a:moveTo>
                  <a:cubicBezTo>
                    <a:pt x="62" y="44"/>
                    <a:pt x="48" y="58"/>
                    <a:pt x="31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27"/>
                  </a:lnTo>
                  <a:close/>
                </a:path>
              </a:pathLst>
            </a:custGeom>
            <a:solidFill>
              <a:srgbClr val="FF6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5540375" y="3278864"/>
              <a:ext cx="152400" cy="139700"/>
            </a:xfrm>
            <a:custGeom>
              <a:avLst/>
              <a:gdLst>
                <a:gd name="T0" fmla="*/ 63 w 63"/>
                <a:gd name="T1" fmla="*/ 27 h 58"/>
                <a:gd name="T2" fmla="*/ 32 w 63"/>
                <a:gd name="T3" fmla="*/ 58 h 58"/>
                <a:gd name="T4" fmla="*/ 0 w 63"/>
                <a:gd name="T5" fmla="*/ 27 h 58"/>
                <a:gd name="T6" fmla="*/ 0 w 63"/>
                <a:gd name="T7" fmla="*/ 0 h 58"/>
                <a:gd name="T8" fmla="*/ 63 w 63"/>
                <a:gd name="T9" fmla="*/ 0 h 58"/>
                <a:gd name="T10" fmla="*/ 63 w 63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63" y="27"/>
                  </a:moveTo>
                  <a:cubicBezTo>
                    <a:pt x="63" y="44"/>
                    <a:pt x="49" y="58"/>
                    <a:pt x="32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1"/>
            <p:cNvSpPr>
              <a:spLocks/>
            </p:cNvSpPr>
            <p:nvPr/>
          </p:nvSpPr>
          <p:spPr bwMode="auto">
            <a:xfrm>
              <a:off x="5692775" y="3278864"/>
              <a:ext cx="152400" cy="139700"/>
            </a:xfrm>
            <a:custGeom>
              <a:avLst/>
              <a:gdLst>
                <a:gd name="T0" fmla="*/ 63 w 63"/>
                <a:gd name="T1" fmla="*/ 27 h 58"/>
                <a:gd name="T2" fmla="*/ 31 w 63"/>
                <a:gd name="T3" fmla="*/ 58 h 58"/>
                <a:gd name="T4" fmla="*/ 0 w 63"/>
                <a:gd name="T5" fmla="*/ 27 h 58"/>
                <a:gd name="T6" fmla="*/ 0 w 63"/>
                <a:gd name="T7" fmla="*/ 0 h 58"/>
                <a:gd name="T8" fmla="*/ 63 w 63"/>
                <a:gd name="T9" fmla="*/ 0 h 58"/>
                <a:gd name="T10" fmla="*/ 63 w 63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63" y="27"/>
                  </a:moveTo>
                  <a:cubicBezTo>
                    <a:pt x="63" y="44"/>
                    <a:pt x="49" y="58"/>
                    <a:pt x="31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FF6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845175" y="3278864"/>
              <a:ext cx="149225" cy="139700"/>
            </a:xfrm>
            <a:custGeom>
              <a:avLst/>
              <a:gdLst>
                <a:gd name="T0" fmla="*/ 62 w 62"/>
                <a:gd name="T1" fmla="*/ 27 h 58"/>
                <a:gd name="T2" fmla="*/ 31 w 62"/>
                <a:gd name="T3" fmla="*/ 58 h 58"/>
                <a:gd name="T4" fmla="*/ 0 w 62"/>
                <a:gd name="T5" fmla="*/ 27 h 58"/>
                <a:gd name="T6" fmla="*/ 0 w 62"/>
                <a:gd name="T7" fmla="*/ 0 h 58"/>
                <a:gd name="T8" fmla="*/ 62 w 62"/>
                <a:gd name="T9" fmla="*/ 0 h 58"/>
                <a:gd name="T10" fmla="*/ 62 w 62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58">
                  <a:moveTo>
                    <a:pt x="62" y="27"/>
                  </a:moveTo>
                  <a:cubicBezTo>
                    <a:pt x="62" y="44"/>
                    <a:pt x="48" y="58"/>
                    <a:pt x="31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2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994400" y="3278864"/>
              <a:ext cx="152400" cy="139700"/>
            </a:xfrm>
            <a:custGeom>
              <a:avLst/>
              <a:gdLst>
                <a:gd name="T0" fmla="*/ 63 w 63"/>
                <a:gd name="T1" fmla="*/ 27 h 58"/>
                <a:gd name="T2" fmla="*/ 32 w 63"/>
                <a:gd name="T3" fmla="*/ 58 h 58"/>
                <a:gd name="T4" fmla="*/ 0 w 63"/>
                <a:gd name="T5" fmla="*/ 27 h 58"/>
                <a:gd name="T6" fmla="*/ 0 w 63"/>
                <a:gd name="T7" fmla="*/ 0 h 58"/>
                <a:gd name="T8" fmla="*/ 63 w 63"/>
                <a:gd name="T9" fmla="*/ 0 h 58"/>
                <a:gd name="T10" fmla="*/ 63 w 63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63" y="27"/>
                  </a:moveTo>
                  <a:cubicBezTo>
                    <a:pt x="63" y="44"/>
                    <a:pt x="49" y="58"/>
                    <a:pt x="32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FF6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146800" y="3278864"/>
              <a:ext cx="152400" cy="139700"/>
            </a:xfrm>
            <a:custGeom>
              <a:avLst/>
              <a:gdLst>
                <a:gd name="T0" fmla="*/ 63 w 63"/>
                <a:gd name="T1" fmla="*/ 27 h 58"/>
                <a:gd name="T2" fmla="*/ 31 w 63"/>
                <a:gd name="T3" fmla="*/ 58 h 58"/>
                <a:gd name="T4" fmla="*/ 0 w 63"/>
                <a:gd name="T5" fmla="*/ 27 h 58"/>
                <a:gd name="T6" fmla="*/ 0 w 63"/>
                <a:gd name="T7" fmla="*/ 0 h 58"/>
                <a:gd name="T8" fmla="*/ 63 w 63"/>
                <a:gd name="T9" fmla="*/ 0 h 58"/>
                <a:gd name="T10" fmla="*/ 63 w 63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63" y="27"/>
                  </a:moveTo>
                  <a:cubicBezTo>
                    <a:pt x="63" y="44"/>
                    <a:pt x="49" y="58"/>
                    <a:pt x="31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299200" y="3278864"/>
              <a:ext cx="149225" cy="139700"/>
            </a:xfrm>
            <a:custGeom>
              <a:avLst/>
              <a:gdLst>
                <a:gd name="T0" fmla="*/ 62 w 62"/>
                <a:gd name="T1" fmla="*/ 27 h 58"/>
                <a:gd name="T2" fmla="*/ 31 w 62"/>
                <a:gd name="T3" fmla="*/ 58 h 58"/>
                <a:gd name="T4" fmla="*/ 0 w 62"/>
                <a:gd name="T5" fmla="*/ 27 h 58"/>
                <a:gd name="T6" fmla="*/ 0 w 62"/>
                <a:gd name="T7" fmla="*/ 0 h 58"/>
                <a:gd name="T8" fmla="*/ 62 w 62"/>
                <a:gd name="T9" fmla="*/ 0 h 58"/>
                <a:gd name="T10" fmla="*/ 62 w 62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58">
                  <a:moveTo>
                    <a:pt x="62" y="27"/>
                  </a:moveTo>
                  <a:cubicBezTo>
                    <a:pt x="62" y="44"/>
                    <a:pt x="48" y="58"/>
                    <a:pt x="31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27"/>
                  </a:lnTo>
                  <a:close/>
                </a:path>
              </a:pathLst>
            </a:custGeom>
            <a:solidFill>
              <a:srgbClr val="FF6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6"/>
            <p:cNvSpPr>
              <a:spLocks/>
            </p:cNvSpPr>
            <p:nvPr/>
          </p:nvSpPr>
          <p:spPr bwMode="auto">
            <a:xfrm>
              <a:off x="6448425" y="3278864"/>
              <a:ext cx="152400" cy="139700"/>
            </a:xfrm>
            <a:custGeom>
              <a:avLst/>
              <a:gdLst>
                <a:gd name="T0" fmla="*/ 63 w 63"/>
                <a:gd name="T1" fmla="*/ 27 h 58"/>
                <a:gd name="T2" fmla="*/ 32 w 63"/>
                <a:gd name="T3" fmla="*/ 58 h 58"/>
                <a:gd name="T4" fmla="*/ 0 w 63"/>
                <a:gd name="T5" fmla="*/ 27 h 58"/>
                <a:gd name="T6" fmla="*/ 0 w 63"/>
                <a:gd name="T7" fmla="*/ 0 h 58"/>
                <a:gd name="T8" fmla="*/ 63 w 63"/>
                <a:gd name="T9" fmla="*/ 0 h 58"/>
                <a:gd name="T10" fmla="*/ 63 w 63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63" y="27"/>
                  </a:moveTo>
                  <a:cubicBezTo>
                    <a:pt x="63" y="44"/>
                    <a:pt x="49" y="58"/>
                    <a:pt x="32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6600825" y="3278864"/>
              <a:ext cx="152400" cy="139700"/>
            </a:xfrm>
            <a:custGeom>
              <a:avLst/>
              <a:gdLst>
                <a:gd name="T0" fmla="*/ 63 w 63"/>
                <a:gd name="T1" fmla="*/ 27 h 58"/>
                <a:gd name="T2" fmla="*/ 31 w 63"/>
                <a:gd name="T3" fmla="*/ 58 h 58"/>
                <a:gd name="T4" fmla="*/ 0 w 63"/>
                <a:gd name="T5" fmla="*/ 27 h 58"/>
                <a:gd name="T6" fmla="*/ 0 w 63"/>
                <a:gd name="T7" fmla="*/ 0 h 58"/>
                <a:gd name="T8" fmla="*/ 63 w 63"/>
                <a:gd name="T9" fmla="*/ 0 h 58"/>
                <a:gd name="T10" fmla="*/ 63 w 63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63" y="27"/>
                  </a:moveTo>
                  <a:cubicBezTo>
                    <a:pt x="63" y="44"/>
                    <a:pt x="49" y="58"/>
                    <a:pt x="31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FF6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8"/>
            <p:cNvSpPr>
              <a:spLocks/>
            </p:cNvSpPr>
            <p:nvPr/>
          </p:nvSpPr>
          <p:spPr bwMode="auto">
            <a:xfrm>
              <a:off x="6753225" y="3278864"/>
              <a:ext cx="149225" cy="139700"/>
            </a:xfrm>
            <a:custGeom>
              <a:avLst/>
              <a:gdLst>
                <a:gd name="T0" fmla="*/ 62 w 62"/>
                <a:gd name="T1" fmla="*/ 27 h 58"/>
                <a:gd name="T2" fmla="*/ 31 w 62"/>
                <a:gd name="T3" fmla="*/ 58 h 58"/>
                <a:gd name="T4" fmla="*/ 0 w 62"/>
                <a:gd name="T5" fmla="*/ 27 h 58"/>
                <a:gd name="T6" fmla="*/ 0 w 62"/>
                <a:gd name="T7" fmla="*/ 0 h 58"/>
                <a:gd name="T8" fmla="*/ 62 w 62"/>
                <a:gd name="T9" fmla="*/ 0 h 58"/>
                <a:gd name="T10" fmla="*/ 62 w 62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58">
                  <a:moveTo>
                    <a:pt x="62" y="27"/>
                  </a:moveTo>
                  <a:cubicBezTo>
                    <a:pt x="62" y="44"/>
                    <a:pt x="48" y="58"/>
                    <a:pt x="31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2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6902450" y="3278864"/>
              <a:ext cx="152400" cy="139700"/>
            </a:xfrm>
            <a:custGeom>
              <a:avLst/>
              <a:gdLst>
                <a:gd name="T0" fmla="*/ 63 w 63"/>
                <a:gd name="T1" fmla="*/ 27 h 58"/>
                <a:gd name="T2" fmla="*/ 32 w 63"/>
                <a:gd name="T3" fmla="*/ 58 h 58"/>
                <a:gd name="T4" fmla="*/ 0 w 63"/>
                <a:gd name="T5" fmla="*/ 27 h 58"/>
                <a:gd name="T6" fmla="*/ 0 w 63"/>
                <a:gd name="T7" fmla="*/ 0 h 58"/>
                <a:gd name="T8" fmla="*/ 63 w 63"/>
                <a:gd name="T9" fmla="*/ 0 h 58"/>
                <a:gd name="T10" fmla="*/ 63 w 63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63" y="27"/>
                  </a:moveTo>
                  <a:cubicBezTo>
                    <a:pt x="63" y="44"/>
                    <a:pt x="49" y="58"/>
                    <a:pt x="32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FF6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054850" y="3278864"/>
              <a:ext cx="152400" cy="139700"/>
            </a:xfrm>
            <a:custGeom>
              <a:avLst/>
              <a:gdLst>
                <a:gd name="T0" fmla="*/ 63 w 63"/>
                <a:gd name="T1" fmla="*/ 27 h 58"/>
                <a:gd name="T2" fmla="*/ 31 w 63"/>
                <a:gd name="T3" fmla="*/ 58 h 58"/>
                <a:gd name="T4" fmla="*/ 0 w 63"/>
                <a:gd name="T5" fmla="*/ 27 h 58"/>
                <a:gd name="T6" fmla="*/ 0 w 63"/>
                <a:gd name="T7" fmla="*/ 0 h 58"/>
                <a:gd name="T8" fmla="*/ 63 w 63"/>
                <a:gd name="T9" fmla="*/ 0 h 58"/>
                <a:gd name="T10" fmla="*/ 63 w 63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8">
                  <a:moveTo>
                    <a:pt x="63" y="27"/>
                  </a:moveTo>
                  <a:cubicBezTo>
                    <a:pt x="63" y="44"/>
                    <a:pt x="49" y="58"/>
                    <a:pt x="31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7207250" y="3278864"/>
              <a:ext cx="149225" cy="139700"/>
            </a:xfrm>
            <a:custGeom>
              <a:avLst/>
              <a:gdLst>
                <a:gd name="T0" fmla="*/ 62 w 62"/>
                <a:gd name="T1" fmla="*/ 27 h 58"/>
                <a:gd name="T2" fmla="*/ 31 w 62"/>
                <a:gd name="T3" fmla="*/ 58 h 58"/>
                <a:gd name="T4" fmla="*/ 0 w 62"/>
                <a:gd name="T5" fmla="*/ 27 h 58"/>
                <a:gd name="T6" fmla="*/ 0 w 62"/>
                <a:gd name="T7" fmla="*/ 0 h 58"/>
                <a:gd name="T8" fmla="*/ 62 w 62"/>
                <a:gd name="T9" fmla="*/ 0 h 58"/>
                <a:gd name="T10" fmla="*/ 62 w 62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58">
                  <a:moveTo>
                    <a:pt x="62" y="27"/>
                  </a:moveTo>
                  <a:cubicBezTo>
                    <a:pt x="62" y="44"/>
                    <a:pt x="48" y="58"/>
                    <a:pt x="31" y="58"/>
                  </a:cubicBezTo>
                  <a:cubicBezTo>
                    <a:pt x="14" y="58"/>
                    <a:pt x="0" y="44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27"/>
                  </a:lnTo>
                  <a:close/>
                </a:path>
              </a:pathLst>
            </a:custGeom>
            <a:solidFill>
              <a:srgbClr val="FF6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2"/>
            <p:cNvSpPr>
              <a:spLocks/>
            </p:cNvSpPr>
            <p:nvPr/>
          </p:nvSpPr>
          <p:spPr bwMode="auto">
            <a:xfrm>
              <a:off x="7462838" y="3958314"/>
              <a:ext cx="231775" cy="231775"/>
            </a:xfrm>
            <a:custGeom>
              <a:avLst/>
              <a:gdLst>
                <a:gd name="T0" fmla="*/ 113 w 146"/>
                <a:gd name="T1" fmla="*/ 93 h 146"/>
                <a:gd name="T2" fmla="*/ 140 w 146"/>
                <a:gd name="T3" fmla="*/ 64 h 146"/>
                <a:gd name="T4" fmla="*/ 0 w 146"/>
                <a:gd name="T5" fmla="*/ 0 h 146"/>
                <a:gd name="T6" fmla="*/ 64 w 146"/>
                <a:gd name="T7" fmla="*/ 140 h 146"/>
                <a:gd name="T8" fmla="*/ 92 w 146"/>
                <a:gd name="T9" fmla="*/ 113 h 146"/>
                <a:gd name="T10" fmla="*/ 127 w 146"/>
                <a:gd name="T11" fmla="*/ 146 h 146"/>
                <a:gd name="T12" fmla="*/ 146 w 146"/>
                <a:gd name="T13" fmla="*/ 126 h 146"/>
                <a:gd name="T14" fmla="*/ 113 w 146"/>
                <a:gd name="T15" fmla="*/ 9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6" h="146">
                  <a:moveTo>
                    <a:pt x="113" y="93"/>
                  </a:moveTo>
                  <a:lnTo>
                    <a:pt x="140" y="64"/>
                  </a:lnTo>
                  <a:lnTo>
                    <a:pt x="0" y="0"/>
                  </a:lnTo>
                  <a:lnTo>
                    <a:pt x="64" y="140"/>
                  </a:lnTo>
                  <a:lnTo>
                    <a:pt x="92" y="113"/>
                  </a:lnTo>
                  <a:lnTo>
                    <a:pt x="127" y="146"/>
                  </a:lnTo>
                  <a:lnTo>
                    <a:pt x="146" y="126"/>
                  </a:lnTo>
                  <a:lnTo>
                    <a:pt x="113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3"/>
            <p:cNvSpPr>
              <a:spLocks/>
            </p:cNvSpPr>
            <p:nvPr/>
          </p:nvSpPr>
          <p:spPr bwMode="auto">
            <a:xfrm>
              <a:off x="7424738" y="1946952"/>
              <a:ext cx="1012825" cy="777875"/>
            </a:xfrm>
            <a:custGeom>
              <a:avLst/>
              <a:gdLst>
                <a:gd name="T0" fmla="*/ 26 w 419"/>
                <a:gd name="T1" fmla="*/ 0 h 322"/>
                <a:gd name="T2" fmla="*/ 393 w 419"/>
                <a:gd name="T3" fmla="*/ 0 h 322"/>
                <a:gd name="T4" fmla="*/ 419 w 419"/>
                <a:gd name="T5" fmla="*/ 26 h 322"/>
                <a:gd name="T6" fmla="*/ 419 w 419"/>
                <a:gd name="T7" fmla="*/ 236 h 322"/>
                <a:gd name="T8" fmla="*/ 393 w 419"/>
                <a:gd name="T9" fmla="*/ 261 h 322"/>
                <a:gd name="T10" fmla="*/ 140 w 419"/>
                <a:gd name="T11" fmla="*/ 261 h 322"/>
                <a:gd name="T12" fmla="*/ 80 w 419"/>
                <a:gd name="T13" fmla="*/ 322 h 322"/>
                <a:gd name="T14" fmla="*/ 80 w 419"/>
                <a:gd name="T15" fmla="*/ 261 h 322"/>
                <a:gd name="T16" fmla="*/ 26 w 419"/>
                <a:gd name="T17" fmla="*/ 261 h 322"/>
                <a:gd name="T18" fmla="*/ 0 w 419"/>
                <a:gd name="T19" fmla="*/ 236 h 322"/>
                <a:gd name="T20" fmla="*/ 0 w 419"/>
                <a:gd name="T21" fmla="*/ 26 h 322"/>
                <a:gd name="T22" fmla="*/ 26 w 419"/>
                <a:gd name="T2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22">
                  <a:moveTo>
                    <a:pt x="26" y="0"/>
                  </a:moveTo>
                  <a:cubicBezTo>
                    <a:pt x="393" y="0"/>
                    <a:pt x="393" y="0"/>
                    <a:pt x="393" y="0"/>
                  </a:cubicBezTo>
                  <a:cubicBezTo>
                    <a:pt x="407" y="0"/>
                    <a:pt x="419" y="12"/>
                    <a:pt x="419" y="26"/>
                  </a:cubicBezTo>
                  <a:cubicBezTo>
                    <a:pt x="419" y="236"/>
                    <a:pt x="419" y="236"/>
                    <a:pt x="419" y="236"/>
                  </a:cubicBezTo>
                  <a:cubicBezTo>
                    <a:pt x="419" y="250"/>
                    <a:pt x="407" y="261"/>
                    <a:pt x="393" y="261"/>
                  </a:cubicBezTo>
                  <a:cubicBezTo>
                    <a:pt x="140" y="261"/>
                    <a:pt x="140" y="261"/>
                    <a:pt x="140" y="261"/>
                  </a:cubicBezTo>
                  <a:cubicBezTo>
                    <a:pt x="80" y="322"/>
                    <a:pt x="80" y="322"/>
                    <a:pt x="80" y="322"/>
                  </a:cubicBezTo>
                  <a:cubicBezTo>
                    <a:pt x="80" y="261"/>
                    <a:pt x="80" y="261"/>
                    <a:pt x="80" y="261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12" y="261"/>
                    <a:pt x="0" y="250"/>
                    <a:pt x="0" y="23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lose/>
                </a:path>
              </a:pathLst>
            </a:custGeom>
            <a:solidFill>
              <a:srgbClr val="E77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4"/>
            <p:cNvSpPr>
              <a:spLocks/>
            </p:cNvSpPr>
            <p:nvPr/>
          </p:nvSpPr>
          <p:spPr bwMode="auto">
            <a:xfrm>
              <a:off x="7804150" y="1721527"/>
              <a:ext cx="1012825" cy="776288"/>
            </a:xfrm>
            <a:custGeom>
              <a:avLst/>
              <a:gdLst>
                <a:gd name="T0" fmla="*/ 393 w 419"/>
                <a:gd name="T1" fmla="*/ 0 h 321"/>
                <a:gd name="T2" fmla="*/ 26 w 419"/>
                <a:gd name="T3" fmla="*/ 0 h 321"/>
                <a:gd name="T4" fmla="*/ 0 w 419"/>
                <a:gd name="T5" fmla="*/ 26 h 321"/>
                <a:gd name="T6" fmla="*/ 0 w 419"/>
                <a:gd name="T7" fmla="*/ 235 h 321"/>
                <a:gd name="T8" fmla="*/ 26 w 419"/>
                <a:gd name="T9" fmla="*/ 261 h 321"/>
                <a:gd name="T10" fmla="*/ 279 w 419"/>
                <a:gd name="T11" fmla="*/ 261 h 321"/>
                <a:gd name="T12" fmla="*/ 339 w 419"/>
                <a:gd name="T13" fmla="*/ 321 h 321"/>
                <a:gd name="T14" fmla="*/ 339 w 419"/>
                <a:gd name="T15" fmla="*/ 261 h 321"/>
                <a:gd name="T16" fmla="*/ 393 w 419"/>
                <a:gd name="T17" fmla="*/ 261 h 321"/>
                <a:gd name="T18" fmla="*/ 419 w 419"/>
                <a:gd name="T19" fmla="*/ 235 h 321"/>
                <a:gd name="T20" fmla="*/ 419 w 419"/>
                <a:gd name="T21" fmla="*/ 26 h 321"/>
                <a:gd name="T22" fmla="*/ 393 w 419"/>
                <a:gd name="T23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9" h="321">
                  <a:moveTo>
                    <a:pt x="393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6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9"/>
                    <a:pt x="12" y="261"/>
                    <a:pt x="26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339" y="321"/>
                    <a:pt x="339" y="321"/>
                    <a:pt x="339" y="32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393" y="261"/>
                    <a:pt x="393" y="261"/>
                    <a:pt x="393" y="261"/>
                  </a:cubicBezTo>
                  <a:cubicBezTo>
                    <a:pt x="408" y="261"/>
                    <a:pt x="419" y="249"/>
                    <a:pt x="419" y="235"/>
                  </a:cubicBezTo>
                  <a:cubicBezTo>
                    <a:pt x="419" y="26"/>
                    <a:pt x="419" y="26"/>
                    <a:pt x="419" y="26"/>
                  </a:cubicBezTo>
                  <a:cubicBezTo>
                    <a:pt x="419" y="11"/>
                    <a:pt x="408" y="0"/>
                    <a:pt x="393" y="0"/>
                  </a:cubicBezTo>
                  <a:close/>
                </a:path>
              </a:pathLst>
            </a:custGeom>
            <a:solidFill>
              <a:srgbClr val="FFD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95"/>
            <p:cNvSpPr>
              <a:spLocks noChangeArrowheads="1"/>
            </p:cNvSpPr>
            <p:nvPr/>
          </p:nvSpPr>
          <p:spPr bwMode="auto">
            <a:xfrm>
              <a:off x="8124825" y="2024739"/>
              <a:ext cx="73025" cy="69850"/>
            </a:xfrm>
            <a:prstGeom prst="ellipse">
              <a:avLst/>
            </a:prstGeom>
            <a:solidFill>
              <a:srgbClr val="0E3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96"/>
            <p:cNvSpPr>
              <a:spLocks noChangeArrowheads="1"/>
            </p:cNvSpPr>
            <p:nvPr/>
          </p:nvSpPr>
          <p:spPr bwMode="auto">
            <a:xfrm>
              <a:off x="8275638" y="2024739"/>
              <a:ext cx="69850" cy="69850"/>
            </a:xfrm>
            <a:prstGeom prst="ellipse">
              <a:avLst/>
            </a:prstGeom>
            <a:solidFill>
              <a:srgbClr val="0E3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97"/>
            <p:cNvSpPr>
              <a:spLocks noChangeArrowheads="1"/>
            </p:cNvSpPr>
            <p:nvPr/>
          </p:nvSpPr>
          <p:spPr bwMode="auto">
            <a:xfrm>
              <a:off x="8423275" y="2024739"/>
              <a:ext cx="71438" cy="69850"/>
            </a:xfrm>
            <a:prstGeom prst="ellipse">
              <a:avLst/>
            </a:prstGeom>
            <a:solidFill>
              <a:srgbClr val="0E3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100918" y="5309461"/>
            <a:ext cx="9990164" cy="950167"/>
            <a:chOff x="696686" y="245157"/>
            <a:chExt cx="10591093" cy="950167"/>
          </a:xfrm>
        </p:grpSpPr>
        <p:sp>
          <p:nvSpPr>
            <p:cNvPr id="107" name="矩形 106"/>
            <p:cNvSpPr/>
            <p:nvPr/>
          </p:nvSpPr>
          <p:spPr>
            <a:xfrm>
              <a:off x="696686" y="397636"/>
              <a:ext cx="10591093" cy="797688"/>
            </a:xfrm>
            <a:prstGeom prst="rect">
              <a:avLst/>
            </a:prstGeom>
            <a:solidFill>
              <a:schemeClr val="accent3">
                <a:lumMod val="2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剁手已成趋势？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08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ValueShape"/>
          <p:cNvSpPr>
            <a:spLocks/>
          </p:cNvSpPr>
          <p:nvPr/>
        </p:nvSpPr>
        <p:spPr bwMode="auto">
          <a:xfrm>
            <a:off x="838248" y="2543257"/>
            <a:ext cx="2352252" cy="2041020"/>
          </a:xfrm>
          <a:custGeom>
            <a:avLst/>
            <a:gdLst>
              <a:gd name="T0" fmla="*/ 1052 w 3285"/>
              <a:gd name="T1" fmla="*/ 2811 h 3277"/>
              <a:gd name="T2" fmla="*/ 819 w 3285"/>
              <a:gd name="T3" fmla="*/ 3044 h 3277"/>
              <a:gd name="T4" fmla="*/ 1052 w 3285"/>
              <a:gd name="T5" fmla="*/ 3277 h 3277"/>
              <a:gd name="T6" fmla="*/ 1285 w 3285"/>
              <a:gd name="T7" fmla="*/ 3044 h 3277"/>
              <a:gd name="T8" fmla="*/ 1052 w 3285"/>
              <a:gd name="T9" fmla="*/ 2811 h 3277"/>
              <a:gd name="T10" fmla="*/ 2690 w 3285"/>
              <a:gd name="T11" fmla="*/ 2811 h 3277"/>
              <a:gd name="T12" fmla="*/ 2458 w 3285"/>
              <a:gd name="T13" fmla="*/ 3044 h 3277"/>
              <a:gd name="T14" fmla="*/ 2690 w 3285"/>
              <a:gd name="T15" fmla="*/ 3277 h 3277"/>
              <a:gd name="T16" fmla="*/ 2923 w 3285"/>
              <a:gd name="T17" fmla="*/ 3044 h 3277"/>
              <a:gd name="T18" fmla="*/ 2690 w 3285"/>
              <a:gd name="T19" fmla="*/ 2811 h 3277"/>
              <a:gd name="T20" fmla="*/ 3191 w 3285"/>
              <a:gd name="T21" fmla="*/ 457 h 3277"/>
              <a:gd name="T22" fmla="*/ 2949 w 3285"/>
              <a:gd name="T23" fmla="*/ 328 h 3277"/>
              <a:gd name="T24" fmla="*/ 569 w 3285"/>
              <a:gd name="T25" fmla="*/ 328 h 3277"/>
              <a:gd name="T26" fmla="*/ 604 w 3285"/>
              <a:gd name="T27" fmla="*/ 302 h 3277"/>
              <a:gd name="T28" fmla="*/ 267 w 3285"/>
              <a:gd name="T29" fmla="*/ 0 h 3277"/>
              <a:gd name="T30" fmla="*/ 121 w 3285"/>
              <a:gd name="T31" fmla="*/ 0 h 3277"/>
              <a:gd name="T32" fmla="*/ 0 w 3285"/>
              <a:gd name="T33" fmla="*/ 121 h 3277"/>
              <a:gd name="T34" fmla="*/ 121 w 3285"/>
              <a:gd name="T35" fmla="*/ 241 h 3277"/>
              <a:gd name="T36" fmla="*/ 267 w 3285"/>
              <a:gd name="T37" fmla="*/ 241 h 3277"/>
              <a:gd name="T38" fmla="*/ 379 w 3285"/>
              <a:gd name="T39" fmla="*/ 345 h 3277"/>
              <a:gd name="T40" fmla="*/ 492 w 3285"/>
              <a:gd name="T41" fmla="*/ 1000 h 3277"/>
              <a:gd name="T42" fmla="*/ 690 w 3285"/>
              <a:gd name="T43" fmla="*/ 2397 h 3277"/>
              <a:gd name="T44" fmla="*/ 1026 w 3285"/>
              <a:gd name="T45" fmla="*/ 2699 h 3277"/>
              <a:gd name="T46" fmla="*/ 2923 w 3285"/>
              <a:gd name="T47" fmla="*/ 2699 h 3277"/>
              <a:gd name="T48" fmla="*/ 3044 w 3285"/>
              <a:gd name="T49" fmla="*/ 2578 h 3277"/>
              <a:gd name="T50" fmla="*/ 2923 w 3285"/>
              <a:gd name="T51" fmla="*/ 2458 h 3277"/>
              <a:gd name="T52" fmla="*/ 1026 w 3285"/>
              <a:gd name="T53" fmla="*/ 2458 h 3277"/>
              <a:gd name="T54" fmla="*/ 923 w 3285"/>
              <a:gd name="T55" fmla="*/ 2354 h 3277"/>
              <a:gd name="T56" fmla="*/ 905 w 3285"/>
              <a:gd name="T57" fmla="*/ 2216 h 3277"/>
              <a:gd name="T58" fmla="*/ 2759 w 3285"/>
              <a:gd name="T59" fmla="*/ 2104 h 3277"/>
              <a:gd name="T60" fmla="*/ 3096 w 3285"/>
              <a:gd name="T61" fmla="*/ 1802 h 3277"/>
              <a:gd name="T62" fmla="*/ 3277 w 3285"/>
              <a:gd name="T63" fmla="*/ 750 h 3277"/>
              <a:gd name="T64" fmla="*/ 3191 w 3285"/>
              <a:gd name="T65" fmla="*/ 457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85" h="3277">
                <a:moveTo>
                  <a:pt x="1052" y="2811"/>
                </a:moveTo>
                <a:cubicBezTo>
                  <a:pt x="923" y="2811"/>
                  <a:pt x="819" y="2915"/>
                  <a:pt x="819" y="3044"/>
                </a:cubicBezTo>
                <a:cubicBezTo>
                  <a:pt x="819" y="3173"/>
                  <a:pt x="923" y="3277"/>
                  <a:pt x="1052" y="3277"/>
                </a:cubicBezTo>
                <a:cubicBezTo>
                  <a:pt x="1181" y="3277"/>
                  <a:pt x="1285" y="3173"/>
                  <a:pt x="1285" y="3044"/>
                </a:cubicBezTo>
                <a:cubicBezTo>
                  <a:pt x="1285" y="2915"/>
                  <a:pt x="1181" y="2811"/>
                  <a:pt x="1052" y="2811"/>
                </a:cubicBezTo>
                <a:close/>
                <a:moveTo>
                  <a:pt x="2690" y="2811"/>
                </a:moveTo>
                <a:cubicBezTo>
                  <a:pt x="2561" y="2811"/>
                  <a:pt x="2458" y="2915"/>
                  <a:pt x="2458" y="3044"/>
                </a:cubicBezTo>
                <a:cubicBezTo>
                  <a:pt x="2458" y="3173"/>
                  <a:pt x="2561" y="3277"/>
                  <a:pt x="2690" y="3277"/>
                </a:cubicBezTo>
                <a:cubicBezTo>
                  <a:pt x="2820" y="3277"/>
                  <a:pt x="2923" y="3173"/>
                  <a:pt x="2923" y="3044"/>
                </a:cubicBezTo>
                <a:cubicBezTo>
                  <a:pt x="2923" y="2915"/>
                  <a:pt x="2820" y="2811"/>
                  <a:pt x="2690" y="2811"/>
                </a:cubicBezTo>
                <a:close/>
                <a:moveTo>
                  <a:pt x="3191" y="457"/>
                </a:moveTo>
                <a:cubicBezTo>
                  <a:pt x="3130" y="388"/>
                  <a:pt x="3044" y="328"/>
                  <a:pt x="2949" y="328"/>
                </a:cubicBezTo>
                <a:cubicBezTo>
                  <a:pt x="569" y="328"/>
                  <a:pt x="569" y="328"/>
                  <a:pt x="569" y="328"/>
                </a:cubicBezTo>
                <a:cubicBezTo>
                  <a:pt x="604" y="302"/>
                  <a:pt x="604" y="302"/>
                  <a:pt x="604" y="302"/>
                </a:cubicBezTo>
                <a:cubicBezTo>
                  <a:pt x="586" y="129"/>
                  <a:pt x="431" y="0"/>
                  <a:pt x="267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52" y="0"/>
                  <a:pt x="0" y="52"/>
                  <a:pt x="0" y="121"/>
                </a:cubicBezTo>
                <a:cubicBezTo>
                  <a:pt x="0" y="190"/>
                  <a:pt x="52" y="241"/>
                  <a:pt x="121" y="241"/>
                </a:cubicBezTo>
                <a:cubicBezTo>
                  <a:pt x="267" y="241"/>
                  <a:pt x="267" y="241"/>
                  <a:pt x="267" y="241"/>
                </a:cubicBezTo>
                <a:cubicBezTo>
                  <a:pt x="319" y="241"/>
                  <a:pt x="371" y="285"/>
                  <a:pt x="379" y="345"/>
                </a:cubicBezTo>
                <a:cubicBezTo>
                  <a:pt x="492" y="1000"/>
                  <a:pt x="492" y="1000"/>
                  <a:pt x="492" y="1000"/>
                </a:cubicBezTo>
                <a:cubicBezTo>
                  <a:pt x="690" y="2397"/>
                  <a:pt x="690" y="2397"/>
                  <a:pt x="690" y="2397"/>
                </a:cubicBezTo>
                <a:cubicBezTo>
                  <a:pt x="707" y="2570"/>
                  <a:pt x="862" y="2699"/>
                  <a:pt x="1026" y="2699"/>
                </a:cubicBezTo>
                <a:cubicBezTo>
                  <a:pt x="2923" y="2699"/>
                  <a:pt x="2923" y="2699"/>
                  <a:pt x="2923" y="2699"/>
                </a:cubicBezTo>
                <a:cubicBezTo>
                  <a:pt x="2984" y="2699"/>
                  <a:pt x="3044" y="2647"/>
                  <a:pt x="3044" y="2578"/>
                </a:cubicBezTo>
                <a:cubicBezTo>
                  <a:pt x="3044" y="2509"/>
                  <a:pt x="2992" y="2458"/>
                  <a:pt x="2923" y="2458"/>
                </a:cubicBezTo>
                <a:cubicBezTo>
                  <a:pt x="1026" y="2458"/>
                  <a:pt x="1026" y="2458"/>
                  <a:pt x="1026" y="2458"/>
                </a:cubicBezTo>
                <a:cubicBezTo>
                  <a:pt x="974" y="2458"/>
                  <a:pt x="931" y="2414"/>
                  <a:pt x="923" y="2354"/>
                </a:cubicBezTo>
                <a:cubicBezTo>
                  <a:pt x="905" y="2216"/>
                  <a:pt x="905" y="2216"/>
                  <a:pt x="905" y="2216"/>
                </a:cubicBezTo>
                <a:cubicBezTo>
                  <a:pt x="2759" y="2104"/>
                  <a:pt x="2759" y="2104"/>
                  <a:pt x="2759" y="2104"/>
                </a:cubicBezTo>
                <a:cubicBezTo>
                  <a:pt x="2932" y="2104"/>
                  <a:pt x="3078" y="1975"/>
                  <a:pt x="3096" y="1802"/>
                </a:cubicBezTo>
                <a:cubicBezTo>
                  <a:pt x="3277" y="750"/>
                  <a:pt x="3277" y="750"/>
                  <a:pt x="3277" y="750"/>
                </a:cubicBezTo>
                <a:cubicBezTo>
                  <a:pt x="3285" y="638"/>
                  <a:pt x="3260" y="535"/>
                  <a:pt x="3191" y="4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51000">
                <a:schemeClr val="accent1"/>
              </a:gs>
              <a:gs pos="51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ValueShape"/>
          <p:cNvSpPr>
            <a:spLocks/>
          </p:cNvSpPr>
          <p:nvPr/>
        </p:nvSpPr>
        <p:spPr bwMode="auto">
          <a:xfrm>
            <a:off x="9036004" y="2543257"/>
            <a:ext cx="2352252" cy="2041020"/>
          </a:xfrm>
          <a:custGeom>
            <a:avLst/>
            <a:gdLst>
              <a:gd name="T0" fmla="*/ 1052 w 3285"/>
              <a:gd name="T1" fmla="*/ 2811 h 3277"/>
              <a:gd name="T2" fmla="*/ 819 w 3285"/>
              <a:gd name="T3" fmla="*/ 3044 h 3277"/>
              <a:gd name="T4" fmla="*/ 1052 w 3285"/>
              <a:gd name="T5" fmla="*/ 3277 h 3277"/>
              <a:gd name="T6" fmla="*/ 1285 w 3285"/>
              <a:gd name="T7" fmla="*/ 3044 h 3277"/>
              <a:gd name="T8" fmla="*/ 1052 w 3285"/>
              <a:gd name="T9" fmla="*/ 2811 h 3277"/>
              <a:gd name="T10" fmla="*/ 2690 w 3285"/>
              <a:gd name="T11" fmla="*/ 2811 h 3277"/>
              <a:gd name="T12" fmla="*/ 2458 w 3285"/>
              <a:gd name="T13" fmla="*/ 3044 h 3277"/>
              <a:gd name="T14" fmla="*/ 2690 w 3285"/>
              <a:gd name="T15" fmla="*/ 3277 h 3277"/>
              <a:gd name="T16" fmla="*/ 2923 w 3285"/>
              <a:gd name="T17" fmla="*/ 3044 h 3277"/>
              <a:gd name="T18" fmla="*/ 2690 w 3285"/>
              <a:gd name="T19" fmla="*/ 2811 h 3277"/>
              <a:gd name="T20" fmla="*/ 3191 w 3285"/>
              <a:gd name="T21" fmla="*/ 457 h 3277"/>
              <a:gd name="T22" fmla="*/ 2949 w 3285"/>
              <a:gd name="T23" fmla="*/ 328 h 3277"/>
              <a:gd name="T24" fmla="*/ 569 w 3285"/>
              <a:gd name="T25" fmla="*/ 328 h 3277"/>
              <a:gd name="T26" fmla="*/ 604 w 3285"/>
              <a:gd name="T27" fmla="*/ 302 h 3277"/>
              <a:gd name="T28" fmla="*/ 267 w 3285"/>
              <a:gd name="T29" fmla="*/ 0 h 3277"/>
              <a:gd name="T30" fmla="*/ 121 w 3285"/>
              <a:gd name="T31" fmla="*/ 0 h 3277"/>
              <a:gd name="T32" fmla="*/ 0 w 3285"/>
              <a:gd name="T33" fmla="*/ 121 h 3277"/>
              <a:gd name="T34" fmla="*/ 121 w 3285"/>
              <a:gd name="T35" fmla="*/ 241 h 3277"/>
              <a:gd name="T36" fmla="*/ 267 w 3285"/>
              <a:gd name="T37" fmla="*/ 241 h 3277"/>
              <a:gd name="T38" fmla="*/ 379 w 3285"/>
              <a:gd name="T39" fmla="*/ 345 h 3277"/>
              <a:gd name="T40" fmla="*/ 492 w 3285"/>
              <a:gd name="T41" fmla="*/ 1000 h 3277"/>
              <a:gd name="T42" fmla="*/ 690 w 3285"/>
              <a:gd name="T43" fmla="*/ 2397 h 3277"/>
              <a:gd name="T44" fmla="*/ 1026 w 3285"/>
              <a:gd name="T45" fmla="*/ 2699 h 3277"/>
              <a:gd name="T46" fmla="*/ 2923 w 3285"/>
              <a:gd name="T47" fmla="*/ 2699 h 3277"/>
              <a:gd name="T48" fmla="*/ 3044 w 3285"/>
              <a:gd name="T49" fmla="*/ 2578 h 3277"/>
              <a:gd name="T50" fmla="*/ 2923 w 3285"/>
              <a:gd name="T51" fmla="*/ 2458 h 3277"/>
              <a:gd name="T52" fmla="*/ 1026 w 3285"/>
              <a:gd name="T53" fmla="*/ 2458 h 3277"/>
              <a:gd name="T54" fmla="*/ 923 w 3285"/>
              <a:gd name="T55" fmla="*/ 2354 h 3277"/>
              <a:gd name="T56" fmla="*/ 905 w 3285"/>
              <a:gd name="T57" fmla="*/ 2216 h 3277"/>
              <a:gd name="T58" fmla="*/ 2759 w 3285"/>
              <a:gd name="T59" fmla="*/ 2104 h 3277"/>
              <a:gd name="T60" fmla="*/ 3096 w 3285"/>
              <a:gd name="T61" fmla="*/ 1802 h 3277"/>
              <a:gd name="T62" fmla="*/ 3277 w 3285"/>
              <a:gd name="T63" fmla="*/ 750 h 3277"/>
              <a:gd name="T64" fmla="*/ 3191 w 3285"/>
              <a:gd name="T65" fmla="*/ 457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85" h="3277">
                <a:moveTo>
                  <a:pt x="1052" y="2811"/>
                </a:moveTo>
                <a:cubicBezTo>
                  <a:pt x="923" y="2811"/>
                  <a:pt x="819" y="2915"/>
                  <a:pt x="819" y="3044"/>
                </a:cubicBezTo>
                <a:cubicBezTo>
                  <a:pt x="819" y="3173"/>
                  <a:pt x="923" y="3277"/>
                  <a:pt x="1052" y="3277"/>
                </a:cubicBezTo>
                <a:cubicBezTo>
                  <a:pt x="1181" y="3277"/>
                  <a:pt x="1285" y="3173"/>
                  <a:pt x="1285" y="3044"/>
                </a:cubicBezTo>
                <a:cubicBezTo>
                  <a:pt x="1285" y="2915"/>
                  <a:pt x="1181" y="2811"/>
                  <a:pt x="1052" y="2811"/>
                </a:cubicBezTo>
                <a:close/>
                <a:moveTo>
                  <a:pt x="2690" y="2811"/>
                </a:moveTo>
                <a:cubicBezTo>
                  <a:pt x="2561" y="2811"/>
                  <a:pt x="2458" y="2915"/>
                  <a:pt x="2458" y="3044"/>
                </a:cubicBezTo>
                <a:cubicBezTo>
                  <a:pt x="2458" y="3173"/>
                  <a:pt x="2561" y="3277"/>
                  <a:pt x="2690" y="3277"/>
                </a:cubicBezTo>
                <a:cubicBezTo>
                  <a:pt x="2820" y="3277"/>
                  <a:pt x="2923" y="3173"/>
                  <a:pt x="2923" y="3044"/>
                </a:cubicBezTo>
                <a:cubicBezTo>
                  <a:pt x="2923" y="2915"/>
                  <a:pt x="2820" y="2811"/>
                  <a:pt x="2690" y="2811"/>
                </a:cubicBezTo>
                <a:close/>
                <a:moveTo>
                  <a:pt x="3191" y="457"/>
                </a:moveTo>
                <a:cubicBezTo>
                  <a:pt x="3130" y="388"/>
                  <a:pt x="3044" y="328"/>
                  <a:pt x="2949" y="328"/>
                </a:cubicBezTo>
                <a:cubicBezTo>
                  <a:pt x="569" y="328"/>
                  <a:pt x="569" y="328"/>
                  <a:pt x="569" y="328"/>
                </a:cubicBezTo>
                <a:cubicBezTo>
                  <a:pt x="604" y="302"/>
                  <a:pt x="604" y="302"/>
                  <a:pt x="604" y="302"/>
                </a:cubicBezTo>
                <a:cubicBezTo>
                  <a:pt x="586" y="129"/>
                  <a:pt x="431" y="0"/>
                  <a:pt x="267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52" y="0"/>
                  <a:pt x="0" y="52"/>
                  <a:pt x="0" y="121"/>
                </a:cubicBezTo>
                <a:cubicBezTo>
                  <a:pt x="0" y="190"/>
                  <a:pt x="52" y="241"/>
                  <a:pt x="121" y="241"/>
                </a:cubicBezTo>
                <a:cubicBezTo>
                  <a:pt x="267" y="241"/>
                  <a:pt x="267" y="241"/>
                  <a:pt x="267" y="241"/>
                </a:cubicBezTo>
                <a:cubicBezTo>
                  <a:pt x="319" y="241"/>
                  <a:pt x="371" y="285"/>
                  <a:pt x="379" y="345"/>
                </a:cubicBezTo>
                <a:cubicBezTo>
                  <a:pt x="492" y="1000"/>
                  <a:pt x="492" y="1000"/>
                  <a:pt x="492" y="1000"/>
                </a:cubicBezTo>
                <a:cubicBezTo>
                  <a:pt x="690" y="2397"/>
                  <a:pt x="690" y="2397"/>
                  <a:pt x="690" y="2397"/>
                </a:cubicBezTo>
                <a:cubicBezTo>
                  <a:pt x="707" y="2570"/>
                  <a:pt x="862" y="2699"/>
                  <a:pt x="1026" y="2699"/>
                </a:cubicBezTo>
                <a:cubicBezTo>
                  <a:pt x="2923" y="2699"/>
                  <a:pt x="2923" y="2699"/>
                  <a:pt x="2923" y="2699"/>
                </a:cubicBezTo>
                <a:cubicBezTo>
                  <a:pt x="2984" y="2699"/>
                  <a:pt x="3044" y="2647"/>
                  <a:pt x="3044" y="2578"/>
                </a:cubicBezTo>
                <a:cubicBezTo>
                  <a:pt x="3044" y="2509"/>
                  <a:pt x="2992" y="2458"/>
                  <a:pt x="2923" y="2458"/>
                </a:cubicBezTo>
                <a:cubicBezTo>
                  <a:pt x="1026" y="2458"/>
                  <a:pt x="1026" y="2458"/>
                  <a:pt x="1026" y="2458"/>
                </a:cubicBezTo>
                <a:cubicBezTo>
                  <a:pt x="974" y="2458"/>
                  <a:pt x="931" y="2414"/>
                  <a:pt x="923" y="2354"/>
                </a:cubicBezTo>
                <a:cubicBezTo>
                  <a:pt x="905" y="2216"/>
                  <a:pt x="905" y="2216"/>
                  <a:pt x="905" y="2216"/>
                </a:cubicBezTo>
                <a:cubicBezTo>
                  <a:pt x="2759" y="2104"/>
                  <a:pt x="2759" y="2104"/>
                  <a:pt x="2759" y="2104"/>
                </a:cubicBezTo>
                <a:cubicBezTo>
                  <a:pt x="2932" y="2104"/>
                  <a:pt x="3078" y="1975"/>
                  <a:pt x="3096" y="1802"/>
                </a:cubicBezTo>
                <a:cubicBezTo>
                  <a:pt x="3277" y="750"/>
                  <a:pt x="3277" y="750"/>
                  <a:pt x="3277" y="750"/>
                </a:cubicBezTo>
                <a:cubicBezTo>
                  <a:pt x="3285" y="638"/>
                  <a:pt x="3260" y="535"/>
                  <a:pt x="3191" y="45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74000">
                <a:schemeClr val="accent1"/>
              </a:gs>
              <a:gs pos="74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6200000" scaled="0"/>
          </a:gra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" name="矩形 2"/>
          <p:cNvSpPr/>
          <p:nvPr/>
        </p:nvSpPr>
        <p:spPr>
          <a:xfrm>
            <a:off x="9469782" y="1898206"/>
            <a:ext cx="18271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￥</a:t>
            </a:r>
            <a:r>
              <a:rPr lang="en-US" altLang="zh-CN" sz="4000" b="1" dirty="0" smtClean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324.2</a:t>
            </a:r>
            <a:endParaRPr lang="en-US" altLang="zh-CN" sz="4000" b="1" dirty="0">
              <a:solidFill>
                <a:schemeClr val="accent1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3751" y="1954840"/>
            <a:ext cx="13227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3.2</a:t>
            </a:r>
            <a:r>
              <a:rPr lang="zh-CN" altLang="en-US" sz="4000" b="1" dirty="0">
                <a:solidFill>
                  <a:schemeClr val="accent1"/>
                </a:solidFill>
                <a:latin typeface="Impact" panose="020B0806030902050204" pitchFamily="34" charset="0"/>
                <a:ea typeface="+mj-ea"/>
              </a:rPr>
              <a:t>次</a:t>
            </a:r>
          </a:p>
        </p:txBody>
      </p:sp>
      <p:sp>
        <p:nvSpPr>
          <p:cNvPr id="104" name="泪滴形 103"/>
          <p:cNvSpPr/>
          <p:nvPr/>
        </p:nvSpPr>
        <p:spPr>
          <a:xfrm>
            <a:off x="1684025" y="2971329"/>
            <a:ext cx="916204" cy="908864"/>
          </a:xfrm>
          <a:prstGeom prst="teardrop">
            <a:avLst/>
          </a:prstGeom>
          <a:solidFill>
            <a:schemeClr val="bg1">
              <a:alpha val="76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月均网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购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5" name="泪滴形 104"/>
          <p:cNvSpPr/>
          <p:nvPr/>
        </p:nvSpPr>
        <p:spPr>
          <a:xfrm>
            <a:off x="10014074" y="2971329"/>
            <a:ext cx="916204" cy="908864"/>
          </a:xfrm>
          <a:prstGeom prst="teardrop">
            <a:avLst/>
          </a:prstGeom>
          <a:solidFill>
            <a:schemeClr val="bg1">
              <a:alpha val="76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50000"/>
                  </a:schemeClr>
                </a:solidFill>
              </a:rPr>
              <a:t>月均</a:t>
            </a:r>
            <a:r>
              <a:rPr lang="zh-CN" altLang="en-US" b="1" dirty="0" smtClean="0">
                <a:solidFill>
                  <a:schemeClr val="accent1">
                    <a:lumMod val="50000"/>
                  </a:schemeClr>
                </a:solidFill>
              </a:rPr>
              <a:t>消费</a:t>
            </a:r>
            <a:endParaRPr lang="en-US" altLang="zh-CN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49035" y="549275"/>
            <a:ext cx="1009393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1049035" y="1237643"/>
            <a:ext cx="10093931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671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883903" y="2769657"/>
            <a:ext cx="2378528" cy="2378526"/>
          </a:xfrm>
          <a:prstGeom prst="ellipse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  <a:ln w="85725">
            <a:solidFill>
              <a:schemeClr val="accent1">
                <a:lumMod val="60000"/>
                <a:lumOff val="40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585333" y="2769657"/>
            <a:ext cx="2378528" cy="2378526"/>
          </a:xfrm>
          <a:prstGeom prst="ellipse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  <a:ln w="85725">
            <a:solidFill>
              <a:schemeClr val="accent1">
                <a:lumMod val="60000"/>
                <a:lumOff val="40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06463" y="493069"/>
            <a:ext cx="1008085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</a:defRPr>
            </a:lvl1pPr>
          </a:lstStyle>
          <a:p>
            <a:r>
              <a:rPr lang="zh-CN" altLang="en-US" sz="2400" dirty="0"/>
              <a:t>年轻人</a:t>
            </a:r>
            <a:r>
              <a:rPr lang="zh-CN" altLang="zh-CN" sz="2400" dirty="0"/>
              <a:t>人情支出</a:t>
            </a:r>
            <a:r>
              <a:rPr lang="en-US" altLang="zh-CN" sz="2400" dirty="0"/>
              <a:t>1</a:t>
            </a:r>
            <a:r>
              <a:rPr lang="zh-CN" altLang="en-US" sz="2400" dirty="0"/>
              <a:t>年可超过</a:t>
            </a:r>
            <a:r>
              <a:rPr lang="en-US" altLang="zh-CN" sz="2400" dirty="0"/>
              <a:t>100</a:t>
            </a:r>
            <a:r>
              <a:rPr lang="zh-CN" altLang="zh-CN" sz="2400" dirty="0"/>
              <a:t>亿，红包、请客、孝敬父母占前三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grpSp>
        <p:nvGrpSpPr>
          <p:cNvPr id="9" name="组合 8"/>
          <p:cNvGrpSpPr/>
          <p:nvPr/>
        </p:nvGrpSpPr>
        <p:grpSpPr>
          <a:xfrm>
            <a:off x="1059594" y="3029876"/>
            <a:ext cx="2028373" cy="2317169"/>
            <a:chOff x="1488874" y="2671763"/>
            <a:chExt cx="2373514" cy="2711450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2427288" y="2671763"/>
              <a:ext cx="850900" cy="746125"/>
            </a:xfrm>
            <a:custGeom>
              <a:avLst/>
              <a:gdLst>
                <a:gd name="T0" fmla="*/ 529 w 565"/>
                <a:gd name="T1" fmla="*/ 495 h 495"/>
                <a:gd name="T2" fmla="*/ 494 w 565"/>
                <a:gd name="T3" fmla="*/ 459 h 495"/>
                <a:gd name="T4" fmla="*/ 494 w 565"/>
                <a:gd name="T5" fmla="*/ 283 h 495"/>
                <a:gd name="T6" fmla="*/ 282 w 565"/>
                <a:gd name="T7" fmla="*/ 71 h 495"/>
                <a:gd name="T8" fmla="*/ 70 w 565"/>
                <a:gd name="T9" fmla="*/ 283 h 495"/>
                <a:gd name="T10" fmla="*/ 70 w 565"/>
                <a:gd name="T11" fmla="*/ 459 h 495"/>
                <a:gd name="T12" fmla="*/ 35 w 565"/>
                <a:gd name="T13" fmla="*/ 495 h 495"/>
                <a:gd name="T14" fmla="*/ 0 w 565"/>
                <a:gd name="T15" fmla="*/ 459 h 495"/>
                <a:gd name="T16" fmla="*/ 0 w 565"/>
                <a:gd name="T17" fmla="*/ 283 h 495"/>
                <a:gd name="T18" fmla="*/ 282 w 565"/>
                <a:gd name="T19" fmla="*/ 0 h 495"/>
                <a:gd name="T20" fmla="*/ 565 w 565"/>
                <a:gd name="T21" fmla="*/ 283 h 495"/>
                <a:gd name="T22" fmla="*/ 565 w 565"/>
                <a:gd name="T23" fmla="*/ 459 h 495"/>
                <a:gd name="T24" fmla="*/ 529 w 565"/>
                <a:gd name="T25" fmla="*/ 495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5" h="495">
                  <a:moveTo>
                    <a:pt x="529" y="495"/>
                  </a:moveTo>
                  <a:cubicBezTo>
                    <a:pt x="510" y="495"/>
                    <a:pt x="494" y="479"/>
                    <a:pt x="494" y="459"/>
                  </a:cubicBezTo>
                  <a:cubicBezTo>
                    <a:pt x="494" y="283"/>
                    <a:pt x="494" y="283"/>
                    <a:pt x="494" y="283"/>
                  </a:cubicBezTo>
                  <a:cubicBezTo>
                    <a:pt x="494" y="166"/>
                    <a:pt x="399" y="71"/>
                    <a:pt x="282" y="71"/>
                  </a:cubicBezTo>
                  <a:cubicBezTo>
                    <a:pt x="165" y="71"/>
                    <a:pt x="70" y="166"/>
                    <a:pt x="70" y="283"/>
                  </a:cubicBezTo>
                  <a:cubicBezTo>
                    <a:pt x="70" y="459"/>
                    <a:pt x="70" y="459"/>
                    <a:pt x="70" y="459"/>
                  </a:cubicBezTo>
                  <a:cubicBezTo>
                    <a:pt x="70" y="479"/>
                    <a:pt x="54" y="495"/>
                    <a:pt x="35" y="495"/>
                  </a:cubicBezTo>
                  <a:cubicBezTo>
                    <a:pt x="15" y="495"/>
                    <a:pt x="0" y="479"/>
                    <a:pt x="0" y="459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6" y="0"/>
                    <a:pt x="282" y="0"/>
                  </a:cubicBezTo>
                  <a:cubicBezTo>
                    <a:pt x="438" y="0"/>
                    <a:pt x="565" y="127"/>
                    <a:pt x="565" y="283"/>
                  </a:cubicBezTo>
                  <a:cubicBezTo>
                    <a:pt x="565" y="459"/>
                    <a:pt x="565" y="459"/>
                    <a:pt x="565" y="459"/>
                  </a:cubicBezTo>
                  <a:cubicBezTo>
                    <a:pt x="565" y="479"/>
                    <a:pt x="549" y="495"/>
                    <a:pt x="529" y="495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947863" y="3363913"/>
              <a:ext cx="1914525" cy="2019300"/>
            </a:xfrm>
            <a:custGeom>
              <a:avLst/>
              <a:gdLst>
                <a:gd name="T0" fmla="*/ 1206 w 1206"/>
                <a:gd name="T1" fmla="*/ 1272 h 1272"/>
                <a:gd name="T2" fmla="*/ 0 w 1206"/>
                <a:gd name="T3" fmla="*/ 1272 h 1272"/>
                <a:gd name="T4" fmla="*/ 101 w 1206"/>
                <a:gd name="T5" fmla="*/ 0 h 1272"/>
                <a:gd name="T6" fmla="*/ 1105 w 1206"/>
                <a:gd name="T7" fmla="*/ 0 h 1272"/>
                <a:gd name="T8" fmla="*/ 1206 w 1206"/>
                <a:gd name="T9" fmla="*/ 1272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6" h="1272">
                  <a:moveTo>
                    <a:pt x="1206" y="1272"/>
                  </a:moveTo>
                  <a:lnTo>
                    <a:pt x="0" y="1272"/>
                  </a:lnTo>
                  <a:lnTo>
                    <a:pt x="101" y="0"/>
                  </a:lnTo>
                  <a:lnTo>
                    <a:pt x="1105" y="0"/>
                  </a:lnTo>
                  <a:lnTo>
                    <a:pt x="1206" y="12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692400" y="2671763"/>
              <a:ext cx="850900" cy="1063625"/>
            </a:xfrm>
            <a:custGeom>
              <a:avLst/>
              <a:gdLst>
                <a:gd name="T0" fmla="*/ 530 w 565"/>
                <a:gd name="T1" fmla="*/ 706 h 706"/>
                <a:gd name="T2" fmla="*/ 495 w 565"/>
                <a:gd name="T3" fmla="*/ 671 h 706"/>
                <a:gd name="T4" fmla="*/ 495 w 565"/>
                <a:gd name="T5" fmla="*/ 283 h 706"/>
                <a:gd name="T6" fmla="*/ 283 w 565"/>
                <a:gd name="T7" fmla="*/ 71 h 706"/>
                <a:gd name="T8" fmla="*/ 71 w 565"/>
                <a:gd name="T9" fmla="*/ 283 h 706"/>
                <a:gd name="T10" fmla="*/ 71 w 565"/>
                <a:gd name="T11" fmla="*/ 671 h 706"/>
                <a:gd name="T12" fmla="*/ 35 w 565"/>
                <a:gd name="T13" fmla="*/ 706 h 706"/>
                <a:gd name="T14" fmla="*/ 0 w 565"/>
                <a:gd name="T15" fmla="*/ 671 h 706"/>
                <a:gd name="T16" fmla="*/ 0 w 565"/>
                <a:gd name="T17" fmla="*/ 283 h 706"/>
                <a:gd name="T18" fmla="*/ 283 w 565"/>
                <a:gd name="T19" fmla="*/ 0 h 706"/>
                <a:gd name="T20" fmla="*/ 565 w 565"/>
                <a:gd name="T21" fmla="*/ 283 h 706"/>
                <a:gd name="T22" fmla="*/ 565 w 565"/>
                <a:gd name="T23" fmla="*/ 671 h 706"/>
                <a:gd name="T24" fmla="*/ 530 w 565"/>
                <a:gd name="T25" fmla="*/ 706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5" h="706">
                  <a:moveTo>
                    <a:pt x="530" y="706"/>
                  </a:moveTo>
                  <a:cubicBezTo>
                    <a:pt x="510" y="706"/>
                    <a:pt x="495" y="691"/>
                    <a:pt x="495" y="671"/>
                  </a:cubicBezTo>
                  <a:cubicBezTo>
                    <a:pt x="495" y="283"/>
                    <a:pt x="495" y="283"/>
                    <a:pt x="495" y="283"/>
                  </a:cubicBezTo>
                  <a:cubicBezTo>
                    <a:pt x="495" y="166"/>
                    <a:pt x="399" y="71"/>
                    <a:pt x="283" y="71"/>
                  </a:cubicBezTo>
                  <a:cubicBezTo>
                    <a:pt x="166" y="71"/>
                    <a:pt x="71" y="166"/>
                    <a:pt x="71" y="283"/>
                  </a:cubicBezTo>
                  <a:cubicBezTo>
                    <a:pt x="71" y="671"/>
                    <a:pt x="71" y="671"/>
                    <a:pt x="71" y="671"/>
                  </a:cubicBezTo>
                  <a:cubicBezTo>
                    <a:pt x="71" y="691"/>
                    <a:pt x="55" y="706"/>
                    <a:pt x="35" y="706"/>
                  </a:cubicBezTo>
                  <a:cubicBezTo>
                    <a:pt x="16" y="706"/>
                    <a:pt x="0" y="691"/>
                    <a:pt x="0" y="671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0" y="127"/>
                    <a:pt x="127" y="0"/>
                    <a:pt x="283" y="0"/>
                  </a:cubicBezTo>
                  <a:cubicBezTo>
                    <a:pt x="438" y="0"/>
                    <a:pt x="565" y="127"/>
                    <a:pt x="565" y="283"/>
                  </a:cubicBezTo>
                  <a:cubicBezTo>
                    <a:pt x="565" y="671"/>
                    <a:pt x="565" y="671"/>
                    <a:pt x="565" y="671"/>
                  </a:cubicBezTo>
                  <a:cubicBezTo>
                    <a:pt x="565" y="691"/>
                    <a:pt x="549" y="706"/>
                    <a:pt x="530" y="706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8874" y="3908971"/>
              <a:ext cx="1474242" cy="1474242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186340" y="557686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chemeClr val="accent1"/>
                </a:solidFill>
              </a:rPr>
              <a:t>孝敬</a:t>
            </a:r>
            <a:r>
              <a:rPr lang="zh-CN" altLang="zh-CN" sz="2800" b="1" dirty="0">
                <a:solidFill>
                  <a:schemeClr val="accent1"/>
                </a:solidFill>
              </a:rPr>
              <a:t>父母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30746" y="551794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chemeClr val="accent1"/>
                </a:solidFill>
              </a:rPr>
              <a:t>请客</a:t>
            </a:r>
            <a:r>
              <a:rPr lang="zh-CN" altLang="en-US" sz="2800" b="1" dirty="0" smtClean="0">
                <a:solidFill>
                  <a:schemeClr val="accent1"/>
                </a:solidFill>
              </a:rPr>
              <a:t>吃饭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00918" y="985343"/>
            <a:ext cx="9990164" cy="950167"/>
            <a:chOff x="696686" y="245157"/>
            <a:chExt cx="10591093" cy="950167"/>
          </a:xfrm>
        </p:grpSpPr>
        <p:sp>
          <p:nvSpPr>
            <p:cNvPr id="23" name="矩形 22"/>
            <p:cNvSpPr/>
            <p:nvPr/>
          </p:nvSpPr>
          <p:spPr>
            <a:xfrm>
              <a:off x="696686" y="397636"/>
              <a:ext cx="10591093" cy="797688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年轻人在人情往来上平均花了多少钱？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Freeform 24"/>
          <p:cNvSpPr>
            <a:spLocks noEditPoints="1"/>
          </p:cNvSpPr>
          <p:nvPr/>
        </p:nvSpPr>
        <p:spPr bwMode="auto">
          <a:xfrm>
            <a:off x="6422231" y="2466470"/>
            <a:ext cx="2882515" cy="1564973"/>
          </a:xfrm>
          <a:custGeom>
            <a:avLst/>
            <a:gdLst>
              <a:gd name="T0" fmla="*/ 0 w 2506"/>
              <a:gd name="T1" fmla="*/ 681 h 1361"/>
              <a:gd name="T2" fmla="*/ 1253 w 2506"/>
              <a:gd name="T3" fmla="*/ 1361 h 1361"/>
              <a:gd name="T4" fmla="*/ 2506 w 2506"/>
              <a:gd name="T5" fmla="*/ 681 h 1361"/>
              <a:gd name="T6" fmla="*/ 1253 w 2506"/>
              <a:gd name="T7" fmla="*/ 0 h 1361"/>
              <a:gd name="T8" fmla="*/ 0 w 2506"/>
              <a:gd name="T9" fmla="*/ 681 h 1361"/>
              <a:gd name="T10" fmla="*/ 0 w 2506"/>
              <a:gd name="T11" fmla="*/ 681 h 1361"/>
              <a:gd name="T12" fmla="*/ 0 w 2506"/>
              <a:gd name="T13" fmla="*/ 681 h 1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6" h="1361">
                <a:moveTo>
                  <a:pt x="0" y="681"/>
                </a:moveTo>
                <a:cubicBezTo>
                  <a:pt x="0" y="1057"/>
                  <a:pt x="561" y="1361"/>
                  <a:pt x="1253" y="1361"/>
                </a:cubicBezTo>
                <a:cubicBezTo>
                  <a:pt x="1945" y="1361"/>
                  <a:pt x="2506" y="1057"/>
                  <a:pt x="2506" y="681"/>
                </a:cubicBezTo>
                <a:cubicBezTo>
                  <a:pt x="2506" y="305"/>
                  <a:pt x="1945" y="0"/>
                  <a:pt x="1253" y="0"/>
                </a:cubicBezTo>
                <a:cubicBezTo>
                  <a:pt x="561" y="0"/>
                  <a:pt x="0" y="305"/>
                  <a:pt x="0" y="681"/>
                </a:cubicBezTo>
                <a:close/>
                <a:moveTo>
                  <a:pt x="0" y="681"/>
                </a:moveTo>
                <a:cubicBezTo>
                  <a:pt x="0" y="681"/>
                  <a:pt x="0" y="681"/>
                  <a:pt x="0" y="681"/>
                </a:cubicBez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"/>
          <p:cNvSpPr>
            <a:spLocks noEditPoints="1"/>
          </p:cNvSpPr>
          <p:nvPr/>
        </p:nvSpPr>
        <p:spPr bwMode="auto">
          <a:xfrm>
            <a:off x="8132900" y="2853317"/>
            <a:ext cx="1078902" cy="1080158"/>
          </a:xfrm>
          <a:custGeom>
            <a:avLst/>
            <a:gdLst>
              <a:gd name="T0" fmla="*/ 0 w 938"/>
              <a:gd name="T1" fmla="*/ 470 h 939"/>
              <a:gd name="T2" fmla="*/ 469 w 938"/>
              <a:gd name="T3" fmla="*/ 939 h 939"/>
              <a:gd name="T4" fmla="*/ 938 w 938"/>
              <a:gd name="T5" fmla="*/ 470 h 939"/>
              <a:gd name="T6" fmla="*/ 469 w 938"/>
              <a:gd name="T7" fmla="*/ 0 h 939"/>
              <a:gd name="T8" fmla="*/ 0 w 938"/>
              <a:gd name="T9" fmla="*/ 470 h 939"/>
              <a:gd name="T10" fmla="*/ 0 w 938"/>
              <a:gd name="T11" fmla="*/ 470 h 939"/>
              <a:gd name="T12" fmla="*/ 0 w 938"/>
              <a:gd name="T13" fmla="*/ 470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8" h="939">
                <a:moveTo>
                  <a:pt x="0" y="470"/>
                </a:moveTo>
                <a:cubicBezTo>
                  <a:pt x="0" y="729"/>
                  <a:pt x="210" y="939"/>
                  <a:pt x="469" y="939"/>
                </a:cubicBezTo>
                <a:cubicBezTo>
                  <a:pt x="728" y="939"/>
                  <a:pt x="938" y="729"/>
                  <a:pt x="938" y="470"/>
                </a:cubicBezTo>
                <a:cubicBezTo>
                  <a:pt x="938" y="211"/>
                  <a:pt x="728" y="0"/>
                  <a:pt x="469" y="0"/>
                </a:cubicBezTo>
                <a:cubicBezTo>
                  <a:pt x="210" y="0"/>
                  <a:pt x="0" y="211"/>
                  <a:pt x="0" y="470"/>
                </a:cubicBezTo>
                <a:close/>
                <a:moveTo>
                  <a:pt x="0" y="470"/>
                </a:moveTo>
                <a:cubicBezTo>
                  <a:pt x="0" y="470"/>
                  <a:pt x="0" y="470"/>
                  <a:pt x="0" y="470"/>
                </a:cubicBezTo>
              </a:path>
            </a:pathLst>
          </a:custGeom>
          <a:solidFill>
            <a:srgbClr val="F4AE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6"/>
          <p:cNvSpPr>
            <a:spLocks noEditPoints="1"/>
          </p:cNvSpPr>
          <p:nvPr/>
        </p:nvSpPr>
        <p:spPr bwMode="auto">
          <a:xfrm>
            <a:off x="8220820" y="2942493"/>
            <a:ext cx="903063" cy="904318"/>
          </a:xfrm>
          <a:custGeom>
            <a:avLst/>
            <a:gdLst>
              <a:gd name="T0" fmla="*/ 0 w 786"/>
              <a:gd name="T1" fmla="*/ 393 h 786"/>
              <a:gd name="T2" fmla="*/ 393 w 786"/>
              <a:gd name="T3" fmla="*/ 786 h 786"/>
              <a:gd name="T4" fmla="*/ 786 w 786"/>
              <a:gd name="T5" fmla="*/ 393 h 786"/>
              <a:gd name="T6" fmla="*/ 393 w 786"/>
              <a:gd name="T7" fmla="*/ 0 h 786"/>
              <a:gd name="T8" fmla="*/ 0 w 786"/>
              <a:gd name="T9" fmla="*/ 393 h 786"/>
              <a:gd name="T10" fmla="*/ 0 w 786"/>
              <a:gd name="T11" fmla="*/ 393 h 786"/>
              <a:gd name="T12" fmla="*/ 0 w 786"/>
              <a:gd name="T13" fmla="*/ 393 h 786"/>
              <a:gd name="T14" fmla="*/ 0 w 786"/>
              <a:gd name="T15" fmla="*/ 393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6" h="786">
                <a:moveTo>
                  <a:pt x="0" y="393"/>
                </a:moveTo>
                <a:cubicBezTo>
                  <a:pt x="0" y="610"/>
                  <a:pt x="176" y="786"/>
                  <a:pt x="393" y="786"/>
                </a:cubicBezTo>
                <a:cubicBezTo>
                  <a:pt x="610" y="786"/>
                  <a:pt x="786" y="610"/>
                  <a:pt x="786" y="393"/>
                </a:cubicBezTo>
                <a:cubicBezTo>
                  <a:pt x="786" y="176"/>
                  <a:pt x="610" y="0"/>
                  <a:pt x="393" y="0"/>
                </a:cubicBezTo>
                <a:cubicBezTo>
                  <a:pt x="176" y="0"/>
                  <a:pt x="0" y="176"/>
                  <a:pt x="0" y="393"/>
                </a:cubicBezTo>
                <a:cubicBezTo>
                  <a:pt x="0" y="610"/>
                  <a:pt x="0" y="393"/>
                  <a:pt x="0" y="393"/>
                </a:cubicBezTo>
                <a:close/>
                <a:moveTo>
                  <a:pt x="0" y="393"/>
                </a:moveTo>
                <a:cubicBezTo>
                  <a:pt x="0" y="393"/>
                  <a:pt x="0" y="393"/>
                  <a:pt x="0" y="393"/>
                </a:cubicBezTo>
              </a:path>
            </a:pathLst>
          </a:custGeom>
          <a:solidFill>
            <a:srgbClr val="F4E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7"/>
          <p:cNvSpPr>
            <a:spLocks noEditPoints="1"/>
          </p:cNvSpPr>
          <p:nvPr/>
        </p:nvSpPr>
        <p:spPr bwMode="auto">
          <a:xfrm>
            <a:off x="8448155" y="3119589"/>
            <a:ext cx="448392" cy="550127"/>
          </a:xfrm>
          <a:custGeom>
            <a:avLst/>
            <a:gdLst>
              <a:gd name="T0" fmla="*/ 351 w 390"/>
              <a:gd name="T1" fmla="*/ 291 h 478"/>
              <a:gd name="T2" fmla="*/ 234 w 390"/>
              <a:gd name="T3" fmla="*/ 291 h 478"/>
              <a:gd name="T4" fmla="*/ 234 w 390"/>
              <a:gd name="T5" fmla="*/ 209 h 478"/>
              <a:gd name="T6" fmla="*/ 351 w 390"/>
              <a:gd name="T7" fmla="*/ 209 h 478"/>
              <a:gd name="T8" fmla="*/ 390 w 390"/>
              <a:gd name="T9" fmla="*/ 170 h 478"/>
              <a:gd name="T10" fmla="*/ 351 w 390"/>
              <a:gd name="T11" fmla="*/ 131 h 478"/>
              <a:gd name="T12" fmla="*/ 284 w 390"/>
              <a:gd name="T13" fmla="*/ 131 h 478"/>
              <a:gd name="T14" fmla="*/ 326 w 390"/>
              <a:gd name="T15" fmla="*/ 58 h 478"/>
              <a:gd name="T16" fmla="*/ 331 w 390"/>
              <a:gd name="T17" fmla="*/ 39 h 478"/>
              <a:gd name="T18" fmla="*/ 292 w 390"/>
              <a:gd name="T19" fmla="*/ 0 h 478"/>
              <a:gd name="T20" fmla="*/ 259 w 390"/>
              <a:gd name="T21" fmla="*/ 19 h 478"/>
              <a:gd name="T22" fmla="*/ 195 w 390"/>
              <a:gd name="T23" fmla="*/ 130 h 478"/>
              <a:gd name="T24" fmla="*/ 131 w 390"/>
              <a:gd name="T25" fmla="*/ 19 h 478"/>
              <a:gd name="T26" fmla="*/ 98 w 390"/>
              <a:gd name="T27" fmla="*/ 0 h 478"/>
              <a:gd name="T28" fmla="*/ 59 w 390"/>
              <a:gd name="T29" fmla="*/ 39 h 478"/>
              <a:gd name="T30" fmla="*/ 64 w 390"/>
              <a:gd name="T31" fmla="*/ 58 h 478"/>
              <a:gd name="T32" fmla="*/ 106 w 390"/>
              <a:gd name="T33" fmla="*/ 131 h 478"/>
              <a:gd name="T34" fmla="*/ 39 w 390"/>
              <a:gd name="T35" fmla="*/ 131 h 478"/>
              <a:gd name="T36" fmla="*/ 0 w 390"/>
              <a:gd name="T37" fmla="*/ 170 h 478"/>
              <a:gd name="T38" fmla="*/ 39 w 390"/>
              <a:gd name="T39" fmla="*/ 209 h 478"/>
              <a:gd name="T40" fmla="*/ 156 w 390"/>
              <a:gd name="T41" fmla="*/ 209 h 478"/>
              <a:gd name="T42" fmla="*/ 156 w 390"/>
              <a:gd name="T43" fmla="*/ 291 h 478"/>
              <a:gd name="T44" fmla="*/ 39 w 390"/>
              <a:gd name="T45" fmla="*/ 291 h 478"/>
              <a:gd name="T46" fmla="*/ 0 w 390"/>
              <a:gd name="T47" fmla="*/ 329 h 478"/>
              <a:gd name="T48" fmla="*/ 39 w 390"/>
              <a:gd name="T49" fmla="*/ 368 h 478"/>
              <a:gd name="T50" fmla="*/ 156 w 390"/>
              <a:gd name="T51" fmla="*/ 368 h 478"/>
              <a:gd name="T52" fmla="*/ 156 w 390"/>
              <a:gd name="T53" fmla="*/ 439 h 478"/>
              <a:gd name="T54" fmla="*/ 195 w 390"/>
              <a:gd name="T55" fmla="*/ 478 h 478"/>
              <a:gd name="T56" fmla="*/ 234 w 390"/>
              <a:gd name="T57" fmla="*/ 439 h 478"/>
              <a:gd name="T58" fmla="*/ 234 w 390"/>
              <a:gd name="T59" fmla="*/ 368 h 478"/>
              <a:gd name="T60" fmla="*/ 351 w 390"/>
              <a:gd name="T61" fmla="*/ 368 h 478"/>
              <a:gd name="T62" fmla="*/ 390 w 390"/>
              <a:gd name="T63" fmla="*/ 329 h 478"/>
              <a:gd name="T64" fmla="*/ 351 w 390"/>
              <a:gd name="T65" fmla="*/ 291 h 478"/>
              <a:gd name="T66" fmla="*/ 351 w 390"/>
              <a:gd name="T67" fmla="*/ 291 h 478"/>
              <a:gd name="T68" fmla="*/ 351 w 390"/>
              <a:gd name="T69" fmla="*/ 291 h 478"/>
              <a:gd name="T70" fmla="*/ 351 w 390"/>
              <a:gd name="T71" fmla="*/ 291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0" h="478">
                <a:moveTo>
                  <a:pt x="351" y="291"/>
                </a:moveTo>
                <a:cubicBezTo>
                  <a:pt x="234" y="291"/>
                  <a:pt x="234" y="291"/>
                  <a:pt x="234" y="291"/>
                </a:cubicBezTo>
                <a:cubicBezTo>
                  <a:pt x="234" y="209"/>
                  <a:pt x="234" y="209"/>
                  <a:pt x="234" y="209"/>
                </a:cubicBezTo>
                <a:cubicBezTo>
                  <a:pt x="351" y="209"/>
                  <a:pt x="351" y="209"/>
                  <a:pt x="351" y="209"/>
                </a:cubicBezTo>
                <a:cubicBezTo>
                  <a:pt x="373" y="209"/>
                  <a:pt x="390" y="191"/>
                  <a:pt x="390" y="170"/>
                </a:cubicBezTo>
                <a:cubicBezTo>
                  <a:pt x="390" y="149"/>
                  <a:pt x="373" y="131"/>
                  <a:pt x="351" y="131"/>
                </a:cubicBezTo>
                <a:cubicBezTo>
                  <a:pt x="284" y="131"/>
                  <a:pt x="284" y="131"/>
                  <a:pt x="284" y="131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29" y="52"/>
                  <a:pt x="331" y="46"/>
                  <a:pt x="331" y="39"/>
                </a:cubicBezTo>
                <a:cubicBezTo>
                  <a:pt x="331" y="17"/>
                  <a:pt x="314" y="0"/>
                  <a:pt x="292" y="0"/>
                </a:cubicBezTo>
                <a:cubicBezTo>
                  <a:pt x="278" y="0"/>
                  <a:pt x="266" y="7"/>
                  <a:pt x="259" y="19"/>
                </a:cubicBezTo>
                <a:cubicBezTo>
                  <a:pt x="195" y="130"/>
                  <a:pt x="195" y="130"/>
                  <a:pt x="195" y="13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24" y="7"/>
                  <a:pt x="112" y="0"/>
                  <a:pt x="98" y="0"/>
                </a:cubicBezTo>
                <a:cubicBezTo>
                  <a:pt x="76" y="0"/>
                  <a:pt x="59" y="17"/>
                  <a:pt x="59" y="39"/>
                </a:cubicBezTo>
                <a:cubicBezTo>
                  <a:pt x="59" y="46"/>
                  <a:pt x="61" y="52"/>
                  <a:pt x="64" y="58"/>
                </a:cubicBezTo>
                <a:cubicBezTo>
                  <a:pt x="106" y="131"/>
                  <a:pt x="106" y="131"/>
                  <a:pt x="106" y="131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18" y="131"/>
                  <a:pt x="0" y="149"/>
                  <a:pt x="0" y="170"/>
                </a:cubicBezTo>
                <a:cubicBezTo>
                  <a:pt x="0" y="191"/>
                  <a:pt x="18" y="209"/>
                  <a:pt x="39" y="209"/>
                </a:cubicBezTo>
                <a:cubicBezTo>
                  <a:pt x="156" y="209"/>
                  <a:pt x="156" y="209"/>
                  <a:pt x="156" y="209"/>
                </a:cubicBezTo>
                <a:cubicBezTo>
                  <a:pt x="156" y="291"/>
                  <a:pt x="156" y="291"/>
                  <a:pt x="156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18" y="291"/>
                  <a:pt x="0" y="308"/>
                  <a:pt x="0" y="329"/>
                </a:cubicBezTo>
                <a:cubicBezTo>
                  <a:pt x="0" y="351"/>
                  <a:pt x="18" y="368"/>
                  <a:pt x="39" y="368"/>
                </a:cubicBezTo>
                <a:cubicBezTo>
                  <a:pt x="156" y="368"/>
                  <a:pt x="156" y="368"/>
                  <a:pt x="156" y="368"/>
                </a:cubicBezTo>
                <a:cubicBezTo>
                  <a:pt x="156" y="439"/>
                  <a:pt x="156" y="439"/>
                  <a:pt x="156" y="439"/>
                </a:cubicBezTo>
                <a:cubicBezTo>
                  <a:pt x="156" y="461"/>
                  <a:pt x="174" y="478"/>
                  <a:pt x="195" y="478"/>
                </a:cubicBezTo>
                <a:cubicBezTo>
                  <a:pt x="217" y="478"/>
                  <a:pt x="234" y="461"/>
                  <a:pt x="234" y="439"/>
                </a:cubicBezTo>
                <a:cubicBezTo>
                  <a:pt x="234" y="368"/>
                  <a:pt x="234" y="368"/>
                  <a:pt x="234" y="368"/>
                </a:cubicBezTo>
                <a:cubicBezTo>
                  <a:pt x="351" y="368"/>
                  <a:pt x="351" y="368"/>
                  <a:pt x="351" y="368"/>
                </a:cubicBezTo>
                <a:cubicBezTo>
                  <a:pt x="373" y="368"/>
                  <a:pt x="390" y="351"/>
                  <a:pt x="390" y="329"/>
                </a:cubicBezTo>
                <a:cubicBezTo>
                  <a:pt x="390" y="308"/>
                  <a:pt x="373" y="291"/>
                  <a:pt x="351" y="291"/>
                </a:cubicBezTo>
                <a:cubicBezTo>
                  <a:pt x="351" y="291"/>
                  <a:pt x="351" y="291"/>
                  <a:pt x="351" y="291"/>
                </a:cubicBezTo>
                <a:close/>
                <a:moveTo>
                  <a:pt x="351" y="291"/>
                </a:moveTo>
                <a:cubicBezTo>
                  <a:pt x="351" y="291"/>
                  <a:pt x="351" y="291"/>
                  <a:pt x="351" y="291"/>
                </a:cubicBezTo>
              </a:path>
            </a:pathLst>
          </a:custGeom>
          <a:solidFill>
            <a:srgbClr val="F4AE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8"/>
          <p:cNvSpPr>
            <a:spLocks noEditPoints="1"/>
          </p:cNvSpPr>
          <p:nvPr/>
        </p:nvSpPr>
        <p:spPr bwMode="auto">
          <a:xfrm>
            <a:off x="6505127" y="2853317"/>
            <a:ext cx="1080158" cy="1080158"/>
          </a:xfrm>
          <a:custGeom>
            <a:avLst/>
            <a:gdLst>
              <a:gd name="T0" fmla="*/ 0 w 939"/>
              <a:gd name="T1" fmla="*/ 470 h 939"/>
              <a:gd name="T2" fmla="*/ 470 w 939"/>
              <a:gd name="T3" fmla="*/ 939 h 939"/>
              <a:gd name="T4" fmla="*/ 939 w 939"/>
              <a:gd name="T5" fmla="*/ 470 h 939"/>
              <a:gd name="T6" fmla="*/ 470 w 939"/>
              <a:gd name="T7" fmla="*/ 0 h 939"/>
              <a:gd name="T8" fmla="*/ 0 w 939"/>
              <a:gd name="T9" fmla="*/ 470 h 939"/>
              <a:gd name="T10" fmla="*/ 0 w 939"/>
              <a:gd name="T11" fmla="*/ 470 h 939"/>
              <a:gd name="T12" fmla="*/ 0 w 939"/>
              <a:gd name="T13" fmla="*/ 470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9" h="939">
                <a:moveTo>
                  <a:pt x="0" y="470"/>
                </a:moveTo>
                <a:cubicBezTo>
                  <a:pt x="0" y="729"/>
                  <a:pt x="211" y="939"/>
                  <a:pt x="470" y="939"/>
                </a:cubicBezTo>
                <a:cubicBezTo>
                  <a:pt x="729" y="939"/>
                  <a:pt x="939" y="729"/>
                  <a:pt x="939" y="470"/>
                </a:cubicBezTo>
                <a:cubicBezTo>
                  <a:pt x="939" y="211"/>
                  <a:pt x="729" y="0"/>
                  <a:pt x="470" y="0"/>
                </a:cubicBezTo>
                <a:cubicBezTo>
                  <a:pt x="211" y="0"/>
                  <a:pt x="0" y="211"/>
                  <a:pt x="0" y="470"/>
                </a:cubicBezTo>
                <a:close/>
                <a:moveTo>
                  <a:pt x="0" y="470"/>
                </a:moveTo>
                <a:cubicBezTo>
                  <a:pt x="0" y="470"/>
                  <a:pt x="0" y="470"/>
                  <a:pt x="0" y="470"/>
                </a:cubicBezTo>
              </a:path>
            </a:pathLst>
          </a:custGeom>
          <a:solidFill>
            <a:srgbClr val="F4AE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9"/>
          <p:cNvSpPr>
            <a:spLocks noEditPoints="1"/>
          </p:cNvSpPr>
          <p:nvPr/>
        </p:nvSpPr>
        <p:spPr bwMode="auto">
          <a:xfrm>
            <a:off x="6594302" y="2942493"/>
            <a:ext cx="903063" cy="904318"/>
          </a:xfrm>
          <a:custGeom>
            <a:avLst/>
            <a:gdLst>
              <a:gd name="T0" fmla="*/ 0 w 786"/>
              <a:gd name="T1" fmla="*/ 393 h 786"/>
              <a:gd name="T2" fmla="*/ 393 w 786"/>
              <a:gd name="T3" fmla="*/ 786 h 786"/>
              <a:gd name="T4" fmla="*/ 786 w 786"/>
              <a:gd name="T5" fmla="*/ 393 h 786"/>
              <a:gd name="T6" fmla="*/ 393 w 786"/>
              <a:gd name="T7" fmla="*/ 0 h 786"/>
              <a:gd name="T8" fmla="*/ 0 w 786"/>
              <a:gd name="T9" fmla="*/ 393 h 786"/>
              <a:gd name="T10" fmla="*/ 0 w 786"/>
              <a:gd name="T11" fmla="*/ 393 h 786"/>
              <a:gd name="T12" fmla="*/ 0 w 786"/>
              <a:gd name="T13" fmla="*/ 393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6" h="786">
                <a:moveTo>
                  <a:pt x="0" y="393"/>
                </a:moveTo>
                <a:cubicBezTo>
                  <a:pt x="0" y="610"/>
                  <a:pt x="176" y="786"/>
                  <a:pt x="393" y="786"/>
                </a:cubicBezTo>
                <a:cubicBezTo>
                  <a:pt x="610" y="786"/>
                  <a:pt x="786" y="610"/>
                  <a:pt x="786" y="393"/>
                </a:cubicBezTo>
                <a:cubicBezTo>
                  <a:pt x="786" y="176"/>
                  <a:pt x="610" y="0"/>
                  <a:pt x="393" y="0"/>
                </a:cubicBezTo>
                <a:cubicBezTo>
                  <a:pt x="176" y="0"/>
                  <a:pt x="0" y="176"/>
                  <a:pt x="0" y="393"/>
                </a:cubicBezTo>
                <a:close/>
                <a:moveTo>
                  <a:pt x="0" y="393"/>
                </a:moveTo>
                <a:cubicBezTo>
                  <a:pt x="0" y="393"/>
                  <a:pt x="0" y="393"/>
                  <a:pt x="0" y="393"/>
                </a:cubicBezTo>
              </a:path>
            </a:pathLst>
          </a:custGeom>
          <a:solidFill>
            <a:srgbClr val="F4E5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0"/>
          <p:cNvSpPr>
            <a:spLocks noEditPoints="1"/>
          </p:cNvSpPr>
          <p:nvPr/>
        </p:nvSpPr>
        <p:spPr bwMode="auto">
          <a:xfrm>
            <a:off x="6821638" y="3119589"/>
            <a:ext cx="448392" cy="550127"/>
          </a:xfrm>
          <a:custGeom>
            <a:avLst/>
            <a:gdLst>
              <a:gd name="T0" fmla="*/ 351 w 390"/>
              <a:gd name="T1" fmla="*/ 291 h 478"/>
              <a:gd name="T2" fmla="*/ 234 w 390"/>
              <a:gd name="T3" fmla="*/ 291 h 478"/>
              <a:gd name="T4" fmla="*/ 234 w 390"/>
              <a:gd name="T5" fmla="*/ 209 h 478"/>
              <a:gd name="T6" fmla="*/ 351 w 390"/>
              <a:gd name="T7" fmla="*/ 209 h 478"/>
              <a:gd name="T8" fmla="*/ 390 w 390"/>
              <a:gd name="T9" fmla="*/ 170 h 478"/>
              <a:gd name="T10" fmla="*/ 351 w 390"/>
              <a:gd name="T11" fmla="*/ 131 h 478"/>
              <a:gd name="T12" fmla="*/ 284 w 390"/>
              <a:gd name="T13" fmla="*/ 131 h 478"/>
              <a:gd name="T14" fmla="*/ 326 w 390"/>
              <a:gd name="T15" fmla="*/ 58 h 478"/>
              <a:gd name="T16" fmla="*/ 331 w 390"/>
              <a:gd name="T17" fmla="*/ 39 h 478"/>
              <a:gd name="T18" fmla="*/ 292 w 390"/>
              <a:gd name="T19" fmla="*/ 0 h 478"/>
              <a:gd name="T20" fmla="*/ 259 w 390"/>
              <a:gd name="T21" fmla="*/ 19 h 478"/>
              <a:gd name="T22" fmla="*/ 195 w 390"/>
              <a:gd name="T23" fmla="*/ 130 h 478"/>
              <a:gd name="T24" fmla="*/ 131 w 390"/>
              <a:gd name="T25" fmla="*/ 19 h 478"/>
              <a:gd name="T26" fmla="*/ 97 w 390"/>
              <a:gd name="T27" fmla="*/ 0 h 478"/>
              <a:gd name="T28" fmla="*/ 59 w 390"/>
              <a:gd name="T29" fmla="*/ 39 h 478"/>
              <a:gd name="T30" fmla="*/ 63 w 390"/>
              <a:gd name="T31" fmla="*/ 58 h 478"/>
              <a:gd name="T32" fmla="*/ 106 w 390"/>
              <a:gd name="T33" fmla="*/ 131 h 478"/>
              <a:gd name="T34" fmla="*/ 39 w 390"/>
              <a:gd name="T35" fmla="*/ 131 h 478"/>
              <a:gd name="T36" fmla="*/ 0 w 390"/>
              <a:gd name="T37" fmla="*/ 170 h 478"/>
              <a:gd name="T38" fmla="*/ 39 w 390"/>
              <a:gd name="T39" fmla="*/ 209 h 478"/>
              <a:gd name="T40" fmla="*/ 156 w 390"/>
              <a:gd name="T41" fmla="*/ 209 h 478"/>
              <a:gd name="T42" fmla="*/ 156 w 390"/>
              <a:gd name="T43" fmla="*/ 291 h 478"/>
              <a:gd name="T44" fmla="*/ 39 w 390"/>
              <a:gd name="T45" fmla="*/ 291 h 478"/>
              <a:gd name="T46" fmla="*/ 0 w 390"/>
              <a:gd name="T47" fmla="*/ 329 h 478"/>
              <a:gd name="T48" fmla="*/ 39 w 390"/>
              <a:gd name="T49" fmla="*/ 368 h 478"/>
              <a:gd name="T50" fmla="*/ 156 w 390"/>
              <a:gd name="T51" fmla="*/ 368 h 478"/>
              <a:gd name="T52" fmla="*/ 156 w 390"/>
              <a:gd name="T53" fmla="*/ 439 h 478"/>
              <a:gd name="T54" fmla="*/ 195 w 390"/>
              <a:gd name="T55" fmla="*/ 478 h 478"/>
              <a:gd name="T56" fmla="*/ 234 w 390"/>
              <a:gd name="T57" fmla="*/ 439 h 478"/>
              <a:gd name="T58" fmla="*/ 234 w 390"/>
              <a:gd name="T59" fmla="*/ 368 h 478"/>
              <a:gd name="T60" fmla="*/ 351 w 390"/>
              <a:gd name="T61" fmla="*/ 368 h 478"/>
              <a:gd name="T62" fmla="*/ 390 w 390"/>
              <a:gd name="T63" fmla="*/ 329 h 478"/>
              <a:gd name="T64" fmla="*/ 351 w 390"/>
              <a:gd name="T65" fmla="*/ 291 h 478"/>
              <a:gd name="T66" fmla="*/ 351 w 390"/>
              <a:gd name="T67" fmla="*/ 291 h 478"/>
              <a:gd name="T68" fmla="*/ 351 w 390"/>
              <a:gd name="T69" fmla="*/ 291 h 478"/>
              <a:gd name="T70" fmla="*/ 351 w 390"/>
              <a:gd name="T71" fmla="*/ 291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0" h="478">
                <a:moveTo>
                  <a:pt x="351" y="291"/>
                </a:moveTo>
                <a:cubicBezTo>
                  <a:pt x="234" y="291"/>
                  <a:pt x="234" y="291"/>
                  <a:pt x="234" y="291"/>
                </a:cubicBezTo>
                <a:cubicBezTo>
                  <a:pt x="234" y="209"/>
                  <a:pt x="234" y="209"/>
                  <a:pt x="234" y="209"/>
                </a:cubicBezTo>
                <a:cubicBezTo>
                  <a:pt x="351" y="209"/>
                  <a:pt x="351" y="209"/>
                  <a:pt x="351" y="209"/>
                </a:cubicBezTo>
                <a:cubicBezTo>
                  <a:pt x="372" y="209"/>
                  <a:pt x="390" y="191"/>
                  <a:pt x="390" y="170"/>
                </a:cubicBezTo>
                <a:cubicBezTo>
                  <a:pt x="390" y="149"/>
                  <a:pt x="372" y="131"/>
                  <a:pt x="351" y="131"/>
                </a:cubicBezTo>
                <a:cubicBezTo>
                  <a:pt x="284" y="131"/>
                  <a:pt x="284" y="131"/>
                  <a:pt x="284" y="131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29" y="52"/>
                  <a:pt x="331" y="46"/>
                  <a:pt x="331" y="39"/>
                </a:cubicBezTo>
                <a:cubicBezTo>
                  <a:pt x="331" y="17"/>
                  <a:pt x="314" y="0"/>
                  <a:pt x="292" y="0"/>
                </a:cubicBezTo>
                <a:cubicBezTo>
                  <a:pt x="278" y="0"/>
                  <a:pt x="266" y="7"/>
                  <a:pt x="259" y="19"/>
                </a:cubicBezTo>
                <a:cubicBezTo>
                  <a:pt x="195" y="130"/>
                  <a:pt x="195" y="130"/>
                  <a:pt x="195" y="13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24" y="7"/>
                  <a:pt x="111" y="0"/>
                  <a:pt x="97" y="0"/>
                </a:cubicBezTo>
                <a:cubicBezTo>
                  <a:pt x="76" y="0"/>
                  <a:pt x="59" y="17"/>
                  <a:pt x="59" y="39"/>
                </a:cubicBezTo>
                <a:cubicBezTo>
                  <a:pt x="59" y="46"/>
                  <a:pt x="60" y="52"/>
                  <a:pt x="63" y="58"/>
                </a:cubicBezTo>
                <a:cubicBezTo>
                  <a:pt x="106" y="131"/>
                  <a:pt x="106" y="131"/>
                  <a:pt x="106" y="131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17" y="131"/>
                  <a:pt x="0" y="149"/>
                  <a:pt x="0" y="170"/>
                </a:cubicBezTo>
                <a:cubicBezTo>
                  <a:pt x="0" y="191"/>
                  <a:pt x="17" y="209"/>
                  <a:pt x="39" y="209"/>
                </a:cubicBezTo>
                <a:cubicBezTo>
                  <a:pt x="156" y="209"/>
                  <a:pt x="156" y="209"/>
                  <a:pt x="156" y="209"/>
                </a:cubicBezTo>
                <a:cubicBezTo>
                  <a:pt x="156" y="291"/>
                  <a:pt x="156" y="291"/>
                  <a:pt x="156" y="291"/>
                </a:cubicBezTo>
                <a:cubicBezTo>
                  <a:pt x="39" y="291"/>
                  <a:pt x="39" y="291"/>
                  <a:pt x="39" y="291"/>
                </a:cubicBezTo>
                <a:cubicBezTo>
                  <a:pt x="17" y="291"/>
                  <a:pt x="0" y="308"/>
                  <a:pt x="0" y="329"/>
                </a:cubicBezTo>
                <a:cubicBezTo>
                  <a:pt x="0" y="351"/>
                  <a:pt x="17" y="368"/>
                  <a:pt x="39" y="368"/>
                </a:cubicBezTo>
                <a:cubicBezTo>
                  <a:pt x="156" y="368"/>
                  <a:pt x="156" y="368"/>
                  <a:pt x="156" y="368"/>
                </a:cubicBezTo>
                <a:cubicBezTo>
                  <a:pt x="156" y="439"/>
                  <a:pt x="156" y="439"/>
                  <a:pt x="156" y="439"/>
                </a:cubicBezTo>
                <a:cubicBezTo>
                  <a:pt x="156" y="461"/>
                  <a:pt x="173" y="478"/>
                  <a:pt x="195" y="478"/>
                </a:cubicBezTo>
                <a:cubicBezTo>
                  <a:pt x="216" y="478"/>
                  <a:pt x="234" y="461"/>
                  <a:pt x="234" y="439"/>
                </a:cubicBezTo>
                <a:cubicBezTo>
                  <a:pt x="234" y="368"/>
                  <a:pt x="234" y="368"/>
                  <a:pt x="234" y="368"/>
                </a:cubicBezTo>
                <a:cubicBezTo>
                  <a:pt x="351" y="368"/>
                  <a:pt x="351" y="368"/>
                  <a:pt x="351" y="368"/>
                </a:cubicBezTo>
                <a:cubicBezTo>
                  <a:pt x="372" y="368"/>
                  <a:pt x="390" y="351"/>
                  <a:pt x="390" y="329"/>
                </a:cubicBezTo>
                <a:cubicBezTo>
                  <a:pt x="390" y="308"/>
                  <a:pt x="372" y="291"/>
                  <a:pt x="351" y="291"/>
                </a:cubicBezTo>
                <a:cubicBezTo>
                  <a:pt x="351" y="291"/>
                  <a:pt x="351" y="291"/>
                  <a:pt x="351" y="291"/>
                </a:cubicBezTo>
                <a:close/>
                <a:moveTo>
                  <a:pt x="351" y="291"/>
                </a:moveTo>
                <a:cubicBezTo>
                  <a:pt x="351" y="291"/>
                  <a:pt x="351" y="291"/>
                  <a:pt x="351" y="291"/>
                </a:cubicBezTo>
              </a:path>
            </a:pathLst>
          </a:custGeom>
          <a:solidFill>
            <a:srgbClr val="F4AE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31"/>
          <p:cNvSpPr>
            <a:spLocks noEditPoints="1"/>
          </p:cNvSpPr>
          <p:nvPr/>
        </p:nvSpPr>
        <p:spPr bwMode="auto">
          <a:xfrm>
            <a:off x="7090422" y="2398646"/>
            <a:ext cx="1536086" cy="1534829"/>
          </a:xfrm>
          <a:custGeom>
            <a:avLst/>
            <a:gdLst>
              <a:gd name="T0" fmla="*/ 0 w 1335"/>
              <a:gd name="T1" fmla="*/ 668 h 1335"/>
              <a:gd name="T2" fmla="*/ 668 w 1335"/>
              <a:gd name="T3" fmla="*/ 1335 h 1335"/>
              <a:gd name="T4" fmla="*/ 1335 w 1335"/>
              <a:gd name="T5" fmla="*/ 668 h 1335"/>
              <a:gd name="T6" fmla="*/ 668 w 1335"/>
              <a:gd name="T7" fmla="*/ 0 h 1335"/>
              <a:gd name="T8" fmla="*/ 0 w 1335"/>
              <a:gd name="T9" fmla="*/ 668 h 1335"/>
              <a:gd name="T10" fmla="*/ 0 w 1335"/>
              <a:gd name="T11" fmla="*/ 668 h 1335"/>
              <a:gd name="T12" fmla="*/ 0 w 1335"/>
              <a:gd name="T13" fmla="*/ 668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5" h="1335">
                <a:moveTo>
                  <a:pt x="0" y="668"/>
                </a:moveTo>
                <a:cubicBezTo>
                  <a:pt x="0" y="1036"/>
                  <a:pt x="299" y="1335"/>
                  <a:pt x="668" y="1335"/>
                </a:cubicBezTo>
                <a:cubicBezTo>
                  <a:pt x="1037" y="1335"/>
                  <a:pt x="1335" y="1036"/>
                  <a:pt x="1335" y="668"/>
                </a:cubicBezTo>
                <a:cubicBezTo>
                  <a:pt x="1335" y="299"/>
                  <a:pt x="1037" y="0"/>
                  <a:pt x="668" y="0"/>
                </a:cubicBezTo>
                <a:cubicBezTo>
                  <a:pt x="299" y="0"/>
                  <a:pt x="0" y="299"/>
                  <a:pt x="0" y="668"/>
                </a:cubicBezTo>
                <a:close/>
                <a:moveTo>
                  <a:pt x="0" y="668"/>
                </a:moveTo>
                <a:cubicBezTo>
                  <a:pt x="0" y="668"/>
                  <a:pt x="0" y="668"/>
                  <a:pt x="0" y="668"/>
                </a:cubicBezTo>
              </a:path>
            </a:pathLst>
          </a:custGeom>
          <a:solidFill>
            <a:srgbClr val="FFBC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32"/>
          <p:cNvSpPr>
            <a:spLocks noEditPoints="1"/>
          </p:cNvSpPr>
          <p:nvPr/>
        </p:nvSpPr>
        <p:spPr bwMode="auto">
          <a:xfrm>
            <a:off x="7216022" y="2522989"/>
            <a:ext cx="1286142" cy="1286141"/>
          </a:xfrm>
          <a:custGeom>
            <a:avLst/>
            <a:gdLst>
              <a:gd name="T0" fmla="*/ 0 w 1118"/>
              <a:gd name="T1" fmla="*/ 559 h 1118"/>
              <a:gd name="T2" fmla="*/ 559 w 1118"/>
              <a:gd name="T3" fmla="*/ 1118 h 1118"/>
              <a:gd name="T4" fmla="*/ 1118 w 1118"/>
              <a:gd name="T5" fmla="*/ 559 h 1118"/>
              <a:gd name="T6" fmla="*/ 559 w 1118"/>
              <a:gd name="T7" fmla="*/ 0 h 1118"/>
              <a:gd name="T8" fmla="*/ 0 w 1118"/>
              <a:gd name="T9" fmla="*/ 559 h 1118"/>
              <a:gd name="T10" fmla="*/ 0 w 1118"/>
              <a:gd name="T11" fmla="*/ 559 h 1118"/>
              <a:gd name="T12" fmla="*/ 0 w 1118"/>
              <a:gd name="T13" fmla="*/ 559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8" h="1118">
                <a:moveTo>
                  <a:pt x="0" y="559"/>
                </a:moveTo>
                <a:cubicBezTo>
                  <a:pt x="0" y="867"/>
                  <a:pt x="250" y="1118"/>
                  <a:pt x="559" y="1118"/>
                </a:cubicBezTo>
                <a:cubicBezTo>
                  <a:pt x="868" y="1118"/>
                  <a:pt x="1118" y="867"/>
                  <a:pt x="1118" y="559"/>
                </a:cubicBezTo>
                <a:cubicBezTo>
                  <a:pt x="1118" y="250"/>
                  <a:pt x="868" y="0"/>
                  <a:pt x="559" y="0"/>
                </a:cubicBezTo>
                <a:cubicBezTo>
                  <a:pt x="250" y="0"/>
                  <a:pt x="0" y="250"/>
                  <a:pt x="0" y="559"/>
                </a:cubicBezTo>
                <a:close/>
                <a:moveTo>
                  <a:pt x="0" y="559"/>
                </a:moveTo>
                <a:cubicBezTo>
                  <a:pt x="0" y="559"/>
                  <a:pt x="0" y="559"/>
                  <a:pt x="0" y="559"/>
                </a:cubicBezTo>
              </a:path>
            </a:pathLst>
          </a:custGeom>
          <a:solidFill>
            <a:srgbClr val="FFF4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33"/>
          <p:cNvSpPr>
            <a:spLocks noEditPoints="1"/>
          </p:cNvSpPr>
          <p:nvPr/>
        </p:nvSpPr>
        <p:spPr bwMode="auto">
          <a:xfrm>
            <a:off x="7553884" y="2897277"/>
            <a:ext cx="617951" cy="758622"/>
          </a:xfrm>
          <a:custGeom>
            <a:avLst/>
            <a:gdLst>
              <a:gd name="T0" fmla="*/ 484 w 537"/>
              <a:gd name="T1" fmla="*/ 401 h 660"/>
              <a:gd name="T2" fmla="*/ 322 w 537"/>
              <a:gd name="T3" fmla="*/ 401 h 660"/>
              <a:gd name="T4" fmla="*/ 322 w 537"/>
              <a:gd name="T5" fmla="*/ 289 h 660"/>
              <a:gd name="T6" fmla="*/ 484 w 537"/>
              <a:gd name="T7" fmla="*/ 289 h 660"/>
              <a:gd name="T8" fmla="*/ 537 w 537"/>
              <a:gd name="T9" fmla="*/ 235 h 660"/>
              <a:gd name="T10" fmla="*/ 484 w 537"/>
              <a:gd name="T11" fmla="*/ 182 h 660"/>
              <a:gd name="T12" fmla="*/ 391 w 537"/>
              <a:gd name="T13" fmla="*/ 182 h 660"/>
              <a:gd name="T14" fmla="*/ 450 w 537"/>
              <a:gd name="T15" fmla="*/ 80 h 660"/>
              <a:gd name="T16" fmla="*/ 456 w 537"/>
              <a:gd name="T17" fmla="*/ 55 h 660"/>
              <a:gd name="T18" fmla="*/ 403 w 537"/>
              <a:gd name="T19" fmla="*/ 1 h 660"/>
              <a:gd name="T20" fmla="*/ 357 w 537"/>
              <a:gd name="T21" fmla="*/ 26 h 660"/>
              <a:gd name="T22" fmla="*/ 269 w 537"/>
              <a:gd name="T23" fmla="*/ 180 h 660"/>
              <a:gd name="T24" fmla="*/ 181 w 537"/>
              <a:gd name="T25" fmla="*/ 27 h 660"/>
              <a:gd name="T26" fmla="*/ 134 w 537"/>
              <a:gd name="T27" fmla="*/ 0 h 660"/>
              <a:gd name="T28" fmla="*/ 81 w 537"/>
              <a:gd name="T29" fmla="*/ 53 h 660"/>
              <a:gd name="T30" fmla="*/ 88 w 537"/>
              <a:gd name="T31" fmla="*/ 80 h 660"/>
              <a:gd name="T32" fmla="*/ 147 w 537"/>
              <a:gd name="T33" fmla="*/ 182 h 660"/>
              <a:gd name="T34" fmla="*/ 54 w 537"/>
              <a:gd name="T35" fmla="*/ 182 h 660"/>
              <a:gd name="T36" fmla="*/ 0 w 537"/>
              <a:gd name="T37" fmla="*/ 235 h 660"/>
              <a:gd name="T38" fmla="*/ 54 w 537"/>
              <a:gd name="T39" fmla="*/ 289 h 660"/>
              <a:gd name="T40" fmla="*/ 216 w 537"/>
              <a:gd name="T41" fmla="*/ 289 h 660"/>
              <a:gd name="T42" fmla="*/ 216 w 537"/>
              <a:gd name="T43" fmla="*/ 401 h 660"/>
              <a:gd name="T44" fmla="*/ 54 w 537"/>
              <a:gd name="T45" fmla="*/ 401 h 660"/>
              <a:gd name="T46" fmla="*/ 0 w 537"/>
              <a:gd name="T47" fmla="*/ 455 h 660"/>
              <a:gd name="T48" fmla="*/ 54 w 537"/>
              <a:gd name="T49" fmla="*/ 508 h 660"/>
              <a:gd name="T50" fmla="*/ 216 w 537"/>
              <a:gd name="T51" fmla="*/ 508 h 660"/>
              <a:gd name="T52" fmla="*/ 216 w 537"/>
              <a:gd name="T53" fmla="*/ 606 h 660"/>
              <a:gd name="T54" fmla="*/ 269 w 537"/>
              <a:gd name="T55" fmla="*/ 660 h 660"/>
              <a:gd name="T56" fmla="*/ 322 w 537"/>
              <a:gd name="T57" fmla="*/ 606 h 660"/>
              <a:gd name="T58" fmla="*/ 322 w 537"/>
              <a:gd name="T59" fmla="*/ 508 h 660"/>
              <a:gd name="T60" fmla="*/ 484 w 537"/>
              <a:gd name="T61" fmla="*/ 508 h 660"/>
              <a:gd name="T62" fmla="*/ 537 w 537"/>
              <a:gd name="T63" fmla="*/ 455 h 660"/>
              <a:gd name="T64" fmla="*/ 484 w 537"/>
              <a:gd name="T65" fmla="*/ 401 h 660"/>
              <a:gd name="T66" fmla="*/ 484 w 537"/>
              <a:gd name="T67" fmla="*/ 401 h 660"/>
              <a:gd name="T68" fmla="*/ 484 w 537"/>
              <a:gd name="T69" fmla="*/ 401 h 660"/>
              <a:gd name="T70" fmla="*/ 484 w 537"/>
              <a:gd name="T71" fmla="*/ 401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37" h="660">
                <a:moveTo>
                  <a:pt x="484" y="401"/>
                </a:moveTo>
                <a:cubicBezTo>
                  <a:pt x="322" y="401"/>
                  <a:pt x="322" y="401"/>
                  <a:pt x="322" y="401"/>
                </a:cubicBezTo>
                <a:cubicBezTo>
                  <a:pt x="322" y="289"/>
                  <a:pt x="322" y="289"/>
                  <a:pt x="322" y="289"/>
                </a:cubicBezTo>
                <a:cubicBezTo>
                  <a:pt x="484" y="289"/>
                  <a:pt x="484" y="289"/>
                  <a:pt x="484" y="289"/>
                </a:cubicBezTo>
                <a:cubicBezTo>
                  <a:pt x="513" y="289"/>
                  <a:pt x="537" y="265"/>
                  <a:pt x="537" y="235"/>
                </a:cubicBezTo>
                <a:cubicBezTo>
                  <a:pt x="537" y="206"/>
                  <a:pt x="513" y="182"/>
                  <a:pt x="484" y="182"/>
                </a:cubicBezTo>
                <a:cubicBezTo>
                  <a:pt x="391" y="182"/>
                  <a:pt x="391" y="182"/>
                  <a:pt x="391" y="182"/>
                </a:cubicBezTo>
                <a:cubicBezTo>
                  <a:pt x="450" y="80"/>
                  <a:pt x="450" y="80"/>
                  <a:pt x="450" y="80"/>
                </a:cubicBezTo>
                <a:cubicBezTo>
                  <a:pt x="454" y="73"/>
                  <a:pt x="456" y="64"/>
                  <a:pt x="456" y="55"/>
                </a:cubicBezTo>
                <a:cubicBezTo>
                  <a:pt x="456" y="25"/>
                  <a:pt x="432" y="1"/>
                  <a:pt x="403" y="1"/>
                </a:cubicBezTo>
                <a:cubicBezTo>
                  <a:pt x="384" y="1"/>
                  <a:pt x="367" y="11"/>
                  <a:pt x="357" y="26"/>
                </a:cubicBezTo>
                <a:cubicBezTo>
                  <a:pt x="269" y="180"/>
                  <a:pt x="269" y="180"/>
                  <a:pt x="269" y="180"/>
                </a:cubicBezTo>
                <a:cubicBezTo>
                  <a:pt x="181" y="27"/>
                  <a:pt x="181" y="27"/>
                  <a:pt x="181" y="27"/>
                </a:cubicBezTo>
                <a:cubicBezTo>
                  <a:pt x="171" y="11"/>
                  <a:pt x="154" y="0"/>
                  <a:pt x="134" y="0"/>
                </a:cubicBezTo>
                <a:cubicBezTo>
                  <a:pt x="105" y="0"/>
                  <a:pt x="81" y="24"/>
                  <a:pt x="81" y="53"/>
                </a:cubicBezTo>
                <a:cubicBezTo>
                  <a:pt x="81" y="63"/>
                  <a:pt x="83" y="73"/>
                  <a:pt x="88" y="80"/>
                </a:cubicBezTo>
                <a:cubicBezTo>
                  <a:pt x="147" y="182"/>
                  <a:pt x="147" y="182"/>
                  <a:pt x="147" y="182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24" y="182"/>
                  <a:pt x="0" y="206"/>
                  <a:pt x="0" y="235"/>
                </a:cubicBezTo>
                <a:cubicBezTo>
                  <a:pt x="0" y="265"/>
                  <a:pt x="24" y="289"/>
                  <a:pt x="54" y="289"/>
                </a:cubicBezTo>
                <a:cubicBezTo>
                  <a:pt x="216" y="289"/>
                  <a:pt x="216" y="289"/>
                  <a:pt x="216" y="289"/>
                </a:cubicBezTo>
                <a:cubicBezTo>
                  <a:pt x="216" y="401"/>
                  <a:pt x="216" y="401"/>
                  <a:pt x="216" y="401"/>
                </a:cubicBezTo>
                <a:cubicBezTo>
                  <a:pt x="54" y="401"/>
                  <a:pt x="54" y="401"/>
                  <a:pt x="54" y="401"/>
                </a:cubicBezTo>
                <a:cubicBezTo>
                  <a:pt x="24" y="401"/>
                  <a:pt x="0" y="425"/>
                  <a:pt x="0" y="455"/>
                </a:cubicBezTo>
                <a:cubicBezTo>
                  <a:pt x="0" y="484"/>
                  <a:pt x="24" y="508"/>
                  <a:pt x="54" y="508"/>
                </a:cubicBezTo>
                <a:cubicBezTo>
                  <a:pt x="216" y="508"/>
                  <a:pt x="216" y="508"/>
                  <a:pt x="216" y="508"/>
                </a:cubicBezTo>
                <a:cubicBezTo>
                  <a:pt x="216" y="606"/>
                  <a:pt x="216" y="606"/>
                  <a:pt x="216" y="606"/>
                </a:cubicBezTo>
                <a:cubicBezTo>
                  <a:pt x="216" y="636"/>
                  <a:pt x="239" y="660"/>
                  <a:pt x="269" y="660"/>
                </a:cubicBezTo>
                <a:cubicBezTo>
                  <a:pt x="299" y="660"/>
                  <a:pt x="322" y="636"/>
                  <a:pt x="322" y="606"/>
                </a:cubicBezTo>
                <a:cubicBezTo>
                  <a:pt x="322" y="508"/>
                  <a:pt x="322" y="508"/>
                  <a:pt x="322" y="508"/>
                </a:cubicBezTo>
                <a:cubicBezTo>
                  <a:pt x="484" y="508"/>
                  <a:pt x="484" y="508"/>
                  <a:pt x="484" y="508"/>
                </a:cubicBezTo>
                <a:cubicBezTo>
                  <a:pt x="514" y="508"/>
                  <a:pt x="537" y="484"/>
                  <a:pt x="537" y="455"/>
                </a:cubicBezTo>
                <a:cubicBezTo>
                  <a:pt x="537" y="425"/>
                  <a:pt x="514" y="401"/>
                  <a:pt x="484" y="401"/>
                </a:cubicBezTo>
                <a:cubicBezTo>
                  <a:pt x="484" y="401"/>
                  <a:pt x="484" y="401"/>
                  <a:pt x="484" y="401"/>
                </a:cubicBezTo>
                <a:close/>
                <a:moveTo>
                  <a:pt x="484" y="401"/>
                </a:moveTo>
                <a:cubicBezTo>
                  <a:pt x="484" y="401"/>
                  <a:pt x="484" y="401"/>
                  <a:pt x="484" y="401"/>
                </a:cubicBezTo>
              </a:path>
            </a:pathLst>
          </a:custGeom>
          <a:solidFill>
            <a:srgbClr val="FFBC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34"/>
          <p:cNvSpPr>
            <a:spLocks noEditPoints="1"/>
          </p:cNvSpPr>
          <p:nvPr/>
        </p:nvSpPr>
        <p:spPr bwMode="auto">
          <a:xfrm>
            <a:off x="6422231" y="3280356"/>
            <a:ext cx="2882515" cy="2857395"/>
          </a:xfrm>
          <a:custGeom>
            <a:avLst/>
            <a:gdLst>
              <a:gd name="T0" fmla="*/ 1253 w 2506"/>
              <a:gd name="T1" fmla="*/ 289 h 2484"/>
              <a:gd name="T2" fmla="*/ 0 w 2506"/>
              <a:gd name="T3" fmla="*/ 0 h 2484"/>
              <a:gd name="T4" fmla="*/ 0 w 2506"/>
              <a:gd name="T5" fmla="*/ 2230 h 2484"/>
              <a:gd name="T6" fmla="*/ 254 w 2506"/>
              <a:gd name="T7" fmla="*/ 2484 h 2484"/>
              <a:gd name="T8" fmla="*/ 2252 w 2506"/>
              <a:gd name="T9" fmla="*/ 2484 h 2484"/>
              <a:gd name="T10" fmla="*/ 2506 w 2506"/>
              <a:gd name="T11" fmla="*/ 2230 h 2484"/>
              <a:gd name="T12" fmla="*/ 2506 w 2506"/>
              <a:gd name="T13" fmla="*/ 0 h 2484"/>
              <a:gd name="T14" fmla="*/ 1253 w 2506"/>
              <a:gd name="T15" fmla="*/ 289 h 2484"/>
              <a:gd name="T16" fmla="*/ 1253 w 2506"/>
              <a:gd name="T17" fmla="*/ 289 h 2484"/>
              <a:gd name="T18" fmla="*/ 1253 w 2506"/>
              <a:gd name="T19" fmla="*/ 289 h 2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06" h="2484">
                <a:moveTo>
                  <a:pt x="1253" y="289"/>
                </a:moveTo>
                <a:cubicBezTo>
                  <a:pt x="743" y="289"/>
                  <a:pt x="290" y="176"/>
                  <a:pt x="0" y="0"/>
                </a:cubicBezTo>
                <a:cubicBezTo>
                  <a:pt x="0" y="2230"/>
                  <a:pt x="0" y="2230"/>
                  <a:pt x="0" y="2230"/>
                </a:cubicBezTo>
                <a:cubicBezTo>
                  <a:pt x="0" y="2370"/>
                  <a:pt x="114" y="2484"/>
                  <a:pt x="254" y="2484"/>
                </a:cubicBezTo>
                <a:cubicBezTo>
                  <a:pt x="2252" y="2484"/>
                  <a:pt x="2252" y="2484"/>
                  <a:pt x="2252" y="2484"/>
                </a:cubicBezTo>
                <a:cubicBezTo>
                  <a:pt x="2392" y="2484"/>
                  <a:pt x="2506" y="2370"/>
                  <a:pt x="2506" y="2230"/>
                </a:cubicBezTo>
                <a:cubicBezTo>
                  <a:pt x="2506" y="0"/>
                  <a:pt x="2506" y="0"/>
                  <a:pt x="2506" y="0"/>
                </a:cubicBezTo>
                <a:cubicBezTo>
                  <a:pt x="2216" y="176"/>
                  <a:pt x="1763" y="289"/>
                  <a:pt x="1253" y="289"/>
                </a:cubicBezTo>
                <a:close/>
                <a:moveTo>
                  <a:pt x="1253" y="289"/>
                </a:moveTo>
                <a:cubicBezTo>
                  <a:pt x="1253" y="289"/>
                  <a:pt x="1253" y="289"/>
                  <a:pt x="1253" y="289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E7E6E6"/>
              </a:gs>
              <a:gs pos="60000">
                <a:schemeClr val="accent1"/>
              </a:gs>
              <a:gs pos="60000">
                <a:srgbClr val="E7E6E6"/>
              </a:gs>
            </a:gsLst>
            <a:lin ang="162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5" name="直接连接符 64"/>
          <p:cNvCxnSpPr/>
          <p:nvPr/>
        </p:nvCxnSpPr>
        <p:spPr>
          <a:xfrm>
            <a:off x="6120361" y="4410075"/>
            <a:ext cx="37547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d1aa9d12-b600-41c8-9979-a20cdab9b36a" descr="iQUAAB+LCAAAAAAABADFUsFSgzAQ/ZeoN3Qo1jpya3XqcNA6U0YPTg+RpCUdEjohOHU6/LsbSCgttLYn4RDYvLf73u5u0KX6WVHkoynHUj0xvJCYB4py5KCAIF/kSeKgEROEicWzTPNVhvzPTU1r3nwwFb/jJKeaK5hiOKl+/Rbewl6YYDznBubeuBDC60ao51ZBRkhCm7BAKCq/6wo9HSu/p0pCgXEqOVZQcOMWV8hcIX8A3EKTCV1DIgeFlSyrx8jTDej0qS+0zSFZ5pniVKgt6Q1D6yio6vDb5m3RtRxvvx/XDx0d8e4rDybzNMYr+gqptF7TAR1Cs9rcjlioCx87tgvnoN6Qrs90qBlNb13jOKq+LLkVbxR0yZ51CK8X8TFNUvn3IlpY634yn7OIhjHl1GJCJtRQENBM7BaOJFvEStAsM4HJ15JGqkHz7zQqz2LIeTGGZ9Dvj5C15xZd22gLnrqNe/hTxlRSmnMCvxlVwyiCNhvllaEy3vJp5R+YZBCloq+7D+etOT1z9my79/fU2tiZdRU8sqL/Zt47Z42PeZvB+wteg3dwiQUAAA=="/>
          <p:cNvGrpSpPr>
            <a:grpSpLocks noChangeAspect="1"/>
          </p:cNvGrpSpPr>
          <p:nvPr/>
        </p:nvGrpSpPr>
        <p:grpSpPr>
          <a:xfrm>
            <a:off x="9759417" y="3594538"/>
            <a:ext cx="1653864" cy="1653864"/>
            <a:chOff x="5493177" y="3389526"/>
            <a:chExt cx="1469598" cy="1469598"/>
          </a:xfrm>
        </p:grpSpPr>
        <p:sp>
          <p:nvSpPr>
            <p:cNvPr id="117" name="BackShape"/>
            <p:cNvSpPr/>
            <p:nvPr/>
          </p:nvSpPr>
          <p:spPr>
            <a:xfrm>
              <a:off x="5582230" y="3478579"/>
              <a:ext cx="1291492" cy="1291492"/>
            </a:xfrm>
            <a:prstGeom prst="donut">
              <a:avLst>
                <a:gd name="adj" fmla="val 15183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ValueShape"/>
            <p:cNvSpPr/>
            <p:nvPr/>
          </p:nvSpPr>
          <p:spPr>
            <a:xfrm>
              <a:off x="5493177" y="3389526"/>
              <a:ext cx="1469598" cy="1469598"/>
            </a:xfrm>
            <a:prstGeom prst="blockArc">
              <a:avLst>
                <a:gd name="adj1" fmla="val 16200000"/>
                <a:gd name="adj2" fmla="val 7560000"/>
                <a:gd name="adj3" fmla="val 11194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ValueText"/>
            <p:cNvSpPr txBox="1"/>
            <p:nvPr/>
          </p:nvSpPr>
          <p:spPr>
            <a:xfrm>
              <a:off x="5976719" y="3935882"/>
              <a:ext cx="502516" cy="376887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/>
            <a:p>
              <a:r>
                <a:rPr lang="en-US" altLang="zh-CN" smtClean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60%</a:t>
              </a:r>
              <a:endParaRPr lang="en-US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97491" y="3546821"/>
            <a:ext cx="1954212" cy="1803401"/>
            <a:chOff x="3665538" y="3797300"/>
            <a:chExt cx="1954212" cy="1803401"/>
          </a:xfrm>
        </p:grpSpPr>
        <p:sp>
          <p:nvSpPr>
            <p:cNvPr id="124" name="Freeform 38"/>
            <p:cNvSpPr>
              <a:spLocks noEditPoints="1"/>
            </p:cNvSpPr>
            <p:nvPr/>
          </p:nvSpPr>
          <p:spPr bwMode="auto">
            <a:xfrm>
              <a:off x="3816350" y="3797300"/>
              <a:ext cx="1803400" cy="1803401"/>
            </a:xfrm>
            <a:custGeom>
              <a:avLst/>
              <a:gdLst>
                <a:gd name="T0" fmla="*/ 1554 w 1564"/>
                <a:gd name="T1" fmla="*/ 243 h 1564"/>
                <a:gd name="T2" fmla="*/ 1516 w 1564"/>
                <a:gd name="T3" fmla="*/ 243 h 1564"/>
                <a:gd name="T4" fmla="*/ 1201 w 1564"/>
                <a:gd name="T5" fmla="*/ 558 h 1564"/>
                <a:gd name="T6" fmla="*/ 1161 w 1564"/>
                <a:gd name="T7" fmla="*/ 518 h 1564"/>
                <a:gd name="T8" fmla="*/ 1476 w 1564"/>
                <a:gd name="T9" fmla="*/ 204 h 1564"/>
                <a:gd name="T10" fmla="*/ 1476 w 1564"/>
                <a:gd name="T11" fmla="*/ 166 h 1564"/>
                <a:gd name="T12" fmla="*/ 1438 w 1564"/>
                <a:gd name="T13" fmla="*/ 166 h 1564"/>
                <a:gd name="T14" fmla="*/ 1123 w 1564"/>
                <a:gd name="T15" fmla="*/ 480 h 1564"/>
                <a:gd name="T16" fmla="*/ 1084 w 1564"/>
                <a:gd name="T17" fmla="*/ 441 h 1564"/>
                <a:gd name="T18" fmla="*/ 1398 w 1564"/>
                <a:gd name="T19" fmla="*/ 126 h 1564"/>
                <a:gd name="T20" fmla="*/ 1398 w 1564"/>
                <a:gd name="T21" fmla="*/ 88 h 1564"/>
                <a:gd name="T22" fmla="*/ 1360 w 1564"/>
                <a:gd name="T23" fmla="*/ 88 h 1564"/>
                <a:gd name="T24" fmla="*/ 1046 w 1564"/>
                <a:gd name="T25" fmla="*/ 403 h 1564"/>
                <a:gd name="T26" fmla="*/ 1006 w 1564"/>
                <a:gd name="T27" fmla="*/ 363 h 1564"/>
                <a:gd name="T28" fmla="*/ 1321 w 1564"/>
                <a:gd name="T29" fmla="*/ 48 h 1564"/>
                <a:gd name="T30" fmla="*/ 1321 w 1564"/>
                <a:gd name="T31" fmla="*/ 10 h 1564"/>
                <a:gd name="T32" fmla="*/ 1283 w 1564"/>
                <a:gd name="T33" fmla="*/ 10 h 1564"/>
                <a:gd name="T34" fmla="*/ 892 w 1564"/>
                <a:gd name="T35" fmla="*/ 401 h 1564"/>
                <a:gd name="T36" fmla="*/ 855 w 1564"/>
                <a:gd name="T37" fmla="*/ 619 h 1564"/>
                <a:gd name="T38" fmla="*/ 58 w 1564"/>
                <a:gd name="T39" fmla="*/ 1326 h 1564"/>
                <a:gd name="T40" fmla="*/ 50 w 1564"/>
                <a:gd name="T41" fmla="*/ 1334 h 1564"/>
                <a:gd name="T42" fmla="*/ 50 w 1564"/>
                <a:gd name="T43" fmla="*/ 1514 h 1564"/>
                <a:gd name="T44" fmla="*/ 230 w 1564"/>
                <a:gd name="T45" fmla="*/ 1514 h 1564"/>
                <a:gd name="T46" fmla="*/ 238 w 1564"/>
                <a:gd name="T47" fmla="*/ 1506 h 1564"/>
                <a:gd name="T48" fmla="*/ 945 w 1564"/>
                <a:gd name="T49" fmla="*/ 709 h 1564"/>
                <a:gd name="T50" fmla="*/ 1163 w 1564"/>
                <a:gd name="T51" fmla="*/ 672 h 1564"/>
                <a:gd name="T52" fmla="*/ 1554 w 1564"/>
                <a:gd name="T53" fmla="*/ 281 h 1564"/>
                <a:gd name="T54" fmla="*/ 1554 w 1564"/>
                <a:gd name="T55" fmla="*/ 243 h 1564"/>
                <a:gd name="T56" fmla="*/ 1554 w 1564"/>
                <a:gd name="T57" fmla="*/ 243 h 1564"/>
                <a:gd name="T58" fmla="*/ 1554 w 1564"/>
                <a:gd name="T59" fmla="*/ 243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64" h="1564">
                  <a:moveTo>
                    <a:pt x="1554" y="243"/>
                  </a:moveTo>
                  <a:cubicBezTo>
                    <a:pt x="1543" y="233"/>
                    <a:pt x="1526" y="233"/>
                    <a:pt x="1516" y="243"/>
                  </a:cubicBezTo>
                  <a:cubicBezTo>
                    <a:pt x="1201" y="558"/>
                    <a:pt x="1201" y="558"/>
                    <a:pt x="1201" y="558"/>
                  </a:cubicBezTo>
                  <a:cubicBezTo>
                    <a:pt x="1161" y="518"/>
                    <a:pt x="1161" y="518"/>
                    <a:pt x="1161" y="518"/>
                  </a:cubicBezTo>
                  <a:cubicBezTo>
                    <a:pt x="1476" y="204"/>
                    <a:pt x="1476" y="204"/>
                    <a:pt x="1476" y="204"/>
                  </a:cubicBezTo>
                  <a:cubicBezTo>
                    <a:pt x="1486" y="193"/>
                    <a:pt x="1486" y="176"/>
                    <a:pt x="1476" y="166"/>
                  </a:cubicBezTo>
                  <a:cubicBezTo>
                    <a:pt x="1465" y="155"/>
                    <a:pt x="1448" y="155"/>
                    <a:pt x="1438" y="166"/>
                  </a:cubicBezTo>
                  <a:cubicBezTo>
                    <a:pt x="1123" y="480"/>
                    <a:pt x="1123" y="480"/>
                    <a:pt x="1123" y="480"/>
                  </a:cubicBezTo>
                  <a:cubicBezTo>
                    <a:pt x="1084" y="441"/>
                    <a:pt x="1084" y="441"/>
                    <a:pt x="1084" y="441"/>
                  </a:cubicBezTo>
                  <a:cubicBezTo>
                    <a:pt x="1398" y="126"/>
                    <a:pt x="1398" y="126"/>
                    <a:pt x="1398" y="126"/>
                  </a:cubicBezTo>
                  <a:cubicBezTo>
                    <a:pt x="1409" y="115"/>
                    <a:pt x="1409" y="98"/>
                    <a:pt x="1398" y="88"/>
                  </a:cubicBezTo>
                  <a:cubicBezTo>
                    <a:pt x="1388" y="77"/>
                    <a:pt x="1371" y="77"/>
                    <a:pt x="1360" y="88"/>
                  </a:cubicBezTo>
                  <a:cubicBezTo>
                    <a:pt x="1046" y="403"/>
                    <a:pt x="1046" y="403"/>
                    <a:pt x="1046" y="403"/>
                  </a:cubicBezTo>
                  <a:cubicBezTo>
                    <a:pt x="1006" y="363"/>
                    <a:pt x="1006" y="363"/>
                    <a:pt x="1006" y="363"/>
                  </a:cubicBezTo>
                  <a:cubicBezTo>
                    <a:pt x="1321" y="48"/>
                    <a:pt x="1321" y="48"/>
                    <a:pt x="1321" y="48"/>
                  </a:cubicBezTo>
                  <a:cubicBezTo>
                    <a:pt x="1331" y="38"/>
                    <a:pt x="1331" y="21"/>
                    <a:pt x="1321" y="10"/>
                  </a:cubicBezTo>
                  <a:cubicBezTo>
                    <a:pt x="1310" y="0"/>
                    <a:pt x="1293" y="0"/>
                    <a:pt x="1283" y="10"/>
                  </a:cubicBezTo>
                  <a:cubicBezTo>
                    <a:pt x="892" y="401"/>
                    <a:pt x="892" y="401"/>
                    <a:pt x="892" y="401"/>
                  </a:cubicBezTo>
                  <a:cubicBezTo>
                    <a:pt x="833" y="460"/>
                    <a:pt x="821" y="548"/>
                    <a:pt x="855" y="619"/>
                  </a:cubicBezTo>
                  <a:cubicBezTo>
                    <a:pt x="58" y="1326"/>
                    <a:pt x="58" y="1326"/>
                    <a:pt x="58" y="1326"/>
                  </a:cubicBezTo>
                  <a:cubicBezTo>
                    <a:pt x="55" y="1329"/>
                    <a:pt x="52" y="1331"/>
                    <a:pt x="50" y="1334"/>
                  </a:cubicBezTo>
                  <a:cubicBezTo>
                    <a:pt x="0" y="1383"/>
                    <a:pt x="0" y="1464"/>
                    <a:pt x="50" y="1514"/>
                  </a:cubicBezTo>
                  <a:cubicBezTo>
                    <a:pt x="100" y="1564"/>
                    <a:pt x="181" y="1564"/>
                    <a:pt x="230" y="1514"/>
                  </a:cubicBezTo>
                  <a:cubicBezTo>
                    <a:pt x="233" y="1511"/>
                    <a:pt x="235" y="1509"/>
                    <a:pt x="238" y="1506"/>
                  </a:cubicBezTo>
                  <a:cubicBezTo>
                    <a:pt x="945" y="709"/>
                    <a:pt x="945" y="709"/>
                    <a:pt x="945" y="709"/>
                  </a:cubicBezTo>
                  <a:cubicBezTo>
                    <a:pt x="1016" y="743"/>
                    <a:pt x="1104" y="731"/>
                    <a:pt x="1163" y="672"/>
                  </a:cubicBezTo>
                  <a:cubicBezTo>
                    <a:pt x="1554" y="281"/>
                    <a:pt x="1554" y="281"/>
                    <a:pt x="1554" y="281"/>
                  </a:cubicBezTo>
                  <a:cubicBezTo>
                    <a:pt x="1564" y="271"/>
                    <a:pt x="1564" y="254"/>
                    <a:pt x="1554" y="243"/>
                  </a:cubicBezTo>
                  <a:close/>
                  <a:moveTo>
                    <a:pt x="1554" y="243"/>
                  </a:moveTo>
                  <a:cubicBezTo>
                    <a:pt x="1554" y="243"/>
                    <a:pt x="1554" y="243"/>
                    <a:pt x="1554" y="243"/>
                  </a:cubicBezTo>
                </a:path>
              </a:pathLst>
            </a:custGeom>
            <a:solidFill>
              <a:srgbClr val="57B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9"/>
            <p:cNvSpPr>
              <a:spLocks noEditPoints="1"/>
            </p:cNvSpPr>
            <p:nvPr/>
          </p:nvSpPr>
          <p:spPr bwMode="auto">
            <a:xfrm>
              <a:off x="4922838" y="4449763"/>
              <a:ext cx="180975" cy="93663"/>
            </a:xfrm>
            <a:custGeom>
              <a:avLst/>
              <a:gdLst>
                <a:gd name="T0" fmla="*/ 67 w 156"/>
                <a:gd name="T1" fmla="*/ 81 h 81"/>
                <a:gd name="T2" fmla="*/ 20 w 156"/>
                <a:gd name="T3" fmla="*/ 71 h 81"/>
                <a:gd name="T4" fmla="*/ 7 w 156"/>
                <a:gd name="T5" fmla="*/ 35 h 81"/>
                <a:gd name="T6" fmla="*/ 43 w 156"/>
                <a:gd name="T7" fmla="*/ 22 h 81"/>
                <a:gd name="T8" fmla="*/ 108 w 156"/>
                <a:gd name="T9" fmla="*/ 11 h 81"/>
                <a:gd name="T10" fmla="*/ 146 w 156"/>
                <a:gd name="T11" fmla="*/ 11 h 81"/>
                <a:gd name="T12" fmla="*/ 146 w 156"/>
                <a:gd name="T13" fmla="*/ 49 h 81"/>
                <a:gd name="T14" fmla="*/ 67 w 156"/>
                <a:gd name="T15" fmla="*/ 81 h 81"/>
                <a:gd name="T16" fmla="*/ 67 w 156"/>
                <a:gd name="T17" fmla="*/ 81 h 81"/>
                <a:gd name="T18" fmla="*/ 67 w 156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81">
                  <a:moveTo>
                    <a:pt x="67" y="81"/>
                  </a:moveTo>
                  <a:cubicBezTo>
                    <a:pt x="51" y="81"/>
                    <a:pt x="35" y="78"/>
                    <a:pt x="20" y="71"/>
                  </a:cubicBezTo>
                  <a:cubicBezTo>
                    <a:pt x="6" y="64"/>
                    <a:pt x="0" y="48"/>
                    <a:pt x="7" y="35"/>
                  </a:cubicBezTo>
                  <a:cubicBezTo>
                    <a:pt x="13" y="21"/>
                    <a:pt x="29" y="16"/>
                    <a:pt x="43" y="22"/>
                  </a:cubicBezTo>
                  <a:cubicBezTo>
                    <a:pt x="64" y="32"/>
                    <a:pt x="91" y="28"/>
                    <a:pt x="108" y="11"/>
                  </a:cubicBezTo>
                  <a:cubicBezTo>
                    <a:pt x="118" y="0"/>
                    <a:pt x="135" y="0"/>
                    <a:pt x="146" y="11"/>
                  </a:cubicBezTo>
                  <a:cubicBezTo>
                    <a:pt x="156" y="21"/>
                    <a:pt x="156" y="38"/>
                    <a:pt x="146" y="49"/>
                  </a:cubicBezTo>
                  <a:cubicBezTo>
                    <a:pt x="124" y="70"/>
                    <a:pt x="96" y="81"/>
                    <a:pt x="67" y="81"/>
                  </a:cubicBezTo>
                  <a:close/>
                  <a:moveTo>
                    <a:pt x="67" y="81"/>
                  </a:moveTo>
                  <a:cubicBezTo>
                    <a:pt x="67" y="81"/>
                    <a:pt x="67" y="81"/>
                    <a:pt x="67" y="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0"/>
            <p:cNvSpPr>
              <a:spLocks noEditPoints="1"/>
            </p:cNvSpPr>
            <p:nvPr/>
          </p:nvSpPr>
          <p:spPr bwMode="auto">
            <a:xfrm>
              <a:off x="3665538" y="3841750"/>
              <a:ext cx="1760538" cy="1758950"/>
            </a:xfrm>
            <a:custGeom>
              <a:avLst/>
              <a:gdLst>
                <a:gd name="T0" fmla="*/ 634 w 1526"/>
                <a:gd name="T1" fmla="*/ 243 h 1526"/>
                <a:gd name="T2" fmla="*/ 108 w 1526"/>
                <a:gd name="T3" fmla="*/ 108 h 1526"/>
                <a:gd name="T4" fmla="*/ 243 w 1526"/>
                <a:gd name="T5" fmla="*/ 634 h 1526"/>
                <a:gd name="T6" fmla="*/ 583 w 1526"/>
                <a:gd name="T7" fmla="*/ 674 h 1526"/>
                <a:gd name="T8" fmla="*/ 1288 w 1526"/>
                <a:gd name="T9" fmla="*/ 1468 h 1526"/>
                <a:gd name="T10" fmla="*/ 1296 w 1526"/>
                <a:gd name="T11" fmla="*/ 1476 h 1526"/>
                <a:gd name="T12" fmla="*/ 1476 w 1526"/>
                <a:gd name="T13" fmla="*/ 1476 h 1526"/>
                <a:gd name="T14" fmla="*/ 1476 w 1526"/>
                <a:gd name="T15" fmla="*/ 1296 h 1526"/>
                <a:gd name="T16" fmla="*/ 1468 w 1526"/>
                <a:gd name="T17" fmla="*/ 1288 h 1526"/>
                <a:gd name="T18" fmla="*/ 674 w 1526"/>
                <a:gd name="T19" fmla="*/ 583 h 1526"/>
                <a:gd name="T20" fmla="*/ 634 w 1526"/>
                <a:gd name="T21" fmla="*/ 243 h 1526"/>
                <a:gd name="T22" fmla="*/ 634 w 1526"/>
                <a:gd name="T23" fmla="*/ 243 h 1526"/>
                <a:gd name="T24" fmla="*/ 634 w 1526"/>
                <a:gd name="T25" fmla="*/ 243 h 1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26" h="1526">
                  <a:moveTo>
                    <a:pt x="634" y="243"/>
                  </a:moveTo>
                  <a:cubicBezTo>
                    <a:pt x="446" y="55"/>
                    <a:pt x="216" y="0"/>
                    <a:pt x="108" y="108"/>
                  </a:cubicBezTo>
                  <a:cubicBezTo>
                    <a:pt x="0" y="216"/>
                    <a:pt x="55" y="446"/>
                    <a:pt x="243" y="634"/>
                  </a:cubicBezTo>
                  <a:cubicBezTo>
                    <a:pt x="335" y="726"/>
                    <a:pt x="477" y="740"/>
                    <a:pt x="583" y="674"/>
                  </a:cubicBezTo>
                  <a:cubicBezTo>
                    <a:pt x="1288" y="1468"/>
                    <a:pt x="1288" y="1468"/>
                    <a:pt x="1288" y="1468"/>
                  </a:cubicBezTo>
                  <a:cubicBezTo>
                    <a:pt x="1291" y="1471"/>
                    <a:pt x="1293" y="1473"/>
                    <a:pt x="1296" y="1476"/>
                  </a:cubicBezTo>
                  <a:cubicBezTo>
                    <a:pt x="1345" y="1526"/>
                    <a:pt x="1426" y="1526"/>
                    <a:pt x="1476" y="1476"/>
                  </a:cubicBezTo>
                  <a:cubicBezTo>
                    <a:pt x="1526" y="1426"/>
                    <a:pt x="1526" y="1345"/>
                    <a:pt x="1476" y="1296"/>
                  </a:cubicBezTo>
                  <a:cubicBezTo>
                    <a:pt x="1473" y="1293"/>
                    <a:pt x="1471" y="1291"/>
                    <a:pt x="1468" y="1288"/>
                  </a:cubicBezTo>
                  <a:cubicBezTo>
                    <a:pt x="674" y="583"/>
                    <a:pt x="674" y="583"/>
                    <a:pt x="674" y="583"/>
                  </a:cubicBezTo>
                  <a:cubicBezTo>
                    <a:pt x="740" y="477"/>
                    <a:pt x="726" y="335"/>
                    <a:pt x="634" y="243"/>
                  </a:cubicBezTo>
                  <a:close/>
                  <a:moveTo>
                    <a:pt x="634" y="243"/>
                  </a:moveTo>
                  <a:cubicBezTo>
                    <a:pt x="634" y="243"/>
                    <a:pt x="634" y="243"/>
                    <a:pt x="634" y="243"/>
                  </a:cubicBezTo>
                </a:path>
              </a:pathLst>
            </a:custGeom>
            <a:solidFill>
              <a:srgbClr val="9AD6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1"/>
            <p:cNvSpPr>
              <a:spLocks noEditPoints="1"/>
            </p:cNvSpPr>
            <p:nvPr/>
          </p:nvSpPr>
          <p:spPr bwMode="auto">
            <a:xfrm>
              <a:off x="3810000" y="4019550"/>
              <a:ext cx="609600" cy="552450"/>
            </a:xfrm>
            <a:custGeom>
              <a:avLst/>
              <a:gdLst>
                <a:gd name="T0" fmla="*/ 313 w 528"/>
                <a:gd name="T1" fmla="*/ 480 h 480"/>
                <a:gd name="T2" fmla="*/ 175 w 528"/>
                <a:gd name="T3" fmla="*/ 423 h 480"/>
                <a:gd name="T4" fmla="*/ 18 w 528"/>
                <a:gd name="T5" fmla="*/ 167 h 480"/>
                <a:gd name="T6" fmla="*/ 40 w 528"/>
                <a:gd name="T7" fmla="*/ 11 h 480"/>
                <a:gd name="T8" fmla="*/ 78 w 528"/>
                <a:gd name="T9" fmla="*/ 11 h 480"/>
                <a:gd name="T10" fmla="*/ 78 w 528"/>
                <a:gd name="T11" fmla="*/ 49 h 480"/>
                <a:gd name="T12" fmla="*/ 70 w 528"/>
                <a:gd name="T13" fmla="*/ 154 h 480"/>
                <a:gd name="T14" fmla="*/ 213 w 528"/>
                <a:gd name="T15" fmla="*/ 385 h 480"/>
                <a:gd name="T16" fmla="*/ 313 w 528"/>
                <a:gd name="T17" fmla="*/ 427 h 480"/>
                <a:gd name="T18" fmla="*/ 340 w 528"/>
                <a:gd name="T19" fmla="*/ 453 h 480"/>
                <a:gd name="T20" fmla="*/ 313 w 528"/>
                <a:gd name="T21" fmla="*/ 480 h 480"/>
                <a:gd name="T22" fmla="*/ 457 w 528"/>
                <a:gd name="T23" fmla="*/ 400 h 480"/>
                <a:gd name="T24" fmla="*/ 443 w 528"/>
                <a:gd name="T25" fmla="*/ 396 h 480"/>
                <a:gd name="T26" fmla="*/ 435 w 528"/>
                <a:gd name="T27" fmla="*/ 359 h 480"/>
                <a:gd name="T28" fmla="*/ 414 w 528"/>
                <a:gd name="T29" fmla="*/ 184 h 480"/>
                <a:gd name="T30" fmla="*/ 414 w 528"/>
                <a:gd name="T31" fmla="*/ 146 h 480"/>
                <a:gd name="T32" fmla="*/ 452 w 528"/>
                <a:gd name="T33" fmla="*/ 146 h 480"/>
                <a:gd name="T34" fmla="*/ 480 w 528"/>
                <a:gd name="T35" fmla="*/ 387 h 480"/>
                <a:gd name="T36" fmla="*/ 457 w 528"/>
                <a:gd name="T37" fmla="*/ 400 h 480"/>
                <a:gd name="T38" fmla="*/ 457 w 528"/>
                <a:gd name="T39" fmla="*/ 400 h 480"/>
                <a:gd name="T40" fmla="*/ 457 w 528"/>
                <a:gd name="T41" fmla="*/ 40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8" h="480">
                  <a:moveTo>
                    <a:pt x="313" y="480"/>
                  </a:moveTo>
                  <a:cubicBezTo>
                    <a:pt x="261" y="480"/>
                    <a:pt x="212" y="460"/>
                    <a:pt x="175" y="423"/>
                  </a:cubicBezTo>
                  <a:cubicBezTo>
                    <a:pt x="95" y="343"/>
                    <a:pt x="39" y="252"/>
                    <a:pt x="18" y="167"/>
                  </a:cubicBezTo>
                  <a:cubicBezTo>
                    <a:pt x="0" y="98"/>
                    <a:pt x="8" y="42"/>
                    <a:pt x="40" y="11"/>
                  </a:cubicBezTo>
                  <a:cubicBezTo>
                    <a:pt x="50" y="0"/>
                    <a:pt x="67" y="0"/>
                    <a:pt x="78" y="11"/>
                  </a:cubicBezTo>
                  <a:cubicBezTo>
                    <a:pt x="88" y="21"/>
                    <a:pt x="88" y="38"/>
                    <a:pt x="78" y="49"/>
                  </a:cubicBezTo>
                  <a:cubicBezTo>
                    <a:pt x="61" y="66"/>
                    <a:pt x="58" y="106"/>
                    <a:pt x="70" y="154"/>
                  </a:cubicBezTo>
                  <a:cubicBezTo>
                    <a:pt x="89" y="229"/>
                    <a:pt x="140" y="311"/>
                    <a:pt x="213" y="385"/>
                  </a:cubicBezTo>
                  <a:cubicBezTo>
                    <a:pt x="240" y="412"/>
                    <a:pt x="276" y="427"/>
                    <a:pt x="313" y="427"/>
                  </a:cubicBezTo>
                  <a:cubicBezTo>
                    <a:pt x="328" y="427"/>
                    <a:pt x="340" y="439"/>
                    <a:pt x="340" y="453"/>
                  </a:cubicBezTo>
                  <a:cubicBezTo>
                    <a:pt x="340" y="468"/>
                    <a:pt x="328" y="480"/>
                    <a:pt x="313" y="480"/>
                  </a:cubicBezTo>
                  <a:close/>
                  <a:moveTo>
                    <a:pt x="457" y="400"/>
                  </a:moveTo>
                  <a:cubicBezTo>
                    <a:pt x="453" y="400"/>
                    <a:pt x="448" y="399"/>
                    <a:pt x="443" y="396"/>
                  </a:cubicBezTo>
                  <a:cubicBezTo>
                    <a:pt x="431" y="388"/>
                    <a:pt x="427" y="372"/>
                    <a:pt x="435" y="359"/>
                  </a:cubicBezTo>
                  <a:cubicBezTo>
                    <a:pt x="469" y="303"/>
                    <a:pt x="461" y="231"/>
                    <a:pt x="414" y="184"/>
                  </a:cubicBezTo>
                  <a:cubicBezTo>
                    <a:pt x="403" y="174"/>
                    <a:pt x="403" y="157"/>
                    <a:pt x="414" y="146"/>
                  </a:cubicBezTo>
                  <a:cubicBezTo>
                    <a:pt x="424" y="136"/>
                    <a:pt x="441" y="136"/>
                    <a:pt x="452" y="146"/>
                  </a:cubicBezTo>
                  <a:cubicBezTo>
                    <a:pt x="516" y="211"/>
                    <a:pt x="528" y="310"/>
                    <a:pt x="480" y="387"/>
                  </a:cubicBezTo>
                  <a:cubicBezTo>
                    <a:pt x="475" y="395"/>
                    <a:pt x="466" y="400"/>
                    <a:pt x="457" y="400"/>
                  </a:cubicBezTo>
                  <a:close/>
                  <a:moveTo>
                    <a:pt x="457" y="400"/>
                  </a:moveTo>
                  <a:cubicBezTo>
                    <a:pt x="457" y="400"/>
                    <a:pt x="457" y="400"/>
                    <a:pt x="457" y="40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9752142" y="5356053"/>
            <a:ext cx="20479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accent1"/>
                </a:solidFill>
              </a:rPr>
              <a:t>60</a:t>
            </a:r>
            <a:r>
              <a:rPr lang="en-US" altLang="zh-CN" sz="2000" dirty="0">
                <a:solidFill>
                  <a:schemeClr val="accent1"/>
                </a:solidFill>
              </a:rPr>
              <a:t>%</a:t>
            </a:r>
            <a:r>
              <a:rPr lang="zh-CN" altLang="zh-CN" sz="2000" dirty="0">
                <a:solidFill>
                  <a:schemeClr val="accent1"/>
                </a:solidFill>
              </a:rPr>
              <a:t>年轻人选择在线红包</a:t>
            </a:r>
            <a:r>
              <a:rPr lang="zh-CN" altLang="en-US" sz="2000" dirty="0">
                <a:solidFill>
                  <a:schemeClr val="accent1"/>
                </a:solidFill>
              </a:rPr>
              <a:t>。</a:t>
            </a:r>
            <a:endParaRPr lang="zh-CN" altLang="zh-CN" sz="2000" dirty="0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40036" y="2898797"/>
            <a:ext cx="20297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</a:rPr>
              <a:t>2903</a:t>
            </a:r>
            <a:r>
              <a:rPr lang="zh-CN" altLang="zh-CN" sz="3200" b="1" dirty="0">
                <a:solidFill>
                  <a:schemeClr val="accent1"/>
                </a:solidFill>
              </a:rPr>
              <a:t>元</a:t>
            </a:r>
            <a:r>
              <a:rPr lang="en-US" altLang="zh-CN" sz="3200" b="1" dirty="0">
                <a:solidFill>
                  <a:schemeClr val="accent1"/>
                </a:solidFill>
              </a:rPr>
              <a:t>/</a:t>
            </a:r>
            <a:r>
              <a:rPr lang="zh-CN" altLang="zh-CN" sz="3200" b="1" dirty="0">
                <a:solidFill>
                  <a:schemeClr val="accent1"/>
                </a:solidFill>
              </a:rPr>
              <a:t>年</a:t>
            </a:r>
            <a:endParaRPr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42608" y="262085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accent1"/>
                </a:solidFill>
              </a:rPr>
              <a:t>人均发出</a:t>
            </a:r>
            <a:r>
              <a:rPr lang="zh-CN" altLang="en-US" dirty="0">
                <a:solidFill>
                  <a:schemeClr val="accent1"/>
                </a:solidFill>
              </a:rPr>
              <a:t>红包</a:t>
            </a:r>
          </a:p>
        </p:txBody>
      </p:sp>
      <p:sp>
        <p:nvSpPr>
          <p:cNvPr id="8" name="矩形 7"/>
          <p:cNvSpPr/>
          <p:nvPr/>
        </p:nvSpPr>
        <p:spPr>
          <a:xfrm>
            <a:off x="7355763" y="497649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solidFill>
                  <a:schemeClr val="accent3"/>
                </a:solidFill>
              </a:rPr>
              <a:t>红包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44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857839" y="1889395"/>
            <a:ext cx="5419761" cy="4283577"/>
          </a:xfrm>
          <a:prstGeom prst="rect">
            <a:avLst/>
          </a:prstGeom>
          <a:solidFill>
            <a:schemeClr val="accent1">
              <a:lumMod val="20000"/>
              <a:lumOff val="80000"/>
              <a:alpha val="63000"/>
            </a:schemeClr>
          </a:solidFill>
          <a:ln w="85725">
            <a:solidFill>
              <a:schemeClr val="accent1">
                <a:lumMod val="60000"/>
                <a:lumOff val="40000"/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RelativeShape1">
            <a:extLst>
              <a:ext uri="{FF2B5EF4-FFF2-40B4-BE49-F238E27FC236}">
                <a16:creationId xmlns="" xmlns:lc="http://schemas.openxmlformats.org/drawingml/2006/lockedCanvas" xmlns:a16="http://schemas.microsoft.com/office/drawing/2014/main" id="{76389D83-59A3-4BBA-A2E1-E40C08CC1388}"/>
              </a:ext>
            </a:extLst>
          </p:cNvPr>
          <p:cNvSpPr/>
          <p:nvPr/>
        </p:nvSpPr>
        <p:spPr>
          <a:xfrm flipH="1">
            <a:off x="3523030" y="3254765"/>
            <a:ext cx="2300116" cy="25449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RelativeShape2">
            <a:extLst>
              <a:ext uri="{FF2B5EF4-FFF2-40B4-BE49-F238E27FC236}">
                <a16:creationId xmlns="" xmlns:lc="http://schemas.openxmlformats.org/drawingml/2006/lockedCanvas" xmlns:a16="http://schemas.microsoft.com/office/drawing/2014/main" id="{FFCC213B-3895-4594-B7C8-882BA6A02000}"/>
              </a:ext>
            </a:extLst>
          </p:cNvPr>
          <p:cNvSpPr/>
          <p:nvPr/>
        </p:nvSpPr>
        <p:spPr>
          <a:xfrm flipH="1">
            <a:off x="2087663" y="3254765"/>
            <a:ext cx="2300116" cy="25449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RelativeShape3">
            <a:extLst>
              <a:ext uri="{FF2B5EF4-FFF2-40B4-BE49-F238E27FC236}">
                <a16:creationId xmlns="" xmlns:lc="http://schemas.openxmlformats.org/drawingml/2006/lockedCanvas" xmlns:a16="http://schemas.microsoft.com/office/drawing/2014/main" id="{8E09A6E3-E17D-4773-A4B6-2DA84EA57A90}"/>
              </a:ext>
            </a:extLst>
          </p:cNvPr>
          <p:cNvSpPr/>
          <p:nvPr/>
        </p:nvSpPr>
        <p:spPr>
          <a:xfrm flipH="1">
            <a:off x="692087" y="3254765"/>
            <a:ext cx="2300116" cy="254492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ValueShape2"/>
          <p:cNvSpPr/>
          <p:nvPr/>
        </p:nvSpPr>
        <p:spPr bwMode="auto">
          <a:xfrm flipH="1">
            <a:off x="2087663" y="4018241"/>
            <a:ext cx="2300116" cy="1781445"/>
          </a:xfrm>
          <a:prstGeom prst="triangle">
            <a:avLst/>
          </a:prstGeom>
          <a:solidFill>
            <a:schemeClr val="accent3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ValueShape1"/>
          <p:cNvSpPr/>
          <p:nvPr/>
        </p:nvSpPr>
        <p:spPr bwMode="auto">
          <a:xfrm flipH="1">
            <a:off x="3523030" y="3267363"/>
            <a:ext cx="2300116" cy="2519724"/>
          </a:xfrm>
          <a:prstGeom prst="triangle">
            <a:avLst/>
          </a:prstGeom>
          <a:solidFill>
            <a:schemeClr val="accent4">
              <a:lumMod val="60000"/>
              <a:lumOff val="40000"/>
              <a:alpha val="74902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ValueShape3"/>
          <p:cNvSpPr/>
          <p:nvPr/>
        </p:nvSpPr>
        <p:spPr bwMode="auto">
          <a:xfrm flipH="1">
            <a:off x="692087" y="4781718"/>
            <a:ext cx="2300116" cy="1017968"/>
          </a:xfrm>
          <a:prstGeom prst="triangle">
            <a:avLst/>
          </a:prstGeom>
          <a:solidFill>
            <a:schemeClr val="accent1">
              <a:alpha val="79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IconShape1"/>
          <p:cNvSpPr>
            <a:spLocks/>
          </p:cNvSpPr>
          <p:nvPr/>
        </p:nvSpPr>
        <p:spPr bwMode="auto">
          <a:xfrm flipH="1">
            <a:off x="4348761" y="3076862"/>
            <a:ext cx="648654" cy="355807"/>
          </a:xfrm>
          <a:custGeom>
            <a:avLst/>
            <a:gdLst>
              <a:gd name="T0" fmla="*/ 1008 w 1152"/>
              <a:gd name="T1" fmla="*/ 592 h 1008"/>
              <a:gd name="T2" fmla="*/ 891 w 1152"/>
              <a:gd name="T3" fmla="*/ 491 h 1008"/>
              <a:gd name="T4" fmla="*/ 1152 w 1152"/>
              <a:gd name="T5" fmla="*/ 160 h 1008"/>
              <a:gd name="T6" fmla="*/ 992 w 1152"/>
              <a:gd name="T7" fmla="*/ 160 h 1008"/>
              <a:gd name="T8" fmla="*/ 832 w 1152"/>
              <a:gd name="T9" fmla="*/ 352 h 1008"/>
              <a:gd name="T10" fmla="*/ 752 w 1152"/>
              <a:gd name="T11" fmla="*/ 400 h 1008"/>
              <a:gd name="T12" fmla="*/ 703 w 1152"/>
              <a:gd name="T13" fmla="*/ 296 h 1008"/>
              <a:gd name="T14" fmla="*/ 675 w 1152"/>
              <a:gd name="T15" fmla="*/ 176 h 1008"/>
              <a:gd name="T16" fmla="*/ 639 w 1152"/>
              <a:gd name="T17" fmla="*/ 295 h 1008"/>
              <a:gd name="T18" fmla="*/ 576 w 1152"/>
              <a:gd name="T19" fmla="*/ 368 h 1008"/>
              <a:gd name="T20" fmla="*/ 513 w 1152"/>
              <a:gd name="T21" fmla="*/ 295 h 1008"/>
              <a:gd name="T22" fmla="*/ 483 w 1152"/>
              <a:gd name="T23" fmla="*/ 176 h 1008"/>
              <a:gd name="T24" fmla="*/ 449 w 1152"/>
              <a:gd name="T25" fmla="*/ 296 h 1008"/>
              <a:gd name="T26" fmla="*/ 400 w 1152"/>
              <a:gd name="T27" fmla="*/ 400 h 1008"/>
              <a:gd name="T28" fmla="*/ 320 w 1152"/>
              <a:gd name="T29" fmla="*/ 352 h 1008"/>
              <a:gd name="T30" fmla="*/ 160 w 1152"/>
              <a:gd name="T31" fmla="*/ 160 h 1008"/>
              <a:gd name="T32" fmla="*/ 0 w 1152"/>
              <a:gd name="T33" fmla="*/ 160 h 1008"/>
              <a:gd name="T34" fmla="*/ 261 w 1152"/>
              <a:gd name="T35" fmla="*/ 491 h 1008"/>
              <a:gd name="T36" fmla="*/ 144 w 1152"/>
              <a:gd name="T37" fmla="*/ 592 h 1008"/>
              <a:gd name="T38" fmla="*/ 64 w 1152"/>
              <a:gd name="T39" fmla="*/ 432 h 1008"/>
              <a:gd name="T40" fmla="*/ 0 w 1152"/>
              <a:gd name="T41" fmla="*/ 512 h 1008"/>
              <a:gd name="T42" fmla="*/ 192 w 1152"/>
              <a:gd name="T43" fmla="*/ 656 h 1008"/>
              <a:gd name="T44" fmla="*/ 144 w 1152"/>
              <a:gd name="T45" fmla="*/ 720 h 1008"/>
              <a:gd name="T46" fmla="*/ 0 w 1152"/>
              <a:gd name="T47" fmla="*/ 944 h 1008"/>
              <a:gd name="T48" fmla="*/ 64 w 1152"/>
              <a:gd name="T49" fmla="*/ 864 h 1008"/>
              <a:gd name="T50" fmla="*/ 232 w 1152"/>
              <a:gd name="T51" fmla="*/ 784 h 1008"/>
              <a:gd name="T52" fmla="*/ 160 w 1152"/>
              <a:gd name="T53" fmla="*/ 960 h 1008"/>
              <a:gd name="T54" fmla="*/ 224 w 1152"/>
              <a:gd name="T55" fmla="*/ 1008 h 1008"/>
              <a:gd name="T56" fmla="*/ 304 w 1152"/>
              <a:gd name="T57" fmla="*/ 880 h 1008"/>
              <a:gd name="T58" fmla="*/ 576 w 1152"/>
              <a:gd name="T59" fmla="*/ 944 h 1008"/>
              <a:gd name="T60" fmla="*/ 848 w 1152"/>
              <a:gd name="T61" fmla="*/ 880 h 1008"/>
              <a:gd name="T62" fmla="*/ 928 w 1152"/>
              <a:gd name="T63" fmla="*/ 1008 h 1008"/>
              <a:gd name="T64" fmla="*/ 992 w 1152"/>
              <a:gd name="T65" fmla="*/ 960 h 1008"/>
              <a:gd name="T66" fmla="*/ 920 w 1152"/>
              <a:gd name="T67" fmla="*/ 784 h 1008"/>
              <a:gd name="T68" fmla="*/ 1088 w 1152"/>
              <a:gd name="T69" fmla="*/ 864 h 1008"/>
              <a:gd name="T70" fmla="*/ 1152 w 1152"/>
              <a:gd name="T71" fmla="*/ 944 h 1008"/>
              <a:gd name="T72" fmla="*/ 1008 w 1152"/>
              <a:gd name="T73" fmla="*/ 720 h 1008"/>
              <a:gd name="T74" fmla="*/ 960 w 1152"/>
              <a:gd name="T75" fmla="*/ 656 h 1008"/>
              <a:gd name="T76" fmla="*/ 1152 w 1152"/>
              <a:gd name="T77" fmla="*/ 512 h 1008"/>
              <a:gd name="T78" fmla="*/ 1088 w 1152"/>
              <a:gd name="T79" fmla="*/ 432 h 1008"/>
              <a:gd name="T80" fmla="*/ 1088 w 1152"/>
              <a:gd name="T81" fmla="*/ 512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52" h="1008">
                <a:moveTo>
                  <a:pt x="1088" y="512"/>
                </a:moveTo>
                <a:cubicBezTo>
                  <a:pt x="1088" y="556"/>
                  <a:pt x="1052" y="592"/>
                  <a:pt x="1008" y="592"/>
                </a:cubicBezTo>
                <a:cubicBezTo>
                  <a:pt x="950" y="592"/>
                  <a:pt x="950" y="592"/>
                  <a:pt x="950" y="592"/>
                </a:cubicBezTo>
                <a:cubicBezTo>
                  <a:pt x="939" y="555"/>
                  <a:pt x="919" y="521"/>
                  <a:pt x="891" y="491"/>
                </a:cubicBezTo>
                <a:cubicBezTo>
                  <a:pt x="918" y="471"/>
                  <a:pt x="938" y="443"/>
                  <a:pt x="950" y="411"/>
                </a:cubicBezTo>
                <a:cubicBezTo>
                  <a:pt x="1077" y="386"/>
                  <a:pt x="1152" y="273"/>
                  <a:pt x="1152" y="160"/>
                </a:cubicBezTo>
                <a:cubicBezTo>
                  <a:pt x="1152" y="32"/>
                  <a:pt x="1056" y="0"/>
                  <a:pt x="1056" y="0"/>
                </a:cubicBezTo>
                <a:cubicBezTo>
                  <a:pt x="1056" y="96"/>
                  <a:pt x="992" y="160"/>
                  <a:pt x="992" y="160"/>
                </a:cubicBezTo>
                <a:cubicBezTo>
                  <a:pt x="992" y="32"/>
                  <a:pt x="992" y="32"/>
                  <a:pt x="992" y="32"/>
                </a:cubicBezTo>
                <a:cubicBezTo>
                  <a:pt x="832" y="64"/>
                  <a:pt x="832" y="288"/>
                  <a:pt x="832" y="352"/>
                </a:cubicBezTo>
                <a:cubicBezTo>
                  <a:pt x="832" y="378"/>
                  <a:pt x="810" y="400"/>
                  <a:pt x="784" y="400"/>
                </a:cubicBezTo>
                <a:cubicBezTo>
                  <a:pt x="752" y="400"/>
                  <a:pt x="752" y="400"/>
                  <a:pt x="752" y="400"/>
                </a:cubicBezTo>
                <a:cubicBezTo>
                  <a:pt x="731" y="392"/>
                  <a:pt x="709" y="385"/>
                  <a:pt x="686" y="380"/>
                </a:cubicBezTo>
                <a:cubicBezTo>
                  <a:pt x="695" y="358"/>
                  <a:pt x="701" y="330"/>
                  <a:pt x="703" y="296"/>
                </a:cubicBezTo>
                <a:cubicBezTo>
                  <a:pt x="724" y="284"/>
                  <a:pt x="737" y="262"/>
                  <a:pt x="736" y="237"/>
                </a:cubicBezTo>
                <a:cubicBezTo>
                  <a:pt x="734" y="204"/>
                  <a:pt x="708" y="178"/>
                  <a:pt x="675" y="176"/>
                </a:cubicBezTo>
                <a:cubicBezTo>
                  <a:pt x="638" y="174"/>
                  <a:pt x="608" y="204"/>
                  <a:pt x="608" y="240"/>
                </a:cubicBezTo>
                <a:cubicBezTo>
                  <a:pt x="608" y="263"/>
                  <a:pt x="621" y="284"/>
                  <a:pt x="639" y="295"/>
                </a:cubicBezTo>
                <a:cubicBezTo>
                  <a:pt x="637" y="329"/>
                  <a:pt x="629" y="353"/>
                  <a:pt x="621" y="370"/>
                </a:cubicBezTo>
                <a:cubicBezTo>
                  <a:pt x="606" y="369"/>
                  <a:pt x="591" y="368"/>
                  <a:pt x="576" y="368"/>
                </a:cubicBezTo>
                <a:cubicBezTo>
                  <a:pt x="561" y="368"/>
                  <a:pt x="546" y="369"/>
                  <a:pt x="531" y="370"/>
                </a:cubicBezTo>
                <a:cubicBezTo>
                  <a:pt x="523" y="353"/>
                  <a:pt x="515" y="329"/>
                  <a:pt x="513" y="295"/>
                </a:cubicBezTo>
                <a:cubicBezTo>
                  <a:pt x="532" y="283"/>
                  <a:pt x="545" y="261"/>
                  <a:pt x="544" y="236"/>
                </a:cubicBezTo>
                <a:cubicBezTo>
                  <a:pt x="542" y="204"/>
                  <a:pt x="515" y="178"/>
                  <a:pt x="483" y="176"/>
                </a:cubicBezTo>
                <a:cubicBezTo>
                  <a:pt x="446" y="174"/>
                  <a:pt x="416" y="204"/>
                  <a:pt x="416" y="240"/>
                </a:cubicBezTo>
                <a:cubicBezTo>
                  <a:pt x="416" y="264"/>
                  <a:pt x="429" y="285"/>
                  <a:pt x="449" y="296"/>
                </a:cubicBezTo>
                <a:cubicBezTo>
                  <a:pt x="451" y="330"/>
                  <a:pt x="457" y="358"/>
                  <a:pt x="466" y="380"/>
                </a:cubicBezTo>
                <a:cubicBezTo>
                  <a:pt x="443" y="385"/>
                  <a:pt x="421" y="392"/>
                  <a:pt x="400" y="400"/>
                </a:cubicBezTo>
                <a:cubicBezTo>
                  <a:pt x="368" y="400"/>
                  <a:pt x="368" y="400"/>
                  <a:pt x="368" y="400"/>
                </a:cubicBezTo>
                <a:cubicBezTo>
                  <a:pt x="342" y="400"/>
                  <a:pt x="320" y="378"/>
                  <a:pt x="320" y="352"/>
                </a:cubicBezTo>
                <a:cubicBezTo>
                  <a:pt x="320" y="288"/>
                  <a:pt x="320" y="64"/>
                  <a:pt x="160" y="32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0" y="160"/>
                  <a:pt x="96" y="96"/>
                  <a:pt x="96" y="0"/>
                </a:cubicBezTo>
                <a:cubicBezTo>
                  <a:pt x="96" y="0"/>
                  <a:pt x="0" y="32"/>
                  <a:pt x="0" y="160"/>
                </a:cubicBezTo>
                <a:cubicBezTo>
                  <a:pt x="0" y="273"/>
                  <a:pt x="75" y="386"/>
                  <a:pt x="202" y="411"/>
                </a:cubicBezTo>
                <a:cubicBezTo>
                  <a:pt x="214" y="443"/>
                  <a:pt x="234" y="471"/>
                  <a:pt x="261" y="491"/>
                </a:cubicBezTo>
                <a:cubicBezTo>
                  <a:pt x="233" y="521"/>
                  <a:pt x="213" y="555"/>
                  <a:pt x="202" y="592"/>
                </a:cubicBezTo>
                <a:cubicBezTo>
                  <a:pt x="144" y="592"/>
                  <a:pt x="144" y="592"/>
                  <a:pt x="144" y="592"/>
                </a:cubicBezTo>
                <a:cubicBezTo>
                  <a:pt x="100" y="592"/>
                  <a:pt x="64" y="556"/>
                  <a:pt x="64" y="512"/>
                </a:cubicBezTo>
                <a:cubicBezTo>
                  <a:pt x="64" y="432"/>
                  <a:pt x="64" y="432"/>
                  <a:pt x="64" y="432"/>
                </a:cubicBezTo>
                <a:cubicBezTo>
                  <a:pt x="0" y="432"/>
                  <a:pt x="0" y="432"/>
                  <a:pt x="0" y="432"/>
                </a:cubicBezTo>
                <a:cubicBezTo>
                  <a:pt x="0" y="512"/>
                  <a:pt x="0" y="512"/>
                  <a:pt x="0" y="512"/>
                </a:cubicBezTo>
                <a:cubicBezTo>
                  <a:pt x="0" y="592"/>
                  <a:pt x="64" y="656"/>
                  <a:pt x="144" y="656"/>
                </a:cubicBezTo>
                <a:cubicBezTo>
                  <a:pt x="192" y="656"/>
                  <a:pt x="192" y="656"/>
                  <a:pt x="192" y="656"/>
                </a:cubicBezTo>
                <a:cubicBezTo>
                  <a:pt x="192" y="678"/>
                  <a:pt x="195" y="699"/>
                  <a:pt x="202" y="720"/>
                </a:cubicBezTo>
                <a:cubicBezTo>
                  <a:pt x="144" y="720"/>
                  <a:pt x="144" y="720"/>
                  <a:pt x="144" y="720"/>
                </a:cubicBezTo>
                <a:cubicBezTo>
                  <a:pt x="64" y="720"/>
                  <a:pt x="0" y="784"/>
                  <a:pt x="0" y="864"/>
                </a:cubicBezTo>
                <a:cubicBezTo>
                  <a:pt x="0" y="944"/>
                  <a:pt x="0" y="944"/>
                  <a:pt x="0" y="944"/>
                </a:cubicBezTo>
                <a:cubicBezTo>
                  <a:pt x="64" y="944"/>
                  <a:pt x="64" y="944"/>
                  <a:pt x="64" y="944"/>
                </a:cubicBezTo>
                <a:cubicBezTo>
                  <a:pt x="64" y="864"/>
                  <a:pt x="64" y="864"/>
                  <a:pt x="64" y="864"/>
                </a:cubicBezTo>
                <a:cubicBezTo>
                  <a:pt x="64" y="820"/>
                  <a:pt x="100" y="784"/>
                  <a:pt x="144" y="784"/>
                </a:cubicBezTo>
                <a:cubicBezTo>
                  <a:pt x="232" y="784"/>
                  <a:pt x="232" y="784"/>
                  <a:pt x="232" y="784"/>
                </a:cubicBezTo>
                <a:cubicBezTo>
                  <a:pt x="241" y="797"/>
                  <a:pt x="251" y="810"/>
                  <a:pt x="262" y="822"/>
                </a:cubicBezTo>
                <a:cubicBezTo>
                  <a:pt x="203" y="840"/>
                  <a:pt x="160" y="895"/>
                  <a:pt x="160" y="960"/>
                </a:cubicBezTo>
                <a:cubicBezTo>
                  <a:pt x="160" y="1008"/>
                  <a:pt x="160" y="1008"/>
                  <a:pt x="160" y="1008"/>
                </a:cubicBezTo>
                <a:cubicBezTo>
                  <a:pt x="224" y="1008"/>
                  <a:pt x="224" y="1008"/>
                  <a:pt x="224" y="1008"/>
                </a:cubicBezTo>
                <a:cubicBezTo>
                  <a:pt x="224" y="960"/>
                  <a:pt x="224" y="960"/>
                  <a:pt x="224" y="960"/>
                </a:cubicBezTo>
                <a:cubicBezTo>
                  <a:pt x="224" y="916"/>
                  <a:pt x="260" y="880"/>
                  <a:pt x="304" y="880"/>
                </a:cubicBezTo>
                <a:cubicBezTo>
                  <a:pt x="335" y="880"/>
                  <a:pt x="335" y="880"/>
                  <a:pt x="335" y="880"/>
                </a:cubicBezTo>
                <a:cubicBezTo>
                  <a:pt x="401" y="920"/>
                  <a:pt x="485" y="944"/>
                  <a:pt x="576" y="944"/>
                </a:cubicBezTo>
                <a:cubicBezTo>
                  <a:pt x="667" y="944"/>
                  <a:pt x="751" y="920"/>
                  <a:pt x="817" y="880"/>
                </a:cubicBezTo>
                <a:cubicBezTo>
                  <a:pt x="848" y="880"/>
                  <a:pt x="848" y="880"/>
                  <a:pt x="848" y="880"/>
                </a:cubicBezTo>
                <a:cubicBezTo>
                  <a:pt x="892" y="880"/>
                  <a:pt x="928" y="916"/>
                  <a:pt x="928" y="960"/>
                </a:cubicBezTo>
                <a:cubicBezTo>
                  <a:pt x="928" y="1008"/>
                  <a:pt x="928" y="1008"/>
                  <a:pt x="928" y="1008"/>
                </a:cubicBezTo>
                <a:cubicBezTo>
                  <a:pt x="992" y="1008"/>
                  <a:pt x="992" y="1008"/>
                  <a:pt x="992" y="1008"/>
                </a:cubicBezTo>
                <a:cubicBezTo>
                  <a:pt x="992" y="960"/>
                  <a:pt x="992" y="960"/>
                  <a:pt x="992" y="960"/>
                </a:cubicBezTo>
                <a:cubicBezTo>
                  <a:pt x="992" y="895"/>
                  <a:pt x="949" y="840"/>
                  <a:pt x="890" y="822"/>
                </a:cubicBezTo>
                <a:cubicBezTo>
                  <a:pt x="901" y="810"/>
                  <a:pt x="911" y="797"/>
                  <a:pt x="920" y="784"/>
                </a:cubicBezTo>
                <a:cubicBezTo>
                  <a:pt x="1008" y="784"/>
                  <a:pt x="1008" y="784"/>
                  <a:pt x="1008" y="784"/>
                </a:cubicBezTo>
                <a:cubicBezTo>
                  <a:pt x="1052" y="784"/>
                  <a:pt x="1088" y="820"/>
                  <a:pt x="1088" y="864"/>
                </a:cubicBezTo>
                <a:cubicBezTo>
                  <a:pt x="1088" y="944"/>
                  <a:pt x="1088" y="944"/>
                  <a:pt x="1088" y="944"/>
                </a:cubicBezTo>
                <a:cubicBezTo>
                  <a:pt x="1152" y="944"/>
                  <a:pt x="1152" y="944"/>
                  <a:pt x="1152" y="944"/>
                </a:cubicBezTo>
                <a:cubicBezTo>
                  <a:pt x="1152" y="864"/>
                  <a:pt x="1152" y="864"/>
                  <a:pt x="1152" y="864"/>
                </a:cubicBezTo>
                <a:cubicBezTo>
                  <a:pt x="1152" y="784"/>
                  <a:pt x="1088" y="720"/>
                  <a:pt x="1008" y="720"/>
                </a:cubicBezTo>
                <a:cubicBezTo>
                  <a:pt x="950" y="720"/>
                  <a:pt x="950" y="720"/>
                  <a:pt x="950" y="720"/>
                </a:cubicBezTo>
                <a:cubicBezTo>
                  <a:pt x="957" y="699"/>
                  <a:pt x="960" y="678"/>
                  <a:pt x="960" y="656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88" y="656"/>
                  <a:pt x="1152" y="592"/>
                  <a:pt x="1152" y="512"/>
                </a:cubicBezTo>
                <a:cubicBezTo>
                  <a:pt x="1152" y="432"/>
                  <a:pt x="1152" y="432"/>
                  <a:pt x="1152" y="432"/>
                </a:cubicBezTo>
                <a:cubicBezTo>
                  <a:pt x="1088" y="432"/>
                  <a:pt x="1088" y="432"/>
                  <a:pt x="1088" y="432"/>
                </a:cubicBezTo>
                <a:lnTo>
                  <a:pt x="1088" y="512"/>
                </a:lnTo>
                <a:close/>
                <a:moveTo>
                  <a:pt x="1088" y="512"/>
                </a:moveTo>
                <a:cubicBezTo>
                  <a:pt x="1088" y="512"/>
                  <a:pt x="1088" y="512"/>
                  <a:pt x="1088" y="512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conShape2"/>
          <p:cNvSpPr>
            <a:spLocks/>
          </p:cNvSpPr>
          <p:nvPr/>
        </p:nvSpPr>
        <p:spPr bwMode="auto">
          <a:xfrm flipH="1">
            <a:off x="2913394" y="3840337"/>
            <a:ext cx="648654" cy="355807"/>
          </a:xfrm>
          <a:custGeom>
            <a:avLst/>
            <a:gdLst>
              <a:gd name="T0" fmla="*/ 1008 w 1152"/>
              <a:gd name="T1" fmla="*/ 592 h 1008"/>
              <a:gd name="T2" fmla="*/ 891 w 1152"/>
              <a:gd name="T3" fmla="*/ 491 h 1008"/>
              <a:gd name="T4" fmla="*/ 1152 w 1152"/>
              <a:gd name="T5" fmla="*/ 160 h 1008"/>
              <a:gd name="T6" fmla="*/ 992 w 1152"/>
              <a:gd name="T7" fmla="*/ 160 h 1008"/>
              <a:gd name="T8" fmla="*/ 832 w 1152"/>
              <a:gd name="T9" fmla="*/ 352 h 1008"/>
              <a:gd name="T10" fmla="*/ 752 w 1152"/>
              <a:gd name="T11" fmla="*/ 400 h 1008"/>
              <a:gd name="T12" fmla="*/ 703 w 1152"/>
              <a:gd name="T13" fmla="*/ 296 h 1008"/>
              <a:gd name="T14" fmla="*/ 675 w 1152"/>
              <a:gd name="T15" fmla="*/ 176 h 1008"/>
              <a:gd name="T16" fmla="*/ 639 w 1152"/>
              <a:gd name="T17" fmla="*/ 295 h 1008"/>
              <a:gd name="T18" fmla="*/ 576 w 1152"/>
              <a:gd name="T19" fmla="*/ 368 h 1008"/>
              <a:gd name="T20" fmla="*/ 513 w 1152"/>
              <a:gd name="T21" fmla="*/ 295 h 1008"/>
              <a:gd name="T22" fmla="*/ 483 w 1152"/>
              <a:gd name="T23" fmla="*/ 176 h 1008"/>
              <a:gd name="T24" fmla="*/ 449 w 1152"/>
              <a:gd name="T25" fmla="*/ 296 h 1008"/>
              <a:gd name="T26" fmla="*/ 400 w 1152"/>
              <a:gd name="T27" fmla="*/ 400 h 1008"/>
              <a:gd name="T28" fmla="*/ 320 w 1152"/>
              <a:gd name="T29" fmla="*/ 352 h 1008"/>
              <a:gd name="T30" fmla="*/ 160 w 1152"/>
              <a:gd name="T31" fmla="*/ 160 h 1008"/>
              <a:gd name="T32" fmla="*/ 0 w 1152"/>
              <a:gd name="T33" fmla="*/ 160 h 1008"/>
              <a:gd name="T34" fmla="*/ 261 w 1152"/>
              <a:gd name="T35" fmla="*/ 491 h 1008"/>
              <a:gd name="T36" fmla="*/ 144 w 1152"/>
              <a:gd name="T37" fmla="*/ 592 h 1008"/>
              <a:gd name="T38" fmla="*/ 64 w 1152"/>
              <a:gd name="T39" fmla="*/ 432 h 1008"/>
              <a:gd name="T40" fmla="*/ 0 w 1152"/>
              <a:gd name="T41" fmla="*/ 512 h 1008"/>
              <a:gd name="T42" fmla="*/ 192 w 1152"/>
              <a:gd name="T43" fmla="*/ 656 h 1008"/>
              <a:gd name="T44" fmla="*/ 144 w 1152"/>
              <a:gd name="T45" fmla="*/ 720 h 1008"/>
              <a:gd name="T46" fmla="*/ 0 w 1152"/>
              <a:gd name="T47" fmla="*/ 944 h 1008"/>
              <a:gd name="T48" fmla="*/ 64 w 1152"/>
              <a:gd name="T49" fmla="*/ 864 h 1008"/>
              <a:gd name="T50" fmla="*/ 232 w 1152"/>
              <a:gd name="T51" fmla="*/ 784 h 1008"/>
              <a:gd name="T52" fmla="*/ 160 w 1152"/>
              <a:gd name="T53" fmla="*/ 960 h 1008"/>
              <a:gd name="T54" fmla="*/ 224 w 1152"/>
              <a:gd name="T55" fmla="*/ 1008 h 1008"/>
              <a:gd name="T56" fmla="*/ 304 w 1152"/>
              <a:gd name="T57" fmla="*/ 880 h 1008"/>
              <a:gd name="T58" fmla="*/ 576 w 1152"/>
              <a:gd name="T59" fmla="*/ 944 h 1008"/>
              <a:gd name="T60" fmla="*/ 848 w 1152"/>
              <a:gd name="T61" fmla="*/ 880 h 1008"/>
              <a:gd name="T62" fmla="*/ 928 w 1152"/>
              <a:gd name="T63" fmla="*/ 1008 h 1008"/>
              <a:gd name="T64" fmla="*/ 992 w 1152"/>
              <a:gd name="T65" fmla="*/ 960 h 1008"/>
              <a:gd name="T66" fmla="*/ 920 w 1152"/>
              <a:gd name="T67" fmla="*/ 784 h 1008"/>
              <a:gd name="T68" fmla="*/ 1088 w 1152"/>
              <a:gd name="T69" fmla="*/ 864 h 1008"/>
              <a:gd name="T70" fmla="*/ 1152 w 1152"/>
              <a:gd name="T71" fmla="*/ 944 h 1008"/>
              <a:gd name="T72" fmla="*/ 1008 w 1152"/>
              <a:gd name="T73" fmla="*/ 720 h 1008"/>
              <a:gd name="T74" fmla="*/ 960 w 1152"/>
              <a:gd name="T75" fmla="*/ 656 h 1008"/>
              <a:gd name="T76" fmla="*/ 1152 w 1152"/>
              <a:gd name="T77" fmla="*/ 512 h 1008"/>
              <a:gd name="T78" fmla="*/ 1088 w 1152"/>
              <a:gd name="T79" fmla="*/ 432 h 1008"/>
              <a:gd name="T80" fmla="*/ 1088 w 1152"/>
              <a:gd name="T81" fmla="*/ 512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52" h="1008">
                <a:moveTo>
                  <a:pt x="1088" y="512"/>
                </a:moveTo>
                <a:cubicBezTo>
                  <a:pt x="1088" y="556"/>
                  <a:pt x="1052" y="592"/>
                  <a:pt x="1008" y="592"/>
                </a:cubicBezTo>
                <a:cubicBezTo>
                  <a:pt x="950" y="592"/>
                  <a:pt x="950" y="592"/>
                  <a:pt x="950" y="592"/>
                </a:cubicBezTo>
                <a:cubicBezTo>
                  <a:pt x="939" y="555"/>
                  <a:pt x="919" y="521"/>
                  <a:pt x="891" y="491"/>
                </a:cubicBezTo>
                <a:cubicBezTo>
                  <a:pt x="918" y="471"/>
                  <a:pt x="938" y="443"/>
                  <a:pt x="950" y="411"/>
                </a:cubicBezTo>
                <a:cubicBezTo>
                  <a:pt x="1077" y="386"/>
                  <a:pt x="1152" y="273"/>
                  <a:pt x="1152" y="160"/>
                </a:cubicBezTo>
                <a:cubicBezTo>
                  <a:pt x="1152" y="32"/>
                  <a:pt x="1056" y="0"/>
                  <a:pt x="1056" y="0"/>
                </a:cubicBezTo>
                <a:cubicBezTo>
                  <a:pt x="1056" y="96"/>
                  <a:pt x="992" y="160"/>
                  <a:pt x="992" y="160"/>
                </a:cubicBezTo>
                <a:cubicBezTo>
                  <a:pt x="992" y="32"/>
                  <a:pt x="992" y="32"/>
                  <a:pt x="992" y="32"/>
                </a:cubicBezTo>
                <a:cubicBezTo>
                  <a:pt x="832" y="64"/>
                  <a:pt x="832" y="288"/>
                  <a:pt x="832" y="352"/>
                </a:cubicBezTo>
                <a:cubicBezTo>
                  <a:pt x="832" y="378"/>
                  <a:pt x="810" y="400"/>
                  <a:pt x="784" y="400"/>
                </a:cubicBezTo>
                <a:cubicBezTo>
                  <a:pt x="752" y="400"/>
                  <a:pt x="752" y="400"/>
                  <a:pt x="752" y="400"/>
                </a:cubicBezTo>
                <a:cubicBezTo>
                  <a:pt x="731" y="392"/>
                  <a:pt x="709" y="385"/>
                  <a:pt x="686" y="380"/>
                </a:cubicBezTo>
                <a:cubicBezTo>
                  <a:pt x="695" y="358"/>
                  <a:pt x="701" y="330"/>
                  <a:pt x="703" y="296"/>
                </a:cubicBezTo>
                <a:cubicBezTo>
                  <a:pt x="724" y="284"/>
                  <a:pt x="737" y="262"/>
                  <a:pt x="736" y="237"/>
                </a:cubicBezTo>
                <a:cubicBezTo>
                  <a:pt x="734" y="204"/>
                  <a:pt x="708" y="178"/>
                  <a:pt x="675" y="176"/>
                </a:cubicBezTo>
                <a:cubicBezTo>
                  <a:pt x="638" y="174"/>
                  <a:pt x="608" y="204"/>
                  <a:pt x="608" y="240"/>
                </a:cubicBezTo>
                <a:cubicBezTo>
                  <a:pt x="608" y="263"/>
                  <a:pt x="621" y="284"/>
                  <a:pt x="639" y="295"/>
                </a:cubicBezTo>
                <a:cubicBezTo>
                  <a:pt x="637" y="329"/>
                  <a:pt x="629" y="353"/>
                  <a:pt x="621" y="370"/>
                </a:cubicBezTo>
                <a:cubicBezTo>
                  <a:pt x="606" y="369"/>
                  <a:pt x="591" y="368"/>
                  <a:pt x="576" y="368"/>
                </a:cubicBezTo>
                <a:cubicBezTo>
                  <a:pt x="561" y="368"/>
                  <a:pt x="546" y="369"/>
                  <a:pt x="531" y="370"/>
                </a:cubicBezTo>
                <a:cubicBezTo>
                  <a:pt x="523" y="353"/>
                  <a:pt x="515" y="329"/>
                  <a:pt x="513" y="295"/>
                </a:cubicBezTo>
                <a:cubicBezTo>
                  <a:pt x="532" y="283"/>
                  <a:pt x="545" y="261"/>
                  <a:pt x="544" y="236"/>
                </a:cubicBezTo>
                <a:cubicBezTo>
                  <a:pt x="542" y="204"/>
                  <a:pt x="515" y="178"/>
                  <a:pt x="483" y="176"/>
                </a:cubicBezTo>
                <a:cubicBezTo>
                  <a:pt x="446" y="174"/>
                  <a:pt x="416" y="204"/>
                  <a:pt x="416" y="240"/>
                </a:cubicBezTo>
                <a:cubicBezTo>
                  <a:pt x="416" y="264"/>
                  <a:pt x="429" y="285"/>
                  <a:pt x="449" y="296"/>
                </a:cubicBezTo>
                <a:cubicBezTo>
                  <a:pt x="451" y="330"/>
                  <a:pt x="457" y="358"/>
                  <a:pt x="466" y="380"/>
                </a:cubicBezTo>
                <a:cubicBezTo>
                  <a:pt x="443" y="385"/>
                  <a:pt x="421" y="392"/>
                  <a:pt x="400" y="400"/>
                </a:cubicBezTo>
                <a:cubicBezTo>
                  <a:pt x="368" y="400"/>
                  <a:pt x="368" y="400"/>
                  <a:pt x="368" y="400"/>
                </a:cubicBezTo>
                <a:cubicBezTo>
                  <a:pt x="342" y="400"/>
                  <a:pt x="320" y="378"/>
                  <a:pt x="320" y="352"/>
                </a:cubicBezTo>
                <a:cubicBezTo>
                  <a:pt x="320" y="288"/>
                  <a:pt x="320" y="64"/>
                  <a:pt x="160" y="32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0" y="160"/>
                  <a:pt x="96" y="96"/>
                  <a:pt x="96" y="0"/>
                </a:cubicBezTo>
                <a:cubicBezTo>
                  <a:pt x="96" y="0"/>
                  <a:pt x="0" y="32"/>
                  <a:pt x="0" y="160"/>
                </a:cubicBezTo>
                <a:cubicBezTo>
                  <a:pt x="0" y="273"/>
                  <a:pt x="75" y="386"/>
                  <a:pt x="202" y="411"/>
                </a:cubicBezTo>
                <a:cubicBezTo>
                  <a:pt x="214" y="443"/>
                  <a:pt x="234" y="471"/>
                  <a:pt x="261" y="491"/>
                </a:cubicBezTo>
                <a:cubicBezTo>
                  <a:pt x="233" y="521"/>
                  <a:pt x="213" y="555"/>
                  <a:pt x="202" y="592"/>
                </a:cubicBezTo>
                <a:cubicBezTo>
                  <a:pt x="144" y="592"/>
                  <a:pt x="144" y="592"/>
                  <a:pt x="144" y="592"/>
                </a:cubicBezTo>
                <a:cubicBezTo>
                  <a:pt x="100" y="592"/>
                  <a:pt x="64" y="556"/>
                  <a:pt x="64" y="512"/>
                </a:cubicBezTo>
                <a:cubicBezTo>
                  <a:pt x="64" y="432"/>
                  <a:pt x="64" y="432"/>
                  <a:pt x="64" y="432"/>
                </a:cubicBezTo>
                <a:cubicBezTo>
                  <a:pt x="0" y="432"/>
                  <a:pt x="0" y="432"/>
                  <a:pt x="0" y="432"/>
                </a:cubicBezTo>
                <a:cubicBezTo>
                  <a:pt x="0" y="512"/>
                  <a:pt x="0" y="512"/>
                  <a:pt x="0" y="512"/>
                </a:cubicBezTo>
                <a:cubicBezTo>
                  <a:pt x="0" y="592"/>
                  <a:pt x="64" y="656"/>
                  <a:pt x="144" y="656"/>
                </a:cubicBezTo>
                <a:cubicBezTo>
                  <a:pt x="192" y="656"/>
                  <a:pt x="192" y="656"/>
                  <a:pt x="192" y="656"/>
                </a:cubicBezTo>
                <a:cubicBezTo>
                  <a:pt x="192" y="678"/>
                  <a:pt x="195" y="699"/>
                  <a:pt x="202" y="720"/>
                </a:cubicBezTo>
                <a:cubicBezTo>
                  <a:pt x="144" y="720"/>
                  <a:pt x="144" y="720"/>
                  <a:pt x="144" y="720"/>
                </a:cubicBezTo>
                <a:cubicBezTo>
                  <a:pt x="64" y="720"/>
                  <a:pt x="0" y="784"/>
                  <a:pt x="0" y="864"/>
                </a:cubicBezTo>
                <a:cubicBezTo>
                  <a:pt x="0" y="944"/>
                  <a:pt x="0" y="944"/>
                  <a:pt x="0" y="944"/>
                </a:cubicBezTo>
                <a:cubicBezTo>
                  <a:pt x="64" y="944"/>
                  <a:pt x="64" y="944"/>
                  <a:pt x="64" y="944"/>
                </a:cubicBezTo>
                <a:cubicBezTo>
                  <a:pt x="64" y="864"/>
                  <a:pt x="64" y="864"/>
                  <a:pt x="64" y="864"/>
                </a:cubicBezTo>
                <a:cubicBezTo>
                  <a:pt x="64" y="820"/>
                  <a:pt x="100" y="784"/>
                  <a:pt x="144" y="784"/>
                </a:cubicBezTo>
                <a:cubicBezTo>
                  <a:pt x="232" y="784"/>
                  <a:pt x="232" y="784"/>
                  <a:pt x="232" y="784"/>
                </a:cubicBezTo>
                <a:cubicBezTo>
                  <a:pt x="241" y="797"/>
                  <a:pt x="251" y="810"/>
                  <a:pt x="262" y="822"/>
                </a:cubicBezTo>
                <a:cubicBezTo>
                  <a:pt x="203" y="840"/>
                  <a:pt x="160" y="895"/>
                  <a:pt x="160" y="960"/>
                </a:cubicBezTo>
                <a:cubicBezTo>
                  <a:pt x="160" y="1008"/>
                  <a:pt x="160" y="1008"/>
                  <a:pt x="160" y="1008"/>
                </a:cubicBezTo>
                <a:cubicBezTo>
                  <a:pt x="224" y="1008"/>
                  <a:pt x="224" y="1008"/>
                  <a:pt x="224" y="1008"/>
                </a:cubicBezTo>
                <a:cubicBezTo>
                  <a:pt x="224" y="960"/>
                  <a:pt x="224" y="960"/>
                  <a:pt x="224" y="960"/>
                </a:cubicBezTo>
                <a:cubicBezTo>
                  <a:pt x="224" y="916"/>
                  <a:pt x="260" y="880"/>
                  <a:pt x="304" y="880"/>
                </a:cubicBezTo>
                <a:cubicBezTo>
                  <a:pt x="335" y="880"/>
                  <a:pt x="335" y="880"/>
                  <a:pt x="335" y="880"/>
                </a:cubicBezTo>
                <a:cubicBezTo>
                  <a:pt x="401" y="920"/>
                  <a:pt x="485" y="944"/>
                  <a:pt x="576" y="944"/>
                </a:cubicBezTo>
                <a:cubicBezTo>
                  <a:pt x="667" y="944"/>
                  <a:pt x="751" y="920"/>
                  <a:pt x="817" y="880"/>
                </a:cubicBezTo>
                <a:cubicBezTo>
                  <a:pt x="848" y="880"/>
                  <a:pt x="848" y="880"/>
                  <a:pt x="848" y="880"/>
                </a:cubicBezTo>
                <a:cubicBezTo>
                  <a:pt x="892" y="880"/>
                  <a:pt x="928" y="916"/>
                  <a:pt x="928" y="960"/>
                </a:cubicBezTo>
                <a:cubicBezTo>
                  <a:pt x="928" y="1008"/>
                  <a:pt x="928" y="1008"/>
                  <a:pt x="928" y="1008"/>
                </a:cubicBezTo>
                <a:cubicBezTo>
                  <a:pt x="992" y="1008"/>
                  <a:pt x="992" y="1008"/>
                  <a:pt x="992" y="1008"/>
                </a:cubicBezTo>
                <a:cubicBezTo>
                  <a:pt x="992" y="960"/>
                  <a:pt x="992" y="960"/>
                  <a:pt x="992" y="960"/>
                </a:cubicBezTo>
                <a:cubicBezTo>
                  <a:pt x="992" y="895"/>
                  <a:pt x="949" y="840"/>
                  <a:pt x="890" y="822"/>
                </a:cubicBezTo>
                <a:cubicBezTo>
                  <a:pt x="901" y="810"/>
                  <a:pt x="911" y="797"/>
                  <a:pt x="920" y="784"/>
                </a:cubicBezTo>
                <a:cubicBezTo>
                  <a:pt x="1008" y="784"/>
                  <a:pt x="1008" y="784"/>
                  <a:pt x="1008" y="784"/>
                </a:cubicBezTo>
                <a:cubicBezTo>
                  <a:pt x="1052" y="784"/>
                  <a:pt x="1088" y="820"/>
                  <a:pt x="1088" y="864"/>
                </a:cubicBezTo>
                <a:cubicBezTo>
                  <a:pt x="1088" y="944"/>
                  <a:pt x="1088" y="944"/>
                  <a:pt x="1088" y="944"/>
                </a:cubicBezTo>
                <a:cubicBezTo>
                  <a:pt x="1152" y="944"/>
                  <a:pt x="1152" y="944"/>
                  <a:pt x="1152" y="944"/>
                </a:cubicBezTo>
                <a:cubicBezTo>
                  <a:pt x="1152" y="864"/>
                  <a:pt x="1152" y="864"/>
                  <a:pt x="1152" y="864"/>
                </a:cubicBezTo>
                <a:cubicBezTo>
                  <a:pt x="1152" y="784"/>
                  <a:pt x="1088" y="720"/>
                  <a:pt x="1008" y="720"/>
                </a:cubicBezTo>
                <a:cubicBezTo>
                  <a:pt x="950" y="720"/>
                  <a:pt x="950" y="720"/>
                  <a:pt x="950" y="720"/>
                </a:cubicBezTo>
                <a:cubicBezTo>
                  <a:pt x="957" y="699"/>
                  <a:pt x="960" y="678"/>
                  <a:pt x="960" y="656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88" y="656"/>
                  <a:pt x="1152" y="592"/>
                  <a:pt x="1152" y="512"/>
                </a:cubicBezTo>
                <a:cubicBezTo>
                  <a:pt x="1152" y="432"/>
                  <a:pt x="1152" y="432"/>
                  <a:pt x="1152" y="432"/>
                </a:cubicBezTo>
                <a:cubicBezTo>
                  <a:pt x="1088" y="432"/>
                  <a:pt x="1088" y="432"/>
                  <a:pt x="1088" y="432"/>
                </a:cubicBezTo>
                <a:lnTo>
                  <a:pt x="1088" y="512"/>
                </a:lnTo>
                <a:close/>
                <a:moveTo>
                  <a:pt x="1088" y="512"/>
                </a:moveTo>
                <a:cubicBezTo>
                  <a:pt x="1088" y="512"/>
                  <a:pt x="1088" y="512"/>
                  <a:pt x="1088" y="512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IconShape3"/>
          <p:cNvSpPr>
            <a:spLocks/>
          </p:cNvSpPr>
          <p:nvPr/>
        </p:nvSpPr>
        <p:spPr bwMode="auto">
          <a:xfrm flipH="1">
            <a:off x="1517818" y="4603814"/>
            <a:ext cx="648654" cy="355807"/>
          </a:xfrm>
          <a:custGeom>
            <a:avLst/>
            <a:gdLst>
              <a:gd name="T0" fmla="*/ 1008 w 1152"/>
              <a:gd name="T1" fmla="*/ 592 h 1008"/>
              <a:gd name="T2" fmla="*/ 891 w 1152"/>
              <a:gd name="T3" fmla="*/ 491 h 1008"/>
              <a:gd name="T4" fmla="*/ 1152 w 1152"/>
              <a:gd name="T5" fmla="*/ 160 h 1008"/>
              <a:gd name="T6" fmla="*/ 992 w 1152"/>
              <a:gd name="T7" fmla="*/ 160 h 1008"/>
              <a:gd name="T8" fmla="*/ 832 w 1152"/>
              <a:gd name="T9" fmla="*/ 352 h 1008"/>
              <a:gd name="T10" fmla="*/ 752 w 1152"/>
              <a:gd name="T11" fmla="*/ 400 h 1008"/>
              <a:gd name="T12" fmla="*/ 703 w 1152"/>
              <a:gd name="T13" fmla="*/ 296 h 1008"/>
              <a:gd name="T14" fmla="*/ 675 w 1152"/>
              <a:gd name="T15" fmla="*/ 176 h 1008"/>
              <a:gd name="T16" fmla="*/ 639 w 1152"/>
              <a:gd name="T17" fmla="*/ 295 h 1008"/>
              <a:gd name="T18" fmla="*/ 576 w 1152"/>
              <a:gd name="T19" fmla="*/ 368 h 1008"/>
              <a:gd name="T20" fmla="*/ 513 w 1152"/>
              <a:gd name="T21" fmla="*/ 295 h 1008"/>
              <a:gd name="T22" fmla="*/ 483 w 1152"/>
              <a:gd name="T23" fmla="*/ 176 h 1008"/>
              <a:gd name="T24" fmla="*/ 449 w 1152"/>
              <a:gd name="T25" fmla="*/ 296 h 1008"/>
              <a:gd name="T26" fmla="*/ 400 w 1152"/>
              <a:gd name="T27" fmla="*/ 400 h 1008"/>
              <a:gd name="T28" fmla="*/ 320 w 1152"/>
              <a:gd name="T29" fmla="*/ 352 h 1008"/>
              <a:gd name="T30" fmla="*/ 160 w 1152"/>
              <a:gd name="T31" fmla="*/ 160 h 1008"/>
              <a:gd name="T32" fmla="*/ 0 w 1152"/>
              <a:gd name="T33" fmla="*/ 160 h 1008"/>
              <a:gd name="T34" fmla="*/ 261 w 1152"/>
              <a:gd name="T35" fmla="*/ 491 h 1008"/>
              <a:gd name="T36" fmla="*/ 144 w 1152"/>
              <a:gd name="T37" fmla="*/ 592 h 1008"/>
              <a:gd name="T38" fmla="*/ 64 w 1152"/>
              <a:gd name="T39" fmla="*/ 432 h 1008"/>
              <a:gd name="T40" fmla="*/ 0 w 1152"/>
              <a:gd name="T41" fmla="*/ 512 h 1008"/>
              <a:gd name="T42" fmla="*/ 192 w 1152"/>
              <a:gd name="T43" fmla="*/ 656 h 1008"/>
              <a:gd name="T44" fmla="*/ 144 w 1152"/>
              <a:gd name="T45" fmla="*/ 720 h 1008"/>
              <a:gd name="T46" fmla="*/ 0 w 1152"/>
              <a:gd name="T47" fmla="*/ 944 h 1008"/>
              <a:gd name="T48" fmla="*/ 64 w 1152"/>
              <a:gd name="T49" fmla="*/ 864 h 1008"/>
              <a:gd name="T50" fmla="*/ 232 w 1152"/>
              <a:gd name="T51" fmla="*/ 784 h 1008"/>
              <a:gd name="T52" fmla="*/ 160 w 1152"/>
              <a:gd name="T53" fmla="*/ 960 h 1008"/>
              <a:gd name="T54" fmla="*/ 224 w 1152"/>
              <a:gd name="T55" fmla="*/ 1008 h 1008"/>
              <a:gd name="T56" fmla="*/ 304 w 1152"/>
              <a:gd name="T57" fmla="*/ 880 h 1008"/>
              <a:gd name="T58" fmla="*/ 576 w 1152"/>
              <a:gd name="T59" fmla="*/ 944 h 1008"/>
              <a:gd name="T60" fmla="*/ 848 w 1152"/>
              <a:gd name="T61" fmla="*/ 880 h 1008"/>
              <a:gd name="T62" fmla="*/ 928 w 1152"/>
              <a:gd name="T63" fmla="*/ 1008 h 1008"/>
              <a:gd name="T64" fmla="*/ 992 w 1152"/>
              <a:gd name="T65" fmla="*/ 960 h 1008"/>
              <a:gd name="T66" fmla="*/ 920 w 1152"/>
              <a:gd name="T67" fmla="*/ 784 h 1008"/>
              <a:gd name="T68" fmla="*/ 1088 w 1152"/>
              <a:gd name="T69" fmla="*/ 864 h 1008"/>
              <a:gd name="T70" fmla="*/ 1152 w 1152"/>
              <a:gd name="T71" fmla="*/ 944 h 1008"/>
              <a:gd name="T72" fmla="*/ 1008 w 1152"/>
              <a:gd name="T73" fmla="*/ 720 h 1008"/>
              <a:gd name="T74" fmla="*/ 960 w 1152"/>
              <a:gd name="T75" fmla="*/ 656 h 1008"/>
              <a:gd name="T76" fmla="*/ 1152 w 1152"/>
              <a:gd name="T77" fmla="*/ 512 h 1008"/>
              <a:gd name="T78" fmla="*/ 1088 w 1152"/>
              <a:gd name="T79" fmla="*/ 432 h 1008"/>
              <a:gd name="T80" fmla="*/ 1088 w 1152"/>
              <a:gd name="T81" fmla="*/ 512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52" h="1008">
                <a:moveTo>
                  <a:pt x="1088" y="512"/>
                </a:moveTo>
                <a:cubicBezTo>
                  <a:pt x="1088" y="556"/>
                  <a:pt x="1052" y="592"/>
                  <a:pt x="1008" y="592"/>
                </a:cubicBezTo>
                <a:cubicBezTo>
                  <a:pt x="950" y="592"/>
                  <a:pt x="950" y="592"/>
                  <a:pt x="950" y="592"/>
                </a:cubicBezTo>
                <a:cubicBezTo>
                  <a:pt x="939" y="555"/>
                  <a:pt x="919" y="521"/>
                  <a:pt x="891" y="491"/>
                </a:cubicBezTo>
                <a:cubicBezTo>
                  <a:pt x="918" y="471"/>
                  <a:pt x="938" y="443"/>
                  <a:pt x="950" y="411"/>
                </a:cubicBezTo>
                <a:cubicBezTo>
                  <a:pt x="1077" y="386"/>
                  <a:pt x="1152" y="273"/>
                  <a:pt x="1152" y="160"/>
                </a:cubicBezTo>
                <a:cubicBezTo>
                  <a:pt x="1152" y="32"/>
                  <a:pt x="1056" y="0"/>
                  <a:pt x="1056" y="0"/>
                </a:cubicBezTo>
                <a:cubicBezTo>
                  <a:pt x="1056" y="96"/>
                  <a:pt x="992" y="160"/>
                  <a:pt x="992" y="160"/>
                </a:cubicBezTo>
                <a:cubicBezTo>
                  <a:pt x="992" y="32"/>
                  <a:pt x="992" y="32"/>
                  <a:pt x="992" y="32"/>
                </a:cubicBezTo>
                <a:cubicBezTo>
                  <a:pt x="832" y="64"/>
                  <a:pt x="832" y="288"/>
                  <a:pt x="832" y="352"/>
                </a:cubicBezTo>
                <a:cubicBezTo>
                  <a:pt x="832" y="378"/>
                  <a:pt x="810" y="400"/>
                  <a:pt x="784" y="400"/>
                </a:cubicBezTo>
                <a:cubicBezTo>
                  <a:pt x="752" y="400"/>
                  <a:pt x="752" y="400"/>
                  <a:pt x="752" y="400"/>
                </a:cubicBezTo>
                <a:cubicBezTo>
                  <a:pt x="731" y="392"/>
                  <a:pt x="709" y="385"/>
                  <a:pt x="686" y="380"/>
                </a:cubicBezTo>
                <a:cubicBezTo>
                  <a:pt x="695" y="358"/>
                  <a:pt x="701" y="330"/>
                  <a:pt x="703" y="296"/>
                </a:cubicBezTo>
                <a:cubicBezTo>
                  <a:pt x="724" y="284"/>
                  <a:pt x="737" y="262"/>
                  <a:pt x="736" y="237"/>
                </a:cubicBezTo>
                <a:cubicBezTo>
                  <a:pt x="734" y="204"/>
                  <a:pt x="708" y="178"/>
                  <a:pt x="675" y="176"/>
                </a:cubicBezTo>
                <a:cubicBezTo>
                  <a:pt x="638" y="174"/>
                  <a:pt x="608" y="204"/>
                  <a:pt x="608" y="240"/>
                </a:cubicBezTo>
                <a:cubicBezTo>
                  <a:pt x="608" y="263"/>
                  <a:pt x="621" y="284"/>
                  <a:pt x="639" y="295"/>
                </a:cubicBezTo>
                <a:cubicBezTo>
                  <a:pt x="637" y="329"/>
                  <a:pt x="629" y="353"/>
                  <a:pt x="621" y="370"/>
                </a:cubicBezTo>
                <a:cubicBezTo>
                  <a:pt x="606" y="369"/>
                  <a:pt x="591" y="368"/>
                  <a:pt x="576" y="368"/>
                </a:cubicBezTo>
                <a:cubicBezTo>
                  <a:pt x="561" y="368"/>
                  <a:pt x="546" y="369"/>
                  <a:pt x="531" y="370"/>
                </a:cubicBezTo>
                <a:cubicBezTo>
                  <a:pt x="523" y="353"/>
                  <a:pt x="515" y="329"/>
                  <a:pt x="513" y="295"/>
                </a:cubicBezTo>
                <a:cubicBezTo>
                  <a:pt x="532" y="283"/>
                  <a:pt x="545" y="261"/>
                  <a:pt x="544" y="236"/>
                </a:cubicBezTo>
                <a:cubicBezTo>
                  <a:pt x="542" y="204"/>
                  <a:pt x="515" y="178"/>
                  <a:pt x="483" y="176"/>
                </a:cubicBezTo>
                <a:cubicBezTo>
                  <a:pt x="446" y="174"/>
                  <a:pt x="416" y="204"/>
                  <a:pt x="416" y="240"/>
                </a:cubicBezTo>
                <a:cubicBezTo>
                  <a:pt x="416" y="264"/>
                  <a:pt x="429" y="285"/>
                  <a:pt x="449" y="296"/>
                </a:cubicBezTo>
                <a:cubicBezTo>
                  <a:pt x="451" y="330"/>
                  <a:pt x="457" y="358"/>
                  <a:pt x="466" y="380"/>
                </a:cubicBezTo>
                <a:cubicBezTo>
                  <a:pt x="443" y="385"/>
                  <a:pt x="421" y="392"/>
                  <a:pt x="400" y="400"/>
                </a:cubicBezTo>
                <a:cubicBezTo>
                  <a:pt x="368" y="400"/>
                  <a:pt x="368" y="400"/>
                  <a:pt x="368" y="400"/>
                </a:cubicBezTo>
                <a:cubicBezTo>
                  <a:pt x="342" y="400"/>
                  <a:pt x="320" y="378"/>
                  <a:pt x="320" y="352"/>
                </a:cubicBezTo>
                <a:cubicBezTo>
                  <a:pt x="320" y="288"/>
                  <a:pt x="320" y="64"/>
                  <a:pt x="160" y="32"/>
                </a:cubicBezTo>
                <a:cubicBezTo>
                  <a:pt x="160" y="160"/>
                  <a:pt x="160" y="160"/>
                  <a:pt x="160" y="160"/>
                </a:cubicBezTo>
                <a:cubicBezTo>
                  <a:pt x="160" y="160"/>
                  <a:pt x="96" y="96"/>
                  <a:pt x="96" y="0"/>
                </a:cubicBezTo>
                <a:cubicBezTo>
                  <a:pt x="96" y="0"/>
                  <a:pt x="0" y="32"/>
                  <a:pt x="0" y="160"/>
                </a:cubicBezTo>
                <a:cubicBezTo>
                  <a:pt x="0" y="273"/>
                  <a:pt x="75" y="386"/>
                  <a:pt x="202" y="411"/>
                </a:cubicBezTo>
                <a:cubicBezTo>
                  <a:pt x="214" y="443"/>
                  <a:pt x="234" y="471"/>
                  <a:pt x="261" y="491"/>
                </a:cubicBezTo>
                <a:cubicBezTo>
                  <a:pt x="233" y="521"/>
                  <a:pt x="213" y="555"/>
                  <a:pt x="202" y="592"/>
                </a:cubicBezTo>
                <a:cubicBezTo>
                  <a:pt x="144" y="592"/>
                  <a:pt x="144" y="592"/>
                  <a:pt x="144" y="592"/>
                </a:cubicBezTo>
                <a:cubicBezTo>
                  <a:pt x="100" y="592"/>
                  <a:pt x="64" y="556"/>
                  <a:pt x="64" y="512"/>
                </a:cubicBezTo>
                <a:cubicBezTo>
                  <a:pt x="64" y="432"/>
                  <a:pt x="64" y="432"/>
                  <a:pt x="64" y="432"/>
                </a:cubicBezTo>
                <a:cubicBezTo>
                  <a:pt x="0" y="432"/>
                  <a:pt x="0" y="432"/>
                  <a:pt x="0" y="432"/>
                </a:cubicBezTo>
                <a:cubicBezTo>
                  <a:pt x="0" y="512"/>
                  <a:pt x="0" y="512"/>
                  <a:pt x="0" y="512"/>
                </a:cubicBezTo>
                <a:cubicBezTo>
                  <a:pt x="0" y="592"/>
                  <a:pt x="64" y="656"/>
                  <a:pt x="144" y="656"/>
                </a:cubicBezTo>
                <a:cubicBezTo>
                  <a:pt x="192" y="656"/>
                  <a:pt x="192" y="656"/>
                  <a:pt x="192" y="656"/>
                </a:cubicBezTo>
                <a:cubicBezTo>
                  <a:pt x="192" y="678"/>
                  <a:pt x="195" y="699"/>
                  <a:pt x="202" y="720"/>
                </a:cubicBezTo>
                <a:cubicBezTo>
                  <a:pt x="144" y="720"/>
                  <a:pt x="144" y="720"/>
                  <a:pt x="144" y="720"/>
                </a:cubicBezTo>
                <a:cubicBezTo>
                  <a:pt x="64" y="720"/>
                  <a:pt x="0" y="784"/>
                  <a:pt x="0" y="864"/>
                </a:cubicBezTo>
                <a:cubicBezTo>
                  <a:pt x="0" y="944"/>
                  <a:pt x="0" y="944"/>
                  <a:pt x="0" y="944"/>
                </a:cubicBezTo>
                <a:cubicBezTo>
                  <a:pt x="64" y="944"/>
                  <a:pt x="64" y="944"/>
                  <a:pt x="64" y="944"/>
                </a:cubicBezTo>
                <a:cubicBezTo>
                  <a:pt x="64" y="864"/>
                  <a:pt x="64" y="864"/>
                  <a:pt x="64" y="864"/>
                </a:cubicBezTo>
                <a:cubicBezTo>
                  <a:pt x="64" y="820"/>
                  <a:pt x="100" y="784"/>
                  <a:pt x="144" y="784"/>
                </a:cubicBezTo>
                <a:cubicBezTo>
                  <a:pt x="232" y="784"/>
                  <a:pt x="232" y="784"/>
                  <a:pt x="232" y="784"/>
                </a:cubicBezTo>
                <a:cubicBezTo>
                  <a:pt x="241" y="797"/>
                  <a:pt x="251" y="810"/>
                  <a:pt x="262" y="822"/>
                </a:cubicBezTo>
                <a:cubicBezTo>
                  <a:pt x="203" y="840"/>
                  <a:pt x="160" y="895"/>
                  <a:pt x="160" y="960"/>
                </a:cubicBezTo>
                <a:cubicBezTo>
                  <a:pt x="160" y="1008"/>
                  <a:pt x="160" y="1008"/>
                  <a:pt x="160" y="1008"/>
                </a:cubicBezTo>
                <a:cubicBezTo>
                  <a:pt x="224" y="1008"/>
                  <a:pt x="224" y="1008"/>
                  <a:pt x="224" y="1008"/>
                </a:cubicBezTo>
                <a:cubicBezTo>
                  <a:pt x="224" y="960"/>
                  <a:pt x="224" y="960"/>
                  <a:pt x="224" y="960"/>
                </a:cubicBezTo>
                <a:cubicBezTo>
                  <a:pt x="224" y="916"/>
                  <a:pt x="260" y="880"/>
                  <a:pt x="304" y="880"/>
                </a:cubicBezTo>
                <a:cubicBezTo>
                  <a:pt x="335" y="880"/>
                  <a:pt x="335" y="880"/>
                  <a:pt x="335" y="880"/>
                </a:cubicBezTo>
                <a:cubicBezTo>
                  <a:pt x="401" y="920"/>
                  <a:pt x="485" y="944"/>
                  <a:pt x="576" y="944"/>
                </a:cubicBezTo>
                <a:cubicBezTo>
                  <a:pt x="667" y="944"/>
                  <a:pt x="751" y="920"/>
                  <a:pt x="817" y="880"/>
                </a:cubicBezTo>
                <a:cubicBezTo>
                  <a:pt x="848" y="880"/>
                  <a:pt x="848" y="880"/>
                  <a:pt x="848" y="880"/>
                </a:cubicBezTo>
                <a:cubicBezTo>
                  <a:pt x="892" y="880"/>
                  <a:pt x="928" y="916"/>
                  <a:pt x="928" y="960"/>
                </a:cubicBezTo>
                <a:cubicBezTo>
                  <a:pt x="928" y="1008"/>
                  <a:pt x="928" y="1008"/>
                  <a:pt x="928" y="1008"/>
                </a:cubicBezTo>
                <a:cubicBezTo>
                  <a:pt x="992" y="1008"/>
                  <a:pt x="992" y="1008"/>
                  <a:pt x="992" y="1008"/>
                </a:cubicBezTo>
                <a:cubicBezTo>
                  <a:pt x="992" y="960"/>
                  <a:pt x="992" y="960"/>
                  <a:pt x="992" y="960"/>
                </a:cubicBezTo>
                <a:cubicBezTo>
                  <a:pt x="992" y="895"/>
                  <a:pt x="949" y="840"/>
                  <a:pt x="890" y="822"/>
                </a:cubicBezTo>
                <a:cubicBezTo>
                  <a:pt x="901" y="810"/>
                  <a:pt x="911" y="797"/>
                  <a:pt x="920" y="784"/>
                </a:cubicBezTo>
                <a:cubicBezTo>
                  <a:pt x="1008" y="784"/>
                  <a:pt x="1008" y="784"/>
                  <a:pt x="1008" y="784"/>
                </a:cubicBezTo>
                <a:cubicBezTo>
                  <a:pt x="1052" y="784"/>
                  <a:pt x="1088" y="820"/>
                  <a:pt x="1088" y="864"/>
                </a:cubicBezTo>
                <a:cubicBezTo>
                  <a:pt x="1088" y="944"/>
                  <a:pt x="1088" y="944"/>
                  <a:pt x="1088" y="944"/>
                </a:cubicBezTo>
                <a:cubicBezTo>
                  <a:pt x="1152" y="944"/>
                  <a:pt x="1152" y="944"/>
                  <a:pt x="1152" y="944"/>
                </a:cubicBezTo>
                <a:cubicBezTo>
                  <a:pt x="1152" y="864"/>
                  <a:pt x="1152" y="864"/>
                  <a:pt x="1152" y="864"/>
                </a:cubicBezTo>
                <a:cubicBezTo>
                  <a:pt x="1152" y="784"/>
                  <a:pt x="1088" y="720"/>
                  <a:pt x="1008" y="720"/>
                </a:cubicBezTo>
                <a:cubicBezTo>
                  <a:pt x="950" y="720"/>
                  <a:pt x="950" y="720"/>
                  <a:pt x="950" y="720"/>
                </a:cubicBezTo>
                <a:cubicBezTo>
                  <a:pt x="957" y="699"/>
                  <a:pt x="960" y="678"/>
                  <a:pt x="960" y="656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88" y="656"/>
                  <a:pt x="1152" y="592"/>
                  <a:pt x="1152" y="512"/>
                </a:cubicBezTo>
                <a:cubicBezTo>
                  <a:pt x="1152" y="432"/>
                  <a:pt x="1152" y="432"/>
                  <a:pt x="1152" y="432"/>
                </a:cubicBezTo>
                <a:cubicBezTo>
                  <a:pt x="1088" y="432"/>
                  <a:pt x="1088" y="432"/>
                  <a:pt x="1088" y="432"/>
                </a:cubicBezTo>
                <a:lnTo>
                  <a:pt x="1088" y="512"/>
                </a:lnTo>
                <a:close/>
                <a:moveTo>
                  <a:pt x="1088" y="512"/>
                </a:moveTo>
                <a:cubicBezTo>
                  <a:pt x="1088" y="512"/>
                  <a:pt x="1088" y="512"/>
                  <a:pt x="1088" y="51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ValueText3"/>
          <p:cNvSpPr>
            <a:spLocks/>
          </p:cNvSpPr>
          <p:nvPr/>
        </p:nvSpPr>
        <p:spPr>
          <a:xfrm>
            <a:off x="1315021" y="3691096"/>
            <a:ext cx="1054248" cy="367980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 fontScale="62500" lnSpcReduction="20000"/>
          </a:bodyPr>
          <a:lstStyle/>
          <a:p>
            <a:pPr algn="ctr"/>
            <a:r>
              <a:rPr lang="zh-CN" altLang="en-US" sz="4800" b="1" dirty="0" smtClean="0">
                <a:latin typeface="Impact" panose="020B0806030902050204" pitchFamily="34" charset="0"/>
              </a:rPr>
              <a:t>￥</a:t>
            </a:r>
            <a:r>
              <a:rPr lang="en-US" altLang="zh-CN" sz="4800" b="1" dirty="0" smtClean="0">
                <a:latin typeface="Impact" panose="020B0806030902050204" pitchFamily="34" charset="0"/>
              </a:rPr>
              <a:t>32.7/</a:t>
            </a:r>
            <a:r>
              <a:rPr lang="zh-CN" altLang="en-US" sz="4800" b="1" dirty="0" smtClean="0">
                <a:latin typeface="Impact" panose="020B0806030902050204" pitchFamily="34" charset="0"/>
              </a:rPr>
              <a:t>天</a:t>
            </a:r>
            <a:endParaRPr lang="en-US" altLang="zh-CN" sz="4800" b="1" dirty="0">
              <a:latin typeface="Impact" panose="020B0806030902050204" pitchFamily="34" charset="0"/>
            </a:endParaRPr>
          </a:p>
        </p:txBody>
      </p:sp>
      <p:sp>
        <p:nvSpPr>
          <p:cNvPr id="38" name="SorbShape1">
            <a:extLst>
              <a:ext uri="{FF2B5EF4-FFF2-40B4-BE49-F238E27FC236}">
                <a16:creationId xmlns="" xmlns:lc="http://schemas.openxmlformats.org/drawingml/2006/lockedCanvas" xmlns:a16="http://schemas.microsoft.com/office/drawing/2014/main" id="{278360DD-8DF6-4B4C-85EC-C4D1D5340496}"/>
              </a:ext>
            </a:extLst>
          </p:cNvPr>
          <p:cNvSpPr/>
          <p:nvPr/>
        </p:nvSpPr>
        <p:spPr>
          <a:xfrm flipH="1">
            <a:off x="4180657" y="2628806"/>
            <a:ext cx="984861" cy="407323"/>
          </a:xfrm>
          <a:custGeom>
            <a:avLst/>
            <a:gdLst>
              <a:gd name="connsiteX0" fmla="*/ 0 w 733425"/>
              <a:gd name="connsiteY0" fmla="*/ 0 h 484338"/>
              <a:gd name="connsiteX1" fmla="*/ 733425 w 733425"/>
              <a:gd name="connsiteY1" fmla="*/ 0 h 484338"/>
              <a:gd name="connsiteX2" fmla="*/ 733425 w 733425"/>
              <a:gd name="connsiteY2" fmla="*/ 349906 h 484338"/>
              <a:gd name="connsiteX3" fmla="*/ 444683 w 733425"/>
              <a:gd name="connsiteY3" fmla="*/ 349906 h 484338"/>
              <a:gd name="connsiteX4" fmla="*/ 366712 w 733425"/>
              <a:gd name="connsiteY4" fmla="*/ 484338 h 484338"/>
              <a:gd name="connsiteX5" fmla="*/ 288741 w 733425"/>
              <a:gd name="connsiteY5" fmla="*/ 349906 h 484338"/>
              <a:gd name="connsiteX6" fmla="*/ 0 w 733425"/>
              <a:gd name="connsiteY6" fmla="*/ 349906 h 48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3425" h="484338">
                <a:moveTo>
                  <a:pt x="0" y="0"/>
                </a:moveTo>
                <a:lnTo>
                  <a:pt x="733425" y="0"/>
                </a:lnTo>
                <a:lnTo>
                  <a:pt x="733425" y="349906"/>
                </a:lnTo>
                <a:lnTo>
                  <a:pt x="444683" y="349906"/>
                </a:lnTo>
                <a:lnTo>
                  <a:pt x="366712" y="484338"/>
                </a:lnTo>
                <a:lnTo>
                  <a:pt x="288741" y="349906"/>
                </a:lnTo>
                <a:lnTo>
                  <a:pt x="0" y="34990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10800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white"/>
                </a:solidFill>
                <a:latin typeface="+mj-ea"/>
                <a:ea typeface="+mj-ea"/>
              </a:rPr>
              <a:t>2016</a:t>
            </a:r>
            <a:r>
              <a:rPr lang="zh-CN" altLang="en-US" b="1" dirty="0" smtClean="0">
                <a:solidFill>
                  <a:prstClr val="white"/>
                </a:solidFill>
                <a:latin typeface="+mj-ea"/>
                <a:ea typeface="+mj-ea"/>
              </a:rPr>
              <a:t>年</a:t>
            </a:r>
            <a:endParaRPr lang="zh-CN" altLang="en-US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9" name="SorbShape2">
            <a:extLst>
              <a:ext uri="{FF2B5EF4-FFF2-40B4-BE49-F238E27FC236}">
                <a16:creationId xmlns="" xmlns:lc="http://schemas.openxmlformats.org/drawingml/2006/lockedCanvas" xmlns:a16="http://schemas.microsoft.com/office/drawing/2014/main" id="{DD93EAA5-2127-40C9-BB75-155E0A75D6F9}"/>
              </a:ext>
            </a:extLst>
          </p:cNvPr>
          <p:cNvSpPr/>
          <p:nvPr/>
        </p:nvSpPr>
        <p:spPr>
          <a:xfrm flipH="1">
            <a:off x="2745291" y="3392282"/>
            <a:ext cx="984861" cy="407323"/>
          </a:xfrm>
          <a:custGeom>
            <a:avLst/>
            <a:gdLst>
              <a:gd name="connsiteX0" fmla="*/ 0 w 733425"/>
              <a:gd name="connsiteY0" fmla="*/ 0 h 484338"/>
              <a:gd name="connsiteX1" fmla="*/ 733425 w 733425"/>
              <a:gd name="connsiteY1" fmla="*/ 0 h 484338"/>
              <a:gd name="connsiteX2" fmla="*/ 733425 w 733425"/>
              <a:gd name="connsiteY2" fmla="*/ 349906 h 484338"/>
              <a:gd name="connsiteX3" fmla="*/ 444683 w 733425"/>
              <a:gd name="connsiteY3" fmla="*/ 349906 h 484338"/>
              <a:gd name="connsiteX4" fmla="*/ 366712 w 733425"/>
              <a:gd name="connsiteY4" fmla="*/ 484338 h 484338"/>
              <a:gd name="connsiteX5" fmla="*/ 288741 w 733425"/>
              <a:gd name="connsiteY5" fmla="*/ 349906 h 484338"/>
              <a:gd name="connsiteX6" fmla="*/ 0 w 733425"/>
              <a:gd name="connsiteY6" fmla="*/ 349906 h 48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3425" h="484338">
                <a:moveTo>
                  <a:pt x="0" y="0"/>
                </a:moveTo>
                <a:lnTo>
                  <a:pt x="733425" y="0"/>
                </a:lnTo>
                <a:lnTo>
                  <a:pt x="733425" y="349906"/>
                </a:lnTo>
                <a:lnTo>
                  <a:pt x="444683" y="349906"/>
                </a:lnTo>
                <a:lnTo>
                  <a:pt x="366712" y="484338"/>
                </a:lnTo>
                <a:lnTo>
                  <a:pt x="288741" y="349906"/>
                </a:lnTo>
                <a:lnTo>
                  <a:pt x="0" y="34990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10800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prstClr val="white"/>
                </a:solidFill>
                <a:latin typeface="+mj-ea"/>
                <a:ea typeface="+mj-ea"/>
              </a:rPr>
              <a:t>2015</a:t>
            </a:r>
            <a:r>
              <a:rPr lang="zh-CN" altLang="en-US" b="1" dirty="0" smtClean="0">
                <a:solidFill>
                  <a:prstClr val="white"/>
                </a:solidFill>
                <a:latin typeface="+mj-ea"/>
                <a:ea typeface="+mj-ea"/>
              </a:rPr>
              <a:t>年</a:t>
            </a:r>
            <a:endParaRPr lang="zh-CN" altLang="en-US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0" name="SorbShape3">
            <a:extLst>
              <a:ext uri="{FF2B5EF4-FFF2-40B4-BE49-F238E27FC236}">
                <a16:creationId xmlns="" xmlns:lc="http://schemas.openxmlformats.org/drawingml/2006/lockedCanvas" xmlns:a16="http://schemas.microsoft.com/office/drawing/2014/main" id="{F02B23FE-DE1E-447B-A519-F5D34F095B0C}"/>
              </a:ext>
            </a:extLst>
          </p:cNvPr>
          <p:cNvSpPr/>
          <p:nvPr/>
        </p:nvSpPr>
        <p:spPr>
          <a:xfrm flipH="1">
            <a:off x="1349714" y="4155758"/>
            <a:ext cx="984861" cy="407323"/>
          </a:xfrm>
          <a:custGeom>
            <a:avLst/>
            <a:gdLst>
              <a:gd name="connsiteX0" fmla="*/ 0 w 733425"/>
              <a:gd name="connsiteY0" fmla="*/ 0 h 484338"/>
              <a:gd name="connsiteX1" fmla="*/ 733425 w 733425"/>
              <a:gd name="connsiteY1" fmla="*/ 0 h 484338"/>
              <a:gd name="connsiteX2" fmla="*/ 733425 w 733425"/>
              <a:gd name="connsiteY2" fmla="*/ 349906 h 484338"/>
              <a:gd name="connsiteX3" fmla="*/ 444683 w 733425"/>
              <a:gd name="connsiteY3" fmla="*/ 349906 h 484338"/>
              <a:gd name="connsiteX4" fmla="*/ 366712 w 733425"/>
              <a:gd name="connsiteY4" fmla="*/ 484338 h 484338"/>
              <a:gd name="connsiteX5" fmla="*/ 288741 w 733425"/>
              <a:gd name="connsiteY5" fmla="*/ 349906 h 484338"/>
              <a:gd name="connsiteX6" fmla="*/ 0 w 733425"/>
              <a:gd name="connsiteY6" fmla="*/ 349906 h 48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3425" h="484338">
                <a:moveTo>
                  <a:pt x="0" y="0"/>
                </a:moveTo>
                <a:lnTo>
                  <a:pt x="733425" y="0"/>
                </a:lnTo>
                <a:lnTo>
                  <a:pt x="733425" y="349906"/>
                </a:lnTo>
                <a:lnTo>
                  <a:pt x="444683" y="349906"/>
                </a:lnTo>
                <a:lnTo>
                  <a:pt x="366712" y="484338"/>
                </a:lnTo>
                <a:lnTo>
                  <a:pt x="288741" y="349906"/>
                </a:lnTo>
                <a:lnTo>
                  <a:pt x="0" y="349906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0" bIns="108000" anchor="ctr" anchorCtr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 smtClean="0">
                <a:solidFill>
                  <a:prstClr val="white"/>
                </a:solidFill>
                <a:latin typeface="+mj-ea"/>
                <a:ea typeface="+mj-ea"/>
              </a:rPr>
              <a:t>2014</a:t>
            </a:r>
            <a:r>
              <a:rPr lang="zh-CN" altLang="en-US" b="1" dirty="0" smtClean="0">
                <a:solidFill>
                  <a:prstClr val="white"/>
                </a:solidFill>
                <a:latin typeface="+mj-ea"/>
                <a:ea typeface="+mj-ea"/>
              </a:rPr>
              <a:t>年</a:t>
            </a:r>
            <a:endParaRPr lang="zh-CN" altLang="en-US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90992" y="3454877"/>
            <a:ext cx="535345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￥</a:t>
            </a:r>
            <a:r>
              <a:rPr lang="en-US" altLang="zh-CN" sz="66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520,000,000</a:t>
            </a:r>
            <a:endParaRPr lang="zh-CN" altLang="en-US" sz="66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99099" y="2520325"/>
            <a:ext cx="4744928" cy="871097"/>
            <a:chOff x="6372512" y="2842261"/>
            <a:chExt cx="4744928" cy="871097"/>
          </a:xfrm>
          <a:gradFill>
            <a:gsLst>
              <a:gs pos="0">
                <a:schemeClr val="accent2"/>
              </a:gs>
              <a:gs pos="100000">
                <a:schemeClr val="bg1"/>
              </a:gs>
              <a:gs pos="75000">
                <a:schemeClr val="accent2"/>
              </a:gs>
              <a:gs pos="75000">
                <a:schemeClr val="bg1"/>
              </a:gs>
            </a:gsLst>
            <a:lin ang="16200000" scaled="1"/>
          </a:gradFill>
        </p:grpSpPr>
        <p:sp>
          <p:nvSpPr>
            <p:cNvPr id="16" name="任意多边形 15"/>
            <p:cNvSpPr>
              <a:spLocks/>
            </p:cNvSpPr>
            <p:nvPr/>
          </p:nvSpPr>
          <p:spPr bwMode="auto">
            <a:xfrm>
              <a:off x="6372512" y="2842261"/>
              <a:ext cx="719645" cy="871097"/>
            </a:xfrm>
            <a:custGeom>
              <a:avLst/>
              <a:gdLst>
                <a:gd name="connsiteX0" fmla="*/ 1015751 w 2031501"/>
                <a:gd name="connsiteY0" fmla="*/ 0 h 2459038"/>
                <a:gd name="connsiteX1" fmla="*/ 1015751 w 2031501"/>
                <a:gd name="connsiteY1" fmla="*/ 2459038 h 2459038"/>
                <a:gd name="connsiteX2" fmla="*/ 1015751 w 2031501"/>
                <a:gd name="connsiteY2" fmla="*/ 0 h 2459038"/>
                <a:gd name="connsiteX3" fmla="*/ 1016590 w 2031501"/>
                <a:gd name="connsiteY3" fmla="*/ 330200 h 2459038"/>
                <a:gd name="connsiteX4" fmla="*/ 962570 w 2031501"/>
                <a:gd name="connsiteY4" fmla="*/ 383016 h 2459038"/>
                <a:gd name="connsiteX5" fmla="*/ 1016590 w 2031501"/>
                <a:gd name="connsiteY5" fmla="*/ 437032 h 2459038"/>
                <a:gd name="connsiteX6" fmla="*/ 1304696 w 2031501"/>
                <a:gd name="connsiteY6" fmla="*/ 636292 h 2459038"/>
                <a:gd name="connsiteX7" fmla="*/ 1531580 w 2031501"/>
                <a:gd name="connsiteY7" fmla="*/ 1121238 h 2459038"/>
                <a:gd name="connsiteX8" fmla="*/ 1583199 w 2031501"/>
                <a:gd name="connsiteY8" fmla="*/ 1162050 h 2459038"/>
                <a:gd name="connsiteX9" fmla="*/ 1596403 w 2031501"/>
                <a:gd name="connsiteY9" fmla="*/ 1159649 h 2459038"/>
                <a:gd name="connsiteX10" fmla="*/ 1634818 w 2031501"/>
                <a:gd name="connsiteY10" fmla="*/ 1094830 h 2459038"/>
                <a:gd name="connsiteX11" fmla="*/ 1389927 w 2031501"/>
                <a:gd name="connsiteY11" fmla="*/ 571473 h 2459038"/>
                <a:gd name="connsiteX12" fmla="*/ 1016590 w 2031501"/>
                <a:gd name="connsiteY12" fmla="*/ 330200 h 245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1501" h="2459038">
                  <a:moveTo>
                    <a:pt x="1015751" y="0"/>
                  </a:moveTo>
                  <a:cubicBezTo>
                    <a:pt x="1842015" y="0"/>
                    <a:pt x="2813595" y="2459038"/>
                    <a:pt x="1015751" y="2459038"/>
                  </a:cubicBezTo>
                  <a:cubicBezTo>
                    <a:pt x="-782093" y="2459038"/>
                    <a:pt x="189487" y="0"/>
                    <a:pt x="1015751" y="0"/>
                  </a:cubicBezTo>
                  <a:close/>
                  <a:moveTo>
                    <a:pt x="1016590" y="330200"/>
                  </a:moveTo>
                  <a:cubicBezTo>
                    <a:pt x="986579" y="330200"/>
                    <a:pt x="962570" y="354207"/>
                    <a:pt x="962570" y="383016"/>
                  </a:cubicBezTo>
                  <a:cubicBezTo>
                    <a:pt x="962570" y="413025"/>
                    <a:pt x="986579" y="437032"/>
                    <a:pt x="1016590" y="437032"/>
                  </a:cubicBezTo>
                  <a:cubicBezTo>
                    <a:pt x="1105423" y="437032"/>
                    <a:pt x="1207460" y="507854"/>
                    <a:pt x="1304696" y="636292"/>
                  </a:cubicBezTo>
                  <a:cubicBezTo>
                    <a:pt x="1401932" y="764731"/>
                    <a:pt x="1484762" y="941184"/>
                    <a:pt x="1531580" y="1121238"/>
                  </a:cubicBezTo>
                  <a:cubicBezTo>
                    <a:pt x="1537582" y="1145245"/>
                    <a:pt x="1559190" y="1162050"/>
                    <a:pt x="1583199" y="1162050"/>
                  </a:cubicBezTo>
                  <a:cubicBezTo>
                    <a:pt x="1588000" y="1162050"/>
                    <a:pt x="1592802" y="1160850"/>
                    <a:pt x="1596403" y="1159649"/>
                  </a:cubicBezTo>
                  <a:cubicBezTo>
                    <a:pt x="1625214" y="1152447"/>
                    <a:pt x="1642020" y="1123639"/>
                    <a:pt x="1634818" y="1094830"/>
                  </a:cubicBezTo>
                  <a:cubicBezTo>
                    <a:pt x="1584399" y="899171"/>
                    <a:pt x="1496767" y="713115"/>
                    <a:pt x="1389927" y="571473"/>
                  </a:cubicBezTo>
                  <a:cubicBezTo>
                    <a:pt x="1271084" y="413025"/>
                    <a:pt x="1141436" y="330200"/>
                    <a:pt x="1016590" y="33020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>
              <a:off x="7214183" y="2842261"/>
              <a:ext cx="719645" cy="871097"/>
            </a:xfrm>
            <a:custGeom>
              <a:avLst/>
              <a:gdLst>
                <a:gd name="connsiteX0" fmla="*/ 1015751 w 2031501"/>
                <a:gd name="connsiteY0" fmla="*/ 0 h 2459038"/>
                <a:gd name="connsiteX1" fmla="*/ 1015751 w 2031501"/>
                <a:gd name="connsiteY1" fmla="*/ 2459038 h 2459038"/>
                <a:gd name="connsiteX2" fmla="*/ 1015751 w 2031501"/>
                <a:gd name="connsiteY2" fmla="*/ 0 h 2459038"/>
                <a:gd name="connsiteX3" fmla="*/ 1016590 w 2031501"/>
                <a:gd name="connsiteY3" fmla="*/ 330200 h 2459038"/>
                <a:gd name="connsiteX4" fmla="*/ 962570 w 2031501"/>
                <a:gd name="connsiteY4" fmla="*/ 383016 h 2459038"/>
                <a:gd name="connsiteX5" fmla="*/ 1016590 w 2031501"/>
                <a:gd name="connsiteY5" fmla="*/ 437032 h 2459038"/>
                <a:gd name="connsiteX6" fmla="*/ 1304696 w 2031501"/>
                <a:gd name="connsiteY6" fmla="*/ 636292 h 2459038"/>
                <a:gd name="connsiteX7" fmla="*/ 1531580 w 2031501"/>
                <a:gd name="connsiteY7" fmla="*/ 1121238 h 2459038"/>
                <a:gd name="connsiteX8" fmla="*/ 1583199 w 2031501"/>
                <a:gd name="connsiteY8" fmla="*/ 1162050 h 2459038"/>
                <a:gd name="connsiteX9" fmla="*/ 1596403 w 2031501"/>
                <a:gd name="connsiteY9" fmla="*/ 1159649 h 2459038"/>
                <a:gd name="connsiteX10" fmla="*/ 1634818 w 2031501"/>
                <a:gd name="connsiteY10" fmla="*/ 1094830 h 2459038"/>
                <a:gd name="connsiteX11" fmla="*/ 1389927 w 2031501"/>
                <a:gd name="connsiteY11" fmla="*/ 571473 h 2459038"/>
                <a:gd name="connsiteX12" fmla="*/ 1016590 w 2031501"/>
                <a:gd name="connsiteY12" fmla="*/ 330200 h 245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1501" h="2459038">
                  <a:moveTo>
                    <a:pt x="1015751" y="0"/>
                  </a:moveTo>
                  <a:cubicBezTo>
                    <a:pt x="1842015" y="0"/>
                    <a:pt x="2813595" y="2459038"/>
                    <a:pt x="1015751" y="2459038"/>
                  </a:cubicBezTo>
                  <a:cubicBezTo>
                    <a:pt x="-782093" y="2459038"/>
                    <a:pt x="189487" y="0"/>
                    <a:pt x="1015751" y="0"/>
                  </a:cubicBezTo>
                  <a:close/>
                  <a:moveTo>
                    <a:pt x="1016590" y="330200"/>
                  </a:moveTo>
                  <a:cubicBezTo>
                    <a:pt x="986579" y="330200"/>
                    <a:pt x="962570" y="354207"/>
                    <a:pt x="962570" y="383016"/>
                  </a:cubicBezTo>
                  <a:cubicBezTo>
                    <a:pt x="962570" y="413025"/>
                    <a:pt x="986579" y="437032"/>
                    <a:pt x="1016590" y="437032"/>
                  </a:cubicBezTo>
                  <a:cubicBezTo>
                    <a:pt x="1105423" y="437032"/>
                    <a:pt x="1207460" y="507854"/>
                    <a:pt x="1304696" y="636292"/>
                  </a:cubicBezTo>
                  <a:cubicBezTo>
                    <a:pt x="1401932" y="764731"/>
                    <a:pt x="1484762" y="941184"/>
                    <a:pt x="1531580" y="1121238"/>
                  </a:cubicBezTo>
                  <a:cubicBezTo>
                    <a:pt x="1537582" y="1145245"/>
                    <a:pt x="1559190" y="1162050"/>
                    <a:pt x="1583199" y="1162050"/>
                  </a:cubicBezTo>
                  <a:cubicBezTo>
                    <a:pt x="1588000" y="1162050"/>
                    <a:pt x="1592802" y="1160850"/>
                    <a:pt x="1596403" y="1159649"/>
                  </a:cubicBezTo>
                  <a:cubicBezTo>
                    <a:pt x="1625214" y="1152447"/>
                    <a:pt x="1642020" y="1123639"/>
                    <a:pt x="1634818" y="1094830"/>
                  </a:cubicBezTo>
                  <a:cubicBezTo>
                    <a:pt x="1584399" y="899171"/>
                    <a:pt x="1496767" y="713115"/>
                    <a:pt x="1389927" y="571473"/>
                  </a:cubicBezTo>
                  <a:cubicBezTo>
                    <a:pt x="1271084" y="413025"/>
                    <a:pt x="1141436" y="330200"/>
                    <a:pt x="1016590" y="33020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42" name="任意多边形 41"/>
            <p:cNvSpPr>
              <a:spLocks/>
            </p:cNvSpPr>
            <p:nvPr/>
          </p:nvSpPr>
          <p:spPr bwMode="auto">
            <a:xfrm>
              <a:off x="8010086" y="2842261"/>
              <a:ext cx="719645" cy="871097"/>
            </a:xfrm>
            <a:custGeom>
              <a:avLst/>
              <a:gdLst>
                <a:gd name="connsiteX0" fmla="*/ 1015751 w 2031501"/>
                <a:gd name="connsiteY0" fmla="*/ 0 h 2459038"/>
                <a:gd name="connsiteX1" fmla="*/ 1015751 w 2031501"/>
                <a:gd name="connsiteY1" fmla="*/ 2459038 h 2459038"/>
                <a:gd name="connsiteX2" fmla="*/ 1015751 w 2031501"/>
                <a:gd name="connsiteY2" fmla="*/ 0 h 2459038"/>
                <a:gd name="connsiteX3" fmla="*/ 1016590 w 2031501"/>
                <a:gd name="connsiteY3" fmla="*/ 330200 h 2459038"/>
                <a:gd name="connsiteX4" fmla="*/ 962570 w 2031501"/>
                <a:gd name="connsiteY4" fmla="*/ 383016 h 2459038"/>
                <a:gd name="connsiteX5" fmla="*/ 1016590 w 2031501"/>
                <a:gd name="connsiteY5" fmla="*/ 437032 h 2459038"/>
                <a:gd name="connsiteX6" fmla="*/ 1304696 w 2031501"/>
                <a:gd name="connsiteY6" fmla="*/ 636292 h 2459038"/>
                <a:gd name="connsiteX7" fmla="*/ 1531580 w 2031501"/>
                <a:gd name="connsiteY7" fmla="*/ 1121238 h 2459038"/>
                <a:gd name="connsiteX8" fmla="*/ 1583199 w 2031501"/>
                <a:gd name="connsiteY8" fmla="*/ 1162050 h 2459038"/>
                <a:gd name="connsiteX9" fmla="*/ 1596403 w 2031501"/>
                <a:gd name="connsiteY9" fmla="*/ 1159649 h 2459038"/>
                <a:gd name="connsiteX10" fmla="*/ 1634818 w 2031501"/>
                <a:gd name="connsiteY10" fmla="*/ 1094830 h 2459038"/>
                <a:gd name="connsiteX11" fmla="*/ 1389927 w 2031501"/>
                <a:gd name="connsiteY11" fmla="*/ 571473 h 2459038"/>
                <a:gd name="connsiteX12" fmla="*/ 1016590 w 2031501"/>
                <a:gd name="connsiteY12" fmla="*/ 330200 h 245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1501" h="2459038">
                  <a:moveTo>
                    <a:pt x="1015751" y="0"/>
                  </a:moveTo>
                  <a:cubicBezTo>
                    <a:pt x="1842015" y="0"/>
                    <a:pt x="2813595" y="2459038"/>
                    <a:pt x="1015751" y="2459038"/>
                  </a:cubicBezTo>
                  <a:cubicBezTo>
                    <a:pt x="-782093" y="2459038"/>
                    <a:pt x="189487" y="0"/>
                    <a:pt x="1015751" y="0"/>
                  </a:cubicBezTo>
                  <a:close/>
                  <a:moveTo>
                    <a:pt x="1016590" y="330200"/>
                  </a:moveTo>
                  <a:cubicBezTo>
                    <a:pt x="986579" y="330200"/>
                    <a:pt x="962570" y="354207"/>
                    <a:pt x="962570" y="383016"/>
                  </a:cubicBezTo>
                  <a:cubicBezTo>
                    <a:pt x="962570" y="413025"/>
                    <a:pt x="986579" y="437032"/>
                    <a:pt x="1016590" y="437032"/>
                  </a:cubicBezTo>
                  <a:cubicBezTo>
                    <a:pt x="1105423" y="437032"/>
                    <a:pt x="1207460" y="507854"/>
                    <a:pt x="1304696" y="636292"/>
                  </a:cubicBezTo>
                  <a:cubicBezTo>
                    <a:pt x="1401932" y="764731"/>
                    <a:pt x="1484762" y="941184"/>
                    <a:pt x="1531580" y="1121238"/>
                  </a:cubicBezTo>
                  <a:cubicBezTo>
                    <a:pt x="1537582" y="1145245"/>
                    <a:pt x="1559190" y="1162050"/>
                    <a:pt x="1583199" y="1162050"/>
                  </a:cubicBezTo>
                  <a:cubicBezTo>
                    <a:pt x="1588000" y="1162050"/>
                    <a:pt x="1592802" y="1160850"/>
                    <a:pt x="1596403" y="1159649"/>
                  </a:cubicBezTo>
                  <a:cubicBezTo>
                    <a:pt x="1625214" y="1152447"/>
                    <a:pt x="1642020" y="1123639"/>
                    <a:pt x="1634818" y="1094830"/>
                  </a:cubicBezTo>
                  <a:cubicBezTo>
                    <a:pt x="1584399" y="899171"/>
                    <a:pt x="1496767" y="713115"/>
                    <a:pt x="1389927" y="571473"/>
                  </a:cubicBezTo>
                  <a:cubicBezTo>
                    <a:pt x="1271084" y="413025"/>
                    <a:pt x="1141436" y="330200"/>
                    <a:pt x="1016590" y="33020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43" name="任意多边形 42"/>
            <p:cNvSpPr>
              <a:spLocks/>
            </p:cNvSpPr>
            <p:nvPr/>
          </p:nvSpPr>
          <p:spPr bwMode="auto">
            <a:xfrm>
              <a:off x="8805989" y="2842261"/>
              <a:ext cx="719645" cy="871097"/>
            </a:xfrm>
            <a:custGeom>
              <a:avLst/>
              <a:gdLst>
                <a:gd name="connsiteX0" fmla="*/ 1015751 w 2031501"/>
                <a:gd name="connsiteY0" fmla="*/ 0 h 2459038"/>
                <a:gd name="connsiteX1" fmla="*/ 1015751 w 2031501"/>
                <a:gd name="connsiteY1" fmla="*/ 2459038 h 2459038"/>
                <a:gd name="connsiteX2" fmla="*/ 1015751 w 2031501"/>
                <a:gd name="connsiteY2" fmla="*/ 0 h 2459038"/>
                <a:gd name="connsiteX3" fmla="*/ 1016590 w 2031501"/>
                <a:gd name="connsiteY3" fmla="*/ 330200 h 2459038"/>
                <a:gd name="connsiteX4" fmla="*/ 962570 w 2031501"/>
                <a:gd name="connsiteY4" fmla="*/ 383016 h 2459038"/>
                <a:gd name="connsiteX5" fmla="*/ 1016590 w 2031501"/>
                <a:gd name="connsiteY5" fmla="*/ 437032 h 2459038"/>
                <a:gd name="connsiteX6" fmla="*/ 1304696 w 2031501"/>
                <a:gd name="connsiteY6" fmla="*/ 636292 h 2459038"/>
                <a:gd name="connsiteX7" fmla="*/ 1531580 w 2031501"/>
                <a:gd name="connsiteY7" fmla="*/ 1121238 h 2459038"/>
                <a:gd name="connsiteX8" fmla="*/ 1583199 w 2031501"/>
                <a:gd name="connsiteY8" fmla="*/ 1162050 h 2459038"/>
                <a:gd name="connsiteX9" fmla="*/ 1596403 w 2031501"/>
                <a:gd name="connsiteY9" fmla="*/ 1159649 h 2459038"/>
                <a:gd name="connsiteX10" fmla="*/ 1634818 w 2031501"/>
                <a:gd name="connsiteY10" fmla="*/ 1094830 h 2459038"/>
                <a:gd name="connsiteX11" fmla="*/ 1389927 w 2031501"/>
                <a:gd name="connsiteY11" fmla="*/ 571473 h 2459038"/>
                <a:gd name="connsiteX12" fmla="*/ 1016590 w 2031501"/>
                <a:gd name="connsiteY12" fmla="*/ 330200 h 245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1501" h="2459038">
                  <a:moveTo>
                    <a:pt x="1015751" y="0"/>
                  </a:moveTo>
                  <a:cubicBezTo>
                    <a:pt x="1842015" y="0"/>
                    <a:pt x="2813595" y="2459038"/>
                    <a:pt x="1015751" y="2459038"/>
                  </a:cubicBezTo>
                  <a:cubicBezTo>
                    <a:pt x="-782093" y="2459038"/>
                    <a:pt x="189487" y="0"/>
                    <a:pt x="1015751" y="0"/>
                  </a:cubicBezTo>
                  <a:close/>
                  <a:moveTo>
                    <a:pt x="1016590" y="330200"/>
                  </a:moveTo>
                  <a:cubicBezTo>
                    <a:pt x="986579" y="330200"/>
                    <a:pt x="962570" y="354207"/>
                    <a:pt x="962570" y="383016"/>
                  </a:cubicBezTo>
                  <a:cubicBezTo>
                    <a:pt x="962570" y="413025"/>
                    <a:pt x="986579" y="437032"/>
                    <a:pt x="1016590" y="437032"/>
                  </a:cubicBezTo>
                  <a:cubicBezTo>
                    <a:pt x="1105423" y="437032"/>
                    <a:pt x="1207460" y="507854"/>
                    <a:pt x="1304696" y="636292"/>
                  </a:cubicBezTo>
                  <a:cubicBezTo>
                    <a:pt x="1401932" y="764731"/>
                    <a:pt x="1484762" y="941184"/>
                    <a:pt x="1531580" y="1121238"/>
                  </a:cubicBezTo>
                  <a:cubicBezTo>
                    <a:pt x="1537582" y="1145245"/>
                    <a:pt x="1559190" y="1162050"/>
                    <a:pt x="1583199" y="1162050"/>
                  </a:cubicBezTo>
                  <a:cubicBezTo>
                    <a:pt x="1588000" y="1162050"/>
                    <a:pt x="1592802" y="1160850"/>
                    <a:pt x="1596403" y="1159649"/>
                  </a:cubicBezTo>
                  <a:cubicBezTo>
                    <a:pt x="1625214" y="1152447"/>
                    <a:pt x="1642020" y="1123639"/>
                    <a:pt x="1634818" y="1094830"/>
                  </a:cubicBezTo>
                  <a:cubicBezTo>
                    <a:pt x="1584399" y="899171"/>
                    <a:pt x="1496767" y="713115"/>
                    <a:pt x="1389927" y="571473"/>
                  </a:cubicBezTo>
                  <a:cubicBezTo>
                    <a:pt x="1271084" y="413025"/>
                    <a:pt x="1141436" y="330200"/>
                    <a:pt x="1016590" y="33020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44" name="任意多边形 43"/>
            <p:cNvSpPr>
              <a:spLocks/>
            </p:cNvSpPr>
            <p:nvPr/>
          </p:nvSpPr>
          <p:spPr bwMode="auto">
            <a:xfrm>
              <a:off x="9601892" y="2842261"/>
              <a:ext cx="719645" cy="871097"/>
            </a:xfrm>
            <a:custGeom>
              <a:avLst/>
              <a:gdLst>
                <a:gd name="connsiteX0" fmla="*/ 1015751 w 2031501"/>
                <a:gd name="connsiteY0" fmla="*/ 0 h 2459038"/>
                <a:gd name="connsiteX1" fmla="*/ 1015751 w 2031501"/>
                <a:gd name="connsiteY1" fmla="*/ 2459038 h 2459038"/>
                <a:gd name="connsiteX2" fmla="*/ 1015751 w 2031501"/>
                <a:gd name="connsiteY2" fmla="*/ 0 h 2459038"/>
                <a:gd name="connsiteX3" fmla="*/ 1016590 w 2031501"/>
                <a:gd name="connsiteY3" fmla="*/ 330200 h 2459038"/>
                <a:gd name="connsiteX4" fmla="*/ 962570 w 2031501"/>
                <a:gd name="connsiteY4" fmla="*/ 383016 h 2459038"/>
                <a:gd name="connsiteX5" fmla="*/ 1016590 w 2031501"/>
                <a:gd name="connsiteY5" fmla="*/ 437032 h 2459038"/>
                <a:gd name="connsiteX6" fmla="*/ 1304696 w 2031501"/>
                <a:gd name="connsiteY6" fmla="*/ 636292 h 2459038"/>
                <a:gd name="connsiteX7" fmla="*/ 1531580 w 2031501"/>
                <a:gd name="connsiteY7" fmla="*/ 1121238 h 2459038"/>
                <a:gd name="connsiteX8" fmla="*/ 1583199 w 2031501"/>
                <a:gd name="connsiteY8" fmla="*/ 1162050 h 2459038"/>
                <a:gd name="connsiteX9" fmla="*/ 1596403 w 2031501"/>
                <a:gd name="connsiteY9" fmla="*/ 1159649 h 2459038"/>
                <a:gd name="connsiteX10" fmla="*/ 1634818 w 2031501"/>
                <a:gd name="connsiteY10" fmla="*/ 1094830 h 2459038"/>
                <a:gd name="connsiteX11" fmla="*/ 1389927 w 2031501"/>
                <a:gd name="connsiteY11" fmla="*/ 571473 h 2459038"/>
                <a:gd name="connsiteX12" fmla="*/ 1016590 w 2031501"/>
                <a:gd name="connsiteY12" fmla="*/ 330200 h 245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1501" h="2459038">
                  <a:moveTo>
                    <a:pt x="1015751" y="0"/>
                  </a:moveTo>
                  <a:cubicBezTo>
                    <a:pt x="1842015" y="0"/>
                    <a:pt x="2813595" y="2459038"/>
                    <a:pt x="1015751" y="2459038"/>
                  </a:cubicBezTo>
                  <a:cubicBezTo>
                    <a:pt x="-782093" y="2459038"/>
                    <a:pt x="189487" y="0"/>
                    <a:pt x="1015751" y="0"/>
                  </a:cubicBezTo>
                  <a:close/>
                  <a:moveTo>
                    <a:pt x="1016590" y="330200"/>
                  </a:moveTo>
                  <a:cubicBezTo>
                    <a:pt x="986579" y="330200"/>
                    <a:pt x="962570" y="354207"/>
                    <a:pt x="962570" y="383016"/>
                  </a:cubicBezTo>
                  <a:cubicBezTo>
                    <a:pt x="962570" y="413025"/>
                    <a:pt x="986579" y="437032"/>
                    <a:pt x="1016590" y="437032"/>
                  </a:cubicBezTo>
                  <a:cubicBezTo>
                    <a:pt x="1105423" y="437032"/>
                    <a:pt x="1207460" y="507854"/>
                    <a:pt x="1304696" y="636292"/>
                  </a:cubicBezTo>
                  <a:cubicBezTo>
                    <a:pt x="1401932" y="764731"/>
                    <a:pt x="1484762" y="941184"/>
                    <a:pt x="1531580" y="1121238"/>
                  </a:cubicBezTo>
                  <a:cubicBezTo>
                    <a:pt x="1537582" y="1145245"/>
                    <a:pt x="1559190" y="1162050"/>
                    <a:pt x="1583199" y="1162050"/>
                  </a:cubicBezTo>
                  <a:cubicBezTo>
                    <a:pt x="1588000" y="1162050"/>
                    <a:pt x="1592802" y="1160850"/>
                    <a:pt x="1596403" y="1159649"/>
                  </a:cubicBezTo>
                  <a:cubicBezTo>
                    <a:pt x="1625214" y="1152447"/>
                    <a:pt x="1642020" y="1123639"/>
                    <a:pt x="1634818" y="1094830"/>
                  </a:cubicBezTo>
                  <a:cubicBezTo>
                    <a:pt x="1584399" y="899171"/>
                    <a:pt x="1496767" y="713115"/>
                    <a:pt x="1389927" y="571473"/>
                  </a:cubicBezTo>
                  <a:cubicBezTo>
                    <a:pt x="1271084" y="413025"/>
                    <a:pt x="1141436" y="330200"/>
                    <a:pt x="1016590" y="33020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45" name="任意多边形 44"/>
            <p:cNvSpPr>
              <a:spLocks/>
            </p:cNvSpPr>
            <p:nvPr/>
          </p:nvSpPr>
          <p:spPr bwMode="auto">
            <a:xfrm>
              <a:off x="10397795" y="2842261"/>
              <a:ext cx="719645" cy="871097"/>
            </a:xfrm>
            <a:custGeom>
              <a:avLst/>
              <a:gdLst>
                <a:gd name="connsiteX0" fmla="*/ 1015751 w 2031501"/>
                <a:gd name="connsiteY0" fmla="*/ 0 h 2459038"/>
                <a:gd name="connsiteX1" fmla="*/ 1015751 w 2031501"/>
                <a:gd name="connsiteY1" fmla="*/ 2459038 h 2459038"/>
                <a:gd name="connsiteX2" fmla="*/ 1015751 w 2031501"/>
                <a:gd name="connsiteY2" fmla="*/ 0 h 2459038"/>
                <a:gd name="connsiteX3" fmla="*/ 1016590 w 2031501"/>
                <a:gd name="connsiteY3" fmla="*/ 330200 h 2459038"/>
                <a:gd name="connsiteX4" fmla="*/ 962570 w 2031501"/>
                <a:gd name="connsiteY4" fmla="*/ 383016 h 2459038"/>
                <a:gd name="connsiteX5" fmla="*/ 1016590 w 2031501"/>
                <a:gd name="connsiteY5" fmla="*/ 437032 h 2459038"/>
                <a:gd name="connsiteX6" fmla="*/ 1304696 w 2031501"/>
                <a:gd name="connsiteY6" fmla="*/ 636292 h 2459038"/>
                <a:gd name="connsiteX7" fmla="*/ 1531580 w 2031501"/>
                <a:gd name="connsiteY7" fmla="*/ 1121238 h 2459038"/>
                <a:gd name="connsiteX8" fmla="*/ 1583199 w 2031501"/>
                <a:gd name="connsiteY8" fmla="*/ 1162050 h 2459038"/>
                <a:gd name="connsiteX9" fmla="*/ 1596403 w 2031501"/>
                <a:gd name="connsiteY9" fmla="*/ 1159649 h 2459038"/>
                <a:gd name="connsiteX10" fmla="*/ 1634818 w 2031501"/>
                <a:gd name="connsiteY10" fmla="*/ 1094830 h 2459038"/>
                <a:gd name="connsiteX11" fmla="*/ 1389927 w 2031501"/>
                <a:gd name="connsiteY11" fmla="*/ 571473 h 2459038"/>
                <a:gd name="connsiteX12" fmla="*/ 1016590 w 2031501"/>
                <a:gd name="connsiteY12" fmla="*/ 330200 h 245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31501" h="2459038">
                  <a:moveTo>
                    <a:pt x="1015751" y="0"/>
                  </a:moveTo>
                  <a:cubicBezTo>
                    <a:pt x="1842015" y="0"/>
                    <a:pt x="2813595" y="2459038"/>
                    <a:pt x="1015751" y="2459038"/>
                  </a:cubicBezTo>
                  <a:cubicBezTo>
                    <a:pt x="-782093" y="2459038"/>
                    <a:pt x="189487" y="0"/>
                    <a:pt x="1015751" y="0"/>
                  </a:cubicBezTo>
                  <a:close/>
                  <a:moveTo>
                    <a:pt x="1016590" y="330200"/>
                  </a:moveTo>
                  <a:cubicBezTo>
                    <a:pt x="986579" y="330200"/>
                    <a:pt x="962570" y="354207"/>
                    <a:pt x="962570" y="383016"/>
                  </a:cubicBezTo>
                  <a:cubicBezTo>
                    <a:pt x="962570" y="413025"/>
                    <a:pt x="986579" y="437032"/>
                    <a:pt x="1016590" y="437032"/>
                  </a:cubicBezTo>
                  <a:cubicBezTo>
                    <a:pt x="1105423" y="437032"/>
                    <a:pt x="1207460" y="507854"/>
                    <a:pt x="1304696" y="636292"/>
                  </a:cubicBezTo>
                  <a:cubicBezTo>
                    <a:pt x="1401932" y="764731"/>
                    <a:pt x="1484762" y="941184"/>
                    <a:pt x="1531580" y="1121238"/>
                  </a:cubicBezTo>
                  <a:cubicBezTo>
                    <a:pt x="1537582" y="1145245"/>
                    <a:pt x="1559190" y="1162050"/>
                    <a:pt x="1583199" y="1162050"/>
                  </a:cubicBezTo>
                  <a:cubicBezTo>
                    <a:pt x="1588000" y="1162050"/>
                    <a:pt x="1592802" y="1160850"/>
                    <a:pt x="1596403" y="1159649"/>
                  </a:cubicBezTo>
                  <a:cubicBezTo>
                    <a:pt x="1625214" y="1152447"/>
                    <a:pt x="1642020" y="1123639"/>
                    <a:pt x="1634818" y="1094830"/>
                  </a:cubicBezTo>
                  <a:cubicBezTo>
                    <a:pt x="1584399" y="899171"/>
                    <a:pt x="1496767" y="713115"/>
                    <a:pt x="1389927" y="571473"/>
                  </a:cubicBezTo>
                  <a:cubicBezTo>
                    <a:pt x="1271084" y="413025"/>
                    <a:pt x="1141436" y="330200"/>
                    <a:pt x="1016590" y="33020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00918" y="577729"/>
            <a:ext cx="9990164" cy="950167"/>
            <a:chOff x="696686" y="245157"/>
            <a:chExt cx="10591093" cy="950167"/>
          </a:xfrm>
        </p:grpSpPr>
        <p:sp>
          <p:nvSpPr>
            <p:cNvPr id="47" name="矩形 46"/>
            <p:cNvSpPr/>
            <p:nvPr/>
          </p:nvSpPr>
          <p:spPr>
            <a:xfrm>
              <a:off x="696686" y="397636"/>
              <a:ext cx="10591093" cy="797688"/>
            </a:xfrm>
            <a:prstGeom prst="rect">
              <a:avLst/>
            </a:prstGeom>
            <a:solidFill>
              <a:schemeClr val="accent3">
                <a:lumMod val="2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吃货统治世界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ValueText3"/>
          <p:cNvSpPr>
            <a:spLocks/>
          </p:cNvSpPr>
          <p:nvPr/>
        </p:nvSpPr>
        <p:spPr>
          <a:xfrm>
            <a:off x="2649829" y="2992514"/>
            <a:ext cx="1054248" cy="367980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 fontScale="62500" lnSpcReduction="20000"/>
          </a:bodyPr>
          <a:lstStyle/>
          <a:p>
            <a:pPr algn="ctr"/>
            <a:r>
              <a:rPr lang="zh-CN" altLang="en-US" sz="4800" b="1" dirty="0" smtClean="0">
                <a:latin typeface="Impact" panose="020B0806030902050204" pitchFamily="34" charset="0"/>
              </a:rPr>
              <a:t>￥</a:t>
            </a:r>
            <a:r>
              <a:rPr lang="en-US" altLang="zh-CN" sz="4800" b="1" dirty="0" smtClean="0">
                <a:latin typeface="Impact" panose="020B0806030902050204" pitchFamily="34" charset="0"/>
              </a:rPr>
              <a:t>37.1/</a:t>
            </a:r>
            <a:r>
              <a:rPr lang="zh-CN" altLang="en-US" sz="4800" b="1" dirty="0" smtClean="0">
                <a:latin typeface="Impact" panose="020B0806030902050204" pitchFamily="34" charset="0"/>
              </a:rPr>
              <a:t>天</a:t>
            </a:r>
            <a:endParaRPr lang="en-US" altLang="zh-CN" sz="4800" b="1" dirty="0">
              <a:latin typeface="Impact" panose="020B0806030902050204" pitchFamily="34" charset="0"/>
            </a:endParaRPr>
          </a:p>
        </p:txBody>
      </p:sp>
      <p:sp>
        <p:nvSpPr>
          <p:cNvPr id="50" name="ValueText3"/>
          <p:cNvSpPr>
            <a:spLocks/>
          </p:cNvSpPr>
          <p:nvPr/>
        </p:nvSpPr>
        <p:spPr>
          <a:xfrm>
            <a:off x="4145963" y="2254527"/>
            <a:ext cx="1054248" cy="367980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 fontScale="62500" lnSpcReduction="20000"/>
          </a:bodyPr>
          <a:lstStyle/>
          <a:p>
            <a:pPr algn="ctr"/>
            <a:r>
              <a:rPr lang="zh-CN" altLang="en-US" sz="4800" b="1" dirty="0" smtClean="0">
                <a:latin typeface="Impact" panose="020B0806030902050204" pitchFamily="34" charset="0"/>
              </a:rPr>
              <a:t>￥</a:t>
            </a:r>
            <a:r>
              <a:rPr lang="en-US" altLang="zh-CN" sz="4800" b="1" dirty="0" smtClean="0">
                <a:latin typeface="Impact" panose="020B0806030902050204" pitchFamily="34" charset="0"/>
              </a:rPr>
              <a:t>45.9/</a:t>
            </a:r>
            <a:r>
              <a:rPr lang="zh-CN" altLang="en-US" sz="4800" b="1" dirty="0" smtClean="0">
                <a:latin typeface="Impact" panose="020B0806030902050204" pitchFamily="34" charset="0"/>
              </a:rPr>
              <a:t>天</a:t>
            </a:r>
            <a:endParaRPr lang="en-US" altLang="zh-CN" sz="4800" b="1" dirty="0">
              <a:latin typeface="Impact" panose="020B080603090205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65381" y="4692896"/>
            <a:ext cx="50575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/>
              <a:t>茶叶蛋成为年轻人最爱的早餐，一年全国茶叶蛋销售额达到</a:t>
            </a:r>
            <a:r>
              <a:rPr lang="en-US" altLang="zh-CN" sz="2400" dirty="0"/>
              <a:t>5.2</a:t>
            </a:r>
            <a:r>
              <a:rPr lang="zh-CN" altLang="zh-CN" sz="2400" dirty="0"/>
              <a:t>亿元。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173181" y="4648751"/>
            <a:ext cx="4880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ustomText2"/>
          <p:cNvSpPr/>
          <p:nvPr/>
        </p:nvSpPr>
        <p:spPr>
          <a:xfrm flipH="1">
            <a:off x="692086" y="5758053"/>
            <a:ext cx="5265091" cy="461665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</a:rPr>
              <a:t>人均食品消费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95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 49"/>
          <p:cNvSpPr/>
          <p:nvPr/>
        </p:nvSpPr>
        <p:spPr>
          <a:xfrm>
            <a:off x="4015786" y="3810823"/>
            <a:ext cx="2624453" cy="984251"/>
          </a:xfrm>
          <a:custGeom>
            <a:avLst/>
            <a:gdLst>
              <a:gd name="connsiteX0" fmla="*/ 0 w 2624453"/>
              <a:gd name="connsiteY0" fmla="*/ 0 h 984251"/>
              <a:gd name="connsiteX1" fmla="*/ 557614 w 2624453"/>
              <a:gd name="connsiteY1" fmla="*/ 0 h 984251"/>
              <a:gd name="connsiteX2" fmla="*/ 619441 w 2624453"/>
              <a:gd name="connsiteY2" fmla="*/ 0 h 984251"/>
              <a:gd name="connsiteX3" fmla="*/ 624367 w 2624453"/>
              <a:gd name="connsiteY3" fmla="*/ 0 h 984251"/>
              <a:gd name="connsiteX4" fmla="*/ 756863 w 2624453"/>
              <a:gd name="connsiteY4" fmla="*/ 0 h 984251"/>
              <a:gd name="connsiteX5" fmla="*/ 764844 w 2624453"/>
              <a:gd name="connsiteY5" fmla="*/ 0 h 984251"/>
              <a:gd name="connsiteX6" fmla="*/ 782475 w 2624453"/>
              <a:gd name="connsiteY6" fmla="*/ 0 h 984251"/>
              <a:gd name="connsiteX7" fmla="*/ 826035 w 2624453"/>
              <a:gd name="connsiteY7" fmla="*/ 0 h 984251"/>
              <a:gd name="connsiteX8" fmla="*/ 892097 w 2624453"/>
              <a:gd name="connsiteY8" fmla="*/ 0 h 984251"/>
              <a:gd name="connsiteX9" fmla="*/ 1445476 w 2624453"/>
              <a:gd name="connsiteY9" fmla="*/ 0 h 984251"/>
              <a:gd name="connsiteX10" fmla="*/ 1610683 w 2624453"/>
              <a:gd name="connsiteY10" fmla="*/ 169125 h 984251"/>
              <a:gd name="connsiteX11" fmla="*/ 1610683 w 2624453"/>
              <a:gd name="connsiteY11" fmla="*/ 435966 h 984251"/>
              <a:gd name="connsiteX12" fmla="*/ 1674513 w 2624453"/>
              <a:gd name="connsiteY12" fmla="*/ 499857 h 984251"/>
              <a:gd name="connsiteX13" fmla="*/ 2429208 w 2624453"/>
              <a:gd name="connsiteY13" fmla="*/ 499857 h 984251"/>
              <a:gd name="connsiteX14" fmla="*/ 2624453 w 2624453"/>
              <a:gd name="connsiteY14" fmla="*/ 691532 h 984251"/>
              <a:gd name="connsiteX15" fmla="*/ 2624453 w 2624453"/>
              <a:gd name="connsiteY15" fmla="*/ 918447 h 984251"/>
              <a:gd name="connsiteX16" fmla="*/ 2624453 w 2624453"/>
              <a:gd name="connsiteY16" fmla="*/ 984251 h 984251"/>
              <a:gd name="connsiteX17" fmla="*/ 2564378 w 2624453"/>
              <a:gd name="connsiteY17" fmla="*/ 984251 h 984251"/>
              <a:gd name="connsiteX18" fmla="*/ 2564378 w 2624453"/>
              <a:gd name="connsiteY18" fmla="*/ 920965 h 984251"/>
              <a:gd name="connsiteX19" fmla="*/ 2564378 w 2624453"/>
              <a:gd name="connsiteY19" fmla="*/ 691532 h 984251"/>
              <a:gd name="connsiteX20" fmla="*/ 2429208 w 2624453"/>
              <a:gd name="connsiteY20" fmla="*/ 559991 h 984251"/>
              <a:gd name="connsiteX21" fmla="*/ 1674513 w 2624453"/>
              <a:gd name="connsiteY21" fmla="*/ 559991 h 984251"/>
              <a:gd name="connsiteX22" fmla="*/ 1550608 w 2624453"/>
              <a:gd name="connsiteY22" fmla="*/ 435966 h 984251"/>
              <a:gd name="connsiteX23" fmla="*/ 1550608 w 2624453"/>
              <a:gd name="connsiteY23" fmla="*/ 169125 h 984251"/>
              <a:gd name="connsiteX24" fmla="*/ 1445476 w 2624453"/>
              <a:gd name="connsiteY24" fmla="*/ 60133 h 984251"/>
              <a:gd name="connsiteX25" fmla="*/ 887862 w 2624453"/>
              <a:gd name="connsiteY25" fmla="*/ 60133 h 984251"/>
              <a:gd name="connsiteX26" fmla="*/ 831848 w 2624453"/>
              <a:gd name="connsiteY26" fmla="*/ 60133 h 984251"/>
              <a:gd name="connsiteX27" fmla="*/ 831848 w 2624453"/>
              <a:gd name="connsiteY27" fmla="*/ 61327 h 984251"/>
              <a:gd name="connsiteX28" fmla="*/ 826036 w 2624453"/>
              <a:gd name="connsiteY28" fmla="*/ 60133 h 984251"/>
              <a:gd name="connsiteX29" fmla="*/ 821110 w 2624453"/>
              <a:gd name="connsiteY29" fmla="*/ 60133 h 984251"/>
              <a:gd name="connsiteX30" fmla="*/ 619441 w 2624453"/>
              <a:gd name="connsiteY30" fmla="*/ 60133 h 984251"/>
              <a:gd name="connsiteX31" fmla="*/ 553379 w 2624453"/>
              <a:gd name="connsiteY31" fmla="*/ 60133 h 984251"/>
              <a:gd name="connsiteX32" fmla="*/ 0 w 2624453"/>
              <a:gd name="connsiteY32" fmla="*/ 60133 h 984251"/>
              <a:gd name="connsiteX33" fmla="*/ 0 w 2624453"/>
              <a:gd name="connsiteY33" fmla="*/ 0 h 98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624453" h="984251">
                <a:moveTo>
                  <a:pt x="0" y="0"/>
                </a:moveTo>
                <a:cubicBezTo>
                  <a:pt x="258136" y="0"/>
                  <a:pt x="435605" y="0"/>
                  <a:pt x="557614" y="0"/>
                </a:cubicBezTo>
                <a:lnTo>
                  <a:pt x="619441" y="0"/>
                </a:lnTo>
                <a:lnTo>
                  <a:pt x="624367" y="0"/>
                </a:lnTo>
                <a:cubicBezTo>
                  <a:pt x="684867" y="0"/>
                  <a:pt x="727218" y="0"/>
                  <a:pt x="756863" y="0"/>
                </a:cubicBezTo>
                <a:lnTo>
                  <a:pt x="764844" y="0"/>
                </a:lnTo>
                <a:lnTo>
                  <a:pt x="782475" y="0"/>
                </a:lnTo>
                <a:cubicBezTo>
                  <a:pt x="826035" y="0"/>
                  <a:pt x="826035" y="0"/>
                  <a:pt x="826035" y="0"/>
                </a:cubicBezTo>
                <a:lnTo>
                  <a:pt x="892097" y="0"/>
                </a:lnTo>
                <a:cubicBezTo>
                  <a:pt x="1445476" y="0"/>
                  <a:pt x="1445476" y="0"/>
                  <a:pt x="1445476" y="0"/>
                </a:cubicBezTo>
                <a:cubicBezTo>
                  <a:pt x="1535589" y="0"/>
                  <a:pt x="1610683" y="75167"/>
                  <a:pt x="1610683" y="169125"/>
                </a:cubicBezTo>
                <a:cubicBezTo>
                  <a:pt x="1610683" y="435966"/>
                  <a:pt x="1610683" y="435966"/>
                  <a:pt x="1610683" y="435966"/>
                </a:cubicBezTo>
                <a:cubicBezTo>
                  <a:pt x="1610683" y="469791"/>
                  <a:pt x="1640721" y="499857"/>
                  <a:pt x="1674513" y="499857"/>
                </a:cubicBezTo>
                <a:cubicBezTo>
                  <a:pt x="2429208" y="499857"/>
                  <a:pt x="2429208" y="499857"/>
                  <a:pt x="2429208" y="499857"/>
                </a:cubicBezTo>
                <a:cubicBezTo>
                  <a:pt x="2538095" y="499857"/>
                  <a:pt x="2624453" y="586299"/>
                  <a:pt x="2624453" y="691532"/>
                </a:cubicBezTo>
                <a:cubicBezTo>
                  <a:pt x="2624453" y="772101"/>
                  <a:pt x="2624453" y="847634"/>
                  <a:pt x="2624453" y="918447"/>
                </a:cubicBezTo>
                <a:lnTo>
                  <a:pt x="2624453" y="984251"/>
                </a:lnTo>
                <a:lnTo>
                  <a:pt x="2564378" y="984251"/>
                </a:lnTo>
                <a:lnTo>
                  <a:pt x="2564378" y="920965"/>
                </a:lnTo>
                <a:cubicBezTo>
                  <a:pt x="2564378" y="691532"/>
                  <a:pt x="2564378" y="691532"/>
                  <a:pt x="2564378" y="691532"/>
                </a:cubicBezTo>
                <a:cubicBezTo>
                  <a:pt x="2564378" y="620124"/>
                  <a:pt x="2504302" y="559991"/>
                  <a:pt x="2429208" y="559991"/>
                </a:cubicBezTo>
                <a:cubicBezTo>
                  <a:pt x="1674513" y="559991"/>
                  <a:pt x="1674513" y="559991"/>
                  <a:pt x="1674513" y="559991"/>
                </a:cubicBezTo>
                <a:cubicBezTo>
                  <a:pt x="1606928" y="559991"/>
                  <a:pt x="1550608" y="503616"/>
                  <a:pt x="1550608" y="435966"/>
                </a:cubicBezTo>
                <a:cubicBezTo>
                  <a:pt x="1550608" y="169125"/>
                  <a:pt x="1550608" y="169125"/>
                  <a:pt x="1550608" y="169125"/>
                </a:cubicBezTo>
                <a:cubicBezTo>
                  <a:pt x="1550608" y="108992"/>
                  <a:pt x="1505551" y="60133"/>
                  <a:pt x="1445476" y="60133"/>
                </a:cubicBezTo>
                <a:cubicBezTo>
                  <a:pt x="1187340" y="60133"/>
                  <a:pt x="1009872" y="60133"/>
                  <a:pt x="887862" y="60133"/>
                </a:cubicBezTo>
                <a:lnTo>
                  <a:pt x="831848" y="60133"/>
                </a:lnTo>
                <a:lnTo>
                  <a:pt x="831848" y="61327"/>
                </a:lnTo>
                <a:lnTo>
                  <a:pt x="826036" y="60133"/>
                </a:lnTo>
                <a:lnTo>
                  <a:pt x="821110" y="60133"/>
                </a:lnTo>
                <a:cubicBezTo>
                  <a:pt x="619441" y="60133"/>
                  <a:pt x="619441" y="60133"/>
                  <a:pt x="619441" y="60133"/>
                </a:cubicBezTo>
                <a:lnTo>
                  <a:pt x="553379" y="60133"/>
                </a:lnTo>
                <a:cubicBezTo>
                  <a:pt x="0" y="60133"/>
                  <a:pt x="0" y="60133"/>
                  <a:pt x="0" y="6013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7152" y="1594732"/>
            <a:ext cx="999016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accent2"/>
                </a:solidFill>
              </a:defRPr>
            </a:lvl1pPr>
          </a:lstStyle>
          <a:p>
            <a:r>
              <a:rPr lang="zh-CN" altLang="en-US" sz="2400" dirty="0"/>
              <a:t>过去两年，</a:t>
            </a:r>
            <a:r>
              <a:rPr lang="zh-CN" altLang="zh-CN" sz="2400" dirty="0"/>
              <a:t>人均每年约车费用从</a:t>
            </a:r>
            <a:r>
              <a:rPr lang="en-US" altLang="zh-CN" sz="2400" dirty="0"/>
              <a:t>62</a:t>
            </a:r>
            <a:r>
              <a:rPr lang="zh-CN" altLang="zh-CN" sz="2400" dirty="0"/>
              <a:t>元增长为</a:t>
            </a:r>
            <a:r>
              <a:rPr lang="en-US" altLang="zh-CN" sz="2400" dirty="0"/>
              <a:t>681</a:t>
            </a:r>
            <a:r>
              <a:rPr lang="zh-CN" altLang="zh-CN" sz="2400" dirty="0"/>
              <a:t>元，增长了</a:t>
            </a:r>
            <a:r>
              <a:rPr lang="en-US" altLang="zh-CN" sz="2400" dirty="0"/>
              <a:t>17</a:t>
            </a:r>
            <a:r>
              <a:rPr lang="zh-CN" altLang="zh-CN" sz="2400" dirty="0"/>
              <a:t>倍。</a:t>
            </a: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7147904" y="4547922"/>
            <a:ext cx="1855787" cy="736600"/>
          </a:xfrm>
          <a:custGeom>
            <a:avLst/>
            <a:gdLst>
              <a:gd name="T0" fmla="*/ 494 w 494"/>
              <a:gd name="T1" fmla="*/ 196 h 196"/>
              <a:gd name="T2" fmla="*/ 34 w 494"/>
              <a:gd name="T3" fmla="*/ 196 h 196"/>
              <a:gd name="T4" fmla="*/ 0 w 494"/>
              <a:gd name="T5" fmla="*/ 162 h 196"/>
              <a:gd name="T6" fmla="*/ 0 w 494"/>
              <a:gd name="T7" fmla="*/ 0 h 196"/>
              <a:gd name="T8" fmla="*/ 16 w 494"/>
              <a:gd name="T9" fmla="*/ 0 h 196"/>
              <a:gd name="T10" fmla="*/ 16 w 494"/>
              <a:gd name="T11" fmla="*/ 162 h 196"/>
              <a:gd name="T12" fmla="*/ 34 w 494"/>
              <a:gd name="T13" fmla="*/ 180 h 196"/>
              <a:gd name="T14" fmla="*/ 494 w 494"/>
              <a:gd name="T15" fmla="*/ 180 h 196"/>
              <a:gd name="T16" fmla="*/ 494 w 494"/>
              <a:gd name="T17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4" h="196">
                <a:moveTo>
                  <a:pt x="494" y="196"/>
                </a:moveTo>
                <a:cubicBezTo>
                  <a:pt x="34" y="196"/>
                  <a:pt x="34" y="196"/>
                  <a:pt x="34" y="196"/>
                </a:cubicBezTo>
                <a:cubicBezTo>
                  <a:pt x="15" y="196"/>
                  <a:pt x="0" y="181"/>
                  <a:pt x="0" y="162"/>
                </a:cubicBezTo>
                <a:cubicBezTo>
                  <a:pt x="0" y="0"/>
                  <a:pt x="0" y="0"/>
                  <a:pt x="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6" y="172"/>
                  <a:pt x="24" y="180"/>
                  <a:pt x="34" y="180"/>
                </a:cubicBezTo>
                <a:cubicBezTo>
                  <a:pt x="494" y="180"/>
                  <a:pt x="494" y="180"/>
                  <a:pt x="494" y="180"/>
                </a:cubicBezTo>
                <a:lnTo>
                  <a:pt x="494" y="196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 flipH="1">
            <a:off x="4662851" y="4223574"/>
            <a:ext cx="45719" cy="15335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738926" y="5418961"/>
            <a:ext cx="962025" cy="603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4775563" y="3118674"/>
            <a:ext cx="1217612" cy="423862"/>
          </a:xfrm>
          <a:custGeom>
            <a:avLst/>
            <a:gdLst>
              <a:gd name="T0" fmla="*/ 258 w 324"/>
              <a:gd name="T1" fmla="*/ 113 h 113"/>
              <a:gd name="T2" fmla="*/ 0 w 324"/>
              <a:gd name="T3" fmla="*/ 113 h 113"/>
              <a:gd name="T4" fmla="*/ 0 w 324"/>
              <a:gd name="T5" fmla="*/ 97 h 113"/>
              <a:gd name="T6" fmla="*/ 258 w 324"/>
              <a:gd name="T7" fmla="*/ 97 h 113"/>
              <a:gd name="T8" fmla="*/ 308 w 324"/>
              <a:gd name="T9" fmla="*/ 47 h 113"/>
              <a:gd name="T10" fmla="*/ 308 w 324"/>
              <a:gd name="T11" fmla="*/ 0 h 113"/>
              <a:gd name="T12" fmla="*/ 324 w 324"/>
              <a:gd name="T13" fmla="*/ 0 h 113"/>
              <a:gd name="T14" fmla="*/ 324 w 324"/>
              <a:gd name="T15" fmla="*/ 47 h 113"/>
              <a:gd name="T16" fmla="*/ 258 w 324"/>
              <a:gd name="T17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" h="113">
                <a:moveTo>
                  <a:pt x="258" y="113"/>
                </a:moveTo>
                <a:cubicBezTo>
                  <a:pt x="0" y="113"/>
                  <a:pt x="0" y="113"/>
                  <a:pt x="0" y="113"/>
                </a:cubicBezTo>
                <a:cubicBezTo>
                  <a:pt x="0" y="97"/>
                  <a:pt x="0" y="97"/>
                  <a:pt x="0" y="97"/>
                </a:cubicBezTo>
                <a:cubicBezTo>
                  <a:pt x="258" y="97"/>
                  <a:pt x="258" y="97"/>
                  <a:pt x="258" y="97"/>
                </a:cubicBezTo>
                <a:cubicBezTo>
                  <a:pt x="286" y="97"/>
                  <a:pt x="308" y="75"/>
                  <a:pt x="308" y="47"/>
                </a:cubicBezTo>
                <a:cubicBezTo>
                  <a:pt x="308" y="0"/>
                  <a:pt x="308" y="0"/>
                  <a:pt x="308" y="0"/>
                </a:cubicBezTo>
                <a:cubicBezTo>
                  <a:pt x="324" y="0"/>
                  <a:pt x="324" y="0"/>
                  <a:pt x="324" y="0"/>
                </a:cubicBezTo>
                <a:cubicBezTo>
                  <a:pt x="324" y="47"/>
                  <a:pt x="324" y="47"/>
                  <a:pt x="324" y="47"/>
                </a:cubicBezTo>
                <a:cubicBezTo>
                  <a:pt x="324" y="84"/>
                  <a:pt x="294" y="113"/>
                  <a:pt x="258" y="11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2878501" y="4234686"/>
            <a:ext cx="827087" cy="1651000"/>
          </a:xfrm>
          <a:custGeom>
            <a:avLst/>
            <a:gdLst>
              <a:gd name="T0" fmla="*/ 16 w 220"/>
              <a:gd name="T1" fmla="*/ 439 h 439"/>
              <a:gd name="T2" fmla="*/ 0 w 220"/>
              <a:gd name="T3" fmla="*/ 439 h 439"/>
              <a:gd name="T4" fmla="*/ 0 w 220"/>
              <a:gd name="T5" fmla="*/ 47 h 439"/>
              <a:gd name="T6" fmla="*/ 47 w 220"/>
              <a:gd name="T7" fmla="*/ 0 h 439"/>
              <a:gd name="T8" fmla="*/ 220 w 220"/>
              <a:gd name="T9" fmla="*/ 0 h 439"/>
              <a:gd name="T10" fmla="*/ 220 w 220"/>
              <a:gd name="T11" fmla="*/ 16 h 439"/>
              <a:gd name="T12" fmla="*/ 47 w 220"/>
              <a:gd name="T13" fmla="*/ 16 h 439"/>
              <a:gd name="T14" fmla="*/ 16 w 220"/>
              <a:gd name="T15" fmla="*/ 47 h 439"/>
              <a:gd name="T16" fmla="*/ 16 w 220"/>
              <a:gd name="T17" fmla="*/ 439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0" h="439">
                <a:moveTo>
                  <a:pt x="16" y="439"/>
                </a:moveTo>
                <a:cubicBezTo>
                  <a:pt x="0" y="439"/>
                  <a:pt x="0" y="439"/>
                  <a:pt x="0" y="439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21"/>
                  <a:pt x="21" y="0"/>
                  <a:pt x="47" y="0"/>
                </a:cubicBezTo>
                <a:cubicBezTo>
                  <a:pt x="220" y="0"/>
                  <a:pt x="220" y="0"/>
                  <a:pt x="220" y="0"/>
                </a:cubicBezTo>
                <a:cubicBezTo>
                  <a:pt x="220" y="16"/>
                  <a:pt x="220" y="16"/>
                  <a:pt x="220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30" y="16"/>
                  <a:pt x="16" y="30"/>
                  <a:pt x="16" y="47"/>
                </a:cubicBezTo>
                <a:lnTo>
                  <a:pt x="16" y="439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1379901" y="4817299"/>
            <a:ext cx="1503362" cy="603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>
            <a:off x="2248263" y="4629974"/>
            <a:ext cx="0" cy="0"/>
          </a:xfrm>
          <a:prstGeom prst="line">
            <a:avLst/>
          </a:prstGeom>
          <a:noFill/>
          <a:ln w="149225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15"/>
          <p:cNvSpPr>
            <a:spLocks noChangeArrowheads="1"/>
          </p:cNvSpPr>
          <p:nvPr/>
        </p:nvSpPr>
        <p:spPr bwMode="auto">
          <a:xfrm>
            <a:off x="1065973" y="4382613"/>
            <a:ext cx="893049" cy="891167"/>
          </a:xfrm>
          <a:prstGeom prst="ellipse">
            <a:avLst/>
          </a:prstGeom>
          <a:solidFill>
            <a:srgbClr val="54AB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17"/>
          <p:cNvSpPr>
            <a:spLocks noChangeArrowheads="1"/>
          </p:cNvSpPr>
          <p:nvPr/>
        </p:nvSpPr>
        <p:spPr bwMode="auto">
          <a:xfrm>
            <a:off x="5531213" y="2467799"/>
            <a:ext cx="879475" cy="879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1"/>
          <p:cNvSpPr>
            <a:spLocks noChangeArrowheads="1"/>
          </p:cNvSpPr>
          <p:nvPr/>
        </p:nvSpPr>
        <p:spPr bwMode="auto">
          <a:xfrm>
            <a:off x="3161076" y="5088761"/>
            <a:ext cx="725487" cy="7254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2"/>
          <p:cNvSpPr>
            <a:spLocks/>
          </p:cNvSpPr>
          <p:nvPr/>
        </p:nvSpPr>
        <p:spPr bwMode="auto">
          <a:xfrm>
            <a:off x="3408726" y="5344349"/>
            <a:ext cx="228600" cy="225425"/>
          </a:xfrm>
          <a:custGeom>
            <a:avLst/>
            <a:gdLst>
              <a:gd name="T0" fmla="*/ 16 w 61"/>
              <a:gd name="T1" fmla="*/ 1 h 60"/>
              <a:gd name="T2" fmla="*/ 22 w 61"/>
              <a:gd name="T3" fmla="*/ 14 h 60"/>
              <a:gd name="T4" fmla="*/ 17 w 61"/>
              <a:gd name="T5" fmla="*/ 21 h 60"/>
              <a:gd name="T6" fmla="*/ 38 w 61"/>
              <a:gd name="T7" fmla="*/ 43 h 60"/>
              <a:gd name="T8" fmla="*/ 45 w 61"/>
              <a:gd name="T9" fmla="*/ 36 h 60"/>
              <a:gd name="T10" fmla="*/ 59 w 61"/>
              <a:gd name="T11" fmla="*/ 43 h 60"/>
              <a:gd name="T12" fmla="*/ 50 w 61"/>
              <a:gd name="T13" fmla="*/ 55 h 60"/>
              <a:gd name="T14" fmla="*/ 15 w 61"/>
              <a:gd name="T15" fmla="*/ 39 h 60"/>
              <a:gd name="T16" fmla="*/ 2 w 61"/>
              <a:gd name="T17" fmla="*/ 17 h 60"/>
              <a:gd name="T18" fmla="*/ 10 w 61"/>
              <a:gd name="T19" fmla="*/ 1 h 60"/>
              <a:gd name="T20" fmla="*/ 16 w 61"/>
              <a:gd name="T21" fmla="*/ 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60">
                <a:moveTo>
                  <a:pt x="16" y="1"/>
                </a:move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19" y="19"/>
                  <a:pt x="17" y="21"/>
                </a:cubicBezTo>
                <a:cubicBezTo>
                  <a:pt x="15" y="23"/>
                  <a:pt x="25" y="39"/>
                  <a:pt x="38" y="43"/>
                </a:cubicBezTo>
                <a:cubicBezTo>
                  <a:pt x="38" y="43"/>
                  <a:pt x="45" y="36"/>
                  <a:pt x="45" y="36"/>
                </a:cubicBezTo>
                <a:cubicBezTo>
                  <a:pt x="45" y="35"/>
                  <a:pt x="59" y="41"/>
                  <a:pt x="59" y="43"/>
                </a:cubicBezTo>
                <a:cubicBezTo>
                  <a:pt x="60" y="44"/>
                  <a:pt x="61" y="51"/>
                  <a:pt x="50" y="55"/>
                </a:cubicBezTo>
                <a:cubicBezTo>
                  <a:pt x="38" y="60"/>
                  <a:pt x="16" y="39"/>
                  <a:pt x="15" y="39"/>
                </a:cubicBezTo>
                <a:cubicBezTo>
                  <a:pt x="13" y="38"/>
                  <a:pt x="4" y="27"/>
                  <a:pt x="2" y="17"/>
                </a:cubicBezTo>
                <a:cubicBezTo>
                  <a:pt x="0" y="7"/>
                  <a:pt x="10" y="1"/>
                  <a:pt x="10" y="1"/>
                </a:cubicBezTo>
                <a:cubicBezTo>
                  <a:pt x="10" y="1"/>
                  <a:pt x="13" y="0"/>
                  <a:pt x="1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3"/>
          <p:cNvSpPr>
            <a:spLocks noEditPoints="1"/>
          </p:cNvSpPr>
          <p:nvPr/>
        </p:nvSpPr>
        <p:spPr bwMode="auto">
          <a:xfrm>
            <a:off x="3288076" y="5231636"/>
            <a:ext cx="450850" cy="447675"/>
          </a:xfrm>
          <a:custGeom>
            <a:avLst/>
            <a:gdLst>
              <a:gd name="T0" fmla="*/ 0 w 120"/>
              <a:gd name="T1" fmla="*/ 119 h 119"/>
              <a:gd name="T2" fmla="*/ 12 w 120"/>
              <a:gd name="T3" fmla="*/ 90 h 119"/>
              <a:gd name="T4" fmla="*/ 2 w 120"/>
              <a:gd name="T5" fmla="*/ 58 h 119"/>
              <a:gd name="T6" fmla="*/ 61 w 120"/>
              <a:gd name="T7" fmla="*/ 0 h 119"/>
              <a:gd name="T8" fmla="*/ 120 w 120"/>
              <a:gd name="T9" fmla="*/ 58 h 119"/>
              <a:gd name="T10" fmla="*/ 61 w 120"/>
              <a:gd name="T11" fmla="*/ 117 h 119"/>
              <a:gd name="T12" fmla="*/ 31 w 120"/>
              <a:gd name="T13" fmla="*/ 109 h 119"/>
              <a:gd name="T14" fmla="*/ 0 w 120"/>
              <a:gd name="T15" fmla="*/ 119 h 119"/>
              <a:gd name="T16" fmla="*/ 33 w 120"/>
              <a:gd name="T17" fmla="*/ 92 h 119"/>
              <a:gd name="T18" fmla="*/ 37 w 120"/>
              <a:gd name="T19" fmla="*/ 94 h 119"/>
              <a:gd name="T20" fmla="*/ 61 w 120"/>
              <a:gd name="T21" fmla="*/ 102 h 119"/>
              <a:gd name="T22" fmla="*/ 105 w 120"/>
              <a:gd name="T23" fmla="*/ 58 h 119"/>
              <a:gd name="T24" fmla="*/ 61 w 120"/>
              <a:gd name="T25" fmla="*/ 15 h 119"/>
              <a:gd name="T26" fmla="*/ 18 w 120"/>
              <a:gd name="T27" fmla="*/ 58 h 119"/>
              <a:gd name="T28" fmla="*/ 27 w 120"/>
              <a:gd name="T29" fmla="*/ 85 h 119"/>
              <a:gd name="T30" fmla="*/ 29 w 120"/>
              <a:gd name="T31" fmla="*/ 88 h 119"/>
              <a:gd name="T32" fmla="*/ 27 w 120"/>
              <a:gd name="T33" fmla="*/ 94 h 119"/>
              <a:gd name="T34" fmla="*/ 33 w 120"/>
              <a:gd name="T35" fmla="*/ 9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0" h="119">
                <a:moveTo>
                  <a:pt x="0" y="119"/>
                </a:moveTo>
                <a:cubicBezTo>
                  <a:pt x="12" y="90"/>
                  <a:pt x="12" y="90"/>
                  <a:pt x="12" y="90"/>
                </a:cubicBezTo>
                <a:cubicBezTo>
                  <a:pt x="6" y="81"/>
                  <a:pt x="2" y="70"/>
                  <a:pt x="2" y="58"/>
                </a:cubicBezTo>
                <a:cubicBezTo>
                  <a:pt x="2" y="26"/>
                  <a:pt x="29" y="0"/>
                  <a:pt x="61" y="0"/>
                </a:cubicBezTo>
                <a:cubicBezTo>
                  <a:pt x="94" y="0"/>
                  <a:pt x="120" y="26"/>
                  <a:pt x="120" y="58"/>
                </a:cubicBezTo>
                <a:cubicBezTo>
                  <a:pt x="120" y="91"/>
                  <a:pt x="94" y="117"/>
                  <a:pt x="61" y="117"/>
                </a:cubicBezTo>
                <a:cubicBezTo>
                  <a:pt x="51" y="117"/>
                  <a:pt x="40" y="114"/>
                  <a:pt x="31" y="109"/>
                </a:cubicBezTo>
                <a:lnTo>
                  <a:pt x="0" y="119"/>
                </a:lnTo>
                <a:close/>
                <a:moveTo>
                  <a:pt x="33" y="92"/>
                </a:moveTo>
                <a:cubicBezTo>
                  <a:pt x="37" y="94"/>
                  <a:pt x="37" y="94"/>
                  <a:pt x="37" y="94"/>
                </a:cubicBezTo>
                <a:cubicBezTo>
                  <a:pt x="44" y="99"/>
                  <a:pt x="52" y="102"/>
                  <a:pt x="61" y="102"/>
                </a:cubicBezTo>
                <a:cubicBezTo>
                  <a:pt x="85" y="102"/>
                  <a:pt x="105" y="82"/>
                  <a:pt x="105" y="58"/>
                </a:cubicBezTo>
                <a:cubicBezTo>
                  <a:pt x="105" y="34"/>
                  <a:pt x="85" y="15"/>
                  <a:pt x="61" y="15"/>
                </a:cubicBezTo>
                <a:cubicBezTo>
                  <a:pt x="37" y="15"/>
                  <a:pt x="18" y="34"/>
                  <a:pt x="18" y="58"/>
                </a:cubicBezTo>
                <a:cubicBezTo>
                  <a:pt x="18" y="68"/>
                  <a:pt x="21" y="77"/>
                  <a:pt x="27" y="85"/>
                </a:cubicBezTo>
                <a:cubicBezTo>
                  <a:pt x="29" y="88"/>
                  <a:pt x="29" y="88"/>
                  <a:pt x="29" y="88"/>
                </a:cubicBezTo>
                <a:cubicBezTo>
                  <a:pt x="27" y="94"/>
                  <a:pt x="27" y="94"/>
                  <a:pt x="27" y="94"/>
                </a:cubicBezTo>
                <a:lnTo>
                  <a:pt x="33" y="9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24"/>
          <p:cNvSpPr>
            <a:spLocks noChangeArrowheads="1"/>
          </p:cNvSpPr>
          <p:nvPr/>
        </p:nvSpPr>
        <p:spPr bwMode="auto">
          <a:xfrm>
            <a:off x="6366238" y="3496812"/>
            <a:ext cx="1639886" cy="164909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5608842" y="4012436"/>
            <a:ext cx="525462" cy="527050"/>
            <a:chOff x="7796213" y="3676650"/>
            <a:chExt cx="525462" cy="527050"/>
          </a:xfrm>
        </p:grpSpPr>
        <p:sp>
          <p:nvSpPr>
            <p:cNvPr id="35" name="Oval 30"/>
            <p:cNvSpPr>
              <a:spLocks noChangeArrowheads="1"/>
            </p:cNvSpPr>
            <p:nvPr/>
          </p:nvSpPr>
          <p:spPr bwMode="auto">
            <a:xfrm>
              <a:off x="7796213" y="3676650"/>
              <a:ext cx="525462" cy="52705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7889875" y="3827463"/>
              <a:ext cx="334962" cy="252412"/>
            </a:xfrm>
            <a:custGeom>
              <a:avLst/>
              <a:gdLst>
                <a:gd name="T0" fmla="*/ 73 w 89"/>
                <a:gd name="T1" fmla="*/ 9 h 67"/>
                <a:gd name="T2" fmla="*/ 44 w 89"/>
                <a:gd name="T3" fmla="*/ 15 h 67"/>
                <a:gd name="T4" fmla="*/ 16 w 89"/>
                <a:gd name="T5" fmla="*/ 9 h 67"/>
                <a:gd name="T6" fmla="*/ 11 w 89"/>
                <a:gd name="T7" fmla="*/ 36 h 67"/>
                <a:gd name="T8" fmla="*/ 41 w 89"/>
                <a:gd name="T9" fmla="*/ 65 h 67"/>
                <a:gd name="T10" fmla="*/ 41 w 89"/>
                <a:gd name="T11" fmla="*/ 65 h 67"/>
                <a:gd name="T12" fmla="*/ 44 w 89"/>
                <a:gd name="T13" fmla="*/ 67 h 67"/>
                <a:gd name="T14" fmla="*/ 44 w 89"/>
                <a:gd name="T15" fmla="*/ 67 h 67"/>
                <a:gd name="T16" fmla="*/ 44 w 89"/>
                <a:gd name="T17" fmla="*/ 67 h 67"/>
                <a:gd name="T18" fmla="*/ 44 w 89"/>
                <a:gd name="T19" fmla="*/ 67 h 67"/>
                <a:gd name="T20" fmla="*/ 78 w 89"/>
                <a:gd name="T21" fmla="*/ 36 h 67"/>
                <a:gd name="T22" fmla="*/ 73 w 89"/>
                <a:gd name="T23" fmla="*/ 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67">
                  <a:moveTo>
                    <a:pt x="73" y="9"/>
                  </a:moveTo>
                  <a:cubicBezTo>
                    <a:pt x="56" y="0"/>
                    <a:pt x="45" y="14"/>
                    <a:pt x="44" y="15"/>
                  </a:cubicBezTo>
                  <a:cubicBezTo>
                    <a:pt x="43" y="14"/>
                    <a:pt x="33" y="0"/>
                    <a:pt x="16" y="9"/>
                  </a:cubicBezTo>
                  <a:cubicBezTo>
                    <a:pt x="16" y="9"/>
                    <a:pt x="0" y="20"/>
                    <a:pt x="11" y="36"/>
                  </a:cubicBezTo>
                  <a:cubicBezTo>
                    <a:pt x="11" y="36"/>
                    <a:pt x="32" y="57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8" y="65"/>
                    <a:pt x="78" y="36"/>
                    <a:pt x="78" y="36"/>
                  </a:cubicBezTo>
                  <a:cubicBezTo>
                    <a:pt x="89" y="20"/>
                    <a:pt x="73" y="9"/>
                    <a:pt x="7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Oval 32"/>
          <p:cNvSpPr>
            <a:spLocks noChangeArrowheads="1"/>
          </p:cNvSpPr>
          <p:nvPr/>
        </p:nvSpPr>
        <p:spPr bwMode="auto">
          <a:xfrm>
            <a:off x="4566013" y="5679311"/>
            <a:ext cx="274637" cy="2746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34"/>
          <p:cNvSpPr>
            <a:spLocks noChangeArrowheads="1"/>
          </p:cNvSpPr>
          <p:nvPr/>
        </p:nvSpPr>
        <p:spPr bwMode="auto">
          <a:xfrm>
            <a:off x="8863991" y="5119422"/>
            <a:ext cx="274637" cy="27463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36"/>
          <p:cNvSpPr>
            <a:spLocks noChangeArrowheads="1"/>
          </p:cNvSpPr>
          <p:nvPr/>
        </p:nvSpPr>
        <p:spPr bwMode="auto">
          <a:xfrm>
            <a:off x="2765788" y="5757099"/>
            <a:ext cx="274637" cy="27463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37"/>
          <p:cNvSpPr>
            <a:spLocks noChangeArrowheads="1"/>
          </p:cNvSpPr>
          <p:nvPr/>
        </p:nvSpPr>
        <p:spPr bwMode="auto">
          <a:xfrm>
            <a:off x="3165324" y="2660926"/>
            <a:ext cx="1875866" cy="18743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1100918" y="577729"/>
            <a:ext cx="9990164" cy="950167"/>
            <a:chOff x="696686" y="245157"/>
            <a:chExt cx="10591093" cy="950167"/>
          </a:xfrm>
        </p:grpSpPr>
        <p:sp>
          <p:nvSpPr>
            <p:cNvPr id="44" name="矩形 43"/>
            <p:cNvSpPr/>
            <p:nvPr/>
          </p:nvSpPr>
          <p:spPr>
            <a:xfrm>
              <a:off x="696686" y="397636"/>
              <a:ext cx="10591093" cy="797688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共享经济已让国民养成习惯？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6038969" y="2748051"/>
            <a:ext cx="2294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￥</a:t>
            </a:r>
            <a:r>
              <a:rPr lang="en-US" altLang="zh-CN" sz="4800" b="1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681</a:t>
            </a:r>
            <a:endParaRPr lang="zh-CN" altLang="en-US" sz="4800" b="1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356" y="3074381"/>
            <a:ext cx="1351070" cy="1003300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1039178" y="5309979"/>
            <a:ext cx="10118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/>
              <a:t>2014</a:t>
            </a:r>
            <a:r>
              <a:rPr lang="zh-CN" altLang="en-US" sz="2000" b="1" dirty="0" smtClean="0"/>
              <a:t>年</a:t>
            </a:r>
            <a:endParaRPr lang="zh-CN" altLang="en-US" sz="2000" b="1" dirty="0"/>
          </a:p>
        </p:txBody>
      </p:sp>
      <p:sp>
        <p:nvSpPr>
          <p:cNvPr id="53" name="矩形 52"/>
          <p:cNvSpPr/>
          <p:nvPr/>
        </p:nvSpPr>
        <p:spPr>
          <a:xfrm>
            <a:off x="6696277" y="5234295"/>
            <a:ext cx="10118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/>
              <a:t>2016</a:t>
            </a:r>
            <a:r>
              <a:rPr lang="zh-CN" altLang="en-US" sz="2000" b="1" dirty="0" smtClean="0"/>
              <a:t>年</a:t>
            </a:r>
            <a:endParaRPr lang="zh-CN" altLang="en-US" sz="2000" b="1" dirty="0"/>
          </a:p>
        </p:txBody>
      </p:sp>
      <p:sp>
        <p:nvSpPr>
          <p:cNvPr id="3" name="矩形 2"/>
          <p:cNvSpPr/>
          <p:nvPr/>
        </p:nvSpPr>
        <p:spPr>
          <a:xfrm>
            <a:off x="3148919" y="4313681"/>
            <a:ext cx="1877862" cy="369332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网约</a:t>
            </a:r>
            <a:r>
              <a:rPr lang="zh-CN" altLang="en-US" b="1" dirty="0" smtClean="0">
                <a:solidFill>
                  <a:schemeClr val="bg1"/>
                </a:solidFill>
              </a:rPr>
              <a:t>车人均</a:t>
            </a:r>
            <a:r>
              <a:rPr lang="zh-CN" altLang="en-US" b="1" dirty="0">
                <a:solidFill>
                  <a:schemeClr val="bg1"/>
                </a:solidFill>
              </a:rPr>
              <a:t>花费</a:t>
            </a:r>
          </a:p>
        </p:txBody>
      </p:sp>
      <p:sp>
        <p:nvSpPr>
          <p:cNvPr id="40" name="矩形 39"/>
          <p:cNvSpPr/>
          <p:nvPr/>
        </p:nvSpPr>
        <p:spPr>
          <a:xfrm>
            <a:off x="290362" y="3752011"/>
            <a:ext cx="22944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￥</a:t>
            </a:r>
            <a:r>
              <a:rPr lang="en-US" altLang="zh-CN" sz="4000" b="1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62</a:t>
            </a:r>
            <a:endParaRPr lang="zh-CN" altLang="en-US" sz="4000" b="1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529388" y="3810823"/>
            <a:ext cx="1284221" cy="954852"/>
            <a:chOff x="6757988" y="3846513"/>
            <a:chExt cx="1287462" cy="957262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6757988" y="3846513"/>
              <a:ext cx="1287462" cy="957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6784975" y="3846513"/>
              <a:ext cx="1233487" cy="798512"/>
            </a:xfrm>
            <a:custGeom>
              <a:avLst/>
              <a:gdLst>
                <a:gd name="T0" fmla="*/ 1193 w 1258"/>
                <a:gd name="T1" fmla="*/ 391 h 813"/>
                <a:gd name="T2" fmla="*/ 1131 w 1258"/>
                <a:gd name="T3" fmla="*/ 348 h 813"/>
                <a:gd name="T4" fmla="*/ 1075 w 1258"/>
                <a:gd name="T5" fmla="*/ 101 h 813"/>
                <a:gd name="T6" fmla="*/ 948 w 1258"/>
                <a:gd name="T7" fmla="*/ 0 h 813"/>
                <a:gd name="T8" fmla="*/ 310 w 1258"/>
                <a:gd name="T9" fmla="*/ 0 h 813"/>
                <a:gd name="T10" fmla="*/ 183 w 1258"/>
                <a:gd name="T11" fmla="*/ 101 h 813"/>
                <a:gd name="T12" fmla="*/ 127 w 1258"/>
                <a:gd name="T13" fmla="*/ 348 h 813"/>
                <a:gd name="T14" fmla="*/ 65 w 1258"/>
                <a:gd name="T15" fmla="*/ 391 h 813"/>
                <a:gd name="T16" fmla="*/ 0 w 1258"/>
                <a:gd name="T17" fmla="*/ 516 h 813"/>
                <a:gd name="T18" fmla="*/ 0 w 1258"/>
                <a:gd name="T19" fmla="*/ 738 h 813"/>
                <a:gd name="T20" fmla="*/ 74 w 1258"/>
                <a:gd name="T21" fmla="*/ 813 h 813"/>
                <a:gd name="T22" fmla="*/ 1184 w 1258"/>
                <a:gd name="T23" fmla="*/ 813 h 813"/>
                <a:gd name="T24" fmla="*/ 1258 w 1258"/>
                <a:gd name="T25" fmla="*/ 738 h 813"/>
                <a:gd name="T26" fmla="*/ 1258 w 1258"/>
                <a:gd name="T27" fmla="*/ 516 h 813"/>
                <a:gd name="T28" fmla="*/ 1193 w 1258"/>
                <a:gd name="T29" fmla="*/ 391 h 813"/>
                <a:gd name="T30" fmla="*/ 1193 w 1258"/>
                <a:gd name="T31" fmla="*/ 391 h 813"/>
                <a:gd name="T32" fmla="*/ 1193 w 1258"/>
                <a:gd name="T33" fmla="*/ 39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58" h="813">
                  <a:moveTo>
                    <a:pt x="1193" y="391"/>
                  </a:moveTo>
                  <a:cubicBezTo>
                    <a:pt x="1131" y="348"/>
                    <a:pt x="1131" y="348"/>
                    <a:pt x="1131" y="348"/>
                  </a:cubicBezTo>
                  <a:cubicBezTo>
                    <a:pt x="1075" y="101"/>
                    <a:pt x="1075" y="101"/>
                    <a:pt x="1075" y="101"/>
                  </a:cubicBezTo>
                  <a:cubicBezTo>
                    <a:pt x="1061" y="42"/>
                    <a:pt x="1008" y="0"/>
                    <a:pt x="948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0" y="0"/>
                    <a:pt x="197" y="42"/>
                    <a:pt x="183" y="101"/>
                  </a:cubicBezTo>
                  <a:cubicBezTo>
                    <a:pt x="127" y="348"/>
                    <a:pt x="127" y="348"/>
                    <a:pt x="127" y="348"/>
                  </a:cubicBezTo>
                  <a:cubicBezTo>
                    <a:pt x="65" y="391"/>
                    <a:pt x="65" y="391"/>
                    <a:pt x="65" y="391"/>
                  </a:cubicBezTo>
                  <a:cubicBezTo>
                    <a:pt x="24" y="419"/>
                    <a:pt x="0" y="466"/>
                    <a:pt x="0" y="516"/>
                  </a:cubicBezTo>
                  <a:cubicBezTo>
                    <a:pt x="0" y="738"/>
                    <a:pt x="0" y="738"/>
                    <a:pt x="0" y="738"/>
                  </a:cubicBezTo>
                  <a:cubicBezTo>
                    <a:pt x="0" y="779"/>
                    <a:pt x="33" y="813"/>
                    <a:pt x="74" y="813"/>
                  </a:cubicBezTo>
                  <a:cubicBezTo>
                    <a:pt x="1184" y="813"/>
                    <a:pt x="1184" y="813"/>
                    <a:pt x="1184" y="813"/>
                  </a:cubicBezTo>
                  <a:cubicBezTo>
                    <a:pt x="1225" y="813"/>
                    <a:pt x="1258" y="779"/>
                    <a:pt x="1258" y="738"/>
                  </a:cubicBezTo>
                  <a:cubicBezTo>
                    <a:pt x="1258" y="516"/>
                    <a:pt x="1258" y="516"/>
                    <a:pt x="1258" y="516"/>
                  </a:cubicBezTo>
                  <a:cubicBezTo>
                    <a:pt x="1258" y="466"/>
                    <a:pt x="1234" y="419"/>
                    <a:pt x="1193" y="391"/>
                  </a:cubicBezTo>
                  <a:close/>
                  <a:moveTo>
                    <a:pt x="1193" y="391"/>
                  </a:moveTo>
                  <a:cubicBezTo>
                    <a:pt x="1193" y="391"/>
                    <a:pt x="1193" y="391"/>
                    <a:pt x="1193" y="391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6980238" y="3914775"/>
              <a:ext cx="842962" cy="273050"/>
            </a:xfrm>
            <a:custGeom>
              <a:avLst/>
              <a:gdLst>
                <a:gd name="T0" fmla="*/ 860 w 860"/>
                <a:gd name="T1" fmla="*/ 278 h 278"/>
                <a:gd name="T2" fmla="*/ 0 w 860"/>
                <a:gd name="T3" fmla="*/ 278 h 278"/>
                <a:gd name="T4" fmla="*/ 53 w 860"/>
                <a:gd name="T5" fmla="*/ 47 h 278"/>
                <a:gd name="T6" fmla="*/ 111 w 860"/>
                <a:gd name="T7" fmla="*/ 0 h 278"/>
                <a:gd name="T8" fmla="*/ 749 w 860"/>
                <a:gd name="T9" fmla="*/ 0 h 278"/>
                <a:gd name="T10" fmla="*/ 807 w 860"/>
                <a:gd name="T11" fmla="*/ 47 h 278"/>
                <a:gd name="T12" fmla="*/ 860 w 860"/>
                <a:gd name="T13" fmla="*/ 278 h 278"/>
                <a:gd name="T14" fmla="*/ 860 w 860"/>
                <a:gd name="T15" fmla="*/ 278 h 278"/>
                <a:gd name="T16" fmla="*/ 860 w 860"/>
                <a:gd name="T17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0" h="278">
                  <a:moveTo>
                    <a:pt x="860" y="278"/>
                  </a:moveTo>
                  <a:cubicBezTo>
                    <a:pt x="0" y="278"/>
                    <a:pt x="0" y="278"/>
                    <a:pt x="0" y="278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9" y="20"/>
                    <a:pt x="83" y="0"/>
                    <a:pt x="111" y="0"/>
                  </a:cubicBezTo>
                  <a:cubicBezTo>
                    <a:pt x="749" y="0"/>
                    <a:pt x="749" y="0"/>
                    <a:pt x="749" y="0"/>
                  </a:cubicBezTo>
                  <a:cubicBezTo>
                    <a:pt x="777" y="0"/>
                    <a:pt x="801" y="20"/>
                    <a:pt x="807" y="47"/>
                  </a:cubicBezTo>
                  <a:lnTo>
                    <a:pt x="860" y="278"/>
                  </a:lnTo>
                  <a:close/>
                  <a:moveTo>
                    <a:pt x="860" y="278"/>
                  </a:moveTo>
                  <a:cubicBezTo>
                    <a:pt x="860" y="278"/>
                    <a:pt x="860" y="278"/>
                    <a:pt x="860" y="278"/>
                  </a:cubicBezTo>
                </a:path>
              </a:pathLst>
            </a:custGeom>
            <a:solidFill>
              <a:srgbClr val="76C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6883400" y="4370388"/>
              <a:ext cx="193675" cy="96837"/>
            </a:xfrm>
            <a:custGeom>
              <a:avLst/>
              <a:gdLst>
                <a:gd name="T0" fmla="*/ 0 w 197"/>
                <a:gd name="T1" fmla="*/ 0 h 98"/>
                <a:gd name="T2" fmla="*/ 99 w 197"/>
                <a:gd name="T3" fmla="*/ 98 h 98"/>
                <a:gd name="T4" fmla="*/ 197 w 197"/>
                <a:gd name="T5" fmla="*/ 0 h 98"/>
                <a:gd name="T6" fmla="*/ 0 w 197"/>
                <a:gd name="T7" fmla="*/ 0 h 98"/>
                <a:gd name="T8" fmla="*/ 0 w 197"/>
                <a:gd name="T9" fmla="*/ 0 h 98"/>
                <a:gd name="T10" fmla="*/ 0 w 197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98">
                  <a:moveTo>
                    <a:pt x="0" y="0"/>
                  </a:moveTo>
                  <a:cubicBezTo>
                    <a:pt x="0" y="54"/>
                    <a:pt x="44" y="98"/>
                    <a:pt x="99" y="98"/>
                  </a:cubicBezTo>
                  <a:cubicBezTo>
                    <a:pt x="153" y="98"/>
                    <a:pt x="197" y="54"/>
                    <a:pt x="197" y="0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 noEditPoints="1"/>
            </p:cNvSpPr>
            <p:nvPr/>
          </p:nvSpPr>
          <p:spPr bwMode="auto">
            <a:xfrm>
              <a:off x="7726363" y="4370388"/>
              <a:ext cx="193675" cy="96837"/>
            </a:xfrm>
            <a:custGeom>
              <a:avLst/>
              <a:gdLst>
                <a:gd name="T0" fmla="*/ 0 w 197"/>
                <a:gd name="T1" fmla="*/ 0 h 98"/>
                <a:gd name="T2" fmla="*/ 98 w 197"/>
                <a:gd name="T3" fmla="*/ 98 h 98"/>
                <a:gd name="T4" fmla="*/ 197 w 197"/>
                <a:gd name="T5" fmla="*/ 0 h 98"/>
                <a:gd name="T6" fmla="*/ 0 w 197"/>
                <a:gd name="T7" fmla="*/ 0 h 98"/>
                <a:gd name="T8" fmla="*/ 0 w 197"/>
                <a:gd name="T9" fmla="*/ 0 h 98"/>
                <a:gd name="T10" fmla="*/ 0 w 197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98">
                  <a:moveTo>
                    <a:pt x="0" y="0"/>
                  </a:moveTo>
                  <a:cubicBezTo>
                    <a:pt x="0" y="54"/>
                    <a:pt x="44" y="98"/>
                    <a:pt x="98" y="98"/>
                  </a:cubicBezTo>
                  <a:cubicBezTo>
                    <a:pt x="153" y="98"/>
                    <a:pt x="197" y="54"/>
                    <a:pt x="197" y="0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 noEditPoints="1"/>
            </p:cNvSpPr>
            <p:nvPr/>
          </p:nvSpPr>
          <p:spPr bwMode="auto">
            <a:xfrm>
              <a:off x="6759575" y="4540250"/>
              <a:ext cx="1284287" cy="104775"/>
            </a:xfrm>
            <a:custGeom>
              <a:avLst/>
              <a:gdLst>
                <a:gd name="T0" fmla="*/ 1259 w 1312"/>
                <a:gd name="T1" fmla="*/ 0 h 107"/>
                <a:gd name="T2" fmla="*/ 53 w 1312"/>
                <a:gd name="T3" fmla="*/ 0 h 107"/>
                <a:gd name="T4" fmla="*/ 0 w 1312"/>
                <a:gd name="T5" fmla="*/ 53 h 107"/>
                <a:gd name="T6" fmla="*/ 53 w 1312"/>
                <a:gd name="T7" fmla="*/ 107 h 107"/>
                <a:gd name="T8" fmla="*/ 1259 w 1312"/>
                <a:gd name="T9" fmla="*/ 107 h 107"/>
                <a:gd name="T10" fmla="*/ 1312 w 1312"/>
                <a:gd name="T11" fmla="*/ 53 h 107"/>
                <a:gd name="T12" fmla="*/ 1259 w 1312"/>
                <a:gd name="T13" fmla="*/ 0 h 107"/>
                <a:gd name="T14" fmla="*/ 1259 w 1312"/>
                <a:gd name="T15" fmla="*/ 0 h 107"/>
                <a:gd name="T16" fmla="*/ 1259 w 1312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2" h="107">
                  <a:moveTo>
                    <a:pt x="1259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83"/>
                    <a:pt x="24" y="107"/>
                    <a:pt x="53" y="107"/>
                  </a:cubicBezTo>
                  <a:cubicBezTo>
                    <a:pt x="1259" y="107"/>
                    <a:pt x="1259" y="107"/>
                    <a:pt x="1259" y="107"/>
                  </a:cubicBezTo>
                  <a:cubicBezTo>
                    <a:pt x="1288" y="107"/>
                    <a:pt x="1312" y="83"/>
                    <a:pt x="1312" y="53"/>
                  </a:cubicBezTo>
                  <a:cubicBezTo>
                    <a:pt x="1312" y="24"/>
                    <a:pt x="1288" y="0"/>
                    <a:pt x="1259" y="0"/>
                  </a:cubicBezTo>
                  <a:close/>
                  <a:moveTo>
                    <a:pt x="1259" y="0"/>
                  </a:moveTo>
                  <a:cubicBezTo>
                    <a:pt x="1259" y="0"/>
                    <a:pt x="1259" y="0"/>
                    <a:pt x="125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6854825" y="4645025"/>
              <a:ext cx="176212" cy="157162"/>
            </a:xfrm>
            <a:custGeom>
              <a:avLst/>
              <a:gdLst>
                <a:gd name="T0" fmla="*/ 0 w 181"/>
                <a:gd name="T1" fmla="*/ 0 h 161"/>
                <a:gd name="T2" fmla="*/ 0 w 181"/>
                <a:gd name="T3" fmla="*/ 130 h 161"/>
                <a:gd name="T4" fmla="*/ 31 w 181"/>
                <a:gd name="T5" fmla="*/ 161 h 161"/>
                <a:gd name="T6" fmla="*/ 150 w 181"/>
                <a:gd name="T7" fmla="*/ 161 h 161"/>
                <a:gd name="T8" fmla="*/ 181 w 181"/>
                <a:gd name="T9" fmla="*/ 130 h 161"/>
                <a:gd name="T10" fmla="*/ 181 w 181"/>
                <a:gd name="T1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61">
                  <a:moveTo>
                    <a:pt x="0" y="0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147"/>
                    <a:pt x="14" y="161"/>
                    <a:pt x="31" y="161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67" y="161"/>
                    <a:pt x="181" y="147"/>
                    <a:pt x="181" y="130"/>
                  </a:cubicBezTo>
                  <a:cubicBezTo>
                    <a:pt x="181" y="0"/>
                    <a:pt x="181" y="0"/>
                    <a:pt x="181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7772400" y="4645025"/>
              <a:ext cx="177800" cy="157162"/>
            </a:xfrm>
            <a:custGeom>
              <a:avLst/>
              <a:gdLst>
                <a:gd name="T0" fmla="*/ 0 w 181"/>
                <a:gd name="T1" fmla="*/ 0 h 161"/>
                <a:gd name="T2" fmla="*/ 0 w 181"/>
                <a:gd name="T3" fmla="*/ 130 h 161"/>
                <a:gd name="T4" fmla="*/ 31 w 181"/>
                <a:gd name="T5" fmla="*/ 161 h 161"/>
                <a:gd name="T6" fmla="*/ 150 w 181"/>
                <a:gd name="T7" fmla="*/ 161 h 161"/>
                <a:gd name="T8" fmla="*/ 181 w 181"/>
                <a:gd name="T9" fmla="*/ 130 h 161"/>
                <a:gd name="T10" fmla="*/ 181 w 181"/>
                <a:gd name="T1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61">
                  <a:moveTo>
                    <a:pt x="0" y="0"/>
                  </a:moveTo>
                  <a:cubicBezTo>
                    <a:pt x="0" y="130"/>
                    <a:pt x="0" y="130"/>
                    <a:pt x="0" y="130"/>
                  </a:cubicBezTo>
                  <a:cubicBezTo>
                    <a:pt x="0" y="147"/>
                    <a:pt x="14" y="161"/>
                    <a:pt x="31" y="161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67" y="161"/>
                    <a:pt x="181" y="147"/>
                    <a:pt x="181" y="130"/>
                  </a:cubicBezTo>
                  <a:cubicBezTo>
                    <a:pt x="181" y="0"/>
                    <a:pt x="181" y="0"/>
                    <a:pt x="181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7245350" y="4645025"/>
              <a:ext cx="358775" cy="82550"/>
            </a:xfrm>
            <a:custGeom>
              <a:avLst/>
              <a:gdLst>
                <a:gd name="T0" fmla="*/ 365 w 365"/>
                <a:gd name="T1" fmla="*/ 0 h 85"/>
                <a:gd name="T2" fmla="*/ 365 w 365"/>
                <a:gd name="T3" fmla="*/ 16 h 85"/>
                <a:gd name="T4" fmla="*/ 296 w 365"/>
                <a:gd name="T5" fmla="*/ 85 h 85"/>
                <a:gd name="T6" fmla="*/ 70 w 365"/>
                <a:gd name="T7" fmla="*/ 85 h 85"/>
                <a:gd name="T8" fmla="*/ 0 w 365"/>
                <a:gd name="T9" fmla="*/ 16 h 85"/>
                <a:gd name="T10" fmla="*/ 0 w 365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5" h="85">
                  <a:moveTo>
                    <a:pt x="365" y="0"/>
                  </a:moveTo>
                  <a:cubicBezTo>
                    <a:pt x="365" y="16"/>
                    <a:pt x="365" y="16"/>
                    <a:pt x="365" y="16"/>
                  </a:cubicBezTo>
                  <a:cubicBezTo>
                    <a:pt x="365" y="54"/>
                    <a:pt x="334" y="85"/>
                    <a:pt x="296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32" y="85"/>
                    <a:pt x="0" y="54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3"/>
            <p:cNvSpPr>
              <a:spLocks noChangeArrowheads="1"/>
            </p:cNvSpPr>
            <p:nvPr/>
          </p:nvSpPr>
          <p:spPr bwMode="auto">
            <a:xfrm>
              <a:off x="7177088" y="4370388"/>
              <a:ext cx="473075" cy="381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14"/>
            <p:cNvSpPr>
              <a:spLocks noChangeArrowheads="1"/>
            </p:cNvSpPr>
            <p:nvPr/>
          </p:nvSpPr>
          <p:spPr bwMode="auto">
            <a:xfrm>
              <a:off x="7177088" y="4433888"/>
              <a:ext cx="473075" cy="381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AutoShape 3"/>
          <p:cNvSpPr>
            <a:spLocks noChangeAspect="1" noChangeArrowheads="1" noTextEdit="1"/>
          </p:cNvSpPr>
          <p:nvPr/>
        </p:nvSpPr>
        <p:spPr bwMode="auto">
          <a:xfrm>
            <a:off x="1188736" y="4561404"/>
            <a:ext cx="670833" cy="498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"/>
          <p:cNvSpPr>
            <a:spLocks noEditPoints="1"/>
          </p:cNvSpPr>
          <p:nvPr/>
        </p:nvSpPr>
        <p:spPr bwMode="auto">
          <a:xfrm>
            <a:off x="1202798" y="4561404"/>
            <a:ext cx="642709" cy="416065"/>
          </a:xfrm>
          <a:custGeom>
            <a:avLst/>
            <a:gdLst>
              <a:gd name="T0" fmla="*/ 1193 w 1258"/>
              <a:gd name="T1" fmla="*/ 391 h 813"/>
              <a:gd name="T2" fmla="*/ 1131 w 1258"/>
              <a:gd name="T3" fmla="*/ 348 h 813"/>
              <a:gd name="T4" fmla="*/ 1075 w 1258"/>
              <a:gd name="T5" fmla="*/ 101 h 813"/>
              <a:gd name="T6" fmla="*/ 948 w 1258"/>
              <a:gd name="T7" fmla="*/ 0 h 813"/>
              <a:gd name="T8" fmla="*/ 310 w 1258"/>
              <a:gd name="T9" fmla="*/ 0 h 813"/>
              <a:gd name="T10" fmla="*/ 183 w 1258"/>
              <a:gd name="T11" fmla="*/ 101 h 813"/>
              <a:gd name="T12" fmla="*/ 127 w 1258"/>
              <a:gd name="T13" fmla="*/ 348 h 813"/>
              <a:gd name="T14" fmla="*/ 65 w 1258"/>
              <a:gd name="T15" fmla="*/ 391 h 813"/>
              <a:gd name="T16" fmla="*/ 0 w 1258"/>
              <a:gd name="T17" fmla="*/ 516 h 813"/>
              <a:gd name="T18" fmla="*/ 0 w 1258"/>
              <a:gd name="T19" fmla="*/ 738 h 813"/>
              <a:gd name="T20" fmla="*/ 74 w 1258"/>
              <a:gd name="T21" fmla="*/ 813 h 813"/>
              <a:gd name="T22" fmla="*/ 1184 w 1258"/>
              <a:gd name="T23" fmla="*/ 813 h 813"/>
              <a:gd name="T24" fmla="*/ 1258 w 1258"/>
              <a:gd name="T25" fmla="*/ 738 h 813"/>
              <a:gd name="T26" fmla="*/ 1258 w 1258"/>
              <a:gd name="T27" fmla="*/ 516 h 813"/>
              <a:gd name="T28" fmla="*/ 1193 w 1258"/>
              <a:gd name="T29" fmla="*/ 391 h 813"/>
              <a:gd name="T30" fmla="*/ 1193 w 1258"/>
              <a:gd name="T31" fmla="*/ 391 h 813"/>
              <a:gd name="T32" fmla="*/ 1193 w 1258"/>
              <a:gd name="T33" fmla="*/ 391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58" h="813">
                <a:moveTo>
                  <a:pt x="1193" y="391"/>
                </a:moveTo>
                <a:cubicBezTo>
                  <a:pt x="1131" y="348"/>
                  <a:pt x="1131" y="348"/>
                  <a:pt x="1131" y="348"/>
                </a:cubicBezTo>
                <a:cubicBezTo>
                  <a:pt x="1075" y="101"/>
                  <a:pt x="1075" y="101"/>
                  <a:pt x="1075" y="101"/>
                </a:cubicBezTo>
                <a:cubicBezTo>
                  <a:pt x="1061" y="42"/>
                  <a:pt x="1008" y="0"/>
                  <a:pt x="948" y="0"/>
                </a:cubicBezTo>
                <a:cubicBezTo>
                  <a:pt x="310" y="0"/>
                  <a:pt x="310" y="0"/>
                  <a:pt x="310" y="0"/>
                </a:cubicBezTo>
                <a:cubicBezTo>
                  <a:pt x="250" y="0"/>
                  <a:pt x="197" y="42"/>
                  <a:pt x="183" y="101"/>
                </a:cubicBezTo>
                <a:cubicBezTo>
                  <a:pt x="127" y="348"/>
                  <a:pt x="127" y="348"/>
                  <a:pt x="127" y="348"/>
                </a:cubicBezTo>
                <a:cubicBezTo>
                  <a:pt x="65" y="391"/>
                  <a:pt x="65" y="391"/>
                  <a:pt x="65" y="391"/>
                </a:cubicBezTo>
                <a:cubicBezTo>
                  <a:pt x="24" y="419"/>
                  <a:pt x="0" y="466"/>
                  <a:pt x="0" y="516"/>
                </a:cubicBezTo>
                <a:cubicBezTo>
                  <a:pt x="0" y="738"/>
                  <a:pt x="0" y="738"/>
                  <a:pt x="0" y="738"/>
                </a:cubicBezTo>
                <a:cubicBezTo>
                  <a:pt x="0" y="779"/>
                  <a:pt x="33" y="813"/>
                  <a:pt x="74" y="813"/>
                </a:cubicBezTo>
                <a:cubicBezTo>
                  <a:pt x="1184" y="813"/>
                  <a:pt x="1184" y="813"/>
                  <a:pt x="1184" y="813"/>
                </a:cubicBezTo>
                <a:cubicBezTo>
                  <a:pt x="1225" y="813"/>
                  <a:pt x="1258" y="779"/>
                  <a:pt x="1258" y="738"/>
                </a:cubicBezTo>
                <a:cubicBezTo>
                  <a:pt x="1258" y="516"/>
                  <a:pt x="1258" y="516"/>
                  <a:pt x="1258" y="516"/>
                </a:cubicBezTo>
                <a:cubicBezTo>
                  <a:pt x="1258" y="466"/>
                  <a:pt x="1234" y="419"/>
                  <a:pt x="1193" y="391"/>
                </a:cubicBezTo>
                <a:close/>
                <a:moveTo>
                  <a:pt x="1193" y="391"/>
                </a:moveTo>
                <a:cubicBezTo>
                  <a:pt x="1193" y="391"/>
                  <a:pt x="1193" y="391"/>
                  <a:pt x="1193" y="391"/>
                </a:cubicBezTo>
              </a:path>
            </a:pathLst>
          </a:custGeom>
          <a:solidFill>
            <a:srgbClr val="FF99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6"/>
          <p:cNvSpPr>
            <a:spLocks noEditPoints="1"/>
          </p:cNvSpPr>
          <p:nvPr/>
        </p:nvSpPr>
        <p:spPr bwMode="auto">
          <a:xfrm>
            <a:off x="1304540" y="4596972"/>
            <a:ext cx="439226" cy="142273"/>
          </a:xfrm>
          <a:custGeom>
            <a:avLst/>
            <a:gdLst>
              <a:gd name="T0" fmla="*/ 860 w 860"/>
              <a:gd name="T1" fmla="*/ 278 h 278"/>
              <a:gd name="T2" fmla="*/ 0 w 860"/>
              <a:gd name="T3" fmla="*/ 278 h 278"/>
              <a:gd name="T4" fmla="*/ 53 w 860"/>
              <a:gd name="T5" fmla="*/ 47 h 278"/>
              <a:gd name="T6" fmla="*/ 111 w 860"/>
              <a:gd name="T7" fmla="*/ 0 h 278"/>
              <a:gd name="T8" fmla="*/ 749 w 860"/>
              <a:gd name="T9" fmla="*/ 0 h 278"/>
              <a:gd name="T10" fmla="*/ 807 w 860"/>
              <a:gd name="T11" fmla="*/ 47 h 278"/>
              <a:gd name="T12" fmla="*/ 860 w 860"/>
              <a:gd name="T13" fmla="*/ 278 h 278"/>
              <a:gd name="T14" fmla="*/ 860 w 860"/>
              <a:gd name="T15" fmla="*/ 278 h 278"/>
              <a:gd name="T16" fmla="*/ 860 w 860"/>
              <a:gd name="T17" fmla="*/ 27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0" h="278">
                <a:moveTo>
                  <a:pt x="860" y="278"/>
                </a:moveTo>
                <a:cubicBezTo>
                  <a:pt x="0" y="278"/>
                  <a:pt x="0" y="278"/>
                  <a:pt x="0" y="278"/>
                </a:cubicBezTo>
                <a:cubicBezTo>
                  <a:pt x="53" y="47"/>
                  <a:pt x="53" y="47"/>
                  <a:pt x="53" y="47"/>
                </a:cubicBezTo>
                <a:cubicBezTo>
                  <a:pt x="59" y="20"/>
                  <a:pt x="83" y="0"/>
                  <a:pt x="111" y="0"/>
                </a:cubicBezTo>
                <a:cubicBezTo>
                  <a:pt x="749" y="0"/>
                  <a:pt x="749" y="0"/>
                  <a:pt x="749" y="0"/>
                </a:cubicBezTo>
                <a:cubicBezTo>
                  <a:pt x="777" y="0"/>
                  <a:pt x="801" y="20"/>
                  <a:pt x="807" y="47"/>
                </a:cubicBezTo>
                <a:lnTo>
                  <a:pt x="860" y="278"/>
                </a:lnTo>
                <a:close/>
                <a:moveTo>
                  <a:pt x="860" y="278"/>
                </a:moveTo>
                <a:cubicBezTo>
                  <a:pt x="860" y="278"/>
                  <a:pt x="860" y="278"/>
                  <a:pt x="860" y="278"/>
                </a:cubicBezTo>
              </a:path>
            </a:pathLst>
          </a:custGeom>
          <a:solidFill>
            <a:srgbClr val="76CD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7"/>
          <p:cNvSpPr>
            <a:spLocks noEditPoints="1"/>
          </p:cNvSpPr>
          <p:nvPr/>
        </p:nvSpPr>
        <p:spPr bwMode="auto">
          <a:xfrm>
            <a:off x="1254082" y="4834369"/>
            <a:ext cx="100914" cy="50457"/>
          </a:xfrm>
          <a:custGeom>
            <a:avLst/>
            <a:gdLst>
              <a:gd name="T0" fmla="*/ 0 w 197"/>
              <a:gd name="T1" fmla="*/ 0 h 98"/>
              <a:gd name="T2" fmla="*/ 99 w 197"/>
              <a:gd name="T3" fmla="*/ 98 h 98"/>
              <a:gd name="T4" fmla="*/ 197 w 197"/>
              <a:gd name="T5" fmla="*/ 0 h 98"/>
              <a:gd name="T6" fmla="*/ 0 w 197"/>
              <a:gd name="T7" fmla="*/ 0 h 98"/>
              <a:gd name="T8" fmla="*/ 0 w 197"/>
              <a:gd name="T9" fmla="*/ 0 h 98"/>
              <a:gd name="T10" fmla="*/ 0 w 19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7" h="98">
                <a:moveTo>
                  <a:pt x="0" y="0"/>
                </a:moveTo>
                <a:cubicBezTo>
                  <a:pt x="0" y="54"/>
                  <a:pt x="44" y="98"/>
                  <a:pt x="99" y="98"/>
                </a:cubicBezTo>
                <a:cubicBezTo>
                  <a:pt x="153" y="98"/>
                  <a:pt x="197" y="54"/>
                  <a:pt x="197" y="0"/>
                </a:cubicBezTo>
                <a:lnTo>
                  <a:pt x="0" y="0"/>
                </a:lnTo>
                <a:close/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"/>
          <p:cNvSpPr>
            <a:spLocks noEditPoints="1"/>
          </p:cNvSpPr>
          <p:nvPr/>
        </p:nvSpPr>
        <p:spPr bwMode="auto">
          <a:xfrm>
            <a:off x="1693308" y="4834369"/>
            <a:ext cx="100914" cy="50457"/>
          </a:xfrm>
          <a:custGeom>
            <a:avLst/>
            <a:gdLst>
              <a:gd name="T0" fmla="*/ 0 w 197"/>
              <a:gd name="T1" fmla="*/ 0 h 98"/>
              <a:gd name="T2" fmla="*/ 98 w 197"/>
              <a:gd name="T3" fmla="*/ 98 h 98"/>
              <a:gd name="T4" fmla="*/ 197 w 197"/>
              <a:gd name="T5" fmla="*/ 0 h 98"/>
              <a:gd name="T6" fmla="*/ 0 w 197"/>
              <a:gd name="T7" fmla="*/ 0 h 98"/>
              <a:gd name="T8" fmla="*/ 0 w 197"/>
              <a:gd name="T9" fmla="*/ 0 h 98"/>
              <a:gd name="T10" fmla="*/ 0 w 197"/>
              <a:gd name="T1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7" h="98">
                <a:moveTo>
                  <a:pt x="0" y="0"/>
                </a:moveTo>
                <a:cubicBezTo>
                  <a:pt x="0" y="54"/>
                  <a:pt x="44" y="98"/>
                  <a:pt x="98" y="98"/>
                </a:cubicBezTo>
                <a:cubicBezTo>
                  <a:pt x="153" y="98"/>
                  <a:pt x="197" y="54"/>
                  <a:pt x="197" y="0"/>
                </a:cubicBezTo>
                <a:lnTo>
                  <a:pt x="0" y="0"/>
                </a:lnTo>
                <a:close/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9"/>
          <p:cNvSpPr>
            <a:spLocks noEditPoints="1"/>
          </p:cNvSpPr>
          <p:nvPr/>
        </p:nvSpPr>
        <p:spPr bwMode="auto">
          <a:xfrm>
            <a:off x="1189563" y="4922876"/>
            <a:ext cx="669179" cy="54593"/>
          </a:xfrm>
          <a:custGeom>
            <a:avLst/>
            <a:gdLst>
              <a:gd name="T0" fmla="*/ 1259 w 1312"/>
              <a:gd name="T1" fmla="*/ 0 h 107"/>
              <a:gd name="T2" fmla="*/ 53 w 1312"/>
              <a:gd name="T3" fmla="*/ 0 h 107"/>
              <a:gd name="T4" fmla="*/ 0 w 1312"/>
              <a:gd name="T5" fmla="*/ 53 h 107"/>
              <a:gd name="T6" fmla="*/ 53 w 1312"/>
              <a:gd name="T7" fmla="*/ 107 h 107"/>
              <a:gd name="T8" fmla="*/ 1259 w 1312"/>
              <a:gd name="T9" fmla="*/ 107 h 107"/>
              <a:gd name="T10" fmla="*/ 1312 w 1312"/>
              <a:gd name="T11" fmla="*/ 53 h 107"/>
              <a:gd name="T12" fmla="*/ 1259 w 1312"/>
              <a:gd name="T13" fmla="*/ 0 h 107"/>
              <a:gd name="T14" fmla="*/ 1259 w 1312"/>
              <a:gd name="T15" fmla="*/ 0 h 107"/>
              <a:gd name="T16" fmla="*/ 1259 w 1312"/>
              <a:gd name="T1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12" h="107">
                <a:moveTo>
                  <a:pt x="1259" y="0"/>
                </a:moveTo>
                <a:cubicBezTo>
                  <a:pt x="53" y="0"/>
                  <a:pt x="53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24" y="107"/>
                  <a:pt x="53" y="107"/>
                </a:cubicBezTo>
                <a:cubicBezTo>
                  <a:pt x="1259" y="107"/>
                  <a:pt x="1259" y="107"/>
                  <a:pt x="1259" y="107"/>
                </a:cubicBezTo>
                <a:cubicBezTo>
                  <a:pt x="1288" y="107"/>
                  <a:pt x="1312" y="83"/>
                  <a:pt x="1312" y="53"/>
                </a:cubicBezTo>
                <a:cubicBezTo>
                  <a:pt x="1312" y="24"/>
                  <a:pt x="1288" y="0"/>
                  <a:pt x="1259" y="0"/>
                </a:cubicBezTo>
                <a:close/>
                <a:moveTo>
                  <a:pt x="1259" y="0"/>
                </a:moveTo>
                <a:cubicBezTo>
                  <a:pt x="1259" y="0"/>
                  <a:pt x="1259" y="0"/>
                  <a:pt x="1259" y="0"/>
                </a:cubicBezTo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0"/>
          <p:cNvSpPr>
            <a:spLocks/>
          </p:cNvSpPr>
          <p:nvPr/>
        </p:nvSpPr>
        <p:spPr bwMode="auto">
          <a:xfrm>
            <a:off x="1239193" y="4977469"/>
            <a:ext cx="91815" cy="81889"/>
          </a:xfrm>
          <a:custGeom>
            <a:avLst/>
            <a:gdLst>
              <a:gd name="T0" fmla="*/ 0 w 181"/>
              <a:gd name="T1" fmla="*/ 0 h 161"/>
              <a:gd name="T2" fmla="*/ 0 w 181"/>
              <a:gd name="T3" fmla="*/ 130 h 161"/>
              <a:gd name="T4" fmla="*/ 31 w 181"/>
              <a:gd name="T5" fmla="*/ 161 h 161"/>
              <a:gd name="T6" fmla="*/ 150 w 181"/>
              <a:gd name="T7" fmla="*/ 161 h 161"/>
              <a:gd name="T8" fmla="*/ 181 w 181"/>
              <a:gd name="T9" fmla="*/ 130 h 161"/>
              <a:gd name="T10" fmla="*/ 181 w 181"/>
              <a:gd name="T11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1" h="161">
                <a:moveTo>
                  <a:pt x="0" y="0"/>
                </a:moveTo>
                <a:cubicBezTo>
                  <a:pt x="0" y="130"/>
                  <a:pt x="0" y="130"/>
                  <a:pt x="0" y="130"/>
                </a:cubicBezTo>
                <a:cubicBezTo>
                  <a:pt x="0" y="147"/>
                  <a:pt x="14" y="161"/>
                  <a:pt x="31" y="161"/>
                </a:cubicBezTo>
                <a:cubicBezTo>
                  <a:pt x="150" y="161"/>
                  <a:pt x="150" y="161"/>
                  <a:pt x="150" y="161"/>
                </a:cubicBezTo>
                <a:cubicBezTo>
                  <a:pt x="167" y="161"/>
                  <a:pt x="181" y="147"/>
                  <a:pt x="181" y="130"/>
                </a:cubicBezTo>
                <a:cubicBezTo>
                  <a:pt x="181" y="0"/>
                  <a:pt x="181" y="0"/>
                  <a:pt x="181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1"/>
          <p:cNvSpPr>
            <a:spLocks/>
          </p:cNvSpPr>
          <p:nvPr/>
        </p:nvSpPr>
        <p:spPr bwMode="auto">
          <a:xfrm>
            <a:off x="1717296" y="4977469"/>
            <a:ext cx="92643" cy="81889"/>
          </a:xfrm>
          <a:custGeom>
            <a:avLst/>
            <a:gdLst>
              <a:gd name="T0" fmla="*/ 0 w 181"/>
              <a:gd name="T1" fmla="*/ 0 h 161"/>
              <a:gd name="T2" fmla="*/ 0 w 181"/>
              <a:gd name="T3" fmla="*/ 130 h 161"/>
              <a:gd name="T4" fmla="*/ 31 w 181"/>
              <a:gd name="T5" fmla="*/ 161 h 161"/>
              <a:gd name="T6" fmla="*/ 150 w 181"/>
              <a:gd name="T7" fmla="*/ 161 h 161"/>
              <a:gd name="T8" fmla="*/ 181 w 181"/>
              <a:gd name="T9" fmla="*/ 130 h 161"/>
              <a:gd name="T10" fmla="*/ 181 w 181"/>
              <a:gd name="T11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1" h="161">
                <a:moveTo>
                  <a:pt x="0" y="0"/>
                </a:moveTo>
                <a:cubicBezTo>
                  <a:pt x="0" y="130"/>
                  <a:pt x="0" y="130"/>
                  <a:pt x="0" y="130"/>
                </a:cubicBezTo>
                <a:cubicBezTo>
                  <a:pt x="0" y="147"/>
                  <a:pt x="14" y="161"/>
                  <a:pt x="31" y="161"/>
                </a:cubicBezTo>
                <a:cubicBezTo>
                  <a:pt x="150" y="161"/>
                  <a:pt x="150" y="161"/>
                  <a:pt x="150" y="161"/>
                </a:cubicBezTo>
                <a:cubicBezTo>
                  <a:pt x="167" y="161"/>
                  <a:pt x="181" y="147"/>
                  <a:pt x="181" y="130"/>
                </a:cubicBezTo>
                <a:cubicBezTo>
                  <a:pt x="181" y="0"/>
                  <a:pt x="181" y="0"/>
                  <a:pt x="181" y="0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2"/>
          <p:cNvSpPr>
            <a:spLocks/>
          </p:cNvSpPr>
          <p:nvPr/>
        </p:nvSpPr>
        <p:spPr bwMode="auto">
          <a:xfrm>
            <a:off x="1442676" y="4977469"/>
            <a:ext cx="186940" cy="43013"/>
          </a:xfrm>
          <a:custGeom>
            <a:avLst/>
            <a:gdLst>
              <a:gd name="T0" fmla="*/ 365 w 365"/>
              <a:gd name="T1" fmla="*/ 0 h 85"/>
              <a:gd name="T2" fmla="*/ 365 w 365"/>
              <a:gd name="T3" fmla="*/ 16 h 85"/>
              <a:gd name="T4" fmla="*/ 296 w 365"/>
              <a:gd name="T5" fmla="*/ 85 h 85"/>
              <a:gd name="T6" fmla="*/ 70 w 365"/>
              <a:gd name="T7" fmla="*/ 85 h 85"/>
              <a:gd name="T8" fmla="*/ 0 w 365"/>
              <a:gd name="T9" fmla="*/ 16 h 85"/>
              <a:gd name="T10" fmla="*/ 0 w 365"/>
              <a:gd name="T11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5" h="85">
                <a:moveTo>
                  <a:pt x="365" y="0"/>
                </a:moveTo>
                <a:cubicBezTo>
                  <a:pt x="365" y="16"/>
                  <a:pt x="365" y="16"/>
                  <a:pt x="365" y="16"/>
                </a:cubicBezTo>
                <a:cubicBezTo>
                  <a:pt x="365" y="54"/>
                  <a:pt x="334" y="85"/>
                  <a:pt x="296" y="85"/>
                </a:cubicBezTo>
                <a:cubicBezTo>
                  <a:pt x="70" y="85"/>
                  <a:pt x="70" y="85"/>
                  <a:pt x="70" y="85"/>
                </a:cubicBezTo>
                <a:cubicBezTo>
                  <a:pt x="32" y="85"/>
                  <a:pt x="0" y="54"/>
                  <a:pt x="0" y="16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Rectangle 13"/>
          <p:cNvSpPr>
            <a:spLocks noChangeArrowheads="1"/>
          </p:cNvSpPr>
          <p:nvPr/>
        </p:nvSpPr>
        <p:spPr bwMode="auto">
          <a:xfrm>
            <a:off x="1407108" y="4834369"/>
            <a:ext cx="246496" cy="198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Rectangle 14"/>
          <p:cNvSpPr>
            <a:spLocks noChangeArrowheads="1"/>
          </p:cNvSpPr>
          <p:nvPr/>
        </p:nvSpPr>
        <p:spPr bwMode="auto">
          <a:xfrm>
            <a:off x="1407108" y="4867456"/>
            <a:ext cx="246496" cy="1985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man-user_74472"/>
          <p:cNvSpPr>
            <a:spLocks noChangeAspect="1"/>
          </p:cNvSpPr>
          <p:nvPr/>
        </p:nvSpPr>
        <p:spPr bwMode="auto">
          <a:xfrm>
            <a:off x="9229266" y="2398935"/>
            <a:ext cx="464292" cy="609685"/>
          </a:xfrm>
          <a:custGeom>
            <a:avLst/>
            <a:gdLst>
              <a:gd name="connsiteX0" fmla="*/ 164246 w 462627"/>
              <a:gd name="connsiteY0" fmla="*/ 308512 h 607498"/>
              <a:gd name="connsiteX1" fmla="*/ 231248 w 462627"/>
              <a:gd name="connsiteY1" fmla="*/ 334154 h 607498"/>
              <a:gd name="connsiteX2" fmla="*/ 298381 w 462627"/>
              <a:gd name="connsiteY2" fmla="*/ 308512 h 607498"/>
              <a:gd name="connsiteX3" fmla="*/ 462366 w 462627"/>
              <a:gd name="connsiteY3" fmla="*/ 517946 h 607498"/>
              <a:gd name="connsiteX4" fmla="*/ 462627 w 462627"/>
              <a:gd name="connsiteY4" fmla="*/ 527838 h 607498"/>
              <a:gd name="connsiteX5" fmla="*/ 462627 w 462627"/>
              <a:gd name="connsiteY5" fmla="*/ 538902 h 607498"/>
              <a:gd name="connsiteX6" fmla="*/ 231248 w 462627"/>
              <a:gd name="connsiteY6" fmla="*/ 607498 h 607498"/>
              <a:gd name="connsiteX7" fmla="*/ 0 w 462627"/>
              <a:gd name="connsiteY7" fmla="*/ 538902 h 607498"/>
              <a:gd name="connsiteX8" fmla="*/ 0 w 462627"/>
              <a:gd name="connsiteY8" fmla="*/ 523949 h 607498"/>
              <a:gd name="connsiteX9" fmla="*/ 0 w 462627"/>
              <a:gd name="connsiteY9" fmla="*/ 523933 h 607498"/>
              <a:gd name="connsiteX10" fmla="*/ 261 w 462627"/>
              <a:gd name="connsiteY10" fmla="*/ 513260 h 607498"/>
              <a:gd name="connsiteX11" fmla="*/ 164246 w 462627"/>
              <a:gd name="connsiteY11" fmla="*/ 308512 h 607498"/>
              <a:gd name="connsiteX12" fmla="*/ 231248 w 462627"/>
              <a:gd name="connsiteY12" fmla="*/ 0 h 607498"/>
              <a:gd name="connsiteX13" fmla="*/ 353815 w 462627"/>
              <a:gd name="connsiteY13" fmla="*/ 148540 h 607498"/>
              <a:gd name="connsiteX14" fmla="*/ 231248 w 462627"/>
              <a:gd name="connsiteY14" fmla="*/ 297081 h 607498"/>
              <a:gd name="connsiteX15" fmla="*/ 108812 w 462627"/>
              <a:gd name="connsiteY15" fmla="*/ 148540 h 607498"/>
              <a:gd name="connsiteX16" fmla="*/ 231248 w 462627"/>
              <a:gd name="connsiteY16" fmla="*/ 0 h 607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62627" h="607498">
                <a:moveTo>
                  <a:pt x="164246" y="308512"/>
                </a:moveTo>
                <a:cubicBezTo>
                  <a:pt x="164246" y="308512"/>
                  <a:pt x="184321" y="334154"/>
                  <a:pt x="231248" y="334154"/>
                </a:cubicBezTo>
                <a:cubicBezTo>
                  <a:pt x="278176" y="334154"/>
                  <a:pt x="298381" y="308512"/>
                  <a:pt x="298381" y="308512"/>
                </a:cubicBezTo>
                <a:cubicBezTo>
                  <a:pt x="441379" y="334285"/>
                  <a:pt x="460020" y="375026"/>
                  <a:pt x="462366" y="517946"/>
                </a:cubicBezTo>
                <a:cubicBezTo>
                  <a:pt x="462497" y="527057"/>
                  <a:pt x="462497" y="528619"/>
                  <a:pt x="462627" y="527838"/>
                </a:cubicBezTo>
                <a:cubicBezTo>
                  <a:pt x="462627" y="530181"/>
                  <a:pt x="462627" y="533826"/>
                  <a:pt x="462627" y="538902"/>
                </a:cubicBezTo>
                <a:cubicBezTo>
                  <a:pt x="462627" y="538902"/>
                  <a:pt x="428474" y="607498"/>
                  <a:pt x="231248" y="607498"/>
                </a:cubicBezTo>
                <a:cubicBezTo>
                  <a:pt x="34023" y="607498"/>
                  <a:pt x="0" y="538902"/>
                  <a:pt x="0" y="538902"/>
                </a:cubicBezTo>
                <a:lnTo>
                  <a:pt x="0" y="523949"/>
                </a:lnTo>
                <a:lnTo>
                  <a:pt x="0" y="523933"/>
                </a:lnTo>
                <a:cubicBezTo>
                  <a:pt x="0" y="525235"/>
                  <a:pt x="130" y="524584"/>
                  <a:pt x="261" y="513260"/>
                </a:cubicBezTo>
                <a:cubicBezTo>
                  <a:pt x="2868" y="374115"/>
                  <a:pt x="22812" y="334024"/>
                  <a:pt x="164246" y="308512"/>
                </a:cubicBezTo>
                <a:close/>
                <a:moveTo>
                  <a:pt x="231248" y="0"/>
                </a:moveTo>
                <a:cubicBezTo>
                  <a:pt x="335821" y="0"/>
                  <a:pt x="353815" y="66524"/>
                  <a:pt x="353815" y="148540"/>
                </a:cubicBezTo>
                <a:cubicBezTo>
                  <a:pt x="353815" y="230556"/>
                  <a:pt x="298921" y="297081"/>
                  <a:pt x="231248" y="297081"/>
                </a:cubicBezTo>
                <a:cubicBezTo>
                  <a:pt x="163576" y="297081"/>
                  <a:pt x="108812" y="230556"/>
                  <a:pt x="108812" y="148540"/>
                </a:cubicBezTo>
                <a:cubicBezTo>
                  <a:pt x="108812" y="66524"/>
                  <a:pt x="126806" y="0"/>
                  <a:pt x="2312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85" name="profile-users-group-silhouette_37248"/>
          <p:cNvSpPr>
            <a:spLocks noChangeAspect="1"/>
          </p:cNvSpPr>
          <p:nvPr/>
        </p:nvSpPr>
        <p:spPr bwMode="auto">
          <a:xfrm>
            <a:off x="8653778" y="3183710"/>
            <a:ext cx="2609892" cy="2426018"/>
          </a:xfrm>
          <a:custGeom>
            <a:avLst/>
            <a:gdLst>
              <a:gd name="T0" fmla="*/ 446 w 446"/>
              <a:gd name="T1" fmla="*/ 163 h 415"/>
              <a:gd name="T2" fmla="*/ 446 w 446"/>
              <a:gd name="T3" fmla="*/ 270 h 415"/>
              <a:gd name="T4" fmla="*/ 424 w 446"/>
              <a:gd name="T5" fmla="*/ 291 h 415"/>
              <a:gd name="T6" fmla="*/ 339 w 446"/>
              <a:gd name="T7" fmla="*/ 291 h 415"/>
              <a:gd name="T8" fmla="*/ 339 w 446"/>
              <a:gd name="T9" fmla="*/ 377 h 415"/>
              <a:gd name="T10" fmla="*/ 300 w 446"/>
              <a:gd name="T11" fmla="*/ 415 h 415"/>
              <a:gd name="T12" fmla="*/ 145 w 446"/>
              <a:gd name="T13" fmla="*/ 415 h 415"/>
              <a:gd name="T14" fmla="*/ 107 w 446"/>
              <a:gd name="T15" fmla="*/ 377 h 415"/>
              <a:gd name="T16" fmla="*/ 107 w 446"/>
              <a:gd name="T17" fmla="*/ 291 h 415"/>
              <a:gd name="T18" fmla="*/ 22 w 446"/>
              <a:gd name="T19" fmla="*/ 291 h 415"/>
              <a:gd name="T20" fmla="*/ 0 w 446"/>
              <a:gd name="T21" fmla="*/ 270 h 415"/>
              <a:gd name="T22" fmla="*/ 0 w 446"/>
              <a:gd name="T23" fmla="*/ 163 h 415"/>
              <a:gd name="T24" fmla="*/ 22 w 446"/>
              <a:gd name="T25" fmla="*/ 142 h 415"/>
              <a:gd name="T26" fmla="*/ 40 w 446"/>
              <a:gd name="T27" fmla="*/ 142 h 415"/>
              <a:gd name="T28" fmla="*/ 12 w 446"/>
              <a:gd name="T29" fmla="*/ 95 h 415"/>
              <a:gd name="T30" fmla="*/ 65 w 446"/>
              <a:gd name="T31" fmla="*/ 42 h 415"/>
              <a:gd name="T32" fmla="*/ 119 w 446"/>
              <a:gd name="T33" fmla="*/ 95 h 415"/>
              <a:gd name="T34" fmla="*/ 91 w 446"/>
              <a:gd name="T35" fmla="*/ 142 h 415"/>
              <a:gd name="T36" fmla="*/ 109 w 446"/>
              <a:gd name="T37" fmla="*/ 142 h 415"/>
              <a:gd name="T38" fmla="*/ 131 w 446"/>
              <a:gd name="T39" fmla="*/ 163 h 415"/>
              <a:gd name="T40" fmla="*/ 131 w 446"/>
              <a:gd name="T41" fmla="*/ 180 h 415"/>
              <a:gd name="T42" fmla="*/ 145 w 446"/>
              <a:gd name="T43" fmla="*/ 177 h 415"/>
              <a:gd name="T44" fmla="*/ 177 w 446"/>
              <a:gd name="T45" fmla="*/ 177 h 415"/>
              <a:gd name="T46" fmla="*/ 129 w 446"/>
              <a:gd name="T47" fmla="*/ 95 h 415"/>
              <a:gd name="T48" fmla="*/ 223 w 446"/>
              <a:gd name="T49" fmla="*/ 0 h 415"/>
              <a:gd name="T50" fmla="*/ 317 w 446"/>
              <a:gd name="T51" fmla="*/ 95 h 415"/>
              <a:gd name="T52" fmla="*/ 268 w 446"/>
              <a:gd name="T53" fmla="*/ 177 h 415"/>
              <a:gd name="T54" fmla="*/ 300 w 446"/>
              <a:gd name="T55" fmla="*/ 177 h 415"/>
              <a:gd name="T56" fmla="*/ 315 w 446"/>
              <a:gd name="T57" fmla="*/ 180 h 415"/>
              <a:gd name="T58" fmla="*/ 315 w 446"/>
              <a:gd name="T59" fmla="*/ 163 h 415"/>
              <a:gd name="T60" fmla="*/ 337 w 446"/>
              <a:gd name="T61" fmla="*/ 142 h 415"/>
              <a:gd name="T62" fmla="*/ 355 w 446"/>
              <a:gd name="T63" fmla="*/ 142 h 415"/>
              <a:gd name="T64" fmla="*/ 327 w 446"/>
              <a:gd name="T65" fmla="*/ 95 h 415"/>
              <a:gd name="T66" fmla="*/ 380 w 446"/>
              <a:gd name="T67" fmla="*/ 42 h 415"/>
              <a:gd name="T68" fmla="*/ 433 w 446"/>
              <a:gd name="T69" fmla="*/ 95 h 415"/>
              <a:gd name="T70" fmla="*/ 406 w 446"/>
              <a:gd name="T71" fmla="*/ 142 h 415"/>
              <a:gd name="T72" fmla="*/ 424 w 446"/>
              <a:gd name="T73" fmla="*/ 142 h 415"/>
              <a:gd name="T74" fmla="*/ 446 w 446"/>
              <a:gd name="T75" fmla="*/ 163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6" h="415">
                <a:moveTo>
                  <a:pt x="446" y="163"/>
                </a:moveTo>
                <a:lnTo>
                  <a:pt x="446" y="270"/>
                </a:lnTo>
                <a:cubicBezTo>
                  <a:pt x="446" y="282"/>
                  <a:pt x="436" y="291"/>
                  <a:pt x="424" y="291"/>
                </a:cubicBezTo>
                <a:lnTo>
                  <a:pt x="339" y="291"/>
                </a:lnTo>
                <a:lnTo>
                  <a:pt x="339" y="377"/>
                </a:lnTo>
                <a:cubicBezTo>
                  <a:pt x="339" y="398"/>
                  <a:pt x="322" y="415"/>
                  <a:pt x="300" y="415"/>
                </a:cubicBezTo>
                <a:lnTo>
                  <a:pt x="145" y="415"/>
                </a:lnTo>
                <a:cubicBezTo>
                  <a:pt x="124" y="415"/>
                  <a:pt x="107" y="398"/>
                  <a:pt x="107" y="377"/>
                </a:cubicBezTo>
                <a:lnTo>
                  <a:pt x="107" y="291"/>
                </a:lnTo>
                <a:lnTo>
                  <a:pt x="22" y="291"/>
                </a:lnTo>
                <a:cubicBezTo>
                  <a:pt x="10" y="291"/>
                  <a:pt x="0" y="282"/>
                  <a:pt x="0" y="270"/>
                </a:cubicBezTo>
                <a:lnTo>
                  <a:pt x="0" y="163"/>
                </a:lnTo>
                <a:cubicBezTo>
                  <a:pt x="0" y="151"/>
                  <a:pt x="10" y="142"/>
                  <a:pt x="22" y="142"/>
                </a:cubicBezTo>
                <a:lnTo>
                  <a:pt x="40" y="142"/>
                </a:lnTo>
                <a:cubicBezTo>
                  <a:pt x="24" y="132"/>
                  <a:pt x="12" y="115"/>
                  <a:pt x="12" y="95"/>
                </a:cubicBezTo>
                <a:cubicBezTo>
                  <a:pt x="12" y="66"/>
                  <a:pt x="36" y="42"/>
                  <a:pt x="65" y="42"/>
                </a:cubicBezTo>
                <a:cubicBezTo>
                  <a:pt x="95" y="42"/>
                  <a:pt x="119" y="66"/>
                  <a:pt x="119" y="95"/>
                </a:cubicBezTo>
                <a:cubicBezTo>
                  <a:pt x="119" y="115"/>
                  <a:pt x="107" y="132"/>
                  <a:pt x="91" y="142"/>
                </a:cubicBezTo>
                <a:lnTo>
                  <a:pt x="109" y="142"/>
                </a:lnTo>
                <a:cubicBezTo>
                  <a:pt x="121" y="142"/>
                  <a:pt x="131" y="151"/>
                  <a:pt x="131" y="163"/>
                </a:cubicBezTo>
                <a:lnTo>
                  <a:pt x="131" y="180"/>
                </a:lnTo>
                <a:cubicBezTo>
                  <a:pt x="135" y="178"/>
                  <a:pt x="140" y="177"/>
                  <a:pt x="145" y="177"/>
                </a:cubicBezTo>
                <a:lnTo>
                  <a:pt x="177" y="177"/>
                </a:lnTo>
                <a:cubicBezTo>
                  <a:pt x="148" y="161"/>
                  <a:pt x="129" y="130"/>
                  <a:pt x="129" y="95"/>
                </a:cubicBezTo>
                <a:cubicBezTo>
                  <a:pt x="129" y="42"/>
                  <a:pt x="171" y="0"/>
                  <a:pt x="223" y="0"/>
                </a:cubicBezTo>
                <a:cubicBezTo>
                  <a:pt x="275" y="0"/>
                  <a:pt x="317" y="42"/>
                  <a:pt x="317" y="95"/>
                </a:cubicBezTo>
                <a:cubicBezTo>
                  <a:pt x="317" y="130"/>
                  <a:pt x="297" y="161"/>
                  <a:pt x="268" y="177"/>
                </a:cubicBezTo>
                <a:lnTo>
                  <a:pt x="300" y="177"/>
                </a:lnTo>
                <a:cubicBezTo>
                  <a:pt x="305" y="177"/>
                  <a:pt x="310" y="178"/>
                  <a:pt x="315" y="180"/>
                </a:cubicBezTo>
                <a:lnTo>
                  <a:pt x="315" y="163"/>
                </a:lnTo>
                <a:cubicBezTo>
                  <a:pt x="315" y="151"/>
                  <a:pt x="325" y="142"/>
                  <a:pt x="337" y="142"/>
                </a:cubicBezTo>
                <a:lnTo>
                  <a:pt x="355" y="142"/>
                </a:lnTo>
                <a:cubicBezTo>
                  <a:pt x="338" y="132"/>
                  <a:pt x="327" y="115"/>
                  <a:pt x="327" y="95"/>
                </a:cubicBezTo>
                <a:cubicBezTo>
                  <a:pt x="327" y="66"/>
                  <a:pt x="351" y="42"/>
                  <a:pt x="380" y="42"/>
                </a:cubicBezTo>
                <a:cubicBezTo>
                  <a:pt x="410" y="42"/>
                  <a:pt x="433" y="66"/>
                  <a:pt x="433" y="95"/>
                </a:cubicBezTo>
                <a:cubicBezTo>
                  <a:pt x="433" y="115"/>
                  <a:pt x="422" y="132"/>
                  <a:pt x="406" y="142"/>
                </a:cubicBezTo>
                <a:lnTo>
                  <a:pt x="424" y="142"/>
                </a:lnTo>
                <a:cubicBezTo>
                  <a:pt x="436" y="142"/>
                  <a:pt x="446" y="151"/>
                  <a:pt x="446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86" name="矩形 85"/>
          <p:cNvSpPr/>
          <p:nvPr/>
        </p:nvSpPr>
        <p:spPr>
          <a:xfrm>
            <a:off x="8836785" y="5506423"/>
            <a:ext cx="2243877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网约</a:t>
            </a:r>
            <a:r>
              <a:rPr lang="zh-CN" altLang="en-US" b="1" dirty="0" smtClean="0">
                <a:solidFill>
                  <a:schemeClr val="bg1"/>
                </a:solidFill>
              </a:rPr>
              <a:t>车用户变化量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019792" y="2332552"/>
            <a:ext cx="2294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X17</a:t>
            </a:r>
            <a:endParaRPr lang="zh-CN" altLang="en-US" sz="4800" b="1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sp>
        <p:nvSpPr>
          <p:cNvPr id="88" name="Freeform 11"/>
          <p:cNvSpPr>
            <a:spLocks/>
          </p:cNvSpPr>
          <p:nvPr/>
        </p:nvSpPr>
        <p:spPr bwMode="auto">
          <a:xfrm flipH="1">
            <a:off x="8685792" y="2591174"/>
            <a:ext cx="2125662" cy="511175"/>
          </a:xfrm>
          <a:custGeom>
            <a:avLst/>
            <a:gdLst>
              <a:gd name="T0" fmla="*/ 566 w 566"/>
              <a:gd name="T1" fmla="*/ 136 h 136"/>
              <a:gd name="T2" fmla="*/ 72 w 566"/>
              <a:gd name="T3" fmla="*/ 136 h 136"/>
              <a:gd name="T4" fmla="*/ 0 w 566"/>
              <a:gd name="T5" fmla="*/ 64 h 136"/>
              <a:gd name="T6" fmla="*/ 0 w 566"/>
              <a:gd name="T7" fmla="*/ 0 h 136"/>
              <a:gd name="T8" fmla="*/ 16 w 566"/>
              <a:gd name="T9" fmla="*/ 0 h 136"/>
              <a:gd name="T10" fmla="*/ 16 w 566"/>
              <a:gd name="T11" fmla="*/ 64 h 136"/>
              <a:gd name="T12" fmla="*/ 72 w 566"/>
              <a:gd name="T13" fmla="*/ 120 h 136"/>
              <a:gd name="T14" fmla="*/ 566 w 566"/>
              <a:gd name="T15" fmla="*/ 120 h 136"/>
              <a:gd name="T16" fmla="*/ 566 w 566"/>
              <a:gd name="T17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6" h="136">
                <a:moveTo>
                  <a:pt x="566" y="136"/>
                </a:moveTo>
                <a:cubicBezTo>
                  <a:pt x="72" y="136"/>
                  <a:pt x="72" y="136"/>
                  <a:pt x="72" y="136"/>
                </a:cubicBezTo>
                <a:cubicBezTo>
                  <a:pt x="32" y="136"/>
                  <a:pt x="0" y="104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64"/>
                  <a:pt x="16" y="64"/>
                  <a:pt x="16" y="64"/>
                </a:cubicBezTo>
                <a:cubicBezTo>
                  <a:pt x="16" y="95"/>
                  <a:pt x="41" y="120"/>
                  <a:pt x="72" y="120"/>
                </a:cubicBezTo>
                <a:cubicBezTo>
                  <a:pt x="566" y="120"/>
                  <a:pt x="566" y="120"/>
                  <a:pt x="566" y="120"/>
                </a:cubicBezTo>
                <a:lnTo>
                  <a:pt x="566" y="1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33"/>
          <p:cNvSpPr>
            <a:spLocks noChangeArrowheads="1"/>
          </p:cNvSpPr>
          <p:nvPr/>
        </p:nvSpPr>
        <p:spPr bwMode="auto">
          <a:xfrm>
            <a:off x="10652918" y="2398935"/>
            <a:ext cx="274637" cy="27463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8123606" y="3042211"/>
            <a:ext cx="1015022" cy="60138"/>
          </a:xfrm>
          <a:custGeom>
            <a:avLst/>
            <a:gdLst>
              <a:gd name="connsiteX0" fmla="*/ 0 w 1015022"/>
              <a:gd name="connsiteY0" fmla="*/ 0 h 60138"/>
              <a:gd name="connsiteX1" fmla="*/ 995119 w 1015022"/>
              <a:gd name="connsiteY1" fmla="*/ 0 h 60138"/>
              <a:gd name="connsiteX2" fmla="*/ 1015022 w 1015022"/>
              <a:gd name="connsiteY2" fmla="*/ 0 h 60138"/>
              <a:gd name="connsiteX3" fmla="*/ 1015022 w 1015022"/>
              <a:gd name="connsiteY3" fmla="*/ 60138 h 60138"/>
              <a:gd name="connsiteX4" fmla="*/ 860141 w 1015022"/>
              <a:gd name="connsiteY4" fmla="*/ 60138 h 60138"/>
              <a:gd name="connsiteX5" fmla="*/ 0 w 1015022"/>
              <a:gd name="connsiteY5" fmla="*/ 60138 h 60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5022" h="60138">
                <a:moveTo>
                  <a:pt x="0" y="0"/>
                </a:moveTo>
                <a:cubicBezTo>
                  <a:pt x="0" y="0"/>
                  <a:pt x="0" y="0"/>
                  <a:pt x="995119" y="0"/>
                </a:cubicBezTo>
                <a:lnTo>
                  <a:pt x="1015022" y="0"/>
                </a:lnTo>
                <a:lnTo>
                  <a:pt x="1015022" y="60138"/>
                </a:lnTo>
                <a:lnTo>
                  <a:pt x="860141" y="60138"/>
                </a:lnTo>
                <a:cubicBezTo>
                  <a:pt x="630499" y="60138"/>
                  <a:pt x="347861" y="60138"/>
                  <a:pt x="0" y="6013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Oval 33"/>
          <p:cNvSpPr>
            <a:spLocks noChangeArrowheads="1"/>
          </p:cNvSpPr>
          <p:nvPr/>
        </p:nvSpPr>
        <p:spPr bwMode="auto">
          <a:xfrm>
            <a:off x="8013697" y="2954231"/>
            <a:ext cx="274637" cy="2746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708999" y="2624227"/>
            <a:ext cx="547173" cy="543320"/>
            <a:chOff x="5709000" y="2719871"/>
            <a:chExt cx="450850" cy="447675"/>
          </a:xfrm>
          <a:solidFill>
            <a:schemeClr val="accent3">
              <a:lumMod val="90000"/>
            </a:schemeClr>
          </a:solidFill>
        </p:grpSpPr>
        <p:sp>
          <p:nvSpPr>
            <p:cNvPr id="72" name="Freeform 22"/>
            <p:cNvSpPr>
              <a:spLocks/>
            </p:cNvSpPr>
            <p:nvPr/>
          </p:nvSpPr>
          <p:spPr bwMode="auto">
            <a:xfrm>
              <a:off x="5829650" y="2832584"/>
              <a:ext cx="228600" cy="225425"/>
            </a:xfrm>
            <a:custGeom>
              <a:avLst/>
              <a:gdLst>
                <a:gd name="T0" fmla="*/ 16 w 61"/>
                <a:gd name="T1" fmla="*/ 1 h 60"/>
                <a:gd name="T2" fmla="*/ 22 w 61"/>
                <a:gd name="T3" fmla="*/ 14 h 60"/>
                <a:gd name="T4" fmla="*/ 17 w 61"/>
                <a:gd name="T5" fmla="*/ 21 h 60"/>
                <a:gd name="T6" fmla="*/ 38 w 61"/>
                <a:gd name="T7" fmla="*/ 43 h 60"/>
                <a:gd name="T8" fmla="*/ 45 w 61"/>
                <a:gd name="T9" fmla="*/ 36 h 60"/>
                <a:gd name="T10" fmla="*/ 59 w 61"/>
                <a:gd name="T11" fmla="*/ 43 h 60"/>
                <a:gd name="T12" fmla="*/ 50 w 61"/>
                <a:gd name="T13" fmla="*/ 55 h 60"/>
                <a:gd name="T14" fmla="*/ 15 w 61"/>
                <a:gd name="T15" fmla="*/ 39 h 60"/>
                <a:gd name="T16" fmla="*/ 2 w 61"/>
                <a:gd name="T17" fmla="*/ 17 h 60"/>
                <a:gd name="T18" fmla="*/ 10 w 61"/>
                <a:gd name="T19" fmla="*/ 1 h 60"/>
                <a:gd name="T20" fmla="*/ 16 w 61"/>
                <a:gd name="T21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60">
                  <a:moveTo>
                    <a:pt x="16" y="1"/>
                  </a:move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19" y="19"/>
                    <a:pt x="17" y="21"/>
                  </a:cubicBezTo>
                  <a:cubicBezTo>
                    <a:pt x="15" y="23"/>
                    <a:pt x="25" y="39"/>
                    <a:pt x="38" y="43"/>
                  </a:cubicBezTo>
                  <a:cubicBezTo>
                    <a:pt x="38" y="43"/>
                    <a:pt x="45" y="36"/>
                    <a:pt x="45" y="36"/>
                  </a:cubicBezTo>
                  <a:cubicBezTo>
                    <a:pt x="45" y="35"/>
                    <a:pt x="59" y="41"/>
                    <a:pt x="59" y="43"/>
                  </a:cubicBezTo>
                  <a:cubicBezTo>
                    <a:pt x="60" y="44"/>
                    <a:pt x="61" y="51"/>
                    <a:pt x="50" y="55"/>
                  </a:cubicBezTo>
                  <a:cubicBezTo>
                    <a:pt x="38" y="60"/>
                    <a:pt x="16" y="39"/>
                    <a:pt x="15" y="39"/>
                  </a:cubicBezTo>
                  <a:cubicBezTo>
                    <a:pt x="13" y="38"/>
                    <a:pt x="4" y="27"/>
                    <a:pt x="2" y="17"/>
                  </a:cubicBezTo>
                  <a:cubicBezTo>
                    <a:pt x="0" y="7"/>
                    <a:pt x="10" y="1"/>
                    <a:pt x="10" y="1"/>
                  </a:cubicBezTo>
                  <a:cubicBezTo>
                    <a:pt x="10" y="1"/>
                    <a:pt x="13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3"/>
            <p:cNvSpPr>
              <a:spLocks noEditPoints="1"/>
            </p:cNvSpPr>
            <p:nvPr/>
          </p:nvSpPr>
          <p:spPr bwMode="auto">
            <a:xfrm>
              <a:off x="5709000" y="2719871"/>
              <a:ext cx="450850" cy="447675"/>
            </a:xfrm>
            <a:custGeom>
              <a:avLst/>
              <a:gdLst>
                <a:gd name="T0" fmla="*/ 0 w 120"/>
                <a:gd name="T1" fmla="*/ 119 h 119"/>
                <a:gd name="T2" fmla="*/ 12 w 120"/>
                <a:gd name="T3" fmla="*/ 90 h 119"/>
                <a:gd name="T4" fmla="*/ 2 w 120"/>
                <a:gd name="T5" fmla="*/ 58 h 119"/>
                <a:gd name="T6" fmla="*/ 61 w 120"/>
                <a:gd name="T7" fmla="*/ 0 h 119"/>
                <a:gd name="T8" fmla="*/ 120 w 120"/>
                <a:gd name="T9" fmla="*/ 58 h 119"/>
                <a:gd name="T10" fmla="*/ 61 w 120"/>
                <a:gd name="T11" fmla="*/ 117 h 119"/>
                <a:gd name="T12" fmla="*/ 31 w 120"/>
                <a:gd name="T13" fmla="*/ 109 h 119"/>
                <a:gd name="T14" fmla="*/ 0 w 120"/>
                <a:gd name="T15" fmla="*/ 119 h 119"/>
                <a:gd name="T16" fmla="*/ 33 w 120"/>
                <a:gd name="T17" fmla="*/ 92 h 119"/>
                <a:gd name="T18" fmla="*/ 37 w 120"/>
                <a:gd name="T19" fmla="*/ 94 h 119"/>
                <a:gd name="T20" fmla="*/ 61 w 120"/>
                <a:gd name="T21" fmla="*/ 102 h 119"/>
                <a:gd name="T22" fmla="*/ 105 w 120"/>
                <a:gd name="T23" fmla="*/ 58 h 119"/>
                <a:gd name="T24" fmla="*/ 61 w 120"/>
                <a:gd name="T25" fmla="*/ 15 h 119"/>
                <a:gd name="T26" fmla="*/ 18 w 120"/>
                <a:gd name="T27" fmla="*/ 58 h 119"/>
                <a:gd name="T28" fmla="*/ 27 w 120"/>
                <a:gd name="T29" fmla="*/ 85 h 119"/>
                <a:gd name="T30" fmla="*/ 29 w 120"/>
                <a:gd name="T31" fmla="*/ 88 h 119"/>
                <a:gd name="T32" fmla="*/ 27 w 120"/>
                <a:gd name="T33" fmla="*/ 94 h 119"/>
                <a:gd name="T34" fmla="*/ 33 w 120"/>
                <a:gd name="T35" fmla="*/ 9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19">
                  <a:moveTo>
                    <a:pt x="0" y="119"/>
                  </a:moveTo>
                  <a:cubicBezTo>
                    <a:pt x="12" y="90"/>
                    <a:pt x="12" y="90"/>
                    <a:pt x="12" y="90"/>
                  </a:cubicBezTo>
                  <a:cubicBezTo>
                    <a:pt x="6" y="81"/>
                    <a:pt x="2" y="70"/>
                    <a:pt x="2" y="58"/>
                  </a:cubicBezTo>
                  <a:cubicBezTo>
                    <a:pt x="2" y="26"/>
                    <a:pt x="29" y="0"/>
                    <a:pt x="61" y="0"/>
                  </a:cubicBezTo>
                  <a:cubicBezTo>
                    <a:pt x="94" y="0"/>
                    <a:pt x="120" y="26"/>
                    <a:pt x="120" y="58"/>
                  </a:cubicBezTo>
                  <a:cubicBezTo>
                    <a:pt x="120" y="91"/>
                    <a:pt x="94" y="117"/>
                    <a:pt x="61" y="117"/>
                  </a:cubicBezTo>
                  <a:cubicBezTo>
                    <a:pt x="51" y="117"/>
                    <a:pt x="40" y="114"/>
                    <a:pt x="31" y="109"/>
                  </a:cubicBezTo>
                  <a:lnTo>
                    <a:pt x="0" y="119"/>
                  </a:lnTo>
                  <a:close/>
                  <a:moveTo>
                    <a:pt x="33" y="92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44" y="99"/>
                    <a:pt x="52" y="102"/>
                    <a:pt x="61" y="102"/>
                  </a:cubicBezTo>
                  <a:cubicBezTo>
                    <a:pt x="85" y="102"/>
                    <a:pt x="105" y="82"/>
                    <a:pt x="105" y="58"/>
                  </a:cubicBezTo>
                  <a:cubicBezTo>
                    <a:pt x="105" y="34"/>
                    <a:pt x="85" y="15"/>
                    <a:pt x="61" y="15"/>
                  </a:cubicBezTo>
                  <a:cubicBezTo>
                    <a:pt x="37" y="15"/>
                    <a:pt x="18" y="34"/>
                    <a:pt x="18" y="58"/>
                  </a:cubicBezTo>
                  <a:cubicBezTo>
                    <a:pt x="18" y="68"/>
                    <a:pt x="21" y="77"/>
                    <a:pt x="27" y="85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27" y="94"/>
                    <a:pt x="27" y="94"/>
                    <a:pt x="27" y="94"/>
                  </a:cubicBezTo>
                  <a:lnTo>
                    <a:pt x="33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755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100918" y="577729"/>
            <a:ext cx="9990164" cy="921920"/>
            <a:chOff x="696686" y="245157"/>
            <a:chExt cx="10591093" cy="921920"/>
          </a:xfrm>
        </p:grpSpPr>
        <p:sp>
          <p:nvSpPr>
            <p:cNvPr id="15" name="矩形 14"/>
            <p:cNvSpPr/>
            <p:nvPr/>
          </p:nvSpPr>
          <p:spPr>
            <a:xfrm>
              <a:off x="696686" y="397636"/>
              <a:ext cx="10591093" cy="769441"/>
            </a:xfrm>
            <a:prstGeom prst="rect">
              <a:avLst/>
            </a:prstGeom>
            <a:solidFill>
              <a:schemeClr val="accent3">
                <a:lumMod val="2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      人不如狗？</a:t>
              </a:r>
              <a:endParaRPr lang="zh-CN" altLang="zh-CN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539387" y="1117600"/>
            <a:ext cx="3581401" cy="5192713"/>
            <a:chOff x="1254125" y="1117600"/>
            <a:chExt cx="3581401" cy="5192713"/>
          </a:xfrm>
        </p:grpSpPr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982788" y="3713163"/>
              <a:ext cx="2125663" cy="2597150"/>
            </a:xfrm>
            <a:custGeom>
              <a:avLst/>
              <a:gdLst>
                <a:gd name="T0" fmla="*/ 6 w 838"/>
                <a:gd name="T1" fmla="*/ 944 h 1024"/>
                <a:gd name="T2" fmla="*/ 137 w 838"/>
                <a:gd name="T3" fmla="*/ 0 h 1024"/>
                <a:gd name="T4" fmla="*/ 701 w 838"/>
                <a:gd name="T5" fmla="*/ 0 h 1024"/>
                <a:gd name="T6" fmla="*/ 832 w 838"/>
                <a:gd name="T7" fmla="*/ 944 h 1024"/>
                <a:gd name="T8" fmla="*/ 762 w 838"/>
                <a:gd name="T9" fmla="*/ 1024 h 1024"/>
                <a:gd name="T10" fmla="*/ 76 w 838"/>
                <a:gd name="T11" fmla="*/ 1024 h 1024"/>
                <a:gd name="T12" fmla="*/ 6 w 838"/>
                <a:gd name="T13" fmla="*/ 944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8" h="1024">
                  <a:moveTo>
                    <a:pt x="6" y="944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701" y="0"/>
                    <a:pt x="701" y="0"/>
                    <a:pt x="701" y="0"/>
                  </a:cubicBezTo>
                  <a:cubicBezTo>
                    <a:pt x="832" y="944"/>
                    <a:pt x="832" y="944"/>
                    <a:pt x="832" y="944"/>
                  </a:cubicBezTo>
                  <a:cubicBezTo>
                    <a:pt x="838" y="986"/>
                    <a:pt x="805" y="1024"/>
                    <a:pt x="762" y="1024"/>
                  </a:cubicBezTo>
                  <a:cubicBezTo>
                    <a:pt x="76" y="1024"/>
                    <a:pt x="76" y="1024"/>
                    <a:pt x="76" y="1024"/>
                  </a:cubicBezTo>
                  <a:cubicBezTo>
                    <a:pt x="33" y="1024"/>
                    <a:pt x="0" y="986"/>
                    <a:pt x="6" y="944"/>
                  </a:cubicBezTo>
                  <a:close/>
                </a:path>
              </a:pathLst>
            </a:custGeom>
            <a:solidFill>
              <a:srgbClr val="D7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2268538" y="3713163"/>
              <a:ext cx="1552575" cy="806450"/>
            </a:xfrm>
            <a:custGeom>
              <a:avLst/>
              <a:gdLst>
                <a:gd name="T0" fmla="*/ 612 w 612"/>
                <a:gd name="T1" fmla="*/ 168 h 318"/>
                <a:gd name="T2" fmla="*/ 588 w 612"/>
                <a:gd name="T3" fmla="*/ 0 h 318"/>
                <a:gd name="T4" fmla="*/ 24 w 612"/>
                <a:gd name="T5" fmla="*/ 0 h 318"/>
                <a:gd name="T6" fmla="*/ 0 w 612"/>
                <a:gd name="T7" fmla="*/ 168 h 318"/>
                <a:gd name="T8" fmla="*/ 306 w 612"/>
                <a:gd name="T9" fmla="*/ 318 h 318"/>
                <a:gd name="T10" fmla="*/ 612 w 612"/>
                <a:gd name="T11" fmla="*/ 16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318">
                  <a:moveTo>
                    <a:pt x="612" y="168"/>
                  </a:moveTo>
                  <a:cubicBezTo>
                    <a:pt x="588" y="0"/>
                    <a:pt x="588" y="0"/>
                    <a:pt x="58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71" y="259"/>
                    <a:pt x="182" y="318"/>
                    <a:pt x="306" y="318"/>
                  </a:cubicBezTo>
                  <a:cubicBezTo>
                    <a:pt x="430" y="318"/>
                    <a:pt x="541" y="259"/>
                    <a:pt x="612" y="168"/>
                  </a:cubicBezTo>
                  <a:close/>
                </a:path>
              </a:pathLst>
            </a:custGeom>
            <a:solidFill>
              <a:srgbClr val="C09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3671888" y="1135063"/>
              <a:ext cx="1163638" cy="1684338"/>
            </a:xfrm>
            <a:custGeom>
              <a:avLst/>
              <a:gdLst>
                <a:gd name="T0" fmla="*/ 0 w 459"/>
                <a:gd name="T1" fmla="*/ 134 h 664"/>
                <a:gd name="T2" fmla="*/ 120 w 459"/>
                <a:gd name="T3" fmla="*/ 14 h 664"/>
                <a:gd name="T4" fmla="*/ 166 w 459"/>
                <a:gd name="T5" fmla="*/ 10 h 664"/>
                <a:gd name="T6" fmla="*/ 459 w 459"/>
                <a:gd name="T7" fmla="*/ 346 h 664"/>
                <a:gd name="T8" fmla="*/ 212 w 459"/>
                <a:gd name="T9" fmla="*/ 664 h 664"/>
                <a:gd name="T10" fmla="*/ 0 w 459"/>
                <a:gd name="T11" fmla="*/ 13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9" h="664">
                  <a:moveTo>
                    <a:pt x="0" y="134"/>
                  </a:moveTo>
                  <a:cubicBezTo>
                    <a:pt x="120" y="14"/>
                    <a:pt x="120" y="14"/>
                    <a:pt x="120" y="14"/>
                  </a:cubicBezTo>
                  <a:cubicBezTo>
                    <a:pt x="133" y="2"/>
                    <a:pt x="152" y="0"/>
                    <a:pt x="166" y="10"/>
                  </a:cubicBezTo>
                  <a:cubicBezTo>
                    <a:pt x="361" y="151"/>
                    <a:pt x="459" y="346"/>
                    <a:pt x="459" y="346"/>
                  </a:cubicBezTo>
                  <a:cubicBezTo>
                    <a:pt x="459" y="346"/>
                    <a:pt x="389" y="593"/>
                    <a:pt x="212" y="664"/>
                  </a:cubicBezTo>
                  <a:lnTo>
                    <a:pt x="0" y="134"/>
                  </a:lnTo>
                  <a:close/>
                </a:path>
              </a:pathLst>
            </a:custGeom>
            <a:solidFill>
              <a:srgbClr val="644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12"/>
            <p:cNvSpPr>
              <a:spLocks noChangeShapeType="1"/>
            </p:cNvSpPr>
            <p:nvPr/>
          </p:nvSpPr>
          <p:spPr bwMode="auto">
            <a:xfrm>
              <a:off x="4029075" y="1117600"/>
              <a:ext cx="0" cy="0"/>
            </a:xfrm>
            <a:prstGeom prst="line">
              <a:avLst/>
            </a:prstGeom>
            <a:noFill/>
            <a:ln w="161925" cap="rnd">
              <a:solidFill>
                <a:srgbClr val="4646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4046538" y="1144588"/>
              <a:ext cx="788988" cy="1674813"/>
            </a:xfrm>
            <a:custGeom>
              <a:avLst/>
              <a:gdLst>
                <a:gd name="T0" fmla="*/ 0 w 311"/>
                <a:gd name="T1" fmla="*/ 0 h 660"/>
                <a:gd name="T2" fmla="*/ 18 w 311"/>
                <a:gd name="T3" fmla="*/ 6 h 660"/>
                <a:gd name="T4" fmla="*/ 311 w 311"/>
                <a:gd name="T5" fmla="*/ 342 h 660"/>
                <a:gd name="T6" fmla="*/ 64 w 311"/>
                <a:gd name="T7" fmla="*/ 660 h 660"/>
                <a:gd name="T8" fmla="*/ 0 w 311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660">
                  <a:moveTo>
                    <a:pt x="0" y="0"/>
                  </a:moveTo>
                  <a:cubicBezTo>
                    <a:pt x="6" y="1"/>
                    <a:pt x="13" y="2"/>
                    <a:pt x="18" y="6"/>
                  </a:cubicBezTo>
                  <a:cubicBezTo>
                    <a:pt x="213" y="147"/>
                    <a:pt x="311" y="342"/>
                    <a:pt x="311" y="342"/>
                  </a:cubicBezTo>
                  <a:cubicBezTo>
                    <a:pt x="311" y="342"/>
                    <a:pt x="241" y="589"/>
                    <a:pt x="64" y="660"/>
                  </a:cubicBezTo>
                  <a:cubicBezTo>
                    <a:pt x="64" y="660"/>
                    <a:pt x="237" y="383"/>
                    <a:pt x="0" y="0"/>
                  </a:cubicBezTo>
                  <a:close/>
                </a:path>
              </a:pathLst>
            </a:custGeom>
            <a:solidFill>
              <a:srgbClr val="553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254125" y="1135063"/>
              <a:ext cx="1163638" cy="1684338"/>
            </a:xfrm>
            <a:custGeom>
              <a:avLst/>
              <a:gdLst>
                <a:gd name="T0" fmla="*/ 459 w 459"/>
                <a:gd name="T1" fmla="*/ 134 h 664"/>
                <a:gd name="T2" fmla="*/ 339 w 459"/>
                <a:gd name="T3" fmla="*/ 14 h 664"/>
                <a:gd name="T4" fmla="*/ 293 w 459"/>
                <a:gd name="T5" fmla="*/ 10 h 664"/>
                <a:gd name="T6" fmla="*/ 0 w 459"/>
                <a:gd name="T7" fmla="*/ 346 h 664"/>
                <a:gd name="T8" fmla="*/ 247 w 459"/>
                <a:gd name="T9" fmla="*/ 664 h 664"/>
                <a:gd name="T10" fmla="*/ 459 w 459"/>
                <a:gd name="T11" fmla="*/ 13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9" h="664">
                  <a:moveTo>
                    <a:pt x="459" y="134"/>
                  </a:moveTo>
                  <a:cubicBezTo>
                    <a:pt x="339" y="14"/>
                    <a:pt x="339" y="14"/>
                    <a:pt x="339" y="14"/>
                  </a:cubicBezTo>
                  <a:cubicBezTo>
                    <a:pt x="326" y="2"/>
                    <a:pt x="307" y="0"/>
                    <a:pt x="293" y="10"/>
                  </a:cubicBezTo>
                  <a:cubicBezTo>
                    <a:pt x="98" y="151"/>
                    <a:pt x="0" y="346"/>
                    <a:pt x="0" y="346"/>
                  </a:cubicBezTo>
                  <a:cubicBezTo>
                    <a:pt x="0" y="346"/>
                    <a:pt x="70" y="593"/>
                    <a:pt x="247" y="664"/>
                  </a:cubicBezTo>
                  <a:lnTo>
                    <a:pt x="459" y="134"/>
                  </a:lnTo>
                  <a:close/>
                </a:path>
              </a:pathLst>
            </a:custGeom>
            <a:solidFill>
              <a:srgbClr val="6446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881188" y="1296988"/>
              <a:ext cx="2328863" cy="2686050"/>
            </a:xfrm>
            <a:custGeom>
              <a:avLst/>
              <a:gdLst>
                <a:gd name="T0" fmla="*/ 459 w 918"/>
                <a:gd name="T1" fmla="*/ 1059 h 1059"/>
                <a:gd name="T2" fmla="*/ 459 w 918"/>
                <a:gd name="T3" fmla="*/ 1059 h 1059"/>
                <a:gd name="T4" fmla="*/ 0 w 918"/>
                <a:gd name="T5" fmla="*/ 600 h 1059"/>
                <a:gd name="T6" fmla="*/ 0 w 918"/>
                <a:gd name="T7" fmla="*/ 459 h 1059"/>
                <a:gd name="T8" fmla="*/ 459 w 918"/>
                <a:gd name="T9" fmla="*/ 0 h 1059"/>
                <a:gd name="T10" fmla="*/ 459 w 918"/>
                <a:gd name="T11" fmla="*/ 0 h 1059"/>
                <a:gd name="T12" fmla="*/ 918 w 918"/>
                <a:gd name="T13" fmla="*/ 459 h 1059"/>
                <a:gd name="T14" fmla="*/ 918 w 918"/>
                <a:gd name="T15" fmla="*/ 600 h 1059"/>
                <a:gd name="T16" fmla="*/ 459 w 918"/>
                <a:gd name="T17" fmla="*/ 1059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8" h="1059">
                  <a:moveTo>
                    <a:pt x="459" y="1059"/>
                  </a:moveTo>
                  <a:cubicBezTo>
                    <a:pt x="459" y="1059"/>
                    <a:pt x="459" y="1059"/>
                    <a:pt x="459" y="1059"/>
                  </a:cubicBezTo>
                  <a:cubicBezTo>
                    <a:pt x="205" y="1059"/>
                    <a:pt x="0" y="853"/>
                    <a:pt x="0" y="600"/>
                  </a:cubicBezTo>
                  <a:cubicBezTo>
                    <a:pt x="0" y="459"/>
                    <a:pt x="0" y="459"/>
                    <a:pt x="0" y="459"/>
                  </a:cubicBezTo>
                  <a:cubicBezTo>
                    <a:pt x="0" y="205"/>
                    <a:pt x="205" y="0"/>
                    <a:pt x="459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713" y="0"/>
                    <a:pt x="918" y="205"/>
                    <a:pt x="918" y="459"/>
                  </a:cubicBezTo>
                  <a:cubicBezTo>
                    <a:pt x="918" y="600"/>
                    <a:pt x="918" y="600"/>
                    <a:pt x="918" y="600"/>
                  </a:cubicBezTo>
                  <a:cubicBezTo>
                    <a:pt x="918" y="853"/>
                    <a:pt x="713" y="1059"/>
                    <a:pt x="459" y="1059"/>
                  </a:cubicBezTo>
                  <a:close/>
                </a:path>
              </a:pathLst>
            </a:custGeom>
            <a:solidFill>
              <a:srgbClr val="EBC9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1881188" y="1296988"/>
              <a:ext cx="1477963" cy="2686050"/>
            </a:xfrm>
            <a:custGeom>
              <a:avLst/>
              <a:gdLst>
                <a:gd name="T0" fmla="*/ 247 w 583"/>
                <a:gd name="T1" fmla="*/ 600 h 1059"/>
                <a:gd name="T2" fmla="*/ 247 w 583"/>
                <a:gd name="T3" fmla="*/ 459 h 1059"/>
                <a:gd name="T4" fmla="*/ 583 w 583"/>
                <a:gd name="T5" fmla="*/ 17 h 1059"/>
                <a:gd name="T6" fmla="*/ 459 w 583"/>
                <a:gd name="T7" fmla="*/ 0 h 1059"/>
                <a:gd name="T8" fmla="*/ 0 w 583"/>
                <a:gd name="T9" fmla="*/ 459 h 1059"/>
                <a:gd name="T10" fmla="*/ 0 w 583"/>
                <a:gd name="T11" fmla="*/ 600 h 1059"/>
                <a:gd name="T12" fmla="*/ 459 w 583"/>
                <a:gd name="T13" fmla="*/ 1059 h 1059"/>
                <a:gd name="T14" fmla="*/ 583 w 583"/>
                <a:gd name="T15" fmla="*/ 1042 h 1059"/>
                <a:gd name="T16" fmla="*/ 247 w 583"/>
                <a:gd name="T17" fmla="*/ 600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1059">
                  <a:moveTo>
                    <a:pt x="247" y="600"/>
                  </a:moveTo>
                  <a:cubicBezTo>
                    <a:pt x="247" y="459"/>
                    <a:pt x="247" y="459"/>
                    <a:pt x="247" y="459"/>
                  </a:cubicBezTo>
                  <a:cubicBezTo>
                    <a:pt x="247" y="248"/>
                    <a:pt x="389" y="71"/>
                    <a:pt x="583" y="17"/>
                  </a:cubicBezTo>
                  <a:cubicBezTo>
                    <a:pt x="543" y="6"/>
                    <a:pt x="502" y="0"/>
                    <a:pt x="459" y="0"/>
                  </a:cubicBezTo>
                  <a:cubicBezTo>
                    <a:pt x="205" y="0"/>
                    <a:pt x="0" y="205"/>
                    <a:pt x="0" y="459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853"/>
                    <a:pt x="205" y="1059"/>
                    <a:pt x="459" y="1059"/>
                  </a:cubicBezTo>
                  <a:cubicBezTo>
                    <a:pt x="502" y="1059"/>
                    <a:pt x="543" y="1053"/>
                    <a:pt x="583" y="1042"/>
                  </a:cubicBezTo>
                  <a:cubicBezTo>
                    <a:pt x="389" y="988"/>
                    <a:pt x="247" y="811"/>
                    <a:pt x="247" y="600"/>
                  </a:cubicBezTo>
                  <a:close/>
                </a:path>
              </a:pathLst>
            </a:custGeom>
            <a:solidFill>
              <a:srgbClr val="D7B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2330450" y="3444875"/>
              <a:ext cx="1430338" cy="806450"/>
            </a:xfrm>
            <a:custGeom>
              <a:avLst/>
              <a:gdLst>
                <a:gd name="T0" fmla="*/ 2 w 564"/>
                <a:gd name="T1" fmla="*/ 0 h 318"/>
                <a:gd name="T2" fmla="*/ 0 w 564"/>
                <a:gd name="T3" fmla="*/ 35 h 318"/>
                <a:gd name="T4" fmla="*/ 282 w 564"/>
                <a:gd name="T5" fmla="*/ 318 h 318"/>
                <a:gd name="T6" fmla="*/ 564 w 564"/>
                <a:gd name="T7" fmla="*/ 35 h 318"/>
                <a:gd name="T8" fmla="*/ 562 w 564"/>
                <a:gd name="T9" fmla="*/ 0 h 318"/>
                <a:gd name="T10" fmla="*/ 2 w 564"/>
                <a:gd name="T11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4" h="318">
                  <a:moveTo>
                    <a:pt x="2" y="0"/>
                  </a:moveTo>
                  <a:cubicBezTo>
                    <a:pt x="1" y="12"/>
                    <a:pt x="0" y="23"/>
                    <a:pt x="0" y="35"/>
                  </a:cubicBezTo>
                  <a:cubicBezTo>
                    <a:pt x="0" y="191"/>
                    <a:pt x="126" y="318"/>
                    <a:pt x="282" y="318"/>
                  </a:cubicBezTo>
                  <a:cubicBezTo>
                    <a:pt x="438" y="318"/>
                    <a:pt x="564" y="191"/>
                    <a:pt x="564" y="35"/>
                  </a:cubicBezTo>
                  <a:cubicBezTo>
                    <a:pt x="564" y="23"/>
                    <a:pt x="563" y="12"/>
                    <a:pt x="56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5D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2330450" y="3444875"/>
              <a:ext cx="1430338" cy="627063"/>
            </a:xfrm>
            <a:custGeom>
              <a:avLst/>
              <a:gdLst>
                <a:gd name="T0" fmla="*/ 2 w 564"/>
                <a:gd name="T1" fmla="*/ 0 h 247"/>
                <a:gd name="T2" fmla="*/ 0 w 564"/>
                <a:gd name="T3" fmla="*/ 35 h 247"/>
                <a:gd name="T4" fmla="*/ 93 w 564"/>
                <a:gd name="T5" fmla="*/ 245 h 247"/>
                <a:gd name="T6" fmla="*/ 123 w 564"/>
                <a:gd name="T7" fmla="*/ 247 h 247"/>
                <a:gd name="T8" fmla="*/ 271 w 564"/>
                <a:gd name="T9" fmla="*/ 193 h 247"/>
                <a:gd name="T10" fmla="*/ 294 w 564"/>
                <a:gd name="T11" fmla="*/ 193 h 247"/>
                <a:gd name="T12" fmla="*/ 441 w 564"/>
                <a:gd name="T13" fmla="*/ 247 h 247"/>
                <a:gd name="T14" fmla="*/ 471 w 564"/>
                <a:gd name="T15" fmla="*/ 245 h 247"/>
                <a:gd name="T16" fmla="*/ 564 w 564"/>
                <a:gd name="T17" fmla="*/ 35 h 247"/>
                <a:gd name="T18" fmla="*/ 562 w 564"/>
                <a:gd name="T19" fmla="*/ 0 h 247"/>
                <a:gd name="T20" fmla="*/ 2 w 564"/>
                <a:gd name="T21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4" h="247">
                  <a:moveTo>
                    <a:pt x="2" y="0"/>
                  </a:moveTo>
                  <a:cubicBezTo>
                    <a:pt x="1" y="12"/>
                    <a:pt x="0" y="23"/>
                    <a:pt x="0" y="35"/>
                  </a:cubicBezTo>
                  <a:cubicBezTo>
                    <a:pt x="0" y="119"/>
                    <a:pt x="36" y="193"/>
                    <a:pt x="93" y="245"/>
                  </a:cubicBezTo>
                  <a:cubicBezTo>
                    <a:pt x="103" y="246"/>
                    <a:pt x="113" y="247"/>
                    <a:pt x="123" y="247"/>
                  </a:cubicBezTo>
                  <a:cubicBezTo>
                    <a:pt x="179" y="247"/>
                    <a:pt x="231" y="227"/>
                    <a:pt x="271" y="193"/>
                  </a:cubicBezTo>
                  <a:cubicBezTo>
                    <a:pt x="277" y="188"/>
                    <a:pt x="287" y="188"/>
                    <a:pt x="294" y="193"/>
                  </a:cubicBezTo>
                  <a:cubicBezTo>
                    <a:pt x="333" y="227"/>
                    <a:pt x="385" y="247"/>
                    <a:pt x="441" y="247"/>
                  </a:cubicBezTo>
                  <a:cubicBezTo>
                    <a:pt x="451" y="247"/>
                    <a:pt x="461" y="246"/>
                    <a:pt x="471" y="245"/>
                  </a:cubicBezTo>
                  <a:cubicBezTo>
                    <a:pt x="528" y="193"/>
                    <a:pt x="564" y="119"/>
                    <a:pt x="564" y="35"/>
                  </a:cubicBezTo>
                  <a:cubicBezTo>
                    <a:pt x="564" y="23"/>
                    <a:pt x="563" y="12"/>
                    <a:pt x="56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EBC9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9"/>
            <p:cNvSpPr>
              <a:spLocks noChangeArrowheads="1"/>
            </p:cNvSpPr>
            <p:nvPr/>
          </p:nvSpPr>
          <p:spPr bwMode="auto">
            <a:xfrm>
              <a:off x="2238375" y="3087688"/>
              <a:ext cx="806450" cy="806450"/>
            </a:xfrm>
            <a:prstGeom prst="ellipse">
              <a:avLst/>
            </a:prstGeom>
            <a:solidFill>
              <a:srgbClr val="FAE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20"/>
            <p:cNvSpPr>
              <a:spLocks noChangeArrowheads="1"/>
            </p:cNvSpPr>
            <p:nvPr/>
          </p:nvSpPr>
          <p:spPr bwMode="auto">
            <a:xfrm>
              <a:off x="3044825" y="3087688"/>
              <a:ext cx="806450" cy="806450"/>
            </a:xfrm>
            <a:prstGeom prst="ellipse">
              <a:avLst/>
            </a:prstGeom>
            <a:solidFill>
              <a:srgbClr val="FAE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21"/>
            <p:cNvSpPr>
              <a:spLocks noChangeShapeType="1"/>
            </p:cNvSpPr>
            <p:nvPr/>
          </p:nvSpPr>
          <p:spPr bwMode="auto">
            <a:xfrm>
              <a:off x="2060575" y="1117600"/>
              <a:ext cx="0" cy="0"/>
            </a:xfrm>
            <a:prstGeom prst="line">
              <a:avLst/>
            </a:prstGeom>
            <a:noFill/>
            <a:ln w="161925" cap="rnd">
              <a:solidFill>
                <a:srgbClr val="46464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2"/>
            <p:cNvSpPr>
              <a:spLocks noChangeArrowheads="1"/>
            </p:cNvSpPr>
            <p:nvPr/>
          </p:nvSpPr>
          <p:spPr bwMode="auto">
            <a:xfrm>
              <a:off x="2865438" y="3176588"/>
              <a:ext cx="360363" cy="357188"/>
            </a:xfrm>
            <a:prstGeom prst="ellipse">
              <a:avLst/>
            </a:prstGeom>
            <a:solidFill>
              <a:srgbClr val="553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1254125" y="1144588"/>
              <a:ext cx="788988" cy="1674813"/>
            </a:xfrm>
            <a:custGeom>
              <a:avLst/>
              <a:gdLst>
                <a:gd name="T0" fmla="*/ 311 w 311"/>
                <a:gd name="T1" fmla="*/ 0 h 660"/>
                <a:gd name="T2" fmla="*/ 293 w 311"/>
                <a:gd name="T3" fmla="*/ 6 h 660"/>
                <a:gd name="T4" fmla="*/ 0 w 311"/>
                <a:gd name="T5" fmla="*/ 342 h 660"/>
                <a:gd name="T6" fmla="*/ 247 w 311"/>
                <a:gd name="T7" fmla="*/ 660 h 660"/>
                <a:gd name="T8" fmla="*/ 311 w 311"/>
                <a:gd name="T9" fmla="*/ 0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660">
                  <a:moveTo>
                    <a:pt x="311" y="0"/>
                  </a:moveTo>
                  <a:cubicBezTo>
                    <a:pt x="305" y="1"/>
                    <a:pt x="298" y="2"/>
                    <a:pt x="293" y="6"/>
                  </a:cubicBezTo>
                  <a:cubicBezTo>
                    <a:pt x="98" y="147"/>
                    <a:pt x="0" y="342"/>
                    <a:pt x="0" y="342"/>
                  </a:cubicBezTo>
                  <a:cubicBezTo>
                    <a:pt x="0" y="342"/>
                    <a:pt x="70" y="589"/>
                    <a:pt x="247" y="660"/>
                  </a:cubicBezTo>
                  <a:cubicBezTo>
                    <a:pt x="247" y="660"/>
                    <a:pt x="74" y="383"/>
                    <a:pt x="311" y="0"/>
                  </a:cubicBezTo>
                  <a:close/>
                </a:path>
              </a:pathLst>
            </a:custGeom>
            <a:solidFill>
              <a:srgbClr val="553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2417763" y="2549525"/>
              <a:ext cx="177800" cy="269875"/>
            </a:xfrm>
            <a:custGeom>
              <a:avLst/>
              <a:gdLst>
                <a:gd name="T0" fmla="*/ 35 w 70"/>
                <a:gd name="T1" fmla="*/ 106 h 106"/>
                <a:gd name="T2" fmla="*/ 0 w 70"/>
                <a:gd name="T3" fmla="*/ 71 h 106"/>
                <a:gd name="T4" fmla="*/ 0 w 70"/>
                <a:gd name="T5" fmla="*/ 35 h 106"/>
                <a:gd name="T6" fmla="*/ 35 w 70"/>
                <a:gd name="T7" fmla="*/ 0 h 106"/>
                <a:gd name="T8" fmla="*/ 70 w 70"/>
                <a:gd name="T9" fmla="*/ 35 h 106"/>
                <a:gd name="T10" fmla="*/ 70 w 70"/>
                <a:gd name="T11" fmla="*/ 71 h 106"/>
                <a:gd name="T12" fmla="*/ 35 w 70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06">
                  <a:moveTo>
                    <a:pt x="35" y="106"/>
                  </a:moveTo>
                  <a:cubicBezTo>
                    <a:pt x="16" y="106"/>
                    <a:pt x="0" y="90"/>
                    <a:pt x="0" y="7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0" y="16"/>
                    <a:pt x="70" y="35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90"/>
                    <a:pt x="55" y="106"/>
                    <a:pt x="35" y="106"/>
                  </a:cubicBezTo>
                  <a:close/>
                </a:path>
              </a:pathLst>
            </a:custGeom>
            <a:solidFill>
              <a:srgbClr val="553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3494088" y="2549525"/>
              <a:ext cx="177800" cy="269875"/>
            </a:xfrm>
            <a:custGeom>
              <a:avLst/>
              <a:gdLst>
                <a:gd name="T0" fmla="*/ 35 w 70"/>
                <a:gd name="T1" fmla="*/ 106 h 106"/>
                <a:gd name="T2" fmla="*/ 0 w 70"/>
                <a:gd name="T3" fmla="*/ 71 h 106"/>
                <a:gd name="T4" fmla="*/ 0 w 70"/>
                <a:gd name="T5" fmla="*/ 35 h 106"/>
                <a:gd name="T6" fmla="*/ 35 w 70"/>
                <a:gd name="T7" fmla="*/ 0 h 106"/>
                <a:gd name="T8" fmla="*/ 70 w 70"/>
                <a:gd name="T9" fmla="*/ 35 h 106"/>
                <a:gd name="T10" fmla="*/ 70 w 70"/>
                <a:gd name="T11" fmla="*/ 71 h 106"/>
                <a:gd name="T12" fmla="*/ 35 w 70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06">
                  <a:moveTo>
                    <a:pt x="35" y="106"/>
                  </a:moveTo>
                  <a:cubicBezTo>
                    <a:pt x="15" y="106"/>
                    <a:pt x="0" y="90"/>
                    <a:pt x="0" y="7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54" y="0"/>
                    <a:pt x="70" y="16"/>
                    <a:pt x="70" y="35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90"/>
                    <a:pt x="54" y="106"/>
                    <a:pt x="35" y="106"/>
                  </a:cubicBezTo>
                  <a:close/>
                </a:path>
              </a:pathLst>
            </a:custGeom>
            <a:solidFill>
              <a:srgbClr val="5537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500100" y="3093131"/>
            <a:ext cx="4528752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年轻人</a:t>
            </a:r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月均宠物支出为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631.7</a:t>
            </a:r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元</a:t>
            </a:r>
            <a:endParaRPr lang="zh-CN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00100" y="5748337"/>
            <a:ext cx="5109091" cy="461665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bg1"/>
                </a:solidFill>
                <a:latin typeface="+mj-ea"/>
                <a:ea typeface="+mj-ea"/>
              </a:rPr>
              <a:t>宠物剪毛费用平均高于自身理发</a:t>
            </a:r>
            <a:r>
              <a:rPr lang="zh-CN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费用</a:t>
            </a:r>
            <a:endParaRPr lang="zh-CN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31629" y="2072025"/>
            <a:ext cx="5176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chemeClr val="accent4"/>
                </a:solidFill>
                <a:latin typeface="Impact" panose="020B0806030902050204" pitchFamily="34" charset="0"/>
                <a:ea typeface="+mj-ea"/>
              </a:rPr>
              <a:t>￥</a:t>
            </a:r>
            <a:r>
              <a:rPr lang="en-US" altLang="zh-CN" sz="7200" b="1" dirty="0" smtClean="0">
                <a:solidFill>
                  <a:schemeClr val="accent4"/>
                </a:solidFill>
                <a:latin typeface="Impact" panose="020B0806030902050204" pitchFamily="34" charset="0"/>
                <a:ea typeface="+mj-ea"/>
              </a:rPr>
              <a:t>631.7/</a:t>
            </a:r>
            <a:r>
              <a:rPr lang="zh-CN" altLang="en-US" sz="7200" b="1" dirty="0" smtClean="0">
                <a:solidFill>
                  <a:schemeClr val="accent4"/>
                </a:solidFill>
                <a:latin typeface="Impact" panose="020B0806030902050204" pitchFamily="34" charset="0"/>
                <a:ea typeface="+mj-ea"/>
              </a:rPr>
              <a:t>月</a:t>
            </a:r>
            <a:endParaRPr lang="zh-CN" altLang="zh-CN" sz="7200" b="1" dirty="0">
              <a:solidFill>
                <a:schemeClr val="accent4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 rot="20206504">
            <a:off x="1639400" y="414338"/>
            <a:ext cx="1968500" cy="1414462"/>
          </a:xfrm>
          <a:custGeom>
            <a:avLst/>
            <a:gdLst>
              <a:gd name="T0" fmla="*/ 2346 w 4562"/>
              <a:gd name="T1" fmla="*/ 673 h 3277"/>
              <a:gd name="T2" fmla="*/ 2622 w 4562"/>
              <a:gd name="T3" fmla="*/ 341 h 3277"/>
              <a:gd name="T4" fmla="*/ 2523 w 4562"/>
              <a:gd name="T5" fmla="*/ 100 h 3277"/>
              <a:gd name="T6" fmla="*/ 2281 w 4562"/>
              <a:gd name="T7" fmla="*/ 0 h 3277"/>
              <a:gd name="T8" fmla="*/ 2040 w 4562"/>
              <a:gd name="T9" fmla="*/ 100 h 3277"/>
              <a:gd name="T10" fmla="*/ 1940 w 4562"/>
              <a:gd name="T11" fmla="*/ 341 h 3277"/>
              <a:gd name="T12" fmla="*/ 2189 w 4562"/>
              <a:gd name="T13" fmla="*/ 668 h 3277"/>
              <a:gd name="T14" fmla="*/ 1360 w 4562"/>
              <a:gd name="T15" fmla="*/ 2125 h 3277"/>
              <a:gd name="T16" fmla="*/ 433 w 4562"/>
              <a:gd name="T17" fmla="*/ 1313 h 3277"/>
              <a:gd name="T18" fmla="*/ 571 w 4562"/>
              <a:gd name="T19" fmla="*/ 1074 h 3277"/>
              <a:gd name="T20" fmla="*/ 286 w 4562"/>
              <a:gd name="T21" fmla="*/ 793 h 3277"/>
              <a:gd name="T22" fmla="*/ 0 w 4562"/>
              <a:gd name="T23" fmla="*/ 1074 h 3277"/>
              <a:gd name="T24" fmla="*/ 286 w 4562"/>
              <a:gd name="T25" fmla="*/ 1355 h 3277"/>
              <a:gd name="T26" fmla="*/ 401 w 4562"/>
              <a:gd name="T27" fmla="*/ 1332 h 3277"/>
              <a:gd name="T28" fmla="*/ 719 w 4562"/>
              <a:gd name="T29" fmla="*/ 2917 h 3277"/>
              <a:gd name="T30" fmla="*/ 2281 w 4562"/>
              <a:gd name="T31" fmla="*/ 3277 h 3277"/>
              <a:gd name="T32" fmla="*/ 3834 w 4562"/>
              <a:gd name="T33" fmla="*/ 2917 h 3277"/>
              <a:gd name="T34" fmla="*/ 4222 w 4562"/>
              <a:gd name="T35" fmla="*/ 1355 h 3277"/>
              <a:gd name="T36" fmla="*/ 3304 w 4562"/>
              <a:gd name="T37" fmla="*/ 2138 h 3277"/>
              <a:gd name="T38" fmla="*/ 2346 w 4562"/>
              <a:gd name="T39" fmla="*/ 673 h 3277"/>
              <a:gd name="T40" fmla="*/ 4277 w 4562"/>
              <a:gd name="T41" fmla="*/ 793 h 3277"/>
              <a:gd name="T42" fmla="*/ 3991 w 4562"/>
              <a:gd name="T43" fmla="*/ 1074 h 3277"/>
              <a:gd name="T44" fmla="*/ 4277 w 4562"/>
              <a:gd name="T45" fmla="*/ 1355 h 3277"/>
              <a:gd name="T46" fmla="*/ 4562 w 4562"/>
              <a:gd name="T47" fmla="*/ 1074 h 3277"/>
              <a:gd name="T48" fmla="*/ 4277 w 4562"/>
              <a:gd name="T49" fmla="*/ 793 h 3277"/>
              <a:gd name="T50" fmla="*/ 4277 w 4562"/>
              <a:gd name="T51" fmla="*/ 793 h 3277"/>
              <a:gd name="T52" fmla="*/ 4277 w 4562"/>
              <a:gd name="T53" fmla="*/ 793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562" h="3277">
                <a:moveTo>
                  <a:pt x="2346" y="673"/>
                </a:moveTo>
                <a:cubicBezTo>
                  <a:pt x="2503" y="641"/>
                  <a:pt x="2622" y="507"/>
                  <a:pt x="2622" y="341"/>
                </a:cubicBezTo>
                <a:cubicBezTo>
                  <a:pt x="2622" y="251"/>
                  <a:pt x="2587" y="164"/>
                  <a:pt x="2523" y="100"/>
                </a:cubicBezTo>
                <a:cubicBezTo>
                  <a:pt x="2459" y="36"/>
                  <a:pt x="2372" y="0"/>
                  <a:pt x="2281" y="0"/>
                </a:cubicBezTo>
                <a:cubicBezTo>
                  <a:pt x="2191" y="0"/>
                  <a:pt x="2104" y="36"/>
                  <a:pt x="2040" y="100"/>
                </a:cubicBezTo>
                <a:cubicBezTo>
                  <a:pt x="1976" y="164"/>
                  <a:pt x="1940" y="251"/>
                  <a:pt x="1940" y="341"/>
                </a:cubicBezTo>
                <a:cubicBezTo>
                  <a:pt x="1940" y="498"/>
                  <a:pt x="2046" y="627"/>
                  <a:pt x="2189" y="668"/>
                </a:cubicBezTo>
                <a:cubicBezTo>
                  <a:pt x="1360" y="2125"/>
                  <a:pt x="1360" y="2125"/>
                  <a:pt x="1360" y="2125"/>
                </a:cubicBezTo>
                <a:cubicBezTo>
                  <a:pt x="433" y="1313"/>
                  <a:pt x="433" y="1313"/>
                  <a:pt x="433" y="1313"/>
                </a:cubicBezTo>
                <a:cubicBezTo>
                  <a:pt x="516" y="1263"/>
                  <a:pt x="571" y="1175"/>
                  <a:pt x="571" y="1074"/>
                </a:cubicBezTo>
                <a:cubicBezTo>
                  <a:pt x="571" y="917"/>
                  <a:pt x="442" y="793"/>
                  <a:pt x="286" y="793"/>
                </a:cubicBezTo>
                <a:cubicBezTo>
                  <a:pt x="129" y="793"/>
                  <a:pt x="0" y="917"/>
                  <a:pt x="0" y="1074"/>
                </a:cubicBezTo>
                <a:cubicBezTo>
                  <a:pt x="0" y="1231"/>
                  <a:pt x="129" y="1355"/>
                  <a:pt x="286" y="1355"/>
                </a:cubicBezTo>
                <a:cubicBezTo>
                  <a:pt x="327" y="1355"/>
                  <a:pt x="364" y="1346"/>
                  <a:pt x="401" y="1332"/>
                </a:cubicBezTo>
                <a:cubicBezTo>
                  <a:pt x="719" y="2917"/>
                  <a:pt x="719" y="2917"/>
                  <a:pt x="719" y="2917"/>
                </a:cubicBezTo>
                <a:cubicBezTo>
                  <a:pt x="871" y="3125"/>
                  <a:pt x="1512" y="3277"/>
                  <a:pt x="2281" y="3277"/>
                </a:cubicBezTo>
                <a:cubicBezTo>
                  <a:pt x="3032" y="3277"/>
                  <a:pt x="3664" y="3116"/>
                  <a:pt x="3834" y="2917"/>
                </a:cubicBezTo>
                <a:cubicBezTo>
                  <a:pt x="4222" y="1355"/>
                  <a:pt x="4222" y="1355"/>
                  <a:pt x="4222" y="1355"/>
                </a:cubicBezTo>
                <a:cubicBezTo>
                  <a:pt x="3304" y="2138"/>
                  <a:pt x="3304" y="2138"/>
                  <a:pt x="3304" y="2138"/>
                </a:cubicBezTo>
                <a:lnTo>
                  <a:pt x="2346" y="673"/>
                </a:lnTo>
                <a:close/>
                <a:moveTo>
                  <a:pt x="4277" y="793"/>
                </a:moveTo>
                <a:cubicBezTo>
                  <a:pt x="4120" y="793"/>
                  <a:pt x="3991" y="917"/>
                  <a:pt x="3991" y="1074"/>
                </a:cubicBezTo>
                <a:cubicBezTo>
                  <a:pt x="3991" y="1231"/>
                  <a:pt x="4120" y="1355"/>
                  <a:pt x="4277" y="1355"/>
                </a:cubicBezTo>
                <a:cubicBezTo>
                  <a:pt x="4433" y="1355"/>
                  <a:pt x="4562" y="1231"/>
                  <a:pt x="4562" y="1074"/>
                </a:cubicBezTo>
                <a:cubicBezTo>
                  <a:pt x="4562" y="917"/>
                  <a:pt x="4433" y="793"/>
                  <a:pt x="4277" y="793"/>
                </a:cubicBezTo>
                <a:close/>
                <a:moveTo>
                  <a:pt x="4277" y="793"/>
                </a:moveTo>
                <a:cubicBezTo>
                  <a:pt x="4277" y="793"/>
                  <a:pt x="4277" y="793"/>
                  <a:pt x="4277" y="79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 rot="810414">
            <a:off x="1050903" y="3989076"/>
            <a:ext cx="1902155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年度支出</a:t>
            </a:r>
            <a:endParaRPr lang="en-US" altLang="zh-CN" sz="3200" b="1" dirty="0" smtClean="0"/>
          </a:p>
        </p:txBody>
      </p:sp>
      <p:sp>
        <p:nvSpPr>
          <p:cNvPr id="21" name="文本框 20"/>
          <p:cNvSpPr txBox="1"/>
          <p:nvPr/>
        </p:nvSpPr>
        <p:spPr>
          <a:xfrm>
            <a:off x="2401222" y="5280279"/>
            <a:ext cx="25732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553732"/>
                </a:solidFill>
                <a:latin typeface="Impact" panose="020B0806030902050204" pitchFamily="34" charset="0"/>
              </a:rPr>
              <a:t>11.5</a:t>
            </a:r>
            <a:r>
              <a:rPr lang="zh-CN" altLang="en-US" sz="5400" b="1" dirty="0" smtClean="0">
                <a:solidFill>
                  <a:srgbClr val="553732"/>
                </a:solidFill>
                <a:latin typeface="Impact" panose="020B0806030902050204" pitchFamily="34" charset="0"/>
              </a:rPr>
              <a:t>万</a:t>
            </a:r>
            <a:endParaRPr lang="zh-CN" altLang="zh-CN" sz="5400" b="1" dirty="0">
              <a:solidFill>
                <a:srgbClr val="553732"/>
              </a:solidFill>
              <a:latin typeface="Impact" panose="020B080603090205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52079" y="4510475"/>
            <a:ext cx="1440665" cy="584775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3"/>
                </a:solidFill>
              </a:rPr>
              <a:t>TOP.1</a:t>
            </a:r>
            <a:endParaRPr lang="zh-CN" altLang="zh-CN" sz="3200" b="1" dirty="0">
              <a:solidFill>
                <a:schemeClr val="accent3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286491" y="3990976"/>
            <a:ext cx="1604962" cy="1563686"/>
            <a:chOff x="5610226" y="3990976"/>
            <a:chExt cx="1604962" cy="1563686"/>
          </a:xfrm>
          <a:solidFill>
            <a:schemeClr val="accent4"/>
          </a:solidFill>
        </p:grpSpPr>
        <p:sp>
          <p:nvSpPr>
            <p:cNvPr id="48" name="Freeform 30"/>
            <p:cNvSpPr>
              <a:spLocks noEditPoints="1"/>
            </p:cNvSpPr>
            <p:nvPr/>
          </p:nvSpPr>
          <p:spPr bwMode="auto">
            <a:xfrm>
              <a:off x="6143626" y="4343400"/>
              <a:ext cx="320675" cy="320675"/>
            </a:xfrm>
            <a:custGeom>
              <a:avLst/>
              <a:gdLst>
                <a:gd name="T0" fmla="*/ 79 w 79"/>
                <a:gd name="T1" fmla="*/ 39 h 79"/>
                <a:gd name="T2" fmla="*/ 39 w 79"/>
                <a:gd name="T3" fmla="*/ 79 h 79"/>
                <a:gd name="T4" fmla="*/ 0 w 79"/>
                <a:gd name="T5" fmla="*/ 39 h 79"/>
                <a:gd name="T6" fmla="*/ 39 w 79"/>
                <a:gd name="T7" fmla="*/ 0 h 79"/>
                <a:gd name="T8" fmla="*/ 79 w 79"/>
                <a:gd name="T9" fmla="*/ 39 h 79"/>
                <a:gd name="T10" fmla="*/ 79 w 79"/>
                <a:gd name="T11" fmla="*/ 39 h 79"/>
                <a:gd name="T12" fmla="*/ 79 w 79"/>
                <a:gd name="T13" fmla="*/ 3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9">
                  <a:moveTo>
                    <a:pt x="79" y="39"/>
                  </a:moveTo>
                  <a:cubicBezTo>
                    <a:pt x="79" y="61"/>
                    <a:pt x="61" y="79"/>
                    <a:pt x="39" y="79"/>
                  </a:cubicBezTo>
                  <a:cubicBezTo>
                    <a:pt x="18" y="79"/>
                    <a:pt x="0" y="61"/>
                    <a:pt x="0" y="39"/>
                  </a:cubicBezTo>
                  <a:cubicBezTo>
                    <a:pt x="0" y="17"/>
                    <a:pt x="18" y="0"/>
                    <a:pt x="39" y="0"/>
                  </a:cubicBezTo>
                  <a:cubicBezTo>
                    <a:pt x="61" y="0"/>
                    <a:pt x="79" y="17"/>
                    <a:pt x="79" y="39"/>
                  </a:cubicBezTo>
                  <a:close/>
                  <a:moveTo>
                    <a:pt x="79" y="39"/>
                  </a:moveTo>
                  <a:cubicBezTo>
                    <a:pt x="79" y="39"/>
                    <a:pt x="79" y="39"/>
                    <a:pt x="79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"/>
            <p:cNvSpPr>
              <a:spLocks noEditPoints="1"/>
            </p:cNvSpPr>
            <p:nvPr/>
          </p:nvSpPr>
          <p:spPr bwMode="auto">
            <a:xfrm>
              <a:off x="6867526" y="3990976"/>
              <a:ext cx="339725" cy="349250"/>
            </a:xfrm>
            <a:custGeom>
              <a:avLst/>
              <a:gdLst>
                <a:gd name="T0" fmla="*/ 84 w 84"/>
                <a:gd name="T1" fmla="*/ 43 h 86"/>
                <a:gd name="T2" fmla="*/ 42 w 84"/>
                <a:gd name="T3" fmla="*/ 86 h 86"/>
                <a:gd name="T4" fmla="*/ 0 w 84"/>
                <a:gd name="T5" fmla="*/ 43 h 86"/>
                <a:gd name="T6" fmla="*/ 42 w 84"/>
                <a:gd name="T7" fmla="*/ 0 h 86"/>
                <a:gd name="T8" fmla="*/ 84 w 84"/>
                <a:gd name="T9" fmla="*/ 43 h 86"/>
                <a:gd name="T10" fmla="*/ 84 w 84"/>
                <a:gd name="T11" fmla="*/ 43 h 86"/>
                <a:gd name="T12" fmla="*/ 84 w 84"/>
                <a:gd name="T13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6">
                  <a:moveTo>
                    <a:pt x="84" y="43"/>
                  </a:moveTo>
                  <a:cubicBezTo>
                    <a:pt x="84" y="67"/>
                    <a:pt x="65" y="86"/>
                    <a:pt x="42" y="86"/>
                  </a:cubicBezTo>
                  <a:cubicBezTo>
                    <a:pt x="19" y="86"/>
                    <a:pt x="0" y="67"/>
                    <a:pt x="0" y="43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5" y="0"/>
                    <a:pt x="84" y="19"/>
                    <a:pt x="84" y="43"/>
                  </a:cubicBezTo>
                  <a:close/>
                  <a:moveTo>
                    <a:pt x="84" y="43"/>
                  </a:moveTo>
                  <a:cubicBezTo>
                    <a:pt x="84" y="43"/>
                    <a:pt x="84" y="43"/>
                    <a:pt x="84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2"/>
            <p:cNvSpPr>
              <a:spLocks noEditPoints="1"/>
            </p:cNvSpPr>
            <p:nvPr/>
          </p:nvSpPr>
          <p:spPr bwMode="auto">
            <a:xfrm>
              <a:off x="6430963" y="4194175"/>
              <a:ext cx="784225" cy="1355725"/>
            </a:xfrm>
            <a:custGeom>
              <a:avLst/>
              <a:gdLst>
                <a:gd name="T0" fmla="*/ 178 w 194"/>
                <a:gd name="T1" fmla="*/ 54 h 335"/>
                <a:gd name="T2" fmla="*/ 123 w 194"/>
                <a:gd name="T3" fmla="*/ 53 h 335"/>
                <a:gd name="T4" fmla="*/ 47 w 194"/>
                <a:gd name="T5" fmla="*/ 64 h 335"/>
                <a:gd name="T6" fmla="*/ 3 w 194"/>
                <a:gd name="T7" fmla="*/ 2 h 335"/>
                <a:gd name="T8" fmla="*/ 0 w 194"/>
                <a:gd name="T9" fmla="*/ 0 h 335"/>
                <a:gd name="T10" fmla="*/ 31 w 194"/>
                <a:gd name="T11" fmla="*/ 63 h 335"/>
                <a:gd name="T12" fmla="*/ 40 w 194"/>
                <a:gd name="T13" fmla="*/ 65 h 335"/>
                <a:gd name="T14" fmla="*/ 40 w 194"/>
                <a:gd name="T15" fmla="*/ 69 h 335"/>
                <a:gd name="T16" fmla="*/ 39 w 194"/>
                <a:gd name="T17" fmla="*/ 67 h 335"/>
                <a:gd name="T18" fmla="*/ 32 w 194"/>
                <a:gd name="T19" fmla="*/ 65 h 335"/>
                <a:gd name="T20" fmla="*/ 34 w 194"/>
                <a:gd name="T21" fmla="*/ 71 h 335"/>
                <a:gd name="T22" fmla="*/ 28 w 194"/>
                <a:gd name="T23" fmla="*/ 109 h 335"/>
                <a:gd name="T24" fmla="*/ 26 w 194"/>
                <a:gd name="T25" fmla="*/ 128 h 335"/>
                <a:gd name="T26" fmla="*/ 50 w 194"/>
                <a:gd name="T27" fmla="*/ 138 h 335"/>
                <a:gd name="T28" fmla="*/ 58 w 194"/>
                <a:gd name="T29" fmla="*/ 114 h 335"/>
                <a:gd name="T30" fmla="*/ 57 w 194"/>
                <a:gd name="T31" fmla="*/ 114 h 335"/>
                <a:gd name="T32" fmla="*/ 58 w 194"/>
                <a:gd name="T33" fmla="*/ 114 h 335"/>
                <a:gd name="T34" fmla="*/ 47 w 194"/>
                <a:gd name="T35" fmla="*/ 88 h 335"/>
                <a:gd name="T36" fmla="*/ 52 w 194"/>
                <a:gd name="T37" fmla="*/ 88 h 335"/>
                <a:gd name="T38" fmla="*/ 63 w 194"/>
                <a:gd name="T39" fmla="*/ 112 h 335"/>
                <a:gd name="T40" fmla="*/ 64 w 194"/>
                <a:gd name="T41" fmla="*/ 113 h 335"/>
                <a:gd name="T42" fmla="*/ 87 w 194"/>
                <a:gd name="T43" fmla="*/ 124 h 335"/>
                <a:gd name="T44" fmla="*/ 95 w 194"/>
                <a:gd name="T45" fmla="*/ 99 h 335"/>
                <a:gd name="T46" fmla="*/ 79 w 194"/>
                <a:gd name="T47" fmla="*/ 88 h 335"/>
                <a:gd name="T48" fmla="*/ 71 w 194"/>
                <a:gd name="T49" fmla="*/ 85 h 335"/>
                <a:gd name="T50" fmla="*/ 123 w 194"/>
                <a:gd name="T51" fmla="*/ 83 h 335"/>
                <a:gd name="T52" fmla="*/ 122 w 194"/>
                <a:gd name="T53" fmla="*/ 184 h 335"/>
                <a:gd name="T54" fmla="*/ 115 w 194"/>
                <a:gd name="T55" fmla="*/ 251 h 335"/>
                <a:gd name="T56" fmla="*/ 121 w 194"/>
                <a:gd name="T57" fmla="*/ 316 h 335"/>
                <a:gd name="T58" fmla="*/ 103 w 194"/>
                <a:gd name="T59" fmla="*/ 316 h 335"/>
                <a:gd name="T60" fmla="*/ 103 w 194"/>
                <a:gd name="T61" fmla="*/ 335 h 335"/>
                <a:gd name="T62" fmla="*/ 165 w 194"/>
                <a:gd name="T63" fmla="*/ 335 h 335"/>
                <a:gd name="T64" fmla="*/ 165 w 194"/>
                <a:gd name="T65" fmla="*/ 193 h 335"/>
                <a:gd name="T66" fmla="*/ 179 w 194"/>
                <a:gd name="T67" fmla="*/ 179 h 335"/>
                <a:gd name="T68" fmla="*/ 178 w 194"/>
                <a:gd name="T69" fmla="*/ 54 h 335"/>
                <a:gd name="T70" fmla="*/ 37 w 194"/>
                <a:gd name="T71" fmla="*/ 60 h 335"/>
                <a:gd name="T72" fmla="*/ 33 w 194"/>
                <a:gd name="T73" fmla="*/ 59 h 335"/>
                <a:gd name="T74" fmla="*/ 35 w 194"/>
                <a:gd name="T75" fmla="*/ 55 h 335"/>
                <a:gd name="T76" fmla="*/ 38 w 194"/>
                <a:gd name="T77" fmla="*/ 57 h 335"/>
                <a:gd name="T78" fmla="*/ 37 w 194"/>
                <a:gd name="T79" fmla="*/ 60 h 335"/>
                <a:gd name="T80" fmla="*/ 53 w 194"/>
                <a:gd name="T81" fmla="*/ 116 h 335"/>
                <a:gd name="T82" fmla="*/ 47 w 194"/>
                <a:gd name="T83" fmla="*/ 133 h 335"/>
                <a:gd name="T84" fmla="*/ 31 w 194"/>
                <a:gd name="T85" fmla="*/ 126 h 335"/>
                <a:gd name="T86" fmla="*/ 36 w 194"/>
                <a:gd name="T87" fmla="*/ 109 h 335"/>
                <a:gd name="T88" fmla="*/ 53 w 194"/>
                <a:gd name="T89" fmla="*/ 116 h 335"/>
                <a:gd name="T90" fmla="*/ 74 w 194"/>
                <a:gd name="T91" fmla="*/ 94 h 335"/>
                <a:gd name="T92" fmla="*/ 90 w 194"/>
                <a:gd name="T93" fmla="*/ 102 h 335"/>
                <a:gd name="T94" fmla="*/ 85 w 194"/>
                <a:gd name="T95" fmla="*/ 119 h 335"/>
                <a:gd name="T96" fmla="*/ 69 w 194"/>
                <a:gd name="T97" fmla="*/ 111 h 335"/>
                <a:gd name="T98" fmla="*/ 74 w 194"/>
                <a:gd name="T99" fmla="*/ 94 h 335"/>
                <a:gd name="T100" fmla="*/ 74 w 194"/>
                <a:gd name="T101" fmla="*/ 94 h 335"/>
                <a:gd name="T102" fmla="*/ 74 w 194"/>
                <a:gd name="T103" fmla="*/ 9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4" h="335">
                  <a:moveTo>
                    <a:pt x="178" y="54"/>
                  </a:moveTo>
                  <a:cubicBezTo>
                    <a:pt x="163" y="42"/>
                    <a:pt x="136" y="49"/>
                    <a:pt x="123" y="53"/>
                  </a:cubicBezTo>
                  <a:cubicBezTo>
                    <a:pt x="108" y="59"/>
                    <a:pt x="80" y="64"/>
                    <a:pt x="47" y="64"/>
                  </a:cubicBezTo>
                  <a:cubicBezTo>
                    <a:pt x="39" y="53"/>
                    <a:pt x="3" y="2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3" y="68"/>
                    <a:pt x="33" y="71"/>
                    <a:pt x="34" y="71"/>
                  </a:cubicBezTo>
                  <a:cubicBezTo>
                    <a:pt x="38" y="90"/>
                    <a:pt x="28" y="108"/>
                    <a:pt x="28" y="109"/>
                  </a:cubicBezTo>
                  <a:cubicBezTo>
                    <a:pt x="24" y="114"/>
                    <a:pt x="24" y="121"/>
                    <a:pt x="26" y="128"/>
                  </a:cubicBezTo>
                  <a:cubicBezTo>
                    <a:pt x="31" y="137"/>
                    <a:pt x="41" y="142"/>
                    <a:pt x="50" y="138"/>
                  </a:cubicBezTo>
                  <a:cubicBezTo>
                    <a:pt x="58" y="135"/>
                    <a:pt x="62" y="124"/>
                    <a:pt x="58" y="114"/>
                  </a:cubicBezTo>
                  <a:cubicBezTo>
                    <a:pt x="58" y="114"/>
                    <a:pt x="58" y="114"/>
                    <a:pt x="57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9" y="88"/>
                    <a:pt x="50" y="88"/>
                    <a:pt x="52" y="88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4" y="113"/>
                    <a:pt x="64" y="113"/>
                  </a:cubicBezTo>
                  <a:cubicBezTo>
                    <a:pt x="68" y="123"/>
                    <a:pt x="78" y="127"/>
                    <a:pt x="87" y="124"/>
                  </a:cubicBezTo>
                  <a:cubicBezTo>
                    <a:pt x="96" y="120"/>
                    <a:pt x="99" y="109"/>
                    <a:pt x="95" y="99"/>
                  </a:cubicBezTo>
                  <a:cubicBezTo>
                    <a:pt x="92" y="92"/>
                    <a:pt x="86" y="88"/>
                    <a:pt x="79" y="88"/>
                  </a:cubicBezTo>
                  <a:cubicBezTo>
                    <a:pt x="79" y="87"/>
                    <a:pt x="75" y="87"/>
                    <a:pt x="71" y="85"/>
                  </a:cubicBezTo>
                  <a:cubicBezTo>
                    <a:pt x="95" y="81"/>
                    <a:pt x="123" y="78"/>
                    <a:pt x="123" y="83"/>
                  </a:cubicBezTo>
                  <a:cubicBezTo>
                    <a:pt x="122" y="92"/>
                    <a:pt x="119" y="182"/>
                    <a:pt x="122" y="184"/>
                  </a:cubicBezTo>
                  <a:cubicBezTo>
                    <a:pt x="115" y="251"/>
                    <a:pt x="115" y="251"/>
                    <a:pt x="115" y="251"/>
                  </a:cubicBezTo>
                  <a:cubicBezTo>
                    <a:pt x="121" y="316"/>
                    <a:pt x="121" y="316"/>
                    <a:pt x="121" y="316"/>
                  </a:cubicBezTo>
                  <a:cubicBezTo>
                    <a:pt x="103" y="316"/>
                    <a:pt x="103" y="316"/>
                    <a:pt x="103" y="316"/>
                  </a:cubicBezTo>
                  <a:cubicBezTo>
                    <a:pt x="103" y="335"/>
                    <a:pt x="103" y="335"/>
                    <a:pt x="103" y="335"/>
                  </a:cubicBezTo>
                  <a:cubicBezTo>
                    <a:pt x="165" y="335"/>
                    <a:pt x="165" y="335"/>
                    <a:pt x="165" y="335"/>
                  </a:cubicBezTo>
                  <a:cubicBezTo>
                    <a:pt x="165" y="193"/>
                    <a:pt x="165" y="193"/>
                    <a:pt x="165" y="193"/>
                  </a:cubicBezTo>
                  <a:cubicBezTo>
                    <a:pt x="173" y="191"/>
                    <a:pt x="178" y="187"/>
                    <a:pt x="179" y="179"/>
                  </a:cubicBezTo>
                  <a:cubicBezTo>
                    <a:pt x="182" y="154"/>
                    <a:pt x="194" y="68"/>
                    <a:pt x="178" y="54"/>
                  </a:cubicBezTo>
                  <a:close/>
                  <a:moveTo>
                    <a:pt x="37" y="60"/>
                  </a:moveTo>
                  <a:cubicBezTo>
                    <a:pt x="35" y="61"/>
                    <a:pt x="34" y="60"/>
                    <a:pt x="33" y="59"/>
                  </a:cubicBezTo>
                  <a:cubicBezTo>
                    <a:pt x="32" y="57"/>
                    <a:pt x="33" y="56"/>
                    <a:pt x="35" y="55"/>
                  </a:cubicBezTo>
                  <a:cubicBezTo>
                    <a:pt x="36" y="54"/>
                    <a:pt x="38" y="55"/>
                    <a:pt x="38" y="57"/>
                  </a:cubicBezTo>
                  <a:cubicBezTo>
                    <a:pt x="39" y="58"/>
                    <a:pt x="38" y="60"/>
                    <a:pt x="37" y="60"/>
                  </a:cubicBezTo>
                  <a:close/>
                  <a:moveTo>
                    <a:pt x="53" y="116"/>
                  </a:moveTo>
                  <a:cubicBezTo>
                    <a:pt x="55" y="123"/>
                    <a:pt x="53" y="131"/>
                    <a:pt x="47" y="133"/>
                  </a:cubicBezTo>
                  <a:cubicBezTo>
                    <a:pt x="42" y="136"/>
                    <a:pt x="34" y="132"/>
                    <a:pt x="31" y="126"/>
                  </a:cubicBezTo>
                  <a:cubicBezTo>
                    <a:pt x="28" y="119"/>
                    <a:pt x="31" y="111"/>
                    <a:pt x="36" y="109"/>
                  </a:cubicBezTo>
                  <a:cubicBezTo>
                    <a:pt x="42" y="106"/>
                    <a:pt x="49" y="109"/>
                    <a:pt x="53" y="116"/>
                  </a:cubicBezTo>
                  <a:close/>
                  <a:moveTo>
                    <a:pt x="74" y="94"/>
                  </a:moveTo>
                  <a:cubicBezTo>
                    <a:pt x="80" y="91"/>
                    <a:pt x="87" y="95"/>
                    <a:pt x="90" y="102"/>
                  </a:cubicBezTo>
                  <a:cubicBezTo>
                    <a:pt x="93" y="108"/>
                    <a:pt x="91" y="116"/>
                    <a:pt x="85" y="119"/>
                  </a:cubicBezTo>
                  <a:cubicBezTo>
                    <a:pt x="79" y="121"/>
                    <a:pt x="72" y="118"/>
                    <a:pt x="69" y="111"/>
                  </a:cubicBezTo>
                  <a:cubicBezTo>
                    <a:pt x="66" y="104"/>
                    <a:pt x="68" y="96"/>
                    <a:pt x="74" y="94"/>
                  </a:cubicBezTo>
                  <a:close/>
                  <a:moveTo>
                    <a:pt x="74" y="94"/>
                  </a:moveTo>
                  <a:cubicBezTo>
                    <a:pt x="74" y="94"/>
                    <a:pt x="74" y="94"/>
                    <a:pt x="74" y="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3"/>
            <p:cNvSpPr>
              <a:spLocks noEditPoints="1"/>
            </p:cNvSpPr>
            <p:nvPr/>
          </p:nvSpPr>
          <p:spPr bwMode="auto">
            <a:xfrm>
              <a:off x="6492876" y="4157663"/>
              <a:ext cx="92075" cy="230187"/>
            </a:xfrm>
            <a:custGeom>
              <a:avLst/>
              <a:gdLst>
                <a:gd name="T0" fmla="*/ 23 w 23"/>
                <a:gd name="T1" fmla="*/ 57 h 57"/>
                <a:gd name="T2" fmla="*/ 1 w 23"/>
                <a:gd name="T3" fmla="*/ 0 h 57"/>
                <a:gd name="T4" fmla="*/ 0 w 23"/>
                <a:gd name="T5" fmla="*/ 4 h 57"/>
                <a:gd name="T6" fmla="*/ 7 w 23"/>
                <a:gd name="T7" fmla="*/ 34 h 57"/>
                <a:gd name="T8" fmla="*/ 23 w 23"/>
                <a:gd name="T9" fmla="*/ 57 h 57"/>
                <a:gd name="T10" fmla="*/ 23 w 23"/>
                <a:gd name="T11" fmla="*/ 57 h 57"/>
                <a:gd name="T12" fmla="*/ 23 w 23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7">
                  <a:moveTo>
                    <a:pt x="23" y="57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3" y="18"/>
                    <a:pt x="7" y="34"/>
                  </a:cubicBezTo>
                  <a:cubicBezTo>
                    <a:pt x="13" y="42"/>
                    <a:pt x="19" y="50"/>
                    <a:pt x="23" y="57"/>
                  </a:cubicBezTo>
                  <a:close/>
                  <a:moveTo>
                    <a:pt x="23" y="57"/>
                  </a:moveTo>
                  <a:cubicBezTo>
                    <a:pt x="23" y="57"/>
                    <a:pt x="23" y="57"/>
                    <a:pt x="23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4"/>
            <p:cNvSpPr>
              <a:spLocks noEditPoints="1"/>
            </p:cNvSpPr>
            <p:nvPr/>
          </p:nvSpPr>
          <p:spPr bwMode="auto">
            <a:xfrm>
              <a:off x="5610226" y="4676775"/>
              <a:ext cx="801688" cy="638175"/>
            </a:xfrm>
            <a:custGeom>
              <a:avLst/>
              <a:gdLst>
                <a:gd name="T0" fmla="*/ 64 w 198"/>
                <a:gd name="T1" fmla="*/ 152 h 158"/>
                <a:gd name="T2" fmla="*/ 123 w 198"/>
                <a:gd name="T3" fmla="*/ 158 h 158"/>
                <a:gd name="T4" fmla="*/ 133 w 198"/>
                <a:gd name="T5" fmla="*/ 158 h 158"/>
                <a:gd name="T6" fmla="*/ 138 w 198"/>
                <a:gd name="T7" fmla="*/ 158 h 158"/>
                <a:gd name="T8" fmla="*/ 146 w 198"/>
                <a:gd name="T9" fmla="*/ 158 h 158"/>
                <a:gd name="T10" fmla="*/ 154 w 198"/>
                <a:gd name="T11" fmla="*/ 157 h 158"/>
                <a:gd name="T12" fmla="*/ 161 w 198"/>
                <a:gd name="T13" fmla="*/ 157 h 158"/>
                <a:gd name="T14" fmla="*/ 168 w 198"/>
                <a:gd name="T15" fmla="*/ 155 h 158"/>
                <a:gd name="T16" fmla="*/ 174 w 198"/>
                <a:gd name="T17" fmla="*/ 154 h 158"/>
                <a:gd name="T18" fmla="*/ 179 w 198"/>
                <a:gd name="T19" fmla="*/ 152 h 158"/>
                <a:gd name="T20" fmla="*/ 185 w 198"/>
                <a:gd name="T21" fmla="*/ 149 h 158"/>
                <a:gd name="T22" fmla="*/ 187 w 198"/>
                <a:gd name="T23" fmla="*/ 147 h 158"/>
                <a:gd name="T24" fmla="*/ 188 w 198"/>
                <a:gd name="T25" fmla="*/ 144 h 158"/>
                <a:gd name="T26" fmla="*/ 190 w 198"/>
                <a:gd name="T27" fmla="*/ 141 h 158"/>
                <a:gd name="T28" fmla="*/ 191 w 198"/>
                <a:gd name="T29" fmla="*/ 138 h 158"/>
                <a:gd name="T30" fmla="*/ 192 w 198"/>
                <a:gd name="T31" fmla="*/ 134 h 158"/>
                <a:gd name="T32" fmla="*/ 193 w 198"/>
                <a:gd name="T33" fmla="*/ 130 h 158"/>
                <a:gd name="T34" fmla="*/ 194 w 198"/>
                <a:gd name="T35" fmla="*/ 126 h 158"/>
                <a:gd name="T36" fmla="*/ 194 w 198"/>
                <a:gd name="T37" fmla="*/ 121 h 158"/>
                <a:gd name="T38" fmla="*/ 195 w 198"/>
                <a:gd name="T39" fmla="*/ 116 h 158"/>
                <a:gd name="T40" fmla="*/ 196 w 198"/>
                <a:gd name="T41" fmla="*/ 111 h 158"/>
                <a:gd name="T42" fmla="*/ 196 w 198"/>
                <a:gd name="T43" fmla="*/ 106 h 158"/>
                <a:gd name="T44" fmla="*/ 197 w 198"/>
                <a:gd name="T45" fmla="*/ 101 h 158"/>
                <a:gd name="T46" fmla="*/ 197 w 198"/>
                <a:gd name="T47" fmla="*/ 95 h 158"/>
                <a:gd name="T48" fmla="*/ 197 w 198"/>
                <a:gd name="T49" fmla="*/ 89 h 158"/>
                <a:gd name="T50" fmla="*/ 197 w 198"/>
                <a:gd name="T51" fmla="*/ 84 h 158"/>
                <a:gd name="T52" fmla="*/ 198 w 198"/>
                <a:gd name="T53" fmla="*/ 78 h 158"/>
                <a:gd name="T54" fmla="*/ 196 w 198"/>
                <a:gd name="T55" fmla="*/ 22 h 158"/>
                <a:gd name="T56" fmla="*/ 196 w 198"/>
                <a:gd name="T57" fmla="*/ 17 h 158"/>
                <a:gd name="T58" fmla="*/ 195 w 198"/>
                <a:gd name="T59" fmla="*/ 14 h 158"/>
                <a:gd name="T60" fmla="*/ 195 w 198"/>
                <a:gd name="T61" fmla="*/ 10 h 158"/>
                <a:gd name="T62" fmla="*/ 194 w 198"/>
                <a:gd name="T63" fmla="*/ 7 h 158"/>
                <a:gd name="T64" fmla="*/ 189 w 198"/>
                <a:gd name="T65" fmla="*/ 4 h 158"/>
                <a:gd name="T66" fmla="*/ 183 w 198"/>
                <a:gd name="T67" fmla="*/ 3 h 158"/>
                <a:gd name="T68" fmla="*/ 133 w 198"/>
                <a:gd name="T69" fmla="*/ 38 h 158"/>
                <a:gd name="T70" fmla="*/ 131 w 198"/>
                <a:gd name="T71" fmla="*/ 45 h 158"/>
                <a:gd name="T72" fmla="*/ 125 w 198"/>
                <a:gd name="T73" fmla="*/ 59 h 158"/>
                <a:gd name="T74" fmla="*/ 122 w 198"/>
                <a:gd name="T75" fmla="*/ 66 h 158"/>
                <a:gd name="T76" fmla="*/ 119 w 198"/>
                <a:gd name="T77" fmla="*/ 72 h 158"/>
                <a:gd name="T78" fmla="*/ 94 w 198"/>
                <a:gd name="T79" fmla="*/ 88 h 158"/>
                <a:gd name="T80" fmla="*/ 52 w 198"/>
                <a:gd name="T81" fmla="*/ 15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8" h="158">
                  <a:moveTo>
                    <a:pt x="52" y="150"/>
                  </a:moveTo>
                  <a:cubicBezTo>
                    <a:pt x="56" y="151"/>
                    <a:pt x="60" y="152"/>
                    <a:pt x="64" y="152"/>
                  </a:cubicBezTo>
                  <a:cubicBezTo>
                    <a:pt x="64" y="152"/>
                    <a:pt x="65" y="152"/>
                    <a:pt x="65" y="152"/>
                  </a:cubicBezTo>
                  <a:cubicBezTo>
                    <a:pt x="84" y="155"/>
                    <a:pt x="105" y="157"/>
                    <a:pt x="123" y="158"/>
                  </a:cubicBezTo>
                  <a:cubicBezTo>
                    <a:pt x="124" y="158"/>
                    <a:pt x="125" y="158"/>
                    <a:pt x="126" y="158"/>
                  </a:cubicBezTo>
                  <a:cubicBezTo>
                    <a:pt x="129" y="158"/>
                    <a:pt x="131" y="158"/>
                    <a:pt x="133" y="158"/>
                  </a:cubicBezTo>
                  <a:cubicBezTo>
                    <a:pt x="134" y="158"/>
                    <a:pt x="135" y="158"/>
                    <a:pt x="135" y="158"/>
                  </a:cubicBezTo>
                  <a:cubicBezTo>
                    <a:pt x="136" y="158"/>
                    <a:pt x="137" y="158"/>
                    <a:pt x="138" y="158"/>
                  </a:cubicBezTo>
                  <a:cubicBezTo>
                    <a:pt x="139" y="158"/>
                    <a:pt x="140" y="158"/>
                    <a:pt x="141" y="158"/>
                  </a:cubicBezTo>
                  <a:cubicBezTo>
                    <a:pt x="143" y="158"/>
                    <a:pt x="145" y="158"/>
                    <a:pt x="146" y="158"/>
                  </a:cubicBezTo>
                  <a:cubicBezTo>
                    <a:pt x="147" y="158"/>
                    <a:pt x="148" y="158"/>
                    <a:pt x="150" y="158"/>
                  </a:cubicBezTo>
                  <a:cubicBezTo>
                    <a:pt x="151" y="158"/>
                    <a:pt x="153" y="157"/>
                    <a:pt x="154" y="157"/>
                  </a:cubicBezTo>
                  <a:cubicBezTo>
                    <a:pt x="155" y="157"/>
                    <a:pt x="156" y="157"/>
                    <a:pt x="157" y="157"/>
                  </a:cubicBezTo>
                  <a:cubicBezTo>
                    <a:pt x="159" y="157"/>
                    <a:pt x="160" y="157"/>
                    <a:pt x="161" y="157"/>
                  </a:cubicBezTo>
                  <a:cubicBezTo>
                    <a:pt x="162" y="156"/>
                    <a:pt x="163" y="156"/>
                    <a:pt x="164" y="156"/>
                  </a:cubicBezTo>
                  <a:cubicBezTo>
                    <a:pt x="166" y="156"/>
                    <a:pt x="167" y="156"/>
                    <a:pt x="168" y="155"/>
                  </a:cubicBezTo>
                  <a:cubicBezTo>
                    <a:pt x="169" y="155"/>
                    <a:pt x="170" y="155"/>
                    <a:pt x="171" y="155"/>
                  </a:cubicBezTo>
                  <a:cubicBezTo>
                    <a:pt x="172" y="155"/>
                    <a:pt x="173" y="154"/>
                    <a:pt x="174" y="154"/>
                  </a:cubicBezTo>
                  <a:cubicBezTo>
                    <a:pt x="175" y="154"/>
                    <a:pt x="175" y="154"/>
                    <a:pt x="176" y="153"/>
                  </a:cubicBezTo>
                  <a:cubicBezTo>
                    <a:pt x="177" y="153"/>
                    <a:pt x="178" y="153"/>
                    <a:pt x="179" y="152"/>
                  </a:cubicBezTo>
                  <a:cubicBezTo>
                    <a:pt x="180" y="152"/>
                    <a:pt x="180" y="152"/>
                    <a:pt x="181" y="151"/>
                  </a:cubicBezTo>
                  <a:cubicBezTo>
                    <a:pt x="182" y="151"/>
                    <a:pt x="183" y="150"/>
                    <a:pt x="185" y="149"/>
                  </a:cubicBezTo>
                  <a:cubicBezTo>
                    <a:pt x="185" y="149"/>
                    <a:pt x="186" y="148"/>
                    <a:pt x="186" y="148"/>
                  </a:cubicBezTo>
                  <a:cubicBezTo>
                    <a:pt x="186" y="147"/>
                    <a:pt x="187" y="147"/>
                    <a:pt x="187" y="147"/>
                  </a:cubicBezTo>
                  <a:cubicBezTo>
                    <a:pt x="187" y="146"/>
                    <a:pt x="187" y="146"/>
                    <a:pt x="188" y="145"/>
                  </a:cubicBezTo>
                  <a:cubicBezTo>
                    <a:pt x="188" y="145"/>
                    <a:pt x="188" y="145"/>
                    <a:pt x="188" y="144"/>
                  </a:cubicBezTo>
                  <a:cubicBezTo>
                    <a:pt x="189" y="144"/>
                    <a:pt x="189" y="143"/>
                    <a:pt x="189" y="143"/>
                  </a:cubicBezTo>
                  <a:cubicBezTo>
                    <a:pt x="189" y="142"/>
                    <a:pt x="189" y="142"/>
                    <a:pt x="190" y="141"/>
                  </a:cubicBezTo>
                  <a:cubicBezTo>
                    <a:pt x="190" y="141"/>
                    <a:pt x="190" y="140"/>
                    <a:pt x="190" y="140"/>
                  </a:cubicBezTo>
                  <a:cubicBezTo>
                    <a:pt x="190" y="139"/>
                    <a:pt x="191" y="139"/>
                    <a:pt x="191" y="138"/>
                  </a:cubicBezTo>
                  <a:cubicBezTo>
                    <a:pt x="191" y="137"/>
                    <a:pt x="191" y="137"/>
                    <a:pt x="191" y="136"/>
                  </a:cubicBezTo>
                  <a:cubicBezTo>
                    <a:pt x="191" y="136"/>
                    <a:pt x="192" y="135"/>
                    <a:pt x="192" y="134"/>
                  </a:cubicBezTo>
                  <a:cubicBezTo>
                    <a:pt x="192" y="134"/>
                    <a:pt x="192" y="133"/>
                    <a:pt x="192" y="132"/>
                  </a:cubicBezTo>
                  <a:cubicBezTo>
                    <a:pt x="193" y="132"/>
                    <a:pt x="193" y="131"/>
                    <a:pt x="193" y="130"/>
                  </a:cubicBezTo>
                  <a:cubicBezTo>
                    <a:pt x="193" y="130"/>
                    <a:pt x="193" y="129"/>
                    <a:pt x="193" y="128"/>
                  </a:cubicBezTo>
                  <a:cubicBezTo>
                    <a:pt x="193" y="127"/>
                    <a:pt x="194" y="127"/>
                    <a:pt x="194" y="126"/>
                  </a:cubicBezTo>
                  <a:cubicBezTo>
                    <a:pt x="194" y="125"/>
                    <a:pt x="194" y="124"/>
                    <a:pt x="194" y="123"/>
                  </a:cubicBezTo>
                  <a:cubicBezTo>
                    <a:pt x="194" y="123"/>
                    <a:pt x="194" y="122"/>
                    <a:pt x="194" y="121"/>
                  </a:cubicBezTo>
                  <a:cubicBezTo>
                    <a:pt x="195" y="120"/>
                    <a:pt x="195" y="119"/>
                    <a:pt x="195" y="118"/>
                  </a:cubicBezTo>
                  <a:cubicBezTo>
                    <a:pt x="195" y="118"/>
                    <a:pt x="195" y="117"/>
                    <a:pt x="195" y="116"/>
                  </a:cubicBezTo>
                  <a:cubicBezTo>
                    <a:pt x="195" y="115"/>
                    <a:pt x="195" y="114"/>
                    <a:pt x="195" y="113"/>
                  </a:cubicBezTo>
                  <a:cubicBezTo>
                    <a:pt x="196" y="113"/>
                    <a:pt x="196" y="112"/>
                    <a:pt x="196" y="111"/>
                  </a:cubicBezTo>
                  <a:cubicBezTo>
                    <a:pt x="196" y="110"/>
                    <a:pt x="196" y="109"/>
                    <a:pt x="196" y="108"/>
                  </a:cubicBezTo>
                  <a:cubicBezTo>
                    <a:pt x="196" y="107"/>
                    <a:pt x="196" y="107"/>
                    <a:pt x="196" y="106"/>
                  </a:cubicBezTo>
                  <a:cubicBezTo>
                    <a:pt x="196" y="105"/>
                    <a:pt x="196" y="103"/>
                    <a:pt x="197" y="102"/>
                  </a:cubicBezTo>
                  <a:cubicBezTo>
                    <a:pt x="197" y="102"/>
                    <a:pt x="197" y="101"/>
                    <a:pt x="197" y="101"/>
                  </a:cubicBezTo>
                  <a:cubicBezTo>
                    <a:pt x="197" y="99"/>
                    <a:pt x="197" y="98"/>
                    <a:pt x="197" y="96"/>
                  </a:cubicBezTo>
                  <a:cubicBezTo>
                    <a:pt x="197" y="96"/>
                    <a:pt x="197" y="95"/>
                    <a:pt x="197" y="95"/>
                  </a:cubicBezTo>
                  <a:cubicBezTo>
                    <a:pt x="197" y="93"/>
                    <a:pt x="197" y="92"/>
                    <a:pt x="197" y="90"/>
                  </a:cubicBezTo>
                  <a:cubicBezTo>
                    <a:pt x="197" y="90"/>
                    <a:pt x="197" y="90"/>
                    <a:pt x="197" y="89"/>
                  </a:cubicBezTo>
                  <a:cubicBezTo>
                    <a:pt x="197" y="88"/>
                    <a:pt x="197" y="86"/>
                    <a:pt x="197" y="84"/>
                  </a:cubicBezTo>
                  <a:cubicBezTo>
                    <a:pt x="197" y="84"/>
                    <a:pt x="197" y="84"/>
                    <a:pt x="197" y="84"/>
                  </a:cubicBezTo>
                  <a:cubicBezTo>
                    <a:pt x="198" y="82"/>
                    <a:pt x="198" y="80"/>
                    <a:pt x="198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57"/>
                    <a:pt x="197" y="36"/>
                    <a:pt x="196" y="22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196" y="22"/>
                    <a:pt x="196" y="21"/>
                    <a:pt x="196" y="21"/>
                  </a:cubicBezTo>
                  <a:cubicBezTo>
                    <a:pt x="196" y="20"/>
                    <a:pt x="196" y="19"/>
                    <a:pt x="196" y="17"/>
                  </a:cubicBezTo>
                  <a:cubicBezTo>
                    <a:pt x="196" y="17"/>
                    <a:pt x="196" y="16"/>
                    <a:pt x="196" y="16"/>
                  </a:cubicBezTo>
                  <a:cubicBezTo>
                    <a:pt x="195" y="15"/>
                    <a:pt x="195" y="14"/>
                    <a:pt x="195" y="14"/>
                  </a:cubicBezTo>
                  <a:cubicBezTo>
                    <a:pt x="195" y="13"/>
                    <a:pt x="195" y="13"/>
                    <a:pt x="195" y="12"/>
                  </a:cubicBezTo>
                  <a:cubicBezTo>
                    <a:pt x="195" y="11"/>
                    <a:pt x="195" y="11"/>
                    <a:pt x="195" y="10"/>
                  </a:cubicBezTo>
                  <a:cubicBezTo>
                    <a:pt x="195" y="10"/>
                    <a:pt x="195" y="9"/>
                    <a:pt x="195" y="9"/>
                  </a:cubicBezTo>
                  <a:cubicBezTo>
                    <a:pt x="195" y="8"/>
                    <a:pt x="194" y="7"/>
                    <a:pt x="194" y="7"/>
                  </a:cubicBezTo>
                  <a:cubicBezTo>
                    <a:pt x="193" y="6"/>
                    <a:pt x="191" y="5"/>
                    <a:pt x="189" y="4"/>
                  </a:cubicBezTo>
                  <a:cubicBezTo>
                    <a:pt x="189" y="4"/>
                    <a:pt x="189" y="4"/>
                    <a:pt x="189" y="4"/>
                  </a:cubicBezTo>
                  <a:cubicBezTo>
                    <a:pt x="187" y="4"/>
                    <a:pt x="186" y="3"/>
                    <a:pt x="184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70" y="0"/>
                    <a:pt x="152" y="3"/>
                    <a:pt x="145" y="3"/>
                  </a:cubicBezTo>
                  <a:cubicBezTo>
                    <a:pt x="141" y="5"/>
                    <a:pt x="138" y="21"/>
                    <a:pt x="133" y="38"/>
                  </a:cubicBezTo>
                  <a:cubicBezTo>
                    <a:pt x="132" y="40"/>
                    <a:pt x="131" y="43"/>
                    <a:pt x="131" y="45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29" y="50"/>
                    <a:pt x="127" y="54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5" y="61"/>
                    <a:pt x="124" y="63"/>
                    <a:pt x="122" y="65"/>
                  </a:cubicBezTo>
                  <a:cubicBezTo>
                    <a:pt x="122" y="65"/>
                    <a:pt x="122" y="66"/>
                    <a:pt x="122" y="66"/>
                  </a:cubicBezTo>
                  <a:cubicBezTo>
                    <a:pt x="121" y="68"/>
                    <a:pt x="120" y="70"/>
                    <a:pt x="119" y="72"/>
                  </a:cubicBezTo>
                  <a:cubicBezTo>
                    <a:pt x="119" y="72"/>
                    <a:pt x="119" y="72"/>
                    <a:pt x="119" y="72"/>
                  </a:cubicBezTo>
                  <a:cubicBezTo>
                    <a:pt x="115" y="77"/>
                    <a:pt x="111" y="82"/>
                    <a:pt x="107" y="85"/>
                  </a:cubicBezTo>
                  <a:cubicBezTo>
                    <a:pt x="103" y="87"/>
                    <a:pt x="99" y="88"/>
                    <a:pt x="94" y="88"/>
                  </a:cubicBezTo>
                  <a:cubicBezTo>
                    <a:pt x="51" y="82"/>
                    <a:pt x="0" y="141"/>
                    <a:pt x="52" y="150"/>
                  </a:cubicBezTo>
                  <a:close/>
                  <a:moveTo>
                    <a:pt x="52" y="150"/>
                  </a:moveTo>
                  <a:cubicBezTo>
                    <a:pt x="52" y="150"/>
                    <a:pt x="52" y="150"/>
                    <a:pt x="52" y="1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"/>
            <p:cNvSpPr>
              <a:spLocks noEditPoints="1"/>
            </p:cNvSpPr>
            <p:nvPr/>
          </p:nvSpPr>
          <p:spPr bwMode="auto">
            <a:xfrm>
              <a:off x="5910263" y="4870450"/>
              <a:ext cx="630238" cy="684212"/>
            </a:xfrm>
            <a:custGeom>
              <a:avLst/>
              <a:gdLst>
                <a:gd name="T0" fmla="*/ 130 w 156"/>
                <a:gd name="T1" fmla="*/ 118 h 169"/>
                <a:gd name="T2" fmla="*/ 131 w 156"/>
                <a:gd name="T3" fmla="*/ 118 h 169"/>
                <a:gd name="T4" fmla="*/ 156 w 156"/>
                <a:gd name="T5" fmla="*/ 5 h 169"/>
                <a:gd name="T6" fmla="*/ 130 w 156"/>
                <a:gd name="T7" fmla="*/ 0 h 169"/>
                <a:gd name="T8" fmla="*/ 128 w 156"/>
                <a:gd name="T9" fmla="*/ 8 h 169"/>
                <a:gd name="T10" fmla="*/ 114 w 156"/>
                <a:gd name="T11" fmla="*/ 105 h 169"/>
                <a:gd name="T12" fmla="*/ 61 w 156"/>
                <a:gd name="T13" fmla="*/ 115 h 169"/>
                <a:gd name="T14" fmla="*/ 15 w 156"/>
                <a:gd name="T15" fmla="*/ 112 h 169"/>
                <a:gd name="T16" fmla="*/ 15 w 156"/>
                <a:gd name="T17" fmla="*/ 119 h 169"/>
                <a:gd name="T18" fmla="*/ 57 w 156"/>
                <a:gd name="T19" fmla="*/ 119 h 169"/>
                <a:gd name="T20" fmla="*/ 52 w 156"/>
                <a:gd name="T21" fmla="*/ 149 h 169"/>
                <a:gd name="T22" fmla="*/ 14 w 156"/>
                <a:gd name="T23" fmla="*/ 149 h 169"/>
                <a:gd name="T24" fmla="*/ 0 w 156"/>
                <a:gd name="T25" fmla="*/ 169 h 169"/>
                <a:gd name="T26" fmla="*/ 148 w 156"/>
                <a:gd name="T27" fmla="*/ 169 h 169"/>
                <a:gd name="T28" fmla="*/ 135 w 156"/>
                <a:gd name="T29" fmla="*/ 149 h 169"/>
                <a:gd name="T30" fmla="*/ 94 w 156"/>
                <a:gd name="T31" fmla="*/ 149 h 169"/>
                <a:gd name="T32" fmla="*/ 89 w 156"/>
                <a:gd name="T33" fmla="*/ 119 h 169"/>
                <a:gd name="T34" fmla="*/ 130 w 156"/>
                <a:gd name="T35" fmla="*/ 119 h 169"/>
                <a:gd name="T36" fmla="*/ 130 w 156"/>
                <a:gd name="T37" fmla="*/ 118 h 169"/>
                <a:gd name="T38" fmla="*/ 130 w 156"/>
                <a:gd name="T39" fmla="*/ 118 h 169"/>
                <a:gd name="T40" fmla="*/ 130 w 156"/>
                <a:gd name="T41" fmla="*/ 11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" h="169">
                  <a:moveTo>
                    <a:pt x="130" y="118"/>
                  </a:moveTo>
                  <a:cubicBezTo>
                    <a:pt x="131" y="118"/>
                    <a:pt x="131" y="118"/>
                    <a:pt x="131" y="118"/>
                  </a:cubicBezTo>
                  <a:cubicBezTo>
                    <a:pt x="156" y="5"/>
                    <a:pt x="156" y="5"/>
                    <a:pt x="156" y="5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9" y="47"/>
                    <a:pt x="126" y="95"/>
                    <a:pt x="114" y="105"/>
                  </a:cubicBezTo>
                  <a:cubicBezTo>
                    <a:pt x="105" y="112"/>
                    <a:pt x="87" y="115"/>
                    <a:pt x="61" y="115"/>
                  </a:cubicBezTo>
                  <a:cubicBezTo>
                    <a:pt x="48" y="115"/>
                    <a:pt x="32" y="114"/>
                    <a:pt x="15" y="112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148" y="169"/>
                    <a:pt x="148" y="169"/>
                    <a:pt x="148" y="169"/>
                  </a:cubicBezTo>
                  <a:cubicBezTo>
                    <a:pt x="135" y="149"/>
                    <a:pt x="135" y="149"/>
                    <a:pt x="135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130" y="119"/>
                    <a:pt x="130" y="119"/>
                    <a:pt x="130" y="119"/>
                  </a:cubicBezTo>
                  <a:lnTo>
                    <a:pt x="130" y="118"/>
                  </a:lnTo>
                  <a:close/>
                  <a:moveTo>
                    <a:pt x="130" y="118"/>
                  </a:moveTo>
                  <a:cubicBezTo>
                    <a:pt x="130" y="118"/>
                    <a:pt x="130" y="118"/>
                    <a:pt x="130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6"/>
            <p:cNvSpPr>
              <a:spLocks noEditPoints="1"/>
            </p:cNvSpPr>
            <p:nvPr/>
          </p:nvSpPr>
          <p:spPr bwMode="auto">
            <a:xfrm>
              <a:off x="5929313" y="4873625"/>
              <a:ext cx="182563" cy="138112"/>
            </a:xfrm>
            <a:custGeom>
              <a:avLst/>
              <a:gdLst>
                <a:gd name="T0" fmla="*/ 16 w 45"/>
                <a:gd name="T1" fmla="*/ 34 h 34"/>
                <a:gd name="T2" fmla="*/ 17 w 45"/>
                <a:gd name="T3" fmla="*/ 34 h 34"/>
                <a:gd name="T4" fmla="*/ 45 w 45"/>
                <a:gd name="T5" fmla="*/ 0 h 34"/>
                <a:gd name="T6" fmla="*/ 14 w 45"/>
                <a:gd name="T7" fmla="*/ 19 h 34"/>
                <a:gd name="T8" fmla="*/ 16 w 45"/>
                <a:gd name="T9" fmla="*/ 34 h 34"/>
                <a:gd name="T10" fmla="*/ 16 w 45"/>
                <a:gd name="T11" fmla="*/ 34 h 34"/>
                <a:gd name="T12" fmla="*/ 16 w 45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4">
                  <a:moveTo>
                    <a:pt x="16" y="34"/>
                  </a:moveTo>
                  <a:cubicBezTo>
                    <a:pt x="16" y="34"/>
                    <a:pt x="17" y="34"/>
                    <a:pt x="17" y="34"/>
                  </a:cubicBezTo>
                  <a:cubicBezTo>
                    <a:pt x="30" y="34"/>
                    <a:pt x="39" y="18"/>
                    <a:pt x="45" y="0"/>
                  </a:cubicBezTo>
                  <a:cubicBezTo>
                    <a:pt x="35" y="11"/>
                    <a:pt x="25" y="20"/>
                    <a:pt x="14" y="19"/>
                  </a:cubicBezTo>
                  <a:cubicBezTo>
                    <a:pt x="2" y="19"/>
                    <a:pt x="0" y="29"/>
                    <a:pt x="16" y="34"/>
                  </a:cubicBezTo>
                  <a:close/>
                  <a:moveTo>
                    <a:pt x="16" y="34"/>
                  </a:moveTo>
                  <a:cubicBezTo>
                    <a:pt x="16" y="34"/>
                    <a:pt x="16" y="34"/>
                    <a:pt x="16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7"/>
            <p:cNvSpPr>
              <a:spLocks noEditPoints="1"/>
            </p:cNvSpPr>
            <p:nvPr/>
          </p:nvSpPr>
          <p:spPr bwMode="auto">
            <a:xfrm>
              <a:off x="5630863" y="5280025"/>
              <a:ext cx="279400" cy="185737"/>
            </a:xfrm>
            <a:custGeom>
              <a:avLst/>
              <a:gdLst>
                <a:gd name="T0" fmla="*/ 46 w 69"/>
                <a:gd name="T1" fmla="*/ 6 h 46"/>
                <a:gd name="T2" fmla="*/ 29 w 69"/>
                <a:gd name="T3" fmla="*/ 0 h 46"/>
                <a:gd name="T4" fmla="*/ 12 w 69"/>
                <a:gd name="T5" fmla="*/ 28 h 46"/>
                <a:gd name="T6" fmla="*/ 0 w 69"/>
                <a:gd name="T7" fmla="*/ 28 h 46"/>
                <a:gd name="T8" fmla="*/ 0 w 69"/>
                <a:gd name="T9" fmla="*/ 46 h 46"/>
                <a:gd name="T10" fmla="*/ 57 w 69"/>
                <a:gd name="T11" fmla="*/ 46 h 46"/>
                <a:gd name="T12" fmla="*/ 57 w 69"/>
                <a:gd name="T13" fmla="*/ 28 h 46"/>
                <a:gd name="T14" fmla="*/ 56 w 69"/>
                <a:gd name="T15" fmla="*/ 28 h 46"/>
                <a:gd name="T16" fmla="*/ 69 w 69"/>
                <a:gd name="T17" fmla="*/ 10 h 46"/>
                <a:gd name="T18" fmla="*/ 46 w 69"/>
                <a:gd name="T19" fmla="*/ 6 h 46"/>
                <a:gd name="T20" fmla="*/ 46 w 69"/>
                <a:gd name="T21" fmla="*/ 6 h 46"/>
                <a:gd name="T22" fmla="*/ 46 w 69"/>
                <a:gd name="T2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6">
                  <a:moveTo>
                    <a:pt x="46" y="6"/>
                  </a:moveTo>
                  <a:cubicBezTo>
                    <a:pt x="38" y="5"/>
                    <a:pt x="33" y="3"/>
                    <a:pt x="29" y="0"/>
                  </a:cubicBezTo>
                  <a:cubicBezTo>
                    <a:pt x="22" y="11"/>
                    <a:pt x="16" y="22"/>
                    <a:pt x="12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1" y="9"/>
                    <a:pt x="54" y="7"/>
                    <a:pt x="46" y="6"/>
                  </a:cubicBezTo>
                  <a:close/>
                  <a:moveTo>
                    <a:pt x="46" y="6"/>
                  </a:moveTo>
                  <a:cubicBezTo>
                    <a:pt x="46" y="6"/>
                    <a:pt x="46" y="6"/>
                    <a:pt x="46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458443" y="3970338"/>
            <a:ext cx="1616075" cy="1576387"/>
            <a:chOff x="5626101" y="3970338"/>
            <a:chExt cx="1616075" cy="1576387"/>
          </a:xfrm>
          <a:solidFill>
            <a:schemeClr val="accent4"/>
          </a:solidFill>
        </p:grpSpPr>
        <p:sp>
          <p:nvSpPr>
            <p:cNvPr id="60" name="Freeform 41"/>
            <p:cNvSpPr>
              <a:spLocks noEditPoints="1"/>
            </p:cNvSpPr>
            <p:nvPr/>
          </p:nvSpPr>
          <p:spPr bwMode="auto">
            <a:xfrm>
              <a:off x="6435726" y="3970338"/>
              <a:ext cx="427038" cy="427038"/>
            </a:xfrm>
            <a:custGeom>
              <a:avLst/>
              <a:gdLst>
                <a:gd name="T0" fmla="*/ 49 w 83"/>
                <a:gd name="T1" fmla="*/ 78 h 83"/>
                <a:gd name="T2" fmla="*/ 4 w 83"/>
                <a:gd name="T3" fmla="*/ 49 h 83"/>
                <a:gd name="T4" fmla="*/ 33 w 83"/>
                <a:gd name="T5" fmla="*/ 4 h 83"/>
                <a:gd name="T6" fmla="*/ 78 w 83"/>
                <a:gd name="T7" fmla="*/ 33 h 83"/>
                <a:gd name="T8" fmla="*/ 49 w 83"/>
                <a:gd name="T9" fmla="*/ 78 h 83"/>
                <a:gd name="T10" fmla="*/ 49 w 83"/>
                <a:gd name="T11" fmla="*/ 78 h 83"/>
                <a:gd name="T12" fmla="*/ 49 w 83"/>
                <a:gd name="T13" fmla="*/ 7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3">
                  <a:moveTo>
                    <a:pt x="49" y="78"/>
                  </a:moveTo>
                  <a:cubicBezTo>
                    <a:pt x="29" y="83"/>
                    <a:pt x="9" y="70"/>
                    <a:pt x="4" y="49"/>
                  </a:cubicBezTo>
                  <a:cubicBezTo>
                    <a:pt x="0" y="29"/>
                    <a:pt x="13" y="9"/>
                    <a:pt x="33" y="4"/>
                  </a:cubicBezTo>
                  <a:cubicBezTo>
                    <a:pt x="54" y="0"/>
                    <a:pt x="74" y="13"/>
                    <a:pt x="78" y="33"/>
                  </a:cubicBezTo>
                  <a:cubicBezTo>
                    <a:pt x="83" y="54"/>
                    <a:pt x="70" y="74"/>
                    <a:pt x="49" y="78"/>
                  </a:cubicBezTo>
                  <a:close/>
                  <a:moveTo>
                    <a:pt x="49" y="78"/>
                  </a:moveTo>
                  <a:cubicBezTo>
                    <a:pt x="49" y="78"/>
                    <a:pt x="49" y="78"/>
                    <a:pt x="49" y="7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2"/>
            <p:cNvSpPr>
              <a:spLocks noEditPoints="1"/>
            </p:cNvSpPr>
            <p:nvPr/>
          </p:nvSpPr>
          <p:spPr bwMode="auto">
            <a:xfrm>
              <a:off x="5626101" y="4365625"/>
              <a:ext cx="1616075" cy="1181100"/>
            </a:xfrm>
            <a:custGeom>
              <a:avLst/>
              <a:gdLst>
                <a:gd name="T0" fmla="*/ 5 w 315"/>
                <a:gd name="T1" fmla="*/ 165 h 230"/>
                <a:gd name="T2" fmla="*/ 22 w 315"/>
                <a:gd name="T3" fmla="*/ 158 h 230"/>
                <a:gd name="T4" fmla="*/ 50 w 315"/>
                <a:gd name="T5" fmla="*/ 109 h 230"/>
                <a:gd name="T6" fmla="*/ 86 w 315"/>
                <a:gd name="T7" fmla="*/ 83 h 230"/>
                <a:gd name="T8" fmla="*/ 102 w 315"/>
                <a:gd name="T9" fmla="*/ 92 h 230"/>
                <a:gd name="T10" fmla="*/ 119 w 315"/>
                <a:gd name="T11" fmla="*/ 86 h 230"/>
                <a:gd name="T12" fmla="*/ 132 w 315"/>
                <a:gd name="T13" fmla="*/ 77 h 230"/>
                <a:gd name="T14" fmla="*/ 188 w 315"/>
                <a:gd name="T15" fmla="*/ 30 h 230"/>
                <a:gd name="T16" fmla="*/ 208 w 315"/>
                <a:gd name="T17" fmla="*/ 4 h 230"/>
                <a:gd name="T18" fmla="*/ 215 w 315"/>
                <a:gd name="T19" fmla="*/ 1 h 230"/>
                <a:gd name="T20" fmla="*/ 224 w 315"/>
                <a:gd name="T21" fmla="*/ 0 h 230"/>
                <a:gd name="T22" fmla="*/ 224 w 315"/>
                <a:gd name="T23" fmla="*/ 0 h 230"/>
                <a:gd name="T24" fmla="*/ 256 w 315"/>
                <a:gd name="T25" fmla="*/ 23 h 230"/>
                <a:gd name="T26" fmla="*/ 273 w 315"/>
                <a:gd name="T27" fmla="*/ 104 h 230"/>
                <a:gd name="T28" fmla="*/ 273 w 315"/>
                <a:gd name="T29" fmla="*/ 118 h 230"/>
                <a:gd name="T30" fmla="*/ 254 w 315"/>
                <a:gd name="T31" fmla="*/ 164 h 230"/>
                <a:gd name="T32" fmla="*/ 295 w 315"/>
                <a:gd name="T33" fmla="*/ 164 h 230"/>
                <a:gd name="T34" fmla="*/ 315 w 315"/>
                <a:gd name="T35" fmla="*/ 184 h 230"/>
                <a:gd name="T36" fmla="*/ 295 w 315"/>
                <a:gd name="T37" fmla="*/ 204 h 230"/>
                <a:gd name="T38" fmla="*/ 225 w 315"/>
                <a:gd name="T39" fmla="*/ 204 h 230"/>
                <a:gd name="T40" fmla="*/ 208 w 315"/>
                <a:gd name="T41" fmla="*/ 195 h 230"/>
                <a:gd name="T42" fmla="*/ 206 w 315"/>
                <a:gd name="T43" fmla="*/ 176 h 230"/>
                <a:gd name="T44" fmla="*/ 217 w 315"/>
                <a:gd name="T45" fmla="*/ 148 h 230"/>
                <a:gd name="T46" fmla="*/ 193 w 315"/>
                <a:gd name="T47" fmla="*/ 155 h 230"/>
                <a:gd name="T48" fmla="*/ 202 w 315"/>
                <a:gd name="T49" fmla="*/ 206 h 230"/>
                <a:gd name="T50" fmla="*/ 186 w 315"/>
                <a:gd name="T51" fmla="*/ 229 h 230"/>
                <a:gd name="T52" fmla="*/ 182 w 315"/>
                <a:gd name="T53" fmla="*/ 229 h 230"/>
                <a:gd name="T54" fmla="*/ 163 w 315"/>
                <a:gd name="T55" fmla="*/ 213 h 230"/>
                <a:gd name="T56" fmla="*/ 150 w 315"/>
                <a:gd name="T57" fmla="*/ 145 h 230"/>
                <a:gd name="T58" fmla="*/ 164 w 315"/>
                <a:gd name="T59" fmla="*/ 122 h 230"/>
                <a:gd name="T60" fmla="*/ 204 w 315"/>
                <a:gd name="T61" fmla="*/ 111 h 230"/>
                <a:gd name="T62" fmla="*/ 197 w 315"/>
                <a:gd name="T63" fmla="*/ 81 h 230"/>
                <a:gd name="T64" fmla="*/ 132 w 315"/>
                <a:gd name="T65" fmla="*/ 106 h 230"/>
                <a:gd name="T66" fmla="*/ 123 w 315"/>
                <a:gd name="T67" fmla="*/ 103 h 230"/>
                <a:gd name="T68" fmla="*/ 109 w 315"/>
                <a:gd name="T69" fmla="*/ 108 h 230"/>
                <a:gd name="T70" fmla="*/ 71 w 315"/>
                <a:gd name="T71" fmla="*/ 181 h 230"/>
                <a:gd name="T72" fmla="*/ 72 w 315"/>
                <a:gd name="T73" fmla="*/ 220 h 230"/>
                <a:gd name="T74" fmla="*/ 64 w 315"/>
                <a:gd name="T75" fmla="*/ 229 h 230"/>
                <a:gd name="T76" fmla="*/ 64 w 315"/>
                <a:gd name="T77" fmla="*/ 229 h 230"/>
                <a:gd name="T78" fmla="*/ 55 w 315"/>
                <a:gd name="T79" fmla="*/ 221 h 230"/>
                <a:gd name="T80" fmla="*/ 54 w 315"/>
                <a:gd name="T81" fmla="*/ 196 h 230"/>
                <a:gd name="T82" fmla="*/ 50 w 315"/>
                <a:gd name="T83" fmla="*/ 223 h 230"/>
                <a:gd name="T84" fmla="*/ 41 w 315"/>
                <a:gd name="T85" fmla="*/ 230 h 230"/>
                <a:gd name="T86" fmla="*/ 40 w 315"/>
                <a:gd name="T87" fmla="*/ 230 h 230"/>
                <a:gd name="T88" fmla="*/ 33 w 315"/>
                <a:gd name="T89" fmla="*/ 220 h 230"/>
                <a:gd name="T90" fmla="*/ 40 w 315"/>
                <a:gd name="T91" fmla="*/ 176 h 230"/>
                <a:gd name="T92" fmla="*/ 28 w 315"/>
                <a:gd name="T93" fmla="*/ 170 h 230"/>
                <a:gd name="T94" fmla="*/ 10 w 315"/>
                <a:gd name="T95" fmla="*/ 177 h 230"/>
                <a:gd name="T96" fmla="*/ 7 w 315"/>
                <a:gd name="T97" fmla="*/ 177 h 230"/>
                <a:gd name="T98" fmla="*/ 1 w 315"/>
                <a:gd name="T99" fmla="*/ 173 h 230"/>
                <a:gd name="T100" fmla="*/ 5 w 315"/>
                <a:gd name="T101" fmla="*/ 165 h 230"/>
                <a:gd name="T102" fmla="*/ 5 w 315"/>
                <a:gd name="T103" fmla="*/ 165 h 230"/>
                <a:gd name="T104" fmla="*/ 5 w 315"/>
                <a:gd name="T105" fmla="*/ 16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230">
                  <a:moveTo>
                    <a:pt x="5" y="165"/>
                  </a:moveTo>
                  <a:cubicBezTo>
                    <a:pt x="22" y="158"/>
                    <a:pt x="22" y="158"/>
                    <a:pt x="22" y="158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21" y="81"/>
                    <a:pt x="126" y="77"/>
                    <a:pt x="132" y="77"/>
                  </a:cubicBezTo>
                  <a:cubicBezTo>
                    <a:pt x="166" y="77"/>
                    <a:pt x="186" y="53"/>
                    <a:pt x="188" y="30"/>
                  </a:cubicBezTo>
                  <a:cubicBezTo>
                    <a:pt x="189" y="18"/>
                    <a:pt x="198" y="8"/>
                    <a:pt x="208" y="4"/>
                  </a:cubicBezTo>
                  <a:cubicBezTo>
                    <a:pt x="208" y="4"/>
                    <a:pt x="211" y="2"/>
                    <a:pt x="215" y="1"/>
                  </a:cubicBezTo>
                  <a:cubicBezTo>
                    <a:pt x="219" y="0"/>
                    <a:pt x="224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7" y="0"/>
                    <a:pt x="253" y="8"/>
                    <a:pt x="256" y="23"/>
                  </a:cubicBezTo>
                  <a:cubicBezTo>
                    <a:pt x="273" y="104"/>
                    <a:pt x="273" y="104"/>
                    <a:pt x="273" y="104"/>
                  </a:cubicBezTo>
                  <a:cubicBezTo>
                    <a:pt x="274" y="109"/>
                    <a:pt x="274" y="114"/>
                    <a:pt x="273" y="118"/>
                  </a:cubicBezTo>
                  <a:cubicBezTo>
                    <a:pt x="272" y="119"/>
                    <a:pt x="254" y="164"/>
                    <a:pt x="254" y="164"/>
                  </a:cubicBezTo>
                  <a:cubicBezTo>
                    <a:pt x="295" y="164"/>
                    <a:pt x="295" y="164"/>
                    <a:pt x="295" y="164"/>
                  </a:cubicBezTo>
                  <a:cubicBezTo>
                    <a:pt x="306" y="164"/>
                    <a:pt x="315" y="173"/>
                    <a:pt x="315" y="184"/>
                  </a:cubicBezTo>
                  <a:cubicBezTo>
                    <a:pt x="315" y="195"/>
                    <a:pt x="306" y="204"/>
                    <a:pt x="295" y="204"/>
                  </a:cubicBezTo>
                  <a:cubicBezTo>
                    <a:pt x="225" y="204"/>
                    <a:pt x="225" y="204"/>
                    <a:pt x="225" y="204"/>
                  </a:cubicBezTo>
                  <a:cubicBezTo>
                    <a:pt x="218" y="204"/>
                    <a:pt x="212" y="200"/>
                    <a:pt x="208" y="195"/>
                  </a:cubicBezTo>
                  <a:cubicBezTo>
                    <a:pt x="204" y="189"/>
                    <a:pt x="203" y="182"/>
                    <a:pt x="206" y="176"/>
                  </a:cubicBezTo>
                  <a:cubicBezTo>
                    <a:pt x="217" y="148"/>
                    <a:pt x="217" y="148"/>
                    <a:pt x="217" y="148"/>
                  </a:cubicBezTo>
                  <a:cubicBezTo>
                    <a:pt x="193" y="155"/>
                    <a:pt x="193" y="155"/>
                    <a:pt x="193" y="155"/>
                  </a:cubicBezTo>
                  <a:cubicBezTo>
                    <a:pt x="202" y="206"/>
                    <a:pt x="202" y="206"/>
                    <a:pt x="202" y="206"/>
                  </a:cubicBezTo>
                  <a:cubicBezTo>
                    <a:pt x="204" y="217"/>
                    <a:pt x="197" y="227"/>
                    <a:pt x="186" y="229"/>
                  </a:cubicBezTo>
                  <a:cubicBezTo>
                    <a:pt x="185" y="229"/>
                    <a:pt x="184" y="229"/>
                    <a:pt x="182" y="229"/>
                  </a:cubicBezTo>
                  <a:cubicBezTo>
                    <a:pt x="173" y="229"/>
                    <a:pt x="164" y="223"/>
                    <a:pt x="163" y="213"/>
                  </a:cubicBezTo>
                  <a:cubicBezTo>
                    <a:pt x="150" y="145"/>
                    <a:pt x="150" y="145"/>
                    <a:pt x="150" y="145"/>
                  </a:cubicBezTo>
                  <a:cubicBezTo>
                    <a:pt x="148" y="135"/>
                    <a:pt x="155" y="125"/>
                    <a:pt x="164" y="122"/>
                  </a:cubicBezTo>
                  <a:cubicBezTo>
                    <a:pt x="204" y="111"/>
                    <a:pt x="204" y="111"/>
                    <a:pt x="204" y="111"/>
                  </a:cubicBezTo>
                  <a:cubicBezTo>
                    <a:pt x="197" y="81"/>
                    <a:pt x="197" y="81"/>
                    <a:pt x="197" y="81"/>
                  </a:cubicBezTo>
                  <a:cubicBezTo>
                    <a:pt x="183" y="98"/>
                    <a:pt x="161" y="106"/>
                    <a:pt x="132" y="106"/>
                  </a:cubicBezTo>
                  <a:cubicBezTo>
                    <a:pt x="129" y="106"/>
                    <a:pt x="125" y="105"/>
                    <a:pt x="123" y="103"/>
                  </a:cubicBezTo>
                  <a:cubicBezTo>
                    <a:pt x="109" y="108"/>
                    <a:pt x="109" y="108"/>
                    <a:pt x="109" y="108"/>
                  </a:cubicBezTo>
                  <a:cubicBezTo>
                    <a:pt x="71" y="181"/>
                    <a:pt x="71" y="181"/>
                    <a:pt x="71" y="181"/>
                  </a:cubicBezTo>
                  <a:cubicBezTo>
                    <a:pt x="72" y="220"/>
                    <a:pt x="72" y="220"/>
                    <a:pt x="72" y="220"/>
                  </a:cubicBezTo>
                  <a:cubicBezTo>
                    <a:pt x="73" y="225"/>
                    <a:pt x="69" y="229"/>
                    <a:pt x="64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59" y="229"/>
                    <a:pt x="55" y="226"/>
                    <a:pt x="55" y="221"/>
                  </a:cubicBezTo>
                  <a:cubicBezTo>
                    <a:pt x="54" y="196"/>
                    <a:pt x="54" y="196"/>
                    <a:pt x="54" y="196"/>
                  </a:cubicBezTo>
                  <a:cubicBezTo>
                    <a:pt x="50" y="223"/>
                    <a:pt x="50" y="223"/>
                    <a:pt x="50" y="223"/>
                  </a:cubicBezTo>
                  <a:cubicBezTo>
                    <a:pt x="49" y="227"/>
                    <a:pt x="46" y="230"/>
                    <a:pt x="41" y="230"/>
                  </a:cubicBezTo>
                  <a:cubicBezTo>
                    <a:pt x="41" y="230"/>
                    <a:pt x="41" y="230"/>
                    <a:pt x="40" y="230"/>
                  </a:cubicBezTo>
                  <a:cubicBezTo>
                    <a:pt x="35" y="230"/>
                    <a:pt x="32" y="225"/>
                    <a:pt x="33" y="220"/>
                  </a:cubicBezTo>
                  <a:cubicBezTo>
                    <a:pt x="40" y="176"/>
                    <a:pt x="40" y="176"/>
                    <a:pt x="40" y="176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9" y="177"/>
                    <a:pt x="8" y="177"/>
                    <a:pt x="7" y="177"/>
                  </a:cubicBezTo>
                  <a:cubicBezTo>
                    <a:pt x="5" y="177"/>
                    <a:pt x="2" y="176"/>
                    <a:pt x="1" y="173"/>
                  </a:cubicBezTo>
                  <a:cubicBezTo>
                    <a:pt x="0" y="170"/>
                    <a:pt x="2" y="166"/>
                    <a:pt x="5" y="165"/>
                  </a:cubicBezTo>
                  <a:close/>
                  <a:moveTo>
                    <a:pt x="5" y="165"/>
                  </a:moveTo>
                  <a:cubicBezTo>
                    <a:pt x="5" y="165"/>
                    <a:pt x="5" y="165"/>
                    <a:pt x="5" y="1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3"/>
            <p:cNvSpPr>
              <a:spLocks noEditPoints="1"/>
            </p:cNvSpPr>
            <p:nvPr/>
          </p:nvSpPr>
          <p:spPr bwMode="auto">
            <a:xfrm>
              <a:off x="5672138" y="4514850"/>
              <a:ext cx="425450" cy="390525"/>
            </a:xfrm>
            <a:custGeom>
              <a:avLst/>
              <a:gdLst>
                <a:gd name="T0" fmla="*/ 73 w 83"/>
                <a:gd name="T1" fmla="*/ 35 h 76"/>
                <a:gd name="T2" fmla="*/ 70 w 83"/>
                <a:gd name="T3" fmla="*/ 39 h 76"/>
                <a:gd name="T4" fmla="*/ 74 w 83"/>
                <a:gd name="T5" fmla="*/ 50 h 76"/>
                <a:gd name="T6" fmla="*/ 39 w 83"/>
                <a:gd name="T7" fmla="*/ 76 h 76"/>
                <a:gd name="T8" fmla="*/ 32 w 83"/>
                <a:gd name="T9" fmla="*/ 64 h 76"/>
                <a:gd name="T10" fmla="*/ 16 w 83"/>
                <a:gd name="T11" fmla="*/ 41 h 76"/>
                <a:gd name="T12" fmla="*/ 10 w 83"/>
                <a:gd name="T13" fmla="*/ 35 h 76"/>
                <a:gd name="T14" fmla="*/ 8 w 83"/>
                <a:gd name="T15" fmla="*/ 22 h 76"/>
                <a:gd name="T16" fmla="*/ 20 w 83"/>
                <a:gd name="T17" fmla="*/ 22 h 76"/>
                <a:gd name="T18" fmla="*/ 26 w 83"/>
                <a:gd name="T19" fmla="*/ 25 h 76"/>
                <a:gd name="T20" fmla="*/ 28 w 83"/>
                <a:gd name="T21" fmla="*/ 25 h 76"/>
                <a:gd name="T22" fmla="*/ 31 w 83"/>
                <a:gd name="T23" fmla="*/ 23 h 76"/>
                <a:gd name="T24" fmla="*/ 50 w 83"/>
                <a:gd name="T25" fmla="*/ 17 h 76"/>
                <a:gd name="T26" fmla="*/ 75 w 83"/>
                <a:gd name="T27" fmla="*/ 4 h 76"/>
                <a:gd name="T28" fmla="*/ 81 w 83"/>
                <a:gd name="T29" fmla="*/ 24 h 76"/>
                <a:gd name="T30" fmla="*/ 73 w 83"/>
                <a:gd name="T31" fmla="*/ 35 h 76"/>
                <a:gd name="T32" fmla="*/ 73 w 83"/>
                <a:gd name="T33" fmla="*/ 35 h 76"/>
                <a:gd name="T34" fmla="*/ 73 w 83"/>
                <a:gd name="T35" fmla="*/ 3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76">
                  <a:moveTo>
                    <a:pt x="73" y="35"/>
                  </a:moveTo>
                  <a:cubicBezTo>
                    <a:pt x="72" y="37"/>
                    <a:pt x="71" y="38"/>
                    <a:pt x="70" y="39"/>
                  </a:cubicBezTo>
                  <a:cubicBezTo>
                    <a:pt x="69" y="39"/>
                    <a:pt x="74" y="50"/>
                    <a:pt x="74" y="50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6" y="72"/>
                    <a:pt x="34" y="68"/>
                    <a:pt x="32" y="64"/>
                  </a:cubicBezTo>
                  <a:cubicBezTo>
                    <a:pt x="27" y="56"/>
                    <a:pt x="22" y="48"/>
                    <a:pt x="16" y="41"/>
                  </a:cubicBezTo>
                  <a:cubicBezTo>
                    <a:pt x="14" y="39"/>
                    <a:pt x="12" y="37"/>
                    <a:pt x="10" y="35"/>
                  </a:cubicBezTo>
                  <a:cubicBezTo>
                    <a:pt x="0" y="28"/>
                    <a:pt x="6" y="23"/>
                    <a:pt x="8" y="22"/>
                  </a:cubicBezTo>
                  <a:cubicBezTo>
                    <a:pt x="12" y="19"/>
                    <a:pt x="16" y="20"/>
                    <a:pt x="20" y="22"/>
                  </a:cubicBezTo>
                  <a:cubicBezTo>
                    <a:pt x="22" y="23"/>
                    <a:pt x="24" y="24"/>
                    <a:pt x="26" y="25"/>
                  </a:cubicBezTo>
                  <a:cubicBezTo>
                    <a:pt x="27" y="26"/>
                    <a:pt x="27" y="26"/>
                    <a:pt x="28" y="25"/>
                  </a:cubicBezTo>
                  <a:cubicBezTo>
                    <a:pt x="29" y="25"/>
                    <a:pt x="30" y="24"/>
                    <a:pt x="31" y="23"/>
                  </a:cubicBezTo>
                  <a:cubicBezTo>
                    <a:pt x="38" y="19"/>
                    <a:pt x="44" y="20"/>
                    <a:pt x="50" y="17"/>
                  </a:cubicBezTo>
                  <a:cubicBezTo>
                    <a:pt x="53" y="16"/>
                    <a:pt x="67" y="0"/>
                    <a:pt x="75" y="4"/>
                  </a:cubicBezTo>
                  <a:cubicBezTo>
                    <a:pt x="83" y="8"/>
                    <a:pt x="83" y="17"/>
                    <a:pt x="81" y="24"/>
                  </a:cubicBezTo>
                  <a:cubicBezTo>
                    <a:pt x="79" y="29"/>
                    <a:pt x="77" y="32"/>
                    <a:pt x="73" y="35"/>
                  </a:cubicBezTo>
                  <a:close/>
                  <a:moveTo>
                    <a:pt x="73" y="35"/>
                  </a:moveTo>
                  <a:cubicBezTo>
                    <a:pt x="73" y="35"/>
                    <a:pt x="73" y="35"/>
                    <a:pt x="73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4"/>
            <p:cNvSpPr>
              <a:spLocks/>
            </p:cNvSpPr>
            <p:nvPr/>
          </p:nvSpPr>
          <p:spPr bwMode="auto">
            <a:xfrm>
              <a:off x="6210301" y="4498975"/>
              <a:ext cx="57150" cy="73025"/>
            </a:xfrm>
            <a:custGeom>
              <a:avLst/>
              <a:gdLst>
                <a:gd name="T0" fmla="*/ 11 w 11"/>
                <a:gd name="T1" fmla="*/ 12 h 14"/>
                <a:gd name="T2" fmla="*/ 9 w 11"/>
                <a:gd name="T3" fmla="*/ 5 h 14"/>
                <a:gd name="T4" fmla="*/ 1 w 11"/>
                <a:gd name="T5" fmla="*/ 1 h 14"/>
                <a:gd name="T6" fmla="*/ 0 w 11"/>
                <a:gd name="T7" fmla="*/ 3 h 14"/>
                <a:gd name="T8" fmla="*/ 3 w 11"/>
                <a:gd name="T9" fmla="*/ 14 h 14"/>
                <a:gd name="T10" fmla="*/ 11 w 11"/>
                <a:gd name="T1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11" y="12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2"/>
                    <a:pt x="4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1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5"/>
            <p:cNvSpPr>
              <a:spLocks noEditPoints="1"/>
            </p:cNvSpPr>
            <p:nvPr/>
          </p:nvSpPr>
          <p:spPr bwMode="auto">
            <a:xfrm>
              <a:off x="6154738" y="4524375"/>
              <a:ext cx="204788" cy="119063"/>
            </a:xfrm>
            <a:custGeom>
              <a:avLst/>
              <a:gdLst>
                <a:gd name="T0" fmla="*/ 0 w 40"/>
                <a:gd name="T1" fmla="*/ 18 h 23"/>
                <a:gd name="T2" fmla="*/ 9 w 40"/>
                <a:gd name="T3" fmla="*/ 22 h 23"/>
                <a:gd name="T4" fmla="*/ 34 w 40"/>
                <a:gd name="T5" fmla="*/ 14 h 23"/>
                <a:gd name="T6" fmla="*/ 39 w 40"/>
                <a:gd name="T7" fmla="*/ 6 h 23"/>
                <a:gd name="T8" fmla="*/ 30 w 40"/>
                <a:gd name="T9" fmla="*/ 1 h 23"/>
                <a:gd name="T10" fmla="*/ 26 w 40"/>
                <a:gd name="T11" fmla="*/ 8 h 23"/>
                <a:gd name="T12" fmla="*/ 1 w 40"/>
                <a:gd name="T13" fmla="*/ 16 h 23"/>
                <a:gd name="T14" fmla="*/ 0 w 40"/>
                <a:gd name="T15" fmla="*/ 18 h 23"/>
                <a:gd name="T16" fmla="*/ 31 w 40"/>
                <a:gd name="T17" fmla="*/ 4 h 23"/>
                <a:gd name="T18" fmla="*/ 36 w 40"/>
                <a:gd name="T19" fmla="*/ 7 h 23"/>
                <a:gd name="T20" fmla="*/ 33 w 40"/>
                <a:gd name="T21" fmla="*/ 12 h 23"/>
                <a:gd name="T22" fmla="*/ 28 w 40"/>
                <a:gd name="T23" fmla="*/ 9 h 23"/>
                <a:gd name="T24" fmla="*/ 31 w 40"/>
                <a:gd name="T25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3">
                  <a:moveTo>
                    <a:pt x="0" y="18"/>
                  </a:moveTo>
                  <a:cubicBezTo>
                    <a:pt x="1" y="21"/>
                    <a:pt x="5" y="23"/>
                    <a:pt x="9" y="22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3"/>
                    <a:pt x="40" y="9"/>
                    <a:pt x="39" y="6"/>
                  </a:cubicBezTo>
                  <a:cubicBezTo>
                    <a:pt x="37" y="2"/>
                    <a:pt x="34" y="0"/>
                    <a:pt x="30" y="1"/>
                  </a:cubicBezTo>
                  <a:cubicBezTo>
                    <a:pt x="27" y="2"/>
                    <a:pt x="25" y="5"/>
                    <a:pt x="26" y="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7"/>
                    <a:pt x="0" y="18"/>
                  </a:cubicBezTo>
                  <a:close/>
                  <a:moveTo>
                    <a:pt x="31" y="4"/>
                  </a:moveTo>
                  <a:cubicBezTo>
                    <a:pt x="33" y="3"/>
                    <a:pt x="35" y="4"/>
                    <a:pt x="36" y="7"/>
                  </a:cubicBezTo>
                  <a:cubicBezTo>
                    <a:pt x="37" y="9"/>
                    <a:pt x="35" y="11"/>
                    <a:pt x="33" y="12"/>
                  </a:cubicBezTo>
                  <a:cubicBezTo>
                    <a:pt x="31" y="12"/>
                    <a:pt x="29" y="11"/>
                    <a:pt x="28" y="9"/>
                  </a:cubicBezTo>
                  <a:cubicBezTo>
                    <a:pt x="28" y="7"/>
                    <a:pt x="29" y="5"/>
                    <a:pt x="3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6"/>
            <p:cNvSpPr>
              <a:spLocks noEditPoints="1"/>
            </p:cNvSpPr>
            <p:nvPr/>
          </p:nvSpPr>
          <p:spPr bwMode="auto">
            <a:xfrm>
              <a:off x="6226176" y="4622800"/>
              <a:ext cx="76200" cy="82550"/>
            </a:xfrm>
            <a:custGeom>
              <a:avLst/>
              <a:gdLst>
                <a:gd name="T0" fmla="*/ 14 w 15"/>
                <a:gd name="T1" fmla="*/ 7 h 16"/>
                <a:gd name="T2" fmla="*/ 12 w 15"/>
                <a:gd name="T3" fmla="*/ 0 h 16"/>
                <a:gd name="T4" fmla="*/ 4 w 15"/>
                <a:gd name="T5" fmla="*/ 3 h 16"/>
                <a:gd name="T6" fmla="*/ 4 w 15"/>
                <a:gd name="T7" fmla="*/ 3 h 16"/>
                <a:gd name="T8" fmla="*/ 1 w 15"/>
                <a:gd name="T9" fmla="*/ 11 h 16"/>
                <a:gd name="T10" fmla="*/ 10 w 15"/>
                <a:gd name="T11" fmla="*/ 15 h 16"/>
                <a:gd name="T12" fmla="*/ 14 w 15"/>
                <a:gd name="T13" fmla="*/ 7 h 16"/>
                <a:gd name="T14" fmla="*/ 4 w 15"/>
                <a:gd name="T15" fmla="*/ 10 h 16"/>
                <a:gd name="T16" fmla="*/ 6 w 15"/>
                <a:gd name="T17" fmla="*/ 5 h 16"/>
                <a:gd name="T18" fmla="*/ 11 w 15"/>
                <a:gd name="T19" fmla="*/ 8 h 16"/>
                <a:gd name="T20" fmla="*/ 9 w 15"/>
                <a:gd name="T21" fmla="*/ 13 h 16"/>
                <a:gd name="T22" fmla="*/ 4 w 15"/>
                <a:gd name="T2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6">
                  <a:moveTo>
                    <a:pt x="14" y="7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0" y="8"/>
                    <a:pt x="1" y="11"/>
                  </a:cubicBezTo>
                  <a:cubicBezTo>
                    <a:pt x="2" y="14"/>
                    <a:pt x="6" y="16"/>
                    <a:pt x="10" y="15"/>
                  </a:cubicBezTo>
                  <a:cubicBezTo>
                    <a:pt x="13" y="14"/>
                    <a:pt x="15" y="10"/>
                    <a:pt x="14" y="7"/>
                  </a:cubicBezTo>
                  <a:close/>
                  <a:moveTo>
                    <a:pt x="4" y="10"/>
                  </a:moveTo>
                  <a:cubicBezTo>
                    <a:pt x="3" y="8"/>
                    <a:pt x="4" y="6"/>
                    <a:pt x="6" y="5"/>
                  </a:cubicBezTo>
                  <a:cubicBezTo>
                    <a:pt x="9" y="4"/>
                    <a:pt x="11" y="6"/>
                    <a:pt x="11" y="8"/>
                  </a:cubicBezTo>
                  <a:cubicBezTo>
                    <a:pt x="12" y="10"/>
                    <a:pt x="11" y="12"/>
                    <a:pt x="9" y="13"/>
                  </a:cubicBezTo>
                  <a:cubicBezTo>
                    <a:pt x="7" y="13"/>
                    <a:pt x="4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7"/>
            <p:cNvSpPr>
              <a:spLocks/>
            </p:cNvSpPr>
            <p:nvPr/>
          </p:nvSpPr>
          <p:spPr bwMode="auto">
            <a:xfrm>
              <a:off x="6276976" y="4381500"/>
              <a:ext cx="493713" cy="365125"/>
            </a:xfrm>
            <a:custGeom>
              <a:avLst/>
              <a:gdLst>
                <a:gd name="T0" fmla="*/ 78 w 96"/>
                <a:gd name="T1" fmla="*/ 57 h 71"/>
                <a:gd name="T2" fmla="*/ 77 w 96"/>
                <a:gd name="T3" fmla="*/ 67 h 71"/>
                <a:gd name="T4" fmla="*/ 96 w 96"/>
                <a:gd name="T5" fmla="*/ 34 h 71"/>
                <a:gd name="T6" fmla="*/ 87 w 96"/>
                <a:gd name="T7" fmla="*/ 0 h 71"/>
                <a:gd name="T8" fmla="*/ 84 w 96"/>
                <a:gd name="T9" fmla="*/ 6 h 71"/>
                <a:gd name="T10" fmla="*/ 17 w 96"/>
                <a:gd name="T11" fmla="*/ 34 h 71"/>
                <a:gd name="T12" fmla="*/ 1 w 96"/>
                <a:gd name="T13" fmla="*/ 39 h 71"/>
                <a:gd name="T14" fmla="*/ 1 w 96"/>
                <a:gd name="T15" fmla="*/ 39 h 71"/>
                <a:gd name="T16" fmla="*/ 0 w 96"/>
                <a:gd name="T17" fmla="*/ 44 h 71"/>
                <a:gd name="T18" fmla="*/ 0 w 96"/>
                <a:gd name="T19" fmla="*/ 56 h 71"/>
                <a:gd name="T20" fmla="*/ 0 w 96"/>
                <a:gd name="T21" fmla="*/ 56 h 71"/>
                <a:gd name="T22" fmla="*/ 6 w 96"/>
                <a:gd name="T23" fmla="*/ 61 h 71"/>
                <a:gd name="T24" fmla="*/ 6 w 96"/>
                <a:gd name="T25" fmla="*/ 62 h 71"/>
                <a:gd name="T26" fmla="*/ 8 w 96"/>
                <a:gd name="T27" fmla="*/ 62 h 71"/>
                <a:gd name="T28" fmla="*/ 78 w 96"/>
                <a:gd name="T29" fmla="*/ 5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71">
                  <a:moveTo>
                    <a:pt x="78" y="57"/>
                  </a:moveTo>
                  <a:cubicBezTo>
                    <a:pt x="77" y="67"/>
                    <a:pt x="77" y="67"/>
                    <a:pt x="77" y="67"/>
                  </a:cubicBezTo>
                  <a:cubicBezTo>
                    <a:pt x="85" y="57"/>
                    <a:pt x="96" y="40"/>
                    <a:pt x="96" y="34"/>
                  </a:cubicBezTo>
                  <a:cubicBezTo>
                    <a:pt x="95" y="25"/>
                    <a:pt x="88" y="3"/>
                    <a:pt x="87" y="0"/>
                  </a:cubicBezTo>
                  <a:cubicBezTo>
                    <a:pt x="86" y="2"/>
                    <a:pt x="85" y="4"/>
                    <a:pt x="84" y="6"/>
                  </a:cubicBezTo>
                  <a:cubicBezTo>
                    <a:pt x="76" y="27"/>
                    <a:pt x="49" y="45"/>
                    <a:pt x="17" y="34"/>
                  </a:cubicBezTo>
                  <a:cubicBezTo>
                    <a:pt x="11" y="33"/>
                    <a:pt x="5" y="35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58"/>
                    <a:pt x="3" y="60"/>
                    <a:pt x="6" y="61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7" y="62"/>
                    <a:pt x="7" y="62"/>
                    <a:pt x="8" y="62"/>
                  </a:cubicBezTo>
                  <a:cubicBezTo>
                    <a:pt x="36" y="71"/>
                    <a:pt x="59" y="69"/>
                    <a:pt x="7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649555" y="3789278"/>
            <a:ext cx="1061808" cy="990685"/>
            <a:chOff x="6780213" y="3789278"/>
            <a:chExt cx="1061808" cy="990685"/>
          </a:xfrm>
        </p:grpSpPr>
        <p:sp>
          <p:nvSpPr>
            <p:cNvPr id="68" name="椭圆 67"/>
            <p:cNvSpPr/>
            <p:nvPr/>
          </p:nvSpPr>
          <p:spPr>
            <a:xfrm>
              <a:off x="6780213" y="3789278"/>
              <a:ext cx="990685" cy="990685"/>
            </a:xfrm>
            <a:prstGeom prst="ellipse">
              <a:avLst/>
            </a:prstGeom>
            <a:ln w="38100">
              <a:solidFill>
                <a:schemeClr val="accent1">
                  <a:lumMod val="20000"/>
                  <a:lumOff val="80000"/>
                  <a:alpha val="5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bIns="0" rtlCol="0" anchor="ctr"/>
            <a:lstStyle/>
            <a:p>
              <a:pPr algn="ctr"/>
              <a:r>
                <a:rPr lang="en-US" altLang="zh-CN" sz="4800" b="1" dirty="0" smtClean="0">
                  <a:latin typeface="Impact" panose="020B0806030902050204" pitchFamily="34" charset="0"/>
                </a:rPr>
                <a:t>69</a:t>
              </a:r>
              <a:endParaRPr lang="zh-CN" altLang="en-US" sz="4800" b="1" dirty="0">
                <a:latin typeface="Impact" panose="020B0806030902050204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 rot="20561775">
              <a:off x="7528313" y="3812091"/>
              <a:ext cx="313708" cy="248381"/>
            </a:xfrm>
            <a:prstGeom prst="rect">
              <a:avLst/>
            </a:prstGeom>
          </p:spPr>
          <p:txBody>
            <a:bodyPr wrap="square">
              <a:prstTxWarp prst="textPlain">
                <a:avLst/>
              </a:prstTxWarp>
              <a:spAutoFit/>
            </a:bodyPr>
            <a:lstStyle/>
            <a:p>
              <a:r>
                <a:rPr lang="zh-CN" altLang="en-US" b="1" dirty="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</a:rPr>
                <a:t>￥</a:t>
              </a:r>
              <a:endParaRPr lang="zh-CN" altLang="en-US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87544" y="4584661"/>
            <a:ext cx="943494" cy="939925"/>
            <a:chOff x="6780213" y="3789278"/>
            <a:chExt cx="994447" cy="990685"/>
          </a:xfrm>
        </p:grpSpPr>
        <p:sp>
          <p:nvSpPr>
            <p:cNvPr id="73" name="椭圆 72"/>
            <p:cNvSpPr/>
            <p:nvPr/>
          </p:nvSpPr>
          <p:spPr>
            <a:xfrm>
              <a:off x="6780213" y="3789278"/>
              <a:ext cx="990685" cy="990685"/>
            </a:xfrm>
            <a:prstGeom prst="ellipse">
              <a:avLst/>
            </a:prstGeom>
            <a:ln w="38100">
              <a:solidFill>
                <a:schemeClr val="accent1">
                  <a:lumMod val="20000"/>
                  <a:lumOff val="80000"/>
                  <a:alpha val="5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36000" bIns="0" rtlCol="0" anchor="ctr"/>
            <a:lstStyle/>
            <a:p>
              <a:pPr algn="ctr"/>
              <a:r>
                <a:rPr lang="en-US" altLang="zh-CN" sz="4800" b="1" dirty="0" smtClean="0">
                  <a:latin typeface="Impact" panose="020B0806030902050204" pitchFamily="34" charset="0"/>
                </a:rPr>
                <a:t>47</a:t>
              </a:r>
              <a:endParaRPr lang="zh-CN" altLang="en-US" sz="4800" b="1" dirty="0">
                <a:latin typeface="Impact" panose="020B0806030902050204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 rot="20561775">
              <a:off x="7529526" y="3820062"/>
              <a:ext cx="245134" cy="250660"/>
            </a:xfrm>
            <a:prstGeom prst="rect">
              <a:avLst/>
            </a:prstGeom>
          </p:spPr>
          <p:txBody>
            <a:bodyPr wrap="square">
              <a:prstTxWarp prst="textPlain">
                <a:avLst/>
              </a:prstTxWarp>
              <a:spAutoFit/>
            </a:bodyPr>
            <a:lstStyle/>
            <a:p>
              <a:r>
                <a:rPr lang="zh-CN" altLang="en-US" b="1" dirty="0">
                  <a:solidFill>
                    <a:schemeClr val="accent1">
                      <a:lumMod val="50000"/>
                    </a:schemeClr>
                  </a:solidFill>
                  <a:latin typeface="Impact" panose="020B0806030902050204" pitchFamily="34" charset="0"/>
                </a:rPr>
                <a:t>￥</a:t>
              </a:r>
              <a:endParaRPr lang="zh-CN" altLang="en-US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7773588" y="4381499"/>
            <a:ext cx="536382" cy="857471"/>
          </a:xfrm>
          <a:prstGeom prst="rect">
            <a:avLst/>
          </a:prstGeom>
        </p:spPr>
        <p:txBody>
          <a:bodyPr wrap="square" numCol="1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>
                    <a:lumMod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>
                <a:solidFill>
                  <a:schemeClr val="accent4"/>
                </a:solidFill>
              </a:rPr>
              <a:t>&gt;</a:t>
            </a:r>
            <a:endParaRPr lang="zh-CN" altLang="zh-CN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26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050633" y="1831873"/>
            <a:ext cx="2646165" cy="7894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latin typeface="Impact" panose="020B0806030902050204" pitchFamily="34" charset="0"/>
              </a:rPr>
              <a:t>￥</a:t>
            </a:r>
            <a:r>
              <a:rPr lang="en-US" altLang="zh-CN" sz="4800">
                <a:latin typeface="Impact" panose="020B0806030902050204" pitchFamily="34" charset="0"/>
              </a:rPr>
              <a:t>6176.2 </a:t>
            </a:r>
            <a:endParaRPr lang="zh-CN" altLang="en-US" sz="4800" dirty="0">
              <a:latin typeface="Impact" panose="020B080603090205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8738" y="2999250"/>
            <a:ext cx="583441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dirty="0" smtClean="0">
                <a:solidFill>
                  <a:schemeClr val="accent4"/>
                </a:solidFill>
              </a:rPr>
              <a:t>女性</a:t>
            </a:r>
            <a:r>
              <a:rPr lang="zh-CN" altLang="zh-CN" sz="2400" b="1" dirty="0">
                <a:solidFill>
                  <a:schemeClr val="accent4"/>
                </a:solidFill>
              </a:rPr>
              <a:t>年均花在美妆</a:t>
            </a:r>
            <a:r>
              <a:rPr lang="zh-CN" altLang="en-US" sz="2400" b="1" dirty="0">
                <a:solidFill>
                  <a:schemeClr val="accent4"/>
                </a:solidFill>
              </a:rPr>
              <a:t>和衣服</a:t>
            </a:r>
            <a:r>
              <a:rPr lang="zh-CN" altLang="zh-CN" sz="2400" b="1" dirty="0">
                <a:solidFill>
                  <a:schemeClr val="accent4"/>
                </a:solidFill>
              </a:rPr>
              <a:t>上的钱为</a:t>
            </a:r>
            <a:r>
              <a:rPr lang="en-US" altLang="zh-CN" sz="2400" b="1" dirty="0">
                <a:solidFill>
                  <a:schemeClr val="accent4"/>
                </a:solidFill>
              </a:rPr>
              <a:t>9701.5</a:t>
            </a:r>
            <a:r>
              <a:rPr lang="zh-CN" altLang="en-US" sz="2400" b="1" dirty="0">
                <a:solidFill>
                  <a:schemeClr val="accent4"/>
                </a:solidFill>
              </a:rPr>
              <a:t>元。同比去年上涨</a:t>
            </a:r>
            <a:r>
              <a:rPr lang="en-US" altLang="zh-CN" sz="2400" b="1" dirty="0">
                <a:solidFill>
                  <a:schemeClr val="accent4"/>
                </a:solidFill>
              </a:rPr>
              <a:t>7</a:t>
            </a:r>
            <a:r>
              <a:rPr lang="en-US" altLang="zh-CN" sz="2400" b="1" dirty="0" smtClean="0">
                <a:solidFill>
                  <a:schemeClr val="accent4"/>
                </a:solidFill>
              </a:rPr>
              <a:t>%</a:t>
            </a:r>
            <a:r>
              <a:rPr lang="zh-CN" altLang="en-US" sz="2400" b="1" dirty="0" smtClean="0">
                <a:solidFill>
                  <a:schemeClr val="accent4"/>
                </a:solidFill>
              </a:rPr>
              <a:t>。</a:t>
            </a:r>
            <a:r>
              <a:rPr lang="zh-CN" altLang="zh-CN" sz="2400" dirty="0" smtClean="0"/>
              <a:t>男性</a:t>
            </a:r>
            <a:r>
              <a:rPr lang="zh-CN" altLang="zh-CN" sz="2400" dirty="0"/>
              <a:t>追求女性的年均支出为</a:t>
            </a:r>
            <a:r>
              <a:rPr lang="en-US" altLang="zh-CN" sz="2400" dirty="0"/>
              <a:t>6176.2</a:t>
            </a:r>
            <a:r>
              <a:rPr lang="zh-CN" altLang="en-US" sz="2400" dirty="0"/>
              <a:t>元</a:t>
            </a:r>
            <a:r>
              <a:rPr lang="en-US" altLang="zh-CN" sz="2400" dirty="0"/>
              <a:t>.</a:t>
            </a:r>
            <a:r>
              <a:rPr lang="zh-CN" altLang="en-US" sz="2400" dirty="0"/>
              <a:t>投资回报率异常可观。</a:t>
            </a:r>
            <a:endParaRPr lang="zh-CN" altLang="zh-CN" sz="2400" dirty="0"/>
          </a:p>
        </p:txBody>
      </p:sp>
      <p:grpSp>
        <p:nvGrpSpPr>
          <p:cNvPr id="14" name="9d0446bd-8d15-4155-97e4-52e4a0289f1e" descr="DQcAAB+LCAAAAAAABADNVE1v2zAM/S/aejMKu8iWzbekRbdg6xrUQXcYelBtxuYmy4HMFGmD/PdSrr8EJy2yXWZfbOqRfI960la8p8cViFBEuTR0gTI1Mp8R5MITs0SEeq2UJ6aoE9TpF1OsV6UIf23btP7KT6TsvFCFuZVqDbaARkKpXn7DQZKDnRtkBo9V7BCWYYNa18slxrDIIIcGs0BNE51EmUwY4Z/6LMBgmpGGsqwD1/e/IaZeWvjBotZlxjXfXfLzcTSa2mJVG3+380QEcaGTvyd5AzFoakA36b0Ig9HZeOx/CpzeF5/t2/YObO9DM2zGd4Ua83VewyqJV3LTCwX+SxCTREEfNtME5qHdpcDGqu+IDDe4LEwuiRtu/d1Jp218Wo1kphPYcKGGq3D2tOZo7bTXNXahNU1loS5pLtmIwNT2iB7mdWhPTHSqGnHN7rVl2RQr+MFYS6jWaUPizpXQsOHCvGdDcTvvIKt5URIW+jgpdVJfxy0YwliqicJU58zCnlIyQHHGq18Lg0+FJnf9OyyJF78BrGpHRPjE7ZZSleD19NoRML4LBNaSoCThg4NwYuLQIF2U59TtJttNxhnrmxNtjsyx1uhPk49gCTSJuyNYXwRVfHA/vGGcqYz/vK614Tw00H+p9OzVI7KADf2ztqrIUdJsRl/ZvhvpGN41g33mu+P3Gc0ACHENBwAA">
            <a:extLst>
              <a:ext uri="{FF2B5EF4-FFF2-40B4-BE49-F238E27FC236}">
                <a16:creationId xmlns="" xmlns:lc="http://schemas.openxmlformats.org/drawingml/2006/lockedCanvas" xmlns:a16="http://schemas.microsoft.com/office/drawing/2014/main" id="{ACFFDF4E-A24D-49C8-9B7C-8490BD7D2333}"/>
              </a:ext>
            </a:extLst>
          </p:cNvPr>
          <p:cNvGrpSpPr>
            <a:grpSpLocks noChangeAspect="1"/>
          </p:cNvGrpSpPr>
          <p:nvPr/>
        </p:nvGrpSpPr>
        <p:grpSpPr>
          <a:xfrm>
            <a:off x="576648" y="4594687"/>
            <a:ext cx="6770027" cy="1628575"/>
            <a:chOff x="-2456298" y="2956918"/>
            <a:chExt cx="5141196" cy="1628575"/>
          </a:xfrm>
        </p:grpSpPr>
        <p:sp>
          <p:nvSpPr>
            <p:cNvPr id="15" name="Freeform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23001EAE-BAD6-4DE5-9889-71C97299D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130248" y="3820278"/>
              <a:ext cx="563989" cy="523265"/>
            </a:xfrm>
            <a:custGeom>
              <a:avLst/>
              <a:gdLst>
                <a:gd name="T0" fmla="*/ 1114 w 1274"/>
                <a:gd name="T1" fmla="*/ 5 h 1960"/>
                <a:gd name="T2" fmla="*/ 1114 w 1274"/>
                <a:gd name="T3" fmla="*/ 5 h 1960"/>
                <a:gd name="T4" fmla="*/ 159 w 1274"/>
                <a:gd name="T5" fmla="*/ 5 h 1960"/>
                <a:gd name="T6" fmla="*/ 159 w 1274"/>
                <a:gd name="T7" fmla="*/ 5 h 1960"/>
                <a:gd name="T8" fmla="*/ 0 w 1274"/>
                <a:gd name="T9" fmla="*/ 75 h 1960"/>
                <a:gd name="T10" fmla="*/ 0 w 1274"/>
                <a:gd name="T11" fmla="*/ 425 h 1960"/>
                <a:gd name="T12" fmla="*/ 0 w 1274"/>
                <a:gd name="T13" fmla="*/ 496 h 1960"/>
                <a:gd name="T14" fmla="*/ 0 w 1274"/>
                <a:gd name="T15" fmla="*/ 1889 h 1960"/>
                <a:gd name="T16" fmla="*/ 80 w 1274"/>
                <a:gd name="T17" fmla="*/ 1960 h 1960"/>
                <a:gd name="T18" fmla="*/ 1197 w 1274"/>
                <a:gd name="T19" fmla="*/ 1960 h 1960"/>
                <a:gd name="T20" fmla="*/ 1274 w 1274"/>
                <a:gd name="T21" fmla="*/ 1889 h 1960"/>
                <a:gd name="T22" fmla="*/ 1274 w 1274"/>
                <a:gd name="T23" fmla="*/ 495 h 1960"/>
                <a:gd name="T24" fmla="*/ 1274 w 1274"/>
                <a:gd name="T25" fmla="*/ 425 h 1960"/>
                <a:gd name="T26" fmla="*/ 1274 w 1274"/>
                <a:gd name="T27" fmla="*/ 75 h 1960"/>
                <a:gd name="T28" fmla="*/ 1114 w 1274"/>
                <a:gd name="T29" fmla="*/ 5 h 1960"/>
                <a:gd name="T30" fmla="*/ 1126 w 1274"/>
                <a:gd name="T31" fmla="*/ 686 h 1960"/>
                <a:gd name="T32" fmla="*/ 148 w 1274"/>
                <a:gd name="T33" fmla="*/ 686 h 1960"/>
                <a:gd name="T34" fmla="*/ 148 w 1274"/>
                <a:gd name="T35" fmla="*/ 527 h 1960"/>
                <a:gd name="T36" fmla="*/ 1126 w 1274"/>
                <a:gd name="T37" fmla="*/ 527 h 1960"/>
                <a:gd name="T38" fmla="*/ 1126 w 1274"/>
                <a:gd name="T39" fmla="*/ 686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4" h="1960">
                  <a:moveTo>
                    <a:pt x="1114" y="5"/>
                  </a:moveTo>
                  <a:cubicBezTo>
                    <a:pt x="1114" y="5"/>
                    <a:pt x="1114" y="5"/>
                    <a:pt x="1114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0" y="5"/>
                    <a:pt x="0" y="37"/>
                    <a:pt x="0" y="75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425"/>
                    <a:pt x="0" y="457"/>
                    <a:pt x="0" y="496"/>
                  </a:cubicBezTo>
                  <a:cubicBezTo>
                    <a:pt x="0" y="1889"/>
                    <a:pt x="0" y="1889"/>
                    <a:pt x="0" y="1889"/>
                  </a:cubicBezTo>
                  <a:cubicBezTo>
                    <a:pt x="0" y="1927"/>
                    <a:pt x="26" y="1960"/>
                    <a:pt x="80" y="1960"/>
                  </a:cubicBezTo>
                  <a:cubicBezTo>
                    <a:pt x="1197" y="1960"/>
                    <a:pt x="1197" y="1960"/>
                    <a:pt x="1197" y="1960"/>
                  </a:cubicBezTo>
                  <a:cubicBezTo>
                    <a:pt x="1251" y="1960"/>
                    <a:pt x="1274" y="1927"/>
                    <a:pt x="1274" y="1889"/>
                  </a:cubicBezTo>
                  <a:cubicBezTo>
                    <a:pt x="1274" y="495"/>
                    <a:pt x="1274" y="495"/>
                    <a:pt x="1274" y="495"/>
                  </a:cubicBezTo>
                  <a:cubicBezTo>
                    <a:pt x="1274" y="457"/>
                    <a:pt x="1274" y="425"/>
                    <a:pt x="1274" y="425"/>
                  </a:cubicBezTo>
                  <a:cubicBezTo>
                    <a:pt x="1274" y="75"/>
                    <a:pt x="1274" y="75"/>
                    <a:pt x="1274" y="75"/>
                  </a:cubicBezTo>
                  <a:cubicBezTo>
                    <a:pt x="1274" y="0"/>
                    <a:pt x="1114" y="5"/>
                    <a:pt x="1114" y="5"/>
                  </a:cubicBezTo>
                  <a:close/>
                  <a:moveTo>
                    <a:pt x="1126" y="686"/>
                  </a:moveTo>
                  <a:cubicBezTo>
                    <a:pt x="148" y="686"/>
                    <a:pt x="148" y="686"/>
                    <a:pt x="148" y="686"/>
                  </a:cubicBezTo>
                  <a:cubicBezTo>
                    <a:pt x="148" y="527"/>
                    <a:pt x="148" y="527"/>
                    <a:pt x="148" y="527"/>
                  </a:cubicBezTo>
                  <a:cubicBezTo>
                    <a:pt x="1126" y="527"/>
                    <a:pt x="1126" y="527"/>
                    <a:pt x="1126" y="527"/>
                  </a:cubicBezTo>
                  <a:cubicBezTo>
                    <a:pt x="1126" y="686"/>
                    <a:pt x="1126" y="686"/>
                    <a:pt x="1126" y="686"/>
                  </a:cubicBezTo>
                  <a:close/>
                </a:path>
              </a:pathLst>
            </a:custGeom>
            <a:solidFill>
              <a:srgbClr val="43415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467E85ED-591F-40D4-B7BA-BF4D32E16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60216" y="3073485"/>
              <a:ext cx="422991" cy="673472"/>
            </a:xfrm>
            <a:custGeom>
              <a:avLst/>
              <a:gdLst>
                <a:gd name="connsiteX0" fmla="*/ 446622 w 512649"/>
                <a:gd name="connsiteY0" fmla="*/ 449 h 758825"/>
                <a:gd name="connsiteX1" fmla="*/ 490640 w 512649"/>
                <a:gd name="connsiteY1" fmla="*/ 9021 h 758825"/>
                <a:gd name="connsiteX2" fmla="*/ 512649 w 512649"/>
                <a:gd name="connsiteY2" fmla="*/ 37415 h 758825"/>
                <a:gd name="connsiteX3" fmla="*/ 512649 w 512649"/>
                <a:gd name="connsiteY3" fmla="*/ 140376 h 758825"/>
                <a:gd name="connsiteX4" fmla="*/ 512649 w 512649"/>
                <a:gd name="connsiteY4" fmla="*/ 193084 h 758825"/>
                <a:gd name="connsiteX5" fmla="*/ 512649 w 512649"/>
                <a:gd name="connsiteY5" fmla="*/ 198777 h 758825"/>
                <a:gd name="connsiteX6" fmla="*/ 512649 w 512649"/>
                <a:gd name="connsiteY6" fmla="*/ 200913 h 758825"/>
                <a:gd name="connsiteX7" fmla="*/ 512649 w 512649"/>
                <a:gd name="connsiteY7" fmla="*/ 212296 h 758825"/>
                <a:gd name="connsiteX8" fmla="*/ 512649 w 512649"/>
                <a:gd name="connsiteY8" fmla="*/ 238622 h 758825"/>
                <a:gd name="connsiteX9" fmla="*/ 512649 w 512649"/>
                <a:gd name="connsiteY9" fmla="*/ 281470 h 758825"/>
                <a:gd name="connsiteX10" fmla="*/ 512649 w 512649"/>
                <a:gd name="connsiteY10" fmla="*/ 282025 h 758825"/>
                <a:gd name="connsiteX11" fmla="*/ 512649 w 512649"/>
                <a:gd name="connsiteY11" fmla="*/ 346775 h 758825"/>
                <a:gd name="connsiteX12" fmla="*/ 512649 w 512649"/>
                <a:gd name="connsiteY12" fmla="*/ 394522 h 758825"/>
                <a:gd name="connsiteX13" fmla="*/ 512649 w 512649"/>
                <a:gd name="connsiteY13" fmla="*/ 400215 h 758825"/>
                <a:gd name="connsiteX14" fmla="*/ 512649 w 512649"/>
                <a:gd name="connsiteY14" fmla="*/ 401718 h 758825"/>
                <a:gd name="connsiteX15" fmla="*/ 512649 w 512649"/>
                <a:gd name="connsiteY15" fmla="*/ 413734 h 758825"/>
                <a:gd name="connsiteX16" fmla="*/ 512649 w 512649"/>
                <a:gd name="connsiteY16" fmla="*/ 437139 h 758825"/>
                <a:gd name="connsiteX17" fmla="*/ 512649 w 512649"/>
                <a:gd name="connsiteY17" fmla="*/ 449143 h 758825"/>
                <a:gd name="connsiteX18" fmla="*/ 512649 w 512649"/>
                <a:gd name="connsiteY18" fmla="*/ 512903 h 758825"/>
                <a:gd name="connsiteX19" fmla="*/ 512649 w 512649"/>
                <a:gd name="connsiteY19" fmla="*/ 557387 h 758825"/>
                <a:gd name="connsiteX20" fmla="*/ 512649 w 512649"/>
                <a:gd name="connsiteY20" fmla="*/ 558020 h 758825"/>
                <a:gd name="connsiteX21" fmla="*/ 512649 w 512649"/>
                <a:gd name="connsiteY21" fmla="*/ 758825 h 758825"/>
                <a:gd name="connsiteX22" fmla="*/ 0 w 512649"/>
                <a:gd name="connsiteY22" fmla="*/ 758825 h 758825"/>
                <a:gd name="connsiteX23" fmla="*/ 0 w 512649"/>
                <a:gd name="connsiteY23" fmla="*/ 640962 h 758825"/>
                <a:gd name="connsiteX24" fmla="*/ 269 w 512649"/>
                <a:gd name="connsiteY24" fmla="*/ 581897 h 758825"/>
                <a:gd name="connsiteX25" fmla="*/ 395 w 512649"/>
                <a:gd name="connsiteY25" fmla="*/ 557387 h 758825"/>
                <a:gd name="connsiteX26" fmla="*/ 0 w 512649"/>
                <a:gd name="connsiteY26" fmla="*/ 557387 h 758825"/>
                <a:gd name="connsiteX27" fmla="*/ 0 w 512649"/>
                <a:gd name="connsiteY27" fmla="*/ 439524 h 758825"/>
                <a:gd name="connsiteX28" fmla="*/ 84 w 512649"/>
                <a:gd name="connsiteY28" fmla="*/ 418128 h 758825"/>
                <a:gd name="connsiteX29" fmla="*/ 165 w 512649"/>
                <a:gd name="connsiteY29" fmla="*/ 401718 h 758825"/>
                <a:gd name="connsiteX30" fmla="*/ 0 w 512649"/>
                <a:gd name="connsiteY30" fmla="*/ 401718 h 758825"/>
                <a:gd name="connsiteX31" fmla="*/ 0 w 512649"/>
                <a:gd name="connsiteY31" fmla="*/ 283855 h 758825"/>
                <a:gd name="connsiteX32" fmla="*/ 537 w 512649"/>
                <a:gd name="connsiteY32" fmla="*/ 172957 h 758825"/>
                <a:gd name="connsiteX33" fmla="*/ 207744 w 512649"/>
                <a:gd name="connsiteY33" fmla="*/ 54023 h 758825"/>
                <a:gd name="connsiteX34" fmla="*/ 446622 w 512649"/>
                <a:gd name="connsiteY34" fmla="*/ 449 h 75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2649" h="758825">
                  <a:moveTo>
                    <a:pt x="446622" y="449"/>
                  </a:moveTo>
                  <a:cubicBezTo>
                    <a:pt x="461653" y="-1158"/>
                    <a:pt x="479367" y="1521"/>
                    <a:pt x="490640" y="9021"/>
                  </a:cubicBezTo>
                  <a:cubicBezTo>
                    <a:pt x="502450" y="15986"/>
                    <a:pt x="512649" y="26165"/>
                    <a:pt x="512649" y="37415"/>
                  </a:cubicBezTo>
                  <a:cubicBezTo>
                    <a:pt x="512649" y="37415"/>
                    <a:pt x="512649" y="37415"/>
                    <a:pt x="512649" y="140376"/>
                  </a:cubicBezTo>
                  <a:lnTo>
                    <a:pt x="512649" y="193084"/>
                  </a:lnTo>
                  <a:lnTo>
                    <a:pt x="512649" y="198777"/>
                  </a:lnTo>
                  <a:lnTo>
                    <a:pt x="512649" y="200913"/>
                  </a:lnTo>
                  <a:lnTo>
                    <a:pt x="512649" y="212296"/>
                  </a:lnTo>
                  <a:lnTo>
                    <a:pt x="512649" y="238622"/>
                  </a:lnTo>
                  <a:lnTo>
                    <a:pt x="512649" y="281470"/>
                  </a:lnTo>
                  <a:lnTo>
                    <a:pt x="512649" y="282025"/>
                  </a:lnTo>
                  <a:lnTo>
                    <a:pt x="512649" y="346775"/>
                  </a:lnTo>
                  <a:lnTo>
                    <a:pt x="512649" y="394522"/>
                  </a:lnTo>
                  <a:lnTo>
                    <a:pt x="512649" y="400215"/>
                  </a:lnTo>
                  <a:lnTo>
                    <a:pt x="512649" y="401718"/>
                  </a:lnTo>
                  <a:lnTo>
                    <a:pt x="512649" y="413734"/>
                  </a:lnTo>
                  <a:lnTo>
                    <a:pt x="512649" y="437139"/>
                  </a:lnTo>
                  <a:lnTo>
                    <a:pt x="512649" y="449143"/>
                  </a:lnTo>
                  <a:cubicBezTo>
                    <a:pt x="512649" y="465208"/>
                    <a:pt x="512649" y="485998"/>
                    <a:pt x="512649" y="512903"/>
                  </a:cubicBezTo>
                  <a:lnTo>
                    <a:pt x="512649" y="557387"/>
                  </a:lnTo>
                  <a:lnTo>
                    <a:pt x="512649" y="558020"/>
                  </a:lnTo>
                  <a:cubicBezTo>
                    <a:pt x="512649" y="608070"/>
                    <a:pt x="512649" y="673442"/>
                    <a:pt x="512649" y="758825"/>
                  </a:cubicBezTo>
                  <a:cubicBezTo>
                    <a:pt x="512649" y="758825"/>
                    <a:pt x="512649" y="758825"/>
                    <a:pt x="0" y="758825"/>
                  </a:cubicBezTo>
                  <a:cubicBezTo>
                    <a:pt x="0" y="758825"/>
                    <a:pt x="0" y="758825"/>
                    <a:pt x="0" y="640962"/>
                  </a:cubicBezTo>
                  <a:cubicBezTo>
                    <a:pt x="0" y="636141"/>
                    <a:pt x="135" y="608416"/>
                    <a:pt x="269" y="581897"/>
                  </a:cubicBezTo>
                  <a:lnTo>
                    <a:pt x="395" y="557387"/>
                  </a:lnTo>
                  <a:lnTo>
                    <a:pt x="0" y="557387"/>
                  </a:lnTo>
                  <a:cubicBezTo>
                    <a:pt x="0" y="557387"/>
                    <a:pt x="0" y="557387"/>
                    <a:pt x="0" y="439524"/>
                  </a:cubicBezTo>
                  <a:cubicBezTo>
                    <a:pt x="0" y="437114"/>
                    <a:pt x="34" y="428977"/>
                    <a:pt x="84" y="418128"/>
                  </a:cubicBezTo>
                  <a:lnTo>
                    <a:pt x="165" y="401718"/>
                  </a:lnTo>
                  <a:lnTo>
                    <a:pt x="0" y="401718"/>
                  </a:lnTo>
                  <a:cubicBezTo>
                    <a:pt x="0" y="401718"/>
                    <a:pt x="0" y="401718"/>
                    <a:pt x="0" y="283855"/>
                  </a:cubicBezTo>
                  <a:cubicBezTo>
                    <a:pt x="0" y="274212"/>
                    <a:pt x="537" y="172957"/>
                    <a:pt x="537" y="172957"/>
                  </a:cubicBezTo>
                  <a:cubicBezTo>
                    <a:pt x="537" y="172957"/>
                    <a:pt x="94478" y="91525"/>
                    <a:pt x="207744" y="54023"/>
                  </a:cubicBezTo>
                  <a:cubicBezTo>
                    <a:pt x="330135" y="14379"/>
                    <a:pt x="442328" y="985"/>
                    <a:pt x="446622" y="44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rgbClr val="D9D9D9"/>
                </a:gs>
                <a:gs pos="35000">
                  <a:schemeClr val="accent1">
                    <a:lumMod val="100000"/>
                  </a:schemeClr>
                </a:gs>
                <a:gs pos="35100">
                  <a:srgbClr val="D9D9D9"/>
                </a:gs>
              </a:gsLst>
              <a:lin ang="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CE376833-562E-4DC5-8976-C54BEFF05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7937" y="3820278"/>
              <a:ext cx="563989" cy="523265"/>
            </a:xfrm>
            <a:custGeom>
              <a:avLst/>
              <a:gdLst>
                <a:gd name="T0" fmla="*/ 1114 w 1274"/>
                <a:gd name="T1" fmla="*/ 5 h 1960"/>
                <a:gd name="T2" fmla="*/ 1114 w 1274"/>
                <a:gd name="T3" fmla="*/ 5 h 1960"/>
                <a:gd name="T4" fmla="*/ 159 w 1274"/>
                <a:gd name="T5" fmla="*/ 5 h 1960"/>
                <a:gd name="T6" fmla="*/ 159 w 1274"/>
                <a:gd name="T7" fmla="*/ 5 h 1960"/>
                <a:gd name="T8" fmla="*/ 0 w 1274"/>
                <a:gd name="T9" fmla="*/ 75 h 1960"/>
                <a:gd name="T10" fmla="*/ 0 w 1274"/>
                <a:gd name="T11" fmla="*/ 425 h 1960"/>
                <a:gd name="T12" fmla="*/ 0 w 1274"/>
                <a:gd name="T13" fmla="*/ 496 h 1960"/>
                <a:gd name="T14" fmla="*/ 0 w 1274"/>
                <a:gd name="T15" fmla="*/ 1889 h 1960"/>
                <a:gd name="T16" fmla="*/ 80 w 1274"/>
                <a:gd name="T17" fmla="*/ 1960 h 1960"/>
                <a:gd name="T18" fmla="*/ 1197 w 1274"/>
                <a:gd name="T19" fmla="*/ 1960 h 1960"/>
                <a:gd name="T20" fmla="*/ 1274 w 1274"/>
                <a:gd name="T21" fmla="*/ 1889 h 1960"/>
                <a:gd name="T22" fmla="*/ 1274 w 1274"/>
                <a:gd name="T23" fmla="*/ 495 h 1960"/>
                <a:gd name="T24" fmla="*/ 1274 w 1274"/>
                <a:gd name="T25" fmla="*/ 425 h 1960"/>
                <a:gd name="T26" fmla="*/ 1274 w 1274"/>
                <a:gd name="T27" fmla="*/ 75 h 1960"/>
                <a:gd name="T28" fmla="*/ 1114 w 1274"/>
                <a:gd name="T29" fmla="*/ 5 h 1960"/>
                <a:gd name="T30" fmla="*/ 1126 w 1274"/>
                <a:gd name="T31" fmla="*/ 686 h 1960"/>
                <a:gd name="T32" fmla="*/ 148 w 1274"/>
                <a:gd name="T33" fmla="*/ 686 h 1960"/>
                <a:gd name="T34" fmla="*/ 148 w 1274"/>
                <a:gd name="T35" fmla="*/ 527 h 1960"/>
                <a:gd name="T36" fmla="*/ 1126 w 1274"/>
                <a:gd name="T37" fmla="*/ 527 h 1960"/>
                <a:gd name="T38" fmla="*/ 1126 w 1274"/>
                <a:gd name="T39" fmla="*/ 686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4" h="1960">
                  <a:moveTo>
                    <a:pt x="1114" y="5"/>
                  </a:moveTo>
                  <a:cubicBezTo>
                    <a:pt x="1114" y="5"/>
                    <a:pt x="1114" y="5"/>
                    <a:pt x="1114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0" y="5"/>
                    <a:pt x="0" y="37"/>
                    <a:pt x="0" y="75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425"/>
                    <a:pt x="0" y="457"/>
                    <a:pt x="0" y="496"/>
                  </a:cubicBezTo>
                  <a:cubicBezTo>
                    <a:pt x="0" y="1889"/>
                    <a:pt x="0" y="1889"/>
                    <a:pt x="0" y="1889"/>
                  </a:cubicBezTo>
                  <a:cubicBezTo>
                    <a:pt x="0" y="1927"/>
                    <a:pt x="26" y="1960"/>
                    <a:pt x="80" y="1960"/>
                  </a:cubicBezTo>
                  <a:cubicBezTo>
                    <a:pt x="1197" y="1960"/>
                    <a:pt x="1197" y="1960"/>
                    <a:pt x="1197" y="1960"/>
                  </a:cubicBezTo>
                  <a:cubicBezTo>
                    <a:pt x="1251" y="1960"/>
                    <a:pt x="1274" y="1927"/>
                    <a:pt x="1274" y="1889"/>
                  </a:cubicBezTo>
                  <a:cubicBezTo>
                    <a:pt x="1274" y="495"/>
                    <a:pt x="1274" y="495"/>
                    <a:pt x="1274" y="495"/>
                  </a:cubicBezTo>
                  <a:cubicBezTo>
                    <a:pt x="1274" y="457"/>
                    <a:pt x="1274" y="425"/>
                    <a:pt x="1274" y="425"/>
                  </a:cubicBezTo>
                  <a:cubicBezTo>
                    <a:pt x="1274" y="75"/>
                    <a:pt x="1274" y="75"/>
                    <a:pt x="1274" y="75"/>
                  </a:cubicBezTo>
                  <a:cubicBezTo>
                    <a:pt x="1274" y="0"/>
                    <a:pt x="1114" y="5"/>
                    <a:pt x="1114" y="5"/>
                  </a:cubicBezTo>
                  <a:close/>
                  <a:moveTo>
                    <a:pt x="1126" y="686"/>
                  </a:moveTo>
                  <a:cubicBezTo>
                    <a:pt x="148" y="686"/>
                    <a:pt x="148" y="686"/>
                    <a:pt x="148" y="686"/>
                  </a:cubicBezTo>
                  <a:cubicBezTo>
                    <a:pt x="148" y="527"/>
                    <a:pt x="148" y="527"/>
                    <a:pt x="148" y="527"/>
                  </a:cubicBezTo>
                  <a:cubicBezTo>
                    <a:pt x="1126" y="527"/>
                    <a:pt x="1126" y="527"/>
                    <a:pt x="1126" y="527"/>
                  </a:cubicBezTo>
                  <a:cubicBezTo>
                    <a:pt x="1126" y="686"/>
                    <a:pt x="1126" y="686"/>
                    <a:pt x="1126" y="686"/>
                  </a:cubicBezTo>
                  <a:close/>
                </a:path>
              </a:pathLst>
            </a:custGeom>
            <a:solidFill>
              <a:srgbClr val="43415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45A7F937-BDEB-4D77-B0E5-BC696B985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7905" y="3073485"/>
              <a:ext cx="422991" cy="673472"/>
            </a:xfrm>
            <a:custGeom>
              <a:avLst/>
              <a:gdLst>
                <a:gd name="connsiteX0" fmla="*/ 446622 w 512649"/>
                <a:gd name="connsiteY0" fmla="*/ 449 h 758825"/>
                <a:gd name="connsiteX1" fmla="*/ 490640 w 512649"/>
                <a:gd name="connsiteY1" fmla="*/ 9021 h 758825"/>
                <a:gd name="connsiteX2" fmla="*/ 512649 w 512649"/>
                <a:gd name="connsiteY2" fmla="*/ 37415 h 758825"/>
                <a:gd name="connsiteX3" fmla="*/ 512649 w 512649"/>
                <a:gd name="connsiteY3" fmla="*/ 140376 h 758825"/>
                <a:gd name="connsiteX4" fmla="*/ 512649 w 512649"/>
                <a:gd name="connsiteY4" fmla="*/ 193084 h 758825"/>
                <a:gd name="connsiteX5" fmla="*/ 512649 w 512649"/>
                <a:gd name="connsiteY5" fmla="*/ 198777 h 758825"/>
                <a:gd name="connsiteX6" fmla="*/ 512649 w 512649"/>
                <a:gd name="connsiteY6" fmla="*/ 200913 h 758825"/>
                <a:gd name="connsiteX7" fmla="*/ 512649 w 512649"/>
                <a:gd name="connsiteY7" fmla="*/ 212296 h 758825"/>
                <a:gd name="connsiteX8" fmla="*/ 512649 w 512649"/>
                <a:gd name="connsiteY8" fmla="*/ 238622 h 758825"/>
                <a:gd name="connsiteX9" fmla="*/ 512649 w 512649"/>
                <a:gd name="connsiteY9" fmla="*/ 281470 h 758825"/>
                <a:gd name="connsiteX10" fmla="*/ 512649 w 512649"/>
                <a:gd name="connsiteY10" fmla="*/ 282025 h 758825"/>
                <a:gd name="connsiteX11" fmla="*/ 512649 w 512649"/>
                <a:gd name="connsiteY11" fmla="*/ 346775 h 758825"/>
                <a:gd name="connsiteX12" fmla="*/ 512649 w 512649"/>
                <a:gd name="connsiteY12" fmla="*/ 394522 h 758825"/>
                <a:gd name="connsiteX13" fmla="*/ 512649 w 512649"/>
                <a:gd name="connsiteY13" fmla="*/ 400215 h 758825"/>
                <a:gd name="connsiteX14" fmla="*/ 512649 w 512649"/>
                <a:gd name="connsiteY14" fmla="*/ 401718 h 758825"/>
                <a:gd name="connsiteX15" fmla="*/ 512649 w 512649"/>
                <a:gd name="connsiteY15" fmla="*/ 413734 h 758825"/>
                <a:gd name="connsiteX16" fmla="*/ 512649 w 512649"/>
                <a:gd name="connsiteY16" fmla="*/ 437139 h 758825"/>
                <a:gd name="connsiteX17" fmla="*/ 512649 w 512649"/>
                <a:gd name="connsiteY17" fmla="*/ 449143 h 758825"/>
                <a:gd name="connsiteX18" fmla="*/ 512649 w 512649"/>
                <a:gd name="connsiteY18" fmla="*/ 512903 h 758825"/>
                <a:gd name="connsiteX19" fmla="*/ 512649 w 512649"/>
                <a:gd name="connsiteY19" fmla="*/ 557387 h 758825"/>
                <a:gd name="connsiteX20" fmla="*/ 512649 w 512649"/>
                <a:gd name="connsiteY20" fmla="*/ 558020 h 758825"/>
                <a:gd name="connsiteX21" fmla="*/ 512649 w 512649"/>
                <a:gd name="connsiteY21" fmla="*/ 758825 h 758825"/>
                <a:gd name="connsiteX22" fmla="*/ 0 w 512649"/>
                <a:gd name="connsiteY22" fmla="*/ 758825 h 758825"/>
                <a:gd name="connsiteX23" fmla="*/ 0 w 512649"/>
                <a:gd name="connsiteY23" fmla="*/ 640962 h 758825"/>
                <a:gd name="connsiteX24" fmla="*/ 269 w 512649"/>
                <a:gd name="connsiteY24" fmla="*/ 581897 h 758825"/>
                <a:gd name="connsiteX25" fmla="*/ 395 w 512649"/>
                <a:gd name="connsiteY25" fmla="*/ 557387 h 758825"/>
                <a:gd name="connsiteX26" fmla="*/ 0 w 512649"/>
                <a:gd name="connsiteY26" fmla="*/ 557387 h 758825"/>
                <a:gd name="connsiteX27" fmla="*/ 0 w 512649"/>
                <a:gd name="connsiteY27" fmla="*/ 439524 h 758825"/>
                <a:gd name="connsiteX28" fmla="*/ 84 w 512649"/>
                <a:gd name="connsiteY28" fmla="*/ 418128 h 758825"/>
                <a:gd name="connsiteX29" fmla="*/ 165 w 512649"/>
                <a:gd name="connsiteY29" fmla="*/ 401718 h 758825"/>
                <a:gd name="connsiteX30" fmla="*/ 0 w 512649"/>
                <a:gd name="connsiteY30" fmla="*/ 401718 h 758825"/>
                <a:gd name="connsiteX31" fmla="*/ 0 w 512649"/>
                <a:gd name="connsiteY31" fmla="*/ 283855 h 758825"/>
                <a:gd name="connsiteX32" fmla="*/ 537 w 512649"/>
                <a:gd name="connsiteY32" fmla="*/ 172957 h 758825"/>
                <a:gd name="connsiteX33" fmla="*/ 207744 w 512649"/>
                <a:gd name="connsiteY33" fmla="*/ 54023 h 758825"/>
                <a:gd name="connsiteX34" fmla="*/ 446622 w 512649"/>
                <a:gd name="connsiteY34" fmla="*/ 449 h 75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2649" h="758825">
                  <a:moveTo>
                    <a:pt x="446622" y="449"/>
                  </a:moveTo>
                  <a:cubicBezTo>
                    <a:pt x="461653" y="-1158"/>
                    <a:pt x="479367" y="1521"/>
                    <a:pt x="490640" y="9021"/>
                  </a:cubicBezTo>
                  <a:cubicBezTo>
                    <a:pt x="502450" y="15986"/>
                    <a:pt x="512649" y="26165"/>
                    <a:pt x="512649" y="37415"/>
                  </a:cubicBezTo>
                  <a:cubicBezTo>
                    <a:pt x="512649" y="37415"/>
                    <a:pt x="512649" y="37415"/>
                    <a:pt x="512649" y="140376"/>
                  </a:cubicBezTo>
                  <a:lnTo>
                    <a:pt x="512649" y="193084"/>
                  </a:lnTo>
                  <a:lnTo>
                    <a:pt x="512649" y="198777"/>
                  </a:lnTo>
                  <a:lnTo>
                    <a:pt x="512649" y="200913"/>
                  </a:lnTo>
                  <a:lnTo>
                    <a:pt x="512649" y="212296"/>
                  </a:lnTo>
                  <a:lnTo>
                    <a:pt x="512649" y="238622"/>
                  </a:lnTo>
                  <a:lnTo>
                    <a:pt x="512649" y="281470"/>
                  </a:lnTo>
                  <a:lnTo>
                    <a:pt x="512649" y="282025"/>
                  </a:lnTo>
                  <a:lnTo>
                    <a:pt x="512649" y="346775"/>
                  </a:lnTo>
                  <a:lnTo>
                    <a:pt x="512649" y="394522"/>
                  </a:lnTo>
                  <a:lnTo>
                    <a:pt x="512649" y="400215"/>
                  </a:lnTo>
                  <a:lnTo>
                    <a:pt x="512649" y="401718"/>
                  </a:lnTo>
                  <a:lnTo>
                    <a:pt x="512649" y="413734"/>
                  </a:lnTo>
                  <a:lnTo>
                    <a:pt x="512649" y="437139"/>
                  </a:lnTo>
                  <a:lnTo>
                    <a:pt x="512649" y="449143"/>
                  </a:lnTo>
                  <a:cubicBezTo>
                    <a:pt x="512649" y="465208"/>
                    <a:pt x="512649" y="485998"/>
                    <a:pt x="512649" y="512903"/>
                  </a:cubicBezTo>
                  <a:lnTo>
                    <a:pt x="512649" y="557387"/>
                  </a:lnTo>
                  <a:lnTo>
                    <a:pt x="512649" y="558020"/>
                  </a:lnTo>
                  <a:cubicBezTo>
                    <a:pt x="512649" y="608070"/>
                    <a:pt x="512649" y="673442"/>
                    <a:pt x="512649" y="758825"/>
                  </a:cubicBezTo>
                  <a:cubicBezTo>
                    <a:pt x="512649" y="758825"/>
                    <a:pt x="512649" y="758825"/>
                    <a:pt x="0" y="758825"/>
                  </a:cubicBezTo>
                  <a:cubicBezTo>
                    <a:pt x="0" y="758825"/>
                    <a:pt x="0" y="758825"/>
                    <a:pt x="0" y="640962"/>
                  </a:cubicBezTo>
                  <a:cubicBezTo>
                    <a:pt x="0" y="636141"/>
                    <a:pt x="135" y="608416"/>
                    <a:pt x="269" y="581897"/>
                  </a:cubicBezTo>
                  <a:lnTo>
                    <a:pt x="395" y="557387"/>
                  </a:lnTo>
                  <a:lnTo>
                    <a:pt x="0" y="557387"/>
                  </a:lnTo>
                  <a:cubicBezTo>
                    <a:pt x="0" y="557387"/>
                    <a:pt x="0" y="557387"/>
                    <a:pt x="0" y="439524"/>
                  </a:cubicBezTo>
                  <a:cubicBezTo>
                    <a:pt x="0" y="437114"/>
                    <a:pt x="34" y="428977"/>
                    <a:pt x="84" y="418128"/>
                  </a:cubicBezTo>
                  <a:lnTo>
                    <a:pt x="165" y="401718"/>
                  </a:lnTo>
                  <a:lnTo>
                    <a:pt x="0" y="401718"/>
                  </a:lnTo>
                  <a:cubicBezTo>
                    <a:pt x="0" y="401718"/>
                    <a:pt x="0" y="401718"/>
                    <a:pt x="0" y="283855"/>
                  </a:cubicBezTo>
                  <a:cubicBezTo>
                    <a:pt x="0" y="274212"/>
                    <a:pt x="537" y="172957"/>
                    <a:pt x="537" y="172957"/>
                  </a:cubicBezTo>
                  <a:cubicBezTo>
                    <a:pt x="537" y="172957"/>
                    <a:pt x="94478" y="91525"/>
                    <a:pt x="207744" y="54023"/>
                  </a:cubicBezTo>
                  <a:cubicBezTo>
                    <a:pt x="330135" y="14379"/>
                    <a:pt x="442328" y="985"/>
                    <a:pt x="446622" y="449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EB07BCB9-FCA6-41F8-9289-B3CF6D776B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374" y="3820278"/>
              <a:ext cx="563989" cy="523265"/>
            </a:xfrm>
            <a:custGeom>
              <a:avLst/>
              <a:gdLst>
                <a:gd name="T0" fmla="*/ 1114 w 1274"/>
                <a:gd name="T1" fmla="*/ 5 h 1960"/>
                <a:gd name="T2" fmla="*/ 1114 w 1274"/>
                <a:gd name="T3" fmla="*/ 5 h 1960"/>
                <a:gd name="T4" fmla="*/ 159 w 1274"/>
                <a:gd name="T5" fmla="*/ 5 h 1960"/>
                <a:gd name="T6" fmla="*/ 159 w 1274"/>
                <a:gd name="T7" fmla="*/ 5 h 1960"/>
                <a:gd name="T8" fmla="*/ 0 w 1274"/>
                <a:gd name="T9" fmla="*/ 75 h 1960"/>
                <a:gd name="T10" fmla="*/ 0 w 1274"/>
                <a:gd name="T11" fmla="*/ 425 h 1960"/>
                <a:gd name="T12" fmla="*/ 0 w 1274"/>
                <a:gd name="T13" fmla="*/ 496 h 1960"/>
                <a:gd name="T14" fmla="*/ 0 w 1274"/>
                <a:gd name="T15" fmla="*/ 1889 h 1960"/>
                <a:gd name="T16" fmla="*/ 80 w 1274"/>
                <a:gd name="T17" fmla="*/ 1960 h 1960"/>
                <a:gd name="T18" fmla="*/ 1197 w 1274"/>
                <a:gd name="T19" fmla="*/ 1960 h 1960"/>
                <a:gd name="T20" fmla="*/ 1274 w 1274"/>
                <a:gd name="T21" fmla="*/ 1889 h 1960"/>
                <a:gd name="T22" fmla="*/ 1274 w 1274"/>
                <a:gd name="T23" fmla="*/ 495 h 1960"/>
                <a:gd name="T24" fmla="*/ 1274 w 1274"/>
                <a:gd name="T25" fmla="*/ 425 h 1960"/>
                <a:gd name="T26" fmla="*/ 1274 w 1274"/>
                <a:gd name="T27" fmla="*/ 75 h 1960"/>
                <a:gd name="T28" fmla="*/ 1114 w 1274"/>
                <a:gd name="T29" fmla="*/ 5 h 1960"/>
                <a:gd name="T30" fmla="*/ 1126 w 1274"/>
                <a:gd name="T31" fmla="*/ 686 h 1960"/>
                <a:gd name="T32" fmla="*/ 148 w 1274"/>
                <a:gd name="T33" fmla="*/ 686 h 1960"/>
                <a:gd name="T34" fmla="*/ 148 w 1274"/>
                <a:gd name="T35" fmla="*/ 527 h 1960"/>
                <a:gd name="T36" fmla="*/ 1126 w 1274"/>
                <a:gd name="T37" fmla="*/ 527 h 1960"/>
                <a:gd name="T38" fmla="*/ 1126 w 1274"/>
                <a:gd name="T39" fmla="*/ 686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4" h="1960">
                  <a:moveTo>
                    <a:pt x="1114" y="5"/>
                  </a:moveTo>
                  <a:cubicBezTo>
                    <a:pt x="1114" y="5"/>
                    <a:pt x="1114" y="5"/>
                    <a:pt x="1114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0" y="5"/>
                    <a:pt x="0" y="37"/>
                    <a:pt x="0" y="75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425"/>
                    <a:pt x="0" y="457"/>
                    <a:pt x="0" y="496"/>
                  </a:cubicBezTo>
                  <a:cubicBezTo>
                    <a:pt x="0" y="1889"/>
                    <a:pt x="0" y="1889"/>
                    <a:pt x="0" y="1889"/>
                  </a:cubicBezTo>
                  <a:cubicBezTo>
                    <a:pt x="0" y="1927"/>
                    <a:pt x="26" y="1960"/>
                    <a:pt x="80" y="1960"/>
                  </a:cubicBezTo>
                  <a:cubicBezTo>
                    <a:pt x="1197" y="1960"/>
                    <a:pt x="1197" y="1960"/>
                    <a:pt x="1197" y="1960"/>
                  </a:cubicBezTo>
                  <a:cubicBezTo>
                    <a:pt x="1251" y="1960"/>
                    <a:pt x="1274" y="1927"/>
                    <a:pt x="1274" y="1889"/>
                  </a:cubicBezTo>
                  <a:cubicBezTo>
                    <a:pt x="1274" y="495"/>
                    <a:pt x="1274" y="495"/>
                    <a:pt x="1274" y="495"/>
                  </a:cubicBezTo>
                  <a:cubicBezTo>
                    <a:pt x="1274" y="457"/>
                    <a:pt x="1274" y="425"/>
                    <a:pt x="1274" y="425"/>
                  </a:cubicBezTo>
                  <a:cubicBezTo>
                    <a:pt x="1274" y="75"/>
                    <a:pt x="1274" y="75"/>
                    <a:pt x="1274" y="75"/>
                  </a:cubicBezTo>
                  <a:cubicBezTo>
                    <a:pt x="1274" y="0"/>
                    <a:pt x="1114" y="5"/>
                    <a:pt x="1114" y="5"/>
                  </a:cubicBezTo>
                  <a:close/>
                  <a:moveTo>
                    <a:pt x="1126" y="686"/>
                  </a:moveTo>
                  <a:cubicBezTo>
                    <a:pt x="148" y="686"/>
                    <a:pt x="148" y="686"/>
                    <a:pt x="148" y="686"/>
                  </a:cubicBezTo>
                  <a:cubicBezTo>
                    <a:pt x="148" y="527"/>
                    <a:pt x="148" y="527"/>
                    <a:pt x="148" y="527"/>
                  </a:cubicBezTo>
                  <a:cubicBezTo>
                    <a:pt x="1126" y="527"/>
                    <a:pt x="1126" y="527"/>
                    <a:pt x="1126" y="527"/>
                  </a:cubicBezTo>
                  <a:cubicBezTo>
                    <a:pt x="1126" y="686"/>
                    <a:pt x="1126" y="686"/>
                    <a:pt x="1126" y="686"/>
                  </a:cubicBezTo>
                  <a:close/>
                </a:path>
              </a:pathLst>
            </a:custGeom>
            <a:solidFill>
              <a:srgbClr val="43415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08E486C5-208A-467B-BB84-E06535D10E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06" y="3073485"/>
              <a:ext cx="422991" cy="673472"/>
            </a:xfrm>
            <a:custGeom>
              <a:avLst/>
              <a:gdLst>
                <a:gd name="connsiteX0" fmla="*/ 446622 w 512649"/>
                <a:gd name="connsiteY0" fmla="*/ 449 h 758825"/>
                <a:gd name="connsiteX1" fmla="*/ 490640 w 512649"/>
                <a:gd name="connsiteY1" fmla="*/ 9021 h 758825"/>
                <a:gd name="connsiteX2" fmla="*/ 512649 w 512649"/>
                <a:gd name="connsiteY2" fmla="*/ 37415 h 758825"/>
                <a:gd name="connsiteX3" fmla="*/ 512649 w 512649"/>
                <a:gd name="connsiteY3" fmla="*/ 140376 h 758825"/>
                <a:gd name="connsiteX4" fmla="*/ 512649 w 512649"/>
                <a:gd name="connsiteY4" fmla="*/ 193084 h 758825"/>
                <a:gd name="connsiteX5" fmla="*/ 512649 w 512649"/>
                <a:gd name="connsiteY5" fmla="*/ 198777 h 758825"/>
                <a:gd name="connsiteX6" fmla="*/ 512649 w 512649"/>
                <a:gd name="connsiteY6" fmla="*/ 200913 h 758825"/>
                <a:gd name="connsiteX7" fmla="*/ 512649 w 512649"/>
                <a:gd name="connsiteY7" fmla="*/ 212296 h 758825"/>
                <a:gd name="connsiteX8" fmla="*/ 512649 w 512649"/>
                <a:gd name="connsiteY8" fmla="*/ 238622 h 758825"/>
                <a:gd name="connsiteX9" fmla="*/ 512649 w 512649"/>
                <a:gd name="connsiteY9" fmla="*/ 281470 h 758825"/>
                <a:gd name="connsiteX10" fmla="*/ 512649 w 512649"/>
                <a:gd name="connsiteY10" fmla="*/ 282025 h 758825"/>
                <a:gd name="connsiteX11" fmla="*/ 512649 w 512649"/>
                <a:gd name="connsiteY11" fmla="*/ 346775 h 758825"/>
                <a:gd name="connsiteX12" fmla="*/ 512649 w 512649"/>
                <a:gd name="connsiteY12" fmla="*/ 394522 h 758825"/>
                <a:gd name="connsiteX13" fmla="*/ 512649 w 512649"/>
                <a:gd name="connsiteY13" fmla="*/ 400215 h 758825"/>
                <a:gd name="connsiteX14" fmla="*/ 512649 w 512649"/>
                <a:gd name="connsiteY14" fmla="*/ 401718 h 758825"/>
                <a:gd name="connsiteX15" fmla="*/ 512649 w 512649"/>
                <a:gd name="connsiteY15" fmla="*/ 413734 h 758825"/>
                <a:gd name="connsiteX16" fmla="*/ 512649 w 512649"/>
                <a:gd name="connsiteY16" fmla="*/ 437139 h 758825"/>
                <a:gd name="connsiteX17" fmla="*/ 512649 w 512649"/>
                <a:gd name="connsiteY17" fmla="*/ 449143 h 758825"/>
                <a:gd name="connsiteX18" fmla="*/ 512649 w 512649"/>
                <a:gd name="connsiteY18" fmla="*/ 512903 h 758825"/>
                <a:gd name="connsiteX19" fmla="*/ 512649 w 512649"/>
                <a:gd name="connsiteY19" fmla="*/ 557387 h 758825"/>
                <a:gd name="connsiteX20" fmla="*/ 512649 w 512649"/>
                <a:gd name="connsiteY20" fmla="*/ 558020 h 758825"/>
                <a:gd name="connsiteX21" fmla="*/ 512649 w 512649"/>
                <a:gd name="connsiteY21" fmla="*/ 758825 h 758825"/>
                <a:gd name="connsiteX22" fmla="*/ 0 w 512649"/>
                <a:gd name="connsiteY22" fmla="*/ 758825 h 758825"/>
                <a:gd name="connsiteX23" fmla="*/ 0 w 512649"/>
                <a:gd name="connsiteY23" fmla="*/ 640962 h 758825"/>
                <a:gd name="connsiteX24" fmla="*/ 269 w 512649"/>
                <a:gd name="connsiteY24" fmla="*/ 581897 h 758825"/>
                <a:gd name="connsiteX25" fmla="*/ 395 w 512649"/>
                <a:gd name="connsiteY25" fmla="*/ 557387 h 758825"/>
                <a:gd name="connsiteX26" fmla="*/ 0 w 512649"/>
                <a:gd name="connsiteY26" fmla="*/ 557387 h 758825"/>
                <a:gd name="connsiteX27" fmla="*/ 0 w 512649"/>
                <a:gd name="connsiteY27" fmla="*/ 439524 h 758825"/>
                <a:gd name="connsiteX28" fmla="*/ 84 w 512649"/>
                <a:gd name="connsiteY28" fmla="*/ 418128 h 758825"/>
                <a:gd name="connsiteX29" fmla="*/ 165 w 512649"/>
                <a:gd name="connsiteY29" fmla="*/ 401718 h 758825"/>
                <a:gd name="connsiteX30" fmla="*/ 0 w 512649"/>
                <a:gd name="connsiteY30" fmla="*/ 401718 h 758825"/>
                <a:gd name="connsiteX31" fmla="*/ 0 w 512649"/>
                <a:gd name="connsiteY31" fmla="*/ 283855 h 758825"/>
                <a:gd name="connsiteX32" fmla="*/ 537 w 512649"/>
                <a:gd name="connsiteY32" fmla="*/ 172957 h 758825"/>
                <a:gd name="connsiteX33" fmla="*/ 207744 w 512649"/>
                <a:gd name="connsiteY33" fmla="*/ 54023 h 758825"/>
                <a:gd name="connsiteX34" fmla="*/ 446622 w 512649"/>
                <a:gd name="connsiteY34" fmla="*/ 449 h 75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2649" h="758825">
                  <a:moveTo>
                    <a:pt x="446622" y="449"/>
                  </a:moveTo>
                  <a:cubicBezTo>
                    <a:pt x="461653" y="-1158"/>
                    <a:pt x="479367" y="1521"/>
                    <a:pt x="490640" y="9021"/>
                  </a:cubicBezTo>
                  <a:cubicBezTo>
                    <a:pt x="502450" y="15986"/>
                    <a:pt x="512649" y="26165"/>
                    <a:pt x="512649" y="37415"/>
                  </a:cubicBezTo>
                  <a:cubicBezTo>
                    <a:pt x="512649" y="37415"/>
                    <a:pt x="512649" y="37415"/>
                    <a:pt x="512649" y="140376"/>
                  </a:cubicBezTo>
                  <a:lnTo>
                    <a:pt x="512649" y="193084"/>
                  </a:lnTo>
                  <a:lnTo>
                    <a:pt x="512649" y="198777"/>
                  </a:lnTo>
                  <a:lnTo>
                    <a:pt x="512649" y="200913"/>
                  </a:lnTo>
                  <a:lnTo>
                    <a:pt x="512649" y="212296"/>
                  </a:lnTo>
                  <a:lnTo>
                    <a:pt x="512649" y="238622"/>
                  </a:lnTo>
                  <a:lnTo>
                    <a:pt x="512649" y="281470"/>
                  </a:lnTo>
                  <a:lnTo>
                    <a:pt x="512649" y="282025"/>
                  </a:lnTo>
                  <a:lnTo>
                    <a:pt x="512649" y="346775"/>
                  </a:lnTo>
                  <a:lnTo>
                    <a:pt x="512649" y="394522"/>
                  </a:lnTo>
                  <a:lnTo>
                    <a:pt x="512649" y="400215"/>
                  </a:lnTo>
                  <a:lnTo>
                    <a:pt x="512649" y="401718"/>
                  </a:lnTo>
                  <a:lnTo>
                    <a:pt x="512649" y="413734"/>
                  </a:lnTo>
                  <a:lnTo>
                    <a:pt x="512649" y="437139"/>
                  </a:lnTo>
                  <a:lnTo>
                    <a:pt x="512649" y="449143"/>
                  </a:lnTo>
                  <a:cubicBezTo>
                    <a:pt x="512649" y="465208"/>
                    <a:pt x="512649" y="485998"/>
                    <a:pt x="512649" y="512903"/>
                  </a:cubicBezTo>
                  <a:lnTo>
                    <a:pt x="512649" y="557387"/>
                  </a:lnTo>
                  <a:lnTo>
                    <a:pt x="512649" y="558020"/>
                  </a:lnTo>
                  <a:cubicBezTo>
                    <a:pt x="512649" y="608070"/>
                    <a:pt x="512649" y="673442"/>
                    <a:pt x="512649" y="758825"/>
                  </a:cubicBezTo>
                  <a:cubicBezTo>
                    <a:pt x="512649" y="758825"/>
                    <a:pt x="512649" y="758825"/>
                    <a:pt x="0" y="758825"/>
                  </a:cubicBezTo>
                  <a:cubicBezTo>
                    <a:pt x="0" y="758825"/>
                    <a:pt x="0" y="758825"/>
                    <a:pt x="0" y="640962"/>
                  </a:cubicBezTo>
                  <a:cubicBezTo>
                    <a:pt x="0" y="636141"/>
                    <a:pt x="135" y="608416"/>
                    <a:pt x="269" y="581897"/>
                  </a:cubicBezTo>
                  <a:lnTo>
                    <a:pt x="395" y="557387"/>
                  </a:lnTo>
                  <a:lnTo>
                    <a:pt x="0" y="557387"/>
                  </a:lnTo>
                  <a:cubicBezTo>
                    <a:pt x="0" y="557387"/>
                    <a:pt x="0" y="557387"/>
                    <a:pt x="0" y="439524"/>
                  </a:cubicBezTo>
                  <a:cubicBezTo>
                    <a:pt x="0" y="437114"/>
                    <a:pt x="34" y="428977"/>
                    <a:pt x="84" y="418128"/>
                  </a:cubicBezTo>
                  <a:lnTo>
                    <a:pt x="165" y="401718"/>
                  </a:lnTo>
                  <a:lnTo>
                    <a:pt x="0" y="401718"/>
                  </a:lnTo>
                  <a:cubicBezTo>
                    <a:pt x="0" y="401718"/>
                    <a:pt x="0" y="401718"/>
                    <a:pt x="0" y="283855"/>
                  </a:cubicBezTo>
                  <a:cubicBezTo>
                    <a:pt x="0" y="274212"/>
                    <a:pt x="537" y="172957"/>
                    <a:pt x="537" y="172957"/>
                  </a:cubicBezTo>
                  <a:cubicBezTo>
                    <a:pt x="537" y="172957"/>
                    <a:pt x="94478" y="91525"/>
                    <a:pt x="207744" y="54023"/>
                  </a:cubicBezTo>
                  <a:cubicBezTo>
                    <a:pt x="330135" y="14379"/>
                    <a:pt x="442328" y="985"/>
                    <a:pt x="446622" y="449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E9ABDDE2-25DF-497F-8C9C-D52D766E4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685" y="3820278"/>
              <a:ext cx="563989" cy="523265"/>
            </a:xfrm>
            <a:custGeom>
              <a:avLst/>
              <a:gdLst>
                <a:gd name="T0" fmla="*/ 1114 w 1274"/>
                <a:gd name="T1" fmla="*/ 5 h 1960"/>
                <a:gd name="T2" fmla="*/ 1114 w 1274"/>
                <a:gd name="T3" fmla="*/ 5 h 1960"/>
                <a:gd name="T4" fmla="*/ 159 w 1274"/>
                <a:gd name="T5" fmla="*/ 5 h 1960"/>
                <a:gd name="T6" fmla="*/ 159 w 1274"/>
                <a:gd name="T7" fmla="*/ 5 h 1960"/>
                <a:gd name="T8" fmla="*/ 0 w 1274"/>
                <a:gd name="T9" fmla="*/ 75 h 1960"/>
                <a:gd name="T10" fmla="*/ 0 w 1274"/>
                <a:gd name="T11" fmla="*/ 425 h 1960"/>
                <a:gd name="T12" fmla="*/ 0 w 1274"/>
                <a:gd name="T13" fmla="*/ 496 h 1960"/>
                <a:gd name="T14" fmla="*/ 0 w 1274"/>
                <a:gd name="T15" fmla="*/ 1889 h 1960"/>
                <a:gd name="T16" fmla="*/ 80 w 1274"/>
                <a:gd name="T17" fmla="*/ 1960 h 1960"/>
                <a:gd name="T18" fmla="*/ 1197 w 1274"/>
                <a:gd name="T19" fmla="*/ 1960 h 1960"/>
                <a:gd name="T20" fmla="*/ 1274 w 1274"/>
                <a:gd name="T21" fmla="*/ 1889 h 1960"/>
                <a:gd name="T22" fmla="*/ 1274 w 1274"/>
                <a:gd name="T23" fmla="*/ 495 h 1960"/>
                <a:gd name="T24" fmla="*/ 1274 w 1274"/>
                <a:gd name="T25" fmla="*/ 425 h 1960"/>
                <a:gd name="T26" fmla="*/ 1274 w 1274"/>
                <a:gd name="T27" fmla="*/ 75 h 1960"/>
                <a:gd name="T28" fmla="*/ 1114 w 1274"/>
                <a:gd name="T29" fmla="*/ 5 h 1960"/>
                <a:gd name="T30" fmla="*/ 1126 w 1274"/>
                <a:gd name="T31" fmla="*/ 686 h 1960"/>
                <a:gd name="T32" fmla="*/ 148 w 1274"/>
                <a:gd name="T33" fmla="*/ 686 h 1960"/>
                <a:gd name="T34" fmla="*/ 148 w 1274"/>
                <a:gd name="T35" fmla="*/ 527 h 1960"/>
                <a:gd name="T36" fmla="*/ 1126 w 1274"/>
                <a:gd name="T37" fmla="*/ 527 h 1960"/>
                <a:gd name="T38" fmla="*/ 1126 w 1274"/>
                <a:gd name="T39" fmla="*/ 686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4" h="1960">
                  <a:moveTo>
                    <a:pt x="1114" y="5"/>
                  </a:moveTo>
                  <a:cubicBezTo>
                    <a:pt x="1114" y="5"/>
                    <a:pt x="1114" y="5"/>
                    <a:pt x="1114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0" y="5"/>
                    <a:pt x="0" y="37"/>
                    <a:pt x="0" y="75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425"/>
                    <a:pt x="0" y="457"/>
                    <a:pt x="0" y="496"/>
                  </a:cubicBezTo>
                  <a:cubicBezTo>
                    <a:pt x="0" y="1889"/>
                    <a:pt x="0" y="1889"/>
                    <a:pt x="0" y="1889"/>
                  </a:cubicBezTo>
                  <a:cubicBezTo>
                    <a:pt x="0" y="1927"/>
                    <a:pt x="26" y="1960"/>
                    <a:pt x="80" y="1960"/>
                  </a:cubicBezTo>
                  <a:cubicBezTo>
                    <a:pt x="1197" y="1960"/>
                    <a:pt x="1197" y="1960"/>
                    <a:pt x="1197" y="1960"/>
                  </a:cubicBezTo>
                  <a:cubicBezTo>
                    <a:pt x="1251" y="1960"/>
                    <a:pt x="1274" y="1927"/>
                    <a:pt x="1274" y="1889"/>
                  </a:cubicBezTo>
                  <a:cubicBezTo>
                    <a:pt x="1274" y="495"/>
                    <a:pt x="1274" y="495"/>
                    <a:pt x="1274" y="495"/>
                  </a:cubicBezTo>
                  <a:cubicBezTo>
                    <a:pt x="1274" y="457"/>
                    <a:pt x="1274" y="425"/>
                    <a:pt x="1274" y="425"/>
                  </a:cubicBezTo>
                  <a:cubicBezTo>
                    <a:pt x="1274" y="75"/>
                    <a:pt x="1274" y="75"/>
                    <a:pt x="1274" y="75"/>
                  </a:cubicBezTo>
                  <a:cubicBezTo>
                    <a:pt x="1274" y="0"/>
                    <a:pt x="1114" y="5"/>
                    <a:pt x="1114" y="5"/>
                  </a:cubicBezTo>
                  <a:close/>
                  <a:moveTo>
                    <a:pt x="1126" y="686"/>
                  </a:moveTo>
                  <a:cubicBezTo>
                    <a:pt x="148" y="686"/>
                    <a:pt x="148" y="686"/>
                    <a:pt x="148" y="686"/>
                  </a:cubicBezTo>
                  <a:cubicBezTo>
                    <a:pt x="148" y="527"/>
                    <a:pt x="148" y="527"/>
                    <a:pt x="148" y="527"/>
                  </a:cubicBezTo>
                  <a:cubicBezTo>
                    <a:pt x="1126" y="527"/>
                    <a:pt x="1126" y="527"/>
                    <a:pt x="1126" y="527"/>
                  </a:cubicBezTo>
                  <a:cubicBezTo>
                    <a:pt x="1126" y="686"/>
                    <a:pt x="1126" y="686"/>
                    <a:pt x="1126" y="686"/>
                  </a:cubicBezTo>
                  <a:close/>
                </a:path>
              </a:pathLst>
            </a:custGeom>
            <a:solidFill>
              <a:srgbClr val="43415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5483D50-B32E-48C1-B6E3-2732759EB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717" y="3073485"/>
              <a:ext cx="422991" cy="673472"/>
            </a:xfrm>
            <a:custGeom>
              <a:avLst/>
              <a:gdLst>
                <a:gd name="connsiteX0" fmla="*/ 446622 w 512649"/>
                <a:gd name="connsiteY0" fmla="*/ 449 h 758825"/>
                <a:gd name="connsiteX1" fmla="*/ 490640 w 512649"/>
                <a:gd name="connsiteY1" fmla="*/ 9021 h 758825"/>
                <a:gd name="connsiteX2" fmla="*/ 512649 w 512649"/>
                <a:gd name="connsiteY2" fmla="*/ 37415 h 758825"/>
                <a:gd name="connsiteX3" fmla="*/ 512649 w 512649"/>
                <a:gd name="connsiteY3" fmla="*/ 140376 h 758825"/>
                <a:gd name="connsiteX4" fmla="*/ 512649 w 512649"/>
                <a:gd name="connsiteY4" fmla="*/ 193084 h 758825"/>
                <a:gd name="connsiteX5" fmla="*/ 512649 w 512649"/>
                <a:gd name="connsiteY5" fmla="*/ 198777 h 758825"/>
                <a:gd name="connsiteX6" fmla="*/ 512649 w 512649"/>
                <a:gd name="connsiteY6" fmla="*/ 200913 h 758825"/>
                <a:gd name="connsiteX7" fmla="*/ 512649 w 512649"/>
                <a:gd name="connsiteY7" fmla="*/ 212296 h 758825"/>
                <a:gd name="connsiteX8" fmla="*/ 512649 w 512649"/>
                <a:gd name="connsiteY8" fmla="*/ 238622 h 758825"/>
                <a:gd name="connsiteX9" fmla="*/ 512649 w 512649"/>
                <a:gd name="connsiteY9" fmla="*/ 281470 h 758825"/>
                <a:gd name="connsiteX10" fmla="*/ 512649 w 512649"/>
                <a:gd name="connsiteY10" fmla="*/ 282025 h 758825"/>
                <a:gd name="connsiteX11" fmla="*/ 512649 w 512649"/>
                <a:gd name="connsiteY11" fmla="*/ 346775 h 758825"/>
                <a:gd name="connsiteX12" fmla="*/ 512649 w 512649"/>
                <a:gd name="connsiteY12" fmla="*/ 394522 h 758825"/>
                <a:gd name="connsiteX13" fmla="*/ 512649 w 512649"/>
                <a:gd name="connsiteY13" fmla="*/ 400215 h 758825"/>
                <a:gd name="connsiteX14" fmla="*/ 512649 w 512649"/>
                <a:gd name="connsiteY14" fmla="*/ 401718 h 758825"/>
                <a:gd name="connsiteX15" fmla="*/ 512649 w 512649"/>
                <a:gd name="connsiteY15" fmla="*/ 413734 h 758825"/>
                <a:gd name="connsiteX16" fmla="*/ 512649 w 512649"/>
                <a:gd name="connsiteY16" fmla="*/ 437139 h 758825"/>
                <a:gd name="connsiteX17" fmla="*/ 512649 w 512649"/>
                <a:gd name="connsiteY17" fmla="*/ 449143 h 758825"/>
                <a:gd name="connsiteX18" fmla="*/ 512649 w 512649"/>
                <a:gd name="connsiteY18" fmla="*/ 512903 h 758825"/>
                <a:gd name="connsiteX19" fmla="*/ 512649 w 512649"/>
                <a:gd name="connsiteY19" fmla="*/ 557387 h 758825"/>
                <a:gd name="connsiteX20" fmla="*/ 512649 w 512649"/>
                <a:gd name="connsiteY20" fmla="*/ 558020 h 758825"/>
                <a:gd name="connsiteX21" fmla="*/ 512649 w 512649"/>
                <a:gd name="connsiteY21" fmla="*/ 758825 h 758825"/>
                <a:gd name="connsiteX22" fmla="*/ 0 w 512649"/>
                <a:gd name="connsiteY22" fmla="*/ 758825 h 758825"/>
                <a:gd name="connsiteX23" fmla="*/ 0 w 512649"/>
                <a:gd name="connsiteY23" fmla="*/ 640962 h 758825"/>
                <a:gd name="connsiteX24" fmla="*/ 269 w 512649"/>
                <a:gd name="connsiteY24" fmla="*/ 581897 h 758825"/>
                <a:gd name="connsiteX25" fmla="*/ 395 w 512649"/>
                <a:gd name="connsiteY25" fmla="*/ 557387 h 758825"/>
                <a:gd name="connsiteX26" fmla="*/ 0 w 512649"/>
                <a:gd name="connsiteY26" fmla="*/ 557387 h 758825"/>
                <a:gd name="connsiteX27" fmla="*/ 0 w 512649"/>
                <a:gd name="connsiteY27" fmla="*/ 439524 h 758825"/>
                <a:gd name="connsiteX28" fmla="*/ 84 w 512649"/>
                <a:gd name="connsiteY28" fmla="*/ 418128 h 758825"/>
                <a:gd name="connsiteX29" fmla="*/ 165 w 512649"/>
                <a:gd name="connsiteY29" fmla="*/ 401718 h 758825"/>
                <a:gd name="connsiteX30" fmla="*/ 0 w 512649"/>
                <a:gd name="connsiteY30" fmla="*/ 401718 h 758825"/>
                <a:gd name="connsiteX31" fmla="*/ 0 w 512649"/>
                <a:gd name="connsiteY31" fmla="*/ 283855 h 758825"/>
                <a:gd name="connsiteX32" fmla="*/ 537 w 512649"/>
                <a:gd name="connsiteY32" fmla="*/ 172957 h 758825"/>
                <a:gd name="connsiteX33" fmla="*/ 207744 w 512649"/>
                <a:gd name="connsiteY33" fmla="*/ 54023 h 758825"/>
                <a:gd name="connsiteX34" fmla="*/ 446622 w 512649"/>
                <a:gd name="connsiteY34" fmla="*/ 449 h 75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2649" h="758825">
                  <a:moveTo>
                    <a:pt x="446622" y="449"/>
                  </a:moveTo>
                  <a:cubicBezTo>
                    <a:pt x="461653" y="-1158"/>
                    <a:pt x="479367" y="1521"/>
                    <a:pt x="490640" y="9021"/>
                  </a:cubicBezTo>
                  <a:cubicBezTo>
                    <a:pt x="502450" y="15986"/>
                    <a:pt x="512649" y="26165"/>
                    <a:pt x="512649" y="37415"/>
                  </a:cubicBezTo>
                  <a:cubicBezTo>
                    <a:pt x="512649" y="37415"/>
                    <a:pt x="512649" y="37415"/>
                    <a:pt x="512649" y="140376"/>
                  </a:cubicBezTo>
                  <a:lnTo>
                    <a:pt x="512649" y="193084"/>
                  </a:lnTo>
                  <a:lnTo>
                    <a:pt x="512649" y="198777"/>
                  </a:lnTo>
                  <a:lnTo>
                    <a:pt x="512649" y="200913"/>
                  </a:lnTo>
                  <a:lnTo>
                    <a:pt x="512649" y="212296"/>
                  </a:lnTo>
                  <a:lnTo>
                    <a:pt x="512649" y="238622"/>
                  </a:lnTo>
                  <a:lnTo>
                    <a:pt x="512649" y="281470"/>
                  </a:lnTo>
                  <a:lnTo>
                    <a:pt x="512649" y="282025"/>
                  </a:lnTo>
                  <a:lnTo>
                    <a:pt x="512649" y="346775"/>
                  </a:lnTo>
                  <a:lnTo>
                    <a:pt x="512649" y="394522"/>
                  </a:lnTo>
                  <a:lnTo>
                    <a:pt x="512649" y="400215"/>
                  </a:lnTo>
                  <a:lnTo>
                    <a:pt x="512649" y="401718"/>
                  </a:lnTo>
                  <a:lnTo>
                    <a:pt x="512649" y="413734"/>
                  </a:lnTo>
                  <a:lnTo>
                    <a:pt x="512649" y="437139"/>
                  </a:lnTo>
                  <a:lnTo>
                    <a:pt x="512649" y="449143"/>
                  </a:lnTo>
                  <a:cubicBezTo>
                    <a:pt x="512649" y="465208"/>
                    <a:pt x="512649" y="485998"/>
                    <a:pt x="512649" y="512903"/>
                  </a:cubicBezTo>
                  <a:lnTo>
                    <a:pt x="512649" y="557387"/>
                  </a:lnTo>
                  <a:lnTo>
                    <a:pt x="512649" y="558020"/>
                  </a:lnTo>
                  <a:cubicBezTo>
                    <a:pt x="512649" y="608070"/>
                    <a:pt x="512649" y="673442"/>
                    <a:pt x="512649" y="758825"/>
                  </a:cubicBezTo>
                  <a:cubicBezTo>
                    <a:pt x="512649" y="758825"/>
                    <a:pt x="512649" y="758825"/>
                    <a:pt x="0" y="758825"/>
                  </a:cubicBezTo>
                  <a:cubicBezTo>
                    <a:pt x="0" y="758825"/>
                    <a:pt x="0" y="758825"/>
                    <a:pt x="0" y="640962"/>
                  </a:cubicBezTo>
                  <a:cubicBezTo>
                    <a:pt x="0" y="636141"/>
                    <a:pt x="135" y="608416"/>
                    <a:pt x="269" y="581897"/>
                  </a:cubicBezTo>
                  <a:lnTo>
                    <a:pt x="395" y="557387"/>
                  </a:lnTo>
                  <a:lnTo>
                    <a:pt x="0" y="557387"/>
                  </a:lnTo>
                  <a:cubicBezTo>
                    <a:pt x="0" y="557387"/>
                    <a:pt x="0" y="557387"/>
                    <a:pt x="0" y="439524"/>
                  </a:cubicBezTo>
                  <a:cubicBezTo>
                    <a:pt x="0" y="437114"/>
                    <a:pt x="34" y="428977"/>
                    <a:pt x="84" y="418128"/>
                  </a:cubicBezTo>
                  <a:lnTo>
                    <a:pt x="165" y="401718"/>
                  </a:lnTo>
                  <a:lnTo>
                    <a:pt x="0" y="401718"/>
                  </a:lnTo>
                  <a:cubicBezTo>
                    <a:pt x="0" y="401718"/>
                    <a:pt x="0" y="401718"/>
                    <a:pt x="0" y="283855"/>
                  </a:cubicBezTo>
                  <a:cubicBezTo>
                    <a:pt x="0" y="274212"/>
                    <a:pt x="537" y="172957"/>
                    <a:pt x="537" y="172957"/>
                  </a:cubicBezTo>
                  <a:cubicBezTo>
                    <a:pt x="537" y="172957"/>
                    <a:pt x="94478" y="91525"/>
                    <a:pt x="207744" y="54023"/>
                  </a:cubicBezTo>
                  <a:cubicBezTo>
                    <a:pt x="330135" y="14379"/>
                    <a:pt x="442328" y="985"/>
                    <a:pt x="446622" y="449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C6655782-52C9-4CA5-BB3F-4657A349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8995" y="3820278"/>
              <a:ext cx="563989" cy="523265"/>
            </a:xfrm>
            <a:custGeom>
              <a:avLst/>
              <a:gdLst>
                <a:gd name="T0" fmla="*/ 1114 w 1274"/>
                <a:gd name="T1" fmla="*/ 5 h 1960"/>
                <a:gd name="T2" fmla="*/ 1114 w 1274"/>
                <a:gd name="T3" fmla="*/ 5 h 1960"/>
                <a:gd name="T4" fmla="*/ 159 w 1274"/>
                <a:gd name="T5" fmla="*/ 5 h 1960"/>
                <a:gd name="T6" fmla="*/ 159 w 1274"/>
                <a:gd name="T7" fmla="*/ 5 h 1960"/>
                <a:gd name="T8" fmla="*/ 0 w 1274"/>
                <a:gd name="T9" fmla="*/ 75 h 1960"/>
                <a:gd name="T10" fmla="*/ 0 w 1274"/>
                <a:gd name="T11" fmla="*/ 425 h 1960"/>
                <a:gd name="T12" fmla="*/ 0 w 1274"/>
                <a:gd name="T13" fmla="*/ 496 h 1960"/>
                <a:gd name="T14" fmla="*/ 0 w 1274"/>
                <a:gd name="T15" fmla="*/ 1889 h 1960"/>
                <a:gd name="T16" fmla="*/ 80 w 1274"/>
                <a:gd name="T17" fmla="*/ 1960 h 1960"/>
                <a:gd name="T18" fmla="*/ 1197 w 1274"/>
                <a:gd name="T19" fmla="*/ 1960 h 1960"/>
                <a:gd name="T20" fmla="*/ 1274 w 1274"/>
                <a:gd name="T21" fmla="*/ 1889 h 1960"/>
                <a:gd name="T22" fmla="*/ 1274 w 1274"/>
                <a:gd name="T23" fmla="*/ 495 h 1960"/>
                <a:gd name="T24" fmla="*/ 1274 w 1274"/>
                <a:gd name="T25" fmla="*/ 425 h 1960"/>
                <a:gd name="T26" fmla="*/ 1274 w 1274"/>
                <a:gd name="T27" fmla="*/ 75 h 1960"/>
                <a:gd name="T28" fmla="*/ 1114 w 1274"/>
                <a:gd name="T29" fmla="*/ 5 h 1960"/>
                <a:gd name="T30" fmla="*/ 1126 w 1274"/>
                <a:gd name="T31" fmla="*/ 686 h 1960"/>
                <a:gd name="T32" fmla="*/ 148 w 1274"/>
                <a:gd name="T33" fmla="*/ 686 h 1960"/>
                <a:gd name="T34" fmla="*/ 148 w 1274"/>
                <a:gd name="T35" fmla="*/ 527 h 1960"/>
                <a:gd name="T36" fmla="*/ 1126 w 1274"/>
                <a:gd name="T37" fmla="*/ 527 h 1960"/>
                <a:gd name="T38" fmla="*/ 1126 w 1274"/>
                <a:gd name="T39" fmla="*/ 686 h 1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4" h="1960">
                  <a:moveTo>
                    <a:pt x="1114" y="5"/>
                  </a:moveTo>
                  <a:cubicBezTo>
                    <a:pt x="1114" y="5"/>
                    <a:pt x="1114" y="5"/>
                    <a:pt x="1114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0" y="5"/>
                    <a:pt x="0" y="37"/>
                    <a:pt x="0" y="75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425"/>
                    <a:pt x="0" y="457"/>
                    <a:pt x="0" y="496"/>
                  </a:cubicBezTo>
                  <a:cubicBezTo>
                    <a:pt x="0" y="1889"/>
                    <a:pt x="0" y="1889"/>
                    <a:pt x="0" y="1889"/>
                  </a:cubicBezTo>
                  <a:cubicBezTo>
                    <a:pt x="0" y="1927"/>
                    <a:pt x="26" y="1960"/>
                    <a:pt x="80" y="1960"/>
                  </a:cubicBezTo>
                  <a:cubicBezTo>
                    <a:pt x="1197" y="1960"/>
                    <a:pt x="1197" y="1960"/>
                    <a:pt x="1197" y="1960"/>
                  </a:cubicBezTo>
                  <a:cubicBezTo>
                    <a:pt x="1251" y="1960"/>
                    <a:pt x="1274" y="1927"/>
                    <a:pt x="1274" y="1889"/>
                  </a:cubicBezTo>
                  <a:cubicBezTo>
                    <a:pt x="1274" y="495"/>
                    <a:pt x="1274" y="495"/>
                    <a:pt x="1274" y="495"/>
                  </a:cubicBezTo>
                  <a:cubicBezTo>
                    <a:pt x="1274" y="457"/>
                    <a:pt x="1274" y="425"/>
                    <a:pt x="1274" y="425"/>
                  </a:cubicBezTo>
                  <a:cubicBezTo>
                    <a:pt x="1274" y="75"/>
                    <a:pt x="1274" y="75"/>
                    <a:pt x="1274" y="75"/>
                  </a:cubicBezTo>
                  <a:cubicBezTo>
                    <a:pt x="1274" y="0"/>
                    <a:pt x="1114" y="5"/>
                    <a:pt x="1114" y="5"/>
                  </a:cubicBezTo>
                  <a:close/>
                  <a:moveTo>
                    <a:pt x="1126" y="686"/>
                  </a:moveTo>
                  <a:cubicBezTo>
                    <a:pt x="148" y="686"/>
                    <a:pt x="148" y="686"/>
                    <a:pt x="148" y="686"/>
                  </a:cubicBezTo>
                  <a:cubicBezTo>
                    <a:pt x="148" y="527"/>
                    <a:pt x="148" y="527"/>
                    <a:pt x="148" y="527"/>
                  </a:cubicBezTo>
                  <a:cubicBezTo>
                    <a:pt x="1126" y="527"/>
                    <a:pt x="1126" y="527"/>
                    <a:pt x="1126" y="527"/>
                  </a:cubicBezTo>
                  <a:cubicBezTo>
                    <a:pt x="1126" y="686"/>
                    <a:pt x="1126" y="686"/>
                    <a:pt x="1126" y="686"/>
                  </a:cubicBezTo>
                  <a:close/>
                </a:path>
              </a:pathLst>
            </a:custGeom>
            <a:solidFill>
              <a:srgbClr val="43415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BFB55B97-2A45-4B50-A304-73A842A74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027" y="3073485"/>
              <a:ext cx="422991" cy="673472"/>
            </a:xfrm>
            <a:custGeom>
              <a:avLst/>
              <a:gdLst>
                <a:gd name="connsiteX0" fmla="*/ 446622 w 512649"/>
                <a:gd name="connsiteY0" fmla="*/ 449 h 758825"/>
                <a:gd name="connsiteX1" fmla="*/ 490640 w 512649"/>
                <a:gd name="connsiteY1" fmla="*/ 9021 h 758825"/>
                <a:gd name="connsiteX2" fmla="*/ 512649 w 512649"/>
                <a:gd name="connsiteY2" fmla="*/ 37415 h 758825"/>
                <a:gd name="connsiteX3" fmla="*/ 512649 w 512649"/>
                <a:gd name="connsiteY3" fmla="*/ 140376 h 758825"/>
                <a:gd name="connsiteX4" fmla="*/ 512649 w 512649"/>
                <a:gd name="connsiteY4" fmla="*/ 193084 h 758825"/>
                <a:gd name="connsiteX5" fmla="*/ 512649 w 512649"/>
                <a:gd name="connsiteY5" fmla="*/ 198777 h 758825"/>
                <a:gd name="connsiteX6" fmla="*/ 512649 w 512649"/>
                <a:gd name="connsiteY6" fmla="*/ 200913 h 758825"/>
                <a:gd name="connsiteX7" fmla="*/ 512649 w 512649"/>
                <a:gd name="connsiteY7" fmla="*/ 212296 h 758825"/>
                <a:gd name="connsiteX8" fmla="*/ 512649 w 512649"/>
                <a:gd name="connsiteY8" fmla="*/ 238622 h 758825"/>
                <a:gd name="connsiteX9" fmla="*/ 512649 w 512649"/>
                <a:gd name="connsiteY9" fmla="*/ 281470 h 758825"/>
                <a:gd name="connsiteX10" fmla="*/ 512649 w 512649"/>
                <a:gd name="connsiteY10" fmla="*/ 282025 h 758825"/>
                <a:gd name="connsiteX11" fmla="*/ 512649 w 512649"/>
                <a:gd name="connsiteY11" fmla="*/ 346775 h 758825"/>
                <a:gd name="connsiteX12" fmla="*/ 512649 w 512649"/>
                <a:gd name="connsiteY12" fmla="*/ 394522 h 758825"/>
                <a:gd name="connsiteX13" fmla="*/ 512649 w 512649"/>
                <a:gd name="connsiteY13" fmla="*/ 400215 h 758825"/>
                <a:gd name="connsiteX14" fmla="*/ 512649 w 512649"/>
                <a:gd name="connsiteY14" fmla="*/ 401718 h 758825"/>
                <a:gd name="connsiteX15" fmla="*/ 512649 w 512649"/>
                <a:gd name="connsiteY15" fmla="*/ 413734 h 758825"/>
                <a:gd name="connsiteX16" fmla="*/ 512649 w 512649"/>
                <a:gd name="connsiteY16" fmla="*/ 437139 h 758825"/>
                <a:gd name="connsiteX17" fmla="*/ 512649 w 512649"/>
                <a:gd name="connsiteY17" fmla="*/ 449143 h 758825"/>
                <a:gd name="connsiteX18" fmla="*/ 512649 w 512649"/>
                <a:gd name="connsiteY18" fmla="*/ 512903 h 758825"/>
                <a:gd name="connsiteX19" fmla="*/ 512649 w 512649"/>
                <a:gd name="connsiteY19" fmla="*/ 557387 h 758825"/>
                <a:gd name="connsiteX20" fmla="*/ 512649 w 512649"/>
                <a:gd name="connsiteY20" fmla="*/ 558020 h 758825"/>
                <a:gd name="connsiteX21" fmla="*/ 512649 w 512649"/>
                <a:gd name="connsiteY21" fmla="*/ 758825 h 758825"/>
                <a:gd name="connsiteX22" fmla="*/ 0 w 512649"/>
                <a:gd name="connsiteY22" fmla="*/ 758825 h 758825"/>
                <a:gd name="connsiteX23" fmla="*/ 0 w 512649"/>
                <a:gd name="connsiteY23" fmla="*/ 640962 h 758825"/>
                <a:gd name="connsiteX24" fmla="*/ 269 w 512649"/>
                <a:gd name="connsiteY24" fmla="*/ 581897 h 758825"/>
                <a:gd name="connsiteX25" fmla="*/ 395 w 512649"/>
                <a:gd name="connsiteY25" fmla="*/ 557387 h 758825"/>
                <a:gd name="connsiteX26" fmla="*/ 0 w 512649"/>
                <a:gd name="connsiteY26" fmla="*/ 557387 h 758825"/>
                <a:gd name="connsiteX27" fmla="*/ 0 w 512649"/>
                <a:gd name="connsiteY27" fmla="*/ 439524 h 758825"/>
                <a:gd name="connsiteX28" fmla="*/ 84 w 512649"/>
                <a:gd name="connsiteY28" fmla="*/ 418128 h 758825"/>
                <a:gd name="connsiteX29" fmla="*/ 165 w 512649"/>
                <a:gd name="connsiteY29" fmla="*/ 401718 h 758825"/>
                <a:gd name="connsiteX30" fmla="*/ 0 w 512649"/>
                <a:gd name="connsiteY30" fmla="*/ 401718 h 758825"/>
                <a:gd name="connsiteX31" fmla="*/ 0 w 512649"/>
                <a:gd name="connsiteY31" fmla="*/ 283855 h 758825"/>
                <a:gd name="connsiteX32" fmla="*/ 537 w 512649"/>
                <a:gd name="connsiteY32" fmla="*/ 172957 h 758825"/>
                <a:gd name="connsiteX33" fmla="*/ 207744 w 512649"/>
                <a:gd name="connsiteY33" fmla="*/ 54023 h 758825"/>
                <a:gd name="connsiteX34" fmla="*/ 446622 w 512649"/>
                <a:gd name="connsiteY34" fmla="*/ 449 h 75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2649" h="758825">
                  <a:moveTo>
                    <a:pt x="446622" y="449"/>
                  </a:moveTo>
                  <a:cubicBezTo>
                    <a:pt x="461653" y="-1158"/>
                    <a:pt x="479367" y="1521"/>
                    <a:pt x="490640" y="9021"/>
                  </a:cubicBezTo>
                  <a:cubicBezTo>
                    <a:pt x="502450" y="15986"/>
                    <a:pt x="512649" y="26165"/>
                    <a:pt x="512649" y="37415"/>
                  </a:cubicBezTo>
                  <a:cubicBezTo>
                    <a:pt x="512649" y="37415"/>
                    <a:pt x="512649" y="37415"/>
                    <a:pt x="512649" y="140376"/>
                  </a:cubicBezTo>
                  <a:lnTo>
                    <a:pt x="512649" y="193084"/>
                  </a:lnTo>
                  <a:lnTo>
                    <a:pt x="512649" y="198777"/>
                  </a:lnTo>
                  <a:lnTo>
                    <a:pt x="512649" y="200913"/>
                  </a:lnTo>
                  <a:lnTo>
                    <a:pt x="512649" y="212296"/>
                  </a:lnTo>
                  <a:lnTo>
                    <a:pt x="512649" y="238622"/>
                  </a:lnTo>
                  <a:lnTo>
                    <a:pt x="512649" y="281470"/>
                  </a:lnTo>
                  <a:lnTo>
                    <a:pt x="512649" y="282025"/>
                  </a:lnTo>
                  <a:lnTo>
                    <a:pt x="512649" y="346775"/>
                  </a:lnTo>
                  <a:lnTo>
                    <a:pt x="512649" y="394522"/>
                  </a:lnTo>
                  <a:lnTo>
                    <a:pt x="512649" y="400215"/>
                  </a:lnTo>
                  <a:lnTo>
                    <a:pt x="512649" y="401718"/>
                  </a:lnTo>
                  <a:lnTo>
                    <a:pt x="512649" y="413734"/>
                  </a:lnTo>
                  <a:lnTo>
                    <a:pt x="512649" y="437139"/>
                  </a:lnTo>
                  <a:lnTo>
                    <a:pt x="512649" y="449143"/>
                  </a:lnTo>
                  <a:cubicBezTo>
                    <a:pt x="512649" y="465208"/>
                    <a:pt x="512649" y="485998"/>
                    <a:pt x="512649" y="512903"/>
                  </a:cubicBezTo>
                  <a:lnTo>
                    <a:pt x="512649" y="557387"/>
                  </a:lnTo>
                  <a:lnTo>
                    <a:pt x="512649" y="558020"/>
                  </a:lnTo>
                  <a:cubicBezTo>
                    <a:pt x="512649" y="608070"/>
                    <a:pt x="512649" y="673442"/>
                    <a:pt x="512649" y="758825"/>
                  </a:cubicBezTo>
                  <a:cubicBezTo>
                    <a:pt x="512649" y="758825"/>
                    <a:pt x="512649" y="758825"/>
                    <a:pt x="0" y="758825"/>
                  </a:cubicBezTo>
                  <a:cubicBezTo>
                    <a:pt x="0" y="758825"/>
                    <a:pt x="0" y="758825"/>
                    <a:pt x="0" y="640962"/>
                  </a:cubicBezTo>
                  <a:cubicBezTo>
                    <a:pt x="0" y="636141"/>
                    <a:pt x="135" y="608416"/>
                    <a:pt x="269" y="581897"/>
                  </a:cubicBezTo>
                  <a:lnTo>
                    <a:pt x="395" y="557387"/>
                  </a:lnTo>
                  <a:lnTo>
                    <a:pt x="0" y="557387"/>
                  </a:lnTo>
                  <a:cubicBezTo>
                    <a:pt x="0" y="557387"/>
                    <a:pt x="0" y="557387"/>
                    <a:pt x="0" y="439524"/>
                  </a:cubicBezTo>
                  <a:cubicBezTo>
                    <a:pt x="0" y="437114"/>
                    <a:pt x="34" y="428977"/>
                    <a:pt x="84" y="418128"/>
                  </a:cubicBezTo>
                  <a:lnTo>
                    <a:pt x="165" y="401718"/>
                  </a:lnTo>
                  <a:lnTo>
                    <a:pt x="0" y="401718"/>
                  </a:lnTo>
                  <a:cubicBezTo>
                    <a:pt x="0" y="401718"/>
                    <a:pt x="0" y="401718"/>
                    <a:pt x="0" y="283855"/>
                  </a:cubicBezTo>
                  <a:cubicBezTo>
                    <a:pt x="0" y="274212"/>
                    <a:pt x="537" y="172957"/>
                    <a:pt x="537" y="172957"/>
                  </a:cubicBezTo>
                  <a:cubicBezTo>
                    <a:pt x="537" y="172957"/>
                    <a:pt x="94478" y="91525"/>
                    <a:pt x="207744" y="54023"/>
                  </a:cubicBezTo>
                  <a:cubicBezTo>
                    <a:pt x="330135" y="14379"/>
                    <a:pt x="442328" y="985"/>
                    <a:pt x="446622" y="449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Relativ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61B1F62-17A7-4238-9716-4A8F2FB44D84}"/>
                </a:ext>
              </a:extLst>
            </p:cNvPr>
            <p:cNvSpPr/>
            <p:nvPr/>
          </p:nvSpPr>
          <p:spPr>
            <a:xfrm>
              <a:off x="-1638592" y="4293955"/>
              <a:ext cx="4109519" cy="224840"/>
            </a:xfrm>
            <a:prstGeom prst="homePlat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Back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24B4AD38-11DE-49D5-AEC8-50A4CD374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6955" y="4238917"/>
              <a:ext cx="427943" cy="346576"/>
            </a:xfrm>
            <a:prstGeom prst="chevron">
              <a:avLst/>
            </a:prstGeom>
            <a:solidFill>
              <a:schemeClr val="accent1">
                <a:lumMod val="100000"/>
              </a:schemeClr>
            </a:solidFill>
            <a:ln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ValueShape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8E202113-9E69-4C49-B662-A11A6DA4169B}"/>
                </a:ext>
              </a:extLst>
            </p:cNvPr>
            <p:cNvSpPr/>
            <p:nvPr/>
          </p:nvSpPr>
          <p:spPr>
            <a:xfrm>
              <a:off x="-1638592" y="4293955"/>
              <a:ext cx="287667" cy="224840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Back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3B4F7D3-6790-4569-B2C0-416CA8FD7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56298" y="2956918"/>
              <a:ext cx="1223370" cy="1618919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57150"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Value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50D991F8-3AA4-4EAF-AD92-E57DE68CA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89254" y="3049184"/>
              <a:ext cx="1089282" cy="1434388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txBody>
            <a:bodyPr vert="horz" wrap="none" lIns="72000" tIns="72000" rIns="72000" bIns="72000" anchor="ctr" anchorCtr="1" compatLnSpc="1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7%</a:t>
              </a:r>
              <a:endParaRPr lang="en-US" altLang="zh-CN" sz="4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00918" y="577729"/>
            <a:ext cx="9990164" cy="950167"/>
            <a:chOff x="696686" y="245157"/>
            <a:chExt cx="10591093" cy="950167"/>
          </a:xfrm>
        </p:grpSpPr>
        <p:sp>
          <p:nvSpPr>
            <p:cNvPr id="38" name="矩形 37"/>
            <p:cNvSpPr/>
            <p:nvPr/>
          </p:nvSpPr>
          <p:spPr>
            <a:xfrm>
              <a:off x="696686" y="397636"/>
              <a:ext cx="10591093" cy="797688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</a:rPr>
                <a:t>美即是正义？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矩形 93"/>
            <p:cNvSpPr/>
            <p:nvPr/>
          </p:nvSpPr>
          <p:spPr>
            <a:xfrm flipV="1">
              <a:off x="696686" y="245157"/>
              <a:ext cx="10591093" cy="152479"/>
            </a:xfrm>
            <a:custGeom>
              <a:avLst/>
              <a:gdLst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591093 w 10591093"/>
                <a:gd name="connsiteY2" fmla="*/ 460340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0 w 10591093"/>
                <a:gd name="connsiteY3" fmla="*/ 460340 h 460340"/>
                <a:gd name="connsiteX4" fmla="*/ 0 w 10591093"/>
                <a:gd name="connsiteY4" fmla="*/ 0 h 460340"/>
                <a:gd name="connsiteX0" fmla="*/ 0 w 10591093"/>
                <a:gd name="connsiteY0" fmla="*/ 0 h 460340"/>
                <a:gd name="connsiteX1" fmla="*/ 10591093 w 10591093"/>
                <a:gd name="connsiteY1" fmla="*/ 0 h 460340"/>
                <a:gd name="connsiteX2" fmla="*/ 10271778 w 10591093"/>
                <a:gd name="connsiteY2" fmla="*/ 445826 h 460340"/>
                <a:gd name="connsiteX3" fmla="*/ 246743 w 10591093"/>
                <a:gd name="connsiteY3" fmla="*/ 460340 h 460340"/>
                <a:gd name="connsiteX4" fmla="*/ 0 w 10591093"/>
                <a:gd name="connsiteY4" fmla="*/ 0 h 460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91093" h="460340">
                  <a:moveTo>
                    <a:pt x="0" y="0"/>
                  </a:moveTo>
                  <a:lnTo>
                    <a:pt x="10591093" y="0"/>
                  </a:lnTo>
                  <a:lnTo>
                    <a:pt x="10271778" y="445826"/>
                  </a:lnTo>
                  <a:lnTo>
                    <a:pt x="246743" y="4603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32885" y="2681932"/>
            <a:ext cx="3797300" cy="3630613"/>
            <a:chOff x="7740650" y="2451101"/>
            <a:chExt cx="3797300" cy="3630613"/>
          </a:xfrm>
        </p:grpSpPr>
        <p:sp>
          <p:nvSpPr>
            <p:cNvPr id="42" name="Freeform 12"/>
            <p:cNvSpPr>
              <a:spLocks noEditPoints="1"/>
            </p:cNvSpPr>
            <p:nvPr/>
          </p:nvSpPr>
          <p:spPr bwMode="auto">
            <a:xfrm>
              <a:off x="7740650" y="3751263"/>
              <a:ext cx="3522663" cy="2330450"/>
            </a:xfrm>
            <a:custGeom>
              <a:avLst/>
              <a:gdLst>
                <a:gd name="T0" fmla="*/ 1875 w 1900"/>
                <a:gd name="T1" fmla="*/ 805 h 1257"/>
                <a:gd name="T2" fmla="*/ 1855 w 1900"/>
                <a:gd name="T3" fmla="*/ 811 h 1257"/>
                <a:gd name="T4" fmla="*/ 1820 w 1900"/>
                <a:gd name="T5" fmla="*/ 791 h 1257"/>
                <a:gd name="T6" fmla="*/ 1722 w 1900"/>
                <a:gd name="T7" fmla="*/ 619 h 1257"/>
                <a:gd name="T8" fmla="*/ 1737 w 1900"/>
                <a:gd name="T9" fmla="*/ 564 h 1257"/>
                <a:gd name="T10" fmla="*/ 1791 w 1900"/>
                <a:gd name="T11" fmla="*/ 579 h 1257"/>
                <a:gd name="T12" fmla="*/ 1889 w 1900"/>
                <a:gd name="T13" fmla="*/ 751 h 1257"/>
                <a:gd name="T14" fmla="*/ 1875 w 1900"/>
                <a:gd name="T15" fmla="*/ 805 h 1257"/>
                <a:gd name="T16" fmla="*/ 1079 w 1900"/>
                <a:gd name="T17" fmla="*/ 0 h 1257"/>
                <a:gd name="T18" fmla="*/ 920 w 1900"/>
                <a:gd name="T19" fmla="*/ 0 h 1257"/>
                <a:gd name="T20" fmla="*/ 879 w 1900"/>
                <a:gd name="T21" fmla="*/ 40 h 1257"/>
                <a:gd name="T22" fmla="*/ 920 w 1900"/>
                <a:gd name="T23" fmla="*/ 80 h 1257"/>
                <a:gd name="T24" fmla="*/ 1079 w 1900"/>
                <a:gd name="T25" fmla="*/ 80 h 1257"/>
                <a:gd name="T26" fmla="*/ 1120 w 1900"/>
                <a:gd name="T27" fmla="*/ 40 h 1257"/>
                <a:gd name="T28" fmla="*/ 1079 w 1900"/>
                <a:gd name="T29" fmla="*/ 0 h 1257"/>
                <a:gd name="T30" fmla="*/ 40 w 1900"/>
                <a:gd name="T31" fmla="*/ 507 h 1257"/>
                <a:gd name="T32" fmla="*/ 0 w 1900"/>
                <a:gd name="T33" fmla="*/ 547 h 1257"/>
                <a:gd name="T34" fmla="*/ 0 w 1900"/>
                <a:gd name="T35" fmla="*/ 652 h 1257"/>
                <a:gd name="T36" fmla="*/ 40 w 1900"/>
                <a:gd name="T37" fmla="*/ 692 h 1257"/>
                <a:gd name="T38" fmla="*/ 80 w 1900"/>
                <a:gd name="T39" fmla="*/ 652 h 1257"/>
                <a:gd name="T40" fmla="*/ 80 w 1900"/>
                <a:gd name="T41" fmla="*/ 547 h 1257"/>
                <a:gd name="T42" fmla="*/ 40 w 1900"/>
                <a:gd name="T43" fmla="*/ 507 h 1257"/>
                <a:gd name="T44" fmla="*/ 739 w 1900"/>
                <a:gd name="T45" fmla="*/ 439 h 1257"/>
                <a:gd name="T46" fmla="*/ 686 w 1900"/>
                <a:gd name="T47" fmla="*/ 417 h 1257"/>
                <a:gd name="T48" fmla="*/ 664 w 1900"/>
                <a:gd name="T49" fmla="*/ 469 h 1257"/>
                <a:gd name="T50" fmla="*/ 701 w 1900"/>
                <a:gd name="T51" fmla="*/ 560 h 1257"/>
                <a:gd name="T52" fmla="*/ 738 w 1900"/>
                <a:gd name="T53" fmla="*/ 585 h 1257"/>
                <a:gd name="T54" fmla="*/ 753 w 1900"/>
                <a:gd name="T55" fmla="*/ 582 h 1257"/>
                <a:gd name="T56" fmla="*/ 775 w 1900"/>
                <a:gd name="T57" fmla="*/ 530 h 1257"/>
                <a:gd name="T58" fmla="*/ 739 w 1900"/>
                <a:gd name="T59" fmla="*/ 439 h 1257"/>
                <a:gd name="T60" fmla="*/ 271 w 1900"/>
                <a:gd name="T61" fmla="*/ 676 h 1257"/>
                <a:gd name="T62" fmla="*/ 231 w 1900"/>
                <a:gd name="T63" fmla="*/ 716 h 1257"/>
                <a:gd name="T64" fmla="*/ 231 w 1900"/>
                <a:gd name="T65" fmla="*/ 1217 h 1257"/>
                <a:gd name="T66" fmla="*/ 271 w 1900"/>
                <a:gd name="T67" fmla="*/ 1257 h 1257"/>
                <a:gd name="T68" fmla="*/ 311 w 1900"/>
                <a:gd name="T69" fmla="*/ 1217 h 1257"/>
                <a:gd name="T70" fmla="*/ 311 w 1900"/>
                <a:gd name="T71" fmla="*/ 716 h 1257"/>
                <a:gd name="T72" fmla="*/ 271 w 1900"/>
                <a:gd name="T73" fmla="*/ 676 h 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00" h="1257">
                  <a:moveTo>
                    <a:pt x="1875" y="805"/>
                  </a:moveTo>
                  <a:cubicBezTo>
                    <a:pt x="1868" y="809"/>
                    <a:pt x="1861" y="811"/>
                    <a:pt x="1855" y="811"/>
                  </a:cubicBezTo>
                  <a:cubicBezTo>
                    <a:pt x="1841" y="811"/>
                    <a:pt x="1827" y="804"/>
                    <a:pt x="1820" y="791"/>
                  </a:cubicBezTo>
                  <a:cubicBezTo>
                    <a:pt x="1722" y="619"/>
                    <a:pt x="1722" y="619"/>
                    <a:pt x="1722" y="619"/>
                  </a:cubicBezTo>
                  <a:cubicBezTo>
                    <a:pt x="1711" y="600"/>
                    <a:pt x="1717" y="575"/>
                    <a:pt x="1737" y="564"/>
                  </a:cubicBezTo>
                  <a:cubicBezTo>
                    <a:pt x="1756" y="553"/>
                    <a:pt x="1780" y="560"/>
                    <a:pt x="1791" y="579"/>
                  </a:cubicBezTo>
                  <a:cubicBezTo>
                    <a:pt x="1889" y="751"/>
                    <a:pt x="1889" y="751"/>
                    <a:pt x="1889" y="751"/>
                  </a:cubicBezTo>
                  <a:cubicBezTo>
                    <a:pt x="1900" y="770"/>
                    <a:pt x="1894" y="794"/>
                    <a:pt x="1875" y="805"/>
                  </a:cubicBezTo>
                  <a:close/>
                  <a:moveTo>
                    <a:pt x="1079" y="0"/>
                  </a:moveTo>
                  <a:cubicBezTo>
                    <a:pt x="920" y="0"/>
                    <a:pt x="920" y="0"/>
                    <a:pt x="920" y="0"/>
                  </a:cubicBezTo>
                  <a:cubicBezTo>
                    <a:pt x="897" y="0"/>
                    <a:pt x="879" y="18"/>
                    <a:pt x="879" y="40"/>
                  </a:cubicBezTo>
                  <a:cubicBezTo>
                    <a:pt x="879" y="62"/>
                    <a:pt x="897" y="80"/>
                    <a:pt x="920" y="80"/>
                  </a:cubicBezTo>
                  <a:cubicBezTo>
                    <a:pt x="1079" y="80"/>
                    <a:pt x="1079" y="80"/>
                    <a:pt x="1079" y="80"/>
                  </a:cubicBezTo>
                  <a:cubicBezTo>
                    <a:pt x="1102" y="80"/>
                    <a:pt x="1120" y="62"/>
                    <a:pt x="1120" y="40"/>
                  </a:cubicBezTo>
                  <a:cubicBezTo>
                    <a:pt x="1120" y="18"/>
                    <a:pt x="1102" y="0"/>
                    <a:pt x="1079" y="0"/>
                  </a:cubicBezTo>
                  <a:close/>
                  <a:moveTo>
                    <a:pt x="40" y="507"/>
                  </a:moveTo>
                  <a:cubicBezTo>
                    <a:pt x="18" y="507"/>
                    <a:pt x="0" y="525"/>
                    <a:pt x="0" y="547"/>
                  </a:cubicBezTo>
                  <a:cubicBezTo>
                    <a:pt x="0" y="652"/>
                    <a:pt x="0" y="652"/>
                    <a:pt x="0" y="652"/>
                  </a:cubicBezTo>
                  <a:cubicBezTo>
                    <a:pt x="0" y="674"/>
                    <a:pt x="18" y="692"/>
                    <a:pt x="40" y="692"/>
                  </a:cubicBezTo>
                  <a:cubicBezTo>
                    <a:pt x="62" y="692"/>
                    <a:pt x="80" y="674"/>
                    <a:pt x="80" y="652"/>
                  </a:cubicBezTo>
                  <a:cubicBezTo>
                    <a:pt x="80" y="547"/>
                    <a:pt x="80" y="547"/>
                    <a:pt x="80" y="547"/>
                  </a:cubicBezTo>
                  <a:cubicBezTo>
                    <a:pt x="80" y="525"/>
                    <a:pt x="62" y="507"/>
                    <a:pt x="40" y="507"/>
                  </a:cubicBezTo>
                  <a:close/>
                  <a:moveTo>
                    <a:pt x="739" y="439"/>
                  </a:moveTo>
                  <a:cubicBezTo>
                    <a:pt x="730" y="418"/>
                    <a:pt x="707" y="408"/>
                    <a:pt x="686" y="417"/>
                  </a:cubicBezTo>
                  <a:cubicBezTo>
                    <a:pt x="666" y="425"/>
                    <a:pt x="656" y="448"/>
                    <a:pt x="664" y="469"/>
                  </a:cubicBezTo>
                  <a:cubicBezTo>
                    <a:pt x="701" y="560"/>
                    <a:pt x="701" y="560"/>
                    <a:pt x="701" y="560"/>
                  </a:cubicBezTo>
                  <a:cubicBezTo>
                    <a:pt x="707" y="576"/>
                    <a:pt x="722" y="585"/>
                    <a:pt x="738" y="585"/>
                  </a:cubicBezTo>
                  <a:cubicBezTo>
                    <a:pt x="743" y="585"/>
                    <a:pt x="748" y="584"/>
                    <a:pt x="753" y="582"/>
                  </a:cubicBezTo>
                  <a:cubicBezTo>
                    <a:pt x="773" y="574"/>
                    <a:pt x="783" y="551"/>
                    <a:pt x="775" y="530"/>
                  </a:cubicBezTo>
                  <a:lnTo>
                    <a:pt x="739" y="439"/>
                  </a:lnTo>
                  <a:close/>
                  <a:moveTo>
                    <a:pt x="271" y="676"/>
                  </a:moveTo>
                  <a:cubicBezTo>
                    <a:pt x="249" y="676"/>
                    <a:pt x="231" y="694"/>
                    <a:pt x="231" y="716"/>
                  </a:cubicBezTo>
                  <a:cubicBezTo>
                    <a:pt x="231" y="1217"/>
                    <a:pt x="231" y="1217"/>
                    <a:pt x="231" y="1217"/>
                  </a:cubicBezTo>
                  <a:cubicBezTo>
                    <a:pt x="231" y="1239"/>
                    <a:pt x="249" y="1257"/>
                    <a:pt x="271" y="1257"/>
                  </a:cubicBezTo>
                  <a:cubicBezTo>
                    <a:pt x="293" y="1257"/>
                    <a:pt x="311" y="1239"/>
                    <a:pt x="311" y="1217"/>
                  </a:cubicBezTo>
                  <a:cubicBezTo>
                    <a:pt x="311" y="716"/>
                    <a:pt x="311" y="716"/>
                    <a:pt x="311" y="716"/>
                  </a:cubicBezTo>
                  <a:cubicBezTo>
                    <a:pt x="311" y="694"/>
                    <a:pt x="293" y="676"/>
                    <a:pt x="271" y="676"/>
                  </a:cubicBezTo>
                  <a:close/>
                </a:path>
              </a:pathLst>
            </a:custGeom>
            <a:solidFill>
              <a:srgbClr val="FFB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9886950" y="4911726"/>
              <a:ext cx="1389063" cy="1169988"/>
            </a:xfrm>
            <a:custGeom>
              <a:avLst/>
              <a:gdLst>
                <a:gd name="T0" fmla="*/ 404 w 749"/>
                <a:gd name="T1" fmla="*/ 31 h 631"/>
                <a:gd name="T2" fmla="*/ 381 w 749"/>
                <a:gd name="T3" fmla="*/ 83 h 631"/>
                <a:gd name="T4" fmla="*/ 80 w 749"/>
                <a:gd name="T5" fmla="*/ 203 h 631"/>
                <a:gd name="T6" fmla="*/ 80 w 749"/>
                <a:gd name="T7" fmla="*/ 591 h 631"/>
                <a:gd name="T8" fmla="*/ 40 w 749"/>
                <a:gd name="T9" fmla="*/ 631 h 631"/>
                <a:gd name="T10" fmla="*/ 0 w 749"/>
                <a:gd name="T11" fmla="*/ 591 h 631"/>
                <a:gd name="T12" fmla="*/ 0 w 749"/>
                <a:gd name="T13" fmla="*/ 176 h 631"/>
                <a:gd name="T14" fmla="*/ 25 w 749"/>
                <a:gd name="T15" fmla="*/ 139 h 631"/>
                <a:gd name="T16" fmla="*/ 352 w 749"/>
                <a:gd name="T17" fmla="*/ 9 h 631"/>
                <a:gd name="T18" fmla="*/ 404 w 749"/>
                <a:gd name="T19" fmla="*/ 31 h 631"/>
                <a:gd name="T20" fmla="*/ 737 w 749"/>
                <a:gd name="T21" fmla="*/ 571 h 631"/>
                <a:gd name="T22" fmla="*/ 501 w 749"/>
                <a:gd name="T23" fmla="*/ 176 h 631"/>
                <a:gd name="T24" fmla="*/ 446 w 749"/>
                <a:gd name="T25" fmla="*/ 162 h 631"/>
                <a:gd name="T26" fmla="*/ 432 w 749"/>
                <a:gd name="T27" fmla="*/ 217 h 631"/>
                <a:gd name="T28" fmla="*/ 669 w 749"/>
                <a:gd name="T29" fmla="*/ 612 h 631"/>
                <a:gd name="T30" fmla="*/ 703 w 749"/>
                <a:gd name="T31" fmla="*/ 631 h 631"/>
                <a:gd name="T32" fmla="*/ 724 w 749"/>
                <a:gd name="T33" fmla="*/ 626 h 631"/>
                <a:gd name="T34" fmla="*/ 737 w 749"/>
                <a:gd name="T35" fmla="*/ 57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49" h="631">
                  <a:moveTo>
                    <a:pt x="404" y="31"/>
                  </a:moveTo>
                  <a:cubicBezTo>
                    <a:pt x="412" y="52"/>
                    <a:pt x="402" y="75"/>
                    <a:pt x="381" y="83"/>
                  </a:cubicBezTo>
                  <a:cubicBezTo>
                    <a:pt x="80" y="203"/>
                    <a:pt x="80" y="203"/>
                    <a:pt x="80" y="203"/>
                  </a:cubicBezTo>
                  <a:cubicBezTo>
                    <a:pt x="80" y="591"/>
                    <a:pt x="80" y="591"/>
                    <a:pt x="80" y="591"/>
                  </a:cubicBezTo>
                  <a:cubicBezTo>
                    <a:pt x="80" y="613"/>
                    <a:pt x="62" y="631"/>
                    <a:pt x="40" y="631"/>
                  </a:cubicBezTo>
                  <a:cubicBezTo>
                    <a:pt x="18" y="631"/>
                    <a:pt x="0" y="613"/>
                    <a:pt x="0" y="59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60"/>
                    <a:pt x="10" y="145"/>
                    <a:pt x="25" y="139"/>
                  </a:cubicBezTo>
                  <a:cubicBezTo>
                    <a:pt x="352" y="9"/>
                    <a:pt x="352" y="9"/>
                    <a:pt x="352" y="9"/>
                  </a:cubicBezTo>
                  <a:cubicBezTo>
                    <a:pt x="372" y="0"/>
                    <a:pt x="396" y="10"/>
                    <a:pt x="404" y="31"/>
                  </a:cubicBezTo>
                  <a:close/>
                  <a:moveTo>
                    <a:pt x="737" y="571"/>
                  </a:moveTo>
                  <a:cubicBezTo>
                    <a:pt x="501" y="176"/>
                    <a:pt x="501" y="176"/>
                    <a:pt x="501" y="176"/>
                  </a:cubicBezTo>
                  <a:cubicBezTo>
                    <a:pt x="489" y="156"/>
                    <a:pt x="465" y="150"/>
                    <a:pt x="446" y="162"/>
                  </a:cubicBezTo>
                  <a:cubicBezTo>
                    <a:pt x="427" y="173"/>
                    <a:pt x="421" y="198"/>
                    <a:pt x="432" y="217"/>
                  </a:cubicBezTo>
                  <a:cubicBezTo>
                    <a:pt x="669" y="612"/>
                    <a:pt x="669" y="612"/>
                    <a:pt x="669" y="612"/>
                  </a:cubicBezTo>
                  <a:cubicBezTo>
                    <a:pt x="676" y="625"/>
                    <a:pt x="690" y="631"/>
                    <a:pt x="703" y="631"/>
                  </a:cubicBezTo>
                  <a:cubicBezTo>
                    <a:pt x="710" y="631"/>
                    <a:pt x="717" y="630"/>
                    <a:pt x="724" y="626"/>
                  </a:cubicBezTo>
                  <a:cubicBezTo>
                    <a:pt x="743" y="614"/>
                    <a:pt x="749" y="590"/>
                    <a:pt x="737" y="571"/>
                  </a:cubicBezTo>
                  <a:close/>
                </a:path>
              </a:pathLst>
            </a:custGeom>
            <a:solidFill>
              <a:srgbClr val="874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"/>
            <p:cNvSpPr>
              <a:spLocks noEditPoints="1"/>
            </p:cNvSpPr>
            <p:nvPr/>
          </p:nvSpPr>
          <p:spPr bwMode="auto">
            <a:xfrm>
              <a:off x="8169275" y="5934076"/>
              <a:ext cx="3368675" cy="147638"/>
            </a:xfrm>
            <a:custGeom>
              <a:avLst/>
              <a:gdLst>
                <a:gd name="T0" fmla="*/ 227 w 1817"/>
                <a:gd name="T1" fmla="*/ 40 h 80"/>
                <a:gd name="T2" fmla="*/ 187 w 1817"/>
                <a:gd name="T3" fmla="*/ 80 h 80"/>
                <a:gd name="T4" fmla="*/ 40 w 1817"/>
                <a:gd name="T5" fmla="*/ 80 h 80"/>
                <a:gd name="T6" fmla="*/ 0 w 1817"/>
                <a:gd name="T7" fmla="*/ 40 h 80"/>
                <a:gd name="T8" fmla="*/ 40 w 1817"/>
                <a:gd name="T9" fmla="*/ 0 h 80"/>
                <a:gd name="T10" fmla="*/ 187 w 1817"/>
                <a:gd name="T11" fmla="*/ 0 h 80"/>
                <a:gd name="T12" fmla="*/ 227 w 1817"/>
                <a:gd name="T13" fmla="*/ 40 h 80"/>
                <a:gd name="T14" fmla="*/ 967 w 1817"/>
                <a:gd name="T15" fmla="*/ 0 h 80"/>
                <a:gd name="T16" fmla="*/ 820 w 1817"/>
                <a:gd name="T17" fmla="*/ 0 h 80"/>
                <a:gd name="T18" fmla="*/ 780 w 1817"/>
                <a:gd name="T19" fmla="*/ 40 h 80"/>
                <a:gd name="T20" fmla="*/ 820 w 1817"/>
                <a:gd name="T21" fmla="*/ 80 h 80"/>
                <a:gd name="T22" fmla="*/ 967 w 1817"/>
                <a:gd name="T23" fmla="*/ 80 h 80"/>
                <a:gd name="T24" fmla="*/ 1007 w 1817"/>
                <a:gd name="T25" fmla="*/ 40 h 80"/>
                <a:gd name="T26" fmla="*/ 967 w 1817"/>
                <a:gd name="T27" fmla="*/ 0 h 80"/>
                <a:gd name="T28" fmla="*/ 1777 w 1817"/>
                <a:gd name="T29" fmla="*/ 0 h 80"/>
                <a:gd name="T30" fmla="*/ 1630 w 1817"/>
                <a:gd name="T31" fmla="*/ 0 h 80"/>
                <a:gd name="T32" fmla="*/ 1590 w 1817"/>
                <a:gd name="T33" fmla="*/ 40 h 80"/>
                <a:gd name="T34" fmla="*/ 1630 w 1817"/>
                <a:gd name="T35" fmla="*/ 80 h 80"/>
                <a:gd name="T36" fmla="*/ 1777 w 1817"/>
                <a:gd name="T37" fmla="*/ 80 h 80"/>
                <a:gd name="T38" fmla="*/ 1817 w 1817"/>
                <a:gd name="T39" fmla="*/ 40 h 80"/>
                <a:gd name="T40" fmla="*/ 1777 w 1817"/>
                <a:gd name="T4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17" h="80">
                  <a:moveTo>
                    <a:pt x="227" y="40"/>
                  </a:moveTo>
                  <a:cubicBezTo>
                    <a:pt x="227" y="62"/>
                    <a:pt x="209" y="80"/>
                    <a:pt x="187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209" y="0"/>
                    <a:pt x="227" y="18"/>
                    <a:pt x="227" y="40"/>
                  </a:cubicBezTo>
                  <a:close/>
                  <a:moveTo>
                    <a:pt x="967" y="0"/>
                  </a:moveTo>
                  <a:cubicBezTo>
                    <a:pt x="820" y="0"/>
                    <a:pt x="820" y="0"/>
                    <a:pt x="820" y="0"/>
                  </a:cubicBezTo>
                  <a:cubicBezTo>
                    <a:pt x="798" y="0"/>
                    <a:pt x="780" y="18"/>
                    <a:pt x="780" y="40"/>
                  </a:cubicBezTo>
                  <a:cubicBezTo>
                    <a:pt x="780" y="62"/>
                    <a:pt x="798" y="80"/>
                    <a:pt x="820" y="80"/>
                  </a:cubicBezTo>
                  <a:cubicBezTo>
                    <a:pt x="967" y="80"/>
                    <a:pt x="967" y="80"/>
                    <a:pt x="967" y="80"/>
                  </a:cubicBezTo>
                  <a:cubicBezTo>
                    <a:pt x="989" y="80"/>
                    <a:pt x="1007" y="62"/>
                    <a:pt x="1007" y="40"/>
                  </a:cubicBezTo>
                  <a:cubicBezTo>
                    <a:pt x="1007" y="18"/>
                    <a:pt x="989" y="0"/>
                    <a:pt x="967" y="0"/>
                  </a:cubicBezTo>
                  <a:close/>
                  <a:moveTo>
                    <a:pt x="1777" y="0"/>
                  </a:moveTo>
                  <a:cubicBezTo>
                    <a:pt x="1630" y="0"/>
                    <a:pt x="1630" y="0"/>
                    <a:pt x="1630" y="0"/>
                  </a:cubicBezTo>
                  <a:cubicBezTo>
                    <a:pt x="1608" y="0"/>
                    <a:pt x="1590" y="18"/>
                    <a:pt x="1590" y="40"/>
                  </a:cubicBezTo>
                  <a:cubicBezTo>
                    <a:pt x="1590" y="62"/>
                    <a:pt x="1608" y="80"/>
                    <a:pt x="1630" y="80"/>
                  </a:cubicBezTo>
                  <a:cubicBezTo>
                    <a:pt x="1777" y="80"/>
                    <a:pt x="1777" y="80"/>
                    <a:pt x="1777" y="80"/>
                  </a:cubicBezTo>
                  <a:cubicBezTo>
                    <a:pt x="1799" y="80"/>
                    <a:pt x="1817" y="62"/>
                    <a:pt x="1817" y="40"/>
                  </a:cubicBezTo>
                  <a:cubicBezTo>
                    <a:pt x="1817" y="18"/>
                    <a:pt x="1799" y="0"/>
                    <a:pt x="1777" y="0"/>
                  </a:cubicBezTo>
                  <a:close/>
                </a:path>
              </a:pathLst>
            </a:custGeom>
            <a:solidFill>
              <a:srgbClr val="0D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"/>
            <p:cNvSpPr>
              <a:spLocks noEditPoints="1"/>
            </p:cNvSpPr>
            <p:nvPr/>
          </p:nvSpPr>
          <p:spPr bwMode="auto">
            <a:xfrm>
              <a:off x="7740650" y="3405188"/>
              <a:ext cx="1384300" cy="1747838"/>
            </a:xfrm>
            <a:custGeom>
              <a:avLst/>
              <a:gdLst>
                <a:gd name="T0" fmla="*/ 716 w 747"/>
                <a:gd name="T1" fmla="*/ 678 h 943"/>
                <a:gd name="T2" fmla="*/ 664 w 747"/>
                <a:gd name="T3" fmla="*/ 656 h 943"/>
                <a:gd name="T4" fmla="*/ 529 w 747"/>
                <a:gd name="T5" fmla="*/ 320 h 943"/>
                <a:gd name="T6" fmla="*/ 303 w 747"/>
                <a:gd name="T7" fmla="*/ 81 h 943"/>
                <a:gd name="T8" fmla="*/ 80 w 747"/>
                <a:gd name="T9" fmla="*/ 305 h 943"/>
                <a:gd name="T10" fmla="*/ 80 w 747"/>
                <a:gd name="T11" fmla="*/ 734 h 943"/>
                <a:gd name="T12" fmla="*/ 40 w 747"/>
                <a:gd name="T13" fmla="*/ 774 h 943"/>
                <a:gd name="T14" fmla="*/ 0 w 747"/>
                <a:gd name="T15" fmla="*/ 734 h 943"/>
                <a:gd name="T16" fmla="*/ 0 w 747"/>
                <a:gd name="T17" fmla="*/ 305 h 943"/>
                <a:gd name="T18" fmla="*/ 303 w 747"/>
                <a:gd name="T19" fmla="*/ 0 h 943"/>
                <a:gd name="T20" fmla="*/ 604 w 747"/>
                <a:gd name="T21" fmla="*/ 290 h 943"/>
                <a:gd name="T22" fmla="*/ 739 w 747"/>
                <a:gd name="T23" fmla="*/ 626 h 943"/>
                <a:gd name="T24" fmla="*/ 716 w 747"/>
                <a:gd name="T25" fmla="*/ 678 h 943"/>
                <a:gd name="T26" fmla="*/ 329 w 747"/>
                <a:gd name="T27" fmla="*/ 422 h 943"/>
                <a:gd name="T28" fmla="*/ 329 w 747"/>
                <a:gd name="T29" fmla="*/ 287 h 943"/>
                <a:gd name="T30" fmla="*/ 289 w 747"/>
                <a:gd name="T31" fmla="*/ 247 h 943"/>
                <a:gd name="T32" fmla="*/ 249 w 747"/>
                <a:gd name="T33" fmla="*/ 287 h 943"/>
                <a:gd name="T34" fmla="*/ 249 w 747"/>
                <a:gd name="T35" fmla="*/ 431 h 943"/>
                <a:gd name="T36" fmla="*/ 253 w 747"/>
                <a:gd name="T37" fmla="*/ 449 h 943"/>
                <a:gd name="T38" fmla="*/ 451 w 747"/>
                <a:gd name="T39" fmla="*/ 863 h 943"/>
                <a:gd name="T40" fmla="*/ 271 w 747"/>
                <a:gd name="T41" fmla="*/ 863 h 943"/>
                <a:gd name="T42" fmla="*/ 231 w 747"/>
                <a:gd name="T43" fmla="*/ 903 h 943"/>
                <a:gd name="T44" fmla="*/ 271 w 747"/>
                <a:gd name="T45" fmla="*/ 943 h 943"/>
                <a:gd name="T46" fmla="*/ 514 w 747"/>
                <a:gd name="T47" fmla="*/ 943 h 943"/>
                <a:gd name="T48" fmla="*/ 515 w 747"/>
                <a:gd name="T49" fmla="*/ 943 h 943"/>
                <a:gd name="T50" fmla="*/ 524 w 747"/>
                <a:gd name="T51" fmla="*/ 942 h 943"/>
                <a:gd name="T52" fmla="*/ 555 w 747"/>
                <a:gd name="T53" fmla="*/ 903 h 943"/>
                <a:gd name="T54" fmla="*/ 551 w 747"/>
                <a:gd name="T55" fmla="*/ 884 h 943"/>
                <a:gd name="T56" fmla="*/ 329 w 747"/>
                <a:gd name="T57" fmla="*/ 422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7" h="943">
                  <a:moveTo>
                    <a:pt x="716" y="678"/>
                  </a:moveTo>
                  <a:cubicBezTo>
                    <a:pt x="696" y="686"/>
                    <a:pt x="672" y="676"/>
                    <a:pt x="664" y="656"/>
                  </a:cubicBezTo>
                  <a:cubicBezTo>
                    <a:pt x="529" y="320"/>
                    <a:pt x="529" y="320"/>
                    <a:pt x="529" y="320"/>
                  </a:cubicBezTo>
                  <a:cubicBezTo>
                    <a:pt x="469" y="168"/>
                    <a:pt x="412" y="81"/>
                    <a:pt x="303" y="81"/>
                  </a:cubicBezTo>
                  <a:cubicBezTo>
                    <a:pt x="180" y="81"/>
                    <a:pt x="80" y="181"/>
                    <a:pt x="80" y="305"/>
                  </a:cubicBezTo>
                  <a:cubicBezTo>
                    <a:pt x="80" y="734"/>
                    <a:pt x="80" y="734"/>
                    <a:pt x="80" y="734"/>
                  </a:cubicBezTo>
                  <a:cubicBezTo>
                    <a:pt x="80" y="756"/>
                    <a:pt x="62" y="774"/>
                    <a:pt x="40" y="774"/>
                  </a:cubicBezTo>
                  <a:cubicBezTo>
                    <a:pt x="18" y="774"/>
                    <a:pt x="0" y="756"/>
                    <a:pt x="0" y="734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137"/>
                    <a:pt x="136" y="0"/>
                    <a:pt x="303" y="0"/>
                  </a:cubicBezTo>
                  <a:cubicBezTo>
                    <a:pt x="488" y="0"/>
                    <a:pt x="560" y="181"/>
                    <a:pt x="604" y="290"/>
                  </a:cubicBezTo>
                  <a:cubicBezTo>
                    <a:pt x="739" y="626"/>
                    <a:pt x="739" y="626"/>
                    <a:pt x="739" y="626"/>
                  </a:cubicBezTo>
                  <a:cubicBezTo>
                    <a:pt x="747" y="647"/>
                    <a:pt x="737" y="670"/>
                    <a:pt x="716" y="678"/>
                  </a:cubicBezTo>
                  <a:close/>
                  <a:moveTo>
                    <a:pt x="329" y="422"/>
                  </a:moveTo>
                  <a:cubicBezTo>
                    <a:pt x="329" y="287"/>
                    <a:pt x="329" y="287"/>
                    <a:pt x="329" y="287"/>
                  </a:cubicBezTo>
                  <a:cubicBezTo>
                    <a:pt x="329" y="265"/>
                    <a:pt x="311" y="247"/>
                    <a:pt x="289" y="247"/>
                  </a:cubicBezTo>
                  <a:cubicBezTo>
                    <a:pt x="267" y="247"/>
                    <a:pt x="249" y="265"/>
                    <a:pt x="249" y="287"/>
                  </a:cubicBezTo>
                  <a:cubicBezTo>
                    <a:pt x="249" y="431"/>
                    <a:pt x="249" y="431"/>
                    <a:pt x="249" y="431"/>
                  </a:cubicBezTo>
                  <a:cubicBezTo>
                    <a:pt x="249" y="437"/>
                    <a:pt x="250" y="443"/>
                    <a:pt x="253" y="449"/>
                  </a:cubicBezTo>
                  <a:cubicBezTo>
                    <a:pt x="451" y="863"/>
                    <a:pt x="451" y="863"/>
                    <a:pt x="451" y="863"/>
                  </a:cubicBezTo>
                  <a:cubicBezTo>
                    <a:pt x="271" y="863"/>
                    <a:pt x="271" y="863"/>
                    <a:pt x="271" y="863"/>
                  </a:cubicBezTo>
                  <a:cubicBezTo>
                    <a:pt x="249" y="863"/>
                    <a:pt x="231" y="881"/>
                    <a:pt x="231" y="903"/>
                  </a:cubicBezTo>
                  <a:cubicBezTo>
                    <a:pt x="231" y="925"/>
                    <a:pt x="249" y="943"/>
                    <a:pt x="271" y="943"/>
                  </a:cubicBezTo>
                  <a:cubicBezTo>
                    <a:pt x="514" y="943"/>
                    <a:pt x="514" y="943"/>
                    <a:pt x="514" y="943"/>
                  </a:cubicBezTo>
                  <a:cubicBezTo>
                    <a:pt x="515" y="943"/>
                    <a:pt x="515" y="943"/>
                    <a:pt x="515" y="943"/>
                  </a:cubicBezTo>
                  <a:cubicBezTo>
                    <a:pt x="518" y="943"/>
                    <a:pt x="521" y="943"/>
                    <a:pt x="524" y="942"/>
                  </a:cubicBezTo>
                  <a:cubicBezTo>
                    <a:pt x="542" y="938"/>
                    <a:pt x="555" y="922"/>
                    <a:pt x="555" y="903"/>
                  </a:cubicBezTo>
                  <a:cubicBezTo>
                    <a:pt x="555" y="896"/>
                    <a:pt x="554" y="890"/>
                    <a:pt x="551" y="884"/>
                  </a:cubicBezTo>
                  <a:lnTo>
                    <a:pt x="329" y="422"/>
                  </a:lnTo>
                  <a:close/>
                </a:path>
              </a:pathLst>
            </a:custGeom>
            <a:solidFill>
              <a:srgbClr val="F76F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 noEditPoints="1"/>
            </p:cNvSpPr>
            <p:nvPr/>
          </p:nvSpPr>
          <p:spPr bwMode="auto">
            <a:xfrm>
              <a:off x="9666288" y="3751263"/>
              <a:ext cx="1406525" cy="1320800"/>
            </a:xfrm>
            <a:custGeom>
              <a:avLst/>
              <a:gdLst>
                <a:gd name="T0" fmla="*/ 526 w 758"/>
                <a:gd name="T1" fmla="*/ 271 h 712"/>
                <a:gd name="T2" fmla="*/ 526 w 758"/>
                <a:gd name="T3" fmla="*/ 672 h 712"/>
                <a:gd name="T4" fmla="*/ 486 w 758"/>
                <a:gd name="T5" fmla="*/ 712 h 712"/>
                <a:gd name="T6" fmla="*/ 446 w 758"/>
                <a:gd name="T7" fmla="*/ 672 h 712"/>
                <a:gd name="T8" fmla="*/ 446 w 758"/>
                <a:gd name="T9" fmla="*/ 271 h 712"/>
                <a:gd name="T10" fmla="*/ 486 w 758"/>
                <a:gd name="T11" fmla="*/ 231 h 712"/>
                <a:gd name="T12" fmla="*/ 526 w 758"/>
                <a:gd name="T13" fmla="*/ 271 h 712"/>
                <a:gd name="T14" fmla="*/ 454 w 758"/>
                <a:gd name="T15" fmla="*/ 0 h 712"/>
                <a:gd name="T16" fmla="*/ 40 w 758"/>
                <a:gd name="T17" fmla="*/ 0 h 712"/>
                <a:gd name="T18" fmla="*/ 0 w 758"/>
                <a:gd name="T19" fmla="*/ 40 h 712"/>
                <a:gd name="T20" fmla="*/ 40 w 758"/>
                <a:gd name="T21" fmla="*/ 80 h 712"/>
                <a:gd name="T22" fmla="*/ 448 w 758"/>
                <a:gd name="T23" fmla="*/ 80 h 712"/>
                <a:gd name="T24" fmla="*/ 454 w 758"/>
                <a:gd name="T25" fmla="*/ 80 h 712"/>
                <a:gd name="T26" fmla="*/ 678 w 758"/>
                <a:gd name="T27" fmla="*/ 304 h 712"/>
                <a:gd name="T28" fmla="*/ 678 w 758"/>
                <a:gd name="T29" fmla="*/ 599 h 712"/>
                <a:gd name="T30" fmla="*/ 718 w 758"/>
                <a:gd name="T31" fmla="*/ 639 h 712"/>
                <a:gd name="T32" fmla="*/ 758 w 758"/>
                <a:gd name="T33" fmla="*/ 599 h 712"/>
                <a:gd name="T34" fmla="*/ 758 w 758"/>
                <a:gd name="T35" fmla="*/ 304 h 712"/>
                <a:gd name="T36" fmla="*/ 454 w 758"/>
                <a:gd name="T37" fmla="*/ 0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8" h="712">
                  <a:moveTo>
                    <a:pt x="526" y="271"/>
                  </a:moveTo>
                  <a:cubicBezTo>
                    <a:pt x="526" y="672"/>
                    <a:pt x="526" y="672"/>
                    <a:pt x="526" y="672"/>
                  </a:cubicBezTo>
                  <a:cubicBezTo>
                    <a:pt x="526" y="694"/>
                    <a:pt x="508" y="712"/>
                    <a:pt x="486" y="712"/>
                  </a:cubicBezTo>
                  <a:cubicBezTo>
                    <a:pt x="464" y="712"/>
                    <a:pt x="446" y="694"/>
                    <a:pt x="446" y="672"/>
                  </a:cubicBezTo>
                  <a:cubicBezTo>
                    <a:pt x="446" y="271"/>
                    <a:pt x="446" y="271"/>
                    <a:pt x="446" y="271"/>
                  </a:cubicBezTo>
                  <a:cubicBezTo>
                    <a:pt x="446" y="249"/>
                    <a:pt x="464" y="231"/>
                    <a:pt x="486" y="231"/>
                  </a:cubicBezTo>
                  <a:cubicBezTo>
                    <a:pt x="508" y="231"/>
                    <a:pt x="526" y="249"/>
                    <a:pt x="526" y="271"/>
                  </a:cubicBezTo>
                  <a:close/>
                  <a:moveTo>
                    <a:pt x="45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448" y="80"/>
                    <a:pt x="448" y="80"/>
                    <a:pt x="448" y="80"/>
                  </a:cubicBezTo>
                  <a:cubicBezTo>
                    <a:pt x="454" y="80"/>
                    <a:pt x="454" y="80"/>
                    <a:pt x="454" y="80"/>
                  </a:cubicBezTo>
                  <a:cubicBezTo>
                    <a:pt x="577" y="80"/>
                    <a:pt x="678" y="181"/>
                    <a:pt x="678" y="304"/>
                  </a:cubicBezTo>
                  <a:cubicBezTo>
                    <a:pt x="678" y="599"/>
                    <a:pt x="678" y="599"/>
                    <a:pt x="678" y="599"/>
                  </a:cubicBezTo>
                  <a:cubicBezTo>
                    <a:pt x="678" y="621"/>
                    <a:pt x="695" y="639"/>
                    <a:pt x="718" y="639"/>
                  </a:cubicBezTo>
                  <a:cubicBezTo>
                    <a:pt x="740" y="639"/>
                    <a:pt x="758" y="621"/>
                    <a:pt x="758" y="599"/>
                  </a:cubicBezTo>
                  <a:cubicBezTo>
                    <a:pt x="758" y="304"/>
                    <a:pt x="758" y="304"/>
                    <a:pt x="758" y="304"/>
                  </a:cubicBezTo>
                  <a:cubicBezTo>
                    <a:pt x="758" y="136"/>
                    <a:pt x="622" y="0"/>
                    <a:pt x="454" y="0"/>
                  </a:cubicBezTo>
                  <a:close/>
                </a:path>
              </a:pathLst>
            </a:custGeom>
            <a:solidFill>
              <a:srgbClr val="415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7"/>
            <p:cNvSpPr>
              <a:spLocks noEditPoints="1"/>
            </p:cNvSpPr>
            <p:nvPr/>
          </p:nvSpPr>
          <p:spPr bwMode="auto">
            <a:xfrm>
              <a:off x="7951788" y="2451101"/>
              <a:ext cx="2944813" cy="1003300"/>
            </a:xfrm>
            <a:custGeom>
              <a:avLst/>
              <a:gdLst>
                <a:gd name="T0" fmla="*/ 1588 w 1588"/>
                <a:gd name="T1" fmla="*/ 368 h 541"/>
                <a:gd name="T2" fmla="*/ 1416 w 1588"/>
                <a:gd name="T3" fmla="*/ 541 h 541"/>
                <a:gd name="T4" fmla="*/ 1243 w 1588"/>
                <a:gd name="T5" fmla="*/ 368 h 541"/>
                <a:gd name="T6" fmla="*/ 1416 w 1588"/>
                <a:gd name="T7" fmla="*/ 196 h 541"/>
                <a:gd name="T8" fmla="*/ 1588 w 1588"/>
                <a:gd name="T9" fmla="*/ 368 h 541"/>
                <a:gd name="T10" fmla="*/ 173 w 1588"/>
                <a:gd name="T11" fmla="*/ 0 h 541"/>
                <a:gd name="T12" fmla="*/ 0 w 1588"/>
                <a:gd name="T13" fmla="*/ 172 h 541"/>
                <a:gd name="T14" fmla="*/ 173 w 1588"/>
                <a:gd name="T15" fmla="*/ 345 h 541"/>
                <a:gd name="T16" fmla="*/ 345 w 1588"/>
                <a:gd name="T17" fmla="*/ 172 h 541"/>
                <a:gd name="T18" fmla="*/ 173 w 1588"/>
                <a:gd name="T19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8" h="541">
                  <a:moveTo>
                    <a:pt x="1588" y="368"/>
                  </a:moveTo>
                  <a:cubicBezTo>
                    <a:pt x="1588" y="464"/>
                    <a:pt x="1511" y="541"/>
                    <a:pt x="1416" y="541"/>
                  </a:cubicBezTo>
                  <a:cubicBezTo>
                    <a:pt x="1320" y="541"/>
                    <a:pt x="1243" y="464"/>
                    <a:pt x="1243" y="368"/>
                  </a:cubicBezTo>
                  <a:cubicBezTo>
                    <a:pt x="1243" y="273"/>
                    <a:pt x="1320" y="196"/>
                    <a:pt x="1416" y="196"/>
                  </a:cubicBezTo>
                  <a:cubicBezTo>
                    <a:pt x="1511" y="196"/>
                    <a:pt x="1588" y="273"/>
                    <a:pt x="1588" y="368"/>
                  </a:cubicBezTo>
                  <a:close/>
                  <a:moveTo>
                    <a:pt x="173" y="0"/>
                  </a:moveTo>
                  <a:cubicBezTo>
                    <a:pt x="77" y="0"/>
                    <a:pt x="0" y="77"/>
                    <a:pt x="0" y="172"/>
                  </a:cubicBezTo>
                  <a:cubicBezTo>
                    <a:pt x="0" y="268"/>
                    <a:pt x="77" y="345"/>
                    <a:pt x="173" y="345"/>
                  </a:cubicBezTo>
                  <a:cubicBezTo>
                    <a:pt x="268" y="345"/>
                    <a:pt x="345" y="268"/>
                    <a:pt x="345" y="172"/>
                  </a:cubicBezTo>
                  <a:cubicBezTo>
                    <a:pt x="345" y="77"/>
                    <a:pt x="268" y="0"/>
                    <a:pt x="173" y="0"/>
                  </a:cubicBezTo>
                  <a:close/>
                </a:path>
              </a:pathLst>
            </a:custGeom>
            <a:solidFill>
              <a:srgbClr val="FFCE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8"/>
            <p:cNvSpPr>
              <a:spLocks noEditPoints="1"/>
            </p:cNvSpPr>
            <p:nvPr/>
          </p:nvSpPr>
          <p:spPr bwMode="auto">
            <a:xfrm>
              <a:off x="7985125" y="2482851"/>
              <a:ext cx="2911475" cy="971550"/>
            </a:xfrm>
            <a:custGeom>
              <a:avLst/>
              <a:gdLst>
                <a:gd name="T0" fmla="*/ 327 w 1570"/>
                <a:gd name="T1" fmla="*/ 155 h 524"/>
                <a:gd name="T2" fmla="*/ 155 w 1570"/>
                <a:gd name="T3" fmla="*/ 328 h 524"/>
                <a:gd name="T4" fmla="*/ 0 w 1570"/>
                <a:gd name="T5" fmla="*/ 231 h 524"/>
                <a:gd name="T6" fmla="*/ 75 w 1570"/>
                <a:gd name="T7" fmla="*/ 248 h 524"/>
                <a:gd name="T8" fmla="*/ 247 w 1570"/>
                <a:gd name="T9" fmla="*/ 75 h 524"/>
                <a:gd name="T10" fmla="*/ 230 w 1570"/>
                <a:gd name="T11" fmla="*/ 0 h 524"/>
                <a:gd name="T12" fmla="*/ 327 w 1570"/>
                <a:gd name="T13" fmla="*/ 155 h 524"/>
                <a:gd name="T14" fmla="*/ 1473 w 1570"/>
                <a:gd name="T15" fmla="*/ 196 h 524"/>
                <a:gd name="T16" fmla="*/ 1490 w 1570"/>
                <a:gd name="T17" fmla="*/ 272 h 524"/>
                <a:gd name="T18" fmla="*/ 1318 w 1570"/>
                <a:gd name="T19" fmla="*/ 444 h 524"/>
                <a:gd name="T20" fmla="*/ 1243 w 1570"/>
                <a:gd name="T21" fmla="*/ 427 h 524"/>
                <a:gd name="T22" fmla="*/ 1398 w 1570"/>
                <a:gd name="T23" fmla="*/ 524 h 524"/>
                <a:gd name="T24" fmla="*/ 1570 w 1570"/>
                <a:gd name="T25" fmla="*/ 351 h 524"/>
                <a:gd name="T26" fmla="*/ 1473 w 1570"/>
                <a:gd name="T27" fmla="*/ 196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0" h="524">
                  <a:moveTo>
                    <a:pt x="327" y="155"/>
                  </a:moveTo>
                  <a:cubicBezTo>
                    <a:pt x="327" y="251"/>
                    <a:pt x="250" y="328"/>
                    <a:pt x="155" y="328"/>
                  </a:cubicBezTo>
                  <a:cubicBezTo>
                    <a:pt x="86" y="328"/>
                    <a:pt x="28" y="288"/>
                    <a:pt x="0" y="231"/>
                  </a:cubicBezTo>
                  <a:cubicBezTo>
                    <a:pt x="22" y="242"/>
                    <a:pt x="48" y="248"/>
                    <a:pt x="75" y="248"/>
                  </a:cubicBezTo>
                  <a:cubicBezTo>
                    <a:pt x="170" y="248"/>
                    <a:pt x="247" y="171"/>
                    <a:pt x="247" y="75"/>
                  </a:cubicBezTo>
                  <a:cubicBezTo>
                    <a:pt x="247" y="48"/>
                    <a:pt x="241" y="23"/>
                    <a:pt x="230" y="0"/>
                  </a:cubicBezTo>
                  <a:cubicBezTo>
                    <a:pt x="287" y="28"/>
                    <a:pt x="327" y="87"/>
                    <a:pt x="327" y="155"/>
                  </a:cubicBezTo>
                  <a:close/>
                  <a:moveTo>
                    <a:pt x="1473" y="196"/>
                  </a:moveTo>
                  <a:cubicBezTo>
                    <a:pt x="1484" y="219"/>
                    <a:pt x="1490" y="245"/>
                    <a:pt x="1490" y="272"/>
                  </a:cubicBezTo>
                  <a:cubicBezTo>
                    <a:pt x="1490" y="367"/>
                    <a:pt x="1413" y="444"/>
                    <a:pt x="1318" y="444"/>
                  </a:cubicBezTo>
                  <a:cubicBezTo>
                    <a:pt x="1291" y="444"/>
                    <a:pt x="1265" y="438"/>
                    <a:pt x="1243" y="427"/>
                  </a:cubicBezTo>
                  <a:cubicBezTo>
                    <a:pt x="1270" y="485"/>
                    <a:pt x="1329" y="524"/>
                    <a:pt x="1398" y="524"/>
                  </a:cubicBezTo>
                  <a:cubicBezTo>
                    <a:pt x="1493" y="524"/>
                    <a:pt x="1570" y="447"/>
                    <a:pt x="1570" y="351"/>
                  </a:cubicBezTo>
                  <a:cubicBezTo>
                    <a:pt x="1570" y="283"/>
                    <a:pt x="1530" y="224"/>
                    <a:pt x="1473" y="196"/>
                  </a:cubicBezTo>
                  <a:close/>
                </a:path>
              </a:pathLst>
            </a:custGeom>
            <a:solidFill>
              <a:srgbClr val="FFB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9309100" y="3379788"/>
              <a:ext cx="273050" cy="149225"/>
            </a:xfrm>
            <a:custGeom>
              <a:avLst/>
              <a:gdLst>
                <a:gd name="T0" fmla="*/ 147 w 147"/>
                <a:gd name="T1" fmla="*/ 40 h 80"/>
                <a:gd name="T2" fmla="*/ 107 w 147"/>
                <a:gd name="T3" fmla="*/ 80 h 80"/>
                <a:gd name="T4" fmla="*/ 40 w 147"/>
                <a:gd name="T5" fmla="*/ 80 h 80"/>
                <a:gd name="T6" fmla="*/ 0 w 147"/>
                <a:gd name="T7" fmla="*/ 40 h 80"/>
                <a:gd name="T8" fmla="*/ 40 w 147"/>
                <a:gd name="T9" fmla="*/ 0 h 80"/>
                <a:gd name="T10" fmla="*/ 107 w 147"/>
                <a:gd name="T11" fmla="*/ 0 h 80"/>
                <a:gd name="T12" fmla="*/ 147 w 147"/>
                <a:gd name="T13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80">
                  <a:moveTo>
                    <a:pt x="147" y="40"/>
                  </a:moveTo>
                  <a:cubicBezTo>
                    <a:pt x="147" y="62"/>
                    <a:pt x="129" y="80"/>
                    <a:pt x="107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18" y="80"/>
                    <a:pt x="0" y="62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29" y="0"/>
                    <a:pt x="147" y="18"/>
                    <a:pt x="147" y="40"/>
                  </a:cubicBezTo>
                  <a:close/>
                </a:path>
              </a:pathLst>
            </a:custGeom>
            <a:solidFill>
              <a:srgbClr val="D11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0"/>
            <p:cNvSpPr>
              <a:spLocks noEditPoints="1"/>
            </p:cNvSpPr>
            <p:nvPr/>
          </p:nvSpPr>
          <p:spPr bwMode="auto">
            <a:xfrm>
              <a:off x="9018588" y="2832101"/>
              <a:ext cx="855663" cy="436563"/>
            </a:xfrm>
            <a:custGeom>
              <a:avLst/>
              <a:gdLst>
                <a:gd name="T0" fmla="*/ 271 w 462"/>
                <a:gd name="T1" fmla="*/ 40 h 236"/>
                <a:gd name="T2" fmla="*/ 271 w 462"/>
                <a:gd name="T3" fmla="*/ 149 h 236"/>
                <a:gd name="T4" fmla="*/ 231 w 462"/>
                <a:gd name="T5" fmla="*/ 189 h 236"/>
                <a:gd name="T6" fmla="*/ 190 w 462"/>
                <a:gd name="T7" fmla="*/ 149 h 236"/>
                <a:gd name="T8" fmla="*/ 190 w 462"/>
                <a:gd name="T9" fmla="*/ 40 h 236"/>
                <a:gd name="T10" fmla="*/ 231 w 462"/>
                <a:gd name="T11" fmla="*/ 0 h 236"/>
                <a:gd name="T12" fmla="*/ 271 w 462"/>
                <a:gd name="T13" fmla="*/ 40 h 236"/>
                <a:gd name="T14" fmla="*/ 71 w 462"/>
                <a:gd name="T15" fmla="*/ 143 h 236"/>
                <a:gd name="T16" fmla="*/ 15 w 462"/>
                <a:gd name="T17" fmla="*/ 145 h 236"/>
                <a:gd name="T18" fmla="*/ 16 w 462"/>
                <a:gd name="T19" fmla="*/ 202 h 236"/>
                <a:gd name="T20" fmla="*/ 41 w 462"/>
                <a:gd name="T21" fmla="*/ 225 h 236"/>
                <a:gd name="T22" fmla="*/ 69 w 462"/>
                <a:gd name="T23" fmla="*/ 236 h 236"/>
                <a:gd name="T24" fmla="*/ 98 w 462"/>
                <a:gd name="T25" fmla="*/ 224 h 236"/>
                <a:gd name="T26" fmla="*/ 96 w 462"/>
                <a:gd name="T27" fmla="*/ 167 h 236"/>
                <a:gd name="T28" fmla="*/ 71 w 462"/>
                <a:gd name="T29" fmla="*/ 143 h 236"/>
                <a:gd name="T30" fmla="*/ 446 w 462"/>
                <a:gd name="T31" fmla="*/ 145 h 236"/>
                <a:gd name="T32" fmla="*/ 390 w 462"/>
                <a:gd name="T33" fmla="*/ 143 h 236"/>
                <a:gd name="T34" fmla="*/ 365 w 462"/>
                <a:gd name="T35" fmla="*/ 167 h 236"/>
                <a:gd name="T36" fmla="*/ 363 w 462"/>
                <a:gd name="T37" fmla="*/ 224 h 236"/>
                <a:gd name="T38" fmla="*/ 392 w 462"/>
                <a:gd name="T39" fmla="*/ 236 h 236"/>
                <a:gd name="T40" fmla="*/ 420 w 462"/>
                <a:gd name="T41" fmla="*/ 225 h 236"/>
                <a:gd name="T42" fmla="*/ 445 w 462"/>
                <a:gd name="T43" fmla="*/ 202 h 236"/>
                <a:gd name="T44" fmla="*/ 446 w 462"/>
                <a:gd name="T45" fmla="*/ 14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2" h="236">
                  <a:moveTo>
                    <a:pt x="271" y="40"/>
                  </a:moveTo>
                  <a:cubicBezTo>
                    <a:pt x="271" y="149"/>
                    <a:pt x="271" y="149"/>
                    <a:pt x="271" y="149"/>
                  </a:cubicBezTo>
                  <a:cubicBezTo>
                    <a:pt x="271" y="171"/>
                    <a:pt x="253" y="189"/>
                    <a:pt x="231" y="189"/>
                  </a:cubicBezTo>
                  <a:cubicBezTo>
                    <a:pt x="208" y="189"/>
                    <a:pt x="190" y="171"/>
                    <a:pt x="190" y="149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18"/>
                    <a:pt x="208" y="0"/>
                    <a:pt x="231" y="0"/>
                  </a:cubicBezTo>
                  <a:cubicBezTo>
                    <a:pt x="253" y="0"/>
                    <a:pt x="271" y="18"/>
                    <a:pt x="271" y="40"/>
                  </a:cubicBezTo>
                  <a:close/>
                  <a:moveTo>
                    <a:pt x="71" y="143"/>
                  </a:moveTo>
                  <a:cubicBezTo>
                    <a:pt x="55" y="128"/>
                    <a:pt x="30" y="129"/>
                    <a:pt x="15" y="145"/>
                  </a:cubicBezTo>
                  <a:cubicBezTo>
                    <a:pt x="0" y="161"/>
                    <a:pt x="0" y="186"/>
                    <a:pt x="16" y="202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9" y="233"/>
                    <a:pt x="59" y="236"/>
                    <a:pt x="69" y="236"/>
                  </a:cubicBezTo>
                  <a:cubicBezTo>
                    <a:pt x="79" y="236"/>
                    <a:pt x="90" y="232"/>
                    <a:pt x="98" y="224"/>
                  </a:cubicBezTo>
                  <a:cubicBezTo>
                    <a:pt x="113" y="208"/>
                    <a:pt x="112" y="182"/>
                    <a:pt x="96" y="167"/>
                  </a:cubicBezTo>
                  <a:lnTo>
                    <a:pt x="71" y="143"/>
                  </a:lnTo>
                  <a:close/>
                  <a:moveTo>
                    <a:pt x="446" y="145"/>
                  </a:moveTo>
                  <a:cubicBezTo>
                    <a:pt x="431" y="129"/>
                    <a:pt x="406" y="128"/>
                    <a:pt x="390" y="143"/>
                  </a:cubicBezTo>
                  <a:cubicBezTo>
                    <a:pt x="365" y="167"/>
                    <a:pt x="365" y="167"/>
                    <a:pt x="365" y="167"/>
                  </a:cubicBezTo>
                  <a:cubicBezTo>
                    <a:pt x="349" y="182"/>
                    <a:pt x="348" y="208"/>
                    <a:pt x="363" y="224"/>
                  </a:cubicBezTo>
                  <a:cubicBezTo>
                    <a:pt x="371" y="232"/>
                    <a:pt x="382" y="236"/>
                    <a:pt x="392" y="236"/>
                  </a:cubicBezTo>
                  <a:cubicBezTo>
                    <a:pt x="402" y="236"/>
                    <a:pt x="412" y="233"/>
                    <a:pt x="420" y="225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61" y="186"/>
                    <a:pt x="462" y="161"/>
                    <a:pt x="446" y="145"/>
                  </a:cubicBezTo>
                  <a:close/>
                </a:path>
              </a:pathLst>
            </a:custGeom>
            <a:solidFill>
              <a:srgbClr val="FCE6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2074566" y="1932078"/>
            <a:ext cx="34820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latin typeface="Impact" panose="020B0806030902050204" pitchFamily="34" charset="0"/>
              </a:rPr>
              <a:t>￥</a:t>
            </a:r>
            <a:r>
              <a:rPr lang="en-US" altLang="zh-CN" sz="7200" dirty="0" smtClean="0">
                <a:latin typeface="Impact" panose="020B0806030902050204" pitchFamily="34" charset="0"/>
              </a:rPr>
              <a:t>9701.5</a:t>
            </a:r>
            <a:endParaRPr lang="zh-CN" altLang="en-US" sz="7200" dirty="0">
              <a:latin typeface="Impact" panose="020B080603090205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052217" y="2449863"/>
            <a:ext cx="846137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642416" y="2449863"/>
            <a:ext cx="846137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>
            <a:off x="9867900" y="2495550"/>
            <a:ext cx="666750" cy="342900"/>
          </a:xfrm>
          <a:custGeom>
            <a:avLst/>
            <a:gdLst>
              <a:gd name="connsiteX0" fmla="*/ 76200 w 666750"/>
              <a:gd name="connsiteY0" fmla="*/ 57150 h 342900"/>
              <a:gd name="connsiteX1" fmla="*/ 0 w 666750"/>
              <a:gd name="connsiteY1" fmla="*/ 342900 h 342900"/>
              <a:gd name="connsiteX2" fmla="*/ 666750 w 666750"/>
              <a:gd name="connsiteY2" fmla="*/ 133350 h 342900"/>
              <a:gd name="connsiteX3" fmla="*/ 171450 w 666750"/>
              <a:gd name="connsiteY3" fmla="*/ 0 h 342900"/>
              <a:gd name="connsiteX4" fmla="*/ 114300 w 666750"/>
              <a:gd name="connsiteY4" fmla="*/ 95250 h 342900"/>
              <a:gd name="connsiteX5" fmla="*/ 76200 w 666750"/>
              <a:gd name="connsiteY5" fmla="*/ 5715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6750" h="342900">
                <a:moveTo>
                  <a:pt x="76200" y="57150"/>
                </a:moveTo>
                <a:lnTo>
                  <a:pt x="0" y="342900"/>
                </a:lnTo>
                <a:lnTo>
                  <a:pt x="666750" y="133350"/>
                </a:lnTo>
                <a:lnTo>
                  <a:pt x="171450" y="0"/>
                </a:lnTo>
                <a:lnTo>
                  <a:pt x="114300" y="95250"/>
                </a:lnTo>
                <a:lnTo>
                  <a:pt x="76200" y="571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b="1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64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41611a4-0600-4075-97f6-ca6f2fcb800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" val="Nordri Tools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091eef-2658-4908-ae12-dd5286d0267e"/>
</p:tagLst>
</file>

<file path=ppt/theme/theme1.xml><?xml version="1.0" encoding="utf-8"?>
<a:theme xmlns:a="http://schemas.openxmlformats.org/drawingml/2006/main" name="Office 主题">
  <a:themeElements>
    <a:clrScheme name="消费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44B"/>
      </a:accent1>
      <a:accent2>
        <a:srgbClr val="54ABA7"/>
      </a:accent2>
      <a:accent3>
        <a:srgbClr val="E8FFFF"/>
      </a:accent3>
      <a:accent4>
        <a:srgbClr val="258884"/>
      </a:accent4>
      <a:accent5>
        <a:srgbClr val="0177B6"/>
      </a:accent5>
      <a:accent6>
        <a:srgbClr val="7F7F7F"/>
      </a:accent6>
      <a:hlink>
        <a:srgbClr val="0563C1"/>
      </a:hlink>
      <a:folHlink>
        <a:srgbClr val="954F72"/>
      </a:folHlink>
    </a:clrScheme>
    <a:fontScheme name="A微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1467</TotalTime>
  <Words>1024</Words>
  <Application>Microsoft Office PowerPoint</Application>
  <PresentationFormat>宽屏</PresentationFormat>
  <Paragraphs>147</Paragraphs>
  <Slides>17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微软雅黑</vt:lpstr>
      <vt:lpstr>禹卫书法行书简体
</vt:lpstr>
      <vt:lpstr>造字工房劲黑（非商用）常规体</vt:lpstr>
      <vt:lpstr>Arial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110</cp:revision>
  <dcterms:created xsi:type="dcterms:W3CDTF">2017-03-01T08:24:34Z</dcterms:created>
  <dcterms:modified xsi:type="dcterms:W3CDTF">2017-08-10T14:03:34Z</dcterms:modified>
</cp:coreProperties>
</file>