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3" r:id="rId2"/>
  </p:sldMasterIdLst>
  <p:sldIdLst>
    <p:sldId id="257" r:id="rId3"/>
    <p:sldId id="258" r:id="rId4"/>
    <p:sldId id="261" r:id="rId5"/>
    <p:sldId id="262" r:id="rId6"/>
    <p:sldId id="263" r:id="rId7"/>
    <p:sldId id="264" r:id="rId8"/>
    <p:sldId id="265" r:id="rId9"/>
    <p:sldId id="270" r:id="rId10"/>
    <p:sldId id="273" r:id="rId11"/>
    <p:sldId id="281" r:id="rId12"/>
    <p:sldId id="282" r:id="rId13"/>
    <p:sldId id="283" r:id="rId14"/>
    <p:sldId id="284" r:id="rId15"/>
    <p:sldId id="285" r:id="rId16"/>
    <p:sldId id="288" r:id="rId17"/>
    <p:sldId id="292" r:id="rId18"/>
    <p:sldId id="293" r:id="rId19"/>
    <p:sldId id="297" r:id="rId20"/>
    <p:sldId id="298" r:id="rId21"/>
    <p:sldId id="29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10"/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29-4C54-B14B-2DA2992BB28C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29-4C54-B14B-2DA2992BB28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29-4C54-B14B-2DA2992BB28C}"/>
              </c:ext>
            </c:extLst>
          </c:dPt>
          <c:dPt>
            <c:idx val="3"/>
            <c:bubble3D val="0"/>
            <c:spPr>
              <a:solidFill>
                <a:schemeClr val="bg2">
                  <a:lumMod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829-4C54-B14B-2DA2992BB28C}"/>
              </c:ext>
            </c:extLst>
          </c:dPt>
          <c:cat>
            <c:strRef>
              <c:f>Sheet1!$A$2:$A$5</c:f>
              <c:strCache>
                <c:ptCount val="4"/>
                <c:pt idx="0">
                  <c:v>Marshal</c:v>
                </c:pt>
                <c:pt idx="1">
                  <c:v>Volt</c:v>
                </c:pt>
                <c:pt idx="2">
                  <c:v>MonteBiz</c:v>
                </c:pt>
                <c:pt idx="3">
                  <c:v>Volle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829-4C54-B14B-2DA2992BB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CC-48F1-9CED-254B86D685F1}"/>
              </c:ext>
            </c:extLst>
          </c:dPt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CC-48F1-9CED-254B86D685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CC-48F1-9CED-254B86D685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176627984"/>
        <c:axId val="765123424"/>
      </c:barChart>
      <c:catAx>
        <c:axId val="117662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765123424"/>
        <c:crosses val="autoZero"/>
        <c:auto val="1"/>
        <c:lblAlgn val="ctr"/>
        <c:lblOffset val="100"/>
        <c:noMultiLvlLbl val="0"/>
      </c:catAx>
      <c:valAx>
        <c:axId val="7651234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17662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D35-426F-A9F2-6F0937367525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D35-426F-A9F2-6F0937367525}"/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  <c:pt idx="8">
                        <c:v>9</c:v>
                      </c:pt>
                      <c:pt idx="9">
                        <c:v>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D35-426F-A9F2-6F0937367525}"/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  <c:pt idx="8">
                        <c:v>9</c:v>
                      </c:pt>
                      <c:pt idx="9">
                        <c:v>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765120160"/>
        <c:axId val="764634720"/>
      </c:barChart>
      <c:catAx>
        <c:axId val="765120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764634720"/>
        <c:crosses val="autoZero"/>
        <c:auto val="1"/>
        <c:lblAlgn val="ctr"/>
        <c:lblOffset val="100"/>
        <c:noMultiLvlLbl val="0"/>
      </c:catAx>
      <c:valAx>
        <c:axId val="76463472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6512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20-45EF-B1D6-D706D6FBF278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F20-45EF-B1D6-D706D6FBF278}"/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  <c:pt idx="8">
                        <c:v>9</c:v>
                      </c:pt>
                      <c:pt idx="9">
                        <c:v>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F20-45EF-B1D6-D706D6FBF278}"/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  <c:pt idx="8">
                        <c:v>9</c:v>
                      </c:pt>
                      <c:pt idx="9">
                        <c:v>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176574768"/>
        <c:axId val="1176571504"/>
      </c:barChart>
      <c:catAx>
        <c:axId val="117657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176571504"/>
        <c:crosses val="autoZero"/>
        <c:auto val="1"/>
        <c:lblAlgn val="ctr"/>
        <c:lblOffset val="100"/>
        <c:noMultiLvlLbl val="0"/>
      </c:catAx>
      <c:valAx>
        <c:axId val="117657150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7657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twitter.com/" TargetMode="Externa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twitter.com/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twitter.com/" TargetMode="Externa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twitter.com/" TargetMode="Externa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939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1066799" y="1600199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3598862" y="1600199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0924" y="1600199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8661399" y="1600199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8661399" y="3913187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5" name="Picture Placeholder 10"/>
          <p:cNvSpPr>
            <a:spLocks noGrp="1"/>
          </p:cNvSpPr>
          <p:nvPr>
            <p:ph type="pic" sz="quarter" idx="16" hasCustomPrompt="1"/>
          </p:nvPr>
        </p:nvSpPr>
        <p:spPr>
          <a:xfrm>
            <a:off x="6130924" y="3913187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7" hasCustomPrompt="1"/>
          </p:nvPr>
        </p:nvSpPr>
        <p:spPr>
          <a:xfrm>
            <a:off x="3598862" y="3913187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7" name="Picture Placeholder 10"/>
          <p:cNvSpPr>
            <a:spLocks noGrp="1"/>
          </p:cNvSpPr>
          <p:nvPr>
            <p:ph type="pic" sz="quarter" idx="18" hasCustomPrompt="1"/>
          </p:nvPr>
        </p:nvSpPr>
        <p:spPr>
          <a:xfrm>
            <a:off x="1066799" y="3913187"/>
            <a:ext cx="2459736" cy="225856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07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ative 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2435225" y="1828799"/>
            <a:ext cx="18288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4264025" y="1828799"/>
            <a:ext cx="18288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828799"/>
            <a:ext cx="18288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2435225" y="3657599"/>
            <a:ext cx="18288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264025" y="3657599"/>
            <a:ext cx="36576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82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1066800" y="1600200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5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3659188" y="1600200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249988" y="1600200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7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8842375" y="1600200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5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2964808" y="1211069"/>
            <a:ext cx="2587752" cy="258775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5703674" y="3057798"/>
            <a:ext cx="3520440" cy="259689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415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1154112" y="2554287"/>
            <a:ext cx="2048256" cy="20482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3265487" y="2557462"/>
            <a:ext cx="2048256" cy="20482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5378449" y="2554287"/>
            <a:ext cx="2048256" cy="20482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r>
              <a:rPr lang="en-US" smtClean="0"/>
              <a:t>Full Image Layout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49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r>
              <a:rPr lang="en-US" smtClean="0"/>
              <a:t>Full Image Layout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598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1722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3428999"/>
            <a:ext cx="3346704" cy="27432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35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66800" y="1600199"/>
            <a:ext cx="4572000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341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Conten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264025" y="1600200"/>
            <a:ext cx="7927975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31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1600200"/>
            <a:ext cx="5486400" cy="36576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183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066800" y="2519363"/>
            <a:ext cx="2295144" cy="27523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359150" y="1600200"/>
            <a:ext cx="2734056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112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1600200"/>
            <a:ext cx="6096000" cy="36656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25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1600199"/>
            <a:ext cx="6099048" cy="27523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0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294562" y="0"/>
            <a:ext cx="4897437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63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959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8845550" y="0"/>
            <a:ext cx="3346449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132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Circ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140210" y="2600555"/>
            <a:ext cx="960120" cy="96012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0095909" y="2600555"/>
            <a:ext cx="960120" cy="96012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401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Circul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239139" y="2509552"/>
            <a:ext cx="960120" cy="96012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944241" y="2509552"/>
            <a:ext cx="960120" cy="96012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9202921" y="2092398"/>
            <a:ext cx="960120" cy="96012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053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im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2449032" y="1600199"/>
            <a:ext cx="3127248" cy="212140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1" hasCustomPrompt="1"/>
          </p:nvPr>
        </p:nvSpPr>
        <p:spPr>
          <a:xfrm flipH="1">
            <a:off x="8002772" y="3123297"/>
            <a:ext cx="3127248" cy="22128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4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ime Lin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1077438" y="1600200"/>
            <a:ext cx="3127248" cy="212140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1" hasCustomPrompt="1"/>
          </p:nvPr>
        </p:nvSpPr>
        <p:spPr>
          <a:xfrm flipH="1">
            <a:off x="7226590" y="3123298"/>
            <a:ext cx="3127248" cy="212140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853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9294278" y="1600200"/>
            <a:ext cx="1830922" cy="18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9294278" y="4244909"/>
            <a:ext cx="1830922" cy="18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7008813" y="1600199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 hasCustomPrompt="1"/>
          </p:nvPr>
        </p:nvSpPr>
        <p:spPr>
          <a:xfrm flipH="1">
            <a:off x="7008813" y="4244974"/>
            <a:ext cx="22860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66800" y="1600200"/>
            <a:ext cx="5029200" cy="18288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05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1050924" y="1797049"/>
            <a:ext cx="3822192" cy="202082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404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4724399" y="1600200"/>
            <a:ext cx="2743200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87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609600" y="1600199"/>
            <a:ext cx="2743200" cy="457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123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, Subtitle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794207" y="1892835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37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5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6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9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54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5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57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8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60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1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4234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7489" y="164642"/>
            <a:ext cx="5838041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487" y="932728"/>
            <a:ext cx="5838042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2090521" y="291065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5903979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8689589" y="6437951"/>
            <a:ext cx="931217" cy="307777"/>
            <a:chOff x="1867445" y="3664855"/>
            <a:chExt cx="756614" cy="307777"/>
          </a:xfrm>
        </p:grpSpPr>
        <p:sp>
          <p:nvSpPr>
            <p:cNvPr id="26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9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30" name="TextBox 44"/>
          <p:cNvSpPr txBox="1"/>
          <p:nvPr userDrawn="1"/>
        </p:nvSpPr>
        <p:spPr>
          <a:xfrm>
            <a:off x="848144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5"/>
          <p:cNvSpPr txBox="1"/>
          <p:nvPr userDrawn="1"/>
        </p:nvSpPr>
        <p:spPr>
          <a:xfrm>
            <a:off x="9606157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6093736" y="6477556"/>
            <a:ext cx="235962" cy="200055"/>
            <a:chOff x="217571" y="6481624"/>
            <a:chExt cx="235962" cy="200055"/>
          </a:xfrm>
        </p:grpSpPr>
        <p:sp>
          <p:nvSpPr>
            <p:cNvPr id="40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329371" y="6477556"/>
            <a:ext cx="261610" cy="200055"/>
            <a:chOff x="449414" y="6473487"/>
            <a:chExt cx="261610" cy="200055"/>
          </a:xfrm>
        </p:grpSpPr>
        <p:sp>
          <p:nvSpPr>
            <p:cNvPr id="43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4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6590654" y="6477556"/>
            <a:ext cx="268022" cy="200055"/>
            <a:chOff x="714489" y="6481624"/>
            <a:chExt cx="268022" cy="200055"/>
          </a:xfrm>
        </p:grpSpPr>
        <p:sp>
          <p:nvSpPr>
            <p:cNvPr id="46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7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56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8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30336951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815413" y="2948950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944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691724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 userDrawn="1"/>
        </p:nvSpPr>
        <p:spPr>
          <a:xfrm>
            <a:off x="1691724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Rectangle 43"/>
          <p:cNvSpPr/>
          <p:nvPr userDrawn="1"/>
        </p:nvSpPr>
        <p:spPr>
          <a:xfrm>
            <a:off x="4668055" y="194899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Rectangle 44"/>
          <p:cNvSpPr/>
          <p:nvPr userDrawn="1"/>
        </p:nvSpPr>
        <p:spPr>
          <a:xfrm>
            <a:off x="4668055" y="370550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6" name="Rectangle 45"/>
          <p:cNvSpPr/>
          <p:nvPr userDrawn="1"/>
        </p:nvSpPr>
        <p:spPr>
          <a:xfrm>
            <a:off x="7622708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Rectangle 46"/>
          <p:cNvSpPr/>
          <p:nvPr userDrawn="1"/>
        </p:nvSpPr>
        <p:spPr>
          <a:xfrm>
            <a:off x="7622708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795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78795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6428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6428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718939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718939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38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9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40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1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2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3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66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67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72" name="组合 71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73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4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75" name="组合 7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76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7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7" name="组合 86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88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9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94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5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96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7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1130080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4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25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6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29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0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32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7" name="组合 36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38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41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2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44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47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49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35672440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9388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9341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1077430" y="2291134"/>
            <a:ext cx="1828800" cy="1828800"/>
          </a:xfrm>
          <a:prstGeom prst="roundRect">
            <a:avLst>
              <a:gd name="adj" fmla="val 2874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3132173" y="2291134"/>
            <a:ext cx="1828800" cy="1828800"/>
          </a:xfrm>
          <a:prstGeom prst="roundRect">
            <a:avLst>
              <a:gd name="adj" fmla="val 2874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5186916" y="2291134"/>
            <a:ext cx="1828800" cy="1828800"/>
          </a:xfrm>
          <a:prstGeom prst="roundRect">
            <a:avLst>
              <a:gd name="adj" fmla="val 2874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7241658" y="2291134"/>
            <a:ext cx="1828800" cy="1828800"/>
          </a:xfrm>
          <a:prstGeom prst="roundRect">
            <a:avLst>
              <a:gd name="adj" fmla="val 2874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9296405" y="2291134"/>
            <a:ext cx="1828800" cy="1828800"/>
          </a:xfrm>
          <a:prstGeom prst="roundRect">
            <a:avLst>
              <a:gd name="adj" fmla="val 2874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40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1714533" y="2029346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4090426" y="2029346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466320" y="2029346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8840689" y="2029346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610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1066800" y="1601723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6583577" y="1601723"/>
            <a:ext cx="1636776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Team#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646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Row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88952" cy="17190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716088"/>
            <a:ext cx="12188952" cy="17190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432175"/>
            <a:ext cx="12188952" cy="17190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5148263"/>
            <a:ext cx="12188952" cy="17190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Standart Image#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9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066800" y="1616075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3656013" y="1616075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6243638" y="1616075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8832850" y="1616075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5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1066800" y="4051300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3656013" y="4051300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7" name="Picture Placeholder 10"/>
          <p:cNvSpPr>
            <a:spLocks noGrp="1"/>
          </p:cNvSpPr>
          <p:nvPr>
            <p:ph type="pic" sz="quarter" idx="16" hasCustomPrompt="1"/>
          </p:nvPr>
        </p:nvSpPr>
        <p:spPr>
          <a:xfrm>
            <a:off x="6243638" y="4051300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8" name="Picture Placeholder 10"/>
          <p:cNvSpPr>
            <a:spLocks noGrp="1"/>
          </p:cNvSpPr>
          <p:nvPr>
            <p:ph type="pic" sz="quarter" idx="17" hasCustomPrompt="1"/>
          </p:nvPr>
        </p:nvSpPr>
        <p:spPr>
          <a:xfrm>
            <a:off x="8832850" y="4051300"/>
            <a:ext cx="2295144" cy="1389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8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019174" y="1706563"/>
            <a:ext cx="5029200" cy="280720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113462" y="1708150"/>
            <a:ext cx="2459736" cy="1527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2" hasCustomPrompt="1"/>
          </p:nvPr>
        </p:nvSpPr>
        <p:spPr>
          <a:xfrm>
            <a:off x="8639174" y="1717675"/>
            <a:ext cx="2523744" cy="151790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18224" y="3287713"/>
            <a:ext cx="5047488" cy="27980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3554412" y="4565650"/>
            <a:ext cx="2496312" cy="1527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1019174" y="4565650"/>
            <a:ext cx="2468880" cy="1527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en-US" smtClean="0"/>
              <a:t>Portfolio#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5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64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7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5pPr>
      <a:lvl6pPr marL="495298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6pPr>
      <a:lvl7pPr marL="990595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7pPr>
      <a:lvl8pPr marL="1485891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8pPr>
      <a:lvl9pPr marL="1981189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9pPr>
    </p:titleStyle>
    <p:bodyStyle>
      <a:lvl1pPr marL="371473" indent="-37147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04858" indent="-309561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033" kern="1200">
          <a:solidFill>
            <a:schemeClr val="tx1"/>
          </a:solidFill>
          <a:latin typeface="+mn-lt"/>
          <a:ea typeface="+mn-ea"/>
          <a:cs typeface="+mn-cs"/>
        </a:defRPr>
      </a:lvl2pPr>
      <a:lvl3pPr marL="1238243" indent="-247648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540" indent="-24764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28837" indent="-247648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4134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19431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4729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0026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95298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90595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485891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981189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76486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46708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962377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3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2" name="Group 41"/>
          <p:cNvGrpSpPr/>
          <p:nvPr/>
        </p:nvGrpSpPr>
        <p:grpSpPr>
          <a:xfrm rot="18593531">
            <a:off x="4261157" y="3016923"/>
            <a:ext cx="737600" cy="645196"/>
            <a:chOff x="3967346" y="1871935"/>
            <a:chExt cx="4721656" cy="4130144"/>
          </a:xfrm>
        </p:grpSpPr>
        <p:sp>
          <p:nvSpPr>
            <p:cNvPr id="39" name="Oval 38"/>
            <p:cNvSpPr/>
            <p:nvPr/>
          </p:nvSpPr>
          <p:spPr>
            <a:xfrm>
              <a:off x="3967346" y="3135787"/>
              <a:ext cx="2340950" cy="2340951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2711" y="3135787"/>
              <a:ext cx="2866291" cy="286629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010824" y="1871935"/>
              <a:ext cx="2021149" cy="202115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113998" y="3003861"/>
            <a:ext cx="1963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VESTELLER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4248047"/>
            <a:ext cx="207781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IS YOUR CREATIVE TEMPLATE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095999" y="4226303"/>
            <a:ext cx="1" cy="27432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6095998" y="4910316"/>
            <a:ext cx="237174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SimpleSmart Team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750" y="-1706889"/>
            <a:ext cx="1905000" cy="1897389"/>
          </a:xfrm>
          <a:prstGeom prst="rect">
            <a:avLst/>
          </a:prstGeom>
          <a:solidFill>
            <a:srgbClr val="F0F3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9197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-1" y="0"/>
            <a:ext cx="3657600" cy="3429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92372" y="1356537"/>
            <a:ext cx="235688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0995" y="604168"/>
            <a:ext cx="1901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Special Design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6800" y="2685319"/>
            <a:ext cx="721167" cy="23836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powerpoint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05922" y="2685319"/>
            <a:ext cx="671681" cy="23836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essentials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349256" y="5018566"/>
            <a:ext cx="2339163" cy="183943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88419" y="4338085"/>
            <a:ext cx="2339163" cy="251991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27000" dist="127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27581" y="4338085"/>
            <a:ext cx="2340864" cy="251991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72755" y="5018566"/>
            <a:ext cx="499729" cy="499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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060493" y="508376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Simple-Line-Icons" panose="02000503000000000000" pitchFamily="2" charset="2"/>
              </a:rPr>
              <a:t>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84911" y="5153014"/>
            <a:ext cx="6751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See More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582757" y="5792865"/>
            <a:ext cx="1765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BEST SERVICE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668760" y="4622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</a:t>
            </a: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061086" y="5290529"/>
            <a:ext cx="1871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PROJECTS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 and an expanded array of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505558" y="6097458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65%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870022" y="46220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</a:t>
            </a: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262348" y="5290529"/>
            <a:ext cx="1871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EDITABLE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 and an expanded array of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715476" y="6097458"/>
            <a:ext cx="965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30%</a:t>
            </a:r>
          </a:p>
        </p:txBody>
      </p:sp>
    </p:spTree>
    <p:extLst>
      <p:ext uri="{BB962C8B-B14F-4D97-AF65-F5344CB8AC3E}">
        <p14:creationId xmlns:p14="http://schemas.microsoft.com/office/powerpoint/2010/main" val="274639695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8" r="17078"/>
          <a:stretch>
            <a:fillRect/>
          </a:stretch>
        </p:blipFill>
        <p:spPr/>
      </p:pic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TextBox 9"/>
          <p:cNvSpPr txBox="1"/>
          <p:nvPr/>
        </p:nvSpPr>
        <p:spPr>
          <a:xfrm>
            <a:off x="499730" y="645004"/>
            <a:ext cx="3583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Business Development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bel" panose="02000506030000020004" pitchFamily="2" charset="0"/>
              </a:rPr>
              <a:t>Group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49257" y="1600200"/>
            <a:ext cx="3657600" cy="1828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00358" y="1985837"/>
            <a:ext cx="2155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  <a:ea typeface="Roboto" panose="02000000000000000000" pitchFamily="2" charset="0"/>
              </a:rPr>
              <a:t>85,852</a:t>
            </a: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 /Solutions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17473" y="2779442"/>
            <a:ext cx="721167" cy="23836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powerpoint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00358" y="3854187"/>
            <a:ext cx="185387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Intrinsicly reintermediate enterprise-wide niche markets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vis-a-vis collaborative interfaces.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Collaboratively mesh competitive channels for visionary schemas.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Proactively simplify enterprise-wide testing procedures with error-free e-services..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3429000"/>
            <a:ext cx="3349257" cy="27432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1895" y="4284616"/>
            <a:ext cx="1465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  <a:ea typeface="Roboto" panose="02000000000000000000" pitchFamily="2" charset="0"/>
              </a:rPr>
              <a:t>Special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19714" y="5078221"/>
            <a:ext cx="509828" cy="238363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design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72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99730" y="645004"/>
            <a:ext cx="3684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Essential Content With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bel" panose="02000506030000020004" pitchFamily="2" charset="0"/>
              </a:rPr>
              <a:t>Image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096000" y="1600200"/>
            <a:ext cx="216526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STARTUP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096000" y="2371360"/>
            <a:ext cx="51532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7010401" y="3429000"/>
            <a:ext cx="536944" cy="5369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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7010401" y="4164419"/>
            <a:ext cx="536944" cy="53694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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7010401" y="5635256"/>
            <a:ext cx="536944" cy="536944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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7010401" y="4899838"/>
            <a:ext cx="536944" cy="53694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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844944" y="3443556"/>
            <a:ext cx="17775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LAYERS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61" name="Rectangle 60"/>
          <p:cNvSpPr/>
          <p:nvPr/>
        </p:nvSpPr>
        <p:spPr>
          <a:xfrm>
            <a:off x="7844944" y="4178975"/>
            <a:ext cx="17775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EMAIL SUPPORT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62" name="Rectangle 61"/>
          <p:cNvSpPr/>
          <p:nvPr/>
        </p:nvSpPr>
        <p:spPr>
          <a:xfrm>
            <a:off x="7844944" y="4914394"/>
            <a:ext cx="17775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EASY OPTIONS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844944" y="5655889"/>
            <a:ext cx="17775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PHOTO GALLERY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Enthusiastically embrace high-quality outsourcing</a:t>
            </a:r>
          </a:p>
        </p:txBody>
      </p:sp>
      <p:sp>
        <p:nvSpPr>
          <p:cNvPr id="66" name="Freeform 65"/>
          <p:cNvSpPr/>
          <p:nvPr/>
        </p:nvSpPr>
        <p:spPr>
          <a:xfrm>
            <a:off x="10180109" y="3626576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10354965" y="3626576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10529821" y="3626576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10704678" y="3626576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10879535" y="3626576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10180109" y="4339178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Freeform 71"/>
          <p:cNvSpPr/>
          <p:nvPr/>
        </p:nvSpPr>
        <p:spPr>
          <a:xfrm>
            <a:off x="10354965" y="4339178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10529821" y="4339178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10704678" y="4339178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Freeform 74"/>
          <p:cNvSpPr/>
          <p:nvPr/>
        </p:nvSpPr>
        <p:spPr>
          <a:xfrm>
            <a:off x="10879535" y="4339178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10180109" y="5051780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10354965" y="5051780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10529821" y="5051780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10704678" y="5051780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10879535" y="5051780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Freeform 80"/>
          <p:cNvSpPr/>
          <p:nvPr/>
        </p:nvSpPr>
        <p:spPr>
          <a:xfrm>
            <a:off x="10180109" y="5764382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10354965" y="5764382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10529821" y="5764382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Freeform 83"/>
          <p:cNvSpPr/>
          <p:nvPr/>
        </p:nvSpPr>
        <p:spPr>
          <a:xfrm>
            <a:off x="10704678" y="5764382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Freeform 84"/>
          <p:cNvSpPr/>
          <p:nvPr/>
        </p:nvSpPr>
        <p:spPr>
          <a:xfrm>
            <a:off x="10879535" y="5764382"/>
            <a:ext cx="145882" cy="139131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921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b="6748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499730" y="645004"/>
            <a:ext cx="3684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Essential Content With Image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69722" y="1600200"/>
            <a:ext cx="2368902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75141" y="4667693"/>
            <a:ext cx="524813" cy="238363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CLEAN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637701" y="4667692"/>
            <a:ext cx="948052" cy="238363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PROFESSIONAL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23500" y="4667691"/>
            <a:ext cx="969294" cy="238363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30541" y="4667691"/>
            <a:ext cx="400601" cy="238363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ART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75141" y="5039831"/>
            <a:ext cx="1178447" cy="238363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MARKETING PROMO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99683" y="5039831"/>
            <a:ext cx="716219" cy="238363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STRATEGY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42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1" r="30031"/>
          <a:stretch>
            <a:fillRect/>
          </a:stretch>
        </p:blipFill>
        <p:spPr/>
      </p:pic>
      <p:sp>
        <p:nvSpPr>
          <p:cNvPr id="18" name="Rectangle 17"/>
          <p:cNvSpPr/>
          <p:nvPr/>
        </p:nvSpPr>
        <p:spPr>
          <a:xfrm>
            <a:off x="1066799" y="2519363"/>
            <a:ext cx="2295144" cy="2752344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9730" y="645004"/>
            <a:ext cx="32233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Why Choose A Vesterller ?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6801" y="2519916"/>
            <a:ext cx="229308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    Promotion Center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9888" y="1600200"/>
            <a:ext cx="2736111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     Business Moment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95206" y="1600199"/>
            <a:ext cx="5029201" cy="45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5206" y="1600199"/>
            <a:ext cx="5029201" cy="457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      Creative Marketing Team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03568" y="3355285"/>
            <a:ext cx="20188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READY TO BUSINESS PROJECT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Proactively customize highly efficient results whereas functional action items Proactively customize highly efficient results whereas functional action items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806884" y="47179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mple-Line-Icons" panose="02000503000000000000" pitchFamily="2" charset="2"/>
              </a:rPr>
              <a:t>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1302" y="4787150"/>
            <a:ext cx="6751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See More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22" name="Chart 21"/>
          <p:cNvGraphicFramePr/>
          <p:nvPr>
            <p:extLst/>
          </p:nvPr>
        </p:nvGraphicFramePr>
        <p:xfrm>
          <a:off x="6390167" y="3355285"/>
          <a:ext cx="4263655" cy="2392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59257" y="2484381"/>
            <a:ext cx="2127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Sales in </a:t>
            </a: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</a:t>
            </a: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Concept</a:t>
            </a: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58464" y="2921169"/>
            <a:ext cx="257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Rapidiously synergize enterprise-wide value and reliable manufactured products.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2013 - 2016</a:t>
            </a: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93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173279"/>
            <a:ext cx="12192000" cy="26847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4388" y="645004"/>
            <a:ext cx="3583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Business Development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bel" panose="02000506030000020004" pitchFamily="2" charset="0"/>
              </a:rPr>
              <a:t>Group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2192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21726" y="0"/>
            <a:ext cx="548548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562" y="2383167"/>
            <a:ext cx="3676963" cy="30660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975" y="3838354"/>
            <a:ext cx="2929357" cy="16852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896835"/>
            <a:ext cx="778928" cy="158956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117805" y="2182505"/>
            <a:ext cx="400739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42" name="Chart 41"/>
          <p:cNvGraphicFramePr/>
          <p:nvPr>
            <p:extLst/>
          </p:nvPr>
        </p:nvGraphicFramePr>
        <p:xfrm>
          <a:off x="7117805" y="4423144"/>
          <a:ext cx="4007395" cy="174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311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99730" y="645004"/>
            <a:ext cx="4335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Business Development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bel" panose="02000506030000020004" pitchFamily="2" charset="0"/>
              </a:rPr>
              <a:t>MacBook Air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11" y="1673003"/>
            <a:ext cx="4500465" cy="2814522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977396" y="4861911"/>
            <a:ext cx="458987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652723" y="2923488"/>
            <a:ext cx="4419600" cy="127591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652723" y="2923487"/>
            <a:ext cx="3749040" cy="1275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652723" y="3635868"/>
            <a:ext cx="4419600" cy="127591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652723" y="3635867"/>
            <a:ext cx="4297680" cy="1275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652723" y="4348251"/>
            <a:ext cx="4419600" cy="127591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652723" y="4348250"/>
            <a:ext cx="3017520" cy="1275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9965" y="2682021"/>
            <a:ext cx="11608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Design| Illustration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59965" y="3406578"/>
            <a:ext cx="12747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Marketing | Business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59965" y="4122708"/>
            <a:ext cx="15151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Consulting | Development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192610" y="2593184"/>
            <a:ext cx="397209" cy="238363"/>
          </a:xfrm>
          <a:prstGeom prst="round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85%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727991" y="3320434"/>
            <a:ext cx="397209" cy="238363"/>
          </a:xfrm>
          <a:prstGeom prst="round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98%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440643" y="4047191"/>
            <a:ext cx="397209" cy="238363"/>
          </a:xfrm>
          <a:prstGeom prst="round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65%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652723" y="5060634"/>
            <a:ext cx="4419600" cy="127591"/>
          </a:xfrm>
          <a:prstGeom prst="rect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652723" y="5060633"/>
            <a:ext cx="3017520" cy="1275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59965" y="4835091"/>
            <a:ext cx="15151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Consulting | Development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440643" y="4759574"/>
            <a:ext cx="397209" cy="238363"/>
          </a:xfrm>
          <a:prstGeom prst="round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65%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76908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105523" y="645004"/>
            <a:ext cx="3980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Mobile App Development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bel" panose="02000506030000020004" pitchFamily="2" charset="0"/>
              </a:rPr>
              <a:t>Section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2192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21726" y="0"/>
            <a:ext cx="548548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401" y="1850065"/>
            <a:ext cx="2037198" cy="4157329"/>
          </a:xfrm>
          <a:prstGeom prst="rect">
            <a:avLst/>
          </a:prstGeom>
        </p:spPr>
      </p:pic>
      <p:graphicFrame>
        <p:nvGraphicFramePr>
          <p:cNvPr id="22" name="Chart 21"/>
          <p:cNvGraphicFramePr/>
          <p:nvPr>
            <p:extLst/>
          </p:nvPr>
        </p:nvGraphicFramePr>
        <p:xfrm>
          <a:off x="961553" y="1874160"/>
          <a:ext cx="3567916" cy="272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Rectangle 22"/>
          <p:cNvSpPr/>
          <p:nvPr/>
        </p:nvSpPr>
        <p:spPr>
          <a:xfrm>
            <a:off x="961553" y="4787205"/>
            <a:ext cx="34006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29808" y="2315343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45%</a:t>
            </a:r>
            <a:endParaRPr kumimoji="0" lang="en-US" sz="36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29808" y="2989022"/>
            <a:ext cx="3388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87613" y="4160551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95%</a:t>
            </a:r>
            <a:endParaRPr kumimoji="0" lang="en-US" sz="36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887613" y="4834230"/>
            <a:ext cx="3388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57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3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2" name="Group 41"/>
          <p:cNvGrpSpPr/>
          <p:nvPr/>
        </p:nvGrpSpPr>
        <p:grpSpPr>
          <a:xfrm rot="18593531">
            <a:off x="4261157" y="3016923"/>
            <a:ext cx="737600" cy="645196"/>
            <a:chOff x="3967346" y="1871935"/>
            <a:chExt cx="4721656" cy="4130144"/>
          </a:xfrm>
        </p:grpSpPr>
        <p:sp>
          <p:nvSpPr>
            <p:cNvPr id="39" name="Oval 38"/>
            <p:cNvSpPr/>
            <p:nvPr/>
          </p:nvSpPr>
          <p:spPr>
            <a:xfrm>
              <a:off x="3967346" y="3135787"/>
              <a:ext cx="2340950" cy="2340951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2711" y="3135787"/>
              <a:ext cx="2866291" cy="286629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010824" y="1871935"/>
              <a:ext cx="2021149" cy="202115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113998" y="3003861"/>
            <a:ext cx="2489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THANK YOU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4248047"/>
            <a:ext cx="207781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IS YOUR CREATIVE TEMPLATE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095999" y="4226303"/>
            <a:ext cx="1" cy="27432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6095998" y="4910316"/>
            <a:ext cx="237174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SimpleSmart Team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750" y="-1706889"/>
            <a:ext cx="1905000" cy="1897389"/>
          </a:xfrm>
          <a:prstGeom prst="rect">
            <a:avLst/>
          </a:prstGeom>
          <a:solidFill>
            <a:srgbClr val="F0F3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82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5" b="7895"/>
          <a:stretch>
            <a:fillRect/>
          </a:stretch>
        </p:blipFill>
        <p:spPr/>
      </p:pic>
      <p:sp>
        <p:nvSpPr>
          <p:cNvPr id="4" name="Rectangle 1"/>
          <p:cNvSpPr/>
          <p:nvPr/>
        </p:nvSpPr>
        <p:spPr>
          <a:xfrm>
            <a:off x="-7620" y="0"/>
            <a:ext cx="12192000" cy="6858000"/>
          </a:xfrm>
          <a:prstGeom prst="rect">
            <a:avLst/>
          </a:prstGeom>
          <a:solidFill>
            <a:srgbClr val="2B47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01484" y="1533429"/>
            <a:ext cx="8651275" cy="3791142"/>
            <a:chOff x="2001484" y="1431812"/>
            <a:chExt cx="8651275" cy="3791142"/>
          </a:xfrm>
        </p:grpSpPr>
        <p:sp>
          <p:nvSpPr>
            <p:cNvPr id="5" name="文本框 4"/>
            <p:cNvSpPr txBox="1"/>
            <p:nvPr/>
          </p:nvSpPr>
          <p:spPr>
            <a:xfrm>
              <a:off x="2001484" y="1431812"/>
              <a:ext cx="8189032" cy="1892826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使用说明：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1.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模板中小的英文字母换成同体积的中文字；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2.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模板中的各种图片可以换成相应的其他图片；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3.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更多精彩内容请关注微信公众号：职场大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话。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4.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文件字体在公众号中获取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748584" y="3708982"/>
              <a:ext cx="6904175" cy="1513972"/>
              <a:chOff x="5905499" y="3563928"/>
              <a:chExt cx="7467935" cy="1513972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905499" y="4185348"/>
                <a:ext cx="7467935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微信扫描二维码，关注微信公众号：</a:t>
                </a: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哥说</a:t>
                </a:r>
                <a:endPara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后台回复：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</a:t>
                </a: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，即可无套路领取</a:t>
                </a:r>
                <a:r>
                  <a:rPr lang="zh-CN" altLang="en-US" sz="2000" b="1" kern="0" dirty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</a:t>
                </a:r>
                <a:r>
                  <a:rPr lang="zh-CN" altLang="en-US" sz="2000" b="1" kern="0" dirty="0" smtClean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整版</a:t>
                </a:r>
                <a:r>
                  <a:rPr lang="en-US" altLang="zh-CN" sz="2000" b="1" kern="0" dirty="0" smtClean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38</a:t>
                </a:r>
                <a:r>
                  <a:rPr lang="zh-CN" altLang="en-US" sz="2000" b="1" kern="0" dirty="0" smtClean="0">
                    <a:solidFill>
                      <a:srgbClr val="FFFF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页</a:t>
                </a: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905500" y="3563928"/>
                <a:ext cx="3008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本模板总共</a:t>
                </a: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38</a:t>
                </a: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页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484" y="3800371"/>
            <a:ext cx="1497386" cy="149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0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1600200"/>
            <a:ext cx="10972800" cy="3657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0109" y="2921683"/>
            <a:ext cx="2365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Welcome Message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8992" y="2765282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8833" y="2276679"/>
            <a:ext cx="647934" cy="230832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FEATURED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18992" y="3796491"/>
            <a:ext cx="34676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675419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矩形 2"/>
          <p:cNvSpPr/>
          <p:nvPr/>
        </p:nvSpPr>
        <p:spPr>
          <a:xfrm>
            <a:off x="5482691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职场大P</a:t>
            </a:r>
            <a:r>
              <a:rPr lang="zh-CN" altLang="en-US" dirty="0" smtClean="0"/>
              <a:t>话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47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99730" y="645004"/>
            <a:ext cx="3406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Service Exclusive Features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66806" y="2242386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731" y="2340463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Photo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Studio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7" name="Pie 6"/>
          <p:cNvSpPr/>
          <p:nvPr/>
        </p:nvSpPr>
        <p:spPr>
          <a:xfrm>
            <a:off x="1066805" y="2242386"/>
            <a:ext cx="765545" cy="765545"/>
          </a:xfrm>
          <a:prstGeom prst="pie">
            <a:avLst>
              <a:gd name="adj1" fmla="val 2818501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4" y="2509741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64%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66804" y="3513784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19729" y="3611861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Team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Work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14" name="Pie 13"/>
          <p:cNvSpPr/>
          <p:nvPr/>
        </p:nvSpPr>
        <p:spPr>
          <a:xfrm>
            <a:off x="1066803" y="3513784"/>
            <a:ext cx="765545" cy="765545"/>
          </a:xfrm>
          <a:prstGeom prst="pie">
            <a:avLst>
              <a:gd name="adj1" fmla="val 13630506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6802" y="3781139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15%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66802" y="4714204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19727" y="4812281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Professional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Work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18" name="Pie 17"/>
          <p:cNvSpPr/>
          <p:nvPr/>
        </p:nvSpPr>
        <p:spPr>
          <a:xfrm>
            <a:off x="1066801" y="4714204"/>
            <a:ext cx="765545" cy="765545"/>
          </a:xfrm>
          <a:prstGeom prst="pie">
            <a:avLst>
              <a:gd name="adj1" fmla="val 19235708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6800" y="4981559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90%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234769" y="2242386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87694" y="2340463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Creative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22" name="Pie 21"/>
          <p:cNvSpPr/>
          <p:nvPr/>
        </p:nvSpPr>
        <p:spPr>
          <a:xfrm>
            <a:off x="5234768" y="2242386"/>
            <a:ext cx="765545" cy="765545"/>
          </a:xfrm>
          <a:prstGeom prst="pie">
            <a:avLst>
              <a:gd name="adj1" fmla="val 5729833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34767" y="2509741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45%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234767" y="3513784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87692" y="3611861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Web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Development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26" name="Pie 25"/>
          <p:cNvSpPr/>
          <p:nvPr/>
        </p:nvSpPr>
        <p:spPr>
          <a:xfrm>
            <a:off x="5234766" y="3513784"/>
            <a:ext cx="765545" cy="765545"/>
          </a:xfrm>
          <a:prstGeom prst="pie">
            <a:avLst>
              <a:gd name="adj1" fmla="val 16981209"/>
              <a:gd name="adj2" fmla="val 1620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4765" y="3781139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98%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234765" y="4714204"/>
            <a:ext cx="765545" cy="7655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87690" y="4812281"/>
            <a:ext cx="237576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Cosnulting </a:t>
            </a: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Forum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</a:t>
            </a:r>
          </a:p>
        </p:txBody>
      </p:sp>
      <p:sp>
        <p:nvSpPr>
          <p:cNvPr id="30" name="Pie 29"/>
          <p:cNvSpPr/>
          <p:nvPr/>
        </p:nvSpPr>
        <p:spPr>
          <a:xfrm>
            <a:off x="5234764" y="4714204"/>
            <a:ext cx="765545" cy="765545"/>
          </a:xfrm>
          <a:prstGeom prst="pie">
            <a:avLst>
              <a:gd name="adj1" fmla="val 1203625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34763" y="4981559"/>
            <a:ext cx="4010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60%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2" name="Rectangle 41"/>
          <p:cNvSpPr/>
          <p:nvPr/>
        </p:nvSpPr>
        <p:spPr>
          <a:xfrm>
            <a:off x="8845550" y="0"/>
            <a:ext cx="3346704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155277" y="2340463"/>
            <a:ext cx="19699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4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094746" y="1626787"/>
            <a:ext cx="1254" cy="21945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c 5"/>
          <p:cNvSpPr/>
          <p:nvPr/>
        </p:nvSpPr>
        <p:spPr>
          <a:xfrm rot="5400000" flipV="1">
            <a:off x="6096000" y="3133952"/>
            <a:ext cx="1249326" cy="1249326"/>
          </a:xfrm>
          <a:prstGeom prst="arc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710029" y="4383278"/>
            <a:ext cx="5486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978658" y="1551798"/>
            <a:ext cx="3780125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526078" y="4290243"/>
            <a:ext cx="186070" cy="1860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95333" y="3811061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2012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64600" y="4724663"/>
            <a:ext cx="250902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Plan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0481777" y="4290243"/>
            <a:ext cx="186070" cy="1860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351033" y="3811061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2013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320299" y="4724663"/>
            <a:ext cx="250902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Marketing Team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14838" y="3459948"/>
            <a:ext cx="378012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Best Service So Far !</a:t>
            </a: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060117" y="1586920"/>
            <a:ext cx="71765" cy="717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730" y="645004"/>
            <a:ext cx="2420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Company Time Line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2" r="18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5151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4383278"/>
            <a:ext cx="5486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c 5"/>
          <p:cNvSpPr/>
          <p:nvPr/>
        </p:nvSpPr>
        <p:spPr>
          <a:xfrm rot="16200000" flipH="1" flipV="1">
            <a:off x="4851987" y="3133952"/>
            <a:ext cx="1249326" cy="1249326"/>
          </a:xfrm>
          <a:prstGeom prst="arc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05379" y="1712906"/>
            <a:ext cx="1254" cy="205102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 rot="16200000">
            <a:off x="6101313" y="1088243"/>
            <a:ext cx="1249326" cy="1249326"/>
          </a:xfrm>
          <a:prstGeom prst="arc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725976" y="1088243"/>
            <a:ext cx="201168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691936" y="1042523"/>
            <a:ext cx="91440" cy="91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625007" y="4290243"/>
            <a:ext cx="186070" cy="1860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30108" y="4290243"/>
            <a:ext cx="186070" cy="1860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3529" y="4724665"/>
            <a:ext cx="250902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Strategy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68631" y="4724665"/>
            <a:ext cx="250902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Design Team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002965" y="2480584"/>
            <a:ext cx="186070" cy="1860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44278" y="2119647"/>
            <a:ext cx="250902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Web Awwards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4262" y="3811059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2013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99364" y="3811059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2014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00164" y="2458202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2015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7" r="1668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9" r="27509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r="16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31158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" r="84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" r="2801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499730" y="645004"/>
            <a:ext cx="2420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Company Time Line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1509823" y="3429000"/>
            <a:ext cx="106821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291342" y="1600200"/>
            <a:ext cx="44755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9033" y="3575194"/>
            <a:ext cx="748923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We started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4317" y="4013775"/>
            <a:ext cx="31728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Plan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94700" y="3123298"/>
            <a:ext cx="447558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2012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19999" y="5079687"/>
            <a:ext cx="1103187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Product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76187" y="5464314"/>
            <a:ext cx="31728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Plan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3831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" r="392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 r="3955"/>
          <a:stretch>
            <a:fillRect/>
          </a:stretch>
        </p:blipFill>
        <p:spPr/>
      </p:pic>
      <p:cxnSp>
        <p:nvCxnSpPr>
          <p:cNvPr id="5" name="Straight Connector 4"/>
          <p:cNvCxnSpPr/>
          <p:nvPr/>
        </p:nvCxnSpPr>
        <p:spPr>
          <a:xfrm>
            <a:off x="0" y="3429000"/>
            <a:ext cx="106821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19747" y="1600200"/>
            <a:ext cx="447558" cy="2308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2013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23466" y="3575194"/>
            <a:ext cx="904415" cy="2308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Travel Project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80701" y="4013775"/>
            <a:ext cx="31728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Plan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8517" y="3123298"/>
            <a:ext cx="447558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2014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43816" y="5079687"/>
            <a:ext cx="1103187" cy="2308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Product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400004" y="5464314"/>
            <a:ext cx="31728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Business Plan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1492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7" b="17677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499730" y="645004"/>
            <a:ext cx="3583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bel" panose="02000506030000020004" pitchFamily="2" charset="0"/>
              </a:rPr>
              <a:t>Business Development </a:t>
            </a: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bel" panose="02000506030000020004" pitchFamily="2" charset="0"/>
              </a:rPr>
              <a:t>Group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9730" y="488603"/>
            <a:ext cx="34676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MULTIPURPOSE PRESENTATION TEMPLATE | UNIQUE 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0"/>
            <a:ext cx="548548" cy="2308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el" panose="02000506030000020004" pitchFamily="2" charset="0"/>
              </a:rPr>
              <a:t>Page 01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el" panose="02000506030000020004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6800" y="1600200"/>
            <a:ext cx="2282456" cy="18288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56714" y="1991380"/>
            <a:ext cx="210262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Robert Fuller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83261" y="3659040"/>
            <a:ext cx="5112739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This One Of Essential Template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Featured Solutions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3261" y="5490177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45%</a:t>
            </a:r>
            <a:endParaRPr kumimoji="0" lang="en-US" sz="36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38358" y="5464314"/>
            <a:ext cx="3388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Insert Header in Area</a:t>
            </a: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aphicFrame>
        <p:nvGraphicFramePr>
          <p:cNvPr id="27" name="Chart 26"/>
          <p:cNvGraphicFramePr/>
          <p:nvPr>
            <p:extLst/>
          </p:nvPr>
        </p:nvGraphicFramePr>
        <p:xfrm>
          <a:off x="7038573" y="1555996"/>
          <a:ext cx="3815907" cy="3746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Rectangle 27"/>
          <p:cNvSpPr/>
          <p:nvPr/>
        </p:nvSpPr>
        <p:spPr>
          <a:xfrm>
            <a:off x="7954840" y="2975029"/>
            <a:ext cx="1983373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Skill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7123814" y="5834607"/>
            <a:ext cx="95693" cy="956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19507" y="5767037"/>
            <a:ext cx="5421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Design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933575" y="5834607"/>
            <a:ext cx="95693" cy="956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29268" y="5767037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Development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9068745" y="5834607"/>
            <a:ext cx="95693" cy="9569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64438" y="5767037"/>
            <a:ext cx="7104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Marketing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046821" y="5834607"/>
            <a:ext cx="95693" cy="95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142514" y="5767037"/>
            <a:ext cx="7457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Consulting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1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62" b="3746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16" b="3871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42" b="39442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3" b="35363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0"/>
            <a:ext cx="3657600" cy="1719072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4400" y="5148072"/>
            <a:ext cx="3657600" cy="1719072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34400" y="1716024"/>
            <a:ext cx="3657600" cy="171907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432048"/>
            <a:ext cx="3657600" cy="1719072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2310" y="405565"/>
            <a:ext cx="285947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Janice Fox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32310" y="3837613"/>
            <a:ext cx="285947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Kelly Bates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44073" y="2121971"/>
            <a:ext cx="283402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Diane Kelly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844073" y="5553701"/>
            <a:ext cx="283402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Robert Fuller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Efficiently pontificate B2B imperatives for principle-centered schemas. Collaboratively engineer next-generation ideas for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1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配色">
      <a:dk1>
        <a:sysClr val="windowText" lastClr="000000"/>
      </a:dk1>
      <a:lt1>
        <a:srgbClr val="F9F9F9"/>
      </a:lt1>
      <a:dk2>
        <a:srgbClr val="44546A"/>
      </a:dk2>
      <a:lt2>
        <a:srgbClr val="E7E6E6"/>
      </a:lt2>
      <a:accent1>
        <a:srgbClr val="05668D"/>
      </a:accent1>
      <a:accent2>
        <a:srgbClr val="038090"/>
      </a:accent2>
      <a:accent3>
        <a:srgbClr val="00A89B"/>
      </a:accent3>
      <a:accent4>
        <a:srgbClr val="02C39A"/>
      </a:accent4>
      <a:accent5>
        <a:srgbClr val="F0F3BD"/>
      </a:accent5>
      <a:accent6>
        <a:srgbClr val="BABABA"/>
      </a:accent6>
      <a:hlink>
        <a:srgbClr val="44546A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1213</Words>
  <Application>Microsoft Office PowerPoint</Application>
  <PresentationFormat>宽屏</PresentationFormat>
  <Paragraphs>272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Abel</vt:lpstr>
      <vt:lpstr>FontAwesome</vt:lpstr>
      <vt:lpstr>GeosansLight</vt:lpstr>
      <vt:lpstr>New Cicle</vt:lpstr>
      <vt:lpstr>Open Sans</vt:lpstr>
      <vt:lpstr>Simple-Line-Icons</vt:lpstr>
      <vt:lpstr>宋体</vt:lpstr>
      <vt:lpstr>微软雅黑</vt:lpstr>
      <vt:lpstr>Arial</vt:lpstr>
      <vt:lpstr>Calibri</vt:lpstr>
      <vt:lpstr>Roboto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职场大P话</dc:creator>
  <cp:keywords>www.51pptmoban.com</cp:keywords>
  <cp:lastModifiedBy>YANGS</cp:lastModifiedBy>
  <cp:revision>6</cp:revision>
  <dcterms:created xsi:type="dcterms:W3CDTF">2017-08-12T08:47:02Z</dcterms:created>
  <dcterms:modified xsi:type="dcterms:W3CDTF">2017-08-13T13:26:39Z</dcterms:modified>
</cp:coreProperties>
</file>