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611"/>
    <a:srgbClr val="0A71BE"/>
    <a:srgbClr val="3B76A7"/>
    <a:srgbClr val="87B2D5"/>
    <a:srgbClr val="659CC9"/>
    <a:srgbClr val="356B96"/>
    <a:srgbClr val="4081B6"/>
    <a:srgbClr val="BCD6EE"/>
    <a:srgbClr val="D9E3EC"/>
    <a:srgbClr val="366C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96" autoAdjust="0"/>
  </p:normalViewPr>
  <p:slideViewPr>
    <p:cSldViewPr snapToGrid="0">
      <p:cViewPr>
        <p:scale>
          <a:sx n="66" d="100"/>
          <a:sy n="66" d="100"/>
        </p:scale>
        <p:origin x="0" y="-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B2A57-2511-434E-83A6-79B682D4A541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75A4C7-A827-4BED-9251-1E3FA91A16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452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5A4C7-A827-4BED-9251-1E3FA91A16E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282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7C73-F10D-43A5-B97F-CFB77767D462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9C4ED-73CE-4BA2-A372-F7391EF40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809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7C73-F10D-43A5-B97F-CFB77767D462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9C4ED-73CE-4BA2-A372-F7391EF40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384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7C73-F10D-43A5-B97F-CFB77767D462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9C4ED-73CE-4BA2-A372-F7391EF40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072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7C73-F10D-43A5-B97F-CFB77767D462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9C4ED-73CE-4BA2-A372-F7391EF40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828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7C73-F10D-43A5-B97F-CFB77767D462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9C4ED-73CE-4BA2-A372-F7391EF40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425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7C73-F10D-43A5-B97F-CFB77767D462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9C4ED-73CE-4BA2-A372-F7391EF40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38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7C73-F10D-43A5-B97F-CFB77767D462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9C4ED-73CE-4BA2-A372-F7391EF40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365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7C73-F10D-43A5-B97F-CFB77767D462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9C4ED-73CE-4BA2-A372-F7391EF40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005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7C73-F10D-43A5-B97F-CFB77767D462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9C4ED-73CE-4BA2-A372-F7391EF40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312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7C73-F10D-43A5-B97F-CFB77767D462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9C4ED-73CE-4BA2-A372-F7391EF40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962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97C73-F10D-43A5-B97F-CFB77767D462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9C4ED-73CE-4BA2-A372-F7391EF40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382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97C73-F10D-43A5-B97F-CFB77767D462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9C4ED-73CE-4BA2-A372-F7391EF40F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642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08488"/>
            <a:ext cx="12192000" cy="6988260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 rot="8579475">
            <a:off x="4613849" y="3170974"/>
            <a:ext cx="2061957" cy="3218364"/>
            <a:chOff x="2014199" y="1286835"/>
            <a:chExt cx="2061957" cy="3218364"/>
          </a:xfrm>
        </p:grpSpPr>
        <p:sp>
          <p:nvSpPr>
            <p:cNvPr id="53" name="Oval 77"/>
            <p:cNvSpPr>
              <a:spLocks noChangeArrowheads="1"/>
            </p:cNvSpPr>
            <p:nvPr/>
          </p:nvSpPr>
          <p:spPr bwMode="auto">
            <a:xfrm>
              <a:off x="2015283" y="1286835"/>
              <a:ext cx="2060873" cy="2050330"/>
            </a:xfrm>
            <a:prstGeom prst="ellipse">
              <a:avLst/>
            </a:prstGeom>
            <a:gradFill>
              <a:gsLst>
                <a:gs pos="100000">
                  <a:srgbClr val="356B96">
                    <a:alpha val="0"/>
                  </a:srgbClr>
                </a:gs>
                <a:gs pos="0">
                  <a:srgbClr val="356B9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2413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78"/>
            <p:cNvSpPr>
              <a:spLocks noChangeArrowheads="1"/>
            </p:cNvSpPr>
            <p:nvPr/>
          </p:nvSpPr>
          <p:spPr bwMode="auto">
            <a:xfrm>
              <a:off x="2014199" y="3194584"/>
              <a:ext cx="1307196" cy="1310615"/>
            </a:xfrm>
            <a:prstGeom prst="ellipse">
              <a:avLst/>
            </a:prstGeom>
            <a:gradFill>
              <a:gsLst>
                <a:gs pos="100000">
                  <a:srgbClr val="356B96">
                    <a:alpha val="0"/>
                  </a:srgbClr>
                </a:gs>
                <a:gs pos="0">
                  <a:srgbClr val="356B9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1905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2265374" y="1612646"/>
              <a:ext cx="1599528" cy="2698923"/>
            </a:xfrm>
            <a:custGeom>
              <a:avLst/>
              <a:gdLst>
                <a:gd name="T0" fmla="*/ 600 w 600"/>
                <a:gd name="T1" fmla="*/ 284 h 1013"/>
                <a:gd name="T2" fmla="*/ 316 w 600"/>
                <a:gd name="T3" fmla="*/ 0 h 1013"/>
                <a:gd name="T4" fmla="*/ 32 w 600"/>
                <a:gd name="T5" fmla="*/ 284 h 1013"/>
                <a:gd name="T6" fmla="*/ 167 w 600"/>
                <a:gd name="T7" fmla="*/ 526 h 1013"/>
                <a:gd name="T8" fmla="*/ 167 w 600"/>
                <a:gd name="T9" fmla="*/ 526 h 1013"/>
                <a:gd name="T10" fmla="*/ 136 w 600"/>
                <a:gd name="T11" fmla="*/ 688 h 1013"/>
                <a:gd name="T12" fmla="*/ 136 w 600"/>
                <a:gd name="T13" fmla="*/ 688 h 1013"/>
                <a:gd name="T14" fmla="*/ 0 w 600"/>
                <a:gd name="T15" fmla="*/ 849 h 1013"/>
                <a:gd name="T16" fmla="*/ 163 w 600"/>
                <a:gd name="T17" fmla="*/ 1013 h 1013"/>
                <a:gd name="T18" fmla="*/ 327 w 600"/>
                <a:gd name="T19" fmla="*/ 849 h 1013"/>
                <a:gd name="T20" fmla="*/ 268 w 600"/>
                <a:gd name="T21" fmla="*/ 724 h 1013"/>
                <a:gd name="T22" fmla="*/ 268 w 600"/>
                <a:gd name="T23" fmla="*/ 724 h 1013"/>
                <a:gd name="T24" fmla="*/ 323 w 600"/>
                <a:gd name="T25" fmla="*/ 568 h 1013"/>
                <a:gd name="T26" fmla="*/ 323 w 600"/>
                <a:gd name="T27" fmla="*/ 568 h 1013"/>
                <a:gd name="T28" fmla="*/ 600 w 600"/>
                <a:gd name="T29" fmla="*/ 284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0" h="1013">
                  <a:moveTo>
                    <a:pt x="600" y="284"/>
                  </a:moveTo>
                  <a:cubicBezTo>
                    <a:pt x="600" y="127"/>
                    <a:pt x="473" y="0"/>
                    <a:pt x="316" y="0"/>
                  </a:cubicBezTo>
                  <a:cubicBezTo>
                    <a:pt x="159" y="0"/>
                    <a:pt x="32" y="127"/>
                    <a:pt x="32" y="284"/>
                  </a:cubicBezTo>
                  <a:cubicBezTo>
                    <a:pt x="32" y="386"/>
                    <a:pt x="86" y="476"/>
                    <a:pt x="167" y="526"/>
                  </a:cubicBezTo>
                  <a:cubicBezTo>
                    <a:pt x="167" y="526"/>
                    <a:pt x="167" y="526"/>
                    <a:pt x="167" y="526"/>
                  </a:cubicBezTo>
                  <a:cubicBezTo>
                    <a:pt x="237" y="569"/>
                    <a:pt x="216" y="674"/>
                    <a:pt x="136" y="688"/>
                  </a:cubicBezTo>
                  <a:cubicBezTo>
                    <a:pt x="136" y="688"/>
                    <a:pt x="136" y="688"/>
                    <a:pt x="136" y="688"/>
                  </a:cubicBezTo>
                  <a:cubicBezTo>
                    <a:pt x="59" y="701"/>
                    <a:pt x="0" y="768"/>
                    <a:pt x="0" y="849"/>
                  </a:cubicBezTo>
                  <a:cubicBezTo>
                    <a:pt x="0" y="940"/>
                    <a:pt x="73" y="1013"/>
                    <a:pt x="163" y="1013"/>
                  </a:cubicBezTo>
                  <a:cubicBezTo>
                    <a:pt x="254" y="1013"/>
                    <a:pt x="327" y="940"/>
                    <a:pt x="327" y="849"/>
                  </a:cubicBezTo>
                  <a:cubicBezTo>
                    <a:pt x="327" y="799"/>
                    <a:pt x="304" y="754"/>
                    <a:pt x="268" y="724"/>
                  </a:cubicBezTo>
                  <a:cubicBezTo>
                    <a:pt x="268" y="724"/>
                    <a:pt x="268" y="724"/>
                    <a:pt x="268" y="724"/>
                  </a:cubicBezTo>
                  <a:cubicBezTo>
                    <a:pt x="206" y="671"/>
                    <a:pt x="242" y="570"/>
                    <a:pt x="323" y="568"/>
                  </a:cubicBezTo>
                  <a:cubicBezTo>
                    <a:pt x="323" y="568"/>
                    <a:pt x="323" y="568"/>
                    <a:pt x="323" y="568"/>
                  </a:cubicBezTo>
                  <a:cubicBezTo>
                    <a:pt x="476" y="565"/>
                    <a:pt x="600" y="439"/>
                    <a:pt x="600" y="284"/>
                  </a:cubicBezTo>
                  <a:close/>
                </a:path>
              </a:pathLst>
            </a:custGeom>
            <a:solidFill>
              <a:srgbClr val="8E9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2257489" y="1604761"/>
              <a:ext cx="1599528" cy="2698923"/>
            </a:xfrm>
            <a:custGeom>
              <a:avLst/>
              <a:gdLst>
                <a:gd name="T0" fmla="*/ 600 w 600"/>
                <a:gd name="T1" fmla="*/ 284 h 1013"/>
                <a:gd name="T2" fmla="*/ 316 w 600"/>
                <a:gd name="T3" fmla="*/ 0 h 1013"/>
                <a:gd name="T4" fmla="*/ 32 w 600"/>
                <a:gd name="T5" fmla="*/ 284 h 1013"/>
                <a:gd name="T6" fmla="*/ 167 w 600"/>
                <a:gd name="T7" fmla="*/ 526 h 1013"/>
                <a:gd name="T8" fmla="*/ 167 w 600"/>
                <a:gd name="T9" fmla="*/ 526 h 1013"/>
                <a:gd name="T10" fmla="*/ 136 w 600"/>
                <a:gd name="T11" fmla="*/ 688 h 1013"/>
                <a:gd name="T12" fmla="*/ 136 w 600"/>
                <a:gd name="T13" fmla="*/ 688 h 1013"/>
                <a:gd name="T14" fmla="*/ 0 w 600"/>
                <a:gd name="T15" fmla="*/ 849 h 1013"/>
                <a:gd name="T16" fmla="*/ 163 w 600"/>
                <a:gd name="T17" fmla="*/ 1013 h 1013"/>
                <a:gd name="T18" fmla="*/ 327 w 600"/>
                <a:gd name="T19" fmla="*/ 849 h 1013"/>
                <a:gd name="T20" fmla="*/ 268 w 600"/>
                <a:gd name="T21" fmla="*/ 724 h 1013"/>
                <a:gd name="T22" fmla="*/ 268 w 600"/>
                <a:gd name="T23" fmla="*/ 724 h 1013"/>
                <a:gd name="T24" fmla="*/ 323 w 600"/>
                <a:gd name="T25" fmla="*/ 568 h 1013"/>
                <a:gd name="T26" fmla="*/ 323 w 600"/>
                <a:gd name="T27" fmla="*/ 568 h 1013"/>
                <a:gd name="T28" fmla="*/ 600 w 600"/>
                <a:gd name="T29" fmla="*/ 284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0" h="1013">
                  <a:moveTo>
                    <a:pt x="600" y="284"/>
                  </a:moveTo>
                  <a:cubicBezTo>
                    <a:pt x="600" y="127"/>
                    <a:pt x="473" y="0"/>
                    <a:pt x="316" y="0"/>
                  </a:cubicBezTo>
                  <a:cubicBezTo>
                    <a:pt x="159" y="0"/>
                    <a:pt x="32" y="127"/>
                    <a:pt x="32" y="284"/>
                  </a:cubicBezTo>
                  <a:cubicBezTo>
                    <a:pt x="32" y="386"/>
                    <a:pt x="86" y="476"/>
                    <a:pt x="167" y="526"/>
                  </a:cubicBezTo>
                  <a:cubicBezTo>
                    <a:pt x="167" y="526"/>
                    <a:pt x="167" y="526"/>
                    <a:pt x="167" y="526"/>
                  </a:cubicBezTo>
                  <a:cubicBezTo>
                    <a:pt x="237" y="569"/>
                    <a:pt x="216" y="674"/>
                    <a:pt x="136" y="688"/>
                  </a:cubicBezTo>
                  <a:cubicBezTo>
                    <a:pt x="136" y="688"/>
                    <a:pt x="136" y="688"/>
                    <a:pt x="136" y="688"/>
                  </a:cubicBezTo>
                  <a:cubicBezTo>
                    <a:pt x="59" y="701"/>
                    <a:pt x="0" y="768"/>
                    <a:pt x="0" y="849"/>
                  </a:cubicBezTo>
                  <a:cubicBezTo>
                    <a:pt x="0" y="940"/>
                    <a:pt x="73" y="1013"/>
                    <a:pt x="163" y="1013"/>
                  </a:cubicBezTo>
                  <a:cubicBezTo>
                    <a:pt x="254" y="1013"/>
                    <a:pt x="327" y="940"/>
                    <a:pt x="327" y="849"/>
                  </a:cubicBezTo>
                  <a:cubicBezTo>
                    <a:pt x="327" y="799"/>
                    <a:pt x="304" y="754"/>
                    <a:pt x="268" y="724"/>
                  </a:cubicBezTo>
                  <a:cubicBezTo>
                    <a:pt x="268" y="724"/>
                    <a:pt x="268" y="724"/>
                    <a:pt x="268" y="724"/>
                  </a:cubicBezTo>
                  <a:cubicBezTo>
                    <a:pt x="206" y="671"/>
                    <a:pt x="242" y="570"/>
                    <a:pt x="323" y="568"/>
                  </a:cubicBezTo>
                  <a:cubicBezTo>
                    <a:pt x="323" y="568"/>
                    <a:pt x="323" y="568"/>
                    <a:pt x="323" y="568"/>
                  </a:cubicBezTo>
                  <a:cubicBezTo>
                    <a:pt x="476" y="565"/>
                    <a:pt x="600" y="439"/>
                    <a:pt x="600" y="284"/>
                  </a:cubicBezTo>
                  <a:close/>
                </a:path>
              </a:pathLst>
            </a:custGeom>
            <a:solidFill>
              <a:srgbClr val="EF861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20271379">
            <a:off x="7118551" y="4553059"/>
            <a:ext cx="2775483" cy="1865039"/>
            <a:chOff x="3883383" y="4661690"/>
            <a:chExt cx="2775483" cy="1865039"/>
          </a:xfrm>
        </p:grpSpPr>
        <p:sp>
          <p:nvSpPr>
            <p:cNvPr id="58" name="Oval 82"/>
            <p:cNvSpPr>
              <a:spLocks noChangeArrowheads="1"/>
            </p:cNvSpPr>
            <p:nvPr/>
          </p:nvSpPr>
          <p:spPr bwMode="auto">
            <a:xfrm>
              <a:off x="5476648" y="4661690"/>
              <a:ext cx="1182218" cy="1182218"/>
            </a:xfrm>
            <a:prstGeom prst="ellipse">
              <a:avLst/>
            </a:prstGeom>
            <a:gradFill>
              <a:gsLst>
                <a:gs pos="100000">
                  <a:srgbClr val="356B96">
                    <a:alpha val="0"/>
                  </a:srgbClr>
                </a:gs>
                <a:gs pos="0">
                  <a:srgbClr val="356B9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175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80"/>
            <p:cNvSpPr>
              <a:spLocks noChangeArrowheads="1"/>
            </p:cNvSpPr>
            <p:nvPr/>
          </p:nvSpPr>
          <p:spPr bwMode="auto">
            <a:xfrm>
              <a:off x="5477181" y="4699847"/>
              <a:ext cx="1128562" cy="1128559"/>
            </a:xfrm>
            <a:prstGeom prst="ellipse">
              <a:avLst/>
            </a:prstGeom>
            <a:gradFill>
              <a:gsLst>
                <a:gs pos="100000">
                  <a:srgbClr val="356B96">
                    <a:alpha val="0"/>
                  </a:srgbClr>
                </a:gs>
                <a:gs pos="0">
                  <a:srgbClr val="356B9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1905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75"/>
            <p:cNvSpPr>
              <a:spLocks noChangeArrowheads="1"/>
            </p:cNvSpPr>
            <p:nvPr/>
          </p:nvSpPr>
          <p:spPr bwMode="auto">
            <a:xfrm>
              <a:off x="3883383" y="4756854"/>
              <a:ext cx="1780972" cy="1769875"/>
            </a:xfrm>
            <a:prstGeom prst="ellipse">
              <a:avLst/>
            </a:prstGeom>
            <a:gradFill>
              <a:gsLst>
                <a:gs pos="100000">
                  <a:srgbClr val="3B76A7">
                    <a:alpha val="71000"/>
                  </a:srgbClr>
                </a:gs>
                <a:gs pos="0">
                  <a:srgbClr val="356B9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2286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3997416" y="4777715"/>
              <a:ext cx="2461247" cy="1539826"/>
            </a:xfrm>
            <a:custGeom>
              <a:avLst/>
              <a:gdLst>
                <a:gd name="T0" fmla="*/ 153 w 924"/>
                <a:gd name="T1" fmla="*/ 90 h 578"/>
                <a:gd name="T2" fmla="*/ 70 w 924"/>
                <a:gd name="T3" fmla="*/ 425 h 578"/>
                <a:gd name="T4" fmla="*/ 405 w 924"/>
                <a:gd name="T5" fmla="*/ 508 h 578"/>
                <a:gd name="T6" fmla="*/ 523 w 924"/>
                <a:gd name="T7" fmla="*/ 301 h 578"/>
                <a:gd name="T8" fmla="*/ 523 w 924"/>
                <a:gd name="T9" fmla="*/ 301 h 578"/>
                <a:gd name="T10" fmla="*/ 657 w 924"/>
                <a:gd name="T11" fmla="*/ 253 h 578"/>
                <a:gd name="T12" fmla="*/ 657 w 924"/>
                <a:gd name="T13" fmla="*/ 252 h 578"/>
                <a:gd name="T14" fmla="*/ 836 w 924"/>
                <a:gd name="T15" fmla="*/ 281 h 578"/>
                <a:gd name="T16" fmla="*/ 884 w 924"/>
                <a:gd name="T17" fmla="*/ 88 h 578"/>
                <a:gd name="T18" fmla="*/ 690 w 924"/>
                <a:gd name="T19" fmla="*/ 40 h 578"/>
                <a:gd name="T20" fmla="*/ 624 w 924"/>
                <a:gd name="T21" fmla="*/ 139 h 578"/>
                <a:gd name="T22" fmla="*/ 624 w 924"/>
                <a:gd name="T23" fmla="*/ 139 h 578"/>
                <a:gd name="T24" fmla="*/ 485 w 924"/>
                <a:gd name="T25" fmla="*/ 168 h 578"/>
                <a:gd name="T26" fmla="*/ 485 w 924"/>
                <a:gd name="T27" fmla="*/ 168 h 578"/>
                <a:gd name="T28" fmla="*/ 153 w 924"/>
                <a:gd name="T29" fmla="*/ 9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4" h="578">
                  <a:moveTo>
                    <a:pt x="153" y="90"/>
                  </a:moveTo>
                  <a:cubicBezTo>
                    <a:pt x="37" y="160"/>
                    <a:pt x="0" y="310"/>
                    <a:pt x="70" y="425"/>
                  </a:cubicBezTo>
                  <a:cubicBezTo>
                    <a:pt x="140" y="541"/>
                    <a:pt x="290" y="578"/>
                    <a:pt x="405" y="508"/>
                  </a:cubicBezTo>
                  <a:cubicBezTo>
                    <a:pt x="481" y="463"/>
                    <a:pt x="523" y="383"/>
                    <a:pt x="523" y="301"/>
                  </a:cubicBezTo>
                  <a:cubicBezTo>
                    <a:pt x="523" y="301"/>
                    <a:pt x="523" y="301"/>
                    <a:pt x="523" y="301"/>
                  </a:cubicBezTo>
                  <a:cubicBezTo>
                    <a:pt x="524" y="231"/>
                    <a:pt x="611" y="200"/>
                    <a:pt x="657" y="253"/>
                  </a:cubicBezTo>
                  <a:cubicBezTo>
                    <a:pt x="657" y="252"/>
                    <a:pt x="657" y="252"/>
                    <a:pt x="657" y="252"/>
                  </a:cubicBezTo>
                  <a:cubicBezTo>
                    <a:pt x="701" y="304"/>
                    <a:pt x="776" y="317"/>
                    <a:pt x="836" y="281"/>
                  </a:cubicBezTo>
                  <a:cubicBezTo>
                    <a:pt x="903" y="241"/>
                    <a:pt x="924" y="154"/>
                    <a:pt x="884" y="88"/>
                  </a:cubicBezTo>
                  <a:cubicBezTo>
                    <a:pt x="844" y="21"/>
                    <a:pt x="757" y="0"/>
                    <a:pt x="690" y="40"/>
                  </a:cubicBezTo>
                  <a:cubicBezTo>
                    <a:pt x="653" y="62"/>
                    <a:pt x="630" y="99"/>
                    <a:pt x="624" y="139"/>
                  </a:cubicBezTo>
                  <a:cubicBezTo>
                    <a:pt x="624" y="139"/>
                    <a:pt x="624" y="139"/>
                    <a:pt x="624" y="139"/>
                  </a:cubicBezTo>
                  <a:cubicBezTo>
                    <a:pt x="613" y="208"/>
                    <a:pt x="523" y="227"/>
                    <a:pt x="485" y="168"/>
                  </a:cubicBezTo>
                  <a:cubicBezTo>
                    <a:pt x="485" y="168"/>
                    <a:pt x="485" y="168"/>
                    <a:pt x="485" y="168"/>
                  </a:cubicBezTo>
                  <a:cubicBezTo>
                    <a:pt x="414" y="57"/>
                    <a:pt x="267" y="21"/>
                    <a:pt x="153" y="90"/>
                  </a:cubicBezTo>
                  <a:close/>
                </a:path>
              </a:pathLst>
            </a:custGeom>
            <a:solidFill>
              <a:srgbClr val="8E9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3988404" y="4769831"/>
              <a:ext cx="2462373" cy="1539827"/>
            </a:xfrm>
            <a:custGeom>
              <a:avLst/>
              <a:gdLst>
                <a:gd name="T0" fmla="*/ 153 w 924"/>
                <a:gd name="T1" fmla="*/ 90 h 578"/>
                <a:gd name="T2" fmla="*/ 70 w 924"/>
                <a:gd name="T3" fmla="*/ 425 h 578"/>
                <a:gd name="T4" fmla="*/ 405 w 924"/>
                <a:gd name="T5" fmla="*/ 508 h 578"/>
                <a:gd name="T6" fmla="*/ 523 w 924"/>
                <a:gd name="T7" fmla="*/ 301 h 578"/>
                <a:gd name="T8" fmla="*/ 523 w 924"/>
                <a:gd name="T9" fmla="*/ 301 h 578"/>
                <a:gd name="T10" fmla="*/ 657 w 924"/>
                <a:gd name="T11" fmla="*/ 253 h 578"/>
                <a:gd name="T12" fmla="*/ 657 w 924"/>
                <a:gd name="T13" fmla="*/ 253 h 578"/>
                <a:gd name="T14" fmla="*/ 836 w 924"/>
                <a:gd name="T15" fmla="*/ 281 h 578"/>
                <a:gd name="T16" fmla="*/ 884 w 924"/>
                <a:gd name="T17" fmla="*/ 88 h 578"/>
                <a:gd name="T18" fmla="*/ 691 w 924"/>
                <a:gd name="T19" fmla="*/ 40 h 578"/>
                <a:gd name="T20" fmla="*/ 624 w 924"/>
                <a:gd name="T21" fmla="*/ 139 h 578"/>
                <a:gd name="T22" fmla="*/ 624 w 924"/>
                <a:gd name="T23" fmla="*/ 139 h 578"/>
                <a:gd name="T24" fmla="*/ 485 w 924"/>
                <a:gd name="T25" fmla="*/ 168 h 578"/>
                <a:gd name="T26" fmla="*/ 485 w 924"/>
                <a:gd name="T27" fmla="*/ 168 h 578"/>
                <a:gd name="T28" fmla="*/ 153 w 924"/>
                <a:gd name="T29" fmla="*/ 9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4" h="578">
                  <a:moveTo>
                    <a:pt x="153" y="90"/>
                  </a:moveTo>
                  <a:cubicBezTo>
                    <a:pt x="38" y="160"/>
                    <a:pt x="0" y="310"/>
                    <a:pt x="70" y="425"/>
                  </a:cubicBezTo>
                  <a:cubicBezTo>
                    <a:pt x="140" y="541"/>
                    <a:pt x="290" y="578"/>
                    <a:pt x="405" y="508"/>
                  </a:cubicBezTo>
                  <a:cubicBezTo>
                    <a:pt x="481" y="463"/>
                    <a:pt x="523" y="383"/>
                    <a:pt x="523" y="301"/>
                  </a:cubicBezTo>
                  <a:cubicBezTo>
                    <a:pt x="523" y="301"/>
                    <a:pt x="523" y="301"/>
                    <a:pt x="523" y="301"/>
                  </a:cubicBezTo>
                  <a:cubicBezTo>
                    <a:pt x="524" y="231"/>
                    <a:pt x="611" y="200"/>
                    <a:pt x="657" y="253"/>
                  </a:cubicBezTo>
                  <a:cubicBezTo>
                    <a:pt x="657" y="253"/>
                    <a:pt x="657" y="253"/>
                    <a:pt x="657" y="253"/>
                  </a:cubicBezTo>
                  <a:cubicBezTo>
                    <a:pt x="701" y="304"/>
                    <a:pt x="776" y="317"/>
                    <a:pt x="836" y="281"/>
                  </a:cubicBezTo>
                  <a:cubicBezTo>
                    <a:pt x="903" y="241"/>
                    <a:pt x="924" y="154"/>
                    <a:pt x="884" y="88"/>
                  </a:cubicBezTo>
                  <a:cubicBezTo>
                    <a:pt x="844" y="21"/>
                    <a:pt x="757" y="0"/>
                    <a:pt x="691" y="40"/>
                  </a:cubicBezTo>
                  <a:cubicBezTo>
                    <a:pt x="653" y="63"/>
                    <a:pt x="630" y="99"/>
                    <a:pt x="624" y="139"/>
                  </a:cubicBezTo>
                  <a:cubicBezTo>
                    <a:pt x="624" y="139"/>
                    <a:pt x="624" y="139"/>
                    <a:pt x="624" y="139"/>
                  </a:cubicBezTo>
                  <a:cubicBezTo>
                    <a:pt x="613" y="208"/>
                    <a:pt x="523" y="227"/>
                    <a:pt x="485" y="168"/>
                  </a:cubicBezTo>
                  <a:cubicBezTo>
                    <a:pt x="485" y="168"/>
                    <a:pt x="485" y="168"/>
                    <a:pt x="485" y="168"/>
                  </a:cubicBezTo>
                  <a:cubicBezTo>
                    <a:pt x="414" y="57"/>
                    <a:pt x="267" y="21"/>
                    <a:pt x="153" y="90"/>
                  </a:cubicBezTo>
                  <a:close/>
                </a:path>
              </a:pathLst>
            </a:custGeom>
            <a:solidFill>
              <a:srgbClr val="0A71BE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任意多边形 103"/>
            <p:cNvSpPr>
              <a:spLocks/>
            </p:cNvSpPr>
            <p:nvPr/>
          </p:nvSpPr>
          <p:spPr bwMode="auto">
            <a:xfrm rot="2287832">
              <a:off x="4136574" y="4784347"/>
              <a:ext cx="896264" cy="1196033"/>
            </a:xfrm>
            <a:custGeom>
              <a:avLst/>
              <a:gdLst>
                <a:gd name="connsiteX0" fmla="*/ 625519 w 826336"/>
                <a:gd name="connsiteY0" fmla="*/ 600 h 1102717"/>
                <a:gd name="connsiteX1" fmla="*/ 737806 w 826336"/>
                <a:gd name="connsiteY1" fmla="*/ 16345 h 1102717"/>
                <a:gd name="connsiteX2" fmla="*/ 826336 w 826336"/>
                <a:gd name="connsiteY2" fmla="*/ 46424 h 1102717"/>
                <a:gd name="connsiteX3" fmla="*/ 732482 w 826336"/>
                <a:gd name="connsiteY3" fmla="*/ 146231 h 1102717"/>
                <a:gd name="connsiteX4" fmla="*/ 553980 w 826336"/>
                <a:gd name="connsiteY4" fmla="*/ 384916 h 1102717"/>
                <a:gd name="connsiteX5" fmla="*/ 285568 w 826336"/>
                <a:gd name="connsiteY5" fmla="*/ 1047650 h 1102717"/>
                <a:gd name="connsiteX6" fmla="*/ 277282 w 826336"/>
                <a:gd name="connsiteY6" fmla="*/ 1102717 h 1102717"/>
                <a:gd name="connsiteX7" fmla="*/ 247830 w 826336"/>
                <a:gd name="connsiteY7" fmla="*/ 1085409 h 1102717"/>
                <a:gd name="connsiteX8" fmla="*/ 86398 w 826336"/>
                <a:gd name="connsiteY8" fmla="*/ 909176 h 1102717"/>
                <a:gd name="connsiteX9" fmla="*/ 290328 w 826336"/>
                <a:gd name="connsiteY9" fmla="*/ 86347 h 1102717"/>
                <a:gd name="connsiteX10" fmla="*/ 625519 w 826336"/>
                <a:gd name="connsiteY10" fmla="*/ 600 h 110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6336" h="1102717">
                  <a:moveTo>
                    <a:pt x="625519" y="600"/>
                  </a:moveTo>
                  <a:cubicBezTo>
                    <a:pt x="663425" y="2299"/>
                    <a:pt x="701028" y="7595"/>
                    <a:pt x="737806" y="16345"/>
                  </a:cubicBezTo>
                  <a:lnTo>
                    <a:pt x="826336" y="46424"/>
                  </a:lnTo>
                  <a:lnTo>
                    <a:pt x="732482" y="146231"/>
                  </a:lnTo>
                  <a:cubicBezTo>
                    <a:pt x="668665" y="219395"/>
                    <a:pt x="608784" y="299105"/>
                    <a:pt x="553980" y="384916"/>
                  </a:cubicBezTo>
                  <a:cubicBezTo>
                    <a:pt x="416970" y="599446"/>
                    <a:pt x="327909" y="826727"/>
                    <a:pt x="285568" y="1047650"/>
                  </a:cubicBezTo>
                  <a:lnTo>
                    <a:pt x="277282" y="1102717"/>
                  </a:lnTo>
                  <a:lnTo>
                    <a:pt x="247830" y="1085409"/>
                  </a:lnTo>
                  <a:cubicBezTo>
                    <a:pt x="184678" y="1039508"/>
                    <a:pt x="129395" y="980406"/>
                    <a:pt x="86398" y="909176"/>
                  </a:cubicBezTo>
                  <a:cubicBezTo>
                    <a:pt x="-85591" y="626712"/>
                    <a:pt x="7775" y="258281"/>
                    <a:pt x="290328" y="86347"/>
                  </a:cubicBezTo>
                  <a:cubicBezTo>
                    <a:pt x="395364" y="22793"/>
                    <a:pt x="511802" y="-4494"/>
                    <a:pt x="625519" y="60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rot="3979990">
            <a:off x="5072842" y="1479546"/>
            <a:ext cx="3662813" cy="3601783"/>
            <a:chOff x="2497595" y="2195559"/>
            <a:chExt cx="3662813" cy="3601783"/>
          </a:xfrm>
        </p:grpSpPr>
        <p:sp>
          <p:nvSpPr>
            <p:cNvPr id="35" name="Oval 76"/>
            <p:cNvSpPr>
              <a:spLocks noChangeArrowheads="1"/>
            </p:cNvSpPr>
            <p:nvPr/>
          </p:nvSpPr>
          <p:spPr bwMode="auto">
            <a:xfrm>
              <a:off x="3881639" y="2364768"/>
              <a:ext cx="2278769" cy="2278769"/>
            </a:xfrm>
            <a:prstGeom prst="ellipse">
              <a:avLst/>
            </a:prstGeom>
            <a:gradFill>
              <a:gsLst>
                <a:gs pos="100000">
                  <a:srgbClr val="356B96">
                    <a:alpha val="20000"/>
                  </a:srgbClr>
                </a:gs>
                <a:gs pos="0">
                  <a:srgbClr val="356B9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1905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79"/>
            <p:cNvSpPr>
              <a:spLocks noChangeArrowheads="1"/>
            </p:cNvSpPr>
            <p:nvPr/>
          </p:nvSpPr>
          <p:spPr bwMode="auto">
            <a:xfrm>
              <a:off x="2497595" y="3797569"/>
              <a:ext cx="1995883" cy="1999773"/>
            </a:xfrm>
            <a:prstGeom prst="ellipse">
              <a:avLst/>
            </a:prstGeom>
            <a:gradFill>
              <a:gsLst>
                <a:gs pos="100000">
                  <a:srgbClr val="356B96">
                    <a:alpha val="0"/>
                  </a:srgbClr>
                </a:gs>
                <a:gs pos="0">
                  <a:srgbClr val="356B9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3556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2638630" y="2205696"/>
              <a:ext cx="3428847" cy="3315078"/>
            </a:xfrm>
            <a:custGeom>
              <a:avLst/>
              <a:gdLst>
                <a:gd name="T0" fmla="*/ 517 w 1287"/>
                <a:gd name="T1" fmla="*/ 1040 h 1244"/>
                <a:gd name="T2" fmla="*/ 527 w 1287"/>
                <a:gd name="T3" fmla="*/ 993 h 1244"/>
                <a:gd name="T4" fmla="*/ 751 w 1287"/>
                <a:gd name="T5" fmla="*/ 836 h 1244"/>
                <a:gd name="T6" fmla="*/ 751 w 1287"/>
                <a:gd name="T7" fmla="*/ 836 h 1244"/>
                <a:gd name="T8" fmla="*/ 1220 w 1287"/>
                <a:gd name="T9" fmla="*/ 568 h 1244"/>
                <a:gd name="T10" fmla="*/ 961 w 1287"/>
                <a:gd name="T11" fmla="*/ 67 h 1244"/>
                <a:gd name="T12" fmla="*/ 460 w 1287"/>
                <a:gd name="T13" fmla="*/ 326 h 1244"/>
                <a:gd name="T14" fmla="*/ 446 w 1287"/>
                <a:gd name="T15" fmla="*/ 506 h 1244"/>
                <a:gd name="T16" fmla="*/ 271 w 1287"/>
                <a:gd name="T17" fmla="*/ 715 h 1244"/>
                <a:gd name="T18" fmla="*/ 41 w 1287"/>
                <a:gd name="T19" fmla="*/ 889 h 1244"/>
                <a:gd name="T20" fmla="*/ 204 w 1287"/>
                <a:gd name="T21" fmla="*/ 1203 h 1244"/>
                <a:gd name="T22" fmla="*/ 517 w 1287"/>
                <a:gd name="T23" fmla="*/ 104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7" h="1244">
                  <a:moveTo>
                    <a:pt x="517" y="1040"/>
                  </a:moveTo>
                  <a:cubicBezTo>
                    <a:pt x="522" y="1024"/>
                    <a:pt x="525" y="1009"/>
                    <a:pt x="527" y="993"/>
                  </a:cubicBezTo>
                  <a:cubicBezTo>
                    <a:pt x="541" y="885"/>
                    <a:pt x="645" y="812"/>
                    <a:pt x="751" y="836"/>
                  </a:cubicBezTo>
                  <a:cubicBezTo>
                    <a:pt x="751" y="836"/>
                    <a:pt x="751" y="836"/>
                    <a:pt x="751" y="836"/>
                  </a:cubicBezTo>
                  <a:cubicBezTo>
                    <a:pt x="951" y="882"/>
                    <a:pt x="1157" y="767"/>
                    <a:pt x="1220" y="568"/>
                  </a:cubicBezTo>
                  <a:cubicBezTo>
                    <a:pt x="1287" y="358"/>
                    <a:pt x="1170" y="134"/>
                    <a:pt x="961" y="67"/>
                  </a:cubicBezTo>
                  <a:cubicBezTo>
                    <a:pt x="751" y="0"/>
                    <a:pt x="527" y="117"/>
                    <a:pt x="460" y="326"/>
                  </a:cubicBezTo>
                  <a:cubicBezTo>
                    <a:pt x="441" y="387"/>
                    <a:pt x="437" y="448"/>
                    <a:pt x="446" y="506"/>
                  </a:cubicBezTo>
                  <a:cubicBezTo>
                    <a:pt x="460" y="614"/>
                    <a:pt x="379" y="710"/>
                    <a:pt x="271" y="715"/>
                  </a:cubicBezTo>
                  <a:cubicBezTo>
                    <a:pt x="169" y="718"/>
                    <a:pt x="74" y="785"/>
                    <a:pt x="41" y="889"/>
                  </a:cubicBezTo>
                  <a:cubicBezTo>
                    <a:pt x="0" y="1020"/>
                    <a:pt x="72" y="1161"/>
                    <a:pt x="204" y="1203"/>
                  </a:cubicBezTo>
                  <a:cubicBezTo>
                    <a:pt x="335" y="1244"/>
                    <a:pt x="475" y="1172"/>
                    <a:pt x="517" y="1040"/>
                  </a:cubicBezTo>
                  <a:close/>
                </a:path>
              </a:pathLst>
            </a:custGeom>
            <a:solidFill>
              <a:srgbClr val="8E9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638630" y="2195559"/>
              <a:ext cx="3428847" cy="3315078"/>
            </a:xfrm>
            <a:custGeom>
              <a:avLst/>
              <a:gdLst>
                <a:gd name="T0" fmla="*/ 517 w 1287"/>
                <a:gd name="T1" fmla="*/ 1040 h 1244"/>
                <a:gd name="T2" fmla="*/ 527 w 1287"/>
                <a:gd name="T3" fmla="*/ 993 h 1244"/>
                <a:gd name="T4" fmla="*/ 751 w 1287"/>
                <a:gd name="T5" fmla="*/ 836 h 1244"/>
                <a:gd name="T6" fmla="*/ 751 w 1287"/>
                <a:gd name="T7" fmla="*/ 836 h 1244"/>
                <a:gd name="T8" fmla="*/ 1220 w 1287"/>
                <a:gd name="T9" fmla="*/ 567 h 1244"/>
                <a:gd name="T10" fmla="*/ 961 w 1287"/>
                <a:gd name="T11" fmla="*/ 67 h 1244"/>
                <a:gd name="T12" fmla="*/ 460 w 1287"/>
                <a:gd name="T13" fmla="*/ 326 h 1244"/>
                <a:gd name="T14" fmla="*/ 446 w 1287"/>
                <a:gd name="T15" fmla="*/ 506 h 1244"/>
                <a:gd name="T16" fmla="*/ 271 w 1287"/>
                <a:gd name="T17" fmla="*/ 715 h 1244"/>
                <a:gd name="T18" fmla="*/ 41 w 1287"/>
                <a:gd name="T19" fmla="*/ 889 h 1244"/>
                <a:gd name="T20" fmla="*/ 204 w 1287"/>
                <a:gd name="T21" fmla="*/ 1202 h 1244"/>
                <a:gd name="T22" fmla="*/ 517 w 1287"/>
                <a:gd name="T23" fmla="*/ 104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7" h="1244">
                  <a:moveTo>
                    <a:pt x="517" y="1040"/>
                  </a:moveTo>
                  <a:cubicBezTo>
                    <a:pt x="522" y="1024"/>
                    <a:pt x="525" y="1008"/>
                    <a:pt x="527" y="993"/>
                  </a:cubicBezTo>
                  <a:cubicBezTo>
                    <a:pt x="541" y="884"/>
                    <a:pt x="645" y="811"/>
                    <a:pt x="751" y="836"/>
                  </a:cubicBezTo>
                  <a:cubicBezTo>
                    <a:pt x="751" y="836"/>
                    <a:pt x="751" y="836"/>
                    <a:pt x="751" y="836"/>
                  </a:cubicBezTo>
                  <a:cubicBezTo>
                    <a:pt x="951" y="881"/>
                    <a:pt x="1157" y="767"/>
                    <a:pt x="1220" y="567"/>
                  </a:cubicBezTo>
                  <a:cubicBezTo>
                    <a:pt x="1287" y="358"/>
                    <a:pt x="1170" y="133"/>
                    <a:pt x="961" y="67"/>
                  </a:cubicBezTo>
                  <a:cubicBezTo>
                    <a:pt x="751" y="0"/>
                    <a:pt x="527" y="116"/>
                    <a:pt x="460" y="326"/>
                  </a:cubicBezTo>
                  <a:cubicBezTo>
                    <a:pt x="441" y="386"/>
                    <a:pt x="437" y="448"/>
                    <a:pt x="446" y="506"/>
                  </a:cubicBezTo>
                  <a:cubicBezTo>
                    <a:pt x="460" y="613"/>
                    <a:pt x="379" y="710"/>
                    <a:pt x="271" y="715"/>
                  </a:cubicBezTo>
                  <a:cubicBezTo>
                    <a:pt x="168" y="718"/>
                    <a:pt x="74" y="785"/>
                    <a:pt x="41" y="889"/>
                  </a:cubicBezTo>
                  <a:cubicBezTo>
                    <a:pt x="0" y="1020"/>
                    <a:pt x="72" y="1160"/>
                    <a:pt x="204" y="1202"/>
                  </a:cubicBezTo>
                  <a:cubicBezTo>
                    <a:pt x="335" y="1244"/>
                    <a:pt x="475" y="1171"/>
                    <a:pt x="517" y="1040"/>
                  </a:cubicBezTo>
                  <a:close/>
                </a:path>
              </a:pathLst>
            </a:custGeom>
            <a:solidFill>
              <a:srgbClr val="BDD1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任意多边形 78"/>
            <p:cNvSpPr>
              <a:spLocks/>
            </p:cNvSpPr>
            <p:nvPr/>
          </p:nvSpPr>
          <p:spPr bwMode="auto">
            <a:xfrm>
              <a:off x="2717427" y="2328489"/>
              <a:ext cx="3189227" cy="2868629"/>
            </a:xfrm>
            <a:custGeom>
              <a:avLst/>
              <a:gdLst>
                <a:gd name="connsiteX0" fmla="*/ 1997066 w 2940398"/>
                <a:gd name="connsiteY0" fmla="*/ 26 h 2644814"/>
                <a:gd name="connsiteX1" fmla="*/ 2288080 w 2940398"/>
                <a:gd name="connsiteY1" fmla="*/ 46642 h 2644814"/>
                <a:gd name="connsiteX2" fmla="*/ 2930665 w 2940398"/>
                <a:gd name="connsiteY2" fmla="*/ 703513 h 2644814"/>
                <a:gd name="connsiteX3" fmla="*/ 2940398 w 2940398"/>
                <a:gd name="connsiteY3" fmla="*/ 743431 h 2644814"/>
                <a:gd name="connsiteX4" fmla="*/ 2795564 w 2940398"/>
                <a:gd name="connsiteY4" fmla="*/ 773220 h 2644814"/>
                <a:gd name="connsiteX5" fmla="*/ 1408128 w 2940398"/>
                <a:gd name="connsiteY5" fmla="*/ 1418513 h 2644814"/>
                <a:gd name="connsiteX6" fmla="*/ 190169 w 2940398"/>
                <a:gd name="connsiteY6" fmla="*/ 2568933 h 2644814"/>
                <a:gd name="connsiteX7" fmla="*/ 145757 w 2940398"/>
                <a:gd name="connsiteY7" fmla="*/ 2644814 h 2644814"/>
                <a:gd name="connsiteX8" fmla="*/ 132896 w 2940398"/>
                <a:gd name="connsiteY8" fmla="*/ 2631460 h 2644814"/>
                <a:gd name="connsiteX9" fmla="*/ 28238 w 2940398"/>
                <a:gd name="connsiteY9" fmla="*/ 2066244 h 2644814"/>
                <a:gd name="connsiteX10" fmla="*/ 593198 w 2940398"/>
                <a:gd name="connsiteY10" fmla="*/ 1638737 h 2644814"/>
                <a:gd name="connsiteX11" fmla="*/ 1023059 w 2940398"/>
                <a:gd name="connsiteY11" fmla="*/ 1125237 h 2644814"/>
                <a:gd name="connsiteX12" fmla="*/ 1057448 w 2940398"/>
                <a:gd name="connsiteY12" fmla="*/ 682989 h 2644814"/>
                <a:gd name="connsiteX13" fmla="*/ 1997066 w 2940398"/>
                <a:gd name="connsiteY13" fmla="*/ 26 h 264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40398" h="2644814">
                  <a:moveTo>
                    <a:pt x="1997066" y="26"/>
                  </a:moveTo>
                  <a:cubicBezTo>
                    <a:pt x="2093434" y="718"/>
                    <a:pt x="2191361" y="15777"/>
                    <a:pt x="2288080" y="46642"/>
                  </a:cubicBezTo>
                  <a:cubicBezTo>
                    <a:pt x="2608941" y="147991"/>
                    <a:pt x="2841526" y="401938"/>
                    <a:pt x="2930665" y="703513"/>
                  </a:cubicBezTo>
                  <a:lnTo>
                    <a:pt x="2940398" y="743431"/>
                  </a:lnTo>
                  <a:lnTo>
                    <a:pt x="2795564" y="773220"/>
                  </a:lnTo>
                  <a:cubicBezTo>
                    <a:pt x="2394565" y="869161"/>
                    <a:pt x="1900404" y="1091839"/>
                    <a:pt x="1408128" y="1418513"/>
                  </a:cubicBezTo>
                  <a:cubicBezTo>
                    <a:pt x="854318" y="1786021"/>
                    <a:pt x="420860" y="2206867"/>
                    <a:pt x="190169" y="2568933"/>
                  </a:cubicBezTo>
                  <a:lnTo>
                    <a:pt x="145757" y="2644814"/>
                  </a:lnTo>
                  <a:lnTo>
                    <a:pt x="132896" y="2631460"/>
                  </a:lnTo>
                  <a:cubicBezTo>
                    <a:pt x="10774" y="2477206"/>
                    <a:pt x="-34706" y="2267406"/>
                    <a:pt x="28238" y="2066244"/>
                  </a:cubicBezTo>
                  <a:cubicBezTo>
                    <a:pt x="109297" y="1810723"/>
                    <a:pt x="340194" y="1646108"/>
                    <a:pt x="593198" y="1638737"/>
                  </a:cubicBezTo>
                  <a:cubicBezTo>
                    <a:pt x="858484" y="1626453"/>
                    <a:pt x="1057448" y="1388130"/>
                    <a:pt x="1023059" y="1125237"/>
                  </a:cubicBezTo>
                  <a:cubicBezTo>
                    <a:pt x="1000952" y="982735"/>
                    <a:pt x="1010778" y="830405"/>
                    <a:pt x="1057448" y="682989"/>
                  </a:cubicBezTo>
                  <a:cubicBezTo>
                    <a:pt x="1191166" y="263774"/>
                    <a:pt x="1579471" y="-2977"/>
                    <a:pt x="1997066" y="26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 rot="14416468">
            <a:off x="4707768" y="1929162"/>
            <a:ext cx="1903724" cy="2137239"/>
            <a:chOff x="2280808" y="3439318"/>
            <a:chExt cx="1903724" cy="2137239"/>
          </a:xfrm>
        </p:grpSpPr>
        <p:sp>
          <p:nvSpPr>
            <p:cNvPr id="57" name="Oval 81"/>
            <p:cNvSpPr>
              <a:spLocks noChangeArrowheads="1"/>
            </p:cNvSpPr>
            <p:nvPr/>
          </p:nvSpPr>
          <p:spPr bwMode="auto">
            <a:xfrm>
              <a:off x="2607763" y="3979184"/>
              <a:ext cx="1576769" cy="1597373"/>
            </a:xfrm>
            <a:prstGeom prst="ellipse">
              <a:avLst/>
            </a:prstGeom>
            <a:gradFill>
              <a:gsLst>
                <a:gs pos="100000">
                  <a:srgbClr val="356B96">
                    <a:alpha val="0"/>
                  </a:srgbClr>
                </a:gs>
                <a:gs pos="0">
                  <a:srgbClr val="356B9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1651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2286440" y="3452835"/>
              <a:ext cx="1775252" cy="1985894"/>
            </a:xfrm>
            <a:custGeom>
              <a:avLst/>
              <a:gdLst>
                <a:gd name="T0" fmla="*/ 103 w 666"/>
                <a:gd name="T1" fmla="*/ 285 h 745"/>
                <a:gd name="T2" fmla="*/ 129 w 666"/>
                <a:gd name="T3" fmla="*/ 293 h 745"/>
                <a:gd name="T4" fmla="*/ 204 w 666"/>
                <a:gd name="T5" fmla="*/ 425 h 745"/>
                <a:gd name="T6" fmla="*/ 204 w 666"/>
                <a:gd name="T7" fmla="*/ 425 h 745"/>
                <a:gd name="T8" fmla="*/ 328 w 666"/>
                <a:gd name="T9" fmla="*/ 697 h 745"/>
                <a:gd name="T10" fmla="*/ 618 w 666"/>
                <a:gd name="T11" fmla="*/ 580 h 745"/>
                <a:gd name="T12" fmla="*/ 501 w 666"/>
                <a:gd name="T13" fmla="*/ 290 h 745"/>
                <a:gd name="T14" fmla="*/ 402 w 666"/>
                <a:gd name="T15" fmla="*/ 273 h 745"/>
                <a:gd name="T16" fmla="*/ 296 w 666"/>
                <a:gd name="T17" fmla="*/ 166 h 745"/>
                <a:gd name="T18" fmla="*/ 212 w 666"/>
                <a:gd name="T19" fmla="*/ 30 h 745"/>
                <a:gd name="T20" fmla="*/ 30 w 666"/>
                <a:gd name="T21" fmla="*/ 103 h 745"/>
                <a:gd name="T22" fmla="*/ 103 w 666"/>
                <a:gd name="T23" fmla="*/ 28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6" h="745">
                  <a:moveTo>
                    <a:pt x="103" y="285"/>
                  </a:moveTo>
                  <a:cubicBezTo>
                    <a:pt x="112" y="288"/>
                    <a:pt x="120" y="291"/>
                    <a:pt x="129" y="293"/>
                  </a:cubicBezTo>
                  <a:cubicBezTo>
                    <a:pt x="188" y="306"/>
                    <a:pt x="223" y="367"/>
                    <a:pt x="204" y="425"/>
                  </a:cubicBezTo>
                  <a:cubicBezTo>
                    <a:pt x="204" y="425"/>
                    <a:pt x="204" y="425"/>
                    <a:pt x="204" y="425"/>
                  </a:cubicBezTo>
                  <a:cubicBezTo>
                    <a:pt x="168" y="533"/>
                    <a:pt x="221" y="652"/>
                    <a:pt x="328" y="697"/>
                  </a:cubicBezTo>
                  <a:cubicBezTo>
                    <a:pt x="440" y="745"/>
                    <a:pt x="570" y="693"/>
                    <a:pt x="618" y="580"/>
                  </a:cubicBezTo>
                  <a:cubicBezTo>
                    <a:pt x="666" y="468"/>
                    <a:pt x="613" y="338"/>
                    <a:pt x="501" y="290"/>
                  </a:cubicBezTo>
                  <a:cubicBezTo>
                    <a:pt x="468" y="276"/>
                    <a:pt x="435" y="271"/>
                    <a:pt x="402" y="273"/>
                  </a:cubicBezTo>
                  <a:cubicBezTo>
                    <a:pt x="342" y="275"/>
                    <a:pt x="293" y="226"/>
                    <a:pt x="296" y="166"/>
                  </a:cubicBezTo>
                  <a:cubicBezTo>
                    <a:pt x="299" y="109"/>
                    <a:pt x="267" y="53"/>
                    <a:pt x="212" y="30"/>
                  </a:cubicBezTo>
                  <a:cubicBezTo>
                    <a:pt x="141" y="0"/>
                    <a:pt x="60" y="33"/>
                    <a:pt x="30" y="103"/>
                  </a:cubicBezTo>
                  <a:cubicBezTo>
                    <a:pt x="0" y="174"/>
                    <a:pt x="33" y="255"/>
                    <a:pt x="103" y="285"/>
                  </a:cubicBezTo>
                  <a:close/>
                </a:path>
              </a:pathLst>
            </a:custGeom>
            <a:solidFill>
              <a:srgbClr val="8E9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2280808" y="3439318"/>
              <a:ext cx="1775252" cy="1985894"/>
            </a:xfrm>
            <a:custGeom>
              <a:avLst/>
              <a:gdLst>
                <a:gd name="T0" fmla="*/ 103 w 666"/>
                <a:gd name="T1" fmla="*/ 285 h 745"/>
                <a:gd name="T2" fmla="*/ 129 w 666"/>
                <a:gd name="T3" fmla="*/ 293 h 745"/>
                <a:gd name="T4" fmla="*/ 204 w 666"/>
                <a:gd name="T5" fmla="*/ 425 h 745"/>
                <a:gd name="T6" fmla="*/ 204 w 666"/>
                <a:gd name="T7" fmla="*/ 425 h 745"/>
                <a:gd name="T8" fmla="*/ 328 w 666"/>
                <a:gd name="T9" fmla="*/ 697 h 745"/>
                <a:gd name="T10" fmla="*/ 618 w 666"/>
                <a:gd name="T11" fmla="*/ 580 h 745"/>
                <a:gd name="T12" fmla="*/ 500 w 666"/>
                <a:gd name="T13" fmla="*/ 290 h 745"/>
                <a:gd name="T14" fmla="*/ 402 w 666"/>
                <a:gd name="T15" fmla="*/ 273 h 745"/>
                <a:gd name="T16" fmla="*/ 296 w 666"/>
                <a:gd name="T17" fmla="*/ 166 h 745"/>
                <a:gd name="T18" fmla="*/ 211 w 666"/>
                <a:gd name="T19" fmla="*/ 30 h 745"/>
                <a:gd name="T20" fmla="*/ 30 w 666"/>
                <a:gd name="T21" fmla="*/ 103 h 745"/>
                <a:gd name="T22" fmla="*/ 103 w 666"/>
                <a:gd name="T23" fmla="*/ 28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6" h="745">
                  <a:moveTo>
                    <a:pt x="103" y="285"/>
                  </a:moveTo>
                  <a:cubicBezTo>
                    <a:pt x="112" y="288"/>
                    <a:pt x="120" y="291"/>
                    <a:pt x="129" y="293"/>
                  </a:cubicBezTo>
                  <a:cubicBezTo>
                    <a:pt x="188" y="306"/>
                    <a:pt x="223" y="367"/>
                    <a:pt x="204" y="425"/>
                  </a:cubicBezTo>
                  <a:cubicBezTo>
                    <a:pt x="204" y="425"/>
                    <a:pt x="204" y="425"/>
                    <a:pt x="204" y="425"/>
                  </a:cubicBezTo>
                  <a:cubicBezTo>
                    <a:pt x="168" y="533"/>
                    <a:pt x="221" y="652"/>
                    <a:pt x="328" y="697"/>
                  </a:cubicBezTo>
                  <a:cubicBezTo>
                    <a:pt x="440" y="745"/>
                    <a:pt x="570" y="693"/>
                    <a:pt x="618" y="580"/>
                  </a:cubicBezTo>
                  <a:cubicBezTo>
                    <a:pt x="666" y="468"/>
                    <a:pt x="613" y="338"/>
                    <a:pt x="500" y="290"/>
                  </a:cubicBezTo>
                  <a:cubicBezTo>
                    <a:pt x="468" y="276"/>
                    <a:pt x="435" y="271"/>
                    <a:pt x="402" y="273"/>
                  </a:cubicBezTo>
                  <a:cubicBezTo>
                    <a:pt x="342" y="275"/>
                    <a:pt x="293" y="226"/>
                    <a:pt x="296" y="166"/>
                  </a:cubicBezTo>
                  <a:cubicBezTo>
                    <a:pt x="299" y="109"/>
                    <a:pt x="267" y="53"/>
                    <a:pt x="211" y="30"/>
                  </a:cubicBezTo>
                  <a:cubicBezTo>
                    <a:pt x="141" y="0"/>
                    <a:pt x="60" y="33"/>
                    <a:pt x="30" y="103"/>
                  </a:cubicBezTo>
                  <a:cubicBezTo>
                    <a:pt x="0" y="174"/>
                    <a:pt x="33" y="255"/>
                    <a:pt x="103" y="2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2814246">
            <a:off x="9228375" y="1286127"/>
            <a:ext cx="1924494" cy="3845096"/>
            <a:chOff x="5442026" y="1401459"/>
            <a:chExt cx="1924494" cy="3845096"/>
          </a:xfrm>
        </p:grpSpPr>
        <p:sp>
          <p:nvSpPr>
            <p:cNvPr id="49" name="Oval 73"/>
            <p:cNvSpPr>
              <a:spLocks noChangeArrowheads="1"/>
            </p:cNvSpPr>
            <p:nvPr/>
          </p:nvSpPr>
          <p:spPr bwMode="auto">
            <a:xfrm>
              <a:off x="5442026" y="1401459"/>
              <a:ext cx="1714205" cy="1711419"/>
            </a:xfrm>
            <a:prstGeom prst="ellipse">
              <a:avLst/>
            </a:prstGeom>
            <a:gradFill>
              <a:gsLst>
                <a:gs pos="100000">
                  <a:srgbClr val="356B96">
                    <a:alpha val="11000"/>
                  </a:srgbClr>
                </a:gs>
                <a:gs pos="0">
                  <a:srgbClr val="356B9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1524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74"/>
            <p:cNvSpPr>
              <a:spLocks noChangeArrowheads="1"/>
            </p:cNvSpPr>
            <p:nvPr/>
          </p:nvSpPr>
          <p:spPr bwMode="auto">
            <a:xfrm>
              <a:off x="5632766" y="3512810"/>
              <a:ext cx="1733754" cy="1733745"/>
            </a:xfrm>
            <a:prstGeom prst="ellipse">
              <a:avLst/>
            </a:prstGeom>
            <a:gradFill>
              <a:gsLst>
                <a:gs pos="100000">
                  <a:srgbClr val="356B96">
                    <a:alpha val="10000"/>
                  </a:srgbClr>
                </a:gs>
                <a:gs pos="0">
                  <a:srgbClr val="356B9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2286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5552329" y="1493161"/>
              <a:ext cx="1534198" cy="3488547"/>
            </a:xfrm>
            <a:custGeom>
              <a:avLst/>
              <a:gdLst>
                <a:gd name="T0" fmla="*/ 431 w 576"/>
                <a:gd name="T1" fmla="*/ 831 h 1309"/>
                <a:gd name="T2" fmla="*/ 431 w 576"/>
                <a:gd name="T3" fmla="*/ 831 h 1309"/>
                <a:gd name="T4" fmla="*/ 408 w 576"/>
                <a:gd name="T5" fmla="*/ 487 h 1309"/>
                <a:gd name="T6" fmla="*/ 408 w 576"/>
                <a:gd name="T7" fmla="*/ 487 h 1309"/>
                <a:gd name="T8" fmla="*/ 529 w 576"/>
                <a:gd name="T9" fmla="*/ 265 h 1309"/>
                <a:gd name="T10" fmla="*/ 265 w 576"/>
                <a:gd name="T11" fmla="*/ 0 h 1309"/>
                <a:gd name="T12" fmla="*/ 0 w 576"/>
                <a:gd name="T13" fmla="*/ 265 h 1309"/>
                <a:gd name="T14" fmla="*/ 158 w 576"/>
                <a:gd name="T15" fmla="*/ 506 h 1309"/>
                <a:gd name="T16" fmla="*/ 158 w 576"/>
                <a:gd name="T17" fmla="*/ 506 h 1309"/>
                <a:gd name="T18" fmla="*/ 187 w 576"/>
                <a:gd name="T19" fmla="*/ 849 h 1309"/>
                <a:gd name="T20" fmla="*/ 187 w 576"/>
                <a:gd name="T21" fmla="*/ 849 h 1309"/>
                <a:gd name="T22" fmla="*/ 75 w 576"/>
                <a:gd name="T23" fmla="*/ 1058 h 1309"/>
                <a:gd name="T24" fmla="*/ 326 w 576"/>
                <a:gd name="T25" fmla="*/ 1309 h 1309"/>
                <a:gd name="T26" fmla="*/ 576 w 576"/>
                <a:gd name="T27" fmla="*/ 1058 h 1309"/>
                <a:gd name="T28" fmla="*/ 431 w 576"/>
                <a:gd name="T29" fmla="*/ 831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6" h="1309">
                  <a:moveTo>
                    <a:pt x="431" y="831"/>
                  </a:moveTo>
                  <a:cubicBezTo>
                    <a:pt x="431" y="831"/>
                    <a:pt x="431" y="831"/>
                    <a:pt x="431" y="831"/>
                  </a:cubicBezTo>
                  <a:cubicBezTo>
                    <a:pt x="291" y="766"/>
                    <a:pt x="277" y="571"/>
                    <a:pt x="408" y="487"/>
                  </a:cubicBezTo>
                  <a:cubicBezTo>
                    <a:pt x="408" y="487"/>
                    <a:pt x="408" y="487"/>
                    <a:pt x="408" y="487"/>
                  </a:cubicBezTo>
                  <a:cubicBezTo>
                    <a:pt x="481" y="440"/>
                    <a:pt x="529" y="358"/>
                    <a:pt x="529" y="265"/>
                  </a:cubicBezTo>
                  <a:cubicBezTo>
                    <a:pt x="529" y="119"/>
                    <a:pt x="411" y="0"/>
                    <a:pt x="265" y="0"/>
                  </a:cubicBezTo>
                  <a:cubicBezTo>
                    <a:pt x="119" y="0"/>
                    <a:pt x="0" y="119"/>
                    <a:pt x="0" y="265"/>
                  </a:cubicBezTo>
                  <a:cubicBezTo>
                    <a:pt x="0" y="373"/>
                    <a:pt x="65" y="465"/>
                    <a:pt x="158" y="506"/>
                  </a:cubicBezTo>
                  <a:cubicBezTo>
                    <a:pt x="158" y="506"/>
                    <a:pt x="158" y="506"/>
                    <a:pt x="158" y="506"/>
                  </a:cubicBezTo>
                  <a:cubicBezTo>
                    <a:pt x="299" y="569"/>
                    <a:pt x="316" y="764"/>
                    <a:pt x="187" y="849"/>
                  </a:cubicBezTo>
                  <a:cubicBezTo>
                    <a:pt x="187" y="849"/>
                    <a:pt x="187" y="849"/>
                    <a:pt x="187" y="849"/>
                  </a:cubicBezTo>
                  <a:cubicBezTo>
                    <a:pt x="119" y="894"/>
                    <a:pt x="75" y="971"/>
                    <a:pt x="75" y="1058"/>
                  </a:cubicBezTo>
                  <a:cubicBezTo>
                    <a:pt x="75" y="1197"/>
                    <a:pt x="187" y="1309"/>
                    <a:pt x="326" y="1309"/>
                  </a:cubicBezTo>
                  <a:cubicBezTo>
                    <a:pt x="464" y="1309"/>
                    <a:pt x="576" y="1197"/>
                    <a:pt x="576" y="1058"/>
                  </a:cubicBezTo>
                  <a:cubicBezTo>
                    <a:pt x="576" y="957"/>
                    <a:pt x="517" y="871"/>
                    <a:pt x="431" y="831"/>
                  </a:cubicBezTo>
                  <a:close/>
                </a:path>
              </a:pathLst>
            </a:custGeom>
            <a:solidFill>
              <a:srgbClr val="8E9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5544444" y="1488655"/>
              <a:ext cx="1534198" cy="3488547"/>
            </a:xfrm>
            <a:custGeom>
              <a:avLst/>
              <a:gdLst>
                <a:gd name="T0" fmla="*/ 430 w 576"/>
                <a:gd name="T1" fmla="*/ 830 h 1309"/>
                <a:gd name="T2" fmla="*/ 430 w 576"/>
                <a:gd name="T3" fmla="*/ 830 h 1309"/>
                <a:gd name="T4" fmla="*/ 407 w 576"/>
                <a:gd name="T5" fmla="*/ 487 h 1309"/>
                <a:gd name="T6" fmla="*/ 407 w 576"/>
                <a:gd name="T7" fmla="*/ 487 h 1309"/>
                <a:gd name="T8" fmla="*/ 529 w 576"/>
                <a:gd name="T9" fmla="*/ 264 h 1309"/>
                <a:gd name="T10" fmla="*/ 264 w 576"/>
                <a:gd name="T11" fmla="*/ 0 h 1309"/>
                <a:gd name="T12" fmla="*/ 0 w 576"/>
                <a:gd name="T13" fmla="*/ 264 h 1309"/>
                <a:gd name="T14" fmla="*/ 157 w 576"/>
                <a:gd name="T15" fmla="*/ 506 h 1309"/>
                <a:gd name="T16" fmla="*/ 157 w 576"/>
                <a:gd name="T17" fmla="*/ 506 h 1309"/>
                <a:gd name="T18" fmla="*/ 186 w 576"/>
                <a:gd name="T19" fmla="*/ 849 h 1309"/>
                <a:gd name="T20" fmla="*/ 186 w 576"/>
                <a:gd name="T21" fmla="*/ 849 h 1309"/>
                <a:gd name="T22" fmla="*/ 74 w 576"/>
                <a:gd name="T23" fmla="*/ 1058 h 1309"/>
                <a:gd name="T24" fmla="*/ 325 w 576"/>
                <a:gd name="T25" fmla="*/ 1309 h 1309"/>
                <a:gd name="T26" fmla="*/ 576 w 576"/>
                <a:gd name="T27" fmla="*/ 1058 h 1309"/>
                <a:gd name="T28" fmla="*/ 430 w 576"/>
                <a:gd name="T29" fmla="*/ 830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6" h="1309">
                  <a:moveTo>
                    <a:pt x="430" y="830"/>
                  </a:moveTo>
                  <a:cubicBezTo>
                    <a:pt x="430" y="830"/>
                    <a:pt x="430" y="830"/>
                    <a:pt x="430" y="830"/>
                  </a:cubicBezTo>
                  <a:cubicBezTo>
                    <a:pt x="290" y="765"/>
                    <a:pt x="277" y="571"/>
                    <a:pt x="407" y="487"/>
                  </a:cubicBezTo>
                  <a:cubicBezTo>
                    <a:pt x="407" y="487"/>
                    <a:pt x="407" y="487"/>
                    <a:pt x="407" y="487"/>
                  </a:cubicBezTo>
                  <a:cubicBezTo>
                    <a:pt x="480" y="440"/>
                    <a:pt x="529" y="358"/>
                    <a:pt x="529" y="264"/>
                  </a:cubicBezTo>
                  <a:cubicBezTo>
                    <a:pt x="529" y="118"/>
                    <a:pt x="410" y="0"/>
                    <a:pt x="264" y="0"/>
                  </a:cubicBezTo>
                  <a:cubicBezTo>
                    <a:pt x="118" y="0"/>
                    <a:pt x="0" y="118"/>
                    <a:pt x="0" y="264"/>
                  </a:cubicBezTo>
                  <a:cubicBezTo>
                    <a:pt x="0" y="372"/>
                    <a:pt x="64" y="465"/>
                    <a:pt x="157" y="506"/>
                  </a:cubicBezTo>
                  <a:cubicBezTo>
                    <a:pt x="157" y="506"/>
                    <a:pt x="157" y="506"/>
                    <a:pt x="157" y="506"/>
                  </a:cubicBezTo>
                  <a:cubicBezTo>
                    <a:pt x="298" y="569"/>
                    <a:pt x="315" y="763"/>
                    <a:pt x="186" y="849"/>
                  </a:cubicBezTo>
                  <a:cubicBezTo>
                    <a:pt x="186" y="849"/>
                    <a:pt x="186" y="849"/>
                    <a:pt x="186" y="849"/>
                  </a:cubicBezTo>
                  <a:cubicBezTo>
                    <a:pt x="118" y="894"/>
                    <a:pt x="74" y="971"/>
                    <a:pt x="74" y="1058"/>
                  </a:cubicBezTo>
                  <a:cubicBezTo>
                    <a:pt x="74" y="1196"/>
                    <a:pt x="186" y="1309"/>
                    <a:pt x="325" y="1309"/>
                  </a:cubicBezTo>
                  <a:cubicBezTo>
                    <a:pt x="463" y="1309"/>
                    <a:pt x="576" y="1196"/>
                    <a:pt x="576" y="1058"/>
                  </a:cubicBezTo>
                  <a:cubicBezTo>
                    <a:pt x="576" y="957"/>
                    <a:pt x="516" y="870"/>
                    <a:pt x="430" y="830"/>
                  </a:cubicBezTo>
                  <a:close/>
                </a:path>
              </a:pathLst>
            </a:custGeom>
            <a:solidFill>
              <a:srgbClr val="BF65BE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任意多边形 92"/>
            <p:cNvSpPr>
              <a:spLocks/>
            </p:cNvSpPr>
            <p:nvPr/>
          </p:nvSpPr>
          <p:spPr bwMode="auto">
            <a:xfrm>
              <a:off x="5542889" y="1488472"/>
              <a:ext cx="1070526" cy="1301684"/>
            </a:xfrm>
            <a:custGeom>
              <a:avLst/>
              <a:gdLst>
                <a:gd name="connsiteX0" fmla="*/ 648310 w 987002"/>
                <a:gd name="connsiteY0" fmla="*/ 0 h 1200125"/>
                <a:gd name="connsiteX1" fmla="*/ 901250 w 987002"/>
                <a:gd name="connsiteY1" fmla="*/ 50909 h 1200125"/>
                <a:gd name="connsiteX2" fmla="*/ 987002 w 987002"/>
                <a:gd name="connsiteY2" fmla="*/ 97265 h 1200125"/>
                <a:gd name="connsiteX3" fmla="*/ 967270 w 987002"/>
                <a:gd name="connsiteY3" fmla="*/ 112163 h 1200125"/>
                <a:gd name="connsiteX4" fmla="*/ 342990 w 987002"/>
                <a:gd name="connsiteY4" fmla="*/ 1081702 h 1200125"/>
                <a:gd name="connsiteX5" fmla="*/ 304190 w 987002"/>
                <a:gd name="connsiteY5" fmla="*/ 1200125 h 1200125"/>
                <a:gd name="connsiteX6" fmla="*/ 303411 w 987002"/>
                <a:gd name="connsiteY6" fmla="*/ 1199711 h 1200125"/>
                <a:gd name="connsiteX7" fmla="*/ 0 w 987002"/>
                <a:gd name="connsiteY7" fmla="*/ 648679 h 1200125"/>
                <a:gd name="connsiteX8" fmla="*/ 648310 w 987002"/>
                <a:gd name="connsiteY8" fmla="*/ 0 h 120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002" h="1200125">
                  <a:moveTo>
                    <a:pt x="648310" y="0"/>
                  </a:moveTo>
                  <a:cubicBezTo>
                    <a:pt x="737944" y="0"/>
                    <a:pt x="823434" y="18121"/>
                    <a:pt x="901250" y="50909"/>
                  </a:cubicBezTo>
                  <a:lnTo>
                    <a:pt x="987002" y="97265"/>
                  </a:lnTo>
                  <a:lnTo>
                    <a:pt x="967270" y="112163"/>
                  </a:lnTo>
                  <a:cubicBezTo>
                    <a:pt x="715991" y="323556"/>
                    <a:pt x="493914" y="663723"/>
                    <a:pt x="342990" y="1081702"/>
                  </a:cubicBezTo>
                  <a:lnTo>
                    <a:pt x="304190" y="1200125"/>
                  </a:lnTo>
                  <a:lnTo>
                    <a:pt x="303411" y="1199711"/>
                  </a:lnTo>
                  <a:cubicBezTo>
                    <a:pt x="120330" y="1084856"/>
                    <a:pt x="0" y="880877"/>
                    <a:pt x="0" y="648679"/>
                  </a:cubicBezTo>
                  <a:cubicBezTo>
                    <a:pt x="0" y="289940"/>
                    <a:pt x="289775" y="0"/>
                    <a:pt x="648310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9"/>
          <p:cNvGrpSpPr>
            <a:grpSpLocks/>
          </p:cNvGrpSpPr>
          <p:nvPr/>
        </p:nvGrpSpPr>
        <p:grpSpPr bwMode="auto">
          <a:xfrm flipH="1">
            <a:off x="11795760" y="242516"/>
            <a:ext cx="396240" cy="563308"/>
            <a:chOff x="7668348" y="242094"/>
            <a:chExt cx="98744" cy="564356"/>
          </a:xfrm>
        </p:grpSpPr>
        <p:sp>
          <p:nvSpPr>
            <p:cNvPr id="42" name="矩形 41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3"/>
          <p:cNvGrpSpPr>
            <a:grpSpLocks/>
          </p:cNvGrpSpPr>
          <p:nvPr/>
        </p:nvGrpSpPr>
        <p:grpSpPr bwMode="auto">
          <a:xfrm>
            <a:off x="0" y="242516"/>
            <a:ext cx="480245" cy="563308"/>
            <a:chOff x="0" y="242094"/>
            <a:chExt cx="480244" cy="564356"/>
          </a:xfrm>
        </p:grpSpPr>
        <p:sp>
          <p:nvSpPr>
            <p:cNvPr id="45" name="矩形 44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622820" y="234394"/>
            <a:ext cx="3545810" cy="605681"/>
            <a:chOff x="3981620" y="237877"/>
            <a:chExt cx="3545810" cy="605681"/>
          </a:xfrm>
        </p:grpSpPr>
        <p:sp>
          <p:nvSpPr>
            <p:cNvPr id="64" name="矩形 63"/>
            <p:cNvSpPr/>
            <p:nvPr/>
          </p:nvSpPr>
          <p:spPr>
            <a:xfrm>
              <a:off x="3981620" y="237877"/>
              <a:ext cx="31106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C00000"/>
                  </a:solidFill>
                  <a:ea typeface="华文细黑" pitchFamily="2" charset="-122"/>
                </a:rPr>
                <a:t>PPT  CHART  ACADEMY</a:t>
              </a:r>
              <a:endParaRPr lang="zh-CN" altLang="en-US" sz="2400" dirty="0">
                <a:solidFill>
                  <a:srgbClr val="C00000"/>
                </a:solidFill>
                <a:ea typeface="华文细黑" pitchFamily="2" charset="-122"/>
              </a:endParaRPr>
            </a:p>
          </p:txBody>
        </p:sp>
        <p:sp>
          <p:nvSpPr>
            <p:cNvPr id="65" name="TextBox 222"/>
            <p:cNvSpPr txBox="1"/>
            <p:nvPr/>
          </p:nvSpPr>
          <p:spPr>
            <a:xfrm>
              <a:off x="3995936" y="581948"/>
              <a:ext cx="353149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100" dirty="0">
                  <a:latin typeface="微软雅黑" pitchFamily="34" charset="-122"/>
                  <a:ea typeface="微软雅黑" pitchFamily="34" charset="-122"/>
                </a:rPr>
                <a:t>图表研究院第三期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831250" y="260419"/>
            <a:ext cx="2397098" cy="542484"/>
            <a:chOff x="4793317" y="407540"/>
            <a:chExt cx="2397098" cy="542484"/>
          </a:xfrm>
        </p:grpSpPr>
        <p:sp>
          <p:nvSpPr>
            <p:cNvPr id="61" name="TextBox 218"/>
            <p:cNvSpPr txBox="1"/>
            <p:nvPr/>
          </p:nvSpPr>
          <p:spPr>
            <a:xfrm>
              <a:off x="4793317" y="407540"/>
              <a:ext cx="178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华文细黑" pitchFamily="2" charset="-122"/>
                  <a:ea typeface="华文细黑" pitchFamily="2" charset="-122"/>
                </a:rPr>
                <a:t>PPT</a:t>
              </a:r>
              <a:r>
                <a:rPr lang="zh-CN" altLang="en-US" dirty="0">
                  <a:latin typeface="华文细黑" pitchFamily="2" charset="-122"/>
                  <a:ea typeface="华文细黑" pitchFamily="2" charset="-122"/>
                </a:rPr>
                <a:t>图表研究院</a:t>
              </a:r>
            </a:p>
          </p:txBody>
        </p:sp>
        <p:sp>
          <p:nvSpPr>
            <p:cNvPr id="62" name="TextBox 219"/>
            <p:cNvSpPr txBox="1"/>
            <p:nvPr/>
          </p:nvSpPr>
          <p:spPr>
            <a:xfrm>
              <a:off x="4822114" y="688414"/>
              <a:ext cx="23683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latin typeface="华文细黑" pitchFamily="2" charset="-122"/>
                  <a:ea typeface="华文细黑" pitchFamily="2" charset="-122"/>
                </a:rPr>
                <a:t>PPT  CHART  ACADEMY</a:t>
              </a:r>
              <a:endParaRPr lang="zh-CN" altLang="en-US" sz="1050" dirty="0">
                <a:latin typeface="华文细黑" pitchFamily="2" charset="-122"/>
                <a:ea typeface="华文细黑" pitchFamily="2" charset="-122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 flipH="1" flipV="1">
              <a:off x="4898754" y="722805"/>
              <a:ext cx="1490606" cy="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 rot="20488519">
            <a:off x="6421129" y="2102069"/>
            <a:ext cx="3410241" cy="2795740"/>
            <a:chOff x="3588565" y="2112546"/>
            <a:chExt cx="3410241" cy="2795740"/>
          </a:xfrm>
        </p:grpSpPr>
        <p:sp>
          <p:nvSpPr>
            <p:cNvPr id="52" name="Oval 76"/>
            <p:cNvSpPr>
              <a:spLocks noChangeArrowheads="1"/>
            </p:cNvSpPr>
            <p:nvPr/>
          </p:nvSpPr>
          <p:spPr bwMode="auto">
            <a:xfrm>
              <a:off x="3588565" y="2112546"/>
              <a:ext cx="2550582" cy="2550578"/>
            </a:xfrm>
            <a:prstGeom prst="ellipse">
              <a:avLst/>
            </a:prstGeom>
            <a:gradFill>
              <a:gsLst>
                <a:gs pos="100000">
                  <a:srgbClr val="356B96">
                    <a:alpha val="0"/>
                  </a:srgbClr>
                </a:gs>
                <a:gs pos="0">
                  <a:srgbClr val="356B9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2921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39"/>
            <p:cNvSpPr>
              <a:spLocks/>
            </p:cNvSpPr>
            <p:nvPr/>
          </p:nvSpPr>
          <p:spPr bwMode="auto">
            <a:xfrm>
              <a:off x="3947873" y="2487590"/>
              <a:ext cx="3049243" cy="2420696"/>
            </a:xfrm>
            <a:custGeom>
              <a:avLst/>
              <a:gdLst>
                <a:gd name="T0" fmla="*/ 927 w 1143"/>
                <a:gd name="T1" fmla="*/ 470 h 907"/>
                <a:gd name="T2" fmla="*/ 885 w 1143"/>
                <a:gd name="T3" fmla="*/ 473 h 907"/>
                <a:gd name="T4" fmla="*/ 697 w 1143"/>
                <a:gd name="T5" fmla="*/ 326 h 907"/>
                <a:gd name="T6" fmla="*/ 697 w 1143"/>
                <a:gd name="T7" fmla="*/ 326 h 907"/>
                <a:gd name="T8" fmla="*/ 355 w 1143"/>
                <a:gd name="T9" fmla="*/ 3 h 907"/>
                <a:gd name="T10" fmla="*/ 3 w 1143"/>
                <a:gd name="T11" fmla="*/ 345 h 907"/>
                <a:gd name="T12" fmla="*/ 346 w 1143"/>
                <a:gd name="T13" fmla="*/ 698 h 907"/>
                <a:gd name="T14" fmla="*/ 500 w 1143"/>
                <a:gd name="T15" fmla="*/ 664 h 907"/>
                <a:gd name="T16" fmla="*/ 718 w 1143"/>
                <a:gd name="T17" fmla="*/ 757 h 907"/>
                <a:gd name="T18" fmla="*/ 921 w 1143"/>
                <a:gd name="T19" fmla="*/ 905 h 907"/>
                <a:gd name="T20" fmla="*/ 1142 w 1143"/>
                <a:gd name="T21" fmla="*/ 691 h 907"/>
                <a:gd name="T22" fmla="*/ 927 w 1143"/>
                <a:gd name="T23" fmla="*/ 470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3" h="907">
                  <a:moveTo>
                    <a:pt x="927" y="470"/>
                  </a:moveTo>
                  <a:cubicBezTo>
                    <a:pt x="913" y="470"/>
                    <a:pt x="899" y="471"/>
                    <a:pt x="885" y="473"/>
                  </a:cubicBezTo>
                  <a:cubicBezTo>
                    <a:pt x="791" y="489"/>
                    <a:pt x="704" y="421"/>
                    <a:pt x="697" y="326"/>
                  </a:cubicBezTo>
                  <a:cubicBezTo>
                    <a:pt x="697" y="326"/>
                    <a:pt x="697" y="326"/>
                    <a:pt x="697" y="326"/>
                  </a:cubicBezTo>
                  <a:cubicBezTo>
                    <a:pt x="685" y="147"/>
                    <a:pt x="538" y="5"/>
                    <a:pt x="355" y="3"/>
                  </a:cubicBezTo>
                  <a:cubicBezTo>
                    <a:pt x="164" y="0"/>
                    <a:pt x="6" y="153"/>
                    <a:pt x="3" y="345"/>
                  </a:cubicBezTo>
                  <a:cubicBezTo>
                    <a:pt x="0" y="537"/>
                    <a:pt x="154" y="695"/>
                    <a:pt x="346" y="698"/>
                  </a:cubicBezTo>
                  <a:cubicBezTo>
                    <a:pt x="401" y="698"/>
                    <a:pt x="453" y="686"/>
                    <a:pt x="500" y="664"/>
                  </a:cubicBezTo>
                  <a:cubicBezTo>
                    <a:pt x="585" y="625"/>
                    <a:pt x="686" y="668"/>
                    <a:pt x="718" y="757"/>
                  </a:cubicBezTo>
                  <a:cubicBezTo>
                    <a:pt x="746" y="842"/>
                    <a:pt x="826" y="904"/>
                    <a:pt x="921" y="905"/>
                  </a:cubicBezTo>
                  <a:cubicBezTo>
                    <a:pt x="1041" y="907"/>
                    <a:pt x="1140" y="811"/>
                    <a:pt x="1142" y="691"/>
                  </a:cubicBezTo>
                  <a:cubicBezTo>
                    <a:pt x="1143" y="570"/>
                    <a:pt x="1047" y="472"/>
                    <a:pt x="927" y="470"/>
                  </a:cubicBezTo>
                  <a:close/>
                </a:path>
              </a:pathLst>
            </a:custGeom>
            <a:solidFill>
              <a:srgbClr val="8E9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43"/>
            <p:cNvSpPr>
              <a:spLocks/>
            </p:cNvSpPr>
            <p:nvPr/>
          </p:nvSpPr>
          <p:spPr bwMode="auto">
            <a:xfrm>
              <a:off x="3949563" y="2471487"/>
              <a:ext cx="3049243" cy="2420696"/>
            </a:xfrm>
            <a:custGeom>
              <a:avLst/>
              <a:gdLst>
                <a:gd name="T0" fmla="*/ 927 w 1143"/>
                <a:gd name="T1" fmla="*/ 470 h 907"/>
                <a:gd name="T2" fmla="*/ 885 w 1143"/>
                <a:gd name="T3" fmla="*/ 473 h 907"/>
                <a:gd name="T4" fmla="*/ 697 w 1143"/>
                <a:gd name="T5" fmla="*/ 326 h 907"/>
                <a:gd name="T6" fmla="*/ 697 w 1143"/>
                <a:gd name="T7" fmla="*/ 326 h 907"/>
                <a:gd name="T8" fmla="*/ 355 w 1143"/>
                <a:gd name="T9" fmla="*/ 3 h 907"/>
                <a:gd name="T10" fmla="*/ 3 w 1143"/>
                <a:gd name="T11" fmla="*/ 345 h 907"/>
                <a:gd name="T12" fmla="*/ 346 w 1143"/>
                <a:gd name="T13" fmla="*/ 698 h 907"/>
                <a:gd name="T14" fmla="*/ 500 w 1143"/>
                <a:gd name="T15" fmla="*/ 664 h 907"/>
                <a:gd name="T16" fmla="*/ 718 w 1143"/>
                <a:gd name="T17" fmla="*/ 757 h 907"/>
                <a:gd name="T18" fmla="*/ 921 w 1143"/>
                <a:gd name="T19" fmla="*/ 905 h 907"/>
                <a:gd name="T20" fmla="*/ 1142 w 1143"/>
                <a:gd name="T21" fmla="*/ 691 h 907"/>
                <a:gd name="T22" fmla="*/ 927 w 1143"/>
                <a:gd name="T23" fmla="*/ 470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3" h="907">
                  <a:moveTo>
                    <a:pt x="927" y="470"/>
                  </a:moveTo>
                  <a:cubicBezTo>
                    <a:pt x="913" y="470"/>
                    <a:pt x="899" y="471"/>
                    <a:pt x="885" y="473"/>
                  </a:cubicBezTo>
                  <a:cubicBezTo>
                    <a:pt x="791" y="489"/>
                    <a:pt x="704" y="421"/>
                    <a:pt x="697" y="326"/>
                  </a:cubicBezTo>
                  <a:cubicBezTo>
                    <a:pt x="697" y="326"/>
                    <a:pt x="697" y="326"/>
                    <a:pt x="697" y="326"/>
                  </a:cubicBezTo>
                  <a:cubicBezTo>
                    <a:pt x="685" y="147"/>
                    <a:pt x="538" y="5"/>
                    <a:pt x="355" y="3"/>
                  </a:cubicBezTo>
                  <a:cubicBezTo>
                    <a:pt x="164" y="0"/>
                    <a:pt x="6" y="153"/>
                    <a:pt x="3" y="345"/>
                  </a:cubicBezTo>
                  <a:cubicBezTo>
                    <a:pt x="0" y="537"/>
                    <a:pt x="154" y="695"/>
                    <a:pt x="346" y="698"/>
                  </a:cubicBezTo>
                  <a:cubicBezTo>
                    <a:pt x="401" y="698"/>
                    <a:pt x="453" y="686"/>
                    <a:pt x="500" y="664"/>
                  </a:cubicBezTo>
                  <a:cubicBezTo>
                    <a:pt x="585" y="625"/>
                    <a:pt x="686" y="668"/>
                    <a:pt x="718" y="757"/>
                  </a:cubicBezTo>
                  <a:cubicBezTo>
                    <a:pt x="746" y="842"/>
                    <a:pt x="826" y="904"/>
                    <a:pt x="921" y="905"/>
                  </a:cubicBezTo>
                  <a:cubicBezTo>
                    <a:pt x="1041" y="907"/>
                    <a:pt x="1140" y="811"/>
                    <a:pt x="1142" y="691"/>
                  </a:cubicBezTo>
                  <a:cubicBezTo>
                    <a:pt x="1143" y="570"/>
                    <a:pt x="1047" y="472"/>
                    <a:pt x="927" y="47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8000">
                  <a:schemeClr val="bg1"/>
                </a:gs>
                <a:gs pos="100000">
                  <a:srgbClr val="D9E3EC"/>
                </a:gs>
              </a:gsLst>
              <a:lin ang="21552000" scaled="0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h="127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718716" y="3226764"/>
            <a:ext cx="1481640" cy="1937600"/>
            <a:chOff x="5686665" y="3604393"/>
            <a:chExt cx="1481640" cy="1937600"/>
          </a:xfrm>
        </p:grpSpPr>
        <p:sp>
          <p:nvSpPr>
            <p:cNvPr id="59" name="Oval 83"/>
            <p:cNvSpPr>
              <a:spLocks noChangeArrowheads="1"/>
            </p:cNvSpPr>
            <p:nvPr/>
          </p:nvSpPr>
          <p:spPr bwMode="auto">
            <a:xfrm>
              <a:off x="5686665" y="3604393"/>
              <a:ext cx="1481640" cy="1481635"/>
            </a:xfrm>
            <a:prstGeom prst="ellipse">
              <a:avLst/>
            </a:prstGeom>
            <a:gradFill>
              <a:gsLst>
                <a:gs pos="100000">
                  <a:srgbClr val="356B96">
                    <a:alpha val="0"/>
                  </a:srgbClr>
                </a:gs>
                <a:gs pos="0">
                  <a:srgbClr val="356B96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softEdge rad="2540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34"/>
            <p:cNvSpPr>
              <a:spLocks/>
            </p:cNvSpPr>
            <p:nvPr/>
          </p:nvSpPr>
          <p:spPr bwMode="auto">
            <a:xfrm>
              <a:off x="5707179" y="3783639"/>
              <a:ext cx="1250335" cy="1758354"/>
            </a:xfrm>
            <a:custGeom>
              <a:avLst/>
              <a:gdLst>
                <a:gd name="T0" fmla="*/ 242 w 469"/>
                <a:gd name="T1" fmla="*/ 522 h 660"/>
                <a:gd name="T2" fmla="*/ 238 w 469"/>
                <a:gd name="T3" fmla="*/ 499 h 660"/>
                <a:gd name="T4" fmla="*/ 305 w 469"/>
                <a:gd name="T5" fmla="*/ 387 h 660"/>
                <a:gd name="T6" fmla="*/ 305 w 469"/>
                <a:gd name="T7" fmla="*/ 387 h 660"/>
                <a:gd name="T8" fmla="*/ 458 w 469"/>
                <a:gd name="T9" fmla="*/ 180 h 660"/>
                <a:gd name="T10" fmla="*/ 248 w 469"/>
                <a:gd name="T11" fmla="*/ 11 h 660"/>
                <a:gd name="T12" fmla="*/ 80 w 469"/>
                <a:gd name="T13" fmla="*/ 221 h 660"/>
                <a:gd name="T14" fmla="*/ 108 w 469"/>
                <a:gd name="T15" fmla="*/ 302 h 660"/>
                <a:gd name="T16" fmla="*/ 72 w 469"/>
                <a:gd name="T17" fmla="*/ 427 h 660"/>
                <a:gd name="T18" fmla="*/ 5 w 469"/>
                <a:gd name="T19" fmla="*/ 548 h 660"/>
                <a:gd name="T20" fmla="*/ 137 w 469"/>
                <a:gd name="T21" fmla="*/ 653 h 660"/>
                <a:gd name="T22" fmla="*/ 242 w 469"/>
                <a:gd name="T23" fmla="*/ 522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9" h="660">
                  <a:moveTo>
                    <a:pt x="242" y="522"/>
                  </a:moveTo>
                  <a:cubicBezTo>
                    <a:pt x="242" y="514"/>
                    <a:pt x="240" y="506"/>
                    <a:pt x="238" y="499"/>
                  </a:cubicBezTo>
                  <a:cubicBezTo>
                    <a:pt x="223" y="449"/>
                    <a:pt x="254" y="397"/>
                    <a:pt x="305" y="387"/>
                  </a:cubicBezTo>
                  <a:cubicBezTo>
                    <a:pt x="305" y="387"/>
                    <a:pt x="305" y="387"/>
                    <a:pt x="305" y="387"/>
                  </a:cubicBezTo>
                  <a:cubicBezTo>
                    <a:pt x="402" y="369"/>
                    <a:pt x="469" y="279"/>
                    <a:pt x="458" y="180"/>
                  </a:cubicBezTo>
                  <a:cubicBezTo>
                    <a:pt x="447" y="75"/>
                    <a:pt x="353" y="0"/>
                    <a:pt x="248" y="11"/>
                  </a:cubicBezTo>
                  <a:cubicBezTo>
                    <a:pt x="144" y="22"/>
                    <a:pt x="68" y="116"/>
                    <a:pt x="80" y="221"/>
                  </a:cubicBezTo>
                  <a:cubicBezTo>
                    <a:pt x="83" y="251"/>
                    <a:pt x="93" y="279"/>
                    <a:pt x="108" y="302"/>
                  </a:cubicBezTo>
                  <a:cubicBezTo>
                    <a:pt x="135" y="346"/>
                    <a:pt x="119" y="404"/>
                    <a:pt x="72" y="427"/>
                  </a:cubicBezTo>
                  <a:cubicBezTo>
                    <a:pt x="28" y="448"/>
                    <a:pt x="0" y="496"/>
                    <a:pt x="5" y="548"/>
                  </a:cubicBezTo>
                  <a:cubicBezTo>
                    <a:pt x="13" y="613"/>
                    <a:pt x="71" y="660"/>
                    <a:pt x="137" y="653"/>
                  </a:cubicBezTo>
                  <a:cubicBezTo>
                    <a:pt x="202" y="646"/>
                    <a:pt x="250" y="587"/>
                    <a:pt x="242" y="522"/>
                  </a:cubicBezTo>
                  <a:close/>
                </a:path>
              </a:pathLst>
            </a:custGeom>
            <a:solidFill>
              <a:srgbClr val="8E9B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35"/>
            <p:cNvSpPr>
              <a:spLocks/>
            </p:cNvSpPr>
            <p:nvPr/>
          </p:nvSpPr>
          <p:spPr bwMode="auto">
            <a:xfrm>
              <a:off x="5701547" y="3773501"/>
              <a:ext cx="1250335" cy="1760607"/>
            </a:xfrm>
            <a:custGeom>
              <a:avLst/>
              <a:gdLst>
                <a:gd name="T0" fmla="*/ 242 w 469"/>
                <a:gd name="T1" fmla="*/ 522 h 661"/>
                <a:gd name="T2" fmla="*/ 238 w 469"/>
                <a:gd name="T3" fmla="*/ 500 h 661"/>
                <a:gd name="T4" fmla="*/ 305 w 469"/>
                <a:gd name="T5" fmla="*/ 388 h 661"/>
                <a:gd name="T6" fmla="*/ 305 w 469"/>
                <a:gd name="T7" fmla="*/ 388 h 661"/>
                <a:gd name="T8" fmla="*/ 458 w 469"/>
                <a:gd name="T9" fmla="*/ 180 h 661"/>
                <a:gd name="T10" fmla="*/ 248 w 469"/>
                <a:gd name="T11" fmla="*/ 12 h 661"/>
                <a:gd name="T12" fmla="*/ 80 w 469"/>
                <a:gd name="T13" fmla="*/ 222 h 661"/>
                <a:gd name="T14" fmla="*/ 108 w 469"/>
                <a:gd name="T15" fmla="*/ 303 h 661"/>
                <a:gd name="T16" fmla="*/ 72 w 469"/>
                <a:gd name="T17" fmla="*/ 428 h 661"/>
                <a:gd name="T18" fmla="*/ 5 w 469"/>
                <a:gd name="T19" fmla="*/ 548 h 661"/>
                <a:gd name="T20" fmla="*/ 137 w 469"/>
                <a:gd name="T21" fmla="*/ 654 h 661"/>
                <a:gd name="T22" fmla="*/ 242 w 469"/>
                <a:gd name="T23" fmla="*/ 522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9" h="661">
                  <a:moveTo>
                    <a:pt x="242" y="522"/>
                  </a:moveTo>
                  <a:cubicBezTo>
                    <a:pt x="242" y="515"/>
                    <a:pt x="240" y="507"/>
                    <a:pt x="238" y="500"/>
                  </a:cubicBezTo>
                  <a:cubicBezTo>
                    <a:pt x="223" y="450"/>
                    <a:pt x="254" y="398"/>
                    <a:pt x="305" y="388"/>
                  </a:cubicBezTo>
                  <a:cubicBezTo>
                    <a:pt x="305" y="388"/>
                    <a:pt x="305" y="388"/>
                    <a:pt x="305" y="388"/>
                  </a:cubicBezTo>
                  <a:cubicBezTo>
                    <a:pt x="402" y="369"/>
                    <a:pt x="469" y="280"/>
                    <a:pt x="458" y="180"/>
                  </a:cubicBezTo>
                  <a:cubicBezTo>
                    <a:pt x="447" y="76"/>
                    <a:pt x="353" y="0"/>
                    <a:pt x="248" y="12"/>
                  </a:cubicBezTo>
                  <a:cubicBezTo>
                    <a:pt x="144" y="23"/>
                    <a:pt x="68" y="117"/>
                    <a:pt x="80" y="222"/>
                  </a:cubicBezTo>
                  <a:cubicBezTo>
                    <a:pt x="83" y="252"/>
                    <a:pt x="93" y="279"/>
                    <a:pt x="108" y="303"/>
                  </a:cubicBezTo>
                  <a:cubicBezTo>
                    <a:pt x="135" y="347"/>
                    <a:pt x="118" y="405"/>
                    <a:pt x="72" y="428"/>
                  </a:cubicBezTo>
                  <a:cubicBezTo>
                    <a:pt x="28" y="449"/>
                    <a:pt x="0" y="497"/>
                    <a:pt x="5" y="548"/>
                  </a:cubicBezTo>
                  <a:cubicBezTo>
                    <a:pt x="12" y="614"/>
                    <a:pt x="71" y="661"/>
                    <a:pt x="137" y="654"/>
                  </a:cubicBezTo>
                  <a:cubicBezTo>
                    <a:pt x="202" y="647"/>
                    <a:pt x="250" y="588"/>
                    <a:pt x="242" y="5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12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矩形 1"/>
          <p:cNvSpPr>
            <a:spLocks noChangeArrowheads="1"/>
          </p:cNvSpPr>
          <p:nvPr/>
        </p:nvSpPr>
        <p:spPr bwMode="auto">
          <a:xfrm>
            <a:off x="879763" y="2051672"/>
            <a:ext cx="2859266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1005164" y="1905882"/>
            <a:ext cx="2664296" cy="0"/>
          </a:xfrm>
          <a:prstGeom prst="line">
            <a:avLst/>
          </a:prstGeom>
          <a:ln w="539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82006" y="5907307"/>
            <a:ext cx="2787454" cy="0"/>
          </a:xfrm>
          <a:prstGeom prst="line">
            <a:avLst/>
          </a:prstGeom>
          <a:ln w="539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152428" y="3087572"/>
            <a:ext cx="1192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1" name="矩形 1"/>
          <p:cNvSpPr>
            <a:spLocks noChangeArrowheads="1"/>
          </p:cNvSpPr>
          <p:nvPr/>
        </p:nvSpPr>
        <p:spPr bwMode="auto">
          <a:xfrm>
            <a:off x="5797198" y="2732759"/>
            <a:ext cx="3878717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标题一</a:t>
            </a:r>
            <a:endParaRPr lang="zh-CN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矩形 1"/>
          <p:cNvSpPr>
            <a:spLocks noChangeArrowheads="1"/>
          </p:cNvSpPr>
          <p:nvPr/>
        </p:nvSpPr>
        <p:spPr bwMode="auto">
          <a:xfrm>
            <a:off x="3941803" y="4614449"/>
            <a:ext cx="387871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endParaRPr lang="zh-CN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1"/>
          <p:cNvSpPr>
            <a:spLocks noChangeArrowheads="1"/>
          </p:cNvSpPr>
          <p:nvPr/>
        </p:nvSpPr>
        <p:spPr bwMode="auto">
          <a:xfrm>
            <a:off x="7428563" y="5031702"/>
            <a:ext cx="108690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标题三</a:t>
            </a:r>
            <a:endParaRPr lang="zh-CN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1"/>
          <p:cNvSpPr>
            <a:spLocks noChangeArrowheads="1"/>
          </p:cNvSpPr>
          <p:nvPr/>
        </p:nvSpPr>
        <p:spPr bwMode="auto">
          <a:xfrm>
            <a:off x="10355170" y="1700808"/>
            <a:ext cx="111717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标题四</a:t>
            </a:r>
            <a:endParaRPr lang="zh-CN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1"/>
          <p:cNvSpPr>
            <a:spLocks noChangeArrowheads="1"/>
          </p:cNvSpPr>
          <p:nvPr/>
        </p:nvSpPr>
        <p:spPr bwMode="auto">
          <a:xfrm>
            <a:off x="9212624" y="3428477"/>
            <a:ext cx="4845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Broadway" panose="04040905080B02020502" pitchFamily="82" charset="0"/>
                <a:ea typeface="微软雅黑" pitchFamily="34" charset="-122"/>
              </a:rPr>
              <a:t>01</a:t>
            </a:r>
            <a:endParaRPr lang="zh-CN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Broadway" panose="04040905080B02020502" pitchFamily="82" charset="0"/>
              <a:ea typeface="微软雅黑" pitchFamily="34" charset="-122"/>
            </a:endParaRPr>
          </a:p>
        </p:txBody>
      </p:sp>
      <p:sp>
        <p:nvSpPr>
          <p:cNvPr id="76" name="矩形 1"/>
          <p:cNvSpPr>
            <a:spLocks noChangeArrowheads="1"/>
          </p:cNvSpPr>
          <p:nvPr/>
        </p:nvSpPr>
        <p:spPr bwMode="auto">
          <a:xfrm>
            <a:off x="8804756" y="4484508"/>
            <a:ext cx="4936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oadway" panose="04040905080B02020502" pitchFamily="82" charset="0"/>
                <a:ea typeface="微软雅黑" pitchFamily="34" charset="-122"/>
              </a:rPr>
              <a:t>02</a:t>
            </a:r>
            <a:endParaRPr lang="zh-CN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Broadway" panose="04040905080B02020502" pitchFamily="82" charset="0"/>
              <a:ea typeface="微软雅黑" pitchFamily="34" charset="-122"/>
            </a:endParaRPr>
          </a:p>
        </p:txBody>
      </p:sp>
      <p:sp>
        <p:nvSpPr>
          <p:cNvPr id="77" name="矩形 1"/>
          <p:cNvSpPr>
            <a:spLocks noChangeArrowheads="1"/>
          </p:cNvSpPr>
          <p:nvPr/>
        </p:nvSpPr>
        <p:spPr bwMode="auto">
          <a:xfrm>
            <a:off x="5341100" y="2173206"/>
            <a:ext cx="88426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oadway" panose="04040905080B02020502" pitchFamily="82" charset="0"/>
                <a:ea typeface="微软雅黑" pitchFamily="34" charset="-122"/>
              </a:rPr>
              <a:t>01</a:t>
            </a:r>
            <a:endParaRPr lang="zh-CN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Broadway" panose="04040905080B02020502" pitchFamily="82" charset="0"/>
              <a:ea typeface="微软雅黑" pitchFamily="34" charset="-122"/>
            </a:endParaRPr>
          </a:p>
        </p:txBody>
      </p:sp>
      <p:sp>
        <p:nvSpPr>
          <p:cNvPr id="78" name="矩形 1"/>
          <p:cNvSpPr>
            <a:spLocks noChangeArrowheads="1"/>
          </p:cNvSpPr>
          <p:nvPr/>
        </p:nvSpPr>
        <p:spPr bwMode="auto">
          <a:xfrm>
            <a:off x="5089015" y="3406010"/>
            <a:ext cx="4944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roadway" panose="04040905080B02020502" pitchFamily="82" charset="0"/>
                <a:ea typeface="微软雅黑" pitchFamily="34" charset="-122"/>
              </a:rPr>
              <a:t>02</a:t>
            </a:r>
            <a:endParaRPr lang="zh-CN" altLang="zh-CN" sz="1600" b="1" dirty="0">
              <a:solidFill>
                <a:schemeClr val="tx1">
                  <a:lumMod val="65000"/>
                  <a:lumOff val="35000"/>
                </a:schemeClr>
              </a:solidFill>
              <a:latin typeface="Broadway" panose="04040905080B02020502" pitchFamily="82" charset="0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65279" y="3525303"/>
            <a:ext cx="1160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 flipV="1">
            <a:off x="7026329" y="3363811"/>
            <a:ext cx="1346764" cy="4364"/>
          </a:xfrm>
          <a:prstGeom prst="line">
            <a:avLst/>
          </a:prstGeom>
          <a:ln w="53975" cmpd="thickThin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5385298" y="5338536"/>
            <a:ext cx="1160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 flipV="1">
            <a:off x="5246348" y="5177044"/>
            <a:ext cx="1346764" cy="4364"/>
          </a:xfrm>
          <a:prstGeom prst="line">
            <a:avLst/>
          </a:prstGeom>
          <a:ln w="53975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/>
          <p:cNvSpPr txBox="1"/>
          <p:nvPr/>
        </p:nvSpPr>
        <p:spPr>
          <a:xfrm>
            <a:off x="7485260" y="5725541"/>
            <a:ext cx="1160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7458522" y="5624833"/>
            <a:ext cx="1100302" cy="0"/>
          </a:xfrm>
          <a:prstGeom prst="line">
            <a:avLst/>
          </a:prstGeom>
          <a:ln w="53975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/>
          <p:cNvSpPr txBox="1"/>
          <p:nvPr/>
        </p:nvSpPr>
        <p:spPr>
          <a:xfrm>
            <a:off x="10386207" y="2463693"/>
            <a:ext cx="1160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10281758" y="2275604"/>
            <a:ext cx="1264589" cy="0"/>
          </a:xfrm>
          <a:prstGeom prst="line">
            <a:avLst/>
          </a:prstGeom>
          <a:ln w="53975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04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605</TotalTime>
  <Words>95</Words>
  <Application>Microsoft Office PowerPoint</Application>
  <PresentationFormat>宽屏</PresentationFormat>
  <Paragraphs>18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华文细黑</vt:lpstr>
      <vt:lpstr>宋体</vt:lpstr>
      <vt:lpstr>微软雅黑</vt:lpstr>
      <vt:lpstr>Arial</vt:lpstr>
      <vt:lpstr>Broadway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朱佩</dc:creator>
  <cp:lastModifiedBy>朱佩</cp:lastModifiedBy>
  <cp:revision>47</cp:revision>
  <dcterms:created xsi:type="dcterms:W3CDTF">2013-11-19T13:05:53Z</dcterms:created>
  <dcterms:modified xsi:type="dcterms:W3CDTF">2013-11-29T08:06:12Z</dcterms:modified>
</cp:coreProperties>
</file>