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483" r:id="rId2"/>
    <p:sldId id="488" r:id="rId3"/>
  </p:sldIdLst>
  <p:sldSz cx="9144000" cy="5143500" type="screen16x9"/>
  <p:notesSz cx="6858000" cy="9144000"/>
  <p:custDataLst>
    <p:tags r:id="rId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527" userDrawn="1">
          <p15:clr>
            <a:srgbClr val="A4A3A4"/>
          </p15:clr>
        </p15:guide>
        <p15:guide id="2" orient="horz" pos="305">
          <p15:clr>
            <a:srgbClr val="A4A3A4"/>
          </p15:clr>
        </p15:guide>
        <p15:guide id="3" orient="horz" pos="2663">
          <p15:clr>
            <a:srgbClr val="A4A3A4"/>
          </p15:clr>
        </p15:guide>
        <p15:guide id="4" orient="horz" pos="1608">
          <p15:clr>
            <a:srgbClr val="A4A3A4"/>
          </p15:clr>
        </p15:guide>
        <p15:guide id="5" pos="2744" userDrawn="1">
          <p15:clr>
            <a:srgbClr val="A4A3A4"/>
          </p15:clr>
        </p15:guide>
        <p15:guide id="6" pos="5738">
          <p15:clr>
            <a:srgbClr val="A4A3A4"/>
          </p15:clr>
        </p15:guide>
        <p15:guide id="7" pos="385">
          <p15:clr>
            <a:srgbClr val="A4A3A4"/>
          </p15:clr>
        </p15:guide>
        <p15:guide id="8" pos="5375">
          <p15:clr>
            <a:srgbClr val="A4A3A4"/>
          </p15:clr>
        </p15:guide>
        <p15:guide id="9" pos="35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2F0B"/>
    <a:srgbClr val="E64310"/>
    <a:srgbClr val="0B6962"/>
    <a:srgbClr val="0D7971"/>
    <a:srgbClr val="13B9AD"/>
    <a:srgbClr val="9E1643"/>
    <a:srgbClr val="E32D6A"/>
    <a:srgbClr val="EB3807"/>
    <a:srgbClr val="EB9F07"/>
    <a:srgbClr val="CD7C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00" autoAdjust="0"/>
    <p:restoredTop sz="92025" autoAdjust="0"/>
  </p:normalViewPr>
  <p:slideViewPr>
    <p:cSldViewPr>
      <p:cViewPr>
        <p:scale>
          <a:sx n="100" d="100"/>
          <a:sy n="100" d="100"/>
        </p:scale>
        <p:origin x="-942" y="-180"/>
      </p:cViewPr>
      <p:guideLst>
        <p:guide orient="horz" pos="2482"/>
        <p:guide orient="horz" pos="305"/>
        <p:guide orient="horz" pos="2663"/>
        <p:guide orient="horz" pos="1620"/>
        <p:guide pos="2744"/>
        <p:guide pos="5738"/>
        <p:guide pos="385"/>
        <p:guide pos="5375"/>
        <p:guide pos="351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180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7048534-8C87-48A9-B5A6-F871402CFA72}" type="datetimeFigureOut">
              <a:rPr lang="zh-CN" altLang="en-US"/>
              <a:pPr>
                <a:defRPr/>
              </a:pPr>
              <a:t>2013-12-8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4D5D304-3980-49D4-9CFC-851B98882A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669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 userDrawn="1"/>
        </p:nvGrpSpPr>
        <p:grpSpPr bwMode="auto">
          <a:xfrm>
            <a:off x="0" y="4765675"/>
            <a:ext cx="9163050" cy="377825"/>
            <a:chOff x="0" y="4681728"/>
            <a:chExt cx="9163025" cy="377952"/>
          </a:xfrm>
        </p:grpSpPr>
        <p:sp>
          <p:nvSpPr>
            <p:cNvPr id="3" name="矩形 2"/>
            <p:cNvSpPr/>
            <p:nvPr/>
          </p:nvSpPr>
          <p:spPr>
            <a:xfrm>
              <a:off x="0" y="4681728"/>
              <a:ext cx="9163025" cy="37795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785201" y="4681728"/>
              <a:ext cx="377824" cy="377952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4681728"/>
              <a:ext cx="377824" cy="377952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8910592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125391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" name="TextBox 16"/>
          <p:cNvSpPr txBox="1">
            <a:spLocks noChangeArrowheads="1"/>
          </p:cNvSpPr>
          <p:nvPr userDrawn="1"/>
        </p:nvSpPr>
        <p:spPr bwMode="auto">
          <a:xfrm>
            <a:off x="4203700" y="4824413"/>
            <a:ext cx="7366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1100" smtClean="0">
                <a:solidFill>
                  <a:schemeClr val="bg1"/>
                </a:solidFill>
                <a:latin typeface="Bebas" pitchFamily="2" charset="0"/>
                <a:cs typeface="Arial" pitchFamily="34" charset="0"/>
              </a:rPr>
              <a:t>RAPIDPPT</a:t>
            </a:r>
            <a:endParaRPr lang="zh-CN" altLang="en-US" sz="1100" smtClean="0">
              <a:solidFill>
                <a:schemeClr val="bg1"/>
              </a:solidFill>
              <a:latin typeface="Bebas" pitchFamily="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298244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AFA5B47-3A8B-4DCA-A5FF-4C2437EDF16D}" type="datetimeFigureOut">
              <a:rPr lang="zh-CN" altLang="en-US"/>
              <a:pPr>
                <a:defRPr/>
              </a:pPr>
              <a:t>2013-12-8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D047A38-DD82-498D-992D-DB3B09A9AD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975108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986F307-3BC8-4C91-AD05-CB781E088601}" type="datetimeFigureOut">
              <a:rPr lang="zh-CN" altLang="en-US"/>
              <a:pPr>
                <a:defRPr/>
              </a:pPr>
              <a:t>2013-12-8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774ADAA-1259-46B0-A9F2-F436151C96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811576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F992F31-1F69-4220-BCED-7F74002D9B8F}" type="datetimeFigureOut">
              <a:rPr lang="zh-CN" altLang="en-US"/>
              <a:pPr>
                <a:defRPr/>
              </a:pPr>
              <a:t>2013-12-8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2843891-1863-45D7-8C1C-EF54FC7381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267939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796118F-6E1B-4A6D-9139-6CB1944A3211}" type="datetimeFigureOut">
              <a:rPr lang="zh-CN" altLang="en-US"/>
              <a:pPr>
                <a:defRPr/>
              </a:pPr>
              <a:t>2013-12-8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55E5B3F-B7B6-4472-9D12-D38F700274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899379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65FD6DF-3634-4324-A5CF-3F1F2D04E1A4}" type="datetimeFigureOut">
              <a:rPr lang="zh-CN" altLang="en-US"/>
              <a:pPr>
                <a:defRPr/>
              </a:pPr>
              <a:t>2013-12-8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DC5461B-A2AF-4666-91DB-7BF22238D3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85576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A00D5C9-068F-48EA-9C52-C07DB866EE47}" type="datetimeFigureOut">
              <a:rPr lang="zh-CN" altLang="en-US"/>
              <a:pPr>
                <a:defRPr/>
              </a:pPr>
              <a:t>2013-12-8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8768AE4-94CB-4E0E-B51A-37E8B04252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167279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CEA0A13-B101-4C91-AB70-987CA48D141C}" type="datetimeFigureOut">
              <a:rPr lang="zh-CN" altLang="en-US"/>
              <a:pPr>
                <a:defRPr/>
              </a:pPr>
              <a:t>2013-12-8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97936A4-4DCC-4CB3-9B50-7679B9D283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67927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28C039D-FAD2-4993-ABEE-2988D67BCCFA}" type="datetimeFigureOut">
              <a:rPr lang="zh-CN" altLang="en-US"/>
              <a:pPr>
                <a:defRPr/>
              </a:pPr>
              <a:t>2013-12-8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E005E5A-1DE1-4684-A14F-7E06440371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520401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C785DD-53D5-45C3-8366-AB167AA86D3C}" type="datetimeFigureOut">
              <a:rPr lang="zh-CN" altLang="en-US"/>
              <a:pPr>
                <a:defRPr/>
              </a:pPr>
              <a:t>2013-12-8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A50050A-D7F8-4925-BA1F-1DD3497EEA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380178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F4512FF-520C-4CA4-BAD8-8F3BC5C64BE6}" type="datetimeFigureOut">
              <a:rPr lang="zh-CN" altLang="en-US"/>
              <a:pPr>
                <a:defRPr/>
              </a:pPr>
              <a:t>2013-12-8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A25DD9B-77F0-47DE-827F-949A817DE4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58543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C:\Users\chenkui\Desktop\未命名的-1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3" name="Picture 798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bg1">
                <a:lumMod val="5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95" y="2608786"/>
            <a:ext cx="9274115" cy="2754372"/>
          </a:xfrm>
          <a:prstGeom prst="rect">
            <a:avLst/>
          </a:prstGeom>
          <a:noFill/>
          <a:ln>
            <a:noFill/>
          </a:ln>
          <a:effectLst/>
        </p:spPr>
      </p:pic>
      <p:grpSp>
        <p:nvGrpSpPr>
          <p:cNvPr id="4" name="组合 9"/>
          <p:cNvGrpSpPr>
            <a:grpSpLocks/>
          </p:cNvGrpSpPr>
          <p:nvPr/>
        </p:nvGrpSpPr>
        <p:grpSpPr bwMode="auto">
          <a:xfrm flipH="1">
            <a:off x="9039984" y="291010"/>
            <a:ext cx="104015" cy="466319"/>
            <a:chOff x="7668348" y="242094"/>
            <a:chExt cx="98744" cy="564356"/>
          </a:xfrm>
        </p:grpSpPr>
        <p:sp>
          <p:nvSpPr>
            <p:cNvPr id="5" name="矩形 4"/>
            <p:cNvSpPr/>
            <p:nvPr/>
          </p:nvSpPr>
          <p:spPr>
            <a:xfrm>
              <a:off x="7668348" y="242468"/>
              <a:ext cx="62748" cy="564610"/>
            </a:xfrm>
            <a:prstGeom prst="rect">
              <a:avLst/>
            </a:prstGeom>
            <a:solidFill>
              <a:srgbClr val="5B6C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7767827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18"/>
          <p:cNvSpPr txBox="1">
            <a:spLocks noChangeArrowheads="1"/>
          </p:cNvSpPr>
          <p:nvPr/>
        </p:nvSpPr>
        <p:spPr bwMode="auto">
          <a:xfrm>
            <a:off x="6353346" y="401057"/>
            <a:ext cx="19800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latin typeface="黑体" pitchFamily="2" charset="-122"/>
                <a:ea typeface="黑体" pitchFamily="2" charset="-122"/>
              </a:rPr>
              <a:t>环形六项质感商务目录</a:t>
            </a:r>
            <a:endParaRPr lang="zh-CN" altLang="en-US" sz="1400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9" name="Picture 2" descr="C:\Users\chenkui\Desktop\PPT图表研究院-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290"/>
          <a:stretch/>
        </p:blipFill>
        <p:spPr bwMode="auto">
          <a:xfrm>
            <a:off x="8388424" y="267494"/>
            <a:ext cx="466252" cy="451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 bwMode="auto">
          <a:xfrm>
            <a:off x="467544" y="267494"/>
            <a:ext cx="49083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图表研究</a:t>
            </a: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院</a:t>
            </a:r>
            <a:r>
              <a:rPr lang="en-US" altLang="zh-CN" dirty="0" smtClean="0">
                <a:latin typeface="黑体" pitchFamily="2" charset="-122"/>
                <a:ea typeface="黑体" pitchFamily="2" charset="-122"/>
              </a:rPr>
              <a:t>—</a:t>
            </a: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图表制作</a:t>
            </a:r>
            <a:r>
              <a:rPr lang="en-US" altLang="zh-CN" dirty="0" smtClean="0">
                <a:latin typeface="黑体" pitchFamily="2" charset="-122"/>
                <a:ea typeface="黑体" pitchFamily="2" charset="-122"/>
              </a:rPr>
              <a:t>2-2</a:t>
            </a:r>
            <a:endParaRPr lang="zh-CN" altLang="en-US" dirty="0"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12" name="组合 3"/>
          <p:cNvGrpSpPr>
            <a:grpSpLocks/>
          </p:cNvGrpSpPr>
          <p:nvPr/>
        </p:nvGrpSpPr>
        <p:grpSpPr bwMode="auto">
          <a:xfrm>
            <a:off x="0" y="242515"/>
            <a:ext cx="479192" cy="563309"/>
            <a:chOff x="0" y="242094"/>
            <a:chExt cx="480244" cy="564356"/>
          </a:xfrm>
        </p:grpSpPr>
        <p:sp>
          <p:nvSpPr>
            <p:cNvPr id="13" name="矩形 12"/>
            <p:cNvSpPr/>
            <p:nvPr/>
          </p:nvSpPr>
          <p:spPr>
            <a:xfrm>
              <a:off x="0" y="242468"/>
              <a:ext cx="425449" cy="564610"/>
            </a:xfrm>
            <a:prstGeom prst="rect">
              <a:avLst/>
            </a:prstGeom>
            <a:solidFill>
              <a:srgbClr val="5B6C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81012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5" name="组合 15"/>
          <p:cNvGrpSpPr>
            <a:grpSpLocks/>
          </p:cNvGrpSpPr>
          <p:nvPr/>
        </p:nvGrpSpPr>
        <p:grpSpPr bwMode="auto">
          <a:xfrm>
            <a:off x="0" y="4765675"/>
            <a:ext cx="9163050" cy="377825"/>
            <a:chOff x="0" y="4681728"/>
            <a:chExt cx="9163025" cy="377952"/>
          </a:xfrm>
        </p:grpSpPr>
        <p:sp>
          <p:nvSpPr>
            <p:cNvPr id="276" name="矩形 275"/>
            <p:cNvSpPr/>
            <p:nvPr/>
          </p:nvSpPr>
          <p:spPr>
            <a:xfrm>
              <a:off x="0" y="4681728"/>
              <a:ext cx="9163025" cy="37795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7" name="矩形 276"/>
            <p:cNvSpPr/>
            <p:nvPr/>
          </p:nvSpPr>
          <p:spPr>
            <a:xfrm>
              <a:off x="8785201" y="4681728"/>
              <a:ext cx="377824" cy="377952"/>
            </a:xfrm>
            <a:prstGeom prst="rect">
              <a:avLst/>
            </a:prstGeom>
            <a:solidFill>
              <a:srgbClr val="5B6C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8" name="矩形 277"/>
            <p:cNvSpPr/>
            <p:nvPr/>
          </p:nvSpPr>
          <p:spPr>
            <a:xfrm>
              <a:off x="0" y="4681728"/>
              <a:ext cx="377824" cy="377952"/>
            </a:xfrm>
            <a:prstGeom prst="rect">
              <a:avLst/>
            </a:prstGeom>
            <a:solidFill>
              <a:srgbClr val="5B6C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8910592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16200000">
              <a:off x="125391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81" name="TextBox 16"/>
          <p:cNvSpPr txBox="1">
            <a:spLocks noChangeArrowheads="1"/>
          </p:cNvSpPr>
          <p:nvPr/>
        </p:nvSpPr>
        <p:spPr bwMode="auto">
          <a:xfrm>
            <a:off x="3934367" y="4794269"/>
            <a:ext cx="135165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cs typeface="Arial" charset="0"/>
              </a:rPr>
              <a:t>Thinking </a:t>
            </a:r>
            <a:r>
              <a:rPr lang="zh-CN" altLang="en-US" sz="1400" dirty="0">
                <a:solidFill>
                  <a:schemeClr val="bg1"/>
                </a:solidFill>
                <a:latin typeface="Bebas" pitchFamily="2" charset="0"/>
                <a:cs typeface="Arial" charset="0"/>
              </a:rPr>
              <a:t>作品</a:t>
            </a:r>
          </a:p>
        </p:txBody>
      </p:sp>
      <p:grpSp>
        <p:nvGrpSpPr>
          <p:cNvPr id="1690" name="组合 1689"/>
          <p:cNvGrpSpPr/>
          <p:nvPr/>
        </p:nvGrpSpPr>
        <p:grpSpPr>
          <a:xfrm>
            <a:off x="4275402" y="3268274"/>
            <a:ext cx="1180394" cy="1180392"/>
            <a:chOff x="1660269" y="1102929"/>
            <a:chExt cx="1016170" cy="1016168"/>
          </a:xfrm>
        </p:grpSpPr>
        <p:sp>
          <p:nvSpPr>
            <p:cNvPr id="1691" name="椭圆 1690"/>
            <p:cNvSpPr/>
            <p:nvPr/>
          </p:nvSpPr>
          <p:spPr>
            <a:xfrm>
              <a:off x="1660269" y="1102929"/>
              <a:ext cx="1016170" cy="101616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2" name="椭圆 1691"/>
            <p:cNvSpPr/>
            <p:nvPr/>
          </p:nvSpPr>
          <p:spPr>
            <a:xfrm>
              <a:off x="1670712" y="1119063"/>
              <a:ext cx="930615" cy="93061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9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scene3d>
              <a:camera prst="orthographicFront"/>
              <a:lightRig rig="flat" dir="t">
                <a:rot lat="0" lon="0" rev="5400000"/>
              </a:lightRig>
            </a:scene3d>
            <a:sp3d prstMaterial="plastic">
              <a:bevelT w="12700" h="12700" prst="convex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28" name="组合 1727"/>
          <p:cNvGrpSpPr/>
          <p:nvPr/>
        </p:nvGrpSpPr>
        <p:grpSpPr>
          <a:xfrm>
            <a:off x="3025686" y="3274429"/>
            <a:ext cx="1180394" cy="1180392"/>
            <a:chOff x="1660269" y="1102929"/>
            <a:chExt cx="1016170" cy="1016168"/>
          </a:xfrm>
        </p:grpSpPr>
        <p:sp>
          <p:nvSpPr>
            <p:cNvPr id="1729" name="椭圆 1728"/>
            <p:cNvSpPr/>
            <p:nvPr/>
          </p:nvSpPr>
          <p:spPr>
            <a:xfrm>
              <a:off x="1660269" y="1102929"/>
              <a:ext cx="1016170" cy="101616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0" name="椭圆 1729"/>
            <p:cNvSpPr/>
            <p:nvPr/>
          </p:nvSpPr>
          <p:spPr>
            <a:xfrm>
              <a:off x="1670712" y="1119063"/>
              <a:ext cx="930615" cy="93061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9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scene3d>
              <a:camera prst="orthographicFront"/>
              <a:lightRig rig="flat" dir="t">
                <a:rot lat="0" lon="0" rev="5400000"/>
              </a:lightRig>
            </a:scene3d>
            <a:sp3d prstMaterial="plastic">
              <a:bevelT w="12700" h="12700" prst="convex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14" name="组合 1713"/>
          <p:cNvGrpSpPr/>
          <p:nvPr/>
        </p:nvGrpSpPr>
        <p:grpSpPr>
          <a:xfrm>
            <a:off x="2416602" y="2151959"/>
            <a:ext cx="1180394" cy="1180392"/>
            <a:chOff x="1660269" y="1102929"/>
            <a:chExt cx="1016170" cy="1016168"/>
          </a:xfrm>
        </p:grpSpPr>
        <p:sp>
          <p:nvSpPr>
            <p:cNvPr id="1715" name="椭圆 1714"/>
            <p:cNvSpPr/>
            <p:nvPr/>
          </p:nvSpPr>
          <p:spPr>
            <a:xfrm>
              <a:off x="1660269" y="1102929"/>
              <a:ext cx="1016170" cy="101616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6" name="椭圆 1715"/>
            <p:cNvSpPr/>
            <p:nvPr/>
          </p:nvSpPr>
          <p:spPr>
            <a:xfrm>
              <a:off x="1670712" y="1119063"/>
              <a:ext cx="930615" cy="93061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9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scene3d>
              <a:camera prst="orthographicFront"/>
              <a:lightRig rig="flat" dir="t">
                <a:rot lat="0" lon="0" rev="5400000"/>
              </a:lightRig>
            </a:scene3d>
            <a:sp3d prstMaterial="plastic">
              <a:bevelT w="12700" h="12700" prst="convex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4" name="组合 1703"/>
          <p:cNvGrpSpPr/>
          <p:nvPr/>
        </p:nvGrpSpPr>
        <p:grpSpPr>
          <a:xfrm>
            <a:off x="3044354" y="1041167"/>
            <a:ext cx="1180394" cy="1180392"/>
            <a:chOff x="1660269" y="1102929"/>
            <a:chExt cx="1016170" cy="1016168"/>
          </a:xfrm>
        </p:grpSpPr>
        <p:sp>
          <p:nvSpPr>
            <p:cNvPr id="1705" name="椭圆 1704"/>
            <p:cNvSpPr/>
            <p:nvPr/>
          </p:nvSpPr>
          <p:spPr>
            <a:xfrm>
              <a:off x="1660269" y="1102929"/>
              <a:ext cx="1016170" cy="101616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6" name="椭圆 1705"/>
            <p:cNvSpPr/>
            <p:nvPr/>
          </p:nvSpPr>
          <p:spPr>
            <a:xfrm>
              <a:off x="1670712" y="1119063"/>
              <a:ext cx="930615" cy="93061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9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scene3d>
              <a:camera prst="orthographicFront"/>
              <a:lightRig rig="flat" dir="t">
                <a:rot lat="0" lon="0" rev="5400000"/>
              </a:lightRig>
            </a:scene3d>
            <a:sp3d prstMaterial="plastic">
              <a:bevelT w="12700" h="12700" prst="convex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87" name="组合 1686"/>
          <p:cNvGrpSpPr/>
          <p:nvPr/>
        </p:nvGrpSpPr>
        <p:grpSpPr>
          <a:xfrm>
            <a:off x="4314797" y="1048781"/>
            <a:ext cx="1180394" cy="1180392"/>
            <a:chOff x="1660269" y="1102929"/>
            <a:chExt cx="1016170" cy="1016168"/>
          </a:xfrm>
        </p:grpSpPr>
        <p:sp>
          <p:nvSpPr>
            <p:cNvPr id="1688" name="椭圆 1687"/>
            <p:cNvSpPr/>
            <p:nvPr/>
          </p:nvSpPr>
          <p:spPr>
            <a:xfrm>
              <a:off x="1660269" y="1102929"/>
              <a:ext cx="1016170" cy="101616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9" name="椭圆 1688"/>
            <p:cNvSpPr/>
            <p:nvPr/>
          </p:nvSpPr>
          <p:spPr>
            <a:xfrm>
              <a:off x="1670712" y="1119063"/>
              <a:ext cx="930615" cy="93061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9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scene3d>
              <a:camera prst="orthographicFront"/>
              <a:lightRig rig="flat" dir="t">
                <a:rot lat="0" lon="0" rev="5400000"/>
              </a:lightRig>
            </a:scene3d>
            <a:sp3d prstMaterial="plastic">
              <a:bevelT w="12700" h="12700" prst="convex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66" name="组合 1665"/>
          <p:cNvGrpSpPr/>
          <p:nvPr/>
        </p:nvGrpSpPr>
        <p:grpSpPr>
          <a:xfrm>
            <a:off x="4905900" y="2151258"/>
            <a:ext cx="1180394" cy="1180392"/>
            <a:chOff x="1660269" y="1102929"/>
            <a:chExt cx="1016170" cy="1016168"/>
          </a:xfrm>
        </p:grpSpPr>
        <p:sp>
          <p:nvSpPr>
            <p:cNvPr id="1667" name="椭圆 1666"/>
            <p:cNvSpPr/>
            <p:nvPr/>
          </p:nvSpPr>
          <p:spPr>
            <a:xfrm>
              <a:off x="1660269" y="1102929"/>
              <a:ext cx="1016170" cy="101616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8" name="椭圆 1667"/>
            <p:cNvSpPr/>
            <p:nvPr/>
          </p:nvSpPr>
          <p:spPr>
            <a:xfrm>
              <a:off x="1670712" y="1119063"/>
              <a:ext cx="930615" cy="93061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9000">
                  <a:schemeClr val="bg1"/>
                </a:gs>
              </a:gsLst>
              <a:lin ang="2700000" scaled="1"/>
              <a:tileRect/>
            </a:gradFill>
            <a:ln>
              <a:noFill/>
            </a:ln>
            <a:scene3d>
              <a:camera prst="orthographicFront"/>
              <a:lightRig rig="flat" dir="t">
                <a:rot lat="0" lon="0" rev="5400000"/>
              </a:lightRig>
            </a:scene3d>
            <a:sp3d prstMaterial="plastic">
              <a:bevelT w="12700" h="12700" prst="convex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35" name="组合 5634"/>
          <p:cNvGrpSpPr/>
          <p:nvPr/>
        </p:nvGrpSpPr>
        <p:grpSpPr>
          <a:xfrm>
            <a:off x="4966958" y="2205358"/>
            <a:ext cx="1067510" cy="1067508"/>
            <a:chOff x="6044373" y="1062857"/>
            <a:chExt cx="1113598" cy="1113596"/>
          </a:xfrm>
        </p:grpSpPr>
        <p:sp>
          <p:nvSpPr>
            <p:cNvPr id="1652" name="椭圆 1651"/>
            <p:cNvSpPr/>
            <p:nvPr/>
          </p:nvSpPr>
          <p:spPr>
            <a:xfrm>
              <a:off x="6044373" y="1062857"/>
              <a:ext cx="1113598" cy="111359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0" name="椭圆 1649"/>
            <p:cNvSpPr/>
            <p:nvPr/>
          </p:nvSpPr>
          <p:spPr>
            <a:xfrm>
              <a:off x="6088752" y="1117485"/>
              <a:ext cx="955651" cy="955649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52000">
                  <a:schemeClr val="bg1"/>
                </a:gs>
              </a:gsLst>
              <a:lin ang="2700000" scaled="1"/>
            </a:gradFill>
            <a:ln>
              <a:noFill/>
            </a:ln>
            <a:scene3d>
              <a:camera prst="orthographicFront"/>
              <a:lightRig rig="balanced" dir="t">
                <a:rot lat="0" lon="0" rev="4800000"/>
              </a:lightRig>
            </a:scene3d>
            <a:sp3d prstMaterial="dkEdge">
              <a:bevelT w="25400" h="12700" prst="hardEdge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46" name="组合 5645"/>
          <p:cNvGrpSpPr/>
          <p:nvPr/>
        </p:nvGrpSpPr>
        <p:grpSpPr>
          <a:xfrm>
            <a:off x="2442002" y="1029106"/>
            <a:ext cx="1806396" cy="2341229"/>
            <a:chOff x="1259632" y="806451"/>
            <a:chExt cx="1806550" cy="2301676"/>
          </a:xfrm>
        </p:grpSpPr>
        <p:sp>
          <p:nvSpPr>
            <p:cNvPr id="1712" name="Freeform 71920"/>
            <p:cNvSpPr>
              <a:spLocks/>
            </p:cNvSpPr>
            <p:nvPr/>
          </p:nvSpPr>
          <p:spPr bwMode="auto">
            <a:xfrm>
              <a:off x="1364155" y="843558"/>
              <a:ext cx="1702027" cy="2264569"/>
            </a:xfrm>
            <a:custGeom>
              <a:avLst/>
              <a:gdLst>
                <a:gd name="T0" fmla="*/ 968 w 2250"/>
                <a:gd name="T1" fmla="*/ 448 h 3095"/>
                <a:gd name="T2" fmla="*/ 911 w 2250"/>
                <a:gd name="T3" fmla="*/ 1007 h 3095"/>
                <a:gd name="T4" fmla="*/ 843 w 2250"/>
                <a:gd name="T5" fmla="*/ 1366 h 3095"/>
                <a:gd name="T6" fmla="*/ 590 w 2250"/>
                <a:gd name="T7" fmla="*/ 1615 h 3095"/>
                <a:gd name="T8" fmla="*/ 355 w 2250"/>
                <a:gd name="T9" fmla="*/ 1731 h 3095"/>
                <a:gd name="T10" fmla="*/ 176 w 2250"/>
                <a:gd name="T11" fmla="*/ 1948 h 3095"/>
                <a:gd name="T12" fmla="*/ 410 w 2250"/>
                <a:gd name="T13" fmla="*/ 2903 h 3095"/>
                <a:gd name="T14" fmla="*/ 1282 w 2250"/>
                <a:gd name="T15" fmla="*/ 2647 h 3095"/>
                <a:gd name="T16" fmla="*/ 1338 w 2250"/>
                <a:gd name="T17" fmla="*/ 2088 h 3095"/>
                <a:gd name="T18" fmla="*/ 1338 w 2250"/>
                <a:gd name="T19" fmla="*/ 2088 h 3095"/>
                <a:gd name="T20" fmla="*/ 1413 w 2250"/>
                <a:gd name="T21" fmla="*/ 1720 h 3095"/>
                <a:gd name="T22" fmla="*/ 1660 w 2250"/>
                <a:gd name="T23" fmla="*/ 1479 h 3095"/>
                <a:gd name="T24" fmla="*/ 2074 w 2250"/>
                <a:gd name="T25" fmla="*/ 1147 h 3095"/>
                <a:gd name="T26" fmla="*/ 1840 w 2250"/>
                <a:gd name="T27" fmla="*/ 192 h 3095"/>
                <a:gd name="T28" fmla="*/ 968 w 2250"/>
                <a:gd name="T29" fmla="*/ 448 h 3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50" h="3095">
                  <a:moveTo>
                    <a:pt x="968" y="448"/>
                  </a:moveTo>
                  <a:cubicBezTo>
                    <a:pt x="881" y="613"/>
                    <a:pt x="861" y="811"/>
                    <a:pt x="911" y="1007"/>
                  </a:cubicBezTo>
                  <a:cubicBezTo>
                    <a:pt x="936" y="1103"/>
                    <a:pt x="911" y="1238"/>
                    <a:pt x="843" y="1366"/>
                  </a:cubicBezTo>
                  <a:cubicBezTo>
                    <a:pt x="774" y="1498"/>
                    <a:pt x="677" y="1594"/>
                    <a:pt x="590" y="1615"/>
                  </a:cubicBezTo>
                  <a:cubicBezTo>
                    <a:pt x="504" y="1637"/>
                    <a:pt x="425" y="1676"/>
                    <a:pt x="355" y="1731"/>
                  </a:cubicBezTo>
                  <a:cubicBezTo>
                    <a:pt x="281" y="1789"/>
                    <a:pt x="221" y="1862"/>
                    <a:pt x="176" y="1948"/>
                  </a:cubicBezTo>
                  <a:cubicBezTo>
                    <a:pt x="0" y="2282"/>
                    <a:pt x="104" y="2710"/>
                    <a:pt x="410" y="2903"/>
                  </a:cubicBezTo>
                  <a:cubicBezTo>
                    <a:pt x="715" y="3095"/>
                    <a:pt x="1106" y="2980"/>
                    <a:pt x="1282" y="2647"/>
                  </a:cubicBezTo>
                  <a:cubicBezTo>
                    <a:pt x="1371" y="2478"/>
                    <a:pt x="1392" y="2274"/>
                    <a:pt x="1338" y="2088"/>
                  </a:cubicBezTo>
                  <a:cubicBezTo>
                    <a:pt x="1338" y="2088"/>
                    <a:pt x="1338" y="2088"/>
                    <a:pt x="1338" y="2088"/>
                  </a:cubicBezTo>
                  <a:cubicBezTo>
                    <a:pt x="1316" y="1989"/>
                    <a:pt x="1344" y="1851"/>
                    <a:pt x="1413" y="1720"/>
                  </a:cubicBezTo>
                  <a:cubicBezTo>
                    <a:pt x="1482" y="1589"/>
                    <a:pt x="1577" y="1497"/>
                    <a:pt x="1660" y="1479"/>
                  </a:cubicBezTo>
                  <a:cubicBezTo>
                    <a:pt x="1834" y="1437"/>
                    <a:pt x="1985" y="1315"/>
                    <a:pt x="2074" y="1147"/>
                  </a:cubicBezTo>
                  <a:cubicBezTo>
                    <a:pt x="2250" y="813"/>
                    <a:pt x="2145" y="385"/>
                    <a:pt x="1840" y="192"/>
                  </a:cubicBezTo>
                  <a:cubicBezTo>
                    <a:pt x="1535" y="0"/>
                    <a:pt x="1144" y="114"/>
                    <a:pt x="968" y="44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softEdge rad="635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0" name="Freeform 71920"/>
            <p:cNvSpPr>
              <a:spLocks/>
            </p:cNvSpPr>
            <p:nvPr/>
          </p:nvSpPr>
          <p:spPr bwMode="auto">
            <a:xfrm>
              <a:off x="1259632" y="806451"/>
              <a:ext cx="1702027" cy="2264569"/>
            </a:xfrm>
            <a:custGeom>
              <a:avLst/>
              <a:gdLst>
                <a:gd name="T0" fmla="*/ 968 w 2250"/>
                <a:gd name="T1" fmla="*/ 448 h 3095"/>
                <a:gd name="T2" fmla="*/ 911 w 2250"/>
                <a:gd name="T3" fmla="*/ 1007 h 3095"/>
                <a:gd name="T4" fmla="*/ 843 w 2250"/>
                <a:gd name="T5" fmla="*/ 1366 h 3095"/>
                <a:gd name="T6" fmla="*/ 590 w 2250"/>
                <a:gd name="T7" fmla="*/ 1615 h 3095"/>
                <a:gd name="T8" fmla="*/ 355 w 2250"/>
                <a:gd name="T9" fmla="*/ 1731 h 3095"/>
                <a:gd name="T10" fmla="*/ 176 w 2250"/>
                <a:gd name="T11" fmla="*/ 1948 h 3095"/>
                <a:gd name="T12" fmla="*/ 410 w 2250"/>
                <a:gd name="T13" fmla="*/ 2903 h 3095"/>
                <a:gd name="T14" fmla="*/ 1282 w 2250"/>
                <a:gd name="T15" fmla="*/ 2647 h 3095"/>
                <a:gd name="T16" fmla="*/ 1338 w 2250"/>
                <a:gd name="T17" fmla="*/ 2088 h 3095"/>
                <a:gd name="T18" fmla="*/ 1338 w 2250"/>
                <a:gd name="T19" fmla="*/ 2088 h 3095"/>
                <a:gd name="T20" fmla="*/ 1413 w 2250"/>
                <a:gd name="T21" fmla="*/ 1720 h 3095"/>
                <a:gd name="T22" fmla="*/ 1660 w 2250"/>
                <a:gd name="T23" fmla="*/ 1479 h 3095"/>
                <a:gd name="T24" fmla="*/ 2074 w 2250"/>
                <a:gd name="T25" fmla="*/ 1147 h 3095"/>
                <a:gd name="T26" fmla="*/ 1840 w 2250"/>
                <a:gd name="T27" fmla="*/ 192 h 3095"/>
                <a:gd name="T28" fmla="*/ 968 w 2250"/>
                <a:gd name="T29" fmla="*/ 448 h 3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50" h="3095">
                  <a:moveTo>
                    <a:pt x="968" y="448"/>
                  </a:moveTo>
                  <a:cubicBezTo>
                    <a:pt x="881" y="613"/>
                    <a:pt x="861" y="811"/>
                    <a:pt x="911" y="1007"/>
                  </a:cubicBezTo>
                  <a:cubicBezTo>
                    <a:pt x="936" y="1103"/>
                    <a:pt x="911" y="1238"/>
                    <a:pt x="843" y="1366"/>
                  </a:cubicBezTo>
                  <a:cubicBezTo>
                    <a:pt x="774" y="1498"/>
                    <a:pt x="677" y="1594"/>
                    <a:pt x="590" y="1615"/>
                  </a:cubicBezTo>
                  <a:cubicBezTo>
                    <a:pt x="504" y="1637"/>
                    <a:pt x="425" y="1676"/>
                    <a:pt x="355" y="1731"/>
                  </a:cubicBezTo>
                  <a:cubicBezTo>
                    <a:pt x="281" y="1789"/>
                    <a:pt x="221" y="1862"/>
                    <a:pt x="176" y="1948"/>
                  </a:cubicBezTo>
                  <a:cubicBezTo>
                    <a:pt x="0" y="2282"/>
                    <a:pt x="104" y="2710"/>
                    <a:pt x="410" y="2903"/>
                  </a:cubicBezTo>
                  <a:cubicBezTo>
                    <a:pt x="715" y="3095"/>
                    <a:pt x="1106" y="2980"/>
                    <a:pt x="1282" y="2647"/>
                  </a:cubicBezTo>
                  <a:cubicBezTo>
                    <a:pt x="1371" y="2478"/>
                    <a:pt x="1392" y="2274"/>
                    <a:pt x="1338" y="2088"/>
                  </a:cubicBezTo>
                  <a:cubicBezTo>
                    <a:pt x="1338" y="2088"/>
                    <a:pt x="1338" y="2088"/>
                    <a:pt x="1338" y="2088"/>
                  </a:cubicBezTo>
                  <a:cubicBezTo>
                    <a:pt x="1316" y="1989"/>
                    <a:pt x="1344" y="1851"/>
                    <a:pt x="1413" y="1720"/>
                  </a:cubicBezTo>
                  <a:cubicBezTo>
                    <a:pt x="1482" y="1589"/>
                    <a:pt x="1577" y="1497"/>
                    <a:pt x="1660" y="1479"/>
                  </a:cubicBezTo>
                  <a:cubicBezTo>
                    <a:pt x="1834" y="1437"/>
                    <a:pt x="1985" y="1315"/>
                    <a:pt x="2074" y="1147"/>
                  </a:cubicBezTo>
                  <a:cubicBezTo>
                    <a:pt x="2250" y="813"/>
                    <a:pt x="2145" y="385"/>
                    <a:pt x="1840" y="192"/>
                  </a:cubicBezTo>
                  <a:cubicBezTo>
                    <a:pt x="1535" y="0"/>
                    <a:pt x="1144" y="114"/>
                    <a:pt x="968" y="4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1" name="Freeform 71920"/>
            <p:cNvSpPr>
              <a:spLocks/>
            </p:cNvSpPr>
            <p:nvPr/>
          </p:nvSpPr>
          <p:spPr bwMode="auto">
            <a:xfrm>
              <a:off x="1287190" y="808633"/>
              <a:ext cx="1702027" cy="2264569"/>
            </a:xfrm>
            <a:custGeom>
              <a:avLst/>
              <a:gdLst>
                <a:gd name="T0" fmla="*/ 968 w 2250"/>
                <a:gd name="T1" fmla="*/ 448 h 3095"/>
                <a:gd name="T2" fmla="*/ 911 w 2250"/>
                <a:gd name="T3" fmla="*/ 1007 h 3095"/>
                <a:gd name="T4" fmla="*/ 843 w 2250"/>
                <a:gd name="T5" fmla="*/ 1366 h 3095"/>
                <a:gd name="T6" fmla="*/ 590 w 2250"/>
                <a:gd name="T7" fmla="*/ 1615 h 3095"/>
                <a:gd name="T8" fmla="*/ 355 w 2250"/>
                <a:gd name="T9" fmla="*/ 1731 h 3095"/>
                <a:gd name="T10" fmla="*/ 176 w 2250"/>
                <a:gd name="T11" fmla="*/ 1948 h 3095"/>
                <a:gd name="T12" fmla="*/ 410 w 2250"/>
                <a:gd name="T13" fmla="*/ 2903 h 3095"/>
                <a:gd name="T14" fmla="*/ 1282 w 2250"/>
                <a:gd name="T15" fmla="*/ 2647 h 3095"/>
                <a:gd name="T16" fmla="*/ 1338 w 2250"/>
                <a:gd name="T17" fmla="*/ 2088 h 3095"/>
                <a:gd name="T18" fmla="*/ 1338 w 2250"/>
                <a:gd name="T19" fmla="*/ 2088 h 3095"/>
                <a:gd name="T20" fmla="*/ 1413 w 2250"/>
                <a:gd name="T21" fmla="*/ 1720 h 3095"/>
                <a:gd name="T22" fmla="*/ 1660 w 2250"/>
                <a:gd name="T23" fmla="*/ 1479 h 3095"/>
                <a:gd name="T24" fmla="*/ 2074 w 2250"/>
                <a:gd name="T25" fmla="*/ 1147 h 3095"/>
                <a:gd name="T26" fmla="*/ 1840 w 2250"/>
                <a:gd name="T27" fmla="*/ 192 h 3095"/>
                <a:gd name="T28" fmla="*/ 968 w 2250"/>
                <a:gd name="T29" fmla="*/ 448 h 3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50" h="3095">
                  <a:moveTo>
                    <a:pt x="968" y="448"/>
                  </a:moveTo>
                  <a:cubicBezTo>
                    <a:pt x="881" y="613"/>
                    <a:pt x="861" y="811"/>
                    <a:pt x="911" y="1007"/>
                  </a:cubicBezTo>
                  <a:cubicBezTo>
                    <a:pt x="936" y="1103"/>
                    <a:pt x="911" y="1238"/>
                    <a:pt x="843" y="1366"/>
                  </a:cubicBezTo>
                  <a:cubicBezTo>
                    <a:pt x="774" y="1498"/>
                    <a:pt x="677" y="1594"/>
                    <a:pt x="590" y="1615"/>
                  </a:cubicBezTo>
                  <a:cubicBezTo>
                    <a:pt x="504" y="1637"/>
                    <a:pt x="425" y="1676"/>
                    <a:pt x="355" y="1731"/>
                  </a:cubicBezTo>
                  <a:cubicBezTo>
                    <a:pt x="281" y="1789"/>
                    <a:pt x="221" y="1862"/>
                    <a:pt x="176" y="1948"/>
                  </a:cubicBezTo>
                  <a:cubicBezTo>
                    <a:pt x="0" y="2282"/>
                    <a:pt x="104" y="2710"/>
                    <a:pt x="410" y="2903"/>
                  </a:cubicBezTo>
                  <a:cubicBezTo>
                    <a:pt x="715" y="3095"/>
                    <a:pt x="1106" y="2980"/>
                    <a:pt x="1282" y="2647"/>
                  </a:cubicBezTo>
                  <a:cubicBezTo>
                    <a:pt x="1371" y="2478"/>
                    <a:pt x="1392" y="2274"/>
                    <a:pt x="1338" y="2088"/>
                  </a:cubicBezTo>
                  <a:cubicBezTo>
                    <a:pt x="1338" y="2088"/>
                    <a:pt x="1338" y="2088"/>
                    <a:pt x="1338" y="2088"/>
                  </a:cubicBezTo>
                  <a:cubicBezTo>
                    <a:pt x="1316" y="1989"/>
                    <a:pt x="1344" y="1851"/>
                    <a:pt x="1413" y="1720"/>
                  </a:cubicBezTo>
                  <a:cubicBezTo>
                    <a:pt x="1482" y="1589"/>
                    <a:pt x="1577" y="1497"/>
                    <a:pt x="1660" y="1479"/>
                  </a:cubicBezTo>
                  <a:cubicBezTo>
                    <a:pt x="1834" y="1437"/>
                    <a:pt x="1985" y="1315"/>
                    <a:pt x="2074" y="1147"/>
                  </a:cubicBezTo>
                  <a:cubicBezTo>
                    <a:pt x="2250" y="813"/>
                    <a:pt x="2145" y="385"/>
                    <a:pt x="1840" y="192"/>
                  </a:cubicBezTo>
                  <a:cubicBezTo>
                    <a:pt x="1535" y="0"/>
                    <a:pt x="1144" y="114"/>
                    <a:pt x="968" y="44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2" name="Freeform 71920"/>
            <p:cNvSpPr>
              <a:spLocks/>
            </p:cNvSpPr>
            <p:nvPr/>
          </p:nvSpPr>
          <p:spPr bwMode="auto">
            <a:xfrm>
              <a:off x="1351455" y="851202"/>
              <a:ext cx="1553746" cy="2184189"/>
            </a:xfrm>
            <a:custGeom>
              <a:avLst/>
              <a:gdLst>
                <a:gd name="T0" fmla="*/ 968 w 2250"/>
                <a:gd name="T1" fmla="*/ 448 h 3095"/>
                <a:gd name="T2" fmla="*/ 911 w 2250"/>
                <a:gd name="T3" fmla="*/ 1007 h 3095"/>
                <a:gd name="T4" fmla="*/ 843 w 2250"/>
                <a:gd name="T5" fmla="*/ 1366 h 3095"/>
                <a:gd name="T6" fmla="*/ 590 w 2250"/>
                <a:gd name="T7" fmla="*/ 1615 h 3095"/>
                <a:gd name="T8" fmla="*/ 355 w 2250"/>
                <a:gd name="T9" fmla="*/ 1731 h 3095"/>
                <a:gd name="T10" fmla="*/ 176 w 2250"/>
                <a:gd name="T11" fmla="*/ 1948 h 3095"/>
                <a:gd name="T12" fmla="*/ 410 w 2250"/>
                <a:gd name="T13" fmla="*/ 2903 h 3095"/>
                <a:gd name="T14" fmla="*/ 1282 w 2250"/>
                <a:gd name="T15" fmla="*/ 2647 h 3095"/>
                <a:gd name="T16" fmla="*/ 1338 w 2250"/>
                <a:gd name="T17" fmla="*/ 2088 h 3095"/>
                <a:gd name="T18" fmla="*/ 1338 w 2250"/>
                <a:gd name="T19" fmla="*/ 2088 h 3095"/>
                <a:gd name="T20" fmla="*/ 1413 w 2250"/>
                <a:gd name="T21" fmla="*/ 1720 h 3095"/>
                <a:gd name="T22" fmla="*/ 1660 w 2250"/>
                <a:gd name="T23" fmla="*/ 1479 h 3095"/>
                <a:gd name="T24" fmla="*/ 2074 w 2250"/>
                <a:gd name="T25" fmla="*/ 1147 h 3095"/>
                <a:gd name="T26" fmla="*/ 1840 w 2250"/>
                <a:gd name="T27" fmla="*/ 192 h 3095"/>
                <a:gd name="T28" fmla="*/ 968 w 2250"/>
                <a:gd name="T29" fmla="*/ 448 h 3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50" h="3095">
                  <a:moveTo>
                    <a:pt x="968" y="448"/>
                  </a:moveTo>
                  <a:cubicBezTo>
                    <a:pt x="881" y="613"/>
                    <a:pt x="861" y="811"/>
                    <a:pt x="911" y="1007"/>
                  </a:cubicBezTo>
                  <a:cubicBezTo>
                    <a:pt x="936" y="1103"/>
                    <a:pt x="911" y="1238"/>
                    <a:pt x="843" y="1366"/>
                  </a:cubicBezTo>
                  <a:cubicBezTo>
                    <a:pt x="774" y="1498"/>
                    <a:pt x="677" y="1594"/>
                    <a:pt x="590" y="1615"/>
                  </a:cubicBezTo>
                  <a:cubicBezTo>
                    <a:pt x="504" y="1637"/>
                    <a:pt x="425" y="1676"/>
                    <a:pt x="355" y="1731"/>
                  </a:cubicBezTo>
                  <a:cubicBezTo>
                    <a:pt x="281" y="1789"/>
                    <a:pt x="221" y="1862"/>
                    <a:pt x="176" y="1948"/>
                  </a:cubicBezTo>
                  <a:cubicBezTo>
                    <a:pt x="0" y="2282"/>
                    <a:pt x="104" y="2710"/>
                    <a:pt x="410" y="2903"/>
                  </a:cubicBezTo>
                  <a:cubicBezTo>
                    <a:pt x="715" y="3095"/>
                    <a:pt x="1106" y="2980"/>
                    <a:pt x="1282" y="2647"/>
                  </a:cubicBezTo>
                  <a:cubicBezTo>
                    <a:pt x="1371" y="2478"/>
                    <a:pt x="1392" y="2274"/>
                    <a:pt x="1338" y="2088"/>
                  </a:cubicBezTo>
                  <a:cubicBezTo>
                    <a:pt x="1338" y="2088"/>
                    <a:pt x="1338" y="2088"/>
                    <a:pt x="1338" y="2088"/>
                  </a:cubicBezTo>
                  <a:cubicBezTo>
                    <a:pt x="1316" y="1989"/>
                    <a:pt x="1344" y="1851"/>
                    <a:pt x="1413" y="1720"/>
                  </a:cubicBezTo>
                  <a:cubicBezTo>
                    <a:pt x="1482" y="1589"/>
                    <a:pt x="1577" y="1497"/>
                    <a:pt x="1660" y="1479"/>
                  </a:cubicBezTo>
                  <a:cubicBezTo>
                    <a:pt x="1834" y="1437"/>
                    <a:pt x="1985" y="1315"/>
                    <a:pt x="2074" y="1147"/>
                  </a:cubicBezTo>
                  <a:cubicBezTo>
                    <a:pt x="2250" y="813"/>
                    <a:pt x="2145" y="385"/>
                    <a:pt x="1840" y="192"/>
                  </a:cubicBezTo>
                  <a:cubicBezTo>
                    <a:pt x="1535" y="0"/>
                    <a:pt x="1144" y="114"/>
                    <a:pt x="968" y="448"/>
                  </a:cubicBezTo>
                  <a:close/>
                </a:path>
              </a:pathLst>
            </a:custGeom>
            <a:gradFill flip="none" rotWithShape="1">
              <a:gsLst>
                <a:gs pos="37000">
                  <a:srgbClr val="F03E86"/>
                </a:gs>
                <a:gs pos="94000">
                  <a:srgbClr val="920C42"/>
                </a:gs>
              </a:gsLst>
              <a:lin ang="10800000" scaled="1"/>
              <a:tileRect/>
            </a:gradFill>
            <a:ln>
              <a:noFill/>
            </a:ln>
            <a:scene3d>
              <a:camera prst="orthographicFront"/>
              <a:lightRig rig="flat" dir="t"/>
            </a:scene3d>
            <a:sp3d>
              <a:bevelT w="12700" h="127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45" name="组合 5644"/>
          <p:cNvGrpSpPr/>
          <p:nvPr/>
        </p:nvGrpSpPr>
        <p:grpSpPr>
          <a:xfrm>
            <a:off x="3130345" y="1107403"/>
            <a:ext cx="2213012" cy="1064485"/>
            <a:chOff x="3330334" y="242888"/>
            <a:chExt cx="2186656" cy="1094084"/>
          </a:xfrm>
        </p:grpSpPr>
        <p:sp>
          <p:nvSpPr>
            <p:cNvPr id="1701" name="Freeform 71922"/>
            <p:cNvSpPr>
              <a:spLocks/>
            </p:cNvSpPr>
            <p:nvPr/>
          </p:nvSpPr>
          <p:spPr bwMode="auto">
            <a:xfrm>
              <a:off x="3354264" y="316146"/>
              <a:ext cx="2162726" cy="1020826"/>
            </a:xfrm>
            <a:custGeom>
              <a:avLst/>
              <a:gdLst>
                <a:gd name="T0" fmla="*/ 2222 w 2861"/>
                <a:gd name="T1" fmla="*/ 1397 h 1397"/>
                <a:gd name="T2" fmla="*/ 1752 w 2861"/>
                <a:gd name="T3" fmla="*/ 1171 h 1397"/>
                <a:gd name="T4" fmla="*/ 1433 w 2861"/>
                <a:gd name="T5" fmla="*/ 1056 h 1397"/>
                <a:gd name="T6" fmla="*/ 1109 w 2861"/>
                <a:gd name="T7" fmla="*/ 1171 h 1397"/>
                <a:gd name="T8" fmla="*/ 900 w 2861"/>
                <a:gd name="T9" fmla="*/ 1336 h 1397"/>
                <a:gd name="T10" fmla="*/ 639 w 2861"/>
                <a:gd name="T11" fmla="*/ 1397 h 1397"/>
                <a:gd name="T12" fmla="*/ 0 w 2861"/>
                <a:gd name="T13" fmla="*/ 699 h 1397"/>
                <a:gd name="T14" fmla="*/ 639 w 2861"/>
                <a:gd name="T15" fmla="*/ 0 h 1397"/>
                <a:gd name="T16" fmla="*/ 1109 w 2861"/>
                <a:gd name="T17" fmla="*/ 226 h 1397"/>
                <a:gd name="T18" fmla="*/ 1109 w 2861"/>
                <a:gd name="T19" fmla="*/ 226 h 1397"/>
                <a:gd name="T20" fmla="*/ 1438 w 2861"/>
                <a:gd name="T21" fmla="*/ 339 h 1397"/>
                <a:gd name="T22" fmla="*/ 1752 w 2861"/>
                <a:gd name="T23" fmla="*/ 226 h 1397"/>
                <a:gd name="T24" fmla="*/ 2222 w 2861"/>
                <a:gd name="T25" fmla="*/ 0 h 1397"/>
                <a:gd name="T26" fmla="*/ 2861 w 2861"/>
                <a:gd name="T27" fmla="*/ 699 h 1397"/>
                <a:gd name="T28" fmla="*/ 2222 w 2861"/>
                <a:gd name="T29" fmla="*/ 1397 h 1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61" h="1397">
                  <a:moveTo>
                    <a:pt x="2222" y="1397"/>
                  </a:moveTo>
                  <a:cubicBezTo>
                    <a:pt x="2048" y="1397"/>
                    <a:pt x="1881" y="1317"/>
                    <a:pt x="1752" y="1171"/>
                  </a:cubicBezTo>
                  <a:cubicBezTo>
                    <a:pt x="1688" y="1099"/>
                    <a:pt x="1569" y="1056"/>
                    <a:pt x="1433" y="1056"/>
                  </a:cubicBezTo>
                  <a:cubicBezTo>
                    <a:pt x="1294" y="1056"/>
                    <a:pt x="1170" y="1100"/>
                    <a:pt x="1109" y="1171"/>
                  </a:cubicBezTo>
                  <a:cubicBezTo>
                    <a:pt x="1049" y="1242"/>
                    <a:pt x="979" y="1297"/>
                    <a:pt x="900" y="1336"/>
                  </a:cubicBezTo>
                  <a:cubicBezTo>
                    <a:pt x="817" y="1377"/>
                    <a:pt x="729" y="1397"/>
                    <a:pt x="639" y="1397"/>
                  </a:cubicBezTo>
                  <a:cubicBezTo>
                    <a:pt x="286" y="1397"/>
                    <a:pt x="0" y="1084"/>
                    <a:pt x="0" y="699"/>
                  </a:cubicBezTo>
                  <a:cubicBezTo>
                    <a:pt x="0" y="313"/>
                    <a:pt x="286" y="0"/>
                    <a:pt x="639" y="0"/>
                  </a:cubicBezTo>
                  <a:cubicBezTo>
                    <a:pt x="817" y="0"/>
                    <a:pt x="988" y="82"/>
                    <a:pt x="1109" y="226"/>
                  </a:cubicBezTo>
                  <a:cubicBezTo>
                    <a:pt x="1109" y="226"/>
                    <a:pt x="1109" y="226"/>
                    <a:pt x="1109" y="226"/>
                  </a:cubicBezTo>
                  <a:cubicBezTo>
                    <a:pt x="1177" y="297"/>
                    <a:pt x="1299" y="339"/>
                    <a:pt x="1438" y="339"/>
                  </a:cubicBezTo>
                  <a:cubicBezTo>
                    <a:pt x="1576" y="339"/>
                    <a:pt x="1696" y="296"/>
                    <a:pt x="1752" y="226"/>
                  </a:cubicBezTo>
                  <a:cubicBezTo>
                    <a:pt x="1873" y="82"/>
                    <a:pt x="2044" y="0"/>
                    <a:pt x="2222" y="0"/>
                  </a:cubicBezTo>
                  <a:cubicBezTo>
                    <a:pt x="2575" y="0"/>
                    <a:pt x="2861" y="313"/>
                    <a:pt x="2861" y="699"/>
                  </a:cubicBezTo>
                  <a:cubicBezTo>
                    <a:pt x="2861" y="1084"/>
                    <a:pt x="2575" y="1397"/>
                    <a:pt x="2222" y="139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softEdge rad="3175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644" name="组合 5643"/>
            <p:cNvGrpSpPr/>
            <p:nvPr/>
          </p:nvGrpSpPr>
          <p:grpSpPr>
            <a:xfrm>
              <a:off x="3330334" y="242888"/>
              <a:ext cx="2169418" cy="1045168"/>
              <a:chOff x="3166095" y="493084"/>
              <a:chExt cx="2169418" cy="1045168"/>
            </a:xfrm>
          </p:grpSpPr>
          <p:sp>
            <p:nvSpPr>
              <p:cNvPr id="1699" name="Freeform 71922"/>
              <p:cNvSpPr>
                <a:spLocks/>
              </p:cNvSpPr>
              <p:nvPr/>
            </p:nvSpPr>
            <p:spPr bwMode="auto">
              <a:xfrm>
                <a:off x="3172787" y="517426"/>
                <a:ext cx="2162726" cy="1020826"/>
              </a:xfrm>
              <a:custGeom>
                <a:avLst/>
                <a:gdLst>
                  <a:gd name="T0" fmla="*/ 2222 w 2861"/>
                  <a:gd name="T1" fmla="*/ 1397 h 1397"/>
                  <a:gd name="T2" fmla="*/ 1752 w 2861"/>
                  <a:gd name="T3" fmla="*/ 1171 h 1397"/>
                  <a:gd name="T4" fmla="*/ 1433 w 2861"/>
                  <a:gd name="T5" fmla="*/ 1056 h 1397"/>
                  <a:gd name="T6" fmla="*/ 1109 w 2861"/>
                  <a:gd name="T7" fmla="*/ 1171 h 1397"/>
                  <a:gd name="T8" fmla="*/ 900 w 2861"/>
                  <a:gd name="T9" fmla="*/ 1336 h 1397"/>
                  <a:gd name="T10" fmla="*/ 639 w 2861"/>
                  <a:gd name="T11" fmla="*/ 1397 h 1397"/>
                  <a:gd name="T12" fmla="*/ 0 w 2861"/>
                  <a:gd name="T13" fmla="*/ 699 h 1397"/>
                  <a:gd name="T14" fmla="*/ 639 w 2861"/>
                  <a:gd name="T15" fmla="*/ 0 h 1397"/>
                  <a:gd name="T16" fmla="*/ 1109 w 2861"/>
                  <a:gd name="T17" fmla="*/ 226 h 1397"/>
                  <a:gd name="T18" fmla="*/ 1109 w 2861"/>
                  <a:gd name="T19" fmla="*/ 226 h 1397"/>
                  <a:gd name="T20" fmla="*/ 1438 w 2861"/>
                  <a:gd name="T21" fmla="*/ 339 h 1397"/>
                  <a:gd name="T22" fmla="*/ 1752 w 2861"/>
                  <a:gd name="T23" fmla="*/ 226 h 1397"/>
                  <a:gd name="T24" fmla="*/ 2222 w 2861"/>
                  <a:gd name="T25" fmla="*/ 0 h 1397"/>
                  <a:gd name="T26" fmla="*/ 2861 w 2861"/>
                  <a:gd name="T27" fmla="*/ 699 h 1397"/>
                  <a:gd name="T28" fmla="*/ 2222 w 2861"/>
                  <a:gd name="T29" fmla="*/ 1397 h 1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61" h="1397">
                    <a:moveTo>
                      <a:pt x="2222" y="1397"/>
                    </a:moveTo>
                    <a:cubicBezTo>
                      <a:pt x="2048" y="1397"/>
                      <a:pt x="1881" y="1317"/>
                      <a:pt x="1752" y="1171"/>
                    </a:cubicBezTo>
                    <a:cubicBezTo>
                      <a:pt x="1688" y="1099"/>
                      <a:pt x="1569" y="1056"/>
                      <a:pt x="1433" y="1056"/>
                    </a:cubicBezTo>
                    <a:cubicBezTo>
                      <a:pt x="1294" y="1056"/>
                      <a:pt x="1170" y="1100"/>
                      <a:pt x="1109" y="1171"/>
                    </a:cubicBezTo>
                    <a:cubicBezTo>
                      <a:pt x="1049" y="1242"/>
                      <a:pt x="979" y="1297"/>
                      <a:pt x="900" y="1336"/>
                    </a:cubicBezTo>
                    <a:cubicBezTo>
                      <a:pt x="817" y="1377"/>
                      <a:pt x="729" y="1397"/>
                      <a:pt x="639" y="1397"/>
                    </a:cubicBezTo>
                    <a:cubicBezTo>
                      <a:pt x="286" y="1397"/>
                      <a:pt x="0" y="1084"/>
                      <a:pt x="0" y="699"/>
                    </a:cubicBezTo>
                    <a:cubicBezTo>
                      <a:pt x="0" y="313"/>
                      <a:pt x="286" y="0"/>
                      <a:pt x="639" y="0"/>
                    </a:cubicBezTo>
                    <a:cubicBezTo>
                      <a:pt x="817" y="0"/>
                      <a:pt x="988" y="82"/>
                      <a:pt x="1109" y="226"/>
                    </a:cubicBezTo>
                    <a:cubicBezTo>
                      <a:pt x="1109" y="226"/>
                      <a:pt x="1109" y="226"/>
                      <a:pt x="1109" y="226"/>
                    </a:cubicBezTo>
                    <a:cubicBezTo>
                      <a:pt x="1177" y="297"/>
                      <a:pt x="1299" y="339"/>
                      <a:pt x="1438" y="339"/>
                    </a:cubicBezTo>
                    <a:cubicBezTo>
                      <a:pt x="1576" y="339"/>
                      <a:pt x="1696" y="296"/>
                      <a:pt x="1752" y="226"/>
                    </a:cubicBezTo>
                    <a:cubicBezTo>
                      <a:pt x="1873" y="82"/>
                      <a:pt x="2044" y="0"/>
                      <a:pt x="2222" y="0"/>
                    </a:cubicBezTo>
                    <a:cubicBezTo>
                      <a:pt x="2575" y="0"/>
                      <a:pt x="2861" y="313"/>
                      <a:pt x="2861" y="699"/>
                    </a:cubicBezTo>
                    <a:cubicBezTo>
                      <a:pt x="2861" y="1084"/>
                      <a:pt x="2575" y="1397"/>
                      <a:pt x="2222" y="1397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0" name="Freeform 71922"/>
              <p:cNvSpPr>
                <a:spLocks/>
              </p:cNvSpPr>
              <p:nvPr/>
            </p:nvSpPr>
            <p:spPr bwMode="auto">
              <a:xfrm>
                <a:off x="3166095" y="493084"/>
                <a:ext cx="2162726" cy="1020826"/>
              </a:xfrm>
              <a:custGeom>
                <a:avLst/>
                <a:gdLst>
                  <a:gd name="T0" fmla="*/ 2222 w 2861"/>
                  <a:gd name="T1" fmla="*/ 1397 h 1397"/>
                  <a:gd name="T2" fmla="*/ 1752 w 2861"/>
                  <a:gd name="T3" fmla="*/ 1171 h 1397"/>
                  <a:gd name="T4" fmla="*/ 1433 w 2861"/>
                  <a:gd name="T5" fmla="*/ 1056 h 1397"/>
                  <a:gd name="T6" fmla="*/ 1109 w 2861"/>
                  <a:gd name="T7" fmla="*/ 1171 h 1397"/>
                  <a:gd name="T8" fmla="*/ 900 w 2861"/>
                  <a:gd name="T9" fmla="*/ 1336 h 1397"/>
                  <a:gd name="T10" fmla="*/ 639 w 2861"/>
                  <a:gd name="T11" fmla="*/ 1397 h 1397"/>
                  <a:gd name="T12" fmla="*/ 0 w 2861"/>
                  <a:gd name="T13" fmla="*/ 699 h 1397"/>
                  <a:gd name="T14" fmla="*/ 639 w 2861"/>
                  <a:gd name="T15" fmla="*/ 0 h 1397"/>
                  <a:gd name="T16" fmla="*/ 1109 w 2861"/>
                  <a:gd name="T17" fmla="*/ 226 h 1397"/>
                  <a:gd name="T18" fmla="*/ 1109 w 2861"/>
                  <a:gd name="T19" fmla="*/ 226 h 1397"/>
                  <a:gd name="T20" fmla="*/ 1438 w 2861"/>
                  <a:gd name="T21" fmla="*/ 339 h 1397"/>
                  <a:gd name="T22" fmla="*/ 1752 w 2861"/>
                  <a:gd name="T23" fmla="*/ 226 h 1397"/>
                  <a:gd name="T24" fmla="*/ 2222 w 2861"/>
                  <a:gd name="T25" fmla="*/ 0 h 1397"/>
                  <a:gd name="T26" fmla="*/ 2861 w 2861"/>
                  <a:gd name="T27" fmla="*/ 699 h 1397"/>
                  <a:gd name="T28" fmla="*/ 2222 w 2861"/>
                  <a:gd name="T29" fmla="*/ 1397 h 1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61" h="1397">
                    <a:moveTo>
                      <a:pt x="2222" y="1397"/>
                    </a:moveTo>
                    <a:cubicBezTo>
                      <a:pt x="2048" y="1397"/>
                      <a:pt x="1881" y="1317"/>
                      <a:pt x="1752" y="1171"/>
                    </a:cubicBezTo>
                    <a:cubicBezTo>
                      <a:pt x="1688" y="1099"/>
                      <a:pt x="1569" y="1056"/>
                      <a:pt x="1433" y="1056"/>
                    </a:cubicBezTo>
                    <a:cubicBezTo>
                      <a:pt x="1294" y="1056"/>
                      <a:pt x="1170" y="1100"/>
                      <a:pt x="1109" y="1171"/>
                    </a:cubicBezTo>
                    <a:cubicBezTo>
                      <a:pt x="1049" y="1242"/>
                      <a:pt x="979" y="1297"/>
                      <a:pt x="900" y="1336"/>
                    </a:cubicBezTo>
                    <a:cubicBezTo>
                      <a:pt x="817" y="1377"/>
                      <a:pt x="729" y="1397"/>
                      <a:pt x="639" y="1397"/>
                    </a:cubicBezTo>
                    <a:cubicBezTo>
                      <a:pt x="286" y="1397"/>
                      <a:pt x="0" y="1084"/>
                      <a:pt x="0" y="699"/>
                    </a:cubicBezTo>
                    <a:cubicBezTo>
                      <a:pt x="0" y="313"/>
                      <a:pt x="286" y="0"/>
                      <a:pt x="639" y="0"/>
                    </a:cubicBezTo>
                    <a:cubicBezTo>
                      <a:pt x="817" y="0"/>
                      <a:pt x="988" y="82"/>
                      <a:pt x="1109" y="226"/>
                    </a:cubicBezTo>
                    <a:cubicBezTo>
                      <a:pt x="1109" y="226"/>
                      <a:pt x="1109" y="226"/>
                      <a:pt x="1109" y="226"/>
                    </a:cubicBezTo>
                    <a:cubicBezTo>
                      <a:pt x="1177" y="297"/>
                      <a:pt x="1299" y="339"/>
                      <a:pt x="1438" y="339"/>
                    </a:cubicBezTo>
                    <a:cubicBezTo>
                      <a:pt x="1576" y="339"/>
                      <a:pt x="1696" y="296"/>
                      <a:pt x="1752" y="226"/>
                    </a:cubicBezTo>
                    <a:cubicBezTo>
                      <a:pt x="1873" y="82"/>
                      <a:pt x="2044" y="0"/>
                      <a:pt x="2222" y="0"/>
                    </a:cubicBezTo>
                    <a:cubicBezTo>
                      <a:pt x="2575" y="0"/>
                      <a:pt x="2861" y="313"/>
                      <a:pt x="2861" y="699"/>
                    </a:cubicBezTo>
                    <a:cubicBezTo>
                      <a:pt x="2861" y="1084"/>
                      <a:pt x="2575" y="1397"/>
                      <a:pt x="2222" y="139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3" name="Freeform 71922"/>
              <p:cNvSpPr>
                <a:spLocks/>
              </p:cNvSpPr>
              <p:nvPr/>
            </p:nvSpPr>
            <p:spPr bwMode="auto">
              <a:xfrm>
                <a:off x="3169586" y="501537"/>
                <a:ext cx="2162726" cy="1020826"/>
              </a:xfrm>
              <a:custGeom>
                <a:avLst/>
                <a:gdLst>
                  <a:gd name="T0" fmla="*/ 2222 w 2861"/>
                  <a:gd name="T1" fmla="*/ 1397 h 1397"/>
                  <a:gd name="T2" fmla="*/ 1752 w 2861"/>
                  <a:gd name="T3" fmla="*/ 1171 h 1397"/>
                  <a:gd name="T4" fmla="*/ 1433 w 2861"/>
                  <a:gd name="T5" fmla="*/ 1056 h 1397"/>
                  <a:gd name="T6" fmla="*/ 1109 w 2861"/>
                  <a:gd name="T7" fmla="*/ 1171 h 1397"/>
                  <a:gd name="T8" fmla="*/ 900 w 2861"/>
                  <a:gd name="T9" fmla="*/ 1336 h 1397"/>
                  <a:gd name="T10" fmla="*/ 639 w 2861"/>
                  <a:gd name="T11" fmla="*/ 1397 h 1397"/>
                  <a:gd name="T12" fmla="*/ 0 w 2861"/>
                  <a:gd name="T13" fmla="*/ 699 h 1397"/>
                  <a:gd name="T14" fmla="*/ 639 w 2861"/>
                  <a:gd name="T15" fmla="*/ 0 h 1397"/>
                  <a:gd name="T16" fmla="*/ 1109 w 2861"/>
                  <a:gd name="T17" fmla="*/ 226 h 1397"/>
                  <a:gd name="T18" fmla="*/ 1109 w 2861"/>
                  <a:gd name="T19" fmla="*/ 226 h 1397"/>
                  <a:gd name="T20" fmla="*/ 1438 w 2861"/>
                  <a:gd name="T21" fmla="*/ 339 h 1397"/>
                  <a:gd name="T22" fmla="*/ 1752 w 2861"/>
                  <a:gd name="T23" fmla="*/ 226 h 1397"/>
                  <a:gd name="T24" fmla="*/ 2222 w 2861"/>
                  <a:gd name="T25" fmla="*/ 0 h 1397"/>
                  <a:gd name="T26" fmla="*/ 2861 w 2861"/>
                  <a:gd name="T27" fmla="*/ 699 h 1397"/>
                  <a:gd name="T28" fmla="*/ 2222 w 2861"/>
                  <a:gd name="T29" fmla="*/ 1397 h 1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61" h="1397">
                    <a:moveTo>
                      <a:pt x="2222" y="1397"/>
                    </a:moveTo>
                    <a:cubicBezTo>
                      <a:pt x="2048" y="1397"/>
                      <a:pt x="1881" y="1317"/>
                      <a:pt x="1752" y="1171"/>
                    </a:cubicBezTo>
                    <a:cubicBezTo>
                      <a:pt x="1688" y="1099"/>
                      <a:pt x="1569" y="1056"/>
                      <a:pt x="1433" y="1056"/>
                    </a:cubicBezTo>
                    <a:cubicBezTo>
                      <a:pt x="1294" y="1056"/>
                      <a:pt x="1170" y="1100"/>
                      <a:pt x="1109" y="1171"/>
                    </a:cubicBezTo>
                    <a:cubicBezTo>
                      <a:pt x="1049" y="1242"/>
                      <a:pt x="979" y="1297"/>
                      <a:pt x="900" y="1336"/>
                    </a:cubicBezTo>
                    <a:cubicBezTo>
                      <a:pt x="817" y="1377"/>
                      <a:pt x="729" y="1397"/>
                      <a:pt x="639" y="1397"/>
                    </a:cubicBezTo>
                    <a:cubicBezTo>
                      <a:pt x="286" y="1397"/>
                      <a:pt x="0" y="1084"/>
                      <a:pt x="0" y="699"/>
                    </a:cubicBezTo>
                    <a:cubicBezTo>
                      <a:pt x="0" y="313"/>
                      <a:pt x="286" y="0"/>
                      <a:pt x="639" y="0"/>
                    </a:cubicBezTo>
                    <a:cubicBezTo>
                      <a:pt x="817" y="0"/>
                      <a:pt x="988" y="82"/>
                      <a:pt x="1109" y="226"/>
                    </a:cubicBezTo>
                    <a:cubicBezTo>
                      <a:pt x="1109" y="226"/>
                      <a:pt x="1109" y="226"/>
                      <a:pt x="1109" y="226"/>
                    </a:cubicBezTo>
                    <a:cubicBezTo>
                      <a:pt x="1177" y="297"/>
                      <a:pt x="1299" y="339"/>
                      <a:pt x="1438" y="339"/>
                    </a:cubicBezTo>
                    <a:cubicBezTo>
                      <a:pt x="1576" y="339"/>
                      <a:pt x="1696" y="296"/>
                      <a:pt x="1752" y="226"/>
                    </a:cubicBezTo>
                    <a:cubicBezTo>
                      <a:pt x="1873" y="82"/>
                      <a:pt x="2044" y="0"/>
                      <a:pt x="2222" y="0"/>
                    </a:cubicBezTo>
                    <a:cubicBezTo>
                      <a:pt x="2575" y="0"/>
                      <a:pt x="2861" y="313"/>
                      <a:pt x="2861" y="699"/>
                    </a:cubicBezTo>
                    <a:cubicBezTo>
                      <a:pt x="2861" y="1084"/>
                      <a:pt x="2575" y="1397"/>
                      <a:pt x="2222" y="1397"/>
                    </a:cubicBezTo>
                    <a:close/>
                  </a:path>
                </a:pathLst>
              </a:custGeom>
              <a:gradFill flip="none" rotWithShape="1">
                <a:gsLst>
                  <a:gs pos="27000">
                    <a:srgbClr val="00B0F0"/>
                  </a:gs>
                  <a:gs pos="84000">
                    <a:srgbClr val="166E96"/>
                  </a:gs>
                </a:gsLst>
                <a:lin ang="0" scaled="1"/>
                <a:tileRect/>
              </a:gradFill>
              <a:ln>
                <a:noFill/>
              </a:ln>
              <a:scene3d>
                <a:camera prst="orthographicFront"/>
                <a:lightRig rig="flat" dir="t"/>
              </a:scene3d>
              <a:sp3d>
                <a:bevelT w="12700" h="12700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682" name="Freeform 71924"/>
          <p:cNvSpPr>
            <a:spLocks/>
          </p:cNvSpPr>
          <p:nvPr/>
        </p:nvSpPr>
        <p:spPr bwMode="auto">
          <a:xfrm>
            <a:off x="4414923" y="1000213"/>
            <a:ext cx="1702027" cy="2264569"/>
          </a:xfrm>
          <a:custGeom>
            <a:avLst/>
            <a:gdLst>
              <a:gd name="T0" fmla="*/ 1283 w 2251"/>
              <a:gd name="T1" fmla="*/ 449 h 3096"/>
              <a:gd name="T2" fmla="*/ 1339 w 2251"/>
              <a:gd name="T3" fmla="*/ 1007 h 3096"/>
              <a:gd name="T4" fmla="*/ 1407 w 2251"/>
              <a:gd name="T5" fmla="*/ 1367 h 3096"/>
              <a:gd name="T6" fmla="*/ 1661 w 2251"/>
              <a:gd name="T7" fmla="*/ 1616 h 3096"/>
              <a:gd name="T8" fmla="*/ 1896 w 2251"/>
              <a:gd name="T9" fmla="*/ 1732 h 3096"/>
              <a:gd name="T10" fmla="*/ 2075 w 2251"/>
              <a:gd name="T11" fmla="*/ 1949 h 3096"/>
              <a:gd name="T12" fmla="*/ 1841 w 2251"/>
              <a:gd name="T13" fmla="*/ 2903 h 3096"/>
              <a:gd name="T14" fmla="*/ 968 w 2251"/>
              <a:gd name="T15" fmla="*/ 2647 h 3096"/>
              <a:gd name="T16" fmla="*/ 912 w 2251"/>
              <a:gd name="T17" fmla="*/ 2089 h 3096"/>
              <a:gd name="T18" fmla="*/ 912 w 2251"/>
              <a:gd name="T19" fmla="*/ 2088 h 3096"/>
              <a:gd name="T20" fmla="*/ 838 w 2251"/>
              <a:gd name="T21" fmla="*/ 1721 h 3096"/>
              <a:gd name="T22" fmla="*/ 590 w 2251"/>
              <a:gd name="T23" fmla="*/ 1480 h 3096"/>
              <a:gd name="T24" fmla="*/ 177 w 2251"/>
              <a:gd name="T25" fmla="*/ 1147 h 3096"/>
              <a:gd name="T26" fmla="*/ 410 w 2251"/>
              <a:gd name="T27" fmla="*/ 193 h 3096"/>
              <a:gd name="T28" fmla="*/ 1283 w 2251"/>
              <a:gd name="T29" fmla="*/ 449 h 3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51" h="3096">
                <a:moveTo>
                  <a:pt x="1283" y="449"/>
                </a:moveTo>
                <a:cubicBezTo>
                  <a:pt x="1370" y="613"/>
                  <a:pt x="1390" y="812"/>
                  <a:pt x="1339" y="1007"/>
                </a:cubicBezTo>
                <a:cubicBezTo>
                  <a:pt x="1314" y="1104"/>
                  <a:pt x="1340" y="1239"/>
                  <a:pt x="1407" y="1367"/>
                </a:cubicBezTo>
                <a:cubicBezTo>
                  <a:pt x="1477" y="1499"/>
                  <a:pt x="1574" y="1594"/>
                  <a:pt x="1661" y="1616"/>
                </a:cubicBezTo>
                <a:cubicBezTo>
                  <a:pt x="1746" y="1638"/>
                  <a:pt x="1826" y="1677"/>
                  <a:pt x="1896" y="1732"/>
                </a:cubicBezTo>
                <a:cubicBezTo>
                  <a:pt x="1969" y="1790"/>
                  <a:pt x="2029" y="1863"/>
                  <a:pt x="2075" y="1949"/>
                </a:cubicBezTo>
                <a:cubicBezTo>
                  <a:pt x="2251" y="2282"/>
                  <a:pt x="2146" y="2711"/>
                  <a:pt x="1841" y="2903"/>
                </a:cubicBezTo>
                <a:cubicBezTo>
                  <a:pt x="1536" y="3096"/>
                  <a:pt x="1145" y="2981"/>
                  <a:pt x="968" y="2647"/>
                </a:cubicBezTo>
                <a:cubicBezTo>
                  <a:pt x="879" y="2479"/>
                  <a:pt x="859" y="2275"/>
                  <a:pt x="912" y="2089"/>
                </a:cubicBezTo>
                <a:cubicBezTo>
                  <a:pt x="912" y="2088"/>
                  <a:pt x="912" y="2088"/>
                  <a:pt x="912" y="2088"/>
                </a:cubicBezTo>
                <a:cubicBezTo>
                  <a:pt x="935" y="1989"/>
                  <a:pt x="907" y="1852"/>
                  <a:pt x="838" y="1721"/>
                </a:cubicBezTo>
                <a:cubicBezTo>
                  <a:pt x="769" y="1590"/>
                  <a:pt x="674" y="1498"/>
                  <a:pt x="590" y="1480"/>
                </a:cubicBezTo>
                <a:cubicBezTo>
                  <a:pt x="417" y="1437"/>
                  <a:pt x="266" y="1316"/>
                  <a:pt x="177" y="1147"/>
                </a:cubicBezTo>
                <a:cubicBezTo>
                  <a:pt x="0" y="814"/>
                  <a:pt x="105" y="386"/>
                  <a:pt x="410" y="193"/>
                </a:cubicBezTo>
                <a:cubicBezTo>
                  <a:pt x="715" y="0"/>
                  <a:pt x="1107" y="115"/>
                  <a:pt x="1283" y="44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softEdge rad="635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642" name="组合 5641"/>
          <p:cNvGrpSpPr/>
          <p:nvPr/>
        </p:nvGrpSpPr>
        <p:grpSpPr>
          <a:xfrm>
            <a:off x="4301509" y="1036258"/>
            <a:ext cx="1731986" cy="2267915"/>
            <a:chOff x="4834230" y="503728"/>
            <a:chExt cx="1731986" cy="2267915"/>
          </a:xfrm>
        </p:grpSpPr>
        <p:sp>
          <p:nvSpPr>
            <p:cNvPr id="1680" name="Freeform 71924"/>
            <p:cNvSpPr>
              <a:spLocks/>
            </p:cNvSpPr>
            <p:nvPr/>
          </p:nvSpPr>
          <p:spPr bwMode="auto">
            <a:xfrm>
              <a:off x="4864189" y="503728"/>
              <a:ext cx="1702027" cy="2264569"/>
            </a:xfrm>
            <a:custGeom>
              <a:avLst/>
              <a:gdLst>
                <a:gd name="T0" fmla="*/ 1283 w 2251"/>
                <a:gd name="T1" fmla="*/ 449 h 3096"/>
                <a:gd name="T2" fmla="*/ 1339 w 2251"/>
                <a:gd name="T3" fmla="*/ 1007 h 3096"/>
                <a:gd name="T4" fmla="*/ 1407 w 2251"/>
                <a:gd name="T5" fmla="*/ 1367 h 3096"/>
                <a:gd name="T6" fmla="*/ 1661 w 2251"/>
                <a:gd name="T7" fmla="*/ 1616 h 3096"/>
                <a:gd name="T8" fmla="*/ 1896 w 2251"/>
                <a:gd name="T9" fmla="*/ 1732 h 3096"/>
                <a:gd name="T10" fmla="*/ 2075 w 2251"/>
                <a:gd name="T11" fmla="*/ 1949 h 3096"/>
                <a:gd name="T12" fmla="*/ 1841 w 2251"/>
                <a:gd name="T13" fmla="*/ 2903 h 3096"/>
                <a:gd name="T14" fmla="*/ 968 w 2251"/>
                <a:gd name="T15" fmla="*/ 2647 h 3096"/>
                <a:gd name="T16" fmla="*/ 912 w 2251"/>
                <a:gd name="T17" fmla="*/ 2089 h 3096"/>
                <a:gd name="T18" fmla="*/ 912 w 2251"/>
                <a:gd name="T19" fmla="*/ 2088 h 3096"/>
                <a:gd name="T20" fmla="*/ 838 w 2251"/>
                <a:gd name="T21" fmla="*/ 1721 h 3096"/>
                <a:gd name="T22" fmla="*/ 590 w 2251"/>
                <a:gd name="T23" fmla="*/ 1480 h 3096"/>
                <a:gd name="T24" fmla="*/ 177 w 2251"/>
                <a:gd name="T25" fmla="*/ 1147 h 3096"/>
                <a:gd name="T26" fmla="*/ 410 w 2251"/>
                <a:gd name="T27" fmla="*/ 193 h 3096"/>
                <a:gd name="T28" fmla="*/ 1283 w 2251"/>
                <a:gd name="T29" fmla="*/ 449 h 3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51" h="3096">
                  <a:moveTo>
                    <a:pt x="1283" y="449"/>
                  </a:moveTo>
                  <a:cubicBezTo>
                    <a:pt x="1370" y="613"/>
                    <a:pt x="1390" y="812"/>
                    <a:pt x="1339" y="1007"/>
                  </a:cubicBezTo>
                  <a:cubicBezTo>
                    <a:pt x="1314" y="1104"/>
                    <a:pt x="1340" y="1239"/>
                    <a:pt x="1407" y="1367"/>
                  </a:cubicBezTo>
                  <a:cubicBezTo>
                    <a:pt x="1477" y="1499"/>
                    <a:pt x="1574" y="1594"/>
                    <a:pt x="1661" y="1616"/>
                  </a:cubicBezTo>
                  <a:cubicBezTo>
                    <a:pt x="1746" y="1638"/>
                    <a:pt x="1826" y="1677"/>
                    <a:pt x="1896" y="1732"/>
                  </a:cubicBezTo>
                  <a:cubicBezTo>
                    <a:pt x="1969" y="1790"/>
                    <a:pt x="2029" y="1863"/>
                    <a:pt x="2075" y="1949"/>
                  </a:cubicBezTo>
                  <a:cubicBezTo>
                    <a:pt x="2251" y="2282"/>
                    <a:pt x="2146" y="2711"/>
                    <a:pt x="1841" y="2903"/>
                  </a:cubicBezTo>
                  <a:cubicBezTo>
                    <a:pt x="1536" y="3096"/>
                    <a:pt x="1145" y="2981"/>
                    <a:pt x="968" y="2647"/>
                  </a:cubicBezTo>
                  <a:cubicBezTo>
                    <a:pt x="879" y="2479"/>
                    <a:pt x="859" y="2275"/>
                    <a:pt x="912" y="2089"/>
                  </a:cubicBezTo>
                  <a:cubicBezTo>
                    <a:pt x="912" y="2088"/>
                    <a:pt x="912" y="2088"/>
                    <a:pt x="912" y="2088"/>
                  </a:cubicBezTo>
                  <a:cubicBezTo>
                    <a:pt x="935" y="1989"/>
                    <a:pt x="907" y="1852"/>
                    <a:pt x="838" y="1721"/>
                  </a:cubicBezTo>
                  <a:cubicBezTo>
                    <a:pt x="769" y="1590"/>
                    <a:pt x="674" y="1498"/>
                    <a:pt x="590" y="1480"/>
                  </a:cubicBezTo>
                  <a:cubicBezTo>
                    <a:pt x="417" y="1437"/>
                    <a:pt x="266" y="1316"/>
                    <a:pt x="177" y="1147"/>
                  </a:cubicBezTo>
                  <a:cubicBezTo>
                    <a:pt x="0" y="814"/>
                    <a:pt x="105" y="386"/>
                    <a:pt x="410" y="193"/>
                  </a:cubicBezTo>
                  <a:cubicBezTo>
                    <a:pt x="715" y="0"/>
                    <a:pt x="1107" y="115"/>
                    <a:pt x="1283" y="44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641" name="组合 5640"/>
            <p:cNvGrpSpPr/>
            <p:nvPr/>
          </p:nvGrpSpPr>
          <p:grpSpPr>
            <a:xfrm>
              <a:off x="4834230" y="506904"/>
              <a:ext cx="1720086" cy="2264739"/>
              <a:chOff x="3684847" y="1576743"/>
              <a:chExt cx="1720086" cy="2264739"/>
            </a:xfrm>
          </p:grpSpPr>
          <p:sp>
            <p:nvSpPr>
              <p:cNvPr id="1678" name="Freeform 71924"/>
              <p:cNvSpPr>
                <a:spLocks/>
              </p:cNvSpPr>
              <p:nvPr/>
            </p:nvSpPr>
            <p:spPr bwMode="auto">
              <a:xfrm>
                <a:off x="3684847" y="1576913"/>
                <a:ext cx="1702027" cy="2264569"/>
              </a:xfrm>
              <a:custGeom>
                <a:avLst/>
                <a:gdLst>
                  <a:gd name="T0" fmla="*/ 1283 w 2251"/>
                  <a:gd name="T1" fmla="*/ 449 h 3096"/>
                  <a:gd name="T2" fmla="*/ 1339 w 2251"/>
                  <a:gd name="T3" fmla="*/ 1007 h 3096"/>
                  <a:gd name="T4" fmla="*/ 1407 w 2251"/>
                  <a:gd name="T5" fmla="*/ 1367 h 3096"/>
                  <a:gd name="T6" fmla="*/ 1661 w 2251"/>
                  <a:gd name="T7" fmla="*/ 1616 h 3096"/>
                  <a:gd name="T8" fmla="*/ 1896 w 2251"/>
                  <a:gd name="T9" fmla="*/ 1732 h 3096"/>
                  <a:gd name="T10" fmla="*/ 2075 w 2251"/>
                  <a:gd name="T11" fmla="*/ 1949 h 3096"/>
                  <a:gd name="T12" fmla="*/ 1841 w 2251"/>
                  <a:gd name="T13" fmla="*/ 2903 h 3096"/>
                  <a:gd name="T14" fmla="*/ 968 w 2251"/>
                  <a:gd name="T15" fmla="*/ 2647 h 3096"/>
                  <a:gd name="T16" fmla="*/ 912 w 2251"/>
                  <a:gd name="T17" fmla="*/ 2089 h 3096"/>
                  <a:gd name="T18" fmla="*/ 912 w 2251"/>
                  <a:gd name="T19" fmla="*/ 2088 h 3096"/>
                  <a:gd name="T20" fmla="*/ 838 w 2251"/>
                  <a:gd name="T21" fmla="*/ 1721 h 3096"/>
                  <a:gd name="T22" fmla="*/ 590 w 2251"/>
                  <a:gd name="T23" fmla="*/ 1480 h 3096"/>
                  <a:gd name="T24" fmla="*/ 177 w 2251"/>
                  <a:gd name="T25" fmla="*/ 1147 h 3096"/>
                  <a:gd name="T26" fmla="*/ 410 w 2251"/>
                  <a:gd name="T27" fmla="*/ 193 h 3096"/>
                  <a:gd name="T28" fmla="*/ 1283 w 2251"/>
                  <a:gd name="T29" fmla="*/ 449 h 3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51" h="3096">
                    <a:moveTo>
                      <a:pt x="1283" y="449"/>
                    </a:moveTo>
                    <a:cubicBezTo>
                      <a:pt x="1370" y="613"/>
                      <a:pt x="1390" y="812"/>
                      <a:pt x="1339" y="1007"/>
                    </a:cubicBezTo>
                    <a:cubicBezTo>
                      <a:pt x="1314" y="1104"/>
                      <a:pt x="1340" y="1239"/>
                      <a:pt x="1407" y="1367"/>
                    </a:cubicBezTo>
                    <a:cubicBezTo>
                      <a:pt x="1477" y="1499"/>
                      <a:pt x="1574" y="1594"/>
                      <a:pt x="1661" y="1616"/>
                    </a:cubicBezTo>
                    <a:cubicBezTo>
                      <a:pt x="1746" y="1638"/>
                      <a:pt x="1826" y="1677"/>
                      <a:pt x="1896" y="1732"/>
                    </a:cubicBezTo>
                    <a:cubicBezTo>
                      <a:pt x="1969" y="1790"/>
                      <a:pt x="2029" y="1863"/>
                      <a:pt x="2075" y="1949"/>
                    </a:cubicBezTo>
                    <a:cubicBezTo>
                      <a:pt x="2251" y="2282"/>
                      <a:pt x="2146" y="2711"/>
                      <a:pt x="1841" y="2903"/>
                    </a:cubicBezTo>
                    <a:cubicBezTo>
                      <a:pt x="1536" y="3096"/>
                      <a:pt x="1145" y="2981"/>
                      <a:pt x="968" y="2647"/>
                    </a:cubicBezTo>
                    <a:cubicBezTo>
                      <a:pt x="879" y="2479"/>
                      <a:pt x="859" y="2275"/>
                      <a:pt x="912" y="2089"/>
                    </a:cubicBezTo>
                    <a:cubicBezTo>
                      <a:pt x="912" y="2088"/>
                      <a:pt x="912" y="2088"/>
                      <a:pt x="912" y="2088"/>
                    </a:cubicBezTo>
                    <a:cubicBezTo>
                      <a:pt x="935" y="1989"/>
                      <a:pt x="907" y="1852"/>
                      <a:pt x="838" y="1721"/>
                    </a:cubicBezTo>
                    <a:cubicBezTo>
                      <a:pt x="769" y="1590"/>
                      <a:pt x="674" y="1498"/>
                      <a:pt x="590" y="1480"/>
                    </a:cubicBezTo>
                    <a:cubicBezTo>
                      <a:pt x="417" y="1437"/>
                      <a:pt x="266" y="1316"/>
                      <a:pt x="177" y="1147"/>
                    </a:cubicBezTo>
                    <a:cubicBezTo>
                      <a:pt x="0" y="814"/>
                      <a:pt x="105" y="386"/>
                      <a:pt x="410" y="193"/>
                    </a:cubicBezTo>
                    <a:cubicBezTo>
                      <a:pt x="715" y="0"/>
                      <a:pt x="1107" y="115"/>
                      <a:pt x="1283" y="4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4" name="Freeform 71924"/>
              <p:cNvSpPr>
                <a:spLocks/>
              </p:cNvSpPr>
              <p:nvPr/>
            </p:nvSpPr>
            <p:spPr bwMode="auto">
              <a:xfrm>
                <a:off x="3702906" y="1576743"/>
                <a:ext cx="1702027" cy="2264569"/>
              </a:xfrm>
              <a:custGeom>
                <a:avLst/>
                <a:gdLst>
                  <a:gd name="T0" fmla="*/ 1283 w 2251"/>
                  <a:gd name="T1" fmla="*/ 449 h 3096"/>
                  <a:gd name="T2" fmla="*/ 1339 w 2251"/>
                  <a:gd name="T3" fmla="*/ 1007 h 3096"/>
                  <a:gd name="T4" fmla="*/ 1407 w 2251"/>
                  <a:gd name="T5" fmla="*/ 1367 h 3096"/>
                  <a:gd name="T6" fmla="*/ 1661 w 2251"/>
                  <a:gd name="T7" fmla="*/ 1616 h 3096"/>
                  <a:gd name="T8" fmla="*/ 1896 w 2251"/>
                  <a:gd name="T9" fmla="*/ 1732 h 3096"/>
                  <a:gd name="T10" fmla="*/ 2075 w 2251"/>
                  <a:gd name="T11" fmla="*/ 1949 h 3096"/>
                  <a:gd name="T12" fmla="*/ 1841 w 2251"/>
                  <a:gd name="T13" fmla="*/ 2903 h 3096"/>
                  <a:gd name="T14" fmla="*/ 968 w 2251"/>
                  <a:gd name="T15" fmla="*/ 2647 h 3096"/>
                  <a:gd name="T16" fmla="*/ 912 w 2251"/>
                  <a:gd name="T17" fmla="*/ 2089 h 3096"/>
                  <a:gd name="T18" fmla="*/ 912 w 2251"/>
                  <a:gd name="T19" fmla="*/ 2088 h 3096"/>
                  <a:gd name="T20" fmla="*/ 838 w 2251"/>
                  <a:gd name="T21" fmla="*/ 1721 h 3096"/>
                  <a:gd name="T22" fmla="*/ 590 w 2251"/>
                  <a:gd name="T23" fmla="*/ 1480 h 3096"/>
                  <a:gd name="T24" fmla="*/ 177 w 2251"/>
                  <a:gd name="T25" fmla="*/ 1147 h 3096"/>
                  <a:gd name="T26" fmla="*/ 410 w 2251"/>
                  <a:gd name="T27" fmla="*/ 193 h 3096"/>
                  <a:gd name="T28" fmla="*/ 1283 w 2251"/>
                  <a:gd name="T29" fmla="*/ 449 h 3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51" h="3096">
                    <a:moveTo>
                      <a:pt x="1283" y="449"/>
                    </a:moveTo>
                    <a:cubicBezTo>
                      <a:pt x="1370" y="613"/>
                      <a:pt x="1390" y="812"/>
                      <a:pt x="1339" y="1007"/>
                    </a:cubicBezTo>
                    <a:cubicBezTo>
                      <a:pt x="1314" y="1104"/>
                      <a:pt x="1340" y="1239"/>
                      <a:pt x="1407" y="1367"/>
                    </a:cubicBezTo>
                    <a:cubicBezTo>
                      <a:pt x="1477" y="1499"/>
                      <a:pt x="1574" y="1594"/>
                      <a:pt x="1661" y="1616"/>
                    </a:cubicBezTo>
                    <a:cubicBezTo>
                      <a:pt x="1746" y="1638"/>
                      <a:pt x="1826" y="1677"/>
                      <a:pt x="1896" y="1732"/>
                    </a:cubicBezTo>
                    <a:cubicBezTo>
                      <a:pt x="1969" y="1790"/>
                      <a:pt x="2029" y="1863"/>
                      <a:pt x="2075" y="1949"/>
                    </a:cubicBezTo>
                    <a:cubicBezTo>
                      <a:pt x="2251" y="2282"/>
                      <a:pt x="2146" y="2711"/>
                      <a:pt x="1841" y="2903"/>
                    </a:cubicBezTo>
                    <a:cubicBezTo>
                      <a:pt x="1536" y="3096"/>
                      <a:pt x="1145" y="2981"/>
                      <a:pt x="968" y="2647"/>
                    </a:cubicBezTo>
                    <a:cubicBezTo>
                      <a:pt x="879" y="2479"/>
                      <a:pt x="859" y="2275"/>
                      <a:pt x="912" y="2089"/>
                    </a:cubicBezTo>
                    <a:cubicBezTo>
                      <a:pt x="912" y="2088"/>
                      <a:pt x="912" y="2088"/>
                      <a:pt x="912" y="2088"/>
                    </a:cubicBezTo>
                    <a:cubicBezTo>
                      <a:pt x="935" y="1989"/>
                      <a:pt x="907" y="1852"/>
                      <a:pt x="838" y="1721"/>
                    </a:cubicBezTo>
                    <a:cubicBezTo>
                      <a:pt x="769" y="1590"/>
                      <a:pt x="674" y="1498"/>
                      <a:pt x="590" y="1480"/>
                    </a:cubicBezTo>
                    <a:cubicBezTo>
                      <a:pt x="417" y="1437"/>
                      <a:pt x="266" y="1316"/>
                      <a:pt x="177" y="1147"/>
                    </a:cubicBezTo>
                    <a:cubicBezTo>
                      <a:pt x="0" y="814"/>
                      <a:pt x="105" y="386"/>
                      <a:pt x="410" y="193"/>
                    </a:cubicBezTo>
                    <a:cubicBezTo>
                      <a:pt x="715" y="0"/>
                      <a:pt x="1107" y="115"/>
                      <a:pt x="1283" y="449"/>
                    </a:cubicBezTo>
                    <a:close/>
                  </a:path>
                </a:pathLst>
              </a:custGeom>
              <a:gradFill flip="none" rotWithShape="1">
                <a:gsLst>
                  <a:gs pos="55000">
                    <a:srgbClr val="E64310"/>
                  </a:gs>
                  <a:gs pos="98000">
                    <a:srgbClr val="A12F0B"/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/>
                <a:lightRig rig="flat" dir="t"/>
              </a:scene3d>
              <a:sp3d>
                <a:bevelT w="12700" h="12700"/>
                <a:bevelB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96" name="组合 1695"/>
          <p:cNvGrpSpPr/>
          <p:nvPr/>
        </p:nvGrpSpPr>
        <p:grpSpPr>
          <a:xfrm>
            <a:off x="4371957" y="1098873"/>
            <a:ext cx="1067510" cy="1067508"/>
            <a:chOff x="6044373" y="1062857"/>
            <a:chExt cx="1113598" cy="1113596"/>
          </a:xfrm>
        </p:grpSpPr>
        <p:sp>
          <p:nvSpPr>
            <p:cNvPr id="1697" name="椭圆 1696"/>
            <p:cNvSpPr/>
            <p:nvPr/>
          </p:nvSpPr>
          <p:spPr>
            <a:xfrm>
              <a:off x="6044373" y="1062857"/>
              <a:ext cx="1113598" cy="111359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8" name="椭圆 1697"/>
            <p:cNvSpPr/>
            <p:nvPr/>
          </p:nvSpPr>
          <p:spPr>
            <a:xfrm>
              <a:off x="6088752" y="1117485"/>
              <a:ext cx="955651" cy="955649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52000">
                  <a:schemeClr val="bg1"/>
                </a:gs>
              </a:gsLst>
              <a:lin ang="2700000" scaled="1"/>
            </a:gradFill>
            <a:ln>
              <a:noFill/>
            </a:ln>
            <a:scene3d>
              <a:camera prst="orthographicFront"/>
              <a:lightRig rig="balanced" dir="t">
                <a:rot lat="0" lon="0" rev="4800000"/>
              </a:lightRig>
            </a:scene3d>
            <a:sp3d prstMaterial="dkEdge">
              <a:bevelT w="25400" h="12700" prst="hardEdge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39" name="组合 5638"/>
          <p:cNvGrpSpPr/>
          <p:nvPr/>
        </p:nvGrpSpPr>
        <p:grpSpPr>
          <a:xfrm>
            <a:off x="4319568" y="2166477"/>
            <a:ext cx="1764928" cy="2234297"/>
            <a:chOff x="5384903" y="2283718"/>
            <a:chExt cx="1770371" cy="2306550"/>
          </a:xfrm>
        </p:grpSpPr>
        <p:sp>
          <p:nvSpPr>
            <p:cNvPr id="1659" name="Freeform 71926"/>
            <p:cNvSpPr>
              <a:spLocks/>
            </p:cNvSpPr>
            <p:nvPr/>
          </p:nvSpPr>
          <p:spPr bwMode="auto">
            <a:xfrm>
              <a:off x="5394431" y="2304287"/>
              <a:ext cx="1702028" cy="2264569"/>
            </a:xfrm>
            <a:custGeom>
              <a:avLst/>
              <a:gdLst>
                <a:gd name="T0" fmla="*/ 968 w 2250"/>
                <a:gd name="T1" fmla="*/ 448 h 3096"/>
                <a:gd name="T2" fmla="*/ 912 w 2250"/>
                <a:gd name="T3" fmla="*/ 1007 h 3096"/>
                <a:gd name="T4" fmla="*/ 844 w 2250"/>
                <a:gd name="T5" fmla="*/ 1366 h 3096"/>
                <a:gd name="T6" fmla="*/ 590 w 2250"/>
                <a:gd name="T7" fmla="*/ 1616 h 3096"/>
                <a:gd name="T8" fmla="*/ 355 w 2250"/>
                <a:gd name="T9" fmla="*/ 1732 h 3096"/>
                <a:gd name="T10" fmla="*/ 176 w 2250"/>
                <a:gd name="T11" fmla="*/ 1948 h 3096"/>
                <a:gd name="T12" fmla="*/ 410 w 2250"/>
                <a:gd name="T13" fmla="*/ 2903 h 3096"/>
                <a:gd name="T14" fmla="*/ 1282 w 2250"/>
                <a:gd name="T15" fmla="*/ 2647 h 3096"/>
                <a:gd name="T16" fmla="*/ 1339 w 2250"/>
                <a:gd name="T17" fmla="*/ 2089 h 3096"/>
                <a:gd name="T18" fmla="*/ 1338 w 2250"/>
                <a:gd name="T19" fmla="*/ 2088 h 3096"/>
                <a:gd name="T20" fmla="*/ 1413 w 2250"/>
                <a:gd name="T21" fmla="*/ 1721 h 3096"/>
                <a:gd name="T22" fmla="*/ 1660 w 2250"/>
                <a:gd name="T23" fmla="*/ 1480 h 3096"/>
                <a:gd name="T24" fmla="*/ 2074 w 2250"/>
                <a:gd name="T25" fmla="*/ 1147 h 3096"/>
                <a:gd name="T26" fmla="*/ 1840 w 2250"/>
                <a:gd name="T27" fmla="*/ 193 h 3096"/>
                <a:gd name="T28" fmla="*/ 968 w 2250"/>
                <a:gd name="T29" fmla="*/ 448 h 3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50" h="3096">
                  <a:moveTo>
                    <a:pt x="968" y="448"/>
                  </a:moveTo>
                  <a:cubicBezTo>
                    <a:pt x="881" y="613"/>
                    <a:pt x="861" y="812"/>
                    <a:pt x="912" y="1007"/>
                  </a:cubicBezTo>
                  <a:cubicBezTo>
                    <a:pt x="937" y="1104"/>
                    <a:pt x="911" y="1238"/>
                    <a:pt x="844" y="1366"/>
                  </a:cubicBezTo>
                  <a:cubicBezTo>
                    <a:pt x="774" y="1499"/>
                    <a:pt x="677" y="1594"/>
                    <a:pt x="590" y="1616"/>
                  </a:cubicBezTo>
                  <a:cubicBezTo>
                    <a:pt x="504" y="1637"/>
                    <a:pt x="425" y="1677"/>
                    <a:pt x="355" y="1732"/>
                  </a:cubicBezTo>
                  <a:cubicBezTo>
                    <a:pt x="281" y="1790"/>
                    <a:pt x="221" y="1863"/>
                    <a:pt x="176" y="1948"/>
                  </a:cubicBezTo>
                  <a:cubicBezTo>
                    <a:pt x="0" y="2282"/>
                    <a:pt x="105" y="2710"/>
                    <a:pt x="410" y="2903"/>
                  </a:cubicBezTo>
                  <a:cubicBezTo>
                    <a:pt x="715" y="3096"/>
                    <a:pt x="1106" y="2981"/>
                    <a:pt x="1282" y="2647"/>
                  </a:cubicBezTo>
                  <a:cubicBezTo>
                    <a:pt x="1371" y="2478"/>
                    <a:pt x="1392" y="2275"/>
                    <a:pt x="1339" y="2089"/>
                  </a:cubicBezTo>
                  <a:cubicBezTo>
                    <a:pt x="1338" y="2088"/>
                    <a:pt x="1338" y="2088"/>
                    <a:pt x="1338" y="2088"/>
                  </a:cubicBezTo>
                  <a:cubicBezTo>
                    <a:pt x="1316" y="1989"/>
                    <a:pt x="1344" y="1852"/>
                    <a:pt x="1413" y="1721"/>
                  </a:cubicBezTo>
                  <a:cubicBezTo>
                    <a:pt x="1482" y="1590"/>
                    <a:pt x="1577" y="1498"/>
                    <a:pt x="1660" y="1480"/>
                  </a:cubicBezTo>
                  <a:cubicBezTo>
                    <a:pt x="1834" y="1437"/>
                    <a:pt x="1985" y="1316"/>
                    <a:pt x="2074" y="1147"/>
                  </a:cubicBezTo>
                  <a:cubicBezTo>
                    <a:pt x="2250" y="813"/>
                    <a:pt x="2145" y="385"/>
                    <a:pt x="1840" y="193"/>
                  </a:cubicBezTo>
                  <a:cubicBezTo>
                    <a:pt x="1535" y="0"/>
                    <a:pt x="1144" y="115"/>
                    <a:pt x="968" y="44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637" name="组合 5636"/>
            <p:cNvGrpSpPr/>
            <p:nvPr/>
          </p:nvGrpSpPr>
          <p:grpSpPr>
            <a:xfrm>
              <a:off x="5384903" y="2283718"/>
              <a:ext cx="1770371" cy="2306550"/>
              <a:chOff x="6876256" y="2139702"/>
              <a:chExt cx="1770371" cy="2306550"/>
            </a:xfrm>
          </p:grpSpPr>
          <p:sp>
            <p:nvSpPr>
              <p:cNvPr id="1654" name="Freeform 71926"/>
              <p:cNvSpPr>
                <a:spLocks/>
              </p:cNvSpPr>
              <p:nvPr/>
            </p:nvSpPr>
            <p:spPr bwMode="auto">
              <a:xfrm>
                <a:off x="6972065" y="2218228"/>
                <a:ext cx="1674562" cy="2228024"/>
              </a:xfrm>
              <a:custGeom>
                <a:avLst/>
                <a:gdLst>
                  <a:gd name="T0" fmla="*/ 968 w 2250"/>
                  <a:gd name="T1" fmla="*/ 448 h 3096"/>
                  <a:gd name="T2" fmla="*/ 912 w 2250"/>
                  <a:gd name="T3" fmla="*/ 1007 h 3096"/>
                  <a:gd name="T4" fmla="*/ 844 w 2250"/>
                  <a:gd name="T5" fmla="*/ 1366 h 3096"/>
                  <a:gd name="T6" fmla="*/ 590 w 2250"/>
                  <a:gd name="T7" fmla="*/ 1616 h 3096"/>
                  <a:gd name="T8" fmla="*/ 355 w 2250"/>
                  <a:gd name="T9" fmla="*/ 1732 h 3096"/>
                  <a:gd name="T10" fmla="*/ 176 w 2250"/>
                  <a:gd name="T11" fmla="*/ 1948 h 3096"/>
                  <a:gd name="T12" fmla="*/ 410 w 2250"/>
                  <a:gd name="T13" fmla="*/ 2903 h 3096"/>
                  <a:gd name="T14" fmla="*/ 1282 w 2250"/>
                  <a:gd name="T15" fmla="*/ 2647 h 3096"/>
                  <a:gd name="T16" fmla="*/ 1339 w 2250"/>
                  <a:gd name="T17" fmla="*/ 2089 h 3096"/>
                  <a:gd name="T18" fmla="*/ 1338 w 2250"/>
                  <a:gd name="T19" fmla="*/ 2088 h 3096"/>
                  <a:gd name="T20" fmla="*/ 1413 w 2250"/>
                  <a:gd name="T21" fmla="*/ 1721 h 3096"/>
                  <a:gd name="T22" fmla="*/ 1660 w 2250"/>
                  <a:gd name="T23" fmla="*/ 1480 h 3096"/>
                  <a:gd name="T24" fmla="*/ 2074 w 2250"/>
                  <a:gd name="T25" fmla="*/ 1147 h 3096"/>
                  <a:gd name="T26" fmla="*/ 1840 w 2250"/>
                  <a:gd name="T27" fmla="*/ 193 h 3096"/>
                  <a:gd name="T28" fmla="*/ 968 w 2250"/>
                  <a:gd name="T29" fmla="*/ 448 h 3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50" h="3096">
                    <a:moveTo>
                      <a:pt x="968" y="448"/>
                    </a:moveTo>
                    <a:cubicBezTo>
                      <a:pt x="881" y="613"/>
                      <a:pt x="861" y="812"/>
                      <a:pt x="912" y="1007"/>
                    </a:cubicBezTo>
                    <a:cubicBezTo>
                      <a:pt x="937" y="1104"/>
                      <a:pt x="911" y="1238"/>
                      <a:pt x="844" y="1366"/>
                    </a:cubicBezTo>
                    <a:cubicBezTo>
                      <a:pt x="774" y="1499"/>
                      <a:pt x="677" y="1594"/>
                      <a:pt x="590" y="1616"/>
                    </a:cubicBezTo>
                    <a:cubicBezTo>
                      <a:pt x="504" y="1637"/>
                      <a:pt x="425" y="1677"/>
                      <a:pt x="355" y="1732"/>
                    </a:cubicBezTo>
                    <a:cubicBezTo>
                      <a:pt x="281" y="1790"/>
                      <a:pt x="221" y="1863"/>
                      <a:pt x="176" y="1948"/>
                    </a:cubicBezTo>
                    <a:cubicBezTo>
                      <a:pt x="0" y="2282"/>
                      <a:pt x="105" y="2710"/>
                      <a:pt x="410" y="2903"/>
                    </a:cubicBezTo>
                    <a:cubicBezTo>
                      <a:pt x="715" y="3096"/>
                      <a:pt x="1106" y="2981"/>
                      <a:pt x="1282" y="2647"/>
                    </a:cubicBezTo>
                    <a:cubicBezTo>
                      <a:pt x="1371" y="2478"/>
                      <a:pt x="1392" y="2275"/>
                      <a:pt x="1339" y="2089"/>
                    </a:cubicBezTo>
                    <a:cubicBezTo>
                      <a:pt x="1338" y="2088"/>
                      <a:pt x="1338" y="2088"/>
                      <a:pt x="1338" y="2088"/>
                    </a:cubicBezTo>
                    <a:cubicBezTo>
                      <a:pt x="1316" y="1989"/>
                      <a:pt x="1344" y="1852"/>
                      <a:pt x="1413" y="1721"/>
                    </a:cubicBezTo>
                    <a:cubicBezTo>
                      <a:pt x="1482" y="1590"/>
                      <a:pt x="1577" y="1498"/>
                      <a:pt x="1660" y="1480"/>
                    </a:cubicBezTo>
                    <a:cubicBezTo>
                      <a:pt x="1834" y="1437"/>
                      <a:pt x="1985" y="1316"/>
                      <a:pt x="2074" y="1147"/>
                    </a:cubicBezTo>
                    <a:cubicBezTo>
                      <a:pt x="2250" y="813"/>
                      <a:pt x="2145" y="385"/>
                      <a:pt x="1840" y="193"/>
                    </a:cubicBezTo>
                    <a:cubicBezTo>
                      <a:pt x="1535" y="0"/>
                      <a:pt x="1144" y="115"/>
                      <a:pt x="968" y="44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softEdge rad="635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5636" name="组合 5635"/>
              <p:cNvGrpSpPr/>
              <p:nvPr/>
            </p:nvGrpSpPr>
            <p:grpSpPr>
              <a:xfrm>
                <a:off x="6876256" y="2139702"/>
                <a:ext cx="1708841" cy="2272268"/>
                <a:chOff x="6919522" y="2355726"/>
                <a:chExt cx="1708841" cy="2272268"/>
              </a:xfrm>
            </p:grpSpPr>
            <p:sp>
              <p:nvSpPr>
                <p:cNvPr id="1655" name="Freeform 71926"/>
                <p:cNvSpPr>
                  <a:spLocks/>
                </p:cNvSpPr>
                <p:nvPr/>
              </p:nvSpPr>
              <p:spPr bwMode="auto">
                <a:xfrm>
                  <a:off x="6919522" y="2355726"/>
                  <a:ext cx="1702028" cy="2264569"/>
                </a:xfrm>
                <a:custGeom>
                  <a:avLst/>
                  <a:gdLst>
                    <a:gd name="T0" fmla="*/ 968 w 2250"/>
                    <a:gd name="T1" fmla="*/ 448 h 3096"/>
                    <a:gd name="T2" fmla="*/ 912 w 2250"/>
                    <a:gd name="T3" fmla="*/ 1007 h 3096"/>
                    <a:gd name="T4" fmla="*/ 844 w 2250"/>
                    <a:gd name="T5" fmla="*/ 1366 h 3096"/>
                    <a:gd name="T6" fmla="*/ 590 w 2250"/>
                    <a:gd name="T7" fmla="*/ 1616 h 3096"/>
                    <a:gd name="T8" fmla="*/ 355 w 2250"/>
                    <a:gd name="T9" fmla="*/ 1732 h 3096"/>
                    <a:gd name="T10" fmla="*/ 176 w 2250"/>
                    <a:gd name="T11" fmla="*/ 1948 h 3096"/>
                    <a:gd name="T12" fmla="*/ 410 w 2250"/>
                    <a:gd name="T13" fmla="*/ 2903 h 3096"/>
                    <a:gd name="T14" fmla="*/ 1282 w 2250"/>
                    <a:gd name="T15" fmla="*/ 2647 h 3096"/>
                    <a:gd name="T16" fmla="*/ 1339 w 2250"/>
                    <a:gd name="T17" fmla="*/ 2089 h 3096"/>
                    <a:gd name="T18" fmla="*/ 1338 w 2250"/>
                    <a:gd name="T19" fmla="*/ 2088 h 3096"/>
                    <a:gd name="T20" fmla="*/ 1413 w 2250"/>
                    <a:gd name="T21" fmla="*/ 1721 h 3096"/>
                    <a:gd name="T22" fmla="*/ 1660 w 2250"/>
                    <a:gd name="T23" fmla="*/ 1480 h 3096"/>
                    <a:gd name="T24" fmla="*/ 2074 w 2250"/>
                    <a:gd name="T25" fmla="*/ 1147 h 3096"/>
                    <a:gd name="T26" fmla="*/ 1840 w 2250"/>
                    <a:gd name="T27" fmla="*/ 193 h 3096"/>
                    <a:gd name="T28" fmla="*/ 968 w 2250"/>
                    <a:gd name="T29" fmla="*/ 448 h 30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50" h="3096">
                      <a:moveTo>
                        <a:pt x="968" y="448"/>
                      </a:moveTo>
                      <a:cubicBezTo>
                        <a:pt x="881" y="613"/>
                        <a:pt x="861" y="812"/>
                        <a:pt x="912" y="1007"/>
                      </a:cubicBezTo>
                      <a:cubicBezTo>
                        <a:pt x="937" y="1104"/>
                        <a:pt x="911" y="1238"/>
                        <a:pt x="844" y="1366"/>
                      </a:cubicBezTo>
                      <a:cubicBezTo>
                        <a:pt x="774" y="1499"/>
                        <a:pt x="677" y="1594"/>
                        <a:pt x="590" y="1616"/>
                      </a:cubicBezTo>
                      <a:cubicBezTo>
                        <a:pt x="504" y="1637"/>
                        <a:pt x="425" y="1677"/>
                        <a:pt x="355" y="1732"/>
                      </a:cubicBezTo>
                      <a:cubicBezTo>
                        <a:pt x="281" y="1790"/>
                        <a:pt x="221" y="1863"/>
                        <a:pt x="176" y="1948"/>
                      </a:cubicBezTo>
                      <a:cubicBezTo>
                        <a:pt x="0" y="2282"/>
                        <a:pt x="105" y="2710"/>
                        <a:pt x="410" y="2903"/>
                      </a:cubicBezTo>
                      <a:cubicBezTo>
                        <a:pt x="715" y="3096"/>
                        <a:pt x="1106" y="2981"/>
                        <a:pt x="1282" y="2647"/>
                      </a:cubicBezTo>
                      <a:cubicBezTo>
                        <a:pt x="1371" y="2478"/>
                        <a:pt x="1392" y="2275"/>
                        <a:pt x="1339" y="2089"/>
                      </a:cubicBezTo>
                      <a:cubicBezTo>
                        <a:pt x="1338" y="2088"/>
                        <a:pt x="1338" y="2088"/>
                        <a:pt x="1338" y="2088"/>
                      </a:cubicBezTo>
                      <a:cubicBezTo>
                        <a:pt x="1316" y="1989"/>
                        <a:pt x="1344" y="1852"/>
                        <a:pt x="1413" y="1721"/>
                      </a:cubicBezTo>
                      <a:cubicBezTo>
                        <a:pt x="1482" y="1590"/>
                        <a:pt x="1577" y="1498"/>
                        <a:pt x="1660" y="1480"/>
                      </a:cubicBezTo>
                      <a:cubicBezTo>
                        <a:pt x="1834" y="1437"/>
                        <a:pt x="1985" y="1316"/>
                        <a:pt x="2074" y="1147"/>
                      </a:cubicBezTo>
                      <a:cubicBezTo>
                        <a:pt x="2250" y="813"/>
                        <a:pt x="2145" y="385"/>
                        <a:pt x="1840" y="193"/>
                      </a:cubicBezTo>
                      <a:cubicBezTo>
                        <a:pt x="1535" y="0"/>
                        <a:pt x="1144" y="115"/>
                        <a:pt x="968" y="44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6" name="Freeform 71926"/>
                <p:cNvSpPr>
                  <a:spLocks/>
                </p:cNvSpPr>
                <p:nvPr/>
              </p:nvSpPr>
              <p:spPr bwMode="auto">
                <a:xfrm>
                  <a:off x="6926335" y="2363425"/>
                  <a:ext cx="1702028" cy="2264569"/>
                </a:xfrm>
                <a:custGeom>
                  <a:avLst/>
                  <a:gdLst>
                    <a:gd name="T0" fmla="*/ 968 w 2250"/>
                    <a:gd name="T1" fmla="*/ 448 h 3096"/>
                    <a:gd name="T2" fmla="*/ 912 w 2250"/>
                    <a:gd name="T3" fmla="*/ 1007 h 3096"/>
                    <a:gd name="T4" fmla="*/ 844 w 2250"/>
                    <a:gd name="T5" fmla="*/ 1366 h 3096"/>
                    <a:gd name="T6" fmla="*/ 590 w 2250"/>
                    <a:gd name="T7" fmla="*/ 1616 h 3096"/>
                    <a:gd name="T8" fmla="*/ 355 w 2250"/>
                    <a:gd name="T9" fmla="*/ 1732 h 3096"/>
                    <a:gd name="T10" fmla="*/ 176 w 2250"/>
                    <a:gd name="T11" fmla="*/ 1948 h 3096"/>
                    <a:gd name="T12" fmla="*/ 410 w 2250"/>
                    <a:gd name="T13" fmla="*/ 2903 h 3096"/>
                    <a:gd name="T14" fmla="*/ 1282 w 2250"/>
                    <a:gd name="T15" fmla="*/ 2647 h 3096"/>
                    <a:gd name="T16" fmla="*/ 1339 w 2250"/>
                    <a:gd name="T17" fmla="*/ 2089 h 3096"/>
                    <a:gd name="T18" fmla="*/ 1338 w 2250"/>
                    <a:gd name="T19" fmla="*/ 2088 h 3096"/>
                    <a:gd name="T20" fmla="*/ 1413 w 2250"/>
                    <a:gd name="T21" fmla="*/ 1721 h 3096"/>
                    <a:gd name="T22" fmla="*/ 1660 w 2250"/>
                    <a:gd name="T23" fmla="*/ 1480 h 3096"/>
                    <a:gd name="T24" fmla="*/ 2074 w 2250"/>
                    <a:gd name="T25" fmla="*/ 1147 h 3096"/>
                    <a:gd name="T26" fmla="*/ 1840 w 2250"/>
                    <a:gd name="T27" fmla="*/ 193 h 3096"/>
                    <a:gd name="T28" fmla="*/ 968 w 2250"/>
                    <a:gd name="T29" fmla="*/ 448 h 30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50" h="3096">
                      <a:moveTo>
                        <a:pt x="968" y="448"/>
                      </a:moveTo>
                      <a:cubicBezTo>
                        <a:pt x="881" y="613"/>
                        <a:pt x="861" y="812"/>
                        <a:pt x="912" y="1007"/>
                      </a:cubicBezTo>
                      <a:cubicBezTo>
                        <a:pt x="937" y="1104"/>
                        <a:pt x="911" y="1238"/>
                        <a:pt x="844" y="1366"/>
                      </a:cubicBezTo>
                      <a:cubicBezTo>
                        <a:pt x="774" y="1499"/>
                        <a:pt x="677" y="1594"/>
                        <a:pt x="590" y="1616"/>
                      </a:cubicBezTo>
                      <a:cubicBezTo>
                        <a:pt x="504" y="1637"/>
                        <a:pt x="425" y="1677"/>
                        <a:pt x="355" y="1732"/>
                      </a:cubicBezTo>
                      <a:cubicBezTo>
                        <a:pt x="281" y="1790"/>
                        <a:pt x="221" y="1863"/>
                        <a:pt x="176" y="1948"/>
                      </a:cubicBezTo>
                      <a:cubicBezTo>
                        <a:pt x="0" y="2282"/>
                        <a:pt x="105" y="2710"/>
                        <a:pt x="410" y="2903"/>
                      </a:cubicBezTo>
                      <a:cubicBezTo>
                        <a:pt x="715" y="3096"/>
                        <a:pt x="1106" y="2981"/>
                        <a:pt x="1282" y="2647"/>
                      </a:cubicBezTo>
                      <a:cubicBezTo>
                        <a:pt x="1371" y="2478"/>
                        <a:pt x="1392" y="2275"/>
                        <a:pt x="1339" y="2089"/>
                      </a:cubicBezTo>
                      <a:cubicBezTo>
                        <a:pt x="1338" y="2088"/>
                        <a:pt x="1338" y="2088"/>
                        <a:pt x="1338" y="2088"/>
                      </a:cubicBezTo>
                      <a:cubicBezTo>
                        <a:pt x="1316" y="1989"/>
                        <a:pt x="1344" y="1852"/>
                        <a:pt x="1413" y="1721"/>
                      </a:cubicBezTo>
                      <a:cubicBezTo>
                        <a:pt x="1482" y="1590"/>
                        <a:pt x="1577" y="1498"/>
                        <a:pt x="1660" y="1480"/>
                      </a:cubicBezTo>
                      <a:cubicBezTo>
                        <a:pt x="1834" y="1437"/>
                        <a:pt x="1985" y="1316"/>
                        <a:pt x="2074" y="1147"/>
                      </a:cubicBezTo>
                      <a:cubicBezTo>
                        <a:pt x="2250" y="813"/>
                        <a:pt x="2145" y="385"/>
                        <a:pt x="1840" y="193"/>
                      </a:cubicBezTo>
                      <a:cubicBezTo>
                        <a:pt x="1535" y="0"/>
                        <a:pt x="1144" y="115"/>
                        <a:pt x="968" y="44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39000">
                      <a:srgbClr val="13B9AD"/>
                    </a:gs>
                    <a:gs pos="79000">
                      <a:srgbClr val="0B6962"/>
                    </a:gs>
                  </a:gsLst>
                  <a:lin ang="0" scaled="1"/>
                  <a:tileRect/>
                </a:gradFill>
                <a:ln>
                  <a:noFill/>
                </a:ln>
                <a:scene3d>
                  <a:camera prst="orthographicFront"/>
                  <a:lightRig rig="flat" dir="t"/>
                </a:scene3d>
                <a:sp3d>
                  <a:bevelT w="12700" h="127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649" name="组合 5648"/>
          <p:cNvGrpSpPr/>
          <p:nvPr/>
        </p:nvGrpSpPr>
        <p:grpSpPr>
          <a:xfrm>
            <a:off x="3104659" y="3317969"/>
            <a:ext cx="2244836" cy="1106327"/>
            <a:chOff x="6581874" y="3019388"/>
            <a:chExt cx="2173213" cy="1094348"/>
          </a:xfrm>
        </p:grpSpPr>
        <p:sp>
          <p:nvSpPr>
            <p:cNvPr id="1737" name="Freeform 71928"/>
            <p:cNvSpPr>
              <a:spLocks/>
            </p:cNvSpPr>
            <p:nvPr/>
          </p:nvSpPr>
          <p:spPr bwMode="auto">
            <a:xfrm>
              <a:off x="6581874" y="3141464"/>
              <a:ext cx="2162726" cy="972272"/>
            </a:xfrm>
            <a:custGeom>
              <a:avLst/>
              <a:gdLst>
                <a:gd name="T0" fmla="*/ 2222 w 2861"/>
                <a:gd name="T1" fmla="*/ 1398 h 1398"/>
                <a:gd name="T2" fmla="*/ 1752 w 2861"/>
                <a:gd name="T3" fmla="*/ 1172 h 1398"/>
                <a:gd name="T4" fmla="*/ 1433 w 2861"/>
                <a:gd name="T5" fmla="*/ 1056 h 1398"/>
                <a:gd name="T6" fmla="*/ 1109 w 2861"/>
                <a:gd name="T7" fmla="*/ 1172 h 1398"/>
                <a:gd name="T8" fmla="*/ 900 w 2861"/>
                <a:gd name="T9" fmla="*/ 1337 h 1398"/>
                <a:gd name="T10" fmla="*/ 639 w 2861"/>
                <a:gd name="T11" fmla="*/ 1398 h 1398"/>
                <a:gd name="T12" fmla="*/ 0 w 2861"/>
                <a:gd name="T13" fmla="*/ 699 h 1398"/>
                <a:gd name="T14" fmla="*/ 639 w 2861"/>
                <a:gd name="T15" fmla="*/ 0 h 1398"/>
                <a:gd name="T16" fmla="*/ 1109 w 2861"/>
                <a:gd name="T17" fmla="*/ 226 h 1398"/>
                <a:gd name="T18" fmla="*/ 1109 w 2861"/>
                <a:gd name="T19" fmla="*/ 227 h 1398"/>
                <a:gd name="T20" fmla="*/ 1438 w 2861"/>
                <a:gd name="T21" fmla="*/ 340 h 1398"/>
                <a:gd name="T22" fmla="*/ 1752 w 2861"/>
                <a:gd name="T23" fmla="*/ 226 h 1398"/>
                <a:gd name="T24" fmla="*/ 2222 w 2861"/>
                <a:gd name="T25" fmla="*/ 0 h 1398"/>
                <a:gd name="T26" fmla="*/ 2861 w 2861"/>
                <a:gd name="T27" fmla="*/ 699 h 1398"/>
                <a:gd name="T28" fmla="*/ 2222 w 2861"/>
                <a:gd name="T29" fmla="*/ 1398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61" h="1398">
                  <a:moveTo>
                    <a:pt x="2222" y="1398"/>
                  </a:moveTo>
                  <a:cubicBezTo>
                    <a:pt x="2048" y="1398"/>
                    <a:pt x="1881" y="1317"/>
                    <a:pt x="1752" y="1172"/>
                  </a:cubicBezTo>
                  <a:cubicBezTo>
                    <a:pt x="1688" y="1099"/>
                    <a:pt x="1569" y="1056"/>
                    <a:pt x="1433" y="1056"/>
                  </a:cubicBezTo>
                  <a:cubicBezTo>
                    <a:pt x="1294" y="1056"/>
                    <a:pt x="1170" y="1100"/>
                    <a:pt x="1109" y="1172"/>
                  </a:cubicBezTo>
                  <a:cubicBezTo>
                    <a:pt x="1049" y="1242"/>
                    <a:pt x="979" y="1298"/>
                    <a:pt x="900" y="1337"/>
                  </a:cubicBezTo>
                  <a:cubicBezTo>
                    <a:pt x="817" y="1377"/>
                    <a:pt x="729" y="1398"/>
                    <a:pt x="639" y="1398"/>
                  </a:cubicBezTo>
                  <a:cubicBezTo>
                    <a:pt x="286" y="1398"/>
                    <a:pt x="0" y="1084"/>
                    <a:pt x="0" y="699"/>
                  </a:cubicBezTo>
                  <a:cubicBezTo>
                    <a:pt x="0" y="314"/>
                    <a:pt x="286" y="0"/>
                    <a:pt x="639" y="0"/>
                  </a:cubicBezTo>
                  <a:cubicBezTo>
                    <a:pt x="817" y="0"/>
                    <a:pt x="988" y="83"/>
                    <a:pt x="1109" y="226"/>
                  </a:cubicBezTo>
                  <a:cubicBezTo>
                    <a:pt x="1109" y="227"/>
                    <a:pt x="1109" y="227"/>
                    <a:pt x="1109" y="227"/>
                  </a:cubicBezTo>
                  <a:cubicBezTo>
                    <a:pt x="1177" y="297"/>
                    <a:pt x="1299" y="340"/>
                    <a:pt x="1438" y="340"/>
                  </a:cubicBezTo>
                  <a:cubicBezTo>
                    <a:pt x="1576" y="340"/>
                    <a:pt x="1696" y="296"/>
                    <a:pt x="1752" y="226"/>
                  </a:cubicBezTo>
                  <a:cubicBezTo>
                    <a:pt x="1873" y="83"/>
                    <a:pt x="2044" y="0"/>
                    <a:pt x="2222" y="0"/>
                  </a:cubicBezTo>
                  <a:cubicBezTo>
                    <a:pt x="2575" y="0"/>
                    <a:pt x="2861" y="314"/>
                    <a:pt x="2861" y="699"/>
                  </a:cubicBezTo>
                  <a:cubicBezTo>
                    <a:pt x="2861" y="1084"/>
                    <a:pt x="2575" y="1398"/>
                    <a:pt x="2222" y="139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softEdge rad="63500"/>
            </a:effectLst>
            <a:scene3d>
              <a:camera prst="orthographicFront"/>
              <a:lightRig rig="balanced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5" name="Freeform 71928"/>
            <p:cNvSpPr>
              <a:spLocks/>
            </p:cNvSpPr>
            <p:nvPr/>
          </p:nvSpPr>
          <p:spPr bwMode="auto">
            <a:xfrm>
              <a:off x="6592361" y="3019388"/>
              <a:ext cx="2162726" cy="972272"/>
            </a:xfrm>
            <a:custGeom>
              <a:avLst/>
              <a:gdLst>
                <a:gd name="T0" fmla="*/ 2222 w 2861"/>
                <a:gd name="T1" fmla="*/ 1398 h 1398"/>
                <a:gd name="T2" fmla="*/ 1752 w 2861"/>
                <a:gd name="T3" fmla="*/ 1172 h 1398"/>
                <a:gd name="T4" fmla="*/ 1433 w 2861"/>
                <a:gd name="T5" fmla="*/ 1056 h 1398"/>
                <a:gd name="T6" fmla="*/ 1109 w 2861"/>
                <a:gd name="T7" fmla="*/ 1172 h 1398"/>
                <a:gd name="T8" fmla="*/ 900 w 2861"/>
                <a:gd name="T9" fmla="*/ 1337 h 1398"/>
                <a:gd name="T10" fmla="*/ 639 w 2861"/>
                <a:gd name="T11" fmla="*/ 1398 h 1398"/>
                <a:gd name="T12" fmla="*/ 0 w 2861"/>
                <a:gd name="T13" fmla="*/ 699 h 1398"/>
                <a:gd name="T14" fmla="*/ 639 w 2861"/>
                <a:gd name="T15" fmla="*/ 0 h 1398"/>
                <a:gd name="T16" fmla="*/ 1109 w 2861"/>
                <a:gd name="T17" fmla="*/ 226 h 1398"/>
                <a:gd name="T18" fmla="*/ 1109 w 2861"/>
                <a:gd name="T19" fmla="*/ 227 h 1398"/>
                <a:gd name="T20" fmla="*/ 1438 w 2861"/>
                <a:gd name="T21" fmla="*/ 340 h 1398"/>
                <a:gd name="T22" fmla="*/ 1752 w 2861"/>
                <a:gd name="T23" fmla="*/ 226 h 1398"/>
                <a:gd name="T24" fmla="*/ 2222 w 2861"/>
                <a:gd name="T25" fmla="*/ 0 h 1398"/>
                <a:gd name="T26" fmla="*/ 2861 w 2861"/>
                <a:gd name="T27" fmla="*/ 699 h 1398"/>
                <a:gd name="T28" fmla="*/ 2222 w 2861"/>
                <a:gd name="T29" fmla="*/ 1398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61" h="1398">
                  <a:moveTo>
                    <a:pt x="2222" y="1398"/>
                  </a:moveTo>
                  <a:cubicBezTo>
                    <a:pt x="2048" y="1398"/>
                    <a:pt x="1881" y="1317"/>
                    <a:pt x="1752" y="1172"/>
                  </a:cubicBezTo>
                  <a:cubicBezTo>
                    <a:pt x="1688" y="1099"/>
                    <a:pt x="1569" y="1056"/>
                    <a:pt x="1433" y="1056"/>
                  </a:cubicBezTo>
                  <a:cubicBezTo>
                    <a:pt x="1294" y="1056"/>
                    <a:pt x="1170" y="1100"/>
                    <a:pt x="1109" y="1172"/>
                  </a:cubicBezTo>
                  <a:cubicBezTo>
                    <a:pt x="1049" y="1242"/>
                    <a:pt x="979" y="1298"/>
                    <a:pt x="900" y="1337"/>
                  </a:cubicBezTo>
                  <a:cubicBezTo>
                    <a:pt x="817" y="1377"/>
                    <a:pt x="729" y="1398"/>
                    <a:pt x="639" y="1398"/>
                  </a:cubicBezTo>
                  <a:cubicBezTo>
                    <a:pt x="286" y="1398"/>
                    <a:pt x="0" y="1084"/>
                    <a:pt x="0" y="699"/>
                  </a:cubicBezTo>
                  <a:cubicBezTo>
                    <a:pt x="0" y="314"/>
                    <a:pt x="286" y="0"/>
                    <a:pt x="639" y="0"/>
                  </a:cubicBezTo>
                  <a:cubicBezTo>
                    <a:pt x="817" y="0"/>
                    <a:pt x="988" y="83"/>
                    <a:pt x="1109" y="226"/>
                  </a:cubicBezTo>
                  <a:cubicBezTo>
                    <a:pt x="1109" y="227"/>
                    <a:pt x="1109" y="227"/>
                    <a:pt x="1109" y="227"/>
                  </a:cubicBezTo>
                  <a:cubicBezTo>
                    <a:pt x="1177" y="297"/>
                    <a:pt x="1299" y="340"/>
                    <a:pt x="1438" y="340"/>
                  </a:cubicBezTo>
                  <a:cubicBezTo>
                    <a:pt x="1576" y="340"/>
                    <a:pt x="1696" y="296"/>
                    <a:pt x="1752" y="226"/>
                  </a:cubicBezTo>
                  <a:cubicBezTo>
                    <a:pt x="1873" y="83"/>
                    <a:pt x="2044" y="0"/>
                    <a:pt x="2222" y="0"/>
                  </a:cubicBezTo>
                  <a:cubicBezTo>
                    <a:pt x="2575" y="0"/>
                    <a:pt x="2861" y="314"/>
                    <a:pt x="2861" y="699"/>
                  </a:cubicBezTo>
                  <a:cubicBezTo>
                    <a:pt x="2861" y="1084"/>
                    <a:pt x="2575" y="1398"/>
                    <a:pt x="2222" y="13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scene3d>
              <a:camera prst="orthographicFront"/>
              <a:lightRig rig="balanced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6" name="Freeform 71928"/>
            <p:cNvSpPr>
              <a:spLocks/>
            </p:cNvSpPr>
            <p:nvPr/>
          </p:nvSpPr>
          <p:spPr bwMode="auto">
            <a:xfrm>
              <a:off x="6583169" y="3056756"/>
              <a:ext cx="2162726" cy="972272"/>
            </a:xfrm>
            <a:custGeom>
              <a:avLst/>
              <a:gdLst>
                <a:gd name="T0" fmla="*/ 2222 w 2861"/>
                <a:gd name="T1" fmla="*/ 1398 h 1398"/>
                <a:gd name="T2" fmla="*/ 1752 w 2861"/>
                <a:gd name="T3" fmla="*/ 1172 h 1398"/>
                <a:gd name="T4" fmla="*/ 1433 w 2861"/>
                <a:gd name="T5" fmla="*/ 1056 h 1398"/>
                <a:gd name="T6" fmla="*/ 1109 w 2861"/>
                <a:gd name="T7" fmla="*/ 1172 h 1398"/>
                <a:gd name="T8" fmla="*/ 900 w 2861"/>
                <a:gd name="T9" fmla="*/ 1337 h 1398"/>
                <a:gd name="T10" fmla="*/ 639 w 2861"/>
                <a:gd name="T11" fmla="*/ 1398 h 1398"/>
                <a:gd name="T12" fmla="*/ 0 w 2861"/>
                <a:gd name="T13" fmla="*/ 699 h 1398"/>
                <a:gd name="T14" fmla="*/ 639 w 2861"/>
                <a:gd name="T15" fmla="*/ 0 h 1398"/>
                <a:gd name="T16" fmla="*/ 1109 w 2861"/>
                <a:gd name="T17" fmla="*/ 226 h 1398"/>
                <a:gd name="T18" fmla="*/ 1109 w 2861"/>
                <a:gd name="T19" fmla="*/ 227 h 1398"/>
                <a:gd name="T20" fmla="*/ 1438 w 2861"/>
                <a:gd name="T21" fmla="*/ 340 h 1398"/>
                <a:gd name="T22" fmla="*/ 1752 w 2861"/>
                <a:gd name="T23" fmla="*/ 226 h 1398"/>
                <a:gd name="T24" fmla="*/ 2222 w 2861"/>
                <a:gd name="T25" fmla="*/ 0 h 1398"/>
                <a:gd name="T26" fmla="*/ 2861 w 2861"/>
                <a:gd name="T27" fmla="*/ 699 h 1398"/>
                <a:gd name="T28" fmla="*/ 2222 w 2861"/>
                <a:gd name="T29" fmla="*/ 1398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61" h="1398">
                  <a:moveTo>
                    <a:pt x="2222" y="1398"/>
                  </a:moveTo>
                  <a:cubicBezTo>
                    <a:pt x="2048" y="1398"/>
                    <a:pt x="1881" y="1317"/>
                    <a:pt x="1752" y="1172"/>
                  </a:cubicBezTo>
                  <a:cubicBezTo>
                    <a:pt x="1688" y="1099"/>
                    <a:pt x="1569" y="1056"/>
                    <a:pt x="1433" y="1056"/>
                  </a:cubicBezTo>
                  <a:cubicBezTo>
                    <a:pt x="1294" y="1056"/>
                    <a:pt x="1170" y="1100"/>
                    <a:pt x="1109" y="1172"/>
                  </a:cubicBezTo>
                  <a:cubicBezTo>
                    <a:pt x="1049" y="1242"/>
                    <a:pt x="979" y="1298"/>
                    <a:pt x="900" y="1337"/>
                  </a:cubicBezTo>
                  <a:cubicBezTo>
                    <a:pt x="817" y="1377"/>
                    <a:pt x="729" y="1398"/>
                    <a:pt x="639" y="1398"/>
                  </a:cubicBezTo>
                  <a:cubicBezTo>
                    <a:pt x="286" y="1398"/>
                    <a:pt x="0" y="1084"/>
                    <a:pt x="0" y="699"/>
                  </a:cubicBezTo>
                  <a:cubicBezTo>
                    <a:pt x="0" y="314"/>
                    <a:pt x="286" y="0"/>
                    <a:pt x="639" y="0"/>
                  </a:cubicBezTo>
                  <a:cubicBezTo>
                    <a:pt x="817" y="0"/>
                    <a:pt x="988" y="83"/>
                    <a:pt x="1109" y="226"/>
                  </a:cubicBezTo>
                  <a:cubicBezTo>
                    <a:pt x="1109" y="227"/>
                    <a:pt x="1109" y="227"/>
                    <a:pt x="1109" y="227"/>
                  </a:cubicBezTo>
                  <a:cubicBezTo>
                    <a:pt x="1177" y="297"/>
                    <a:pt x="1299" y="340"/>
                    <a:pt x="1438" y="340"/>
                  </a:cubicBezTo>
                  <a:cubicBezTo>
                    <a:pt x="1576" y="340"/>
                    <a:pt x="1696" y="296"/>
                    <a:pt x="1752" y="226"/>
                  </a:cubicBezTo>
                  <a:cubicBezTo>
                    <a:pt x="1873" y="83"/>
                    <a:pt x="2044" y="0"/>
                    <a:pt x="2222" y="0"/>
                  </a:cubicBezTo>
                  <a:cubicBezTo>
                    <a:pt x="2575" y="0"/>
                    <a:pt x="2861" y="314"/>
                    <a:pt x="2861" y="699"/>
                  </a:cubicBezTo>
                  <a:cubicBezTo>
                    <a:pt x="2861" y="1084"/>
                    <a:pt x="2575" y="1398"/>
                    <a:pt x="2222" y="139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scene3d>
              <a:camera prst="orthographicFront"/>
              <a:lightRig rig="balanced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6" name="Freeform 71928"/>
            <p:cNvSpPr>
              <a:spLocks/>
            </p:cNvSpPr>
            <p:nvPr/>
          </p:nvSpPr>
          <p:spPr bwMode="auto">
            <a:xfrm>
              <a:off x="6583169" y="3032063"/>
              <a:ext cx="2162726" cy="972272"/>
            </a:xfrm>
            <a:custGeom>
              <a:avLst/>
              <a:gdLst>
                <a:gd name="T0" fmla="*/ 2222 w 2861"/>
                <a:gd name="T1" fmla="*/ 1398 h 1398"/>
                <a:gd name="T2" fmla="*/ 1752 w 2861"/>
                <a:gd name="T3" fmla="*/ 1172 h 1398"/>
                <a:gd name="T4" fmla="*/ 1433 w 2861"/>
                <a:gd name="T5" fmla="*/ 1056 h 1398"/>
                <a:gd name="T6" fmla="*/ 1109 w 2861"/>
                <a:gd name="T7" fmla="*/ 1172 h 1398"/>
                <a:gd name="T8" fmla="*/ 900 w 2861"/>
                <a:gd name="T9" fmla="*/ 1337 h 1398"/>
                <a:gd name="T10" fmla="*/ 639 w 2861"/>
                <a:gd name="T11" fmla="*/ 1398 h 1398"/>
                <a:gd name="T12" fmla="*/ 0 w 2861"/>
                <a:gd name="T13" fmla="*/ 699 h 1398"/>
                <a:gd name="T14" fmla="*/ 639 w 2861"/>
                <a:gd name="T15" fmla="*/ 0 h 1398"/>
                <a:gd name="T16" fmla="*/ 1109 w 2861"/>
                <a:gd name="T17" fmla="*/ 226 h 1398"/>
                <a:gd name="T18" fmla="*/ 1109 w 2861"/>
                <a:gd name="T19" fmla="*/ 227 h 1398"/>
                <a:gd name="T20" fmla="*/ 1438 w 2861"/>
                <a:gd name="T21" fmla="*/ 340 h 1398"/>
                <a:gd name="T22" fmla="*/ 1752 w 2861"/>
                <a:gd name="T23" fmla="*/ 226 h 1398"/>
                <a:gd name="T24" fmla="*/ 2222 w 2861"/>
                <a:gd name="T25" fmla="*/ 0 h 1398"/>
                <a:gd name="T26" fmla="*/ 2861 w 2861"/>
                <a:gd name="T27" fmla="*/ 699 h 1398"/>
                <a:gd name="T28" fmla="*/ 2222 w 2861"/>
                <a:gd name="T29" fmla="*/ 1398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61" h="1398">
                  <a:moveTo>
                    <a:pt x="2222" y="1398"/>
                  </a:moveTo>
                  <a:cubicBezTo>
                    <a:pt x="2048" y="1398"/>
                    <a:pt x="1881" y="1317"/>
                    <a:pt x="1752" y="1172"/>
                  </a:cubicBezTo>
                  <a:cubicBezTo>
                    <a:pt x="1688" y="1099"/>
                    <a:pt x="1569" y="1056"/>
                    <a:pt x="1433" y="1056"/>
                  </a:cubicBezTo>
                  <a:cubicBezTo>
                    <a:pt x="1294" y="1056"/>
                    <a:pt x="1170" y="1100"/>
                    <a:pt x="1109" y="1172"/>
                  </a:cubicBezTo>
                  <a:cubicBezTo>
                    <a:pt x="1049" y="1242"/>
                    <a:pt x="979" y="1298"/>
                    <a:pt x="900" y="1337"/>
                  </a:cubicBezTo>
                  <a:cubicBezTo>
                    <a:pt x="817" y="1377"/>
                    <a:pt x="729" y="1398"/>
                    <a:pt x="639" y="1398"/>
                  </a:cubicBezTo>
                  <a:cubicBezTo>
                    <a:pt x="286" y="1398"/>
                    <a:pt x="0" y="1084"/>
                    <a:pt x="0" y="699"/>
                  </a:cubicBezTo>
                  <a:cubicBezTo>
                    <a:pt x="0" y="314"/>
                    <a:pt x="286" y="0"/>
                    <a:pt x="639" y="0"/>
                  </a:cubicBezTo>
                  <a:cubicBezTo>
                    <a:pt x="817" y="0"/>
                    <a:pt x="988" y="83"/>
                    <a:pt x="1109" y="226"/>
                  </a:cubicBezTo>
                  <a:cubicBezTo>
                    <a:pt x="1109" y="227"/>
                    <a:pt x="1109" y="227"/>
                    <a:pt x="1109" y="227"/>
                  </a:cubicBezTo>
                  <a:cubicBezTo>
                    <a:pt x="1177" y="297"/>
                    <a:pt x="1299" y="340"/>
                    <a:pt x="1438" y="340"/>
                  </a:cubicBezTo>
                  <a:cubicBezTo>
                    <a:pt x="1576" y="340"/>
                    <a:pt x="1696" y="296"/>
                    <a:pt x="1752" y="226"/>
                  </a:cubicBezTo>
                  <a:cubicBezTo>
                    <a:pt x="1873" y="83"/>
                    <a:pt x="2044" y="0"/>
                    <a:pt x="2222" y="0"/>
                  </a:cubicBezTo>
                  <a:cubicBezTo>
                    <a:pt x="2575" y="0"/>
                    <a:pt x="2861" y="314"/>
                    <a:pt x="2861" y="699"/>
                  </a:cubicBezTo>
                  <a:cubicBezTo>
                    <a:pt x="2861" y="1084"/>
                    <a:pt x="2575" y="1398"/>
                    <a:pt x="2222" y="1398"/>
                  </a:cubicBezTo>
                  <a:close/>
                </a:path>
              </a:pathLst>
            </a:custGeom>
            <a:gradFill flip="none" rotWithShape="1">
              <a:gsLst>
                <a:gs pos="42000">
                  <a:srgbClr val="E32D6A"/>
                </a:gs>
                <a:gs pos="79000">
                  <a:srgbClr val="9E1643"/>
                </a:gs>
              </a:gsLst>
              <a:lin ang="8100000" scaled="1"/>
              <a:tileRect/>
            </a:gradFill>
            <a:ln>
              <a:noFill/>
            </a:ln>
            <a:scene3d>
              <a:camera prst="orthographicFront"/>
              <a:lightRig rig="flat" dir="t"/>
            </a:scene3d>
            <a:sp3d>
              <a:bevelT w="12700" h="127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47" name="组合 5646"/>
          <p:cNvGrpSpPr/>
          <p:nvPr/>
        </p:nvGrpSpPr>
        <p:grpSpPr>
          <a:xfrm>
            <a:off x="2406752" y="2098307"/>
            <a:ext cx="1815794" cy="2319020"/>
            <a:chOff x="1740372" y="1740991"/>
            <a:chExt cx="1791001" cy="2319020"/>
          </a:xfrm>
        </p:grpSpPr>
        <p:sp>
          <p:nvSpPr>
            <p:cNvPr id="1722" name="Freeform 71929"/>
            <p:cNvSpPr>
              <a:spLocks/>
            </p:cNvSpPr>
            <p:nvPr/>
          </p:nvSpPr>
          <p:spPr bwMode="auto">
            <a:xfrm>
              <a:off x="1829346" y="1740991"/>
              <a:ext cx="1702027" cy="2264569"/>
            </a:xfrm>
            <a:custGeom>
              <a:avLst/>
              <a:gdLst>
                <a:gd name="T0" fmla="*/ 1283 w 2251"/>
                <a:gd name="T1" fmla="*/ 448 h 3095"/>
                <a:gd name="T2" fmla="*/ 1339 w 2251"/>
                <a:gd name="T3" fmla="*/ 1007 h 3095"/>
                <a:gd name="T4" fmla="*/ 1407 w 2251"/>
                <a:gd name="T5" fmla="*/ 1366 h 3095"/>
                <a:gd name="T6" fmla="*/ 1660 w 2251"/>
                <a:gd name="T7" fmla="*/ 1616 h 3095"/>
                <a:gd name="T8" fmla="*/ 1896 w 2251"/>
                <a:gd name="T9" fmla="*/ 1731 h 3095"/>
                <a:gd name="T10" fmla="*/ 2075 w 2251"/>
                <a:gd name="T11" fmla="*/ 1948 h 3095"/>
                <a:gd name="T12" fmla="*/ 1841 w 2251"/>
                <a:gd name="T13" fmla="*/ 2903 h 3095"/>
                <a:gd name="T14" fmla="*/ 968 w 2251"/>
                <a:gd name="T15" fmla="*/ 2647 h 3095"/>
                <a:gd name="T16" fmla="*/ 912 w 2251"/>
                <a:gd name="T17" fmla="*/ 2088 h 3095"/>
                <a:gd name="T18" fmla="*/ 912 w 2251"/>
                <a:gd name="T19" fmla="*/ 2088 h 3095"/>
                <a:gd name="T20" fmla="*/ 837 w 2251"/>
                <a:gd name="T21" fmla="*/ 1720 h 3095"/>
                <a:gd name="T22" fmla="*/ 590 w 2251"/>
                <a:gd name="T23" fmla="*/ 1479 h 3095"/>
                <a:gd name="T24" fmla="*/ 176 w 2251"/>
                <a:gd name="T25" fmla="*/ 1147 h 3095"/>
                <a:gd name="T26" fmla="*/ 410 w 2251"/>
                <a:gd name="T27" fmla="*/ 192 h 3095"/>
                <a:gd name="T28" fmla="*/ 1283 w 2251"/>
                <a:gd name="T29" fmla="*/ 448 h 3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51" h="3095">
                  <a:moveTo>
                    <a:pt x="1283" y="448"/>
                  </a:moveTo>
                  <a:cubicBezTo>
                    <a:pt x="1370" y="613"/>
                    <a:pt x="1390" y="811"/>
                    <a:pt x="1339" y="1007"/>
                  </a:cubicBezTo>
                  <a:cubicBezTo>
                    <a:pt x="1314" y="1104"/>
                    <a:pt x="1339" y="1238"/>
                    <a:pt x="1407" y="1366"/>
                  </a:cubicBezTo>
                  <a:cubicBezTo>
                    <a:pt x="1477" y="1498"/>
                    <a:pt x="1574" y="1594"/>
                    <a:pt x="1660" y="1616"/>
                  </a:cubicBezTo>
                  <a:cubicBezTo>
                    <a:pt x="1746" y="1637"/>
                    <a:pt x="1825" y="1676"/>
                    <a:pt x="1896" y="1731"/>
                  </a:cubicBezTo>
                  <a:cubicBezTo>
                    <a:pt x="1969" y="1789"/>
                    <a:pt x="2029" y="1862"/>
                    <a:pt x="2075" y="1948"/>
                  </a:cubicBezTo>
                  <a:cubicBezTo>
                    <a:pt x="2251" y="2282"/>
                    <a:pt x="2146" y="2710"/>
                    <a:pt x="1841" y="2903"/>
                  </a:cubicBezTo>
                  <a:cubicBezTo>
                    <a:pt x="1536" y="3095"/>
                    <a:pt x="1144" y="2980"/>
                    <a:pt x="968" y="2647"/>
                  </a:cubicBezTo>
                  <a:cubicBezTo>
                    <a:pt x="879" y="2478"/>
                    <a:pt x="858" y="2274"/>
                    <a:pt x="912" y="2088"/>
                  </a:cubicBezTo>
                  <a:cubicBezTo>
                    <a:pt x="912" y="2088"/>
                    <a:pt x="912" y="2088"/>
                    <a:pt x="912" y="2088"/>
                  </a:cubicBezTo>
                  <a:cubicBezTo>
                    <a:pt x="934" y="1989"/>
                    <a:pt x="907" y="1851"/>
                    <a:pt x="837" y="1720"/>
                  </a:cubicBezTo>
                  <a:cubicBezTo>
                    <a:pt x="768" y="1589"/>
                    <a:pt x="674" y="1497"/>
                    <a:pt x="590" y="1479"/>
                  </a:cubicBezTo>
                  <a:cubicBezTo>
                    <a:pt x="416" y="1437"/>
                    <a:pt x="265" y="1316"/>
                    <a:pt x="176" y="1147"/>
                  </a:cubicBezTo>
                  <a:cubicBezTo>
                    <a:pt x="0" y="813"/>
                    <a:pt x="105" y="385"/>
                    <a:pt x="410" y="192"/>
                  </a:cubicBezTo>
                  <a:cubicBezTo>
                    <a:pt x="715" y="0"/>
                    <a:pt x="1107" y="114"/>
                    <a:pt x="1283" y="44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>
              <a:softEdge rad="635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0" name="Freeform 71929"/>
            <p:cNvSpPr>
              <a:spLocks/>
            </p:cNvSpPr>
            <p:nvPr/>
          </p:nvSpPr>
          <p:spPr bwMode="auto">
            <a:xfrm>
              <a:off x="1763688" y="1788784"/>
              <a:ext cx="1702027" cy="2264569"/>
            </a:xfrm>
            <a:custGeom>
              <a:avLst/>
              <a:gdLst>
                <a:gd name="T0" fmla="*/ 1283 w 2251"/>
                <a:gd name="T1" fmla="*/ 448 h 3095"/>
                <a:gd name="T2" fmla="*/ 1339 w 2251"/>
                <a:gd name="T3" fmla="*/ 1007 h 3095"/>
                <a:gd name="T4" fmla="*/ 1407 w 2251"/>
                <a:gd name="T5" fmla="*/ 1366 h 3095"/>
                <a:gd name="T6" fmla="*/ 1660 w 2251"/>
                <a:gd name="T7" fmla="*/ 1616 h 3095"/>
                <a:gd name="T8" fmla="*/ 1896 w 2251"/>
                <a:gd name="T9" fmla="*/ 1731 h 3095"/>
                <a:gd name="T10" fmla="*/ 2075 w 2251"/>
                <a:gd name="T11" fmla="*/ 1948 h 3095"/>
                <a:gd name="T12" fmla="*/ 1841 w 2251"/>
                <a:gd name="T13" fmla="*/ 2903 h 3095"/>
                <a:gd name="T14" fmla="*/ 968 w 2251"/>
                <a:gd name="T15" fmla="*/ 2647 h 3095"/>
                <a:gd name="T16" fmla="*/ 912 w 2251"/>
                <a:gd name="T17" fmla="*/ 2088 h 3095"/>
                <a:gd name="T18" fmla="*/ 912 w 2251"/>
                <a:gd name="T19" fmla="*/ 2088 h 3095"/>
                <a:gd name="T20" fmla="*/ 837 w 2251"/>
                <a:gd name="T21" fmla="*/ 1720 h 3095"/>
                <a:gd name="T22" fmla="*/ 590 w 2251"/>
                <a:gd name="T23" fmla="*/ 1479 h 3095"/>
                <a:gd name="T24" fmla="*/ 176 w 2251"/>
                <a:gd name="T25" fmla="*/ 1147 h 3095"/>
                <a:gd name="T26" fmla="*/ 410 w 2251"/>
                <a:gd name="T27" fmla="*/ 192 h 3095"/>
                <a:gd name="T28" fmla="*/ 1283 w 2251"/>
                <a:gd name="T29" fmla="*/ 448 h 3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51" h="3095">
                  <a:moveTo>
                    <a:pt x="1283" y="448"/>
                  </a:moveTo>
                  <a:cubicBezTo>
                    <a:pt x="1370" y="613"/>
                    <a:pt x="1390" y="811"/>
                    <a:pt x="1339" y="1007"/>
                  </a:cubicBezTo>
                  <a:cubicBezTo>
                    <a:pt x="1314" y="1104"/>
                    <a:pt x="1339" y="1238"/>
                    <a:pt x="1407" y="1366"/>
                  </a:cubicBezTo>
                  <a:cubicBezTo>
                    <a:pt x="1477" y="1498"/>
                    <a:pt x="1574" y="1594"/>
                    <a:pt x="1660" y="1616"/>
                  </a:cubicBezTo>
                  <a:cubicBezTo>
                    <a:pt x="1746" y="1637"/>
                    <a:pt x="1825" y="1676"/>
                    <a:pt x="1896" y="1731"/>
                  </a:cubicBezTo>
                  <a:cubicBezTo>
                    <a:pt x="1969" y="1789"/>
                    <a:pt x="2029" y="1862"/>
                    <a:pt x="2075" y="1948"/>
                  </a:cubicBezTo>
                  <a:cubicBezTo>
                    <a:pt x="2251" y="2282"/>
                    <a:pt x="2146" y="2710"/>
                    <a:pt x="1841" y="2903"/>
                  </a:cubicBezTo>
                  <a:cubicBezTo>
                    <a:pt x="1536" y="3095"/>
                    <a:pt x="1144" y="2980"/>
                    <a:pt x="968" y="2647"/>
                  </a:cubicBezTo>
                  <a:cubicBezTo>
                    <a:pt x="879" y="2478"/>
                    <a:pt x="858" y="2274"/>
                    <a:pt x="912" y="2088"/>
                  </a:cubicBezTo>
                  <a:cubicBezTo>
                    <a:pt x="912" y="2088"/>
                    <a:pt x="912" y="2088"/>
                    <a:pt x="912" y="2088"/>
                  </a:cubicBezTo>
                  <a:cubicBezTo>
                    <a:pt x="934" y="1989"/>
                    <a:pt x="907" y="1851"/>
                    <a:pt x="837" y="1720"/>
                  </a:cubicBezTo>
                  <a:cubicBezTo>
                    <a:pt x="768" y="1589"/>
                    <a:pt x="674" y="1497"/>
                    <a:pt x="590" y="1479"/>
                  </a:cubicBezTo>
                  <a:cubicBezTo>
                    <a:pt x="416" y="1437"/>
                    <a:pt x="265" y="1316"/>
                    <a:pt x="176" y="1147"/>
                  </a:cubicBezTo>
                  <a:cubicBezTo>
                    <a:pt x="0" y="813"/>
                    <a:pt x="105" y="385"/>
                    <a:pt x="410" y="192"/>
                  </a:cubicBezTo>
                  <a:cubicBezTo>
                    <a:pt x="715" y="0"/>
                    <a:pt x="1107" y="114"/>
                    <a:pt x="1283" y="44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1" name="Freeform 71929"/>
            <p:cNvSpPr>
              <a:spLocks/>
            </p:cNvSpPr>
            <p:nvPr/>
          </p:nvSpPr>
          <p:spPr bwMode="auto">
            <a:xfrm>
              <a:off x="1740372" y="1795442"/>
              <a:ext cx="1702027" cy="2264569"/>
            </a:xfrm>
            <a:custGeom>
              <a:avLst/>
              <a:gdLst>
                <a:gd name="T0" fmla="*/ 1283 w 2251"/>
                <a:gd name="T1" fmla="*/ 448 h 3095"/>
                <a:gd name="T2" fmla="*/ 1339 w 2251"/>
                <a:gd name="T3" fmla="*/ 1007 h 3095"/>
                <a:gd name="T4" fmla="*/ 1407 w 2251"/>
                <a:gd name="T5" fmla="*/ 1366 h 3095"/>
                <a:gd name="T6" fmla="*/ 1660 w 2251"/>
                <a:gd name="T7" fmla="*/ 1616 h 3095"/>
                <a:gd name="T8" fmla="*/ 1896 w 2251"/>
                <a:gd name="T9" fmla="*/ 1731 h 3095"/>
                <a:gd name="T10" fmla="*/ 2075 w 2251"/>
                <a:gd name="T11" fmla="*/ 1948 h 3095"/>
                <a:gd name="T12" fmla="*/ 1841 w 2251"/>
                <a:gd name="T13" fmla="*/ 2903 h 3095"/>
                <a:gd name="T14" fmla="*/ 968 w 2251"/>
                <a:gd name="T15" fmla="*/ 2647 h 3095"/>
                <a:gd name="T16" fmla="*/ 912 w 2251"/>
                <a:gd name="T17" fmla="*/ 2088 h 3095"/>
                <a:gd name="T18" fmla="*/ 912 w 2251"/>
                <a:gd name="T19" fmla="*/ 2088 h 3095"/>
                <a:gd name="T20" fmla="*/ 837 w 2251"/>
                <a:gd name="T21" fmla="*/ 1720 h 3095"/>
                <a:gd name="T22" fmla="*/ 590 w 2251"/>
                <a:gd name="T23" fmla="*/ 1479 h 3095"/>
                <a:gd name="T24" fmla="*/ 176 w 2251"/>
                <a:gd name="T25" fmla="*/ 1147 h 3095"/>
                <a:gd name="T26" fmla="*/ 410 w 2251"/>
                <a:gd name="T27" fmla="*/ 192 h 3095"/>
                <a:gd name="T28" fmla="*/ 1283 w 2251"/>
                <a:gd name="T29" fmla="*/ 448 h 3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51" h="3095">
                  <a:moveTo>
                    <a:pt x="1283" y="448"/>
                  </a:moveTo>
                  <a:cubicBezTo>
                    <a:pt x="1370" y="613"/>
                    <a:pt x="1390" y="811"/>
                    <a:pt x="1339" y="1007"/>
                  </a:cubicBezTo>
                  <a:cubicBezTo>
                    <a:pt x="1314" y="1104"/>
                    <a:pt x="1339" y="1238"/>
                    <a:pt x="1407" y="1366"/>
                  </a:cubicBezTo>
                  <a:cubicBezTo>
                    <a:pt x="1477" y="1498"/>
                    <a:pt x="1574" y="1594"/>
                    <a:pt x="1660" y="1616"/>
                  </a:cubicBezTo>
                  <a:cubicBezTo>
                    <a:pt x="1746" y="1637"/>
                    <a:pt x="1825" y="1676"/>
                    <a:pt x="1896" y="1731"/>
                  </a:cubicBezTo>
                  <a:cubicBezTo>
                    <a:pt x="1969" y="1789"/>
                    <a:pt x="2029" y="1862"/>
                    <a:pt x="2075" y="1948"/>
                  </a:cubicBezTo>
                  <a:cubicBezTo>
                    <a:pt x="2251" y="2282"/>
                    <a:pt x="2146" y="2710"/>
                    <a:pt x="1841" y="2903"/>
                  </a:cubicBezTo>
                  <a:cubicBezTo>
                    <a:pt x="1536" y="3095"/>
                    <a:pt x="1144" y="2980"/>
                    <a:pt x="968" y="2647"/>
                  </a:cubicBezTo>
                  <a:cubicBezTo>
                    <a:pt x="879" y="2478"/>
                    <a:pt x="858" y="2274"/>
                    <a:pt x="912" y="2088"/>
                  </a:cubicBezTo>
                  <a:cubicBezTo>
                    <a:pt x="912" y="2088"/>
                    <a:pt x="912" y="2088"/>
                    <a:pt x="912" y="2088"/>
                  </a:cubicBezTo>
                  <a:cubicBezTo>
                    <a:pt x="934" y="1989"/>
                    <a:pt x="907" y="1851"/>
                    <a:pt x="837" y="1720"/>
                  </a:cubicBezTo>
                  <a:cubicBezTo>
                    <a:pt x="768" y="1589"/>
                    <a:pt x="674" y="1497"/>
                    <a:pt x="590" y="1479"/>
                  </a:cubicBezTo>
                  <a:cubicBezTo>
                    <a:pt x="416" y="1437"/>
                    <a:pt x="265" y="1316"/>
                    <a:pt x="176" y="1147"/>
                  </a:cubicBezTo>
                  <a:cubicBezTo>
                    <a:pt x="0" y="813"/>
                    <a:pt x="105" y="385"/>
                    <a:pt x="410" y="192"/>
                  </a:cubicBezTo>
                  <a:cubicBezTo>
                    <a:pt x="715" y="0"/>
                    <a:pt x="1107" y="114"/>
                    <a:pt x="1283" y="4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7" name="Freeform 71929"/>
            <p:cNvSpPr>
              <a:spLocks/>
            </p:cNvSpPr>
            <p:nvPr/>
          </p:nvSpPr>
          <p:spPr bwMode="auto">
            <a:xfrm>
              <a:off x="1747642" y="1790256"/>
              <a:ext cx="1702027" cy="2264569"/>
            </a:xfrm>
            <a:custGeom>
              <a:avLst/>
              <a:gdLst>
                <a:gd name="T0" fmla="*/ 1283 w 2251"/>
                <a:gd name="T1" fmla="*/ 448 h 3095"/>
                <a:gd name="T2" fmla="*/ 1339 w 2251"/>
                <a:gd name="T3" fmla="*/ 1007 h 3095"/>
                <a:gd name="T4" fmla="*/ 1407 w 2251"/>
                <a:gd name="T5" fmla="*/ 1366 h 3095"/>
                <a:gd name="T6" fmla="*/ 1660 w 2251"/>
                <a:gd name="T7" fmla="*/ 1616 h 3095"/>
                <a:gd name="T8" fmla="*/ 1896 w 2251"/>
                <a:gd name="T9" fmla="*/ 1731 h 3095"/>
                <a:gd name="T10" fmla="*/ 2075 w 2251"/>
                <a:gd name="T11" fmla="*/ 1948 h 3095"/>
                <a:gd name="T12" fmla="*/ 1841 w 2251"/>
                <a:gd name="T13" fmla="*/ 2903 h 3095"/>
                <a:gd name="T14" fmla="*/ 968 w 2251"/>
                <a:gd name="T15" fmla="*/ 2647 h 3095"/>
                <a:gd name="T16" fmla="*/ 912 w 2251"/>
                <a:gd name="T17" fmla="*/ 2088 h 3095"/>
                <a:gd name="T18" fmla="*/ 912 w 2251"/>
                <a:gd name="T19" fmla="*/ 2088 h 3095"/>
                <a:gd name="T20" fmla="*/ 837 w 2251"/>
                <a:gd name="T21" fmla="*/ 1720 h 3095"/>
                <a:gd name="T22" fmla="*/ 590 w 2251"/>
                <a:gd name="T23" fmla="*/ 1479 h 3095"/>
                <a:gd name="T24" fmla="*/ 176 w 2251"/>
                <a:gd name="T25" fmla="*/ 1147 h 3095"/>
                <a:gd name="T26" fmla="*/ 410 w 2251"/>
                <a:gd name="T27" fmla="*/ 192 h 3095"/>
                <a:gd name="T28" fmla="*/ 1283 w 2251"/>
                <a:gd name="T29" fmla="*/ 448 h 3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51" h="3095">
                  <a:moveTo>
                    <a:pt x="1283" y="448"/>
                  </a:moveTo>
                  <a:cubicBezTo>
                    <a:pt x="1370" y="613"/>
                    <a:pt x="1390" y="811"/>
                    <a:pt x="1339" y="1007"/>
                  </a:cubicBezTo>
                  <a:cubicBezTo>
                    <a:pt x="1314" y="1104"/>
                    <a:pt x="1339" y="1238"/>
                    <a:pt x="1407" y="1366"/>
                  </a:cubicBezTo>
                  <a:cubicBezTo>
                    <a:pt x="1477" y="1498"/>
                    <a:pt x="1574" y="1594"/>
                    <a:pt x="1660" y="1616"/>
                  </a:cubicBezTo>
                  <a:cubicBezTo>
                    <a:pt x="1746" y="1637"/>
                    <a:pt x="1825" y="1676"/>
                    <a:pt x="1896" y="1731"/>
                  </a:cubicBezTo>
                  <a:cubicBezTo>
                    <a:pt x="1969" y="1789"/>
                    <a:pt x="2029" y="1862"/>
                    <a:pt x="2075" y="1948"/>
                  </a:cubicBezTo>
                  <a:cubicBezTo>
                    <a:pt x="2251" y="2282"/>
                    <a:pt x="2146" y="2710"/>
                    <a:pt x="1841" y="2903"/>
                  </a:cubicBezTo>
                  <a:cubicBezTo>
                    <a:pt x="1536" y="3095"/>
                    <a:pt x="1144" y="2980"/>
                    <a:pt x="968" y="2647"/>
                  </a:cubicBezTo>
                  <a:cubicBezTo>
                    <a:pt x="879" y="2478"/>
                    <a:pt x="858" y="2274"/>
                    <a:pt x="912" y="2088"/>
                  </a:cubicBezTo>
                  <a:cubicBezTo>
                    <a:pt x="912" y="2088"/>
                    <a:pt x="912" y="2088"/>
                    <a:pt x="912" y="2088"/>
                  </a:cubicBezTo>
                  <a:cubicBezTo>
                    <a:pt x="934" y="1989"/>
                    <a:pt x="907" y="1851"/>
                    <a:pt x="837" y="1720"/>
                  </a:cubicBezTo>
                  <a:cubicBezTo>
                    <a:pt x="768" y="1589"/>
                    <a:pt x="674" y="1497"/>
                    <a:pt x="590" y="1479"/>
                  </a:cubicBezTo>
                  <a:cubicBezTo>
                    <a:pt x="416" y="1437"/>
                    <a:pt x="265" y="1316"/>
                    <a:pt x="176" y="1147"/>
                  </a:cubicBezTo>
                  <a:cubicBezTo>
                    <a:pt x="0" y="813"/>
                    <a:pt x="105" y="385"/>
                    <a:pt x="410" y="192"/>
                  </a:cubicBezTo>
                  <a:cubicBezTo>
                    <a:pt x="715" y="0"/>
                    <a:pt x="1107" y="114"/>
                    <a:pt x="1283" y="448"/>
                  </a:cubicBezTo>
                  <a:close/>
                </a:path>
              </a:pathLst>
            </a:custGeom>
            <a:gradFill flip="none" rotWithShape="1">
              <a:gsLst>
                <a:gs pos="30000">
                  <a:schemeClr val="accent6">
                    <a:lumMod val="75000"/>
                  </a:schemeClr>
                </a:gs>
                <a:gs pos="71000">
                  <a:srgbClr val="FFC000"/>
                </a:gs>
              </a:gsLst>
              <a:lin ang="2700000" scaled="1"/>
              <a:tileRect/>
            </a:gradFill>
            <a:ln>
              <a:noFill/>
            </a:ln>
            <a:scene3d>
              <a:camera prst="orthographicFront"/>
              <a:lightRig rig="flat" dir="t"/>
            </a:scene3d>
            <a:sp3d>
              <a:bevelT w="12700" h="127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07" name="组合 1706"/>
          <p:cNvGrpSpPr/>
          <p:nvPr/>
        </p:nvGrpSpPr>
        <p:grpSpPr>
          <a:xfrm>
            <a:off x="3127466" y="1103554"/>
            <a:ext cx="1067510" cy="1067508"/>
            <a:chOff x="6044373" y="1062857"/>
            <a:chExt cx="1113598" cy="1113596"/>
          </a:xfrm>
        </p:grpSpPr>
        <p:sp>
          <p:nvSpPr>
            <p:cNvPr id="1708" name="椭圆 1707"/>
            <p:cNvSpPr/>
            <p:nvPr/>
          </p:nvSpPr>
          <p:spPr>
            <a:xfrm>
              <a:off x="6044373" y="1062857"/>
              <a:ext cx="1113598" cy="111359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9" name="椭圆 1708"/>
            <p:cNvSpPr/>
            <p:nvPr/>
          </p:nvSpPr>
          <p:spPr>
            <a:xfrm>
              <a:off x="6088752" y="1117485"/>
              <a:ext cx="955651" cy="955649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52000">
                  <a:schemeClr val="bg1"/>
                </a:gs>
              </a:gsLst>
              <a:lin ang="2700000" scaled="1"/>
            </a:gradFill>
            <a:ln>
              <a:noFill/>
            </a:ln>
            <a:scene3d>
              <a:camera prst="orthographicFront"/>
              <a:lightRig rig="balanced" dir="t">
                <a:rot lat="0" lon="0" rev="4800000"/>
              </a:lightRig>
            </a:scene3d>
            <a:sp3d prstMaterial="dkEdge">
              <a:bevelT w="25400" h="12700" prst="hardEdge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17" name="组合 1716"/>
          <p:cNvGrpSpPr/>
          <p:nvPr/>
        </p:nvGrpSpPr>
        <p:grpSpPr>
          <a:xfrm>
            <a:off x="2450510" y="2214050"/>
            <a:ext cx="1067510" cy="1067508"/>
            <a:chOff x="6044373" y="1062857"/>
            <a:chExt cx="1113598" cy="1113596"/>
          </a:xfrm>
        </p:grpSpPr>
        <p:sp>
          <p:nvSpPr>
            <p:cNvPr id="1718" name="椭圆 1717"/>
            <p:cNvSpPr/>
            <p:nvPr/>
          </p:nvSpPr>
          <p:spPr>
            <a:xfrm>
              <a:off x="6044373" y="1062857"/>
              <a:ext cx="1113598" cy="111359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9" name="椭圆 1718"/>
            <p:cNvSpPr/>
            <p:nvPr/>
          </p:nvSpPr>
          <p:spPr>
            <a:xfrm>
              <a:off x="6088752" y="1117485"/>
              <a:ext cx="955651" cy="955649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52000">
                  <a:schemeClr val="bg1"/>
                </a:gs>
              </a:gsLst>
              <a:lin ang="2700000" scaled="1"/>
            </a:gradFill>
            <a:ln>
              <a:noFill/>
            </a:ln>
            <a:scene3d>
              <a:camera prst="orthographicFront"/>
              <a:lightRig rig="balanced" dir="t">
                <a:rot lat="0" lon="0" rev="4800000"/>
              </a:lightRig>
            </a:scene3d>
            <a:sp3d prstMaterial="dkEdge">
              <a:bevelT w="25400" h="12700" prst="hardEdge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31" name="组合 1730"/>
          <p:cNvGrpSpPr/>
          <p:nvPr/>
        </p:nvGrpSpPr>
        <p:grpSpPr>
          <a:xfrm>
            <a:off x="3077374" y="3311619"/>
            <a:ext cx="1067510" cy="1067508"/>
            <a:chOff x="6044373" y="1062857"/>
            <a:chExt cx="1113598" cy="1113596"/>
          </a:xfrm>
        </p:grpSpPr>
        <p:sp>
          <p:nvSpPr>
            <p:cNvPr id="1732" name="椭圆 1731"/>
            <p:cNvSpPr/>
            <p:nvPr/>
          </p:nvSpPr>
          <p:spPr>
            <a:xfrm>
              <a:off x="6044373" y="1062857"/>
              <a:ext cx="1113598" cy="111359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3" name="椭圆 1732"/>
            <p:cNvSpPr/>
            <p:nvPr/>
          </p:nvSpPr>
          <p:spPr>
            <a:xfrm>
              <a:off x="6088752" y="1117485"/>
              <a:ext cx="955651" cy="955649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52000">
                  <a:schemeClr val="bg1"/>
                </a:gs>
              </a:gsLst>
              <a:lin ang="2700000" scaled="1"/>
            </a:gradFill>
            <a:ln>
              <a:noFill/>
            </a:ln>
            <a:scene3d>
              <a:camera prst="orthographicFront"/>
              <a:lightRig rig="balanced" dir="t">
                <a:rot lat="0" lon="0" rev="4800000"/>
              </a:lightRig>
            </a:scene3d>
            <a:sp3d prstMaterial="dkEdge">
              <a:bevelT w="25400" h="12700" prst="hardEdge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93" name="组合 1692"/>
          <p:cNvGrpSpPr/>
          <p:nvPr/>
        </p:nvGrpSpPr>
        <p:grpSpPr>
          <a:xfrm>
            <a:off x="4978209" y="2212449"/>
            <a:ext cx="1067510" cy="1067508"/>
            <a:chOff x="6044373" y="1062857"/>
            <a:chExt cx="1113598" cy="1113596"/>
          </a:xfrm>
        </p:grpSpPr>
        <p:sp>
          <p:nvSpPr>
            <p:cNvPr id="1694" name="椭圆 1693"/>
            <p:cNvSpPr/>
            <p:nvPr/>
          </p:nvSpPr>
          <p:spPr>
            <a:xfrm>
              <a:off x="6044373" y="1062857"/>
              <a:ext cx="1113598" cy="111359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5" name="椭圆 1694"/>
            <p:cNvSpPr/>
            <p:nvPr/>
          </p:nvSpPr>
          <p:spPr>
            <a:xfrm>
              <a:off x="6088752" y="1117485"/>
              <a:ext cx="955651" cy="955649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52000">
                  <a:schemeClr val="bg1"/>
                </a:gs>
              </a:gsLst>
              <a:lin ang="2700000" scaled="1"/>
            </a:gradFill>
            <a:ln>
              <a:noFill/>
            </a:ln>
            <a:scene3d>
              <a:camera prst="orthographicFront"/>
              <a:lightRig rig="balanced" dir="t">
                <a:rot lat="0" lon="0" rev="4800000"/>
              </a:lightRig>
            </a:scene3d>
            <a:sp3d prstMaterial="dkEdge">
              <a:bevelT w="25400" h="12700" prst="hardEdge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39" name="组合 1738"/>
          <p:cNvGrpSpPr/>
          <p:nvPr/>
        </p:nvGrpSpPr>
        <p:grpSpPr>
          <a:xfrm>
            <a:off x="4352789" y="3311619"/>
            <a:ext cx="1067510" cy="1067508"/>
            <a:chOff x="6044373" y="1062857"/>
            <a:chExt cx="1113598" cy="1113596"/>
          </a:xfrm>
        </p:grpSpPr>
        <p:sp>
          <p:nvSpPr>
            <p:cNvPr id="1740" name="椭圆 1739"/>
            <p:cNvSpPr/>
            <p:nvPr/>
          </p:nvSpPr>
          <p:spPr>
            <a:xfrm>
              <a:off x="6044373" y="1062857"/>
              <a:ext cx="1113598" cy="111359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1" name="椭圆 1740"/>
            <p:cNvSpPr/>
            <p:nvPr/>
          </p:nvSpPr>
          <p:spPr>
            <a:xfrm>
              <a:off x="6088752" y="1117485"/>
              <a:ext cx="955651" cy="955649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52000">
                  <a:schemeClr val="bg1"/>
                </a:gs>
              </a:gsLst>
              <a:lin ang="2700000" scaled="1"/>
            </a:gradFill>
            <a:ln>
              <a:noFill/>
            </a:ln>
            <a:scene3d>
              <a:camera prst="orthographicFront"/>
              <a:lightRig rig="balanced" dir="t">
                <a:rot lat="0" lon="0" rev="4800000"/>
              </a:lightRig>
            </a:scene3d>
            <a:sp3d prstMaterial="dkEdge">
              <a:bevelT w="25400" h="12700" prst="hardEdge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52" name="TextBox 5651"/>
          <p:cNvSpPr txBox="1"/>
          <p:nvPr/>
        </p:nvSpPr>
        <p:spPr>
          <a:xfrm>
            <a:off x="3127567" y="1406247"/>
            <a:ext cx="377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综艺简体" pitchFamily="65" charset="-122"/>
                <a:ea typeface="方正综艺简体" pitchFamily="65" charset="-122"/>
              </a:rPr>
              <a:t>1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方正综艺简体" pitchFamily="65" charset="-122"/>
              <a:ea typeface="方正综艺简体" pitchFamily="65" charset="-122"/>
            </a:endParaRPr>
          </a:p>
        </p:txBody>
      </p:sp>
      <p:cxnSp>
        <p:nvCxnSpPr>
          <p:cNvPr id="5654" name="直接连接符 5653"/>
          <p:cNvCxnSpPr/>
          <p:nvPr/>
        </p:nvCxnSpPr>
        <p:spPr>
          <a:xfrm flipH="1">
            <a:off x="3383210" y="1517054"/>
            <a:ext cx="10078" cy="21600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56" name="TextBox 5655"/>
          <p:cNvSpPr txBox="1"/>
          <p:nvPr/>
        </p:nvSpPr>
        <p:spPr>
          <a:xfrm>
            <a:off x="3379614" y="1232566"/>
            <a:ext cx="870005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演界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网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演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界网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50" name="TextBox 1749"/>
          <p:cNvSpPr txBox="1"/>
          <p:nvPr/>
        </p:nvSpPr>
        <p:spPr>
          <a:xfrm>
            <a:off x="4370753" y="1397188"/>
            <a:ext cx="377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综艺简体" pitchFamily="65" charset="-122"/>
                <a:ea typeface="方正综艺简体" pitchFamily="65" charset="-122"/>
              </a:rPr>
              <a:t>2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1751" name="TextBox 1750"/>
          <p:cNvSpPr txBox="1"/>
          <p:nvPr/>
        </p:nvSpPr>
        <p:spPr>
          <a:xfrm>
            <a:off x="4652435" y="1232566"/>
            <a:ext cx="870005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演界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网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演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界网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1756" name="TextBox 1755"/>
          <p:cNvSpPr txBox="1"/>
          <p:nvPr/>
        </p:nvSpPr>
        <p:spPr>
          <a:xfrm>
            <a:off x="4993866" y="2483709"/>
            <a:ext cx="377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综艺简体" pitchFamily="65" charset="-122"/>
                <a:ea typeface="方正综艺简体" pitchFamily="65" charset="-122"/>
              </a:rPr>
              <a:t>3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1757" name="TextBox 1756"/>
          <p:cNvSpPr txBox="1"/>
          <p:nvPr/>
        </p:nvSpPr>
        <p:spPr>
          <a:xfrm>
            <a:off x="5275548" y="2354672"/>
            <a:ext cx="870005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演界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网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演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界网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1759" name="TextBox 1758"/>
          <p:cNvSpPr txBox="1"/>
          <p:nvPr/>
        </p:nvSpPr>
        <p:spPr>
          <a:xfrm>
            <a:off x="4371194" y="3601829"/>
            <a:ext cx="377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综艺简体" pitchFamily="65" charset="-122"/>
                <a:ea typeface="方正综艺简体" pitchFamily="65" charset="-122"/>
              </a:rPr>
              <a:t>4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1760" name="TextBox 1759"/>
          <p:cNvSpPr txBox="1"/>
          <p:nvPr/>
        </p:nvSpPr>
        <p:spPr>
          <a:xfrm>
            <a:off x="4633826" y="3437207"/>
            <a:ext cx="8700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演界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网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演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界网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1762" name="TextBox 1761"/>
          <p:cNvSpPr txBox="1"/>
          <p:nvPr/>
        </p:nvSpPr>
        <p:spPr>
          <a:xfrm>
            <a:off x="3102608" y="3589129"/>
            <a:ext cx="377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综艺简体" pitchFamily="65" charset="-122"/>
                <a:ea typeface="方正综艺简体" pitchFamily="65" charset="-122"/>
              </a:rPr>
              <a:t>5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1763" name="TextBox 1762"/>
          <p:cNvSpPr txBox="1"/>
          <p:nvPr/>
        </p:nvSpPr>
        <p:spPr>
          <a:xfrm>
            <a:off x="3384290" y="3424507"/>
            <a:ext cx="870005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演界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网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演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界网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1765" name="TextBox 1764"/>
          <p:cNvSpPr txBox="1"/>
          <p:nvPr/>
        </p:nvSpPr>
        <p:spPr>
          <a:xfrm>
            <a:off x="2479495" y="2483709"/>
            <a:ext cx="377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综艺简体" pitchFamily="65" charset="-122"/>
                <a:ea typeface="方正综艺简体" pitchFamily="65" charset="-122"/>
              </a:rPr>
              <a:t>6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1766" name="TextBox 1765"/>
          <p:cNvSpPr txBox="1"/>
          <p:nvPr/>
        </p:nvSpPr>
        <p:spPr>
          <a:xfrm>
            <a:off x="2761177" y="2319087"/>
            <a:ext cx="870005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演界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网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演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itchFamily="2" charset="-122"/>
                <a:ea typeface="黑体" pitchFamily="2" charset="-122"/>
              </a:rPr>
              <a:t>界网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黑体" pitchFamily="2" charset="-122"/>
              <a:ea typeface="黑体" pitchFamily="2" charset="-122"/>
            </a:endParaRPr>
          </a:p>
          <a:p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pic>
        <p:nvPicPr>
          <p:cNvPr id="1769" name="图片 176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7457" y="2554322"/>
            <a:ext cx="629033" cy="1746562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1773" name="矩形 1"/>
          <p:cNvSpPr>
            <a:spLocks noChangeArrowheads="1"/>
          </p:cNvSpPr>
          <p:nvPr/>
        </p:nvSpPr>
        <p:spPr bwMode="auto">
          <a:xfrm>
            <a:off x="6372200" y="1442634"/>
            <a:ext cx="2133662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200" dirty="0"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latin typeface="微软雅黑" pitchFamily="34" charset="-122"/>
                <a:ea typeface="微软雅黑" pitchFamily="34" charset="-122"/>
              </a:rPr>
              <a:t>创造卓越价值。</a:t>
            </a:r>
          </a:p>
        </p:txBody>
      </p:sp>
      <p:cxnSp>
        <p:nvCxnSpPr>
          <p:cNvPr id="115" name="直接连接符 114"/>
          <p:cNvCxnSpPr/>
          <p:nvPr/>
        </p:nvCxnSpPr>
        <p:spPr>
          <a:xfrm flipH="1">
            <a:off x="4640280" y="1517054"/>
            <a:ext cx="10078" cy="21600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flipH="1">
            <a:off x="2772307" y="2568289"/>
            <a:ext cx="10078" cy="21600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H="1">
            <a:off x="5255858" y="2568289"/>
            <a:ext cx="10078" cy="21600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flipH="1">
            <a:off x="3369536" y="3681184"/>
            <a:ext cx="10078" cy="21600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 flipH="1">
            <a:off x="4633566" y="3681184"/>
            <a:ext cx="10078" cy="21600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90087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798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bg1">
                <a:lumMod val="5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595" y="2608786"/>
            <a:ext cx="9274115" cy="2754372"/>
          </a:xfrm>
          <a:prstGeom prst="rect">
            <a:avLst/>
          </a:prstGeom>
          <a:noFill/>
          <a:ln>
            <a:noFill/>
          </a:ln>
          <a:effectLst/>
        </p:spPr>
      </p:pic>
      <p:grpSp>
        <p:nvGrpSpPr>
          <p:cNvPr id="4" name="组合 9"/>
          <p:cNvGrpSpPr>
            <a:grpSpLocks/>
          </p:cNvGrpSpPr>
          <p:nvPr/>
        </p:nvGrpSpPr>
        <p:grpSpPr bwMode="auto">
          <a:xfrm flipH="1">
            <a:off x="9039984" y="291010"/>
            <a:ext cx="104015" cy="466319"/>
            <a:chOff x="7668348" y="242094"/>
            <a:chExt cx="98744" cy="564356"/>
          </a:xfrm>
        </p:grpSpPr>
        <p:sp>
          <p:nvSpPr>
            <p:cNvPr id="5" name="矩形 4"/>
            <p:cNvSpPr/>
            <p:nvPr/>
          </p:nvSpPr>
          <p:spPr>
            <a:xfrm>
              <a:off x="7668348" y="242468"/>
              <a:ext cx="62748" cy="564610"/>
            </a:xfrm>
            <a:prstGeom prst="rect">
              <a:avLst/>
            </a:prstGeom>
            <a:solidFill>
              <a:srgbClr val="5B6C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7767827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18"/>
          <p:cNvSpPr txBox="1">
            <a:spLocks noChangeArrowheads="1"/>
          </p:cNvSpPr>
          <p:nvPr/>
        </p:nvSpPr>
        <p:spPr bwMode="auto">
          <a:xfrm>
            <a:off x="6300192" y="401057"/>
            <a:ext cx="19800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 smtClean="0">
                <a:latin typeface="黑体" pitchFamily="2" charset="-122"/>
                <a:ea typeface="黑体" pitchFamily="2" charset="-122"/>
              </a:rPr>
              <a:t>五项质感圆形商务目录</a:t>
            </a:r>
            <a:endParaRPr lang="zh-CN" altLang="en-US" sz="1400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9" name="Picture 2" descr="C:\Users\chenkui\Desktop\PPT图表研究院-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290"/>
          <a:stretch/>
        </p:blipFill>
        <p:spPr bwMode="auto">
          <a:xfrm>
            <a:off x="8388424" y="267494"/>
            <a:ext cx="466252" cy="451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 bwMode="auto">
          <a:xfrm>
            <a:off x="467544" y="267494"/>
            <a:ext cx="49083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图表研究</a:t>
            </a: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院</a:t>
            </a:r>
            <a:r>
              <a:rPr lang="en-US" altLang="zh-CN" dirty="0" smtClean="0">
                <a:latin typeface="黑体" pitchFamily="2" charset="-122"/>
                <a:ea typeface="黑体" pitchFamily="2" charset="-122"/>
              </a:rPr>
              <a:t>—</a:t>
            </a: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图表制作</a:t>
            </a:r>
            <a:r>
              <a:rPr lang="en-US" altLang="zh-CN" dirty="0" smtClean="0">
                <a:latin typeface="黑体" pitchFamily="2" charset="-122"/>
                <a:ea typeface="黑体" pitchFamily="2" charset="-122"/>
              </a:rPr>
              <a:t>2-6</a:t>
            </a:r>
            <a:endParaRPr lang="zh-CN" altLang="en-US" dirty="0"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12" name="组合 3"/>
          <p:cNvGrpSpPr>
            <a:grpSpLocks/>
          </p:cNvGrpSpPr>
          <p:nvPr/>
        </p:nvGrpSpPr>
        <p:grpSpPr bwMode="auto">
          <a:xfrm>
            <a:off x="0" y="242515"/>
            <a:ext cx="479192" cy="563309"/>
            <a:chOff x="0" y="242094"/>
            <a:chExt cx="480244" cy="564356"/>
          </a:xfrm>
        </p:grpSpPr>
        <p:sp>
          <p:nvSpPr>
            <p:cNvPr id="13" name="矩形 12"/>
            <p:cNvSpPr/>
            <p:nvPr/>
          </p:nvSpPr>
          <p:spPr>
            <a:xfrm>
              <a:off x="0" y="242468"/>
              <a:ext cx="425449" cy="564610"/>
            </a:xfrm>
            <a:prstGeom prst="rect">
              <a:avLst/>
            </a:prstGeom>
            <a:solidFill>
              <a:srgbClr val="5B6C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81012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1" name="TextBox 16"/>
          <p:cNvSpPr txBox="1">
            <a:spLocks noChangeArrowheads="1"/>
          </p:cNvSpPr>
          <p:nvPr/>
        </p:nvSpPr>
        <p:spPr bwMode="auto">
          <a:xfrm>
            <a:off x="3934367" y="4794269"/>
            <a:ext cx="135165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Bebas" pitchFamily="2" charset="0"/>
                <a:cs typeface="Arial" charset="0"/>
              </a:rPr>
              <a:t>Thinking </a:t>
            </a:r>
            <a:r>
              <a:rPr lang="zh-CN" altLang="en-US" sz="1400" dirty="0">
                <a:solidFill>
                  <a:schemeClr val="bg1"/>
                </a:solidFill>
                <a:latin typeface="Bebas" pitchFamily="2" charset="0"/>
                <a:cs typeface="Arial" charset="0"/>
              </a:rPr>
              <a:t>作品</a:t>
            </a:r>
          </a:p>
        </p:txBody>
      </p:sp>
      <p:grpSp>
        <p:nvGrpSpPr>
          <p:cNvPr id="259" name="组合 258"/>
          <p:cNvGrpSpPr/>
          <p:nvPr/>
        </p:nvGrpSpPr>
        <p:grpSpPr>
          <a:xfrm>
            <a:off x="1684557" y="1232185"/>
            <a:ext cx="5861810" cy="2663004"/>
            <a:chOff x="1878542" y="1059582"/>
            <a:chExt cx="5861810" cy="2663004"/>
          </a:xfrm>
        </p:grpSpPr>
        <p:sp>
          <p:nvSpPr>
            <p:cNvPr id="27" name="Freeform 30"/>
            <p:cNvSpPr>
              <a:spLocks/>
            </p:cNvSpPr>
            <p:nvPr/>
          </p:nvSpPr>
          <p:spPr bwMode="auto">
            <a:xfrm>
              <a:off x="5860920" y="1932777"/>
              <a:ext cx="1879432" cy="1678512"/>
            </a:xfrm>
            <a:custGeom>
              <a:avLst/>
              <a:gdLst>
                <a:gd name="T0" fmla="*/ 0 w 380"/>
                <a:gd name="T1" fmla="*/ 205 h 340"/>
                <a:gd name="T2" fmla="*/ 36 w 380"/>
                <a:gd name="T3" fmla="*/ 190 h 340"/>
                <a:gd name="T4" fmla="*/ 36 w 380"/>
                <a:gd name="T5" fmla="*/ 190 h 340"/>
                <a:gd name="T6" fmla="*/ 63 w 380"/>
                <a:gd name="T7" fmla="*/ 187 h 340"/>
                <a:gd name="T8" fmla="*/ 80 w 380"/>
                <a:gd name="T9" fmla="*/ 209 h 340"/>
                <a:gd name="T10" fmla="*/ 80 w 380"/>
                <a:gd name="T11" fmla="*/ 209 h 340"/>
                <a:gd name="T12" fmla="*/ 162 w 380"/>
                <a:gd name="T13" fmla="*/ 309 h 340"/>
                <a:gd name="T14" fmla="*/ 349 w 380"/>
                <a:gd name="T15" fmla="*/ 235 h 340"/>
                <a:gd name="T16" fmla="*/ 275 w 380"/>
                <a:gd name="T17" fmla="*/ 48 h 340"/>
                <a:gd name="T18" fmla="*/ 146 w 380"/>
                <a:gd name="T19" fmla="*/ 56 h 340"/>
                <a:gd name="T20" fmla="*/ 146 w 380"/>
                <a:gd name="T21" fmla="*/ 56 h 340"/>
                <a:gd name="T22" fmla="*/ 119 w 380"/>
                <a:gd name="T23" fmla="*/ 58 h 340"/>
                <a:gd name="T24" fmla="*/ 103 w 380"/>
                <a:gd name="T25" fmla="*/ 37 h 340"/>
                <a:gd name="T26" fmla="*/ 103 w 380"/>
                <a:gd name="T27" fmla="*/ 37 h 340"/>
                <a:gd name="T28" fmla="*/ 89 w 380"/>
                <a:gd name="T29" fmla="*/ 0 h 340"/>
                <a:gd name="T30" fmla="*/ 0 w 380"/>
                <a:gd name="T31" fmla="*/ 205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0" h="340">
                  <a:moveTo>
                    <a:pt x="0" y="205"/>
                  </a:moveTo>
                  <a:cubicBezTo>
                    <a:pt x="12" y="202"/>
                    <a:pt x="25" y="196"/>
                    <a:pt x="36" y="190"/>
                  </a:cubicBezTo>
                  <a:cubicBezTo>
                    <a:pt x="36" y="190"/>
                    <a:pt x="36" y="190"/>
                    <a:pt x="36" y="190"/>
                  </a:cubicBezTo>
                  <a:cubicBezTo>
                    <a:pt x="44" y="184"/>
                    <a:pt x="54" y="183"/>
                    <a:pt x="63" y="187"/>
                  </a:cubicBezTo>
                  <a:cubicBezTo>
                    <a:pt x="72" y="191"/>
                    <a:pt x="78" y="199"/>
                    <a:pt x="80" y="209"/>
                  </a:cubicBezTo>
                  <a:cubicBezTo>
                    <a:pt x="80" y="209"/>
                    <a:pt x="80" y="209"/>
                    <a:pt x="80" y="209"/>
                  </a:cubicBezTo>
                  <a:cubicBezTo>
                    <a:pt x="89" y="252"/>
                    <a:pt x="118" y="290"/>
                    <a:pt x="162" y="309"/>
                  </a:cubicBezTo>
                  <a:cubicBezTo>
                    <a:pt x="234" y="340"/>
                    <a:pt x="318" y="307"/>
                    <a:pt x="349" y="235"/>
                  </a:cubicBezTo>
                  <a:cubicBezTo>
                    <a:pt x="380" y="163"/>
                    <a:pt x="347" y="79"/>
                    <a:pt x="275" y="48"/>
                  </a:cubicBezTo>
                  <a:cubicBezTo>
                    <a:pt x="232" y="29"/>
                    <a:pt x="184" y="33"/>
                    <a:pt x="146" y="56"/>
                  </a:cubicBezTo>
                  <a:cubicBezTo>
                    <a:pt x="146" y="56"/>
                    <a:pt x="146" y="56"/>
                    <a:pt x="146" y="56"/>
                  </a:cubicBezTo>
                  <a:cubicBezTo>
                    <a:pt x="138" y="61"/>
                    <a:pt x="128" y="62"/>
                    <a:pt x="119" y="58"/>
                  </a:cubicBezTo>
                  <a:cubicBezTo>
                    <a:pt x="110" y="54"/>
                    <a:pt x="104" y="4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0" y="24"/>
                    <a:pt x="95" y="12"/>
                    <a:pt x="89" y="0"/>
                  </a:cubicBezTo>
                  <a:lnTo>
                    <a:pt x="0" y="205"/>
                  </a:lnTo>
                  <a:close/>
                </a:path>
              </a:pathLst>
            </a:custGeom>
            <a:gradFill flip="none" rotWithShape="1">
              <a:gsLst>
                <a:gs pos="1000">
                  <a:srgbClr val="F8B134"/>
                </a:gs>
                <a:gs pos="43000">
                  <a:srgbClr val="E6970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scene3d>
              <a:camera prst="orthographicFront"/>
              <a:lightRig rig="flat" dir="t"/>
            </a:scene3d>
            <a:sp3d>
              <a:bevelT w="63500" h="25400" prst="convex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4"/>
            <p:cNvSpPr>
              <a:spLocks/>
            </p:cNvSpPr>
            <p:nvPr/>
          </p:nvSpPr>
          <p:spPr bwMode="auto">
            <a:xfrm>
              <a:off x="4887128" y="1588087"/>
              <a:ext cx="1907013" cy="1755787"/>
            </a:xfrm>
            <a:custGeom>
              <a:avLst/>
              <a:gdLst>
                <a:gd name="T0" fmla="*/ 145 w 507"/>
                <a:gd name="T1" fmla="*/ 467 h 467"/>
                <a:gd name="T2" fmla="*/ 158 w 507"/>
                <a:gd name="T3" fmla="*/ 416 h 467"/>
                <a:gd name="T4" fmla="*/ 158 w 507"/>
                <a:gd name="T5" fmla="*/ 416 h 467"/>
                <a:gd name="T6" fmla="*/ 177 w 507"/>
                <a:gd name="T7" fmla="*/ 386 h 467"/>
                <a:gd name="T8" fmla="*/ 213 w 507"/>
                <a:gd name="T9" fmla="*/ 386 h 467"/>
                <a:gd name="T10" fmla="*/ 213 w 507"/>
                <a:gd name="T11" fmla="*/ 386 h 467"/>
                <a:gd name="T12" fmla="*/ 384 w 507"/>
                <a:gd name="T13" fmla="*/ 379 h 467"/>
                <a:gd name="T14" fmla="*/ 456 w 507"/>
                <a:gd name="T15" fmla="*/ 122 h 467"/>
                <a:gd name="T16" fmla="*/ 200 w 507"/>
                <a:gd name="T17" fmla="*/ 51 h 467"/>
                <a:gd name="T18" fmla="*/ 105 w 507"/>
                <a:gd name="T19" fmla="*/ 193 h 467"/>
                <a:gd name="T20" fmla="*/ 105 w 507"/>
                <a:gd name="T21" fmla="*/ 193 h 467"/>
                <a:gd name="T22" fmla="*/ 86 w 507"/>
                <a:gd name="T23" fmla="*/ 224 h 467"/>
                <a:gd name="T24" fmla="*/ 50 w 507"/>
                <a:gd name="T25" fmla="*/ 224 h 467"/>
                <a:gd name="T26" fmla="*/ 50 w 507"/>
                <a:gd name="T27" fmla="*/ 224 h 467"/>
                <a:gd name="T28" fmla="*/ 0 w 507"/>
                <a:gd name="T29" fmla="*/ 209 h 467"/>
                <a:gd name="T30" fmla="*/ 145 w 507"/>
                <a:gd name="T31" fmla="*/ 46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7" h="467">
                  <a:moveTo>
                    <a:pt x="145" y="467"/>
                  </a:moveTo>
                  <a:cubicBezTo>
                    <a:pt x="152" y="451"/>
                    <a:pt x="156" y="434"/>
                    <a:pt x="158" y="416"/>
                  </a:cubicBezTo>
                  <a:cubicBezTo>
                    <a:pt x="158" y="416"/>
                    <a:pt x="158" y="416"/>
                    <a:pt x="158" y="416"/>
                  </a:cubicBezTo>
                  <a:cubicBezTo>
                    <a:pt x="159" y="404"/>
                    <a:pt x="166" y="392"/>
                    <a:pt x="177" y="386"/>
                  </a:cubicBezTo>
                  <a:cubicBezTo>
                    <a:pt x="189" y="379"/>
                    <a:pt x="202" y="380"/>
                    <a:pt x="213" y="386"/>
                  </a:cubicBezTo>
                  <a:cubicBezTo>
                    <a:pt x="213" y="386"/>
                    <a:pt x="213" y="386"/>
                    <a:pt x="213" y="386"/>
                  </a:cubicBezTo>
                  <a:cubicBezTo>
                    <a:pt x="266" y="410"/>
                    <a:pt x="330" y="409"/>
                    <a:pt x="384" y="379"/>
                  </a:cubicBezTo>
                  <a:cubicBezTo>
                    <a:pt x="475" y="328"/>
                    <a:pt x="507" y="213"/>
                    <a:pt x="456" y="122"/>
                  </a:cubicBezTo>
                  <a:cubicBezTo>
                    <a:pt x="405" y="32"/>
                    <a:pt x="290" y="0"/>
                    <a:pt x="200" y="51"/>
                  </a:cubicBezTo>
                  <a:cubicBezTo>
                    <a:pt x="145" y="81"/>
                    <a:pt x="112" y="135"/>
                    <a:pt x="105" y="193"/>
                  </a:cubicBezTo>
                  <a:cubicBezTo>
                    <a:pt x="105" y="193"/>
                    <a:pt x="105" y="193"/>
                    <a:pt x="105" y="193"/>
                  </a:cubicBezTo>
                  <a:cubicBezTo>
                    <a:pt x="104" y="206"/>
                    <a:pt x="98" y="217"/>
                    <a:pt x="86" y="224"/>
                  </a:cubicBezTo>
                  <a:cubicBezTo>
                    <a:pt x="75" y="230"/>
                    <a:pt x="61" y="230"/>
                    <a:pt x="50" y="224"/>
                  </a:cubicBezTo>
                  <a:cubicBezTo>
                    <a:pt x="50" y="224"/>
                    <a:pt x="50" y="224"/>
                    <a:pt x="50" y="224"/>
                  </a:cubicBezTo>
                  <a:cubicBezTo>
                    <a:pt x="35" y="217"/>
                    <a:pt x="18" y="212"/>
                    <a:pt x="0" y="209"/>
                  </a:cubicBezTo>
                  <a:lnTo>
                    <a:pt x="145" y="467"/>
                  </a:lnTo>
                  <a:close/>
                </a:path>
              </a:pathLst>
            </a:custGeom>
            <a:solidFill>
              <a:schemeClr val="tx1">
                <a:alpha val="70000"/>
              </a:schemeClr>
            </a:solidFill>
            <a:ln>
              <a:noFill/>
            </a:ln>
            <a:effectLst>
              <a:softEdge rad="3175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4587633" y="1456666"/>
              <a:ext cx="1907013" cy="1755787"/>
            </a:xfrm>
            <a:custGeom>
              <a:avLst/>
              <a:gdLst>
                <a:gd name="T0" fmla="*/ 145 w 507"/>
                <a:gd name="T1" fmla="*/ 467 h 467"/>
                <a:gd name="T2" fmla="*/ 158 w 507"/>
                <a:gd name="T3" fmla="*/ 416 h 467"/>
                <a:gd name="T4" fmla="*/ 158 w 507"/>
                <a:gd name="T5" fmla="*/ 416 h 467"/>
                <a:gd name="T6" fmla="*/ 177 w 507"/>
                <a:gd name="T7" fmla="*/ 386 h 467"/>
                <a:gd name="T8" fmla="*/ 213 w 507"/>
                <a:gd name="T9" fmla="*/ 386 h 467"/>
                <a:gd name="T10" fmla="*/ 213 w 507"/>
                <a:gd name="T11" fmla="*/ 386 h 467"/>
                <a:gd name="T12" fmla="*/ 384 w 507"/>
                <a:gd name="T13" fmla="*/ 379 h 467"/>
                <a:gd name="T14" fmla="*/ 456 w 507"/>
                <a:gd name="T15" fmla="*/ 122 h 467"/>
                <a:gd name="T16" fmla="*/ 200 w 507"/>
                <a:gd name="T17" fmla="*/ 51 h 467"/>
                <a:gd name="T18" fmla="*/ 105 w 507"/>
                <a:gd name="T19" fmla="*/ 193 h 467"/>
                <a:gd name="T20" fmla="*/ 105 w 507"/>
                <a:gd name="T21" fmla="*/ 193 h 467"/>
                <a:gd name="T22" fmla="*/ 86 w 507"/>
                <a:gd name="T23" fmla="*/ 224 h 467"/>
                <a:gd name="T24" fmla="*/ 50 w 507"/>
                <a:gd name="T25" fmla="*/ 224 h 467"/>
                <a:gd name="T26" fmla="*/ 50 w 507"/>
                <a:gd name="T27" fmla="*/ 224 h 467"/>
                <a:gd name="T28" fmla="*/ 0 w 507"/>
                <a:gd name="T29" fmla="*/ 209 h 467"/>
                <a:gd name="T30" fmla="*/ 145 w 507"/>
                <a:gd name="T31" fmla="*/ 46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7" h="467">
                  <a:moveTo>
                    <a:pt x="145" y="467"/>
                  </a:moveTo>
                  <a:cubicBezTo>
                    <a:pt x="152" y="451"/>
                    <a:pt x="156" y="434"/>
                    <a:pt x="158" y="416"/>
                  </a:cubicBezTo>
                  <a:cubicBezTo>
                    <a:pt x="158" y="416"/>
                    <a:pt x="158" y="416"/>
                    <a:pt x="158" y="416"/>
                  </a:cubicBezTo>
                  <a:cubicBezTo>
                    <a:pt x="159" y="404"/>
                    <a:pt x="166" y="392"/>
                    <a:pt x="177" y="386"/>
                  </a:cubicBezTo>
                  <a:cubicBezTo>
                    <a:pt x="189" y="379"/>
                    <a:pt x="202" y="380"/>
                    <a:pt x="213" y="386"/>
                  </a:cubicBezTo>
                  <a:cubicBezTo>
                    <a:pt x="213" y="386"/>
                    <a:pt x="213" y="386"/>
                    <a:pt x="213" y="386"/>
                  </a:cubicBezTo>
                  <a:cubicBezTo>
                    <a:pt x="266" y="410"/>
                    <a:pt x="330" y="409"/>
                    <a:pt x="384" y="379"/>
                  </a:cubicBezTo>
                  <a:cubicBezTo>
                    <a:pt x="475" y="328"/>
                    <a:pt x="507" y="213"/>
                    <a:pt x="456" y="122"/>
                  </a:cubicBezTo>
                  <a:cubicBezTo>
                    <a:pt x="405" y="32"/>
                    <a:pt x="290" y="0"/>
                    <a:pt x="200" y="51"/>
                  </a:cubicBezTo>
                  <a:cubicBezTo>
                    <a:pt x="145" y="81"/>
                    <a:pt x="112" y="135"/>
                    <a:pt x="105" y="193"/>
                  </a:cubicBezTo>
                  <a:cubicBezTo>
                    <a:pt x="105" y="193"/>
                    <a:pt x="105" y="193"/>
                    <a:pt x="105" y="193"/>
                  </a:cubicBezTo>
                  <a:cubicBezTo>
                    <a:pt x="104" y="206"/>
                    <a:pt x="98" y="217"/>
                    <a:pt x="86" y="224"/>
                  </a:cubicBezTo>
                  <a:cubicBezTo>
                    <a:pt x="75" y="230"/>
                    <a:pt x="61" y="230"/>
                    <a:pt x="50" y="224"/>
                  </a:cubicBezTo>
                  <a:cubicBezTo>
                    <a:pt x="50" y="224"/>
                    <a:pt x="50" y="224"/>
                    <a:pt x="50" y="224"/>
                  </a:cubicBezTo>
                  <a:cubicBezTo>
                    <a:pt x="35" y="217"/>
                    <a:pt x="18" y="212"/>
                    <a:pt x="0" y="209"/>
                  </a:cubicBezTo>
                  <a:lnTo>
                    <a:pt x="145" y="467"/>
                  </a:lnTo>
                  <a:close/>
                </a:path>
              </a:pathLst>
            </a:custGeom>
            <a:gradFill flip="none" rotWithShape="1">
              <a:gsLst>
                <a:gs pos="1000">
                  <a:srgbClr val="92C13E"/>
                </a:gs>
                <a:gs pos="43000">
                  <a:srgbClr val="73973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scene3d>
              <a:camera prst="orthographicFront"/>
              <a:lightRig rig="flat" dir="t"/>
            </a:scene3d>
            <a:sp3d>
              <a:bevelT w="63500" h="25400" prst="convex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9"/>
            <p:cNvSpPr>
              <a:spLocks/>
            </p:cNvSpPr>
            <p:nvPr/>
          </p:nvSpPr>
          <p:spPr bwMode="auto">
            <a:xfrm>
              <a:off x="3850145" y="1717346"/>
              <a:ext cx="1745198" cy="1858381"/>
            </a:xfrm>
            <a:custGeom>
              <a:avLst/>
              <a:gdLst>
                <a:gd name="T0" fmla="*/ 0 w 607"/>
                <a:gd name="T1" fmla="*/ 207 h 646"/>
                <a:gd name="T2" fmla="*/ 65 w 607"/>
                <a:gd name="T3" fmla="*/ 219 h 646"/>
                <a:gd name="T4" fmla="*/ 65 w 607"/>
                <a:gd name="T5" fmla="*/ 219 h 646"/>
                <a:gd name="T6" fmla="*/ 106 w 607"/>
                <a:gd name="T7" fmla="*/ 240 h 646"/>
                <a:gd name="T8" fmla="*/ 109 w 607"/>
                <a:gd name="T9" fmla="*/ 286 h 646"/>
                <a:gd name="T10" fmla="*/ 109 w 607"/>
                <a:gd name="T11" fmla="*/ 286 h 646"/>
                <a:gd name="T12" fmla="*/ 132 w 607"/>
                <a:gd name="T13" fmla="*/ 503 h 646"/>
                <a:gd name="T14" fmla="*/ 465 w 607"/>
                <a:gd name="T15" fmla="*/ 573 h 646"/>
                <a:gd name="T16" fmla="*/ 534 w 607"/>
                <a:gd name="T17" fmla="*/ 240 h 646"/>
                <a:gd name="T18" fmla="*/ 345 w 607"/>
                <a:gd name="T19" fmla="*/ 132 h 646"/>
                <a:gd name="T20" fmla="*/ 345 w 607"/>
                <a:gd name="T21" fmla="*/ 132 h 646"/>
                <a:gd name="T22" fmla="*/ 304 w 607"/>
                <a:gd name="T23" fmla="*/ 111 h 646"/>
                <a:gd name="T24" fmla="*/ 301 w 607"/>
                <a:gd name="T25" fmla="*/ 65 h 646"/>
                <a:gd name="T26" fmla="*/ 301 w 607"/>
                <a:gd name="T27" fmla="*/ 65 h 646"/>
                <a:gd name="T28" fmla="*/ 316 w 607"/>
                <a:gd name="T29" fmla="*/ 0 h 646"/>
                <a:gd name="T30" fmla="*/ 0 w 607"/>
                <a:gd name="T31" fmla="*/ 20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7" h="646">
                  <a:moveTo>
                    <a:pt x="0" y="207"/>
                  </a:moveTo>
                  <a:cubicBezTo>
                    <a:pt x="21" y="214"/>
                    <a:pt x="43" y="218"/>
                    <a:pt x="65" y="219"/>
                  </a:cubicBezTo>
                  <a:cubicBezTo>
                    <a:pt x="65" y="219"/>
                    <a:pt x="65" y="219"/>
                    <a:pt x="65" y="219"/>
                  </a:cubicBezTo>
                  <a:cubicBezTo>
                    <a:pt x="81" y="219"/>
                    <a:pt x="96" y="226"/>
                    <a:pt x="106" y="240"/>
                  </a:cubicBezTo>
                  <a:cubicBezTo>
                    <a:pt x="115" y="254"/>
                    <a:pt x="116" y="272"/>
                    <a:pt x="109" y="286"/>
                  </a:cubicBezTo>
                  <a:cubicBezTo>
                    <a:pt x="109" y="286"/>
                    <a:pt x="109" y="286"/>
                    <a:pt x="109" y="286"/>
                  </a:cubicBezTo>
                  <a:cubicBezTo>
                    <a:pt x="82" y="355"/>
                    <a:pt x="88" y="436"/>
                    <a:pt x="132" y="503"/>
                  </a:cubicBezTo>
                  <a:cubicBezTo>
                    <a:pt x="205" y="614"/>
                    <a:pt x="354" y="646"/>
                    <a:pt x="465" y="573"/>
                  </a:cubicBezTo>
                  <a:cubicBezTo>
                    <a:pt x="576" y="500"/>
                    <a:pt x="607" y="351"/>
                    <a:pt x="534" y="240"/>
                  </a:cubicBezTo>
                  <a:cubicBezTo>
                    <a:pt x="491" y="173"/>
                    <a:pt x="419" y="135"/>
                    <a:pt x="345" y="132"/>
                  </a:cubicBezTo>
                  <a:cubicBezTo>
                    <a:pt x="345" y="132"/>
                    <a:pt x="345" y="132"/>
                    <a:pt x="345" y="132"/>
                  </a:cubicBezTo>
                  <a:cubicBezTo>
                    <a:pt x="329" y="132"/>
                    <a:pt x="313" y="125"/>
                    <a:pt x="304" y="111"/>
                  </a:cubicBezTo>
                  <a:cubicBezTo>
                    <a:pt x="295" y="96"/>
                    <a:pt x="294" y="79"/>
                    <a:pt x="301" y="65"/>
                  </a:cubicBezTo>
                  <a:cubicBezTo>
                    <a:pt x="301" y="65"/>
                    <a:pt x="301" y="65"/>
                    <a:pt x="301" y="65"/>
                  </a:cubicBezTo>
                  <a:cubicBezTo>
                    <a:pt x="309" y="44"/>
                    <a:pt x="314" y="22"/>
                    <a:pt x="316" y="0"/>
                  </a:cubicBezTo>
                  <a:lnTo>
                    <a:pt x="0" y="207"/>
                  </a:lnTo>
                  <a:close/>
                </a:path>
              </a:pathLst>
            </a:custGeom>
            <a:solidFill>
              <a:schemeClr val="tx1">
                <a:alpha val="70000"/>
              </a:schemeClr>
            </a:solidFill>
            <a:ln>
              <a:noFill/>
            </a:ln>
            <a:effectLst>
              <a:softEdge rad="317500"/>
            </a:effectLst>
            <a:scene3d>
              <a:camera prst="orthographicFront"/>
              <a:lightRig rig="fla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3537425" y="1842843"/>
              <a:ext cx="1745198" cy="1858381"/>
            </a:xfrm>
            <a:custGeom>
              <a:avLst/>
              <a:gdLst>
                <a:gd name="T0" fmla="*/ 0 w 607"/>
                <a:gd name="T1" fmla="*/ 207 h 646"/>
                <a:gd name="T2" fmla="*/ 65 w 607"/>
                <a:gd name="T3" fmla="*/ 219 h 646"/>
                <a:gd name="T4" fmla="*/ 65 w 607"/>
                <a:gd name="T5" fmla="*/ 219 h 646"/>
                <a:gd name="T6" fmla="*/ 106 w 607"/>
                <a:gd name="T7" fmla="*/ 240 h 646"/>
                <a:gd name="T8" fmla="*/ 109 w 607"/>
                <a:gd name="T9" fmla="*/ 286 h 646"/>
                <a:gd name="T10" fmla="*/ 109 w 607"/>
                <a:gd name="T11" fmla="*/ 286 h 646"/>
                <a:gd name="T12" fmla="*/ 132 w 607"/>
                <a:gd name="T13" fmla="*/ 503 h 646"/>
                <a:gd name="T14" fmla="*/ 465 w 607"/>
                <a:gd name="T15" fmla="*/ 573 h 646"/>
                <a:gd name="T16" fmla="*/ 534 w 607"/>
                <a:gd name="T17" fmla="*/ 240 h 646"/>
                <a:gd name="T18" fmla="*/ 345 w 607"/>
                <a:gd name="T19" fmla="*/ 132 h 646"/>
                <a:gd name="T20" fmla="*/ 345 w 607"/>
                <a:gd name="T21" fmla="*/ 132 h 646"/>
                <a:gd name="T22" fmla="*/ 304 w 607"/>
                <a:gd name="T23" fmla="*/ 111 h 646"/>
                <a:gd name="T24" fmla="*/ 301 w 607"/>
                <a:gd name="T25" fmla="*/ 65 h 646"/>
                <a:gd name="T26" fmla="*/ 301 w 607"/>
                <a:gd name="T27" fmla="*/ 65 h 646"/>
                <a:gd name="T28" fmla="*/ 316 w 607"/>
                <a:gd name="T29" fmla="*/ 0 h 646"/>
                <a:gd name="T30" fmla="*/ 0 w 607"/>
                <a:gd name="T31" fmla="*/ 207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7" h="646">
                  <a:moveTo>
                    <a:pt x="0" y="207"/>
                  </a:moveTo>
                  <a:cubicBezTo>
                    <a:pt x="21" y="214"/>
                    <a:pt x="43" y="218"/>
                    <a:pt x="65" y="219"/>
                  </a:cubicBezTo>
                  <a:cubicBezTo>
                    <a:pt x="65" y="219"/>
                    <a:pt x="65" y="219"/>
                    <a:pt x="65" y="219"/>
                  </a:cubicBezTo>
                  <a:cubicBezTo>
                    <a:pt x="81" y="219"/>
                    <a:pt x="96" y="226"/>
                    <a:pt x="106" y="240"/>
                  </a:cubicBezTo>
                  <a:cubicBezTo>
                    <a:pt x="115" y="254"/>
                    <a:pt x="116" y="272"/>
                    <a:pt x="109" y="286"/>
                  </a:cubicBezTo>
                  <a:cubicBezTo>
                    <a:pt x="109" y="286"/>
                    <a:pt x="109" y="286"/>
                    <a:pt x="109" y="286"/>
                  </a:cubicBezTo>
                  <a:cubicBezTo>
                    <a:pt x="82" y="355"/>
                    <a:pt x="88" y="436"/>
                    <a:pt x="132" y="503"/>
                  </a:cubicBezTo>
                  <a:cubicBezTo>
                    <a:pt x="205" y="614"/>
                    <a:pt x="354" y="646"/>
                    <a:pt x="465" y="573"/>
                  </a:cubicBezTo>
                  <a:cubicBezTo>
                    <a:pt x="576" y="500"/>
                    <a:pt x="607" y="351"/>
                    <a:pt x="534" y="240"/>
                  </a:cubicBezTo>
                  <a:cubicBezTo>
                    <a:pt x="491" y="173"/>
                    <a:pt x="419" y="135"/>
                    <a:pt x="345" y="132"/>
                  </a:cubicBezTo>
                  <a:cubicBezTo>
                    <a:pt x="345" y="132"/>
                    <a:pt x="345" y="132"/>
                    <a:pt x="345" y="132"/>
                  </a:cubicBezTo>
                  <a:cubicBezTo>
                    <a:pt x="329" y="132"/>
                    <a:pt x="313" y="125"/>
                    <a:pt x="304" y="111"/>
                  </a:cubicBezTo>
                  <a:cubicBezTo>
                    <a:pt x="295" y="96"/>
                    <a:pt x="294" y="79"/>
                    <a:pt x="301" y="65"/>
                  </a:cubicBezTo>
                  <a:cubicBezTo>
                    <a:pt x="301" y="65"/>
                    <a:pt x="301" y="65"/>
                    <a:pt x="301" y="65"/>
                  </a:cubicBezTo>
                  <a:cubicBezTo>
                    <a:pt x="309" y="44"/>
                    <a:pt x="314" y="22"/>
                    <a:pt x="316" y="0"/>
                  </a:cubicBezTo>
                  <a:lnTo>
                    <a:pt x="0" y="207"/>
                  </a:lnTo>
                  <a:close/>
                </a:path>
              </a:pathLst>
            </a:custGeom>
            <a:gradFill flip="none" rotWithShape="1">
              <a:gsLst>
                <a:gs pos="1000">
                  <a:srgbClr val="0A74B4"/>
                </a:gs>
                <a:gs pos="43000">
                  <a:srgbClr val="085D9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scene3d>
              <a:camera prst="orthographicFront"/>
              <a:lightRig rig="flat" dir="t"/>
            </a:scene3d>
            <a:sp3d>
              <a:bevelT w="63500" h="25400" prst="convex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2"/>
            <p:cNvSpPr>
              <a:spLocks/>
            </p:cNvSpPr>
            <p:nvPr/>
          </p:nvSpPr>
          <p:spPr bwMode="auto">
            <a:xfrm>
              <a:off x="2873623" y="1384478"/>
              <a:ext cx="1814612" cy="1433605"/>
            </a:xfrm>
            <a:custGeom>
              <a:avLst/>
              <a:gdLst>
                <a:gd name="T0" fmla="*/ 239 w 791"/>
                <a:gd name="T1" fmla="*/ 736 h 736"/>
                <a:gd name="T2" fmla="*/ 257 w 791"/>
                <a:gd name="T3" fmla="*/ 656 h 736"/>
                <a:gd name="T4" fmla="*/ 257 w 791"/>
                <a:gd name="T5" fmla="*/ 656 h 736"/>
                <a:gd name="T6" fmla="*/ 284 w 791"/>
                <a:gd name="T7" fmla="*/ 608 h 736"/>
                <a:gd name="T8" fmla="*/ 340 w 791"/>
                <a:gd name="T9" fmla="*/ 606 h 736"/>
                <a:gd name="T10" fmla="*/ 340 w 791"/>
                <a:gd name="T11" fmla="*/ 606 h 736"/>
                <a:gd name="T12" fmla="*/ 607 w 791"/>
                <a:gd name="T13" fmla="*/ 587 h 736"/>
                <a:gd name="T14" fmla="*/ 707 w 791"/>
                <a:gd name="T15" fmla="*/ 184 h 736"/>
                <a:gd name="T16" fmla="*/ 304 w 791"/>
                <a:gd name="T17" fmla="*/ 84 h 736"/>
                <a:gd name="T18" fmla="*/ 163 w 791"/>
                <a:gd name="T19" fmla="*/ 311 h 736"/>
                <a:gd name="T20" fmla="*/ 163 w 791"/>
                <a:gd name="T21" fmla="*/ 311 h 736"/>
                <a:gd name="T22" fmla="*/ 135 w 791"/>
                <a:gd name="T23" fmla="*/ 360 h 736"/>
                <a:gd name="T24" fmla="*/ 79 w 791"/>
                <a:gd name="T25" fmla="*/ 362 h 736"/>
                <a:gd name="T26" fmla="*/ 79 w 791"/>
                <a:gd name="T27" fmla="*/ 362 h 736"/>
                <a:gd name="T28" fmla="*/ 0 w 791"/>
                <a:gd name="T29" fmla="*/ 340 h 736"/>
                <a:gd name="T30" fmla="*/ 239 w 791"/>
                <a:gd name="T31" fmla="*/ 736 h 736"/>
                <a:gd name="connsiteX0" fmla="*/ 2830 w 9282"/>
                <a:gd name="connsiteY0" fmla="*/ 9434 h 9462"/>
                <a:gd name="connsiteX1" fmla="*/ 3058 w 9282"/>
                <a:gd name="connsiteY1" fmla="*/ 8347 h 9462"/>
                <a:gd name="connsiteX2" fmla="*/ 3058 w 9282"/>
                <a:gd name="connsiteY2" fmla="*/ 8347 h 9462"/>
                <a:gd name="connsiteX3" fmla="*/ 3399 w 9282"/>
                <a:gd name="connsiteY3" fmla="*/ 7695 h 9462"/>
                <a:gd name="connsiteX4" fmla="*/ 4107 w 9282"/>
                <a:gd name="connsiteY4" fmla="*/ 7668 h 9462"/>
                <a:gd name="connsiteX5" fmla="*/ 4107 w 9282"/>
                <a:gd name="connsiteY5" fmla="*/ 7668 h 9462"/>
                <a:gd name="connsiteX6" fmla="*/ 7483 w 9282"/>
                <a:gd name="connsiteY6" fmla="*/ 7410 h 9462"/>
                <a:gd name="connsiteX7" fmla="*/ 8747 w 9282"/>
                <a:gd name="connsiteY7" fmla="*/ 1934 h 9462"/>
                <a:gd name="connsiteX8" fmla="*/ 3652 w 9282"/>
                <a:gd name="connsiteY8" fmla="*/ 575 h 9462"/>
                <a:gd name="connsiteX9" fmla="*/ 1870 w 9282"/>
                <a:gd name="connsiteY9" fmla="*/ 3660 h 9462"/>
                <a:gd name="connsiteX10" fmla="*/ 1870 w 9282"/>
                <a:gd name="connsiteY10" fmla="*/ 3660 h 9462"/>
                <a:gd name="connsiteX11" fmla="*/ 1516 w 9282"/>
                <a:gd name="connsiteY11" fmla="*/ 4325 h 9462"/>
                <a:gd name="connsiteX12" fmla="*/ 808 w 9282"/>
                <a:gd name="connsiteY12" fmla="*/ 4352 h 9462"/>
                <a:gd name="connsiteX13" fmla="*/ 808 w 9282"/>
                <a:gd name="connsiteY13" fmla="*/ 4352 h 9462"/>
                <a:gd name="connsiteX14" fmla="*/ 0 w 9282"/>
                <a:gd name="connsiteY14" fmla="*/ 4737 h 9462"/>
                <a:gd name="connsiteX15" fmla="*/ 2830 w 9282"/>
                <a:gd name="connsiteY15" fmla="*/ 9434 h 9462"/>
                <a:gd name="connsiteX0" fmla="*/ 3186 w 10137"/>
                <a:gd name="connsiteY0" fmla="*/ 9970 h 10332"/>
                <a:gd name="connsiteX1" fmla="*/ 3432 w 10137"/>
                <a:gd name="connsiteY1" fmla="*/ 8822 h 10332"/>
                <a:gd name="connsiteX2" fmla="*/ 3432 w 10137"/>
                <a:gd name="connsiteY2" fmla="*/ 8822 h 10332"/>
                <a:gd name="connsiteX3" fmla="*/ 3799 w 10137"/>
                <a:gd name="connsiteY3" fmla="*/ 8133 h 10332"/>
                <a:gd name="connsiteX4" fmla="*/ 4562 w 10137"/>
                <a:gd name="connsiteY4" fmla="*/ 8104 h 10332"/>
                <a:gd name="connsiteX5" fmla="*/ 4562 w 10137"/>
                <a:gd name="connsiteY5" fmla="*/ 8104 h 10332"/>
                <a:gd name="connsiteX6" fmla="*/ 8199 w 10137"/>
                <a:gd name="connsiteY6" fmla="*/ 7831 h 10332"/>
                <a:gd name="connsiteX7" fmla="*/ 9561 w 10137"/>
                <a:gd name="connsiteY7" fmla="*/ 2044 h 10332"/>
                <a:gd name="connsiteX8" fmla="*/ 4071 w 10137"/>
                <a:gd name="connsiteY8" fmla="*/ 608 h 10332"/>
                <a:gd name="connsiteX9" fmla="*/ 2152 w 10137"/>
                <a:gd name="connsiteY9" fmla="*/ 3868 h 10332"/>
                <a:gd name="connsiteX10" fmla="*/ 2152 w 10137"/>
                <a:gd name="connsiteY10" fmla="*/ 3868 h 10332"/>
                <a:gd name="connsiteX11" fmla="*/ 1770 w 10137"/>
                <a:gd name="connsiteY11" fmla="*/ 4571 h 10332"/>
                <a:gd name="connsiteX12" fmla="*/ 1008 w 10137"/>
                <a:gd name="connsiteY12" fmla="*/ 4599 h 10332"/>
                <a:gd name="connsiteX13" fmla="*/ 1008 w 10137"/>
                <a:gd name="connsiteY13" fmla="*/ 4599 h 10332"/>
                <a:gd name="connsiteX14" fmla="*/ 0 w 10137"/>
                <a:gd name="connsiteY14" fmla="*/ 6342 h 10332"/>
                <a:gd name="connsiteX15" fmla="*/ 3186 w 10137"/>
                <a:gd name="connsiteY15" fmla="*/ 9970 h 10332"/>
                <a:gd name="connsiteX0" fmla="*/ 3186 w 10137"/>
                <a:gd name="connsiteY0" fmla="*/ 9970 h 9970"/>
                <a:gd name="connsiteX1" fmla="*/ 3432 w 10137"/>
                <a:gd name="connsiteY1" fmla="*/ 8822 h 9970"/>
                <a:gd name="connsiteX2" fmla="*/ 3432 w 10137"/>
                <a:gd name="connsiteY2" fmla="*/ 8822 h 9970"/>
                <a:gd name="connsiteX3" fmla="*/ 3799 w 10137"/>
                <a:gd name="connsiteY3" fmla="*/ 8133 h 9970"/>
                <a:gd name="connsiteX4" fmla="*/ 4562 w 10137"/>
                <a:gd name="connsiteY4" fmla="*/ 8104 h 9970"/>
                <a:gd name="connsiteX5" fmla="*/ 4562 w 10137"/>
                <a:gd name="connsiteY5" fmla="*/ 8104 h 9970"/>
                <a:gd name="connsiteX6" fmla="*/ 8199 w 10137"/>
                <a:gd name="connsiteY6" fmla="*/ 7831 h 9970"/>
                <a:gd name="connsiteX7" fmla="*/ 9561 w 10137"/>
                <a:gd name="connsiteY7" fmla="*/ 2044 h 9970"/>
                <a:gd name="connsiteX8" fmla="*/ 4071 w 10137"/>
                <a:gd name="connsiteY8" fmla="*/ 608 h 9970"/>
                <a:gd name="connsiteX9" fmla="*/ 2152 w 10137"/>
                <a:gd name="connsiteY9" fmla="*/ 3868 h 9970"/>
                <a:gd name="connsiteX10" fmla="*/ 2152 w 10137"/>
                <a:gd name="connsiteY10" fmla="*/ 3868 h 9970"/>
                <a:gd name="connsiteX11" fmla="*/ 1770 w 10137"/>
                <a:gd name="connsiteY11" fmla="*/ 4571 h 9970"/>
                <a:gd name="connsiteX12" fmla="*/ 1008 w 10137"/>
                <a:gd name="connsiteY12" fmla="*/ 4599 h 9970"/>
                <a:gd name="connsiteX13" fmla="*/ 1008 w 10137"/>
                <a:gd name="connsiteY13" fmla="*/ 4599 h 9970"/>
                <a:gd name="connsiteX14" fmla="*/ 0 w 10137"/>
                <a:gd name="connsiteY14" fmla="*/ 6342 h 9970"/>
                <a:gd name="connsiteX15" fmla="*/ 1439 w 10137"/>
                <a:gd name="connsiteY15" fmla="*/ 8128 h 9970"/>
                <a:gd name="connsiteX0" fmla="*/ 3386 w 10000"/>
                <a:gd name="connsiteY0" fmla="*/ 8849 h 9460"/>
                <a:gd name="connsiteX1" fmla="*/ 3386 w 10000"/>
                <a:gd name="connsiteY1" fmla="*/ 8849 h 9460"/>
                <a:gd name="connsiteX2" fmla="*/ 3748 w 10000"/>
                <a:gd name="connsiteY2" fmla="*/ 8157 h 9460"/>
                <a:gd name="connsiteX3" fmla="*/ 4500 w 10000"/>
                <a:gd name="connsiteY3" fmla="*/ 8128 h 9460"/>
                <a:gd name="connsiteX4" fmla="*/ 4500 w 10000"/>
                <a:gd name="connsiteY4" fmla="*/ 8128 h 9460"/>
                <a:gd name="connsiteX5" fmla="*/ 8088 w 10000"/>
                <a:gd name="connsiteY5" fmla="*/ 7855 h 9460"/>
                <a:gd name="connsiteX6" fmla="*/ 9432 w 10000"/>
                <a:gd name="connsiteY6" fmla="*/ 2050 h 9460"/>
                <a:gd name="connsiteX7" fmla="*/ 4016 w 10000"/>
                <a:gd name="connsiteY7" fmla="*/ 610 h 9460"/>
                <a:gd name="connsiteX8" fmla="*/ 2123 w 10000"/>
                <a:gd name="connsiteY8" fmla="*/ 3880 h 9460"/>
                <a:gd name="connsiteX9" fmla="*/ 2123 w 10000"/>
                <a:gd name="connsiteY9" fmla="*/ 3880 h 9460"/>
                <a:gd name="connsiteX10" fmla="*/ 1746 w 10000"/>
                <a:gd name="connsiteY10" fmla="*/ 4585 h 9460"/>
                <a:gd name="connsiteX11" fmla="*/ 994 w 10000"/>
                <a:gd name="connsiteY11" fmla="*/ 4613 h 9460"/>
                <a:gd name="connsiteX12" fmla="*/ 994 w 10000"/>
                <a:gd name="connsiteY12" fmla="*/ 4613 h 9460"/>
                <a:gd name="connsiteX13" fmla="*/ 0 w 10000"/>
                <a:gd name="connsiteY13" fmla="*/ 6361 h 9460"/>
                <a:gd name="connsiteX14" fmla="*/ 1420 w 10000"/>
                <a:gd name="connsiteY14" fmla="*/ 8152 h 9460"/>
                <a:gd name="connsiteX0" fmla="*/ 3386 w 10000"/>
                <a:gd name="connsiteY0" fmla="*/ 9354 h 9354"/>
                <a:gd name="connsiteX1" fmla="*/ 3386 w 10000"/>
                <a:gd name="connsiteY1" fmla="*/ 9354 h 9354"/>
                <a:gd name="connsiteX2" fmla="*/ 3748 w 10000"/>
                <a:gd name="connsiteY2" fmla="*/ 8623 h 9354"/>
                <a:gd name="connsiteX3" fmla="*/ 4500 w 10000"/>
                <a:gd name="connsiteY3" fmla="*/ 8592 h 9354"/>
                <a:gd name="connsiteX4" fmla="*/ 4500 w 10000"/>
                <a:gd name="connsiteY4" fmla="*/ 8592 h 9354"/>
                <a:gd name="connsiteX5" fmla="*/ 8088 w 10000"/>
                <a:gd name="connsiteY5" fmla="*/ 8303 h 9354"/>
                <a:gd name="connsiteX6" fmla="*/ 9432 w 10000"/>
                <a:gd name="connsiteY6" fmla="*/ 2167 h 9354"/>
                <a:gd name="connsiteX7" fmla="*/ 4016 w 10000"/>
                <a:gd name="connsiteY7" fmla="*/ 645 h 9354"/>
                <a:gd name="connsiteX8" fmla="*/ 2123 w 10000"/>
                <a:gd name="connsiteY8" fmla="*/ 4101 h 9354"/>
                <a:gd name="connsiteX9" fmla="*/ 2123 w 10000"/>
                <a:gd name="connsiteY9" fmla="*/ 4101 h 9354"/>
                <a:gd name="connsiteX10" fmla="*/ 1746 w 10000"/>
                <a:gd name="connsiteY10" fmla="*/ 4847 h 9354"/>
                <a:gd name="connsiteX11" fmla="*/ 994 w 10000"/>
                <a:gd name="connsiteY11" fmla="*/ 4876 h 9354"/>
                <a:gd name="connsiteX12" fmla="*/ 994 w 10000"/>
                <a:gd name="connsiteY12" fmla="*/ 4876 h 9354"/>
                <a:gd name="connsiteX13" fmla="*/ 0 w 10000"/>
                <a:gd name="connsiteY13" fmla="*/ 6724 h 9354"/>
                <a:gd name="connsiteX0" fmla="*/ 3386 w 10000"/>
                <a:gd name="connsiteY0" fmla="*/ 10000 h 10000"/>
                <a:gd name="connsiteX1" fmla="*/ 2406 w 10000"/>
                <a:gd name="connsiteY1" fmla="*/ 8567 h 10000"/>
                <a:gd name="connsiteX2" fmla="*/ 3748 w 10000"/>
                <a:gd name="connsiteY2" fmla="*/ 9219 h 10000"/>
                <a:gd name="connsiteX3" fmla="*/ 4500 w 10000"/>
                <a:gd name="connsiteY3" fmla="*/ 9185 h 10000"/>
                <a:gd name="connsiteX4" fmla="*/ 4500 w 10000"/>
                <a:gd name="connsiteY4" fmla="*/ 9185 h 10000"/>
                <a:gd name="connsiteX5" fmla="*/ 8088 w 10000"/>
                <a:gd name="connsiteY5" fmla="*/ 8876 h 10000"/>
                <a:gd name="connsiteX6" fmla="*/ 9432 w 10000"/>
                <a:gd name="connsiteY6" fmla="*/ 2317 h 10000"/>
                <a:gd name="connsiteX7" fmla="*/ 4016 w 10000"/>
                <a:gd name="connsiteY7" fmla="*/ 690 h 10000"/>
                <a:gd name="connsiteX8" fmla="*/ 2123 w 10000"/>
                <a:gd name="connsiteY8" fmla="*/ 4384 h 10000"/>
                <a:gd name="connsiteX9" fmla="*/ 2123 w 10000"/>
                <a:gd name="connsiteY9" fmla="*/ 4384 h 10000"/>
                <a:gd name="connsiteX10" fmla="*/ 1746 w 10000"/>
                <a:gd name="connsiteY10" fmla="*/ 5182 h 10000"/>
                <a:gd name="connsiteX11" fmla="*/ 994 w 10000"/>
                <a:gd name="connsiteY11" fmla="*/ 5213 h 10000"/>
                <a:gd name="connsiteX12" fmla="*/ 994 w 10000"/>
                <a:gd name="connsiteY12" fmla="*/ 5213 h 10000"/>
                <a:gd name="connsiteX13" fmla="*/ 0 w 10000"/>
                <a:gd name="connsiteY13" fmla="*/ 7188 h 10000"/>
                <a:gd name="connsiteX0" fmla="*/ 2406 w 10000"/>
                <a:gd name="connsiteY0" fmla="*/ 8567 h 9571"/>
                <a:gd name="connsiteX1" fmla="*/ 3748 w 10000"/>
                <a:gd name="connsiteY1" fmla="*/ 9219 h 9571"/>
                <a:gd name="connsiteX2" fmla="*/ 4500 w 10000"/>
                <a:gd name="connsiteY2" fmla="*/ 9185 h 9571"/>
                <a:gd name="connsiteX3" fmla="*/ 4500 w 10000"/>
                <a:gd name="connsiteY3" fmla="*/ 9185 h 9571"/>
                <a:gd name="connsiteX4" fmla="*/ 8088 w 10000"/>
                <a:gd name="connsiteY4" fmla="*/ 8876 h 9571"/>
                <a:gd name="connsiteX5" fmla="*/ 9432 w 10000"/>
                <a:gd name="connsiteY5" fmla="*/ 2317 h 9571"/>
                <a:gd name="connsiteX6" fmla="*/ 4016 w 10000"/>
                <a:gd name="connsiteY6" fmla="*/ 690 h 9571"/>
                <a:gd name="connsiteX7" fmla="*/ 2123 w 10000"/>
                <a:gd name="connsiteY7" fmla="*/ 4384 h 9571"/>
                <a:gd name="connsiteX8" fmla="*/ 2123 w 10000"/>
                <a:gd name="connsiteY8" fmla="*/ 4384 h 9571"/>
                <a:gd name="connsiteX9" fmla="*/ 1746 w 10000"/>
                <a:gd name="connsiteY9" fmla="*/ 5182 h 9571"/>
                <a:gd name="connsiteX10" fmla="*/ 994 w 10000"/>
                <a:gd name="connsiteY10" fmla="*/ 5213 h 9571"/>
                <a:gd name="connsiteX11" fmla="*/ 994 w 10000"/>
                <a:gd name="connsiteY11" fmla="*/ 5213 h 9571"/>
                <a:gd name="connsiteX12" fmla="*/ 0 w 10000"/>
                <a:gd name="connsiteY12" fmla="*/ 7188 h 9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00" h="9571">
                  <a:moveTo>
                    <a:pt x="2406" y="8567"/>
                  </a:moveTo>
                  <a:cubicBezTo>
                    <a:pt x="2406" y="8257"/>
                    <a:pt x="3519" y="9381"/>
                    <a:pt x="3748" y="9219"/>
                  </a:cubicBezTo>
                  <a:cubicBezTo>
                    <a:pt x="3990" y="9039"/>
                    <a:pt x="4271" y="9039"/>
                    <a:pt x="4500" y="9185"/>
                  </a:cubicBezTo>
                  <a:lnTo>
                    <a:pt x="4500" y="9185"/>
                  </a:lnTo>
                  <a:cubicBezTo>
                    <a:pt x="5629" y="9772"/>
                    <a:pt x="6960" y="9706"/>
                    <a:pt x="8088" y="8876"/>
                  </a:cubicBezTo>
                  <a:cubicBezTo>
                    <a:pt x="9956" y="7525"/>
                    <a:pt x="10560" y="4579"/>
                    <a:pt x="9432" y="2317"/>
                  </a:cubicBezTo>
                  <a:cubicBezTo>
                    <a:pt x="8302" y="55"/>
                    <a:pt x="5884" y="-678"/>
                    <a:pt x="4016" y="690"/>
                  </a:cubicBezTo>
                  <a:cubicBezTo>
                    <a:pt x="2887" y="1519"/>
                    <a:pt x="2216" y="2904"/>
                    <a:pt x="2123" y="4384"/>
                  </a:cubicBezTo>
                  <a:lnTo>
                    <a:pt x="2123" y="4384"/>
                  </a:lnTo>
                  <a:cubicBezTo>
                    <a:pt x="2123" y="4693"/>
                    <a:pt x="1988" y="5002"/>
                    <a:pt x="1746" y="5182"/>
                  </a:cubicBezTo>
                  <a:cubicBezTo>
                    <a:pt x="1504" y="5344"/>
                    <a:pt x="1222" y="5344"/>
                    <a:pt x="994" y="5213"/>
                  </a:cubicBezTo>
                  <a:lnTo>
                    <a:pt x="994" y="5213"/>
                  </a:lnTo>
                  <a:cubicBezTo>
                    <a:pt x="829" y="5543"/>
                    <a:pt x="362" y="7253"/>
                    <a:pt x="0" y="7188"/>
                  </a:cubicBezTo>
                </a:path>
              </a:pathLst>
            </a:custGeom>
            <a:solidFill>
              <a:schemeClr val="tx1">
                <a:alpha val="70000"/>
              </a:schemeClr>
            </a:solidFill>
            <a:ln>
              <a:noFill/>
            </a:ln>
            <a:effectLst>
              <a:softEdge rad="317500"/>
            </a:effectLst>
            <a:scene3d>
              <a:camera prst="orthographicFront"/>
              <a:lightRig rig="flat" dir="t"/>
            </a:scene3d>
            <a:sp3d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666493" y="1059582"/>
              <a:ext cx="1814612" cy="1433605"/>
            </a:xfrm>
            <a:custGeom>
              <a:avLst/>
              <a:gdLst>
                <a:gd name="T0" fmla="*/ 239 w 791"/>
                <a:gd name="T1" fmla="*/ 736 h 736"/>
                <a:gd name="T2" fmla="*/ 257 w 791"/>
                <a:gd name="T3" fmla="*/ 656 h 736"/>
                <a:gd name="T4" fmla="*/ 257 w 791"/>
                <a:gd name="T5" fmla="*/ 656 h 736"/>
                <a:gd name="T6" fmla="*/ 284 w 791"/>
                <a:gd name="T7" fmla="*/ 608 h 736"/>
                <a:gd name="T8" fmla="*/ 340 w 791"/>
                <a:gd name="T9" fmla="*/ 606 h 736"/>
                <a:gd name="T10" fmla="*/ 340 w 791"/>
                <a:gd name="T11" fmla="*/ 606 h 736"/>
                <a:gd name="T12" fmla="*/ 607 w 791"/>
                <a:gd name="T13" fmla="*/ 587 h 736"/>
                <a:gd name="T14" fmla="*/ 707 w 791"/>
                <a:gd name="T15" fmla="*/ 184 h 736"/>
                <a:gd name="T16" fmla="*/ 304 w 791"/>
                <a:gd name="T17" fmla="*/ 84 h 736"/>
                <a:gd name="T18" fmla="*/ 163 w 791"/>
                <a:gd name="T19" fmla="*/ 311 h 736"/>
                <a:gd name="T20" fmla="*/ 163 w 791"/>
                <a:gd name="T21" fmla="*/ 311 h 736"/>
                <a:gd name="T22" fmla="*/ 135 w 791"/>
                <a:gd name="T23" fmla="*/ 360 h 736"/>
                <a:gd name="T24" fmla="*/ 79 w 791"/>
                <a:gd name="T25" fmla="*/ 362 h 736"/>
                <a:gd name="T26" fmla="*/ 79 w 791"/>
                <a:gd name="T27" fmla="*/ 362 h 736"/>
                <a:gd name="T28" fmla="*/ 0 w 791"/>
                <a:gd name="T29" fmla="*/ 340 h 736"/>
                <a:gd name="T30" fmla="*/ 239 w 791"/>
                <a:gd name="T31" fmla="*/ 736 h 736"/>
                <a:gd name="connsiteX0" fmla="*/ 2830 w 9282"/>
                <a:gd name="connsiteY0" fmla="*/ 9434 h 9462"/>
                <a:gd name="connsiteX1" fmla="*/ 3058 w 9282"/>
                <a:gd name="connsiteY1" fmla="*/ 8347 h 9462"/>
                <a:gd name="connsiteX2" fmla="*/ 3058 w 9282"/>
                <a:gd name="connsiteY2" fmla="*/ 8347 h 9462"/>
                <a:gd name="connsiteX3" fmla="*/ 3399 w 9282"/>
                <a:gd name="connsiteY3" fmla="*/ 7695 h 9462"/>
                <a:gd name="connsiteX4" fmla="*/ 4107 w 9282"/>
                <a:gd name="connsiteY4" fmla="*/ 7668 h 9462"/>
                <a:gd name="connsiteX5" fmla="*/ 4107 w 9282"/>
                <a:gd name="connsiteY5" fmla="*/ 7668 h 9462"/>
                <a:gd name="connsiteX6" fmla="*/ 7483 w 9282"/>
                <a:gd name="connsiteY6" fmla="*/ 7410 h 9462"/>
                <a:gd name="connsiteX7" fmla="*/ 8747 w 9282"/>
                <a:gd name="connsiteY7" fmla="*/ 1934 h 9462"/>
                <a:gd name="connsiteX8" fmla="*/ 3652 w 9282"/>
                <a:gd name="connsiteY8" fmla="*/ 575 h 9462"/>
                <a:gd name="connsiteX9" fmla="*/ 1870 w 9282"/>
                <a:gd name="connsiteY9" fmla="*/ 3660 h 9462"/>
                <a:gd name="connsiteX10" fmla="*/ 1870 w 9282"/>
                <a:gd name="connsiteY10" fmla="*/ 3660 h 9462"/>
                <a:gd name="connsiteX11" fmla="*/ 1516 w 9282"/>
                <a:gd name="connsiteY11" fmla="*/ 4325 h 9462"/>
                <a:gd name="connsiteX12" fmla="*/ 808 w 9282"/>
                <a:gd name="connsiteY12" fmla="*/ 4352 h 9462"/>
                <a:gd name="connsiteX13" fmla="*/ 808 w 9282"/>
                <a:gd name="connsiteY13" fmla="*/ 4352 h 9462"/>
                <a:gd name="connsiteX14" fmla="*/ 0 w 9282"/>
                <a:gd name="connsiteY14" fmla="*/ 4737 h 9462"/>
                <a:gd name="connsiteX15" fmla="*/ 2830 w 9282"/>
                <a:gd name="connsiteY15" fmla="*/ 9434 h 9462"/>
                <a:gd name="connsiteX0" fmla="*/ 3186 w 10137"/>
                <a:gd name="connsiteY0" fmla="*/ 9970 h 10332"/>
                <a:gd name="connsiteX1" fmla="*/ 3432 w 10137"/>
                <a:gd name="connsiteY1" fmla="*/ 8822 h 10332"/>
                <a:gd name="connsiteX2" fmla="*/ 3432 w 10137"/>
                <a:gd name="connsiteY2" fmla="*/ 8822 h 10332"/>
                <a:gd name="connsiteX3" fmla="*/ 3799 w 10137"/>
                <a:gd name="connsiteY3" fmla="*/ 8133 h 10332"/>
                <a:gd name="connsiteX4" fmla="*/ 4562 w 10137"/>
                <a:gd name="connsiteY4" fmla="*/ 8104 h 10332"/>
                <a:gd name="connsiteX5" fmla="*/ 4562 w 10137"/>
                <a:gd name="connsiteY5" fmla="*/ 8104 h 10332"/>
                <a:gd name="connsiteX6" fmla="*/ 8199 w 10137"/>
                <a:gd name="connsiteY6" fmla="*/ 7831 h 10332"/>
                <a:gd name="connsiteX7" fmla="*/ 9561 w 10137"/>
                <a:gd name="connsiteY7" fmla="*/ 2044 h 10332"/>
                <a:gd name="connsiteX8" fmla="*/ 4071 w 10137"/>
                <a:gd name="connsiteY8" fmla="*/ 608 h 10332"/>
                <a:gd name="connsiteX9" fmla="*/ 2152 w 10137"/>
                <a:gd name="connsiteY9" fmla="*/ 3868 h 10332"/>
                <a:gd name="connsiteX10" fmla="*/ 2152 w 10137"/>
                <a:gd name="connsiteY10" fmla="*/ 3868 h 10332"/>
                <a:gd name="connsiteX11" fmla="*/ 1770 w 10137"/>
                <a:gd name="connsiteY11" fmla="*/ 4571 h 10332"/>
                <a:gd name="connsiteX12" fmla="*/ 1008 w 10137"/>
                <a:gd name="connsiteY12" fmla="*/ 4599 h 10332"/>
                <a:gd name="connsiteX13" fmla="*/ 1008 w 10137"/>
                <a:gd name="connsiteY13" fmla="*/ 4599 h 10332"/>
                <a:gd name="connsiteX14" fmla="*/ 0 w 10137"/>
                <a:gd name="connsiteY14" fmla="*/ 6342 h 10332"/>
                <a:gd name="connsiteX15" fmla="*/ 3186 w 10137"/>
                <a:gd name="connsiteY15" fmla="*/ 9970 h 10332"/>
                <a:gd name="connsiteX0" fmla="*/ 3186 w 10137"/>
                <a:gd name="connsiteY0" fmla="*/ 9970 h 9970"/>
                <a:gd name="connsiteX1" fmla="*/ 3432 w 10137"/>
                <a:gd name="connsiteY1" fmla="*/ 8822 h 9970"/>
                <a:gd name="connsiteX2" fmla="*/ 3432 w 10137"/>
                <a:gd name="connsiteY2" fmla="*/ 8822 h 9970"/>
                <a:gd name="connsiteX3" fmla="*/ 3799 w 10137"/>
                <a:gd name="connsiteY3" fmla="*/ 8133 h 9970"/>
                <a:gd name="connsiteX4" fmla="*/ 4562 w 10137"/>
                <a:gd name="connsiteY4" fmla="*/ 8104 h 9970"/>
                <a:gd name="connsiteX5" fmla="*/ 4562 w 10137"/>
                <a:gd name="connsiteY5" fmla="*/ 8104 h 9970"/>
                <a:gd name="connsiteX6" fmla="*/ 8199 w 10137"/>
                <a:gd name="connsiteY6" fmla="*/ 7831 h 9970"/>
                <a:gd name="connsiteX7" fmla="*/ 9561 w 10137"/>
                <a:gd name="connsiteY7" fmla="*/ 2044 h 9970"/>
                <a:gd name="connsiteX8" fmla="*/ 4071 w 10137"/>
                <a:gd name="connsiteY8" fmla="*/ 608 h 9970"/>
                <a:gd name="connsiteX9" fmla="*/ 2152 w 10137"/>
                <a:gd name="connsiteY9" fmla="*/ 3868 h 9970"/>
                <a:gd name="connsiteX10" fmla="*/ 2152 w 10137"/>
                <a:gd name="connsiteY10" fmla="*/ 3868 h 9970"/>
                <a:gd name="connsiteX11" fmla="*/ 1770 w 10137"/>
                <a:gd name="connsiteY11" fmla="*/ 4571 h 9970"/>
                <a:gd name="connsiteX12" fmla="*/ 1008 w 10137"/>
                <a:gd name="connsiteY12" fmla="*/ 4599 h 9970"/>
                <a:gd name="connsiteX13" fmla="*/ 1008 w 10137"/>
                <a:gd name="connsiteY13" fmla="*/ 4599 h 9970"/>
                <a:gd name="connsiteX14" fmla="*/ 0 w 10137"/>
                <a:gd name="connsiteY14" fmla="*/ 6342 h 9970"/>
                <a:gd name="connsiteX15" fmla="*/ 1439 w 10137"/>
                <a:gd name="connsiteY15" fmla="*/ 8128 h 9970"/>
                <a:gd name="connsiteX0" fmla="*/ 3386 w 10000"/>
                <a:gd name="connsiteY0" fmla="*/ 8849 h 9460"/>
                <a:gd name="connsiteX1" fmla="*/ 3386 w 10000"/>
                <a:gd name="connsiteY1" fmla="*/ 8849 h 9460"/>
                <a:gd name="connsiteX2" fmla="*/ 3748 w 10000"/>
                <a:gd name="connsiteY2" fmla="*/ 8157 h 9460"/>
                <a:gd name="connsiteX3" fmla="*/ 4500 w 10000"/>
                <a:gd name="connsiteY3" fmla="*/ 8128 h 9460"/>
                <a:gd name="connsiteX4" fmla="*/ 4500 w 10000"/>
                <a:gd name="connsiteY4" fmla="*/ 8128 h 9460"/>
                <a:gd name="connsiteX5" fmla="*/ 8088 w 10000"/>
                <a:gd name="connsiteY5" fmla="*/ 7855 h 9460"/>
                <a:gd name="connsiteX6" fmla="*/ 9432 w 10000"/>
                <a:gd name="connsiteY6" fmla="*/ 2050 h 9460"/>
                <a:gd name="connsiteX7" fmla="*/ 4016 w 10000"/>
                <a:gd name="connsiteY7" fmla="*/ 610 h 9460"/>
                <a:gd name="connsiteX8" fmla="*/ 2123 w 10000"/>
                <a:gd name="connsiteY8" fmla="*/ 3880 h 9460"/>
                <a:gd name="connsiteX9" fmla="*/ 2123 w 10000"/>
                <a:gd name="connsiteY9" fmla="*/ 3880 h 9460"/>
                <a:gd name="connsiteX10" fmla="*/ 1746 w 10000"/>
                <a:gd name="connsiteY10" fmla="*/ 4585 h 9460"/>
                <a:gd name="connsiteX11" fmla="*/ 994 w 10000"/>
                <a:gd name="connsiteY11" fmla="*/ 4613 h 9460"/>
                <a:gd name="connsiteX12" fmla="*/ 994 w 10000"/>
                <a:gd name="connsiteY12" fmla="*/ 4613 h 9460"/>
                <a:gd name="connsiteX13" fmla="*/ 0 w 10000"/>
                <a:gd name="connsiteY13" fmla="*/ 6361 h 9460"/>
                <a:gd name="connsiteX14" fmla="*/ 1420 w 10000"/>
                <a:gd name="connsiteY14" fmla="*/ 8152 h 9460"/>
                <a:gd name="connsiteX0" fmla="*/ 3386 w 10000"/>
                <a:gd name="connsiteY0" fmla="*/ 9354 h 9354"/>
                <a:gd name="connsiteX1" fmla="*/ 3386 w 10000"/>
                <a:gd name="connsiteY1" fmla="*/ 9354 h 9354"/>
                <a:gd name="connsiteX2" fmla="*/ 3748 w 10000"/>
                <a:gd name="connsiteY2" fmla="*/ 8623 h 9354"/>
                <a:gd name="connsiteX3" fmla="*/ 4500 w 10000"/>
                <a:gd name="connsiteY3" fmla="*/ 8592 h 9354"/>
                <a:gd name="connsiteX4" fmla="*/ 4500 w 10000"/>
                <a:gd name="connsiteY4" fmla="*/ 8592 h 9354"/>
                <a:gd name="connsiteX5" fmla="*/ 8088 w 10000"/>
                <a:gd name="connsiteY5" fmla="*/ 8303 h 9354"/>
                <a:gd name="connsiteX6" fmla="*/ 9432 w 10000"/>
                <a:gd name="connsiteY6" fmla="*/ 2167 h 9354"/>
                <a:gd name="connsiteX7" fmla="*/ 4016 w 10000"/>
                <a:gd name="connsiteY7" fmla="*/ 645 h 9354"/>
                <a:gd name="connsiteX8" fmla="*/ 2123 w 10000"/>
                <a:gd name="connsiteY8" fmla="*/ 4101 h 9354"/>
                <a:gd name="connsiteX9" fmla="*/ 2123 w 10000"/>
                <a:gd name="connsiteY9" fmla="*/ 4101 h 9354"/>
                <a:gd name="connsiteX10" fmla="*/ 1746 w 10000"/>
                <a:gd name="connsiteY10" fmla="*/ 4847 h 9354"/>
                <a:gd name="connsiteX11" fmla="*/ 994 w 10000"/>
                <a:gd name="connsiteY11" fmla="*/ 4876 h 9354"/>
                <a:gd name="connsiteX12" fmla="*/ 994 w 10000"/>
                <a:gd name="connsiteY12" fmla="*/ 4876 h 9354"/>
                <a:gd name="connsiteX13" fmla="*/ 0 w 10000"/>
                <a:gd name="connsiteY13" fmla="*/ 6724 h 9354"/>
                <a:gd name="connsiteX0" fmla="*/ 3386 w 10000"/>
                <a:gd name="connsiteY0" fmla="*/ 10000 h 10000"/>
                <a:gd name="connsiteX1" fmla="*/ 2406 w 10000"/>
                <a:gd name="connsiteY1" fmla="*/ 8567 h 10000"/>
                <a:gd name="connsiteX2" fmla="*/ 3748 w 10000"/>
                <a:gd name="connsiteY2" fmla="*/ 9219 h 10000"/>
                <a:gd name="connsiteX3" fmla="*/ 4500 w 10000"/>
                <a:gd name="connsiteY3" fmla="*/ 9185 h 10000"/>
                <a:gd name="connsiteX4" fmla="*/ 4500 w 10000"/>
                <a:gd name="connsiteY4" fmla="*/ 9185 h 10000"/>
                <a:gd name="connsiteX5" fmla="*/ 8088 w 10000"/>
                <a:gd name="connsiteY5" fmla="*/ 8876 h 10000"/>
                <a:gd name="connsiteX6" fmla="*/ 9432 w 10000"/>
                <a:gd name="connsiteY6" fmla="*/ 2317 h 10000"/>
                <a:gd name="connsiteX7" fmla="*/ 4016 w 10000"/>
                <a:gd name="connsiteY7" fmla="*/ 690 h 10000"/>
                <a:gd name="connsiteX8" fmla="*/ 2123 w 10000"/>
                <a:gd name="connsiteY8" fmla="*/ 4384 h 10000"/>
                <a:gd name="connsiteX9" fmla="*/ 2123 w 10000"/>
                <a:gd name="connsiteY9" fmla="*/ 4384 h 10000"/>
                <a:gd name="connsiteX10" fmla="*/ 1746 w 10000"/>
                <a:gd name="connsiteY10" fmla="*/ 5182 h 10000"/>
                <a:gd name="connsiteX11" fmla="*/ 994 w 10000"/>
                <a:gd name="connsiteY11" fmla="*/ 5213 h 10000"/>
                <a:gd name="connsiteX12" fmla="*/ 994 w 10000"/>
                <a:gd name="connsiteY12" fmla="*/ 5213 h 10000"/>
                <a:gd name="connsiteX13" fmla="*/ 0 w 10000"/>
                <a:gd name="connsiteY13" fmla="*/ 7188 h 10000"/>
                <a:gd name="connsiteX0" fmla="*/ 2406 w 10000"/>
                <a:gd name="connsiteY0" fmla="*/ 8567 h 9571"/>
                <a:gd name="connsiteX1" fmla="*/ 3748 w 10000"/>
                <a:gd name="connsiteY1" fmla="*/ 9219 h 9571"/>
                <a:gd name="connsiteX2" fmla="*/ 4500 w 10000"/>
                <a:gd name="connsiteY2" fmla="*/ 9185 h 9571"/>
                <a:gd name="connsiteX3" fmla="*/ 4500 w 10000"/>
                <a:gd name="connsiteY3" fmla="*/ 9185 h 9571"/>
                <a:gd name="connsiteX4" fmla="*/ 8088 w 10000"/>
                <a:gd name="connsiteY4" fmla="*/ 8876 h 9571"/>
                <a:gd name="connsiteX5" fmla="*/ 9432 w 10000"/>
                <a:gd name="connsiteY5" fmla="*/ 2317 h 9571"/>
                <a:gd name="connsiteX6" fmla="*/ 4016 w 10000"/>
                <a:gd name="connsiteY6" fmla="*/ 690 h 9571"/>
                <a:gd name="connsiteX7" fmla="*/ 2123 w 10000"/>
                <a:gd name="connsiteY7" fmla="*/ 4384 h 9571"/>
                <a:gd name="connsiteX8" fmla="*/ 2123 w 10000"/>
                <a:gd name="connsiteY8" fmla="*/ 4384 h 9571"/>
                <a:gd name="connsiteX9" fmla="*/ 1746 w 10000"/>
                <a:gd name="connsiteY9" fmla="*/ 5182 h 9571"/>
                <a:gd name="connsiteX10" fmla="*/ 994 w 10000"/>
                <a:gd name="connsiteY10" fmla="*/ 5213 h 9571"/>
                <a:gd name="connsiteX11" fmla="*/ 994 w 10000"/>
                <a:gd name="connsiteY11" fmla="*/ 5213 h 9571"/>
                <a:gd name="connsiteX12" fmla="*/ 0 w 10000"/>
                <a:gd name="connsiteY12" fmla="*/ 7188 h 9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00" h="9571">
                  <a:moveTo>
                    <a:pt x="2406" y="8567"/>
                  </a:moveTo>
                  <a:cubicBezTo>
                    <a:pt x="2406" y="8257"/>
                    <a:pt x="3519" y="9381"/>
                    <a:pt x="3748" y="9219"/>
                  </a:cubicBezTo>
                  <a:cubicBezTo>
                    <a:pt x="3990" y="9039"/>
                    <a:pt x="4271" y="9039"/>
                    <a:pt x="4500" y="9185"/>
                  </a:cubicBezTo>
                  <a:lnTo>
                    <a:pt x="4500" y="9185"/>
                  </a:lnTo>
                  <a:cubicBezTo>
                    <a:pt x="5629" y="9772"/>
                    <a:pt x="6960" y="9706"/>
                    <a:pt x="8088" y="8876"/>
                  </a:cubicBezTo>
                  <a:cubicBezTo>
                    <a:pt x="9956" y="7525"/>
                    <a:pt x="10560" y="4579"/>
                    <a:pt x="9432" y="2317"/>
                  </a:cubicBezTo>
                  <a:cubicBezTo>
                    <a:pt x="8302" y="55"/>
                    <a:pt x="5884" y="-678"/>
                    <a:pt x="4016" y="690"/>
                  </a:cubicBezTo>
                  <a:cubicBezTo>
                    <a:pt x="2887" y="1519"/>
                    <a:pt x="2216" y="2904"/>
                    <a:pt x="2123" y="4384"/>
                  </a:cubicBezTo>
                  <a:lnTo>
                    <a:pt x="2123" y="4384"/>
                  </a:lnTo>
                  <a:cubicBezTo>
                    <a:pt x="2123" y="4693"/>
                    <a:pt x="1988" y="5002"/>
                    <a:pt x="1746" y="5182"/>
                  </a:cubicBezTo>
                  <a:cubicBezTo>
                    <a:pt x="1504" y="5344"/>
                    <a:pt x="1222" y="5344"/>
                    <a:pt x="994" y="5213"/>
                  </a:cubicBezTo>
                  <a:lnTo>
                    <a:pt x="994" y="5213"/>
                  </a:lnTo>
                  <a:cubicBezTo>
                    <a:pt x="829" y="5543"/>
                    <a:pt x="362" y="7253"/>
                    <a:pt x="0" y="7188"/>
                  </a:cubicBezTo>
                </a:path>
              </a:pathLst>
            </a:custGeom>
            <a:gradFill flip="none" rotWithShape="1">
              <a:gsLst>
                <a:gs pos="1000">
                  <a:srgbClr val="71CBCB"/>
                </a:gs>
                <a:gs pos="43000">
                  <a:srgbClr val="3CA4A2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scene3d>
              <a:camera prst="orthographicFront"/>
              <a:lightRig rig="flat" dir="t"/>
            </a:scene3d>
            <a:sp3d>
              <a:bevelT w="63500" h="25400" prst="convex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878542" y="1595923"/>
              <a:ext cx="1711126" cy="1586103"/>
              <a:chOff x="1972869" y="1078436"/>
              <a:chExt cx="3209453" cy="2974955"/>
            </a:xfrm>
          </p:grpSpPr>
          <p:sp>
            <p:nvSpPr>
              <p:cNvPr id="28" name="Oval 7"/>
              <p:cNvSpPr>
                <a:spLocks noChangeArrowheads="1"/>
              </p:cNvSpPr>
              <p:nvPr/>
            </p:nvSpPr>
            <p:spPr bwMode="auto">
              <a:xfrm>
                <a:off x="2470872" y="1078436"/>
                <a:ext cx="2711450" cy="2711450"/>
              </a:xfrm>
              <a:prstGeom prst="ellipse">
                <a:avLst/>
              </a:prstGeom>
              <a:solidFill>
                <a:schemeClr val="tx1">
                  <a:alpha val="70000"/>
                </a:schemeClr>
              </a:solidFill>
              <a:ln>
                <a:noFill/>
              </a:ln>
              <a:effectLst>
                <a:softEdge rad="317500"/>
              </a:effectLst>
              <a:scene3d>
                <a:camera prst="orthographicFront"/>
                <a:lightRig rig="flat" dir="t"/>
              </a:scene3d>
              <a:sp3d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Oval 7"/>
              <p:cNvSpPr>
                <a:spLocks noChangeArrowheads="1"/>
              </p:cNvSpPr>
              <p:nvPr/>
            </p:nvSpPr>
            <p:spPr bwMode="auto">
              <a:xfrm>
                <a:off x="1972869" y="1341943"/>
                <a:ext cx="2711451" cy="2711448"/>
              </a:xfrm>
              <a:prstGeom prst="ellipse">
                <a:avLst/>
              </a:prstGeom>
              <a:gradFill flip="none" rotWithShape="1">
                <a:gsLst>
                  <a:gs pos="1000">
                    <a:srgbClr val="D5463B"/>
                  </a:gs>
                  <a:gs pos="43000">
                    <a:srgbClr val="B03026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scene3d>
                <a:camera prst="orthographicFront"/>
                <a:lightRig rig="flat" dir="t"/>
              </a:scene3d>
              <a:sp3d>
                <a:bevelT w="63500" h="25400" prst="convex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8" name="组合 257"/>
            <p:cNvGrpSpPr/>
            <p:nvPr/>
          </p:nvGrpSpPr>
          <p:grpSpPr>
            <a:xfrm>
              <a:off x="2030961" y="1272101"/>
              <a:ext cx="5558419" cy="2450485"/>
              <a:chOff x="1803039" y="1392327"/>
              <a:chExt cx="5558419" cy="2450485"/>
            </a:xfrm>
          </p:grpSpPr>
          <p:grpSp>
            <p:nvGrpSpPr>
              <p:cNvPr id="257" name="组合 256"/>
              <p:cNvGrpSpPr/>
              <p:nvPr/>
            </p:nvGrpSpPr>
            <p:grpSpPr>
              <a:xfrm>
                <a:off x="1803039" y="2363708"/>
                <a:ext cx="312320" cy="355669"/>
                <a:chOff x="1898277" y="2398168"/>
                <a:chExt cx="360040" cy="410013"/>
              </a:xfrm>
            </p:grpSpPr>
            <p:sp>
              <p:nvSpPr>
                <p:cNvPr id="30" name="圆角矩形 29"/>
                <p:cNvSpPr/>
                <p:nvPr/>
              </p:nvSpPr>
              <p:spPr>
                <a:xfrm>
                  <a:off x="1909152" y="2422689"/>
                  <a:ext cx="304342" cy="385492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  <a:scene3d>
                  <a:camera prst="orthographicFront"/>
                  <a:lightRig rig="flat" dir="t"/>
                </a:scene3d>
                <a:sp3d>
                  <a:bevelT w="31750" h="25400" prst="convex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2800" dirty="0">
                    <a:solidFill>
                      <a:srgbClr val="B03026"/>
                    </a:solidFill>
                    <a:latin typeface="方正粗圆简体" pitchFamily="65" charset="-122"/>
                    <a:ea typeface="方正粗圆简体" pitchFamily="65" charset="-122"/>
                  </a:endParaRPr>
                </a:p>
              </p:txBody>
            </p:sp>
            <p:sp>
              <p:nvSpPr>
                <p:cNvPr id="256" name="TextBox 255"/>
                <p:cNvSpPr txBox="1"/>
                <p:nvPr/>
              </p:nvSpPr>
              <p:spPr>
                <a:xfrm>
                  <a:off x="1898277" y="2398168"/>
                  <a:ext cx="360040" cy="4001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dirty="0" smtClean="0">
                      <a:solidFill>
                        <a:srgbClr val="B03026"/>
                      </a:solidFill>
                      <a:latin typeface="方正粗圆简体" pitchFamily="65" charset="-122"/>
                      <a:ea typeface="方正粗圆简体" pitchFamily="65" charset="-122"/>
                    </a:rPr>
                    <a:t>1</a:t>
                  </a:r>
                  <a:endParaRPr lang="zh-CN" altLang="en-US" sz="2000" dirty="0">
                    <a:solidFill>
                      <a:srgbClr val="B03026"/>
                    </a:solidFill>
                    <a:latin typeface="方正粗圆简体" pitchFamily="65" charset="-122"/>
                    <a:ea typeface="方正粗圆简体" pitchFamily="65" charset="-122"/>
                  </a:endParaRPr>
                </a:p>
              </p:txBody>
            </p:sp>
          </p:grpSp>
          <p:sp>
            <p:nvSpPr>
              <p:cNvPr id="54" name="TextBox 53"/>
              <p:cNvSpPr txBox="1"/>
              <p:nvPr/>
            </p:nvSpPr>
            <p:spPr>
              <a:xfrm>
                <a:off x="2098965" y="2077121"/>
                <a:ext cx="870005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rPr>
                  <a:t>演界</a:t>
                </a:r>
                <a:endParaRPr lang="en-US" altLang="zh-CN" sz="2000" dirty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endParaRPr>
              </a:p>
              <a:p>
                <a:r>
                  <a:rPr lang="zh-CN" altLang="en-US" sz="2000" dirty="0" smtClean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rPr>
                  <a:t>网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rPr>
                  <a:t>演</a:t>
                </a:r>
                <a:endParaRPr lang="en-US" altLang="zh-CN" sz="2000" dirty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endParaRPr>
              </a:p>
              <a:p>
                <a:r>
                  <a:rPr lang="zh-CN" altLang="en-US" sz="2000" dirty="0" smtClean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rPr>
                  <a:t>界网</a:t>
                </a:r>
                <a:endParaRPr lang="zh-CN" altLang="en-US" sz="2000" dirty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endParaRPr>
              </a:p>
              <a:p>
                <a:endParaRPr lang="zh-CN" altLang="en-US" sz="2000" dirty="0">
                  <a:solidFill>
                    <a:schemeClr val="bg1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  <p:grpSp>
            <p:nvGrpSpPr>
              <p:cNvPr id="55" name="组合 54"/>
              <p:cNvGrpSpPr/>
              <p:nvPr/>
            </p:nvGrpSpPr>
            <p:grpSpPr>
              <a:xfrm>
                <a:off x="2983448" y="1697769"/>
                <a:ext cx="312320" cy="400110"/>
                <a:chOff x="1876543" y="2398168"/>
                <a:chExt cx="360040" cy="461244"/>
              </a:xfrm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1887418" y="2422689"/>
                  <a:ext cx="304342" cy="385492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  <a:scene3d>
                  <a:camera prst="orthographicFront"/>
                  <a:lightRig rig="flat" dir="t"/>
                </a:scene3d>
                <a:sp3d>
                  <a:bevelT w="31750" h="25400" prst="convex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2800" dirty="0">
                    <a:solidFill>
                      <a:srgbClr val="B03026"/>
                    </a:solidFill>
                    <a:latin typeface="方正粗圆简体" pitchFamily="65" charset="-122"/>
                    <a:ea typeface="方正粗圆简体" pitchFamily="65" charset="-122"/>
                  </a:endParaRPr>
                </a:p>
              </p:txBody>
            </p:sp>
            <p:sp>
              <p:nvSpPr>
                <p:cNvPr id="57" name="TextBox 56"/>
                <p:cNvSpPr txBox="1"/>
                <p:nvPr/>
              </p:nvSpPr>
              <p:spPr>
                <a:xfrm>
                  <a:off x="1876543" y="2398168"/>
                  <a:ext cx="360040" cy="4612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dirty="0" smtClean="0">
                      <a:solidFill>
                        <a:srgbClr val="71CBCB"/>
                      </a:solidFill>
                      <a:latin typeface="方正粗圆简体" pitchFamily="65" charset="-122"/>
                      <a:ea typeface="方正粗圆简体" pitchFamily="65" charset="-122"/>
                    </a:rPr>
                    <a:t>2</a:t>
                  </a:r>
                  <a:endParaRPr lang="zh-CN" altLang="en-US" sz="2000" dirty="0">
                    <a:solidFill>
                      <a:srgbClr val="71CBCB"/>
                    </a:solidFill>
                    <a:latin typeface="方正粗圆简体" pitchFamily="65" charset="-122"/>
                    <a:ea typeface="方正粗圆简体" pitchFamily="65" charset="-122"/>
                  </a:endParaRPr>
                </a:p>
              </p:txBody>
            </p:sp>
          </p:grpSp>
          <p:sp>
            <p:nvSpPr>
              <p:cNvPr id="58" name="TextBox 57"/>
              <p:cNvSpPr txBox="1"/>
              <p:nvPr/>
            </p:nvSpPr>
            <p:spPr>
              <a:xfrm>
                <a:off x="3279374" y="1392327"/>
                <a:ext cx="870005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rPr>
                  <a:t>演界</a:t>
                </a:r>
                <a:endParaRPr lang="en-US" altLang="zh-CN" sz="2000" dirty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endParaRPr>
              </a:p>
              <a:p>
                <a:r>
                  <a:rPr lang="zh-CN" altLang="en-US" sz="2000" dirty="0" smtClean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rPr>
                  <a:t>网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rPr>
                  <a:t>演</a:t>
                </a:r>
                <a:endParaRPr lang="en-US" altLang="zh-CN" sz="2000" dirty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endParaRPr>
              </a:p>
              <a:p>
                <a:r>
                  <a:rPr lang="zh-CN" altLang="en-US" sz="2000" dirty="0" smtClean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rPr>
                  <a:t>界网</a:t>
                </a:r>
                <a:endParaRPr lang="zh-CN" altLang="en-US" sz="2000" dirty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endParaRPr>
              </a:p>
              <a:p>
                <a:endParaRPr lang="zh-CN" altLang="en-US" sz="2000" dirty="0">
                  <a:solidFill>
                    <a:schemeClr val="bg1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3768599" y="2859324"/>
                <a:ext cx="312320" cy="400110"/>
                <a:chOff x="1912017" y="2419902"/>
                <a:chExt cx="360040" cy="461244"/>
              </a:xfrm>
            </p:grpSpPr>
            <p:sp>
              <p:nvSpPr>
                <p:cNvPr id="60" name="圆角矩形 59"/>
                <p:cNvSpPr/>
                <p:nvPr/>
              </p:nvSpPr>
              <p:spPr>
                <a:xfrm>
                  <a:off x="1922890" y="2444423"/>
                  <a:ext cx="304342" cy="385492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  <a:scene3d>
                  <a:camera prst="orthographicFront"/>
                  <a:lightRig rig="flat" dir="t"/>
                </a:scene3d>
                <a:sp3d>
                  <a:bevelT w="31750" h="25400" prst="convex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2800" dirty="0">
                    <a:solidFill>
                      <a:srgbClr val="B03026"/>
                    </a:solidFill>
                    <a:latin typeface="方正粗圆简体" pitchFamily="65" charset="-122"/>
                    <a:ea typeface="方正粗圆简体" pitchFamily="65" charset="-122"/>
                  </a:endParaRPr>
                </a:p>
              </p:txBody>
            </p:sp>
            <p:sp>
              <p:nvSpPr>
                <p:cNvPr id="61" name="TextBox 60"/>
                <p:cNvSpPr txBox="1"/>
                <p:nvPr/>
              </p:nvSpPr>
              <p:spPr>
                <a:xfrm>
                  <a:off x="1912017" y="2419902"/>
                  <a:ext cx="360040" cy="4612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dirty="0" smtClean="0">
                      <a:solidFill>
                        <a:srgbClr val="085D92"/>
                      </a:solidFill>
                      <a:latin typeface="方正粗圆简体" pitchFamily="65" charset="-122"/>
                      <a:ea typeface="方正粗圆简体" pitchFamily="65" charset="-122"/>
                    </a:rPr>
                    <a:t>3</a:t>
                  </a:r>
                  <a:endParaRPr lang="zh-CN" altLang="en-US" sz="2000" dirty="0">
                    <a:solidFill>
                      <a:srgbClr val="085D92"/>
                    </a:solidFill>
                    <a:latin typeface="方正粗圆简体" pitchFamily="65" charset="-122"/>
                    <a:ea typeface="方正粗圆简体" pitchFamily="65" charset="-122"/>
                  </a:endParaRPr>
                </a:p>
              </p:txBody>
            </p:sp>
          </p:grpSp>
          <p:sp>
            <p:nvSpPr>
              <p:cNvPr id="62" name="TextBox 61"/>
              <p:cNvSpPr txBox="1"/>
              <p:nvPr/>
            </p:nvSpPr>
            <p:spPr>
              <a:xfrm>
                <a:off x="4033754" y="2519373"/>
                <a:ext cx="870005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rPr>
                  <a:t>演界</a:t>
                </a:r>
                <a:endParaRPr lang="en-US" altLang="zh-CN" sz="2000" dirty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endParaRPr>
              </a:p>
              <a:p>
                <a:r>
                  <a:rPr lang="zh-CN" altLang="en-US" sz="2000" dirty="0" smtClean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rPr>
                  <a:t>网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rPr>
                  <a:t>演</a:t>
                </a:r>
                <a:endParaRPr lang="en-US" altLang="zh-CN" sz="2000" dirty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endParaRPr>
              </a:p>
              <a:p>
                <a:r>
                  <a:rPr lang="zh-CN" altLang="en-US" sz="2000" dirty="0" smtClean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rPr>
                  <a:t>界网</a:t>
                </a:r>
                <a:endParaRPr lang="zh-CN" altLang="en-US" sz="2000" dirty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endParaRPr>
              </a:p>
              <a:p>
                <a:endParaRPr lang="zh-CN" altLang="en-US" sz="2000" dirty="0">
                  <a:solidFill>
                    <a:schemeClr val="bg1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>
                <a:off x="4920923" y="2154690"/>
                <a:ext cx="312320" cy="400110"/>
                <a:chOff x="1876543" y="2398168"/>
                <a:chExt cx="360040" cy="461244"/>
              </a:xfrm>
            </p:grpSpPr>
            <p:sp>
              <p:nvSpPr>
                <p:cNvPr id="64" name="圆角矩形 63"/>
                <p:cNvSpPr/>
                <p:nvPr/>
              </p:nvSpPr>
              <p:spPr>
                <a:xfrm>
                  <a:off x="1887418" y="2422689"/>
                  <a:ext cx="304342" cy="385492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  <a:scene3d>
                  <a:camera prst="orthographicFront"/>
                  <a:lightRig rig="flat" dir="t"/>
                </a:scene3d>
                <a:sp3d>
                  <a:bevelT w="31750" h="25400" prst="convex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2800" dirty="0">
                    <a:solidFill>
                      <a:srgbClr val="B03026"/>
                    </a:solidFill>
                    <a:latin typeface="方正粗圆简体" pitchFamily="65" charset="-122"/>
                    <a:ea typeface="方正粗圆简体" pitchFamily="65" charset="-122"/>
                  </a:endParaRPr>
                </a:p>
              </p:txBody>
            </p:sp>
            <p:sp>
              <p:nvSpPr>
                <p:cNvPr id="65" name="TextBox 64"/>
                <p:cNvSpPr txBox="1"/>
                <p:nvPr/>
              </p:nvSpPr>
              <p:spPr>
                <a:xfrm>
                  <a:off x="1876543" y="2398168"/>
                  <a:ext cx="360040" cy="4612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dirty="0" smtClean="0">
                      <a:solidFill>
                        <a:srgbClr val="739731"/>
                      </a:solidFill>
                      <a:latin typeface="方正粗圆简体" pitchFamily="65" charset="-122"/>
                      <a:ea typeface="方正粗圆简体" pitchFamily="65" charset="-122"/>
                    </a:rPr>
                    <a:t>4</a:t>
                  </a:r>
                  <a:endParaRPr lang="zh-CN" altLang="en-US" sz="2000" dirty="0">
                    <a:solidFill>
                      <a:srgbClr val="739731"/>
                    </a:solidFill>
                    <a:latin typeface="方正粗圆简体" pitchFamily="65" charset="-122"/>
                    <a:ea typeface="方正粗圆简体" pitchFamily="65" charset="-122"/>
                  </a:endParaRPr>
                </a:p>
              </p:txBody>
            </p:sp>
          </p:grpSp>
          <p:sp>
            <p:nvSpPr>
              <p:cNvPr id="66" name="TextBox 65"/>
              <p:cNvSpPr txBox="1"/>
              <p:nvPr/>
            </p:nvSpPr>
            <p:spPr>
              <a:xfrm>
                <a:off x="5216849" y="1896383"/>
                <a:ext cx="870005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rPr>
                  <a:t>演界</a:t>
                </a:r>
                <a:endParaRPr lang="en-US" altLang="zh-CN" sz="2000" dirty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endParaRPr>
              </a:p>
              <a:p>
                <a:r>
                  <a:rPr lang="zh-CN" altLang="en-US" sz="2000" dirty="0" smtClean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rPr>
                  <a:t>网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rPr>
                  <a:t>演</a:t>
                </a:r>
                <a:endParaRPr lang="en-US" altLang="zh-CN" sz="2000" dirty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endParaRPr>
              </a:p>
              <a:p>
                <a:r>
                  <a:rPr lang="zh-CN" altLang="en-US" sz="2000" dirty="0" smtClean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rPr>
                  <a:t>界网</a:t>
                </a:r>
                <a:endParaRPr lang="zh-CN" altLang="en-US" sz="2000" dirty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endParaRPr>
              </a:p>
              <a:p>
                <a:endParaRPr lang="zh-CN" altLang="en-US" sz="2000" dirty="0">
                  <a:solidFill>
                    <a:schemeClr val="bg1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  <p:grpSp>
            <p:nvGrpSpPr>
              <p:cNvPr id="67" name="组合 66"/>
              <p:cNvGrpSpPr/>
              <p:nvPr/>
            </p:nvGrpSpPr>
            <p:grpSpPr>
              <a:xfrm>
                <a:off x="6204954" y="2705881"/>
                <a:ext cx="312320" cy="400110"/>
                <a:chOff x="1876543" y="2398168"/>
                <a:chExt cx="360040" cy="461244"/>
              </a:xfrm>
            </p:grpSpPr>
            <p:sp>
              <p:nvSpPr>
                <p:cNvPr id="68" name="圆角矩形 67"/>
                <p:cNvSpPr/>
                <p:nvPr/>
              </p:nvSpPr>
              <p:spPr>
                <a:xfrm>
                  <a:off x="1887418" y="2422689"/>
                  <a:ext cx="304342" cy="385492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  <a:scene3d>
                  <a:camera prst="orthographicFront"/>
                  <a:lightRig rig="flat" dir="t"/>
                </a:scene3d>
                <a:sp3d>
                  <a:bevelT w="31750" h="25400" prst="convex"/>
                </a:sp3d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2800" dirty="0">
                    <a:solidFill>
                      <a:srgbClr val="B03026"/>
                    </a:solidFill>
                    <a:latin typeface="方正粗圆简体" pitchFamily="65" charset="-122"/>
                    <a:ea typeface="方正粗圆简体" pitchFamily="65" charset="-122"/>
                  </a:endParaRPr>
                </a:p>
              </p:txBody>
            </p:sp>
            <p:sp>
              <p:nvSpPr>
                <p:cNvPr id="69" name="TextBox 68"/>
                <p:cNvSpPr txBox="1"/>
                <p:nvPr/>
              </p:nvSpPr>
              <p:spPr>
                <a:xfrm>
                  <a:off x="1876543" y="2398168"/>
                  <a:ext cx="360040" cy="4612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dirty="0" smtClean="0">
                      <a:solidFill>
                        <a:srgbClr val="F8B134"/>
                      </a:solidFill>
                      <a:latin typeface="方正粗圆简体" pitchFamily="65" charset="-122"/>
                      <a:ea typeface="方正粗圆简体" pitchFamily="65" charset="-122"/>
                    </a:rPr>
                    <a:t>5</a:t>
                  </a:r>
                  <a:endParaRPr lang="zh-CN" altLang="en-US" sz="2000" dirty="0">
                    <a:solidFill>
                      <a:srgbClr val="F8B134"/>
                    </a:solidFill>
                    <a:latin typeface="方正粗圆简体" pitchFamily="65" charset="-122"/>
                    <a:ea typeface="方正粗圆简体" pitchFamily="65" charset="-122"/>
                  </a:endParaRPr>
                </a:p>
              </p:txBody>
            </p:sp>
          </p:grpSp>
          <p:sp>
            <p:nvSpPr>
              <p:cNvPr id="70" name="TextBox 69"/>
              <p:cNvSpPr txBox="1"/>
              <p:nvPr/>
            </p:nvSpPr>
            <p:spPr>
              <a:xfrm>
                <a:off x="6491453" y="2447574"/>
                <a:ext cx="870005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rPr>
                  <a:t>演界</a:t>
                </a:r>
                <a:endParaRPr lang="en-US" altLang="zh-CN" sz="2000" dirty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endParaRPr>
              </a:p>
              <a:p>
                <a:r>
                  <a:rPr lang="zh-CN" altLang="en-US" sz="2000" dirty="0" smtClean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rPr>
                  <a:t>网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rPr>
                  <a:t>演</a:t>
                </a:r>
                <a:endParaRPr lang="en-US" altLang="zh-CN" sz="2000" dirty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endParaRPr>
              </a:p>
              <a:p>
                <a:r>
                  <a:rPr lang="zh-CN" altLang="en-US" sz="2000" dirty="0" smtClean="0">
                    <a:solidFill>
                      <a:schemeClr val="bg1"/>
                    </a:solidFill>
                    <a:latin typeface="黑体" pitchFamily="2" charset="-122"/>
                    <a:ea typeface="黑体" pitchFamily="2" charset="-122"/>
                  </a:rPr>
                  <a:t>界网</a:t>
                </a:r>
                <a:endParaRPr lang="zh-CN" altLang="en-US" sz="2000" dirty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endParaRPr>
              </a:p>
              <a:p>
                <a:endParaRPr lang="zh-CN" altLang="en-US" sz="2000" dirty="0">
                  <a:solidFill>
                    <a:schemeClr val="bg1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</p:grpSp>
      </p:grpSp>
      <p:sp>
        <p:nvSpPr>
          <p:cNvPr id="75" name="椭圆 74"/>
          <p:cNvSpPr/>
          <p:nvPr/>
        </p:nvSpPr>
        <p:spPr>
          <a:xfrm>
            <a:off x="1836976" y="3348261"/>
            <a:ext cx="1058788" cy="475129"/>
          </a:xfrm>
          <a:prstGeom prst="ellipse">
            <a:avLst/>
          </a:prstGeom>
          <a:gradFill flip="none" rotWithShape="1">
            <a:gsLst>
              <a:gs pos="16000">
                <a:srgbClr val="969696"/>
              </a:gs>
              <a:gs pos="79000">
                <a:schemeClr val="bg1">
                  <a:lumMod val="9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3742958" y="3783892"/>
            <a:ext cx="1058788" cy="475129"/>
          </a:xfrm>
          <a:prstGeom prst="ellipse">
            <a:avLst/>
          </a:prstGeom>
          <a:gradFill flip="none" rotWithShape="1">
            <a:gsLst>
              <a:gs pos="16000">
                <a:srgbClr val="969696"/>
              </a:gs>
              <a:gs pos="79000">
                <a:schemeClr val="bg1">
                  <a:lumMod val="9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6336607" y="3701560"/>
            <a:ext cx="1058788" cy="475129"/>
          </a:xfrm>
          <a:prstGeom prst="ellipse">
            <a:avLst/>
          </a:prstGeom>
          <a:gradFill flip="none" rotWithShape="1">
            <a:gsLst>
              <a:gs pos="16000">
                <a:srgbClr val="969696"/>
              </a:gs>
              <a:gs pos="79000">
                <a:schemeClr val="bg1">
                  <a:lumMod val="9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5208619" y="3318246"/>
            <a:ext cx="743458" cy="333624"/>
          </a:xfrm>
          <a:prstGeom prst="ellipse">
            <a:avLst/>
          </a:prstGeom>
          <a:gradFill flip="none" rotWithShape="1">
            <a:gsLst>
              <a:gs pos="16000">
                <a:srgbClr val="969696"/>
              </a:gs>
              <a:gs pos="79000">
                <a:schemeClr val="bg1">
                  <a:lumMod val="9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3057573" y="3104618"/>
            <a:ext cx="743458" cy="333624"/>
          </a:xfrm>
          <a:prstGeom prst="ellipse">
            <a:avLst/>
          </a:prstGeom>
          <a:gradFill flip="none" rotWithShape="1">
            <a:gsLst>
              <a:gs pos="16000">
                <a:srgbClr val="969696"/>
              </a:gs>
              <a:gs pos="79000">
                <a:schemeClr val="bg1">
                  <a:lumMod val="9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0953" name="Picture 5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73" y="2297721"/>
            <a:ext cx="328702" cy="101409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reflection blurRad="6350" stA="50000" endA="3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54" name="Picture 5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8876" y="2920943"/>
            <a:ext cx="685800" cy="147595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reflection blurRad="6350" stA="50000" endA="300" endPos="5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5" name="组合 15"/>
          <p:cNvGrpSpPr>
            <a:grpSpLocks/>
          </p:cNvGrpSpPr>
          <p:nvPr/>
        </p:nvGrpSpPr>
        <p:grpSpPr bwMode="auto">
          <a:xfrm>
            <a:off x="0" y="4765675"/>
            <a:ext cx="9163050" cy="377825"/>
            <a:chOff x="0" y="4681728"/>
            <a:chExt cx="9163025" cy="377952"/>
          </a:xfrm>
        </p:grpSpPr>
        <p:sp>
          <p:nvSpPr>
            <p:cNvPr id="276" name="矩形 275"/>
            <p:cNvSpPr/>
            <p:nvPr/>
          </p:nvSpPr>
          <p:spPr>
            <a:xfrm>
              <a:off x="0" y="4681728"/>
              <a:ext cx="9163025" cy="37795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7" name="矩形 276"/>
            <p:cNvSpPr/>
            <p:nvPr/>
          </p:nvSpPr>
          <p:spPr>
            <a:xfrm>
              <a:off x="8785201" y="4681728"/>
              <a:ext cx="377824" cy="377952"/>
            </a:xfrm>
            <a:prstGeom prst="rect">
              <a:avLst/>
            </a:prstGeom>
            <a:solidFill>
              <a:srgbClr val="5B6C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8" name="矩形 277"/>
            <p:cNvSpPr/>
            <p:nvPr/>
          </p:nvSpPr>
          <p:spPr>
            <a:xfrm>
              <a:off x="0" y="4681728"/>
              <a:ext cx="377824" cy="377952"/>
            </a:xfrm>
            <a:prstGeom prst="rect">
              <a:avLst/>
            </a:prstGeom>
            <a:solidFill>
              <a:srgbClr val="5B6C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5400000">
              <a:off x="8910592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16200000">
              <a:off x="125391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85" name="椭圆 284"/>
          <p:cNvSpPr/>
          <p:nvPr/>
        </p:nvSpPr>
        <p:spPr>
          <a:xfrm>
            <a:off x="1714376" y="1959503"/>
            <a:ext cx="1375516" cy="648582"/>
          </a:xfrm>
          <a:custGeom>
            <a:avLst/>
            <a:gdLst/>
            <a:ahLst/>
            <a:cxnLst/>
            <a:rect l="l" t="t" r="r" b="b"/>
            <a:pathLst>
              <a:path w="1375516" h="648582">
                <a:moveTo>
                  <a:pt x="687758" y="0"/>
                </a:moveTo>
                <a:cubicBezTo>
                  <a:pt x="1055325" y="0"/>
                  <a:pt x="1355972" y="286515"/>
                  <a:pt x="1375516" y="648582"/>
                </a:cubicBezTo>
                <a:cubicBezTo>
                  <a:pt x="1215671" y="445009"/>
                  <a:pt x="966719" y="316521"/>
                  <a:pt x="687758" y="316521"/>
                </a:cubicBezTo>
                <a:cubicBezTo>
                  <a:pt x="408797" y="316521"/>
                  <a:pt x="159845" y="445009"/>
                  <a:pt x="0" y="648582"/>
                </a:cubicBezTo>
                <a:cubicBezTo>
                  <a:pt x="19544" y="286515"/>
                  <a:pt x="320191" y="0"/>
                  <a:pt x="687758" y="0"/>
                </a:cubicBezTo>
                <a:close/>
              </a:path>
            </a:pathLst>
          </a:custGeom>
          <a:gradFill>
            <a:gsLst>
              <a:gs pos="1000">
                <a:schemeClr val="bg1">
                  <a:alpha val="53000"/>
                </a:schemeClr>
              </a:gs>
              <a:gs pos="4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284"/>
          <p:cNvSpPr/>
          <p:nvPr/>
        </p:nvSpPr>
        <p:spPr>
          <a:xfrm>
            <a:off x="2891772" y="1290464"/>
            <a:ext cx="1375516" cy="648582"/>
          </a:xfrm>
          <a:custGeom>
            <a:avLst/>
            <a:gdLst/>
            <a:ahLst/>
            <a:cxnLst/>
            <a:rect l="l" t="t" r="r" b="b"/>
            <a:pathLst>
              <a:path w="1375516" h="648582">
                <a:moveTo>
                  <a:pt x="687758" y="0"/>
                </a:moveTo>
                <a:cubicBezTo>
                  <a:pt x="1055325" y="0"/>
                  <a:pt x="1355972" y="286515"/>
                  <a:pt x="1375516" y="648582"/>
                </a:cubicBezTo>
                <a:cubicBezTo>
                  <a:pt x="1215671" y="445009"/>
                  <a:pt x="966719" y="316521"/>
                  <a:pt x="687758" y="316521"/>
                </a:cubicBezTo>
                <a:cubicBezTo>
                  <a:pt x="408797" y="316521"/>
                  <a:pt x="159845" y="445009"/>
                  <a:pt x="0" y="648582"/>
                </a:cubicBezTo>
                <a:cubicBezTo>
                  <a:pt x="19544" y="286515"/>
                  <a:pt x="320191" y="0"/>
                  <a:pt x="687758" y="0"/>
                </a:cubicBezTo>
                <a:close/>
              </a:path>
            </a:pathLst>
          </a:custGeom>
          <a:gradFill>
            <a:gsLst>
              <a:gs pos="1000">
                <a:schemeClr val="bg1">
                  <a:alpha val="53000"/>
                </a:schemeClr>
              </a:gs>
              <a:gs pos="4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284"/>
          <p:cNvSpPr/>
          <p:nvPr/>
        </p:nvSpPr>
        <p:spPr>
          <a:xfrm flipV="1">
            <a:off x="3605160" y="3063748"/>
            <a:ext cx="1375516" cy="648582"/>
          </a:xfrm>
          <a:custGeom>
            <a:avLst/>
            <a:gdLst/>
            <a:ahLst/>
            <a:cxnLst/>
            <a:rect l="l" t="t" r="r" b="b"/>
            <a:pathLst>
              <a:path w="1375516" h="648582">
                <a:moveTo>
                  <a:pt x="687758" y="0"/>
                </a:moveTo>
                <a:cubicBezTo>
                  <a:pt x="1055325" y="0"/>
                  <a:pt x="1355972" y="286515"/>
                  <a:pt x="1375516" y="648582"/>
                </a:cubicBezTo>
                <a:cubicBezTo>
                  <a:pt x="1215671" y="445009"/>
                  <a:pt x="966719" y="316521"/>
                  <a:pt x="687758" y="316521"/>
                </a:cubicBezTo>
                <a:cubicBezTo>
                  <a:pt x="408797" y="316521"/>
                  <a:pt x="159845" y="445009"/>
                  <a:pt x="0" y="648582"/>
                </a:cubicBezTo>
                <a:cubicBezTo>
                  <a:pt x="19544" y="286515"/>
                  <a:pt x="320191" y="0"/>
                  <a:pt x="687758" y="0"/>
                </a:cubicBezTo>
                <a:close/>
              </a:path>
            </a:pathLst>
          </a:custGeom>
          <a:gradFill>
            <a:gsLst>
              <a:gs pos="1000">
                <a:schemeClr val="bg1">
                  <a:alpha val="53000"/>
                </a:schemeClr>
              </a:gs>
              <a:gs pos="4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284"/>
          <p:cNvSpPr/>
          <p:nvPr/>
        </p:nvSpPr>
        <p:spPr>
          <a:xfrm>
            <a:off x="4756055" y="1565658"/>
            <a:ext cx="1375516" cy="648582"/>
          </a:xfrm>
          <a:custGeom>
            <a:avLst/>
            <a:gdLst/>
            <a:ahLst/>
            <a:cxnLst/>
            <a:rect l="l" t="t" r="r" b="b"/>
            <a:pathLst>
              <a:path w="1375516" h="648582">
                <a:moveTo>
                  <a:pt x="687758" y="0"/>
                </a:moveTo>
                <a:cubicBezTo>
                  <a:pt x="1055325" y="0"/>
                  <a:pt x="1355972" y="286515"/>
                  <a:pt x="1375516" y="648582"/>
                </a:cubicBezTo>
                <a:cubicBezTo>
                  <a:pt x="1215671" y="445009"/>
                  <a:pt x="966719" y="316521"/>
                  <a:pt x="687758" y="316521"/>
                </a:cubicBezTo>
                <a:cubicBezTo>
                  <a:pt x="408797" y="316521"/>
                  <a:pt x="159845" y="445009"/>
                  <a:pt x="0" y="648582"/>
                </a:cubicBezTo>
                <a:cubicBezTo>
                  <a:pt x="19544" y="286515"/>
                  <a:pt x="320191" y="0"/>
                  <a:pt x="687758" y="0"/>
                </a:cubicBezTo>
                <a:close/>
              </a:path>
            </a:pathLst>
          </a:custGeom>
          <a:gradFill>
            <a:gsLst>
              <a:gs pos="1000">
                <a:schemeClr val="bg1">
                  <a:alpha val="53000"/>
                </a:schemeClr>
              </a:gs>
              <a:gs pos="4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284"/>
          <p:cNvSpPr/>
          <p:nvPr/>
        </p:nvSpPr>
        <p:spPr>
          <a:xfrm>
            <a:off x="4815125" y="1792507"/>
            <a:ext cx="1375516" cy="648582"/>
          </a:xfrm>
          <a:custGeom>
            <a:avLst/>
            <a:gdLst/>
            <a:ahLst/>
            <a:cxnLst/>
            <a:rect l="l" t="t" r="r" b="b"/>
            <a:pathLst>
              <a:path w="1375516" h="648582">
                <a:moveTo>
                  <a:pt x="687758" y="0"/>
                </a:moveTo>
                <a:cubicBezTo>
                  <a:pt x="1055325" y="0"/>
                  <a:pt x="1355972" y="286515"/>
                  <a:pt x="1375516" y="648582"/>
                </a:cubicBezTo>
                <a:cubicBezTo>
                  <a:pt x="1215671" y="445009"/>
                  <a:pt x="966719" y="316521"/>
                  <a:pt x="687758" y="316521"/>
                </a:cubicBezTo>
                <a:cubicBezTo>
                  <a:pt x="408797" y="316521"/>
                  <a:pt x="159845" y="445009"/>
                  <a:pt x="0" y="648582"/>
                </a:cubicBezTo>
                <a:cubicBezTo>
                  <a:pt x="19544" y="286515"/>
                  <a:pt x="320191" y="0"/>
                  <a:pt x="687758" y="0"/>
                </a:cubicBezTo>
                <a:close/>
              </a:path>
            </a:pathLst>
          </a:custGeom>
          <a:gradFill>
            <a:gsLst>
              <a:gs pos="1000">
                <a:schemeClr val="bg1">
                  <a:alpha val="53000"/>
                </a:schemeClr>
              </a:gs>
              <a:gs pos="4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284"/>
          <p:cNvSpPr/>
          <p:nvPr/>
        </p:nvSpPr>
        <p:spPr>
          <a:xfrm flipV="1">
            <a:off x="6100439" y="2990588"/>
            <a:ext cx="1375516" cy="648582"/>
          </a:xfrm>
          <a:custGeom>
            <a:avLst/>
            <a:gdLst/>
            <a:ahLst/>
            <a:cxnLst/>
            <a:rect l="l" t="t" r="r" b="b"/>
            <a:pathLst>
              <a:path w="1375516" h="648582">
                <a:moveTo>
                  <a:pt x="687758" y="0"/>
                </a:moveTo>
                <a:cubicBezTo>
                  <a:pt x="1055325" y="0"/>
                  <a:pt x="1355972" y="286515"/>
                  <a:pt x="1375516" y="648582"/>
                </a:cubicBezTo>
                <a:cubicBezTo>
                  <a:pt x="1215671" y="445009"/>
                  <a:pt x="966719" y="316521"/>
                  <a:pt x="687758" y="316521"/>
                </a:cubicBezTo>
                <a:cubicBezTo>
                  <a:pt x="408797" y="316521"/>
                  <a:pt x="159845" y="445009"/>
                  <a:pt x="0" y="648582"/>
                </a:cubicBezTo>
                <a:cubicBezTo>
                  <a:pt x="19544" y="286515"/>
                  <a:pt x="320191" y="0"/>
                  <a:pt x="687758" y="0"/>
                </a:cubicBezTo>
                <a:close/>
              </a:path>
            </a:pathLst>
          </a:custGeom>
          <a:gradFill>
            <a:gsLst>
              <a:gs pos="1000">
                <a:schemeClr val="bg1">
                  <a:alpha val="53000"/>
                </a:schemeClr>
              </a:gs>
              <a:gs pos="4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740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0845ecd34362b5f7533ccbacf8b59fa6a3ab6e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5214</TotalTime>
  <Words>224</Words>
  <Application>Microsoft Office PowerPoint</Application>
  <PresentationFormat>全屏显示(16:9)</PresentationFormat>
  <Paragraphs>51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Calibri</vt:lpstr>
      <vt:lpstr>微软雅黑</vt:lpstr>
      <vt:lpstr>Bebas</vt:lpstr>
      <vt:lpstr>方正大黑简体</vt:lpstr>
      <vt:lpstr>黑体</vt:lpstr>
      <vt:lpstr>方正粗圆简体</vt:lpstr>
      <vt:lpstr>方正综艺简体</vt:lpstr>
      <vt:lpstr>Office 主题​​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USER</cp:lastModifiedBy>
  <cp:revision>233</cp:revision>
  <dcterms:created xsi:type="dcterms:W3CDTF">2013-02-26T09:05:54Z</dcterms:created>
  <dcterms:modified xsi:type="dcterms:W3CDTF">2013-12-08T03:15:31Z</dcterms:modified>
</cp:coreProperties>
</file>