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方正正中黑简体" pitchFamily="2" charset="-122"/>
      <p:regular r:id="rId4"/>
    </p:embeddedFont>
    <p:embeddedFont>
      <p:font typeface="Calibri" pitchFamily="34" charset="0"/>
      <p:regular r:id="rId5"/>
      <p:bold r:id="rId6"/>
      <p:italic r:id="rId7"/>
      <p:boldItalic r:id="rId8"/>
    </p:embeddedFont>
    <p:embeddedFont>
      <p:font typeface="微软雅黑" pitchFamily="34" charset="-122"/>
      <p:regular r:id="rId9"/>
      <p:bold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4"/>
    <a:srgbClr val="00A651"/>
    <a:srgbClr val="7EB436"/>
    <a:srgbClr val="00A7E2"/>
    <a:srgbClr val="005C9A"/>
    <a:srgbClr val="0073C3"/>
    <a:srgbClr val="005792"/>
    <a:srgbClr val="0073C2"/>
    <a:srgbClr val="002781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4" autoAdjust="0"/>
    <p:restoredTop sz="94659" autoAdjust="0"/>
  </p:normalViewPr>
  <p:slideViewPr>
    <p:cSldViewPr>
      <p:cViewPr>
        <p:scale>
          <a:sx n="69" d="100"/>
          <a:sy n="69" d="100"/>
        </p:scale>
        <p:origin x="-119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EBA1A-752A-4EB9-8DC1-B67C90CF5724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9B610-D6E1-4006-9E8C-CF148A144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20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43500"/>
            <a:chOff x="-77490" y="-85951"/>
            <a:chExt cx="9298979" cy="5315401"/>
          </a:xfrm>
        </p:grpSpPr>
        <p:pic>
          <p:nvPicPr>
            <p:cNvPr id="8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" t="9576" r="3609" b="9990"/>
            <a:stretch/>
          </p:blipFill>
          <p:spPr bwMode="auto">
            <a:xfrm>
              <a:off x="-77490" y="-85951"/>
              <a:ext cx="9298979" cy="531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 userDrawn="1"/>
          </p:nvSpPr>
          <p:spPr>
            <a:xfrm>
              <a:off x="-77490" y="-85951"/>
              <a:ext cx="9298978" cy="531540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288133" y="540213"/>
            <a:ext cx="8772740" cy="64666"/>
            <a:chOff x="288133" y="483063"/>
            <a:chExt cx="8772740" cy="64666"/>
          </a:xfrm>
        </p:grpSpPr>
        <p:sp>
          <p:nvSpPr>
            <p:cNvPr id="11" name="任意多边形 10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531291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277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34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309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754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00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3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88133" y="540213"/>
            <a:ext cx="8772740" cy="64666"/>
            <a:chOff x="288133" y="483063"/>
            <a:chExt cx="8772740" cy="64666"/>
          </a:xfrm>
        </p:grpSpPr>
        <p:sp>
          <p:nvSpPr>
            <p:cNvPr id="6" name="任意多边形 5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6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634032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6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20639F-50FD-4860-8AFA-A9370109C8ED}" type="datetimeFigureOut">
              <a:rPr lang="zh-CN" altLang="en-US" smtClean="0"/>
              <a:t>2013/11/29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B26EFF8-37AC-4203-9369-E6555740DF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7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88133" y="540213"/>
            <a:ext cx="8772740" cy="64666"/>
            <a:chOff x="288133" y="483063"/>
            <a:chExt cx="8772740" cy="64666"/>
          </a:xfrm>
        </p:grpSpPr>
        <p:sp>
          <p:nvSpPr>
            <p:cNvPr id="10" name="任意多边形 9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0" name="TextBox 39"/>
          <p:cNvSpPr txBox="1"/>
          <p:nvPr userDrawn="1"/>
        </p:nvSpPr>
        <p:spPr>
          <a:xfrm>
            <a:off x="7191339" y="4868852"/>
            <a:ext cx="18706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" i="1" dirty="0">
                <a:solidFill>
                  <a:schemeClr val="tx1">
                    <a:alpha val="58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</a:t>
            </a:r>
            <a:r>
              <a:rPr lang="en-US" altLang="zh-CN" sz="800" i="1" dirty="0" smtClean="0">
                <a:solidFill>
                  <a:schemeClr val="tx1">
                    <a:alpha val="58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sz="800" i="1" dirty="0">
              <a:solidFill>
                <a:schemeClr val="tx1">
                  <a:alpha val="58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-6468" y="467"/>
            <a:ext cx="9144000" cy="5143500"/>
            <a:chOff x="-77490" y="-85951"/>
            <a:chExt cx="9298979" cy="5315401"/>
          </a:xfrm>
        </p:grpSpPr>
        <p:pic>
          <p:nvPicPr>
            <p:cNvPr id="42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" t="9576" r="3609" b="9990"/>
            <a:stretch/>
          </p:blipFill>
          <p:spPr bwMode="auto">
            <a:xfrm>
              <a:off x="-77490" y="-85951"/>
              <a:ext cx="9298979" cy="531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 userDrawn="1"/>
          </p:nvSpPr>
          <p:spPr>
            <a:xfrm>
              <a:off x="-77490" y="-85951"/>
              <a:ext cx="9298978" cy="531540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288876" y="472912"/>
            <a:ext cx="8772740" cy="64666"/>
            <a:chOff x="288133" y="483063"/>
            <a:chExt cx="8772740" cy="64666"/>
          </a:xfrm>
        </p:grpSpPr>
        <p:sp>
          <p:nvSpPr>
            <p:cNvPr id="45" name="任意多边形 44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>
              <a:stCxn id="45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7" name="组合 46"/>
          <p:cNvGrpSpPr/>
          <p:nvPr userDrawn="1"/>
        </p:nvGrpSpPr>
        <p:grpSpPr>
          <a:xfrm>
            <a:off x="144327" y="100983"/>
            <a:ext cx="1359940" cy="415743"/>
            <a:chOff x="1476375" y="-3648075"/>
            <a:chExt cx="11933238" cy="3648075"/>
          </a:xfrm>
        </p:grpSpPr>
        <p:sp>
          <p:nvSpPr>
            <p:cNvPr id="48" name="Freeform 333"/>
            <p:cNvSpPr>
              <a:spLocks/>
            </p:cNvSpPr>
            <p:nvPr/>
          </p:nvSpPr>
          <p:spPr bwMode="auto">
            <a:xfrm>
              <a:off x="2327275" y="-547688"/>
              <a:ext cx="908050" cy="547688"/>
            </a:xfrm>
            <a:custGeom>
              <a:avLst/>
              <a:gdLst>
                <a:gd name="T0" fmla="*/ 572 w 572"/>
                <a:gd name="T1" fmla="*/ 0 h 345"/>
                <a:gd name="T2" fmla="*/ 284 w 572"/>
                <a:gd name="T3" fmla="*/ 345 h 345"/>
                <a:gd name="T4" fmla="*/ 0 w 572"/>
                <a:gd name="T5" fmla="*/ 3 h 345"/>
                <a:gd name="T6" fmla="*/ 572 w 572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345">
                  <a:moveTo>
                    <a:pt x="572" y="0"/>
                  </a:moveTo>
                  <a:lnTo>
                    <a:pt x="284" y="345"/>
                  </a:lnTo>
                  <a:lnTo>
                    <a:pt x="0" y="3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4"/>
            <p:cNvSpPr>
              <a:spLocks/>
            </p:cNvSpPr>
            <p:nvPr/>
          </p:nvSpPr>
          <p:spPr bwMode="auto">
            <a:xfrm>
              <a:off x="1476375" y="-3394075"/>
              <a:ext cx="2609850" cy="2609850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5"/>
            <p:cNvSpPr>
              <a:spLocks/>
            </p:cNvSpPr>
            <p:nvPr/>
          </p:nvSpPr>
          <p:spPr bwMode="auto">
            <a:xfrm>
              <a:off x="2979738" y="-3648075"/>
              <a:ext cx="1343025" cy="1346200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</a:path>
              </a:pathLst>
            </a:custGeom>
            <a:solidFill>
              <a:srgbClr val="FF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6"/>
            <p:cNvSpPr>
              <a:spLocks/>
            </p:cNvSpPr>
            <p:nvPr/>
          </p:nvSpPr>
          <p:spPr bwMode="auto">
            <a:xfrm>
              <a:off x="1765300" y="-1566863"/>
              <a:ext cx="2032000" cy="925513"/>
            </a:xfrm>
            <a:custGeom>
              <a:avLst/>
              <a:gdLst>
                <a:gd name="T0" fmla="*/ 975 w 1280"/>
                <a:gd name="T1" fmla="*/ 581 h 583"/>
                <a:gd name="T2" fmla="*/ 1280 w 1280"/>
                <a:gd name="T3" fmla="*/ 215 h 583"/>
                <a:gd name="T4" fmla="*/ 1280 w 1280"/>
                <a:gd name="T5" fmla="*/ 215 h 583"/>
                <a:gd name="T6" fmla="*/ 1280 w 1280"/>
                <a:gd name="T7" fmla="*/ 215 h 583"/>
                <a:gd name="T8" fmla="*/ 961 w 1280"/>
                <a:gd name="T9" fmla="*/ 0 h 583"/>
                <a:gd name="T10" fmla="*/ 640 w 1280"/>
                <a:gd name="T11" fmla="*/ 217 h 583"/>
                <a:gd name="T12" fmla="*/ 319 w 1280"/>
                <a:gd name="T13" fmla="*/ 2 h 583"/>
                <a:gd name="T14" fmla="*/ 0 w 1280"/>
                <a:gd name="T15" fmla="*/ 217 h 583"/>
                <a:gd name="T16" fmla="*/ 0 w 1280"/>
                <a:gd name="T17" fmla="*/ 217 h 583"/>
                <a:gd name="T18" fmla="*/ 0 w 1280"/>
                <a:gd name="T19" fmla="*/ 217 h 583"/>
                <a:gd name="T20" fmla="*/ 307 w 1280"/>
                <a:gd name="T21" fmla="*/ 583 h 583"/>
                <a:gd name="T22" fmla="*/ 975 w 1280"/>
                <a:gd name="T23" fmla="*/ 58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" h="583">
                  <a:moveTo>
                    <a:pt x="975" y="581"/>
                  </a:moveTo>
                  <a:lnTo>
                    <a:pt x="1280" y="215"/>
                  </a:lnTo>
                  <a:lnTo>
                    <a:pt x="1280" y="215"/>
                  </a:lnTo>
                  <a:lnTo>
                    <a:pt x="1280" y="215"/>
                  </a:lnTo>
                  <a:lnTo>
                    <a:pt x="961" y="0"/>
                  </a:lnTo>
                  <a:lnTo>
                    <a:pt x="640" y="217"/>
                  </a:lnTo>
                  <a:lnTo>
                    <a:pt x="319" y="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307" y="583"/>
                  </a:lnTo>
                  <a:lnTo>
                    <a:pt x="975" y="58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7"/>
            <p:cNvSpPr>
              <a:spLocks noEditPoints="1"/>
            </p:cNvSpPr>
            <p:nvPr/>
          </p:nvSpPr>
          <p:spPr bwMode="auto">
            <a:xfrm>
              <a:off x="4727575" y="-2989263"/>
              <a:ext cx="652463" cy="938213"/>
            </a:xfrm>
            <a:custGeom>
              <a:avLst/>
              <a:gdLst>
                <a:gd name="T0" fmla="*/ 23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1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3 w 174"/>
                <a:gd name="T13" fmla="*/ 140 h 250"/>
                <a:gd name="T14" fmla="*/ 23 w 174"/>
                <a:gd name="T15" fmla="*/ 250 h 250"/>
                <a:gd name="T16" fmla="*/ 23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3 w 174"/>
                <a:gd name="T25" fmla="*/ 21 h 250"/>
                <a:gd name="T26" fmla="*/ 23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3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3" y="140"/>
                    <a:pt x="23" y="140"/>
                    <a:pt x="23" y="140"/>
                  </a:cubicBezTo>
                  <a:lnTo>
                    <a:pt x="23" y="250"/>
                  </a:lnTo>
                  <a:close/>
                  <a:moveTo>
                    <a:pt x="23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3" y="21"/>
                    <a:pt x="23" y="21"/>
                    <a:pt x="23" y="21"/>
                  </a:cubicBezTo>
                  <a:lnTo>
                    <a:pt x="23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8"/>
            <p:cNvSpPr>
              <a:spLocks noEditPoints="1"/>
            </p:cNvSpPr>
            <p:nvPr/>
          </p:nvSpPr>
          <p:spPr bwMode="auto">
            <a:xfrm>
              <a:off x="5522913" y="-2989263"/>
              <a:ext cx="652463" cy="938213"/>
            </a:xfrm>
            <a:custGeom>
              <a:avLst/>
              <a:gdLst>
                <a:gd name="T0" fmla="*/ 24 w 174"/>
                <a:gd name="T1" fmla="*/ 250 h 250"/>
                <a:gd name="T2" fmla="*/ 0 w 174"/>
                <a:gd name="T3" fmla="*/ 250 h 250"/>
                <a:gd name="T4" fmla="*/ 0 w 174"/>
                <a:gd name="T5" fmla="*/ 0 h 250"/>
                <a:gd name="T6" fmla="*/ 92 w 174"/>
                <a:gd name="T7" fmla="*/ 0 h 250"/>
                <a:gd name="T8" fmla="*/ 173 w 174"/>
                <a:gd name="T9" fmla="*/ 69 h 250"/>
                <a:gd name="T10" fmla="*/ 78 w 174"/>
                <a:gd name="T11" fmla="*/ 140 h 250"/>
                <a:gd name="T12" fmla="*/ 24 w 174"/>
                <a:gd name="T13" fmla="*/ 140 h 250"/>
                <a:gd name="T14" fmla="*/ 24 w 174"/>
                <a:gd name="T15" fmla="*/ 250 h 250"/>
                <a:gd name="T16" fmla="*/ 24 w 174"/>
                <a:gd name="T17" fmla="*/ 120 h 250"/>
                <a:gd name="T18" fmla="*/ 78 w 174"/>
                <a:gd name="T19" fmla="*/ 120 h 250"/>
                <a:gd name="T20" fmla="*/ 150 w 174"/>
                <a:gd name="T21" fmla="*/ 68 h 250"/>
                <a:gd name="T22" fmla="*/ 85 w 174"/>
                <a:gd name="T23" fmla="*/ 21 h 250"/>
                <a:gd name="T24" fmla="*/ 24 w 174"/>
                <a:gd name="T25" fmla="*/ 21 h 250"/>
                <a:gd name="T26" fmla="*/ 24 w 174"/>
                <a:gd name="T27" fmla="*/ 12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4" h="250">
                  <a:moveTo>
                    <a:pt x="24" y="250"/>
                  </a:moveTo>
                  <a:cubicBezTo>
                    <a:pt x="0" y="250"/>
                    <a:pt x="0" y="250"/>
                    <a:pt x="0" y="2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47" y="0"/>
                    <a:pt x="174" y="23"/>
                    <a:pt x="173" y="69"/>
                  </a:cubicBezTo>
                  <a:cubicBezTo>
                    <a:pt x="172" y="116"/>
                    <a:pt x="140" y="139"/>
                    <a:pt x="78" y="140"/>
                  </a:cubicBezTo>
                  <a:cubicBezTo>
                    <a:pt x="24" y="140"/>
                    <a:pt x="24" y="140"/>
                    <a:pt x="24" y="140"/>
                  </a:cubicBezTo>
                  <a:lnTo>
                    <a:pt x="24" y="250"/>
                  </a:lnTo>
                  <a:close/>
                  <a:moveTo>
                    <a:pt x="24" y="120"/>
                  </a:moveTo>
                  <a:cubicBezTo>
                    <a:pt x="78" y="120"/>
                    <a:pt x="78" y="120"/>
                    <a:pt x="78" y="120"/>
                  </a:cubicBezTo>
                  <a:cubicBezTo>
                    <a:pt x="128" y="122"/>
                    <a:pt x="152" y="104"/>
                    <a:pt x="150" y="68"/>
                  </a:cubicBezTo>
                  <a:cubicBezTo>
                    <a:pt x="150" y="36"/>
                    <a:pt x="128" y="21"/>
                    <a:pt x="85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1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9"/>
            <p:cNvSpPr>
              <a:spLocks/>
            </p:cNvSpPr>
            <p:nvPr/>
          </p:nvSpPr>
          <p:spPr bwMode="auto">
            <a:xfrm>
              <a:off x="6238875" y="-2989263"/>
              <a:ext cx="682625" cy="938213"/>
            </a:xfrm>
            <a:custGeom>
              <a:avLst/>
              <a:gdLst>
                <a:gd name="T0" fmla="*/ 0 w 430"/>
                <a:gd name="T1" fmla="*/ 50 h 591"/>
                <a:gd name="T2" fmla="*/ 0 w 430"/>
                <a:gd name="T3" fmla="*/ 0 h 591"/>
                <a:gd name="T4" fmla="*/ 430 w 430"/>
                <a:gd name="T5" fmla="*/ 0 h 591"/>
                <a:gd name="T6" fmla="*/ 430 w 430"/>
                <a:gd name="T7" fmla="*/ 50 h 591"/>
                <a:gd name="T8" fmla="*/ 243 w 430"/>
                <a:gd name="T9" fmla="*/ 50 h 591"/>
                <a:gd name="T10" fmla="*/ 243 w 430"/>
                <a:gd name="T11" fmla="*/ 591 h 591"/>
                <a:gd name="T12" fmla="*/ 187 w 430"/>
                <a:gd name="T13" fmla="*/ 591 h 591"/>
                <a:gd name="T14" fmla="*/ 187 w 430"/>
                <a:gd name="T15" fmla="*/ 50 h 591"/>
                <a:gd name="T16" fmla="*/ 0 w 430"/>
                <a:gd name="T17" fmla="*/ 5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91">
                  <a:moveTo>
                    <a:pt x="0" y="50"/>
                  </a:moveTo>
                  <a:lnTo>
                    <a:pt x="0" y="0"/>
                  </a:lnTo>
                  <a:lnTo>
                    <a:pt x="430" y="0"/>
                  </a:lnTo>
                  <a:lnTo>
                    <a:pt x="430" y="50"/>
                  </a:lnTo>
                  <a:lnTo>
                    <a:pt x="243" y="50"/>
                  </a:lnTo>
                  <a:lnTo>
                    <a:pt x="243" y="591"/>
                  </a:lnTo>
                  <a:lnTo>
                    <a:pt x="187" y="591"/>
                  </a:lnTo>
                  <a:lnTo>
                    <a:pt x="187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0"/>
            <p:cNvSpPr>
              <a:spLocks noEditPoints="1"/>
            </p:cNvSpPr>
            <p:nvPr/>
          </p:nvSpPr>
          <p:spPr bwMode="auto">
            <a:xfrm>
              <a:off x="7089775" y="-3033713"/>
              <a:ext cx="1020763" cy="1117600"/>
            </a:xfrm>
            <a:custGeom>
              <a:avLst/>
              <a:gdLst>
                <a:gd name="T0" fmla="*/ 23 w 272"/>
                <a:gd name="T1" fmla="*/ 298 h 298"/>
                <a:gd name="T2" fmla="*/ 0 w 272"/>
                <a:gd name="T3" fmla="*/ 298 h 298"/>
                <a:gd name="T4" fmla="*/ 1 w 272"/>
                <a:gd name="T5" fmla="*/ 266 h 298"/>
                <a:gd name="T6" fmla="*/ 1 w 272"/>
                <a:gd name="T7" fmla="*/ 31 h 298"/>
                <a:gd name="T8" fmla="*/ 0 w 272"/>
                <a:gd name="T9" fmla="*/ 0 h 298"/>
                <a:gd name="T10" fmla="*/ 32 w 272"/>
                <a:gd name="T11" fmla="*/ 3 h 298"/>
                <a:gd name="T12" fmla="*/ 239 w 272"/>
                <a:gd name="T13" fmla="*/ 3 h 298"/>
                <a:gd name="T14" fmla="*/ 272 w 272"/>
                <a:gd name="T15" fmla="*/ 0 h 298"/>
                <a:gd name="T16" fmla="*/ 269 w 272"/>
                <a:gd name="T17" fmla="*/ 31 h 298"/>
                <a:gd name="T18" fmla="*/ 269 w 272"/>
                <a:gd name="T19" fmla="*/ 262 h 298"/>
                <a:gd name="T20" fmla="*/ 272 w 272"/>
                <a:gd name="T21" fmla="*/ 291 h 298"/>
                <a:gd name="T22" fmla="*/ 247 w 272"/>
                <a:gd name="T23" fmla="*/ 291 h 298"/>
                <a:gd name="T24" fmla="*/ 250 w 272"/>
                <a:gd name="T25" fmla="*/ 272 h 298"/>
                <a:gd name="T26" fmla="*/ 22 w 272"/>
                <a:gd name="T27" fmla="*/ 272 h 298"/>
                <a:gd name="T28" fmla="*/ 22 w 272"/>
                <a:gd name="T29" fmla="*/ 281 h 298"/>
                <a:gd name="T30" fmla="*/ 23 w 272"/>
                <a:gd name="T31" fmla="*/ 298 h 298"/>
                <a:gd name="T32" fmla="*/ 22 w 272"/>
                <a:gd name="T33" fmla="*/ 257 h 298"/>
                <a:gd name="T34" fmla="*/ 250 w 272"/>
                <a:gd name="T35" fmla="*/ 257 h 298"/>
                <a:gd name="T36" fmla="*/ 250 w 272"/>
                <a:gd name="T37" fmla="*/ 20 h 298"/>
                <a:gd name="T38" fmla="*/ 22 w 272"/>
                <a:gd name="T39" fmla="*/ 20 h 298"/>
                <a:gd name="T40" fmla="*/ 22 w 272"/>
                <a:gd name="T41" fmla="*/ 257 h 298"/>
                <a:gd name="T42" fmla="*/ 87 w 272"/>
                <a:gd name="T43" fmla="*/ 99 h 298"/>
                <a:gd name="T44" fmla="*/ 100 w 272"/>
                <a:gd name="T45" fmla="*/ 83 h 298"/>
                <a:gd name="T46" fmla="*/ 128 w 272"/>
                <a:gd name="T47" fmla="*/ 106 h 298"/>
                <a:gd name="T48" fmla="*/ 163 w 272"/>
                <a:gd name="T49" fmla="*/ 71 h 298"/>
                <a:gd name="T50" fmla="*/ 98 w 272"/>
                <a:gd name="T51" fmla="*/ 71 h 298"/>
                <a:gd name="T52" fmla="*/ 73 w 272"/>
                <a:gd name="T53" fmla="*/ 98 h 298"/>
                <a:gd name="T54" fmla="*/ 61 w 272"/>
                <a:gd name="T55" fmla="*/ 111 h 298"/>
                <a:gd name="T56" fmla="*/ 38 w 272"/>
                <a:gd name="T57" fmla="*/ 96 h 298"/>
                <a:gd name="T58" fmla="*/ 100 w 272"/>
                <a:gd name="T59" fmla="*/ 23 h 298"/>
                <a:gd name="T60" fmla="*/ 123 w 272"/>
                <a:gd name="T61" fmla="*/ 31 h 298"/>
                <a:gd name="T62" fmla="*/ 126 w 272"/>
                <a:gd name="T63" fmla="*/ 34 h 298"/>
                <a:gd name="T64" fmla="*/ 123 w 272"/>
                <a:gd name="T65" fmla="*/ 37 h 298"/>
                <a:gd name="T66" fmla="*/ 109 w 272"/>
                <a:gd name="T67" fmla="*/ 53 h 298"/>
                <a:gd name="T68" fmla="*/ 170 w 272"/>
                <a:gd name="T69" fmla="*/ 53 h 298"/>
                <a:gd name="T70" fmla="*/ 202 w 272"/>
                <a:gd name="T71" fmla="*/ 50 h 298"/>
                <a:gd name="T72" fmla="*/ 144 w 272"/>
                <a:gd name="T73" fmla="*/ 115 h 298"/>
                <a:gd name="T74" fmla="*/ 238 w 272"/>
                <a:gd name="T75" fmla="*/ 148 h 298"/>
                <a:gd name="T76" fmla="*/ 220 w 272"/>
                <a:gd name="T77" fmla="*/ 171 h 298"/>
                <a:gd name="T78" fmla="*/ 130 w 272"/>
                <a:gd name="T79" fmla="*/ 129 h 298"/>
                <a:gd name="T80" fmla="*/ 45 w 272"/>
                <a:gd name="T81" fmla="*/ 174 h 298"/>
                <a:gd name="T82" fmla="*/ 26 w 272"/>
                <a:gd name="T83" fmla="*/ 155 h 298"/>
                <a:gd name="T84" fmla="*/ 113 w 272"/>
                <a:gd name="T85" fmla="*/ 117 h 298"/>
                <a:gd name="T86" fmla="*/ 98 w 272"/>
                <a:gd name="T87" fmla="*/ 106 h 298"/>
                <a:gd name="T88" fmla="*/ 87 w 272"/>
                <a:gd name="T89" fmla="*/ 99 h 298"/>
                <a:gd name="T90" fmla="*/ 85 w 272"/>
                <a:gd name="T91" fmla="*/ 209 h 298"/>
                <a:gd name="T92" fmla="*/ 95 w 272"/>
                <a:gd name="T93" fmla="*/ 192 h 298"/>
                <a:gd name="T94" fmla="*/ 189 w 272"/>
                <a:gd name="T95" fmla="*/ 234 h 298"/>
                <a:gd name="T96" fmla="*/ 178 w 272"/>
                <a:gd name="T97" fmla="*/ 251 h 298"/>
                <a:gd name="T98" fmla="*/ 85 w 272"/>
                <a:gd name="T99" fmla="*/ 209 h 298"/>
                <a:gd name="T100" fmla="*/ 106 w 272"/>
                <a:gd name="T101" fmla="*/ 166 h 298"/>
                <a:gd name="T102" fmla="*/ 114 w 272"/>
                <a:gd name="T103" fmla="*/ 149 h 298"/>
                <a:gd name="T104" fmla="*/ 176 w 272"/>
                <a:gd name="T105" fmla="*/ 181 h 298"/>
                <a:gd name="T106" fmla="*/ 167 w 272"/>
                <a:gd name="T107" fmla="*/ 197 h 298"/>
                <a:gd name="T108" fmla="*/ 106 w 272"/>
                <a:gd name="T109" fmla="*/ 166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98">
                  <a:moveTo>
                    <a:pt x="23" y="298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" y="291"/>
                    <a:pt x="1" y="281"/>
                    <a:pt x="1" y="26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8"/>
                    <a:pt x="1" y="7"/>
                    <a:pt x="0" y="0"/>
                  </a:cubicBezTo>
                  <a:cubicBezTo>
                    <a:pt x="13" y="2"/>
                    <a:pt x="24" y="3"/>
                    <a:pt x="32" y="3"/>
                  </a:cubicBezTo>
                  <a:cubicBezTo>
                    <a:pt x="239" y="3"/>
                    <a:pt x="239" y="3"/>
                    <a:pt x="239" y="3"/>
                  </a:cubicBezTo>
                  <a:cubicBezTo>
                    <a:pt x="247" y="3"/>
                    <a:pt x="258" y="2"/>
                    <a:pt x="272" y="0"/>
                  </a:cubicBezTo>
                  <a:cubicBezTo>
                    <a:pt x="270" y="13"/>
                    <a:pt x="269" y="24"/>
                    <a:pt x="269" y="3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8"/>
                    <a:pt x="270" y="277"/>
                    <a:pt x="272" y="291"/>
                  </a:cubicBezTo>
                  <a:cubicBezTo>
                    <a:pt x="247" y="291"/>
                    <a:pt x="247" y="291"/>
                    <a:pt x="247" y="291"/>
                  </a:cubicBezTo>
                  <a:cubicBezTo>
                    <a:pt x="249" y="284"/>
                    <a:pt x="250" y="277"/>
                    <a:pt x="250" y="272"/>
                  </a:cubicBezTo>
                  <a:cubicBezTo>
                    <a:pt x="22" y="272"/>
                    <a:pt x="22" y="272"/>
                    <a:pt x="22" y="272"/>
                  </a:cubicBezTo>
                  <a:cubicBezTo>
                    <a:pt x="22" y="273"/>
                    <a:pt x="22" y="276"/>
                    <a:pt x="22" y="281"/>
                  </a:cubicBezTo>
                  <a:cubicBezTo>
                    <a:pt x="22" y="289"/>
                    <a:pt x="23" y="294"/>
                    <a:pt x="23" y="298"/>
                  </a:cubicBezTo>
                  <a:close/>
                  <a:moveTo>
                    <a:pt x="22" y="257"/>
                  </a:moveTo>
                  <a:cubicBezTo>
                    <a:pt x="250" y="257"/>
                    <a:pt x="250" y="257"/>
                    <a:pt x="250" y="257"/>
                  </a:cubicBezTo>
                  <a:cubicBezTo>
                    <a:pt x="250" y="20"/>
                    <a:pt x="250" y="20"/>
                    <a:pt x="250" y="20"/>
                  </a:cubicBezTo>
                  <a:cubicBezTo>
                    <a:pt x="22" y="20"/>
                    <a:pt x="22" y="20"/>
                    <a:pt x="22" y="20"/>
                  </a:cubicBezTo>
                  <a:lnTo>
                    <a:pt x="22" y="257"/>
                  </a:lnTo>
                  <a:close/>
                  <a:moveTo>
                    <a:pt x="87" y="99"/>
                  </a:moveTo>
                  <a:cubicBezTo>
                    <a:pt x="100" y="83"/>
                    <a:pt x="100" y="83"/>
                    <a:pt x="100" y="83"/>
                  </a:cubicBezTo>
                  <a:cubicBezTo>
                    <a:pt x="107" y="91"/>
                    <a:pt x="116" y="99"/>
                    <a:pt x="128" y="106"/>
                  </a:cubicBezTo>
                  <a:cubicBezTo>
                    <a:pt x="139" y="96"/>
                    <a:pt x="151" y="84"/>
                    <a:pt x="163" y="71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2" y="77"/>
                    <a:pt x="84" y="86"/>
                    <a:pt x="73" y="98"/>
                  </a:cubicBezTo>
                  <a:cubicBezTo>
                    <a:pt x="68" y="104"/>
                    <a:pt x="64" y="109"/>
                    <a:pt x="61" y="111"/>
                  </a:cubicBezTo>
                  <a:cubicBezTo>
                    <a:pt x="55" y="105"/>
                    <a:pt x="47" y="100"/>
                    <a:pt x="38" y="96"/>
                  </a:cubicBezTo>
                  <a:cubicBezTo>
                    <a:pt x="69" y="81"/>
                    <a:pt x="89" y="57"/>
                    <a:pt x="100" y="23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5" y="32"/>
                    <a:pt x="126" y="33"/>
                    <a:pt x="126" y="34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1" y="38"/>
                    <a:pt x="116" y="43"/>
                    <a:pt x="10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9" y="53"/>
                    <a:pt x="190" y="52"/>
                    <a:pt x="202" y="50"/>
                  </a:cubicBezTo>
                  <a:cubicBezTo>
                    <a:pt x="184" y="75"/>
                    <a:pt x="165" y="96"/>
                    <a:pt x="144" y="115"/>
                  </a:cubicBezTo>
                  <a:cubicBezTo>
                    <a:pt x="173" y="132"/>
                    <a:pt x="204" y="143"/>
                    <a:pt x="238" y="148"/>
                  </a:cubicBezTo>
                  <a:cubicBezTo>
                    <a:pt x="230" y="156"/>
                    <a:pt x="224" y="164"/>
                    <a:pt x="220" y="171"/>
                  </a:cubicBezTo>
                  <a:cubicBezTo>
                    <a:pt x="194" y="162"/>
                    <a:pt x="164" y="148"/>
                    <a:pt x="130" y="129"/>
                  </a:cubicBezTo>
                  <a:cubicBezTo>
                    <a:pt x="107" y="145"/>
                    <a:pt x="78" y="160"/>
                    <a:pt x="45" y="174"/>
                  </a:cubicBezTo>
                  <a:cubicBezTo>
                    <a:pt x="39" y="166"/>
                    <a:pt x="33" y="159"/>
                    <a:pt x="26" y="155"/>
                  </a:cubicBezTo>
                  <a:cubicBezTo>
                    <a:pt x="63" y="146"/>
                    <a:pt x="92" y="133"/>
                    <a:pt x="113" y="117"/>
                  </a:cubicBezTo>
                  <a:cubicBezTo>
                    <a:pt x="110" y="115"/>
                    <a:pt x="105" y="111"/>
                    <a:pt x="98" y="106"/>
                  </a:cubicBezTo>
                  <a:cubicBezTo>
                    <a:pt x="92" y="103"/>
                    <a:pt x="89" y="101"/>
                    <a:pt x="87" y="99"/>
                  </a:cubicBezTo>
                  <a:close/>
                  <a:moveTo>
                    <a:pt x="85" y="209"/>
                  </a:moveTo>
                  <a:cubicBezTo>
                    <a:pt x="95" y="192"/>
                    <a:pt x="95" y="192"/>
                    <a:pt x="95" y="192"/>
                  </a:cubicBezTo>
                  <a:cubicBezTo>
                    <a:pt x="118" y="201"/>
                    <a:pt x="150" y="215"/>
                    <a:pt x="189" y="234"/>
                  </a:cubicBezTo>
                  <a:cubicBezTo>
                    <a:pt x="178" y="251"/>
                    <a:pt x="178" y="251"/>
                    <a:pt x="178" y="251"/>
                  </a:cubicBezTo>
                  <a:cubicBezTo>
                    <a:pt x="146" y="233"/>
                    <a:pt x="115" y="219"/>
                    <a:pt x="85" y="209"/>
                  </a:cubicBezTo>
                  <a:close/>
                  <a:moveTo>
                    <a:pt x="106" y="166"/>
                  </a:moveTo>
                  <a:cubicBezTo>
                    <a:pt x="114" y="149"/>
                    <a:pt x="114" y="149"/>
                    <a:pt x="114" y="149"/>
                  </a:cubicBezTo>
                  <a:cubicBezTo>
                    <a:pt x="138" y="159"/>
                    <a:pt x="158" y="170"/>
                    <a:pt x="176" y="181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52" y="187"/>
                    <a:pt x="131" y="177"/>
                    <a:pt x="106" y="1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1"/>
            <p:cNvSpPr>
              <a:spLocks/>
            </p:cNvSpPr>
            <p:nvPr/>
          </p:nvSpPr>
          <p:spPr bwMode="auto">
            <a:xfrm>
              <a:off x="8301038" y="-3108325"/>
              <a:ext cx="1177925" cy="1192213"/>
            </a:xfrm>
            <a:custGeom>
              <a:avLst/>
              <a:gdLst>
                <a:gd name="T0" fmla="*/ 129 w 314"/>
                <a:gd name="T1" fmla="*/ 159 h 318"/>
                <a:gd name="T2" fmla="*/ 8 w 314"/>
                <a:gd name="T3" fmla="*/ 160 h 318"/>
                <a:gd name="T4" fmla="*/ 36 w 314"/>
                <a:gd name="T5" fmla="*/ 141 h 318"/>
                <a:gd name="T6" fmla="*/ 150 w 314"/>
                <a:gd name="T7" fmla="*/ 106 h 318"/>
                <a:gd name="T8" fmla="*/ 49 w 314"/>
                <a:gd name="T9" fmla="*/ 108 h 318"/>
                <a:gd name="T10" fmla="*/ 78 w 314"/>
                <a:gd name="T11" fmla="*/ 88 h 318"/>
                <a:gd name="T12" fmla="*/ 150 w 314"/>
                <a:gd name="T13" fmla="*/ 57 h 318"/>
                <a:gd name="T14" fmla="*/ 30 w 314"/>
                <a:gd name="T15" fmla="*/ 59 h 318"/>
                <a:gd name="T16" fmla="*/ 59 w 314"/>
                <a:gd name="T17" fmla="*/ 40 h 318"/>
                <a:gd name="T18" fmla="*/ 150 w 314"/>
                <a:gd name="T19" fmla="*/ 31 h 318"/>
                <a:gd name="T20" fmla="*/ 176 w 314"/>
                <a:gd name="T21" fmla="*/ 4 h 318"/>
                <a:gd name="T22" fmla="*/ 177 w 314"/>
                <a:gd name="T23" fmla="*/ 10 h 318"/>
                <a:gd name="T24" fmla="*/ 169 w 314"/>
                <a:gd name="T25" fmla="*/ 40 h 318"/>
                <a:gd name="T26" fmla="*/ 291 w 314"/>
                <a:gd name="T27" fmla="*/ 38 h 318"/>
                <a:gd name="T28" fmla="*/ 263 w 314"/>
                <a:gd name="T29" fmla="*/ 57 h 318"/>
                <a:gd name="T30" fmla="*/ 169 w 314"/>
                <a:gd name="T31" fmla="*/ 88 h 318"/>
                <a:gd name="T32" fmla="*/ 274 w 314"/>
                <a:gd name="T33" fmla="*/ 87 h 318"/>
                <a:gd name="T34" fmla="*/ 245 w 314"/>
                <a:gd name="T35" fmla="*/ 106 h 318"/>
                <a:gd name="T36" fmla="*/ 169 w 314"/>
                <a:gd name="T37" fmla="*/ 141 h 318"/>
                <a:gd name="T38" fmla="*/ 314 w 314"/>
                <a:gd name="T39" fmla="*/ 140 h 318"/>
                <a:gd name="T40" fmla="*/ 286 w 314"/>
                <a:gd name="T41" fmla="*/ 159 h 318"/>
                <a:gd name="T42" fmla="*/ 214 w 314"/>
                <a:gd name="T43" fmla="*/ 218 h 318"/>
                <a:gd name="T44" fmla="*/ 286 w 314"/>
                <a:gd name="T45" fmla="*/ 183 h 318"/>
                <a:gd name="T46" fmla="*/ 282 w 314"/>
                <a:gd name="T47" fmla="*/ 193 h 318"/>
                <a:gd name="T48" fmla="*/ 226 w 314"/>
                <a:gd name="T49" fmla="*/ 232 h 318"/>
                <a:gd name="T50" fmla="*/ 294 w 314"/>
                <a:gd name="T51" fmla="*/ 301 h 318"/>
                <a:gd name="T52" fmla="*/ 155 w 314"/>
                <a:gd name="T53" fmla="*/ 159 h 318"/>
                <a:gd name="T54" fmla="*/ 124 w 314"/>
                <a:gd name="T55" fmla="*/ 285 h 318"/>
                <a:gd name="T56" fmla="*/ 189 w 314"/>
                <a:gd name="T57" fmla="*/ 277 h 318"/>
                <a:gd name="T58" fmla="*/ 95 w 314"/>
                <a:gd name="T59" fmla="*/ 296 h 318"/>
                <a:gd name="T60" fmla="*/ 105 w 314"/>
                <a:gd name="T61" fmla="*/ 214 h 318"/>
                <a:gd name="T62" fmla="*/ 0 w 314"/>
                <a:gd name="T63" fmla="*/ 25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318">
                  <a:moveTo>
                    <a:pt x="0" y="252"/>
                  </a:moveTo>
                  <a:cubicBezTo>
                    <a:pt x="53" y="236"/>
                    <a:pt x="96" y="205"/>
                    <a:pt x="129" y="159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27" y="159"/>
                    <a:pt x="18" y="159"/>
                    <a:pt x="8" y="16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13" y="140"/>
                    <a:pt x="22" y="141"/>
                    <a:pt x="36" y="141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66" y="106"/>
                    <a:pt x="56" y="106"/>
                    <a:pt x="49" y="108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8"/>
                    <a:pt x="78" y="88"/>
                  </a:cubicBezTo>
                  <a:cubicBezTo>
                    <a:pt x="150" y="88"/>
                    <a:pt x="150" y="88"/>
                    <a:pt x="150" y="88"/>
                  </a:cubicBezTo>
                  <a:cubicBezTo>
                    <a:pt x="150" y="57"/>
                    <a:pt x="150" y="57"/>
                    <a:pt x="150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0" y="57"/>
                    <a:pt x="40" y="58"/>
                    <a:pt x="30" y="5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1" y="39"/>
                    <a:pt x="51" y="40"/>
                    <a:pt x="59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17"/>
                    <a:pt x="149" y="7"/>
                    <a:pt x="147" y="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8" y="5"/>
                    <a:pt x="180" y="5"/>
                    <a:pt x="180" y="6"/>
                  </a:cubicBezTo>
                  <a:cubicBezTo>
                    <a:pt x="180" y="7"/>
                    <a:pt x="179" y="9"/>
                    <a:pt x="177" y="10"/>
                  </a:cubicBezTo>
                  <a:cubicBezTo>
                    <a:pt x="171" y="13"/>
                    <a:pt x="168" y="19"/>
                    <a:pt x="169" y="29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71" y="40"/>
                    <a:pt x="280" y="39"/>
                    <a:pt x="291" y="38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81" y="58"/>
                    <a:pt x="272" y="57"/>
                    <a:pt x="263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88"/>
                    <a:pt x="169" y="88"/>
                    <a:pt x="169" y="88"/>
                  </a:cubicBezTo>
                  <a:cubicBezTo>
                    <a:pt x="245" y="88"/>
                    <a:pt x="245" y="88"/>
                    <a:pt x="245" y="88"/>
                  </a:cubicBezTo>
                  <a:cubicBezTo>
                    <a:pt x="259" y="88"/>
                    <a:pt x="269" y="87"/>
                    <a:pt x="274" y="87"/>
                  </a:cubicBezTo>
                  <a:cubicBezTo>
                    <a:pt x="274" y="108"/>
                    <a:pt x="274" y="108"/>
                    <a:pt x="274" y="108"/>
                  </a:cubicBezTo>
                  <a:cubicBezTo>
                    <a:pt x="265" y="106"/>
                    <a:pt x="256" y="105"/>
                    <a:pt x="245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41"/>
                    <a:pt x="169" y="141"/>
                    <a:pt x="169" y="141"/>
                  </a:cubicBezTo>
                  <a:cubicBezTo>
                    <a:pt x="286" y="141"/>
                    <a:pt x="286" y="141"/>
                    <a:pt x="286" y="141"/>
                  </a:cubicBezTo>
                  <a:cubicBezTo>
                    <a:pt x="297" y="141"/>
                    <a:pt x="306" y="140"/>
                    <a:pt x="314" y="140"/>
                  </a:cubicBezTo>
                  <a:cubicBezTo>
                    <a:pt x="314" y="160"/>
                    <a:pt x="314" y="160"/>
                    <a:pt x="314" y="160"/>
                  </a:cubicBezTo>
                  <a:cubicBezTo>
                    <a:pt x="309" y="159"/>
                    <a:pt x="299" y="159"/>
                    <a:pt x="286" y="159"/>
                  </a:cubicBezTo>
                  <a:cubicBezTo>
                    <a:pt x="185" y="159"/>
                    <a:pt x="185" y="159"/>
                    <a:pt x="185" y="159"/>
                  </a:cubicBezTo>
                  <a:cubicBezTo>
                    <a:pt x="192" y="181"/>
                    <a:pt x="201" y="201"/>
                    <a:pt x="214" y="218"/>
                  </a:cubicBezTo>
                  <a:cubicBezTo>
                    <a:pt x="235" y="203"/>
                    <a:pt x="254" y="186"/>
                    <a:pt x="269" y="167"/>
                  </a:cubicBezTo>
                  <a:cubicBezTo>
                    <a:pt x="286" y="183"/>
                    <a:pt x="286" y="183"/>
                    <a:pt x="286" y="183"/>
                  </a:cubicBezTo>
                  <a:cubicBezTo>
                    <a:pt x="289" y="187"/>
                    <a:pt x="291" y="189"/>
                    <a:pt x="290" y="191"/>
                  </a:cubicBezTo>
                  <a:cubicBezTo>
                    <a:pt x="290" y="192"/>
                    <a:pt x="287" y="193"/>
                    <a:pt x="282" y="193"/>
                  </a:cubicBezTo>
                  <a:cubicBezTo>
                    <a:pt x="275" y="193"/>
                    <a:pt x="270" y="196"/>
                    <a:pt x="267" y="199"/>
                  </a:cubicBezTo>
                  <a:cubicBezTo>
                    <a:pt x="256" y="207"/>
                    <a:pt x="242" y="217"/>
                    <a:pt x="226" y="232"/>
                  </a:cubicBezTo>
                  <a:cubicBezTo>
                    <a:pt x="251" y="258"/>
                    <a:pt x="281" y="275"/>
                    <a:pt x="314" y="282"/>
                  </a:cubicBezTo>
                  <a:cubicBezTo>
                    <a:pt x="308" y="286"/>
                    <a:pt x="301" y="292"/>
                    <a:pt x="294" y="301"/>
                  </a:cubicBezTo>
                  <a:cubicBezTo>
                    <a:pt x="221" y="271"/>
                    <a:pt x="178" y="224"/>
                    <a:pt x="166" y="159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149" y="168"/>
                    <a:pt x="138" y="180"/>
                    <a:pt x="124" y="197"/>
                  </a:cubicBezTo>
                  <a:cubicBezTo>
                    <a:pt x="124" y="285"/>
                    <a:pt x="124" y="285"/>
                    <a:pt x="124" y="285"/>
                  </a:cubicBezTo>
                  <a:cubicBezTo>
                    <a:pt x="151" y="275"/>
                    <a:pt x="173" y="263"/>
                    <a:pt x="191" y="250"/>
                  </a:cubicBezTo>
                  <a:cubicBezTo>
                    <a:pt x="189" y="277"/>
                    <a:pt x="189" y="277"/>
                    <a:pt x="189" y="277"/>
                  </a:cubicBezTo>
                  <a:cubicBezTo>
                    <a:pt x="150" y="293"/>
                    <a:pt x="123" y="307"/>
                    <a:pt x="108" y="318"/>
                  </a:cubicBezTo>
                  <a:cubicBezTo>
                    <a:pt x="104" y="309"/>
                    <a:pt x="100" y="302"/>
                    <a:pt x="95" y="296"/>
                  </a:cubicBezTo>
                  <a:cubicBezTo>
                    <a:pt x="103" y="294"/>
                    <a:pt x="106" y="287"/>
                    <a:pt x="105" y="275"/>
                  </a:cubicBezTo>
                  <a:cubicBezTo>
                    <a:pt x="105" y="214"/>
                    <a:pt x="105" y="214"/>
                    <a:pt x="105" y="214"/>
                  </a:cubicBezTo>
                  <a:cubicBezTo>
                    <a:pt x="79" y="238"/>
                    <a:pt x="51" y="257"/>
                    <a:pt x="21" y="273"/>
                  </a:cubicBezTo>
                  <a:cubicBezTo>
                    <a:pt x="17" y="266"/>
                    <a:pt x="10" y="259"/>
                    <a:pt x="0" y="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42"/>
            <p:cNvSpPr>
              <a:spLocks noEditPoints="1"/>
            </p:cNvSpPr>
            <p:nvPr/>
          </p:nvSpPr>
          <p:spPr bwMode="auto">
            <a:xfrm>
              <a:off x="9591675" y="-3044825"/>
              <a:ext cx="1219200" cy="1120775"/>
            </a:xfrm>
            <a:custGeom>
              <a:avLst/>
              <a:gdLst>
                <a:gd name="T0" fmla="*/ 64 w 325"/>
                <a:gd name="T1" fmla="*/ 23 h 299"/>
                <a:gd name="T2" fmla="*/ 14 w 325"/>
                <a:gd name="T3" fmla="*/ 26 h 299"/>
                <a:gd name="T4" fmla="*/ 38 w 325"/>
                <a:gd name="T5" fmla="*/ 7 h 299"/>
                <a:gd name="T6" fmla="*/ 131 w 325"/>
                <a:gd name="T7" fmla="*/ 4 h 299"/>
                <a:gd name="T8" fmla="*/ 105 w 325"/>
                <a:gd name="T9" fmla="*/ 23 h 299"/>
                <a:gd name="T10" fmla="*/ 53 w 325"/>
                <a:gd name="T11" fmla="*/ 102 h 299"/>
                <a:gd name="T12" fmla="*/ 93 w 325"/>
                <a:gd name="T13" fmla="*/ 103 h 299"/>
                <a:gd name="T14" fmla="*/ 121 w 325"/>
                <a:gd name="T15" fmla="*/ 128 h 299"/>
                <a:gd name="T16" fmla="*/ 123 w 325"/>
                <a:gd name="T17" fmla="*/ 260 h 299"/>
                <a:gd name="T18" fmla="*/ 101 w 325"/>
                <a:gd name="T19" fmla="*/ 235 h 299"/>
                <a:gd name="T20" fmla="*/ 63 w 325"/>
                <a:gd name="T21" fmla="*/ 268 h 299"/>
                <a:gd name="T22" fmla="*/ 41 w 325"/>
                <a:gd name="T23" fmla="*/ 237 h 299"/>
                <a:gd name="T24" fmla="*/ 40 w 325"/>
                <a:gd name="T25" fmla="*/ 124 h 299"/>
                <a:gd name="T26" fmla="*/ 0 w 325"/>
                <a:gd name="T27" fmla="*/ 133 h 299"/>
                <a:gd name="T28" fmla="*/ 60 w 325"/>
                <a:gd name="T29" fmla="*/ 218 h 299"/>
                <a:gd name="T30" fmla="*/ 102 w 325"/>
                <a:gd name="T31" fmla="*/ 120 h 299"/>
                <a:gd name="T32" fmla="*/ 105 w 325"/>
                <a:gd name="T33" fmla="*/ 286 h 299"/>
                <a:gd name="T34" fmla="*/ 158 w 325"/>
                <a:gd name="T35" fmla="*/ 144 h 299"/>
                <a:gd name="T36" fmla="*/ 132 w 325"/>
                <a:gd name="T37" fmla="*/ 125 h 299"/>
                <a:gd name="T38" fmla="*/ 180 w 325"/>
                <a:gd name="T39" fmla="*/ 127 h 299"/>
                <a:gd name="T40" fmla="*/ 165 w 325"/>
                <a:gd name="T41" fmla="*/ 21 h 299"/>
                <a:gd name="T42" fmla="*/ 139 w 325"/>
                <a:gd name="T43" fmla="*/ 0 h 299"/>
                <a:gd name="T44" fmla="*/ 284 w 325"/>
                <a:gd name="T45" fmla="*/ 3 h 299"/>
                <a:gd name="T46" fmla="*/ 309 w 325"/>
                <a:gd name="T47" fmla="*/ 22 h 299"/>
                <a:gd name="T48" fmla="*/ 272 w 325"/>
                <a:gd name="T49" fmla="*/ 21 h 299"/>
                <a:gd name="T50" fmla="*/ 299 w 325"/>
                <a:gd name="T51" fmla="*/ 127 h 299"/>
                <a:gd name="T52" fmla="*/ 325 w 325"/>
                <a:gd name="T53" fmla="*/ 146 h 299"/>
                <a:gd name="T54" fmla="*/ 272 w 325"/>
                <a:gd name="T55" fmla="*/ 144 h 299"/>
                <a:gd name="T56" fmla="*/ 275 w 325"/>
                <a:gd name="T57" fmla="*/ 295 h 299"/>
                <a:gd name="T58" fmla="*/ 252 w 325"/>
                <a:gd name="T59" fmla="*/ 299 h 299"/>
                <a:gd name="T60" fmla="*/ 253 w 325"/>
                <a:gd name="T61" fmla="*/ 144 h 299"/>
                <a:gd name="T62" fmla="*/ 128 w 325"/>
                <a:gd name="T63" fmla="*/ 299 h 299"/>
                <a:gd name="T64" fmla="*/ 105 w 325"/>
                <a:gd name="T65" fmla="*/ 286 h 299"/>
                <a:gd name="T66" fmla="*/ 199 w 325"/>
                <a:gd name="T67" fmla="*/ 127 h 299"/>
                <a:gd name="T68" fmla="*/ 253 w 325"/>
                <a:gd name="T69" fmla="*/ 21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5" h="299">
                  <a:moveTo>
                    <a:pt x="0" y="133"/>
                  </a:moveTo>
                  <a:cubicBezTo>
                    <a:pt x="31" y="106"/>
                    <a:pt x="52" y="70"/>
                    <a:pt x="64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0" y="23"/>
                    <a:pt x="21" y="24"/>
                    <a:pt x="14" y="26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21" y="6"/>
                    <a:pt x="29" y="7"/>
                    <a:pt x="38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13" y="7"/>
                    <a:pt x="122" y="6"/>
                    <a:pt x="131" y="4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23" y="24"/>
                    <a:pt x="115" y="23"/>
                    <a:pt x="105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76" y="53"/>
                    <a:pt x="66" y="79"/>
                    <a:pt x="53" y="102"/>
                  </a:cubicBezTo>
                  <a:cubicBezTo>
                    <a:pt x="58" y="102"/>
                    <a:pt x="62" y="103"/>
                    <a:pt x="67" y="103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102" y="103"/>
                    <a:pt x="112" y="103"/>
                    <a:pt x="123" y="101"/>
                  </a:cubicBezTo>
                  <a:cubicBezTo>
                    <a:pt x="122" y="105"/>
                    <a:pt x="121" y="114"/>
                    <a:pt x="121" y="128"/>
                  </a:cubicBezTo>
                  <a:cubicBezTo>
                    <a:pt x="121" y="234"/>
                    <a:pt x="121" y="234"/>
                    <a:pt x="121" y="234"/>
                  </a:cubicBezTo>
                  <a:cubicBezTo>
                    <a:pt x="121" y="243"/>
                    <a:pt x="122" y="252"/>
                    <a:pt x="123" y="260"/>
                  </a:cubicBezTo>
                  <a:cubicBezTo>
                    <a:pt x="99" y="260"/>
                    <a:pt x="99" y="260"/>
                    <a:pt x="99" y="260"/>
                  </a:cubicBezTo>
                  <a:cubicBezTo>
                    <a:pt x="100" y="254"/>
                    <a:pt x="101" y="246"/>
                    <a:pt x="101" y="235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60" y="252"/>
                    <a:pt x="61" y="263"/>
                    <a:pt x="63" y="268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1" y="263"/>
                    <a:pt x="41" y="252"/>
                    <a:pt x="41" y="237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1" y="133"/>
                    <a:pt x="41" y="128"/>
                    <a:pt x="40" y="124"/>
                  </a:cubicBezTo>
                  <a:cubicBezTo>
                    <a:pt x="33" y="132"/>
                    <a:pt x="28" y="139"/>
                    <a:pt x="23" y="144"/>
                  </a:cubicBezTo>
                  <a:cubicBezTo>
                    <a:pt x="16" y="140"/>
                    <a:pt x="8" y="136"/>
                    <a:pt x="0" y="133"/>
                  </a:cubicBezTo>
                  <a:close/>
                  <a:moveTo>
                    <a:pt x="60" y="120"/>
                  </a:moveTo>
                  <a:cubicBezTo>
                    <a:pt x="60" y="218"/>
                    <a:pt x="60" y="218"/>
                    <a:pt x="60" y="218"/>
                  </a:cubicBezTo>
                  <a:cubicBezTo>
                    <a:pt x="102" y="218"/>
                    <a:pt x="102" y="218"/>
                    <a:pt x="102" y="218"/>
                  </a:cubicBezTo>
                  <a:cubicBezTo>
                    <a:pt x="102" y="120"/>
                    <a:pt x="102" y="120"/>
                    <a:pt x="102" y="120"/>
                  </a:cubicBezTo>
                  <a:lnTo>
                    <a:pt x="60" y="120"/>
                  </a:lnTo>
                  <a:close/>
                  <a:moveTo>
                    <a:pt x="105" y="286"/>
                  </a:moveTo>
                  <a:cubicBezTo>
                    <a:pt x="151" y="261"/>
                    <a:pt x="176" y="214"/>
                    <a:pt x="178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51" y="144"/>
                    <a:pt x="142" y="145"/>
                    <a:pt x="132" y="14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41" y="126"/>
                    <a:pt x="150" y="127"/>
                    <a:pt x="158" y="127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56" y="21"/>
                    <a:pt x="147" y="21"/>
                    <a:pt x="139" y="2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8" y="2"/>
                    <a:pt x="157" y="3"/>
                    <a:pt x="165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92" y="3"/>
                    <a:pt x="300" y="2"/>
                    <a:pt x="309" y="0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4" y="21"/>
                    <a:pt x="296" y="21"/>
                    <a:pt x="284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127"/>
                    <a:pt x="272" y="127"/>
                    <a:pt x="272" y="127"/>
                  </a:cubicBezTo>
                  <a:cubicBezTo>
                    <a:pt x="299" y="127"/>
                    <a:pt x="299" y="127"/>
                    <a:pt x="299" y="127"/>
                  </a:cubicBezTo>
                  <a:cubicBezTo>
                    <a:pt x="312" y="127"/>
                    <a:pt x="321" y="126"/>
                    <a:pt x="325" y="12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7" y="145"/>
                    <a:pt x="308" y="144"/>
                    <a:pt x="299" y="144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265"/>
                    <a:pt x="272" y="265"/>
                    <a:pt x="272" y="265"/>
                  </a:cubicBezTo>
                  <a:cubicBezTo>
                    <a:pt x="272" y="272"/>
                    <a:pt x="273" y="282"/>
                    <a:pt x="275" y="295"/>
                  </a:cubicBezTo>
                  <a:cubicBezTo>
                    <a:pt x="273" y="286"/>
                    <a:pt x="273" y="287"/>
                    <a:pt x="275" y="299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3" y="292"/>
                    <a:pt x="253" y="281"/>
                    <a:pt x="253" y="265"/>
                  </a:cubicBezTo>
                  <a:cubicBezTo>
                    <a:pt x="253" y="144"/>
                    <a:pt x="253" y="144"/>
                    <a:pt x="253" y="144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197" y="211"/>
                    <a:pt x="173" y="263"/>
                    <a:pt x="128" y="299"/>
                  </a:cubicBezTo>
                  <a:cubicBezTo>
                    <a:pt x="127" y="298"/>
                    <a:pt x="125" y="297"/>
                    <a:pt x="123" y="295"/>
                  </a:cubicBezTo>
                  <a:cubicBezTo>
                    <a:pt x="119" y="293"/>
                    <a:pt x="113" y="290"/>
                    <a:pt x="105" y="286"/>
                  </a:cubicBezTo>
                  <a:close/>
                  <a:moveTo>
                    <a:pt x="199" y="21"/>
                  </a:moveTo>
                  <a:cubicBezTo>
                    <a:pt x="199" y="127"/>
                    <a:pt x="199" y="127"/>
                    <a:pt x="199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21"/>
                    <a:pt x="253" y="21"/>
                    <a:pt x="253" y="21"/>
                  </a:cubicBezTo>
                  <a:lnTo>
                    <a:pt x="199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3"/>
            <p:cNvSpPr>
              <a:spLocks noEditPoints="1"/>
            </p:cNvSpPr>
            <p:nvPr/>
          </p:nvSpPr>
          <p:spPr bwMode="auto">
            <a:xfrm>
              <a:off x="10918825" y="-3108325"/>
              <a:ext cx="1200150" cy="1214438"/>
            </a:xfrm>
            <a:custGeom>
              <a:avLst/>
              <a:gdLst>
                <a:gd name="T0" fmla="*/ 123 w 320"/>
                <a:gd name="T1" fmla="*/ 201 h 324"/>
                <a:gd name="T2" fmla="*/ 45 w 320"/>
                <a:gd name="T3" fmla="*/ 205 h 324"/>
                <a:gd name="T4" fmla="*/ 69 w 320"/>
                <a:gd name="T5" fmla="*/ 184 h 324"/>
                <a:gd name="T6" fmla="*/ 125 w 320"/>
                <a:gd name="T7" fmla="*/ 134 h 324"/>
                <a:gd name="T8" fmla="*/ 159 w 320"/>
                <a:gd name="T9" fmla="*/ 141 h 324"/>
                <a:gd name="T10" fmla="*/ 148 w 320"/>
                <a:gd name="T11" fmla="*/ 160 h 324"/>
                <a:gd name="T12" fmla="*/ 146 w 320"/>
                <a:gd name="T13" fmla="*/ 182 h 324"/>
                <a:gd name="T14" fmla="*/ 242 w 320"/>
                <a:gd name="T15" fmla="*/ 178 h 324"/>
                <a:gd name="T16" fmla="*/ 239 w 320"/>
                <a:gd name="T17" fmla="*/ 205 h 324"/>
                <a:gd name="T18" fmla="*/ 254 w 320"/>
                <a:gd name="T19" fmla="*/ 297 h 324"/>
                <a:gd name="T20" fmla="*/ 297 w 320"/>
                <a:gd name="T21" fmla="*/ 263 h 324"/>
                <a:gd name="T22" fmla="*/ 282 w 320"/>
                <a:gd name="T23" fmla="*/ 315 h 324"/>
                <a:gd name="T24" fmla="*/ 216 w 320"/>
                <a:gd name="T25" fmla="*/ 288 h 324"/>
                <a:gd name="T26" fmla="*/ 145 w 320"/>
                <a:gd name="T27" fmla="*/ 201 h 324"/>
                <a:gd name="T28" fmla="*/ 0 w 320"/>
                <a:gd name="T29" fmla="*/ 301 h 324"/>
                <a:gd name="T30" fmla="*/ 114 w 320"/>
                <a:gd name="T31" fmla="*/ 85 h 324"/>
                <a:gd name="T32" fmla="*/ 136 w 320"/>
                <a:gd name="T33" fmla="*/ 106 h 324"/>
                <a:gd name="T34" fmla="*/ 112 w 320"/>
                <a:gd name="T35" fmla="*/ 116 h 324"/>
                <a:gd name="T36" fmla="*/ 8 w 320"/>
                <a:gd name="T37" fmla="*/ 159 h 324"/>
                <a:gd name="T38" fmla="*/ 25 w 320"/>
                <a:gd name="T39" fmla="*/ 112 h 324"/>
                <a:gd name="T40" fmla="*/ 28 w 320"/>
                <a:gd name="T41" fmla="*/ 77 h 324"/>
                <a:gd name="T42" fmla="*/ 53 w 320"/>
                <a:gd name="T43" fmla="*/ 51 h 324"/>
                <a:gd name="T44" fmla="*/ 123 w 320"/>
                <a:gd name="T45" fmla="*/ 14 h 324"/>
                <a:gd name="T46" fmla="*/ 185 w 320"/>
                <a:gd name="T47" fmla="*/ 39 h 324"/>
                <a:gd name="T48" fmla="*/ 263 w 320"/>
                <a:gd name="T49" fmla="*/ 51 h 324"/>
                <a:gd name="T50" fmla="*/ 292 w 320"/>
                <a:gd name="T51" fmla="*/ 77 h 324"/>
                <a:gd name="T52" fmla="*/ 293 w 320"/>
                <a:gd name="T53" fmla="*/ 110 h 324"/>
                <a:gd name="T54" fmla="*/ 272 w 320"/>
                <a:gd name="T55" fmla="*/ 85 h 324"/>
                <a:gd name="T56" fmla="*/ 47 w 320"/>
                <a:gd name="T57" fmla="*/ 69 h 324"/>
                <a:gd name="T58" fmla="*/ 49 w 320"/>
                <a:gd name="T59" fmla="*/ 103 h 324"/>
                <a:gd name="T60" fmla="*/ 185 w 320"/>
                <a:gd name="T61" fmla="*/ 108 h 324"/>
                <a:gd name="T62" fmla="*/ 299 w 320"/>
                <a:gd name="T63" fmla="*/ 157 h 324"/>
                <a:gd name="T64" fmla="*/ 185 w 320"/>
                <a:gd name="T65" fmla="*/ 10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0" h="324">
                  <a:moveTo>
                    <a:pt x="0" y="301"/>
                  </a:moveTo>
                  <a:cubicBezTo>
                    <a:pt x="72" y="295"/>
                    <a:pt x="113" y="261"/>
                    <a:pt x="123" y="201"/>
                  </a:cubicBezTo>
                  <a:cubicBezTo>
                    <a:pt x="69" y="203"/>
                    <a:pt x="69" y="203"/>
                    <a:pt x="69" y="203"/>
                  </a:cubicBezTo>
                  <a:cubicBezTo>
                    <a:pt x="61" y="203"/>
                    <a:pt x="53" y="204"/>
                    <a:pt x="45" y="205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50" y="184"/>
                    <a:pt x="59" y="184"/>
                    <a:pt x="69" y="184"/>
                  </a:cubicBezTo>
                  <a:cubicBezTo>
                    <a:pt x="125" y="183"/>
                    <a:pt x="125" y="183"/>
                    <a:pt x="125" y="183"/>
                  </a:cubicBezTo>
                  <a:cubicBezTo>
                    <a:pt x="127" y="171"/>
                    <a:pt x="127" y="155"/>
                    <a:pt x="125" y="134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8" y="139"/>
                    <a:pt x="159" y="140"/>
                    <a:pt x="159" y="141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1" y="147"/>
                    <a:pt x="148" y="153"/>
                    <a:pt x="148" y="160"/>
                  </a:cubicBezTo>
                  <a:cubicBezTo>
                    <a:pt x="148" y="163"/>
                    <a:pt x="148" y="166"/>
                    <a:pt x="148" y="171"/>
                  </a:cubicBezTo>
                  <a:cubicBezTo>
                    <a:pt x="147" y="175"/>
                    <a:pt x="146" y="179"/>
                    <a:pt x="146" y="182"/>
                  </a:cubicBezTo>
                  <a:cubicBezTo>
                    <a:pt x="214" y="179"/>
                    <a:pt x="214" y="179"/>
                    <a:pt x="214" y="179"/>
                  </a:cubicBezTo>
                  <a:cubicBezTo>
                    <a:pt x="226" y="179"/>
                    <a:pt x="235" y="179"/>
                    <a:pt x="242" y="178"/>
                  </a:cubicBezTo>
                  <a:cubicBezTo>
                    <a:pt x="242" y="181"/>
                    <a:pt x="241" y="186"/>
                    <a:pt x="240" y="191"/>
                  </a:cubicBezTo>
                  <a:cubicBezTo>
                    <a:pt x="240" y="197"/>
                    <a:pt x="240" y="201"/>
                    <a:pt x="239" y="205"/>
                  </a:cubicBezTo>
                  <a:cubicBezTo>
                    <a:pt x="235" y="285"/>
                    <a:pt x="235" y="285"/>
                    <a:pt x="235" y="285"/>
                  </a:cubicBezTo>
                  <a:cubicBezTo>
                    <a:pt x="233" y="292"/>
                    <a:pt x="239" y="296"/>
                    <a:pt x="254" y="297"/>
                  </a:cubicBezTo>
                  <a:cubicBezTo>
                    <a:pt x="261" y="298"/>
                    <a:pt x="269" y="297"/>
                    <a:pt x="277" y="294"/>
                  </a:cubicBezTo>
                  <a:cubicBezTo>
                    <a:pt x="286" y="294"/>
                    <a:pt x="293" y="284"/>
                    <a:pt x="297" y="263"/>
                  </a:cubicBezTo>
                  <a:cubicBezTo>
                    <a:pt x="305" y="270"/>
                    <a:pt x="312" y="274"/>
                    <a:pt x="320" y="275"/>
                  </a:cubicBezTo>
                  <a:cubicBezTo>
                    <a:pt x="311" y="300"/>
                    <a:pt x="299" y="313"/>
                    <a:pt x="282" y="315"/>
                  </a:cubicBezTo>
                  <a:cubicBezTo>
                    <a:pt x="272" y="316"/>
                    <a:pt x="259" y="316"/>
                    <a:pt x="246" y="316"/>
                  </a:cubicBezTo>
                  <a:cubicBezTo>
                    <a:pt x="223" y="316"/>
                    <a:pt x="213" y="307"/>
                    <a:pt x="216" y="288"/>
                  </a:cubicBezTo>
                  <a:cubicBezTo>
                    <a:pt x="220" y="198"/>
                    <a:pt x="220" y="198"/>
                    <a:pt x="220" y="198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0" y="262"/>
                    <a:pt x="98" y="304"/>
                    <a:pt x="19" y="324"/>
                  </a:cubicBezTo>
                  <a:cubicBezTo>
                    <a:pt x="14" y="315"/>
                    <a:pt x="8" y="308"/>
                    <a:pt x="0" y="301"/>
                  </a:cubicBezTo>
                  <a:close/>
                  <a:moveTo>
                    <a:pt x="8" y="159"/>
                  </a:moveTo>
                  <a:cubicBezTo>
                    <a:pt x="48" y="147"/>
                    <a:pt x="83" y="122"/>
                    <a:pt x="114" y="85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6" y="105"/>
                    <a:pt x="136" y="106"/>
                    <a:pt x="136" y="106"/>
                  </a:cubicBezTo>
                  <a:cubicBezTo>
                    <a:pt x="136" y="106"/>
                    <a:pt x="134" y="107"/>
                    <a:pt x="132" y="108"/>
                  </a:cubicBezTo>
                  <a:cubicBezTo>
                    <a:pt x="125" y="108"/>
                    <a:pt x="119" y="111"/>
                    <a:pt x="112" y="116"/>
                  </a:cubicBezTo>
                  <a:cubicBezTo>
                    <a:pt x="89" y="138"/>
                    <a:pt x="60" y="159"/>
                    <a:pt x="27" y="178"/>
                  </a:cubicBezTo>
                  <a:cubicBezTo>
                    <a:pt x="22" y="170"/>
                    <a:pt x="16" y="164"/>
                    <a:pt x="8" y="159"/>
                  </a:cubicBezTo>
                  <a:close/>
                  <a:moveTo>
                    <a:pt x="50" y="112"/>
                  </a:moveTo>
                  <a:cubicBezTo>
                    <a:pt x="25" y="112"/>
                    <a:pt x="25" y="112"/>
                    <a:pt x="25" y="112"/>
                  </a:cubicBezTo>
                  <a:cubicBezTo>
                    <a:pt x="28" y="101"/>
                    <a:pt x="29" y="92"/>
                    <a:pt x="28" y="85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0"/>
                    <a:pt x="27" y="61"/>
                    <a:pt x="25" y="50"/>
                  </a:cubicBezTo>
                  <a:cubicBezTo>
                    <a:pt x="35" y="51"/>
                    <a:pt x="45" y="51"/>
                    <a:pt x="53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55" y="38"/>
                    <a:pt x="141" y="26"/>
                    <a:pt x="123" y="1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55" y="10"/>
                    <a:pt x="170" y="24"/>
                    <a:pt x="185" y="39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72" y="51"/>
                    <a:pt x="282" y="51"/>
                    <a:pt x="293" y="50"/>
                  </a:cubicBezTo>
                  <a:cubicBezTo>
                    <a:pt x="292" y="62"/>
                    <a:pt x="292" y="71"/>
                    <a:pt x="292" y="77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2" y="91"/>
                    <a:pt x="292" y="99"/>
                    <a:pt x="293" y="110"/>
                  </a:cubicBezTo>
                  <a:cubicBezTo>
                    <a:pt x="270" y="110"/>
                    <a:pt x="270" y="110"/>
                    <a:pt x="270" y="110"/>
                  </a:cubicBezTo>
                  <a:cubicBezTo>
                    <a:pt x="271" y="101"/>
                    <a:pt x="272" y="92"/>
                    <a:pt x="272" y="85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7" y="89"/>
                    <a:pt x="48" y="95"/>
                    <a:pt x="49" y="103"/>
                  </a:cubicBezTo>
                  <a:cubicBezTo>
                    <a:pt x="49" y="106"/>
                    <a:pt x="50" y="110"/>
                    <a:pt x="50" y="112"/>
                  </a:cubicBezTo>
                  <a:close/>
                  <a:moveTo>
                    <a:pt x="185" y="108"/>
                  </a:moveTo>
                  <a:cubicBezTo>
                    <a:pt x="198" y="91"/>
                    <a:pt x="198" y="91"/>
                    <a:pt x="198" y="91"/>
                  </a:cubicBezTo>
                  <a:cubicBezTo>
                    <a:pt x="236" y="111"/>
                    <a:pt x="270" y="133"/>
                    <a:pt x="299" y="157"/>
                  </a:cubicBezTo>
                  <a:cubicBezTo>
                    <a:pt x="284" y="176"/>
                    <a:pt x="284" y="176"/>
                    <a:pt x="284" y="176"/>
                  </a:cubicBezTo>
                  <a:cubicBezTo>
                    <a:pt x="257" y="150"/>
                    <a:pt x="223" y="127"/>
                    <a:pt x="185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44"/>
            <p:cNvSpPr>
              <a:spLocks noEditPoints="1"/>
            </p:cNvSpPr>
            <p:nvPr/>
          </p:nvSpPr>
          <p:spPr bwMode="auto">
            <a:xfrm>
              <a:off x="12280900" y="-3127375"/>
              <a:ext cx="1123950" cy="1219200"/>
            </a:xfrm>
            <a:custGeom>
              <a:avLst/>
              <a:gdLst>
                <a:gd name="T0" fmla="*/ 31 w 300"/>
                <a:gd name="T1" fmla="*/ 26 h 325"/>
                <a:gd name="T2" fmla="*/ 93 w 300"/>
                <a:gd name="T3" fmla="*/ 24 h 325"/>
                <a:gd name="T4" fmla="*/ 91 w 300"/>
                <a:gd name="T5" fmla="*/ 217 h 325"/>
                <a:gd name="T6" fmla="*/ 35 w 300"/>
                <a:gd name="T7" fmla="*/ 240 h 325"/>
                <a:gd name="T8" fmla="*/ 69 w 300"/>
                <a:gd name="T9" fmla="*/ 215 h 325"/>
                <a:gd name="T10" fmla="*/ 66 w 300"/>
                <a:gd name="T11" fmla="*/ 44 h 325"/>
                <a:gd name="T12" fmla="*/ 21 w 300"/>
                <a:gd name="T13" fmla="*/ 293 h 325"/>
                <a:gd name="T14" fmla="*/ 0 w 300"/>
                <a:gd name="T15" fmla="*/ 323 h 325"/>
                <a:gd name="T16" fmla="*/ 1 w 300"/>
                <a:gd name="T17" fmla="*/ 56 h 325"/>
                <a:gd name="T18" fmla="*/ 66 w 300"/>
                <a:gd name="T19" fmla="*/ 306 h 325"/>
                <a:gd name="T20" fmla="*/ 122 w 300"/>
                <a:gd name="T21" fmla="*/ 180 h 325"/>
                <a:gd name="T22" fmla="*/ 93 w 300"/>
                <a:gd name="T23" fmla="*/ 183 h 325"/>
                <a:gd name="T24" fmla="*/ 122 w 300"/>
                <a:gd name="T25" fmla="*/ 162 h 325"/>
                <a:gd name="T26" fmla="*/ 284 w 300"/>
                <a:gd name="T27" fmla="*/ 161 h 325"/>
                <a:gd name="T28" fmla="*/ 254 w 300"/>
                <a:gd name="T29" fmla="*/ 180 h 325"/>
                <a:gd name="T30" fmla="*/ 221 w 300"/>
                <a:gd name="T31" fmla="*/ 282 h 325"/>
                <a:gd name="T32" fmla="*/ 259 w 300"/>
                <a:gd name="T33" fmla="*/ 294 h 325"/>
                <a:gd name="T34" fmla="*/ 300 w 300"/>
                <a:gd name="T35" fmla="*/ 267 h 325"/>
                <a:gd name="T36" fmla="*/ 225 w 300"/>
                <a:gd name="T37" fmla="*/ 313 h 325"/>
                <a:gd name="T38" fmla="*/ 201 w 300"/>
                <a:gd name="T39" fmla="*/ 180 h 325"/>
                <a:gd name="T40" fmla="*/ 87 w 300"/>
                <a:gd name="T41" fmla="*/ 325 h 325"/>
                <a:gd name="T42" fmla="*/ 93 w 300"/>
                <a:gd name="T43" fmla="*/ 47 h 325"/>
                <a:gd name="T44" fmla="*/ 197 w 300"/>
                <a:gd name="T45" fmla="*/ 48 h 325"/>
                <a:gd name="T46" fmla="*/ 176 w 300"/>
                <a:gd name="T47" fmla="*/ 0 h 325"/>
                <a:gd name="T48" fmla="*/ 201 w 300"/>
                <a:gd name="T49" fmla="*/ 48 h 325"/>
                <a:gd name="T50" fmla="*/ 284 w 300"/>
                <a:gd name="T51" fmla="*/ 47 h 325"/>
                <a:gd name="T52" fmla="*/ 281 w 300"/>
                <a:gd name="T53" fmla="*/ 92 h 325"/>
                <a:gd name="T54" fmla="*/ 261 w 300"/>
                <a:gd name="T55" fmla="*/ 120 h 325"/>
                <a:gd name="T56" fmla="*/ 262 w 300"/>
                <a:gd name="T57" fmla="*/ 66 h 325"/>
                <a:gd name="T58" fmla="*/ 115 w 300"/>
                <a:gd name="T59" fmla="*/ 90 h 325"/>
                <a:gd name="T60" fmla="*/ 118 w 300"/>
                <a:gd name="T61" fmla="*/ 121 h 325"/>
                <a:gd name="T62" fmla="*/ 96 w 300"/>
                <a:gd name="T63" fmla="*/ 90 h 325"/>
                <a:gd name="T64" fmla="*/ 93 w 300"/>
                <a:gd name="T65" fmla="*/ 51 h 325"/>
                <a:gd name="T66" fmla="*/ 134 w 300"/>
                <a:gd name="T67" fmla="*/ 124 h 325"/>
                <a:gd name="T68" fmla="*/ 161 w 300"/>
                <a:gd name="T69" fmla="*/ 105 h 325"/>
                <a:gd name="T70" fmla="*/ 243 w 300"/>
                <a:gd name="T71" fmla="*/ 102 h 325"/>
                <a:gd name="T72" fmla="*/ 214 w 300"/>
                <a:gd name="T73" fmla="*/ 121 h 325"/>
                <a:gd name="T74" fmla="*/ 134 w 300"/>
                <a:gd name="T75" fmla="*/ 12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0" h="325">
                  <a:moveTo>
                    <a:pt x="0" y="24"/>
                  </a:moveTo>
                  <a:cubicBezTo>
                    <a:pt x="14" y="25"/>
                    <a:pt x="25" y="26"/>
                    <a:pt x="31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1" y="26"/>
                    <a:pt x="81" y="25"/>
                    <a:pt x="93" y="24"/>
                  </a:cubicBezTo>
                  <a:cubicBezTo>
                    <a:pt x="83" y="62"/>
                    <a:pt x="69" y="100"/>
                    <a:pt x="53" y="139"/>
                  </a:cubicBezTo>
                  <a:cubicBezTo>
                    <a:pt x="76" y="163"/>
                    <a:pt x="89" y="188"/>
                    <a:pt x="91" y="217"/>
                  </a:cubicBezTo>
                  <a:cubicBezTo>
                    <a:pt x="91" y="241"/>
                    <a:pt x="75" y="255"/>
                    <a:pt x="43" y="259"/>
                  </a:cubicBezTo>
                  <a:cubicBezTo>
                    <a:pt x="42" y="254"/>
                    <a:pt x="39" y="248"/>
                    <a:pt x="35" y="240"/>
                  </a:cubicBezTo>
                  <a:cubicBezTo>
                    <a:pt x="34" y="237"/>
                    <a:pt x="33" y="235"/>
                    <a:pt x="32" y="234"/>
                  </a:cubicBezTo>
                  <a:cubicBezTo>
                    <a:pt x="57" y="238"/>
                    <a:pt x="69" y="232"/>
                    <a:pt x="69" y="215"/>
                  </a:cubicBezTo>
                  <a:cubicBezTo>
                    <a:pt x="67" y="191"/>
                    <a:pt x="55" y="166"/>
                    <a:pt x="32" y="142"/>
                  </a:cubicBezTo>
                  <a:cubicBezTo>
                    <a:pt x="48" y="105"/>
                    <a:pt x="59" y="72"/>
                    <a:pt x="66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293"/>
                    <a:pt x="21" y="293"/>
                    <a:pt x="21" y="293"/>
                  </a:cubicBezTo>
                  <a:cubicBezTo>
                    <a:pt x="21" y="302"/>
                    <a:pt x="22" y="312"/>
                    <a:pt x="23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" y="312"/>
                    <a:pt x="1" y="302"/>
                    <a:pt x="1" y="293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46"/>
                    <a:pt x="1" y="35"/>
                    <a:pt x="0" y="24"/>
                  </a:cubicBezTo>
                  <a:close/>
                  <a:moveTo>
                    <a:pt x="66" y="306"/>
                  </a:moveTo>
                  <a:cubicBezTo>
                    <a:pt x="127" y="292"/>
                    <a:pt x="155" y="250"/>
                    <a:pt x="152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17" y="180"/>
                    <a:pt x="109" y="181"/>
                    <a:pt x="97" y="183"/>
                  </a:cubicBezTo>
                  <a:cubicBezTo>
                    <a:pt x="106" y="181"/>
                    <a:pt x="104" y="181"/>
                    <a:pt x="93" y="183"/>
                  </a:cubicBezTo>
                  <a:cubicBezTo>
                    <a:pt x="93" y="161"/>
                    <a:pt x="93" y="161"/>
                    <a:pt x="93" y="161"/>
                  </a:cubicBezTo>
                  <a:cubicBezTo>
                    <a:pt x="104" y="162"/>
                    <a:pt x="114" y="162"/>
                    <a:pt x="122" y="162"/>
                  </a:cubicBezTo>
                  <a:cubicBezTo>
                    <a:pt x="254" y="162"/>
                    <a:pt x="254" y="162"/>
                    <a:pt x="254" y="162"/>
                  </a:cubicBezTo>
                  <a:cubicBezTo>
                    <a:pt x="264" y="162"/>
                    <a:pt x="274" y="162"/>
                    <a:pt x="284" y="161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74" y="181"/>
                    <a:pt x="264" y="180"/>
                    <a:pt x="254" y="180"/>
                  </a:cubicBezTo>
                  <a:cubicBezTo>
                    <a:pt x="221" y="180"/>
                    <a:pt x="221" y="180"/>
                    <a:pt x="221" y="180"/>
                  </a:cubicBezTo>
                  <a:cubicBezTo>
                    <a:pt x="221" y="282"/>
                    <a:pt x="221" y="282"/>
                    <a:pt x="221" y="282"/>
                  </a:cubicBezTo>
                  <a:cubicBezTo>
                    <a:pt x="220" y="289"/>
                    <a:pt x="224" y="293"/>
                    <a:pt x="233" y="294"/>
                  </a:cubicBezTo>
                  <a:cubicBezTo>
                    <a:pt x="242" y="296"/>
                    <a:pt x="250" y="296"/>
                    <a:pt x="259" y="294"/>
                  </a:cubicBezTo>
                  <a:cubicBezTo>
                    <a:pt x="271" y="294"/>
                    <a:pt x="277" y="281"/>
                    <a:pt x="278" y="255"/>
                  </a:cubicBezTo>
                  <a:cubicBezTo>
                    <a:pt x="284" y="260"/>
                    <a:pt x="291" y="264"/>
                    <a:pt x="300" y="267"/>
                  </a:cubicBezTo>
                  <a:cubicBezTo>
                    <a:pt x="293" y="298"/>
                    <a:pt x="280" y="313"/>
                    <a:pt x="261" y="313"/>
                  </a:cubicBezTo>
                  <a:cubicBezTo>
                    <a:pt x="248" y="315"/>
                    <a:pt x="236" y="315"/>
                    <a:pt x="225" y="313"/>
                  </a:cubicBezTo>
                  <a:cubicBezTo>
                    <a:pt x="208" y="311"/>
                    <a:pt x="200" y="303"/>
                    <a:pt x="201" y="287"/>
                  </a:cubicBezTo>
                  <a:cubicBezTo>
                    <a:pt x="201" y="180"/>
                    <a:pt x="201" y="180"/>
                    <a:pt x="201" y="180"/>
                  </a:cubicBezTo>
                  <a:cubicBezTo>
                    <a:pt x="171" y="180"/>
                    <a:pt x="171" y="180"/>
                    <a:pt x="171" y="180"/>
                  </a:cubicBezTo>
                  <a:cubicBezTo>
                    <a:pt x="174" y="251"/>
                    <a:pt x="146" y="299"/>
                    <a:pt x="87" y="325"/>
                  </a:cubicBezTo>
                  <a:cubicBezTo>
                    <a:pt x="81" y="318"/>
                    <a:pt x="74" y="312"/>
                    <a:pt x="66" y="306"/>
                  </a:cubicBezTo>
                  <a:close/>
                  <a:moveTo>
                    <a:pt x="93" y="47"/>
                  </a:moveTo>
                  <a:cubicBezTo>
                    <a:pt x="104" y="48"/>
                    <a:pt x="114" y="48"/>
                    <a:pt x="123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89" y="39"/>
                    <a:pt x="177" y="28"/>
                    <a:pt x="160" y="14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91" y="12"/>
                    <a:pt x="204" y="24"/>
                    <a:pt x="216" y="34"/>
                  </a:cubicBezTo>
                  <a:cubicBezTo>
                    <a:pt x="201" y="48"/>
                    <a:pt x="201" y="48"/>
                    <a:pt x="201" y="48"/>
                  </a:cubicBezTo>
                  <a:cubicBezTo>
                    <a:pt x="252" y="48"/>
                    <a:pt x="252" y="48"/>
                    <a:pt x="252" y="48"/>
                  </a:cubicBezTo>
                  <a:cubicBezTo>
                    <a:pt x="262" y="48"/>
                    <a:pt x="273" y="48"/>
                    <a:pt x="284" y="47"/>
                  </a:cubicBezTo>
                  <a:cubicBezTo>
                    <a:pt x="282" y="58"/>
                    <a:pt x="281" y="68"/>
                    <a:pt x="281" y="78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1" y="101"/>
                    <a:pt x="282" y="110"/>
                    <a:pt x="284" y="120"/>
                  </a:cubicBezTo>
                  <a:cubicBezTo>
                    <a:pt x="261" y="120"/>
                    <a:pt x="261" y="120"/>
                    <a:pt x="261" y="120"/>
                  </a:cubicBezTo>
                  <a:cubicBezTo>
                    <a:pt x="262" y="110"/>
                    <a:pt x="262" y="101"/>
                    <a:pt x="262" y="92"/>
                  </a:cubicBezTo>
                  <a:cubicBezTo>
                    <a:pt x="262" y="66"/>
                    <a:pt x="262" y="66"/>
                    <a:pt x="262" y="66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96"/>
                    <a:pt x="116" y="104"/>
                    <a:pt x="117" y="115"/>
                  </a:cubicBezTo>
                  <a:cubicBezTo>
                    <a:pt x="117" y="117"/>
                    <a:pt x="118" y="120"/>
                    <a:pt x="118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5" y="111"/>
                    <a:pt x="96" y="100"/>
                    <a:pt x="96" y="90"/>
                  </a:cubicBezTo>
                  <a:cubicBezTo>
                    <a:pt x="96" y="75"/>
                    <a:pt x="96" y="75"/>
                    <a:pt x="96" y="75"/>
                  </a:cubicBezTo>
                  <a:cubicBezTo>
                    <a:pt x="96" y="71"/>
                    <a:pt x="95" y="63"/>
                    <a:pt x="93" y="51"/>
                  </a:cubicBezTo>
                  <a:cubicBezTo>
                    <a:pt x="95" y="59"/>
                    <a:pt x="95" y="58"/>
                    <a:pt x="93" y="47"/>
                  </a:cubicBezTo>
                  <a:close/>
                  <a:moveTo>
                    <a:pt x="134" y="124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44" y="104"/>
                    <a:pt x="153" y="105"/>
                    <a:pt x="161" y="105"/>
                  </a:cubicBezTo>
                  <a:cubicBezTo>
                    <a:pt x="214" y="105"/>
                    <a:pt x="214" y="105"/>
                    <a:pt x="214" y="105"/>
                  </a:cubicBezTo>
                  <a:cubicBezTo>
                    <a:pt x="219" y="105"/>
                    <a:pt x="228" y="104"/>
                    <a:pt x="243" y="102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34" y="122"/>
                    <a:pt x="224" y="121"/>
                    <a:pt x="214" y="121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53" y="121"/>
                    <a:pt x="144" y="122"/>
                    <a:pt x="134" y="1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5"/>
            <p:cNvSpPr>
              <a:spLocks noEditPoints="1"/>
            </p:cNvSpPr>
            <p:nvPr/>
          </p:nvSpPr>
          <p:spPr bwMode="auto">
            <a:xfrm>
              <a:off x="4694238" y="-1443038"/>
              <a:ext cx="415925" cy="603250"/>
            </a:xfrm>
            <a:custGeom>
              <a:avLst/>
              <a:gdLst>
                <a:gd name="T0" fmla="*/ 15 w 111"/>
                <a:gd name="T1" fmla="*/ 161 h 161"/>
                <a:gd name="T2" fmla="*/ 0 w 111"/>
                <a:gd name="T3" fmla="*/ 161 h 161"/>
                <a:gd name="T4" fmla="*/ 0 w 111"/>
                <a:gd name="T5" fmla="*/ 0 h 161"/>
                <a:gd name="T6" fmla="*/ 58 w 111"/>
                <a:gd name="T7" fmla="*/ 0 h 161"/>
                <a:gd name="T8" fmla="*/ 111 w 111"/>
                <a:gd name="T9" fmla="*/ 45 h 161"/>
                <a:gd name="T10" fmla="*/ 50 w 111"/>
                <a:gd name="T11" fmla="*/ 90 h 161"/>
                <a:gd name="T12" fmla="*/ 15 w 111"/>
                <a:gd name="T13" fmla="*/ 90 h 161"/>
                <a:gd name="T14" fmla="*/ 15 w 111"/>
                <a:gd name="T15" fmla="*/ 161 h 161"/>
                <a:gd name="T16" fmla="*/ 15 w 111"/>
                <a:gd name="T17" fmla="*/ 77 h 161"/>
                <a:gd name="T18" fmla="*/ 50 w 111"/>
                <a:gd name="T19" fmla="*/ 77 h 161"/>
                <a:gd name="T20" fmla="*/ 96 w 111"/>
                <a:gd name="T21" fmla="*/ 44 h 161"/>
                <a:gd name="T22" fmla="*/ 54 w 111"/>
                <a:gd name="T23" fmla="*/ 13 h 161"/>
                <a:gd name="T24" fmla="*/ 15 w 111"/>
                <a:gd name="T25" fmla="*/ 13 h 161"/>
                <a:gd name="T26" fmla="*/ 15 w 111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4" y="0"/>
                    <a:pt x="111" y="15"/>
                    <a:pt x="111" y="45"/>
                  </a:cubicBezTo>
                  <a:cubicBezTo>
                    <a:pt x="110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7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6"/>
            <p:cNvSpPr>
              <a:spLocks noEditPoints="1"/>
            </p:cNvSpPr>
            <p:nvPr/>
          </p:nvSpPr>
          <p:spPr bwMode="auto">
            <a:xfrm>
              <a:off x="5203825" y="-1443038"/>
              <a:ext cx="420688" cy="603250"/>
            </a:xfrm>
            <a:custGeom>
              <a:avLst/>
              <a:gdLst>
                <a:gd name="T0" fmla="*/ 15 w 112"/>
                <a:gd name="T1" fmla="*/ 161 h 161"/>
                <a:gd name="T2" fmla="*/ 0 w 112"/>
                <a:gd name="T3" fmla="*/ 161 h 161"/>
                <a:gd name="T4" fmla="*/ 0 w 112"/>
                <a:gd name="T5" fmla="*/ 0 h 161"/>
                <a:gd name="T6" fmla="*/ 59 w 112"/>
                <a:gd name="T7" fmla="*/ 0 h 161"/>
                <a:gd name="T8" fmla="*/ 111 w 112"/>
                <a:gd name="T9" fmla="*/ 45 h 161"/>
                <a:gd name="T10" fmla="*/ 50 w 112"/>
                <a:gd name="T11" fmla="*/ 90 h 161"/>
                <a:gd name="T12" fmla="*/ 15 w 112"/>
                <a:gd name="T13" fmla="*/ 90 h 161"/>
                <a:gd name="T14" fmla="*/ 15 w 112"/>
                <a:gd name="T15" fmla="*/ 161 h 161"/>
                <a:gd name="T16" fmla="*/ 15 w 112"/>
                <a:gd name="T17" fmla="*/ 77 h 161"/>
                <a:gd name="T18" fmla="*/ 50 w 112"/>
                <a:gd name="T19" fmla="*/ 77 h 161"/>
                <a:gd name="T20" fmla="*/ 96 w 112"/>
                <a:gd name="T21" fmla="*/ 44 h 161"/>
                <a:gd name="T22" fmla="*/ 54 w 112"/>
                <a:gd name="T23" fmla="*/ 13 h 161"/>
                <a:gd name="T24" fmla="*/ 15 w 112"/>
                <a:gd name="T25" fmla="*/ 13 h 161"/>
                <a:gd name="T26" fmla="*/ 15 w 112"/>
                <a:gd name="T27" fmla="*/ 7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61">
                  <a:moveTo>
                    <a:pt x="15" y="161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4" y="0"/>
                    <a:pt x="112" y="15"/>
                    <a:pt x="111" y="45"/>
                  </a:cubicBezTo>
                  <a:cubicBezTo>
                    <a:pt x="111" y="74"/>
                    <a:pt x="90" y="89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161"/>
                  </a:lnTo>
                  <a:close/>
                  <a:moveTo>
                    <a:pt x="15" y="77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82" y="78"/>
                    <a:pt x="98" y="67"/>
                    <a:pt x="96" y="44"/>
                  </a:cubicBezTo>
                  <a:cubicBezTo>
                    <a:pt x="96" y="23"/>
                    <a:pt x="82" y="13"/>
                    <a:pt x="54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7"/>
            <p:cNvSpPr>
              <a:spLocks/>
            </p:cNvSpPr>
            <p:nvPr/>
          </p:nvSpPr>
          <p:spPr bwMode="auto">
            <a:xfrm>
              <a:off x="56657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6 w 276"/>
                <a:gd name="T9" fmla="*/ 30 h 380"/>
                <a:gd name="T10" fmla="*/ 156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6" y="30"/>
                  </a:lnTo>
                  <a:lnTo>
                    <a:pt x="156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8"/>
            <p:cNvSpPr>
              <a:spLocks/>
            </p:cNvSpPr>
            <p:nvPr/>
          </p:nvSpPr>
          <p:spPr bwMode="auto">
            <a:xfrm>
              <a:off x="6389688" y="-1458913"/>
              <a:ext cx="523875" cy="630238"/>
            </a:xfrm>
            <a:custGeom>
              <a:avLst/>
              <a:gdLst>
                <a:gd name="T0" fmla="*/ 137 w 140"/>
                <a:gd name="T1" fmla="*/ 50 h 168"/>
                <a:gd name="T2" fmla="*/ 123 w 140"/>
                <a:gd name="T3" fmla="*/ 50 h 168"/>
                <a:gd name="T4" fmla="*/ 71 w 140"/>
                <a:gd name="T5" fmla="*/ 13 h 168"/>
                <a:gd name="T6" fmla="*/ 16 w 140"/>
                <a:gd name="T7" fmla="*/ 84 h 168"/>
                <a:gd name="T8" fmla="*/ 73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3" y="50"/>
                    <a:pt x="123" y="50"/>
                    <a:pt x="123" y="50"/>
                  </a:cubicBezTo>
                  <a:cubicBezTo>
                    <a:pt x="117" y="25"/>
                    <a:pt x="100" y="12"/>
                    <a:pt x="71" y="13"/>
                  </a:cubicBezTo>
                  <a:cubicBezTo>
                    <a:pt x="36" y="14"/>
                    <a:pt x="18" y="37"/>
                    <a:pt x="16" y="84"/>
                  </a:cubicBezTo>
                  <a:cubicBezTo>
                    <a:pt x="16" y="131"/>
                    <a:pt x="35" y="156"/>
                    <a:pt x="73" y="156"/>
                  </a:cubicBezTo>
                  <a:cubicBezTo>
                    <a:pt x="99" y="156"/>
                    <a:pt x="116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1" y="149"/>
                    <a:pt x="107" y="168"/>
                    <a:pt x="70" y="168"/>
                  </a:cubicBezTo>
                  <a:cubicBezTo>
                    <a:pt x="25" y="166"/>
                    <a:pt x="2" y="139"/>
                    <a:pt x="0" y="84"/>
                  </a:cubicBezTo>
                  <a:cubicBezTo>
                    <a:pt x="1" y="28"/>
                    <a:pt x="26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9"/>
            <p:cNvSpPr>
              <a:spLocks/>
            </p:cNvSpPr>
            <p:nvPr/>
          </p:nvSpPr>
          <p:spPr bwMode="auto">
            <a:xfrm>
              <a:off x="7018338" y="-1443038"/>
              <a:ext cx="473075" cy="603250"/>
            </a:xfrm>
            <a:custGeom>
              <a:avLst/>
              <a:gdLst>
                <a:gd name="T0" fmla="*/ 38 w 298"/>
                <a:gd name="T1" fmla="*/ 380 h 380"/>
                <a:gd name="T2" fmla="*/ 0 w 298"/>
                <a:gd name="T3" fmla="*/ 380 h 380"/>
                <a:gd name="T4" fmla="*/ 0 w 298"/>
                <a:gd name="T5" fmla="*/ 0 h 380"/>
                <a:gd name="T6" fmla="*/ 38 w 298"/>
                <a:gd name="T7" fmla="*/ 0 h 380"/>
                <a:gd name="T8" fmla="*/ 38 w 298"/>
                <a:gd name="T9" fmla="*/ 163 h 380"/>
                <a:gd name="T10" fmla="*/ 263 w 298"/>
                <a:gd name="T11" fmla="*/ 163 h 380"/>
                <a:gd name="T12" fmla="*/ 263 w 298"/>
                <a:gd name="T13" fmla="*/ 0 h 380"/>
                <a:gd name="T14" fmla="*/ 298 w 298"/>
                <a:gd name="T15" fmla="*/ 0 h 380"/>
                <a:gd name="T16" fmla="*/ 298 w 298"/>
                <a:gd name="T17" fmla="*/ 380 h 380"/>
                <a:gd name="T18" fmla="*/ 263 w 298"/>
                <a:gd name="T19" fmla="*/ 380 h 380"/>
                <a:gd name="T20" fmla="*/ 263 w 298"/>
                <a:gd name="T21" fmla="*/ 193 h 380"/>
                <a:gd name="T22" fmla="*/ 38 w 298"/>
                <a:gd name="T23" fmla="*/ 193 h 380"/>
                <a:gd name="T24" fmla="*/ 38 w 298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380">
                  <a:moveTo>
                    <a:pt x="38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63"/>
                  </a:lnTo>
                  <a:lnTo>
                    <a:pt x="263" y="163"/>
                  </a:lnTo>
                  <a:lnTo>
                    <a:pt x="263" y="0"/>
                  </a:lnTo>
                  <a:lnTo>
                    <a:pt x="298" y="0"/>
                  </a:lnTo>
                  <a:lnTo>
                    <a:pt x="298" y="380"/>
                  </a:lnTo>
                  <a:lnTo>
                    <a:pt x="263" y="380"/>
                  </a:lnTo>
                  <a:lnTo>
                    <a:pt x="263" y="193"/>
                  </a:lnTo>
                  <a:lnTo>
                    <a:pt x="38" y="193"/>
                  </a:lnTo>
                  <a:lnTo>
                    <a:pt x="38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0"/>
            <p:cNvSpPr>
              <a:spLocks noEditPoints="1"/>
            </p:cNvSpPr>
            <p:nvPr/>
          </p:nvSpPr>
          <p:spPr bwMode="auto">
            <a:xfrm>
              <a:off x="7570788" y="-1443038"/>
              <a:ext cx="534988" cy="603250"/>
            </a:xfrm>
            <a:custGeom>
              <a:avLst/>
              <a:gdLst>
                <a:gd name="T0" fmla="*/ 37 w 337"/>
                <a:gd name="T1" fmla="*/ 380 h 380"/>
                <a:gd name="T2" fmla="*/ 0 w 337"/>
                <a:gd name="T3" fmla="*/ 380 h 380"/>
                <a:gd name="T4" fmla="*/ 148 w 337"/>
                <a:gd name="T5" fmla="*/ 0 h 380"/>
                <a:gd name="T6" fmla="*/ 191 w 337"/>
                <a:gd name="T7" fmla="*/ 0 h 380"/>
                <a:gd name="T8" fmla="*/ 337 w 337"/>
                <a:gd name="T9" fmla="*/ 380 h 380"/>
                <a:gd name="T10" fmla="*/ 300 w 337"/>
                <a:gd name="T11" fmla="*/ 380 h 380"/>
                <a:gd name="T12" fmla="*/ 255 w 337"/>
                <a:gd name="T13" fmla="*/ 259 h 380"/>
                <a:gd name="T14" fmla="*/ 82 w 337"/>
                <a:gd name="T15" fmla="*/ 259 h 380"/>
                <a:gd name="T16" fmla="*/ 37 w 337"/>
                <a:gd name="T17" fmla="*/ 380 h 380"/>
                <a:gd name="T18" fmla="*/ 170 w 337"/>
                <a:gd name="T19" fmla="*/ 30 h 380"/>
                <a:gd name="T20" fmla="*/ 92 w 337"/>
                <a:gd name="T21" fmla="*/ 229 h 380"/>
                <a:gd name="T22" fmla="*/ 243 w 337"/>
                <a:gd name="T23" fmla="*/ 229 h 380"/>
                <a:gd name="T24" fmla="*/ 170 w 337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7" h="380">
                  <a:moveTo>
                    <a:pt x="37" y="380"/>
                  </a:moveTo>
                  <a:lnTo>
                    <a:pt x="0" y="380"/>
                  </a:lnTo>
                  <a:lnTo>
                    <a:pt x="148" y="0"/>
                  </a:lnTo>
                  <a:lnTo>
                    <a:pt x="191" y="0"/>
                  </a:lnTo>
                  <a:lnTo>
                    <a:pt x="337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2" y="259"/>
                  </a:lnTo>
                  <a:lnTo>
                    <a:pt x="37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51"/>
            <p:cNvSpPr>
              <a:spLocks noEditPoints="1"/>
            </p:cNvSpPr>
            <p:nvPr/>
          </p:nvSpPr>
          <p:spPr bwMode="auto">
            <a:xfrm>
              <a:off x="8181975" y="-1443038"/>
              <a:ext cx="449263" cy="603250"/>
            </a:xfrm>
            <a:custGeom>
              <a:avLst/>
              <a:gdLst>
                <a:gd name="T0" fmla="*/ 64 w 120"/>
                <a:gd name="T1" fmla="*/ 87 h 161"/>
                <a:gd name="T2" fmla="*/ 16 w 120"/>
                <a:gd name="T3" fmla="*/ 87 h 161"/>
                <a:gd name="T4" fmla="*/ 16 w 120"/>
                <a:gd name="T5" fmla="*/ 161 h 161"/>
                <a:gd name="T6" fmla="*/ 0 w 120"/>
                <a:gd name="T7" fmla="*/ 161 h 161"/>
                <a:gd name="T8" fmla="*/ 0 w 120"/>
                <a:gd name="T9" fmla="*/ 0 h 161"/>
                <a:gd name="T10" fmla="*/ 64 w 120"/>
                <a:gd name="T11" fmla="*/ 0 h 161"/>
                <a:gd name="T12" fmla="*/ 118 w 120"/>
                <a:gd name="T13" fmla="*/ 42 h 161"/>
                <a:gd name="T14" fmla="*/ 92 w 120"/>
                <a:gd name="T15" fmla="*/ 81 h 161"/>
                <a:gd name="T16" fmla="*/ 113 w 120"/>
                <a:gd name="T17" fmla="*/ 125 h 161"/>
                <a:gd name="T18" fmla="*/ 120 w 120"/>
                <a:gd name="T19" fmla="*/ 159 h 161"/>
                <a:gd name="T20" fmla="*/ 120 w 120"/>
                <a:gd name="T21" fmla="*/ 161 h 161"/>
                <a:gd name="T22" fmla="*/ 102 w 120"/>
                <a:gd name="T23" fmla="*/ 161 h 161"/>
                <a:gd name="T24" fmla="*/ 97 w 120"/>
                <a:gd name="T25" fmla="*/ 127 h 161"/>
                <a:gd name="T26" fmla="*/ 95 w 120"/>
                <a:gd name="T27" fmla="*/ 108 h 161"/>
                <a:gd name="T28" fmla="*/ 64 w 120"/>
                <a:gd name="T29" fmla="*/ 87 h 161"/>
                <a:gd name="T30" fmla="*/ 16 w 120"/>
                <a:gd name="T31" fmla="*/ 74 h 161"/>
                <a:gd name="T32" fmla="*/ 63 w 120"/>
                <a:gd name="T33" fmla="*/ 74 h 161"/>
                <a:gd name="T34" fmla="*/ 103 w 120"/>
                <a:gd name="T35" fmla="*/ 43 h 161"/>
                <a:gd name="T36" fmla="*/ 64 w 120"/>
                <a:gd name="T37" fmla="*/ 13 h 161"/>
                <a:gd name="T38" fmla="*/ 16 w 120"/>
                <a:gd name="T39" fmla="*/ 13 h 161"/>
                <a:gd name="T40" fmla="*/ 16 w 120"/>
                <a:gd name="T41" fmla="*/ 7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61">
                  <a:moveTo>
                    <a:pt x="64" y="87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00" y="0"/>
                    <a:pt x="118" y="14"/>
                    <a:pt x="118" y="42"/>
                  </a:cubicBezTo>
                  <a:cubicBezTo>
                    <a:pt x="119" y="61"/>
                    <a:pt x="110" y="74"/>
                    <a:pt x="92" y="81"/>
                  </a:cubicBezTo>
                  <a:cubicBezTo>
                    <a:pt x="106" y="86"/>
                    <a:pt x="113" y="101"/>
                    <a:pt x="113" y="125"/>
                  </a:cubicBezTo>
                  <a:cubicBezTo>
                    <a:pt x="113" y="147"/>
                    <a:pt x="116" y="159"/>
                    <a:pt x="120" y="159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100" y="156"/>
                    <a:pt x="98" y="145"/>
                    <a:pt x="97" y="127"/>
                  </a:cubicBezTo>
                  <a:cubicBezTo>
                    <a:pt x="96" y="117"/>
                    <a:pt x="96" y="110"/>
                    <a:pt x="95" y="108"/>
                  </a:cubicBezTo>
                  <a:cubicBezTo>
                    <a:pt x="93" y="94"/>
                    <a:pt x="82" y="87"/>
                    <a:pt x="64" y="87"/>
                  </a:cubicBezTo>
                  <a:close/>
                  <a:moveTo>
                    <a:pt x="16" y="74"/>
                  </a:moveTo>
                  <a:cubicBezTo>
                    <a:pt x="63" y="74"/>
                    <a:pt x="63" y="74"/>
                    <a:pt x="63" y="74"/>
                  </a:cubicBezTo>
                  <a:cubicBezTo>
                    <a:pt x="89" y="74"/>
                    <a:pt x="102" y="63"/>
                    <a:pt x="103" y="43"/>
                  </a:cubicBezTo>
                  <a:cubicBezTo>
                    <a:pt x="103" y="23"/>
                    <a:pt x="90" y="13"/>
                    <a:pt x="64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52"/>
            <p:cNvSpPr>
              <a:spLocks/>
            </p:cNvSpPr>
            <p:nvPr/>
          </p:nvSpPr>
          <p:spPr bwMode="auto">
            <a:xfrm>
              <a:off x="8688388" y="-1443038"/>
              <a:ext cx="438150" cy="603250"/>
            </a:xfrm>
            <a:custGeom>
              <a:avLst/>
              <a:gdLst>
                <a:gd name="T0" fmla="*/ 0 w 276"/>
                <a:gd name="T1" fmla="*/ 30 h 380"/>
                <a:gd name="T2" fmla="*/ 0 w 276"/>
                <a:gd name="T3" fmla="*/ 0 h 380"/>
                <a:gd name="T4" fmla="*/ 276 w 276"/>
                <a:gd name="T5" fmla="*/ 0 h 380"/>
                <a:gd name="T6" fmla="*/ 276 w 276"/>
                <a:gd name="T7" fmla="*/ 30 h 380"/>
                <a:gd name="T8" fmla="*/ 155 w 276"/>
                <a:gd name="T9" fmla="*/ 30 h 380"/>
                <a:gd name="T10" fmla="*/ 155 w 276"/>
                <a:gd name="T11" fmla="*/ 380 h 380"/>
                <a:gd name="T12" fmla="*/ 118 w 276"/>
                <a:gd name="T13" fmla="*/ 380 h 380"/>
                <a:gd name="T14" fmla="*/ 118 w 276"/>
                <a:gd name="T15" fmla="*/ 30 h 380"/>
                <a:gd name="T16" fmla="*/ 0 w 276"/>
                <a:gd name="T17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6" h="380">
                  <a:moveTo>
                    <a:pt x="0" y="3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30"/>
                  </a:lnTo>
                  <a:lnTo>
                    <a:pt x="155" y="30"/>
                  </a:lnTo>
                  <a:lnTo>
                    <a:pt x="155" y="380"/>
                  </a:lnTo>
                  <a:lnTo>
                    <a:pt x="118" y="380"/>
                  </a:lnTo>
                  <a:lnTo>
                    <a:pt x="118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3"/>
            <p:cNvSpPr>
              <a:spLocks noEditPoints="1"/>
            </p:cNvSpPr>
            <p:nvPr/>
          </p:nvSpPr>
          <p:spPr bwMode="auto">
            <a:xfrm>
              <a:off x="9385300" y="-1443038"/>
              <a:ext cx="536575" cy="603250"/>
            </a:xfrm>
            <a:custGeom>
              <a:avLst/>
              <a:gdLst>
                <a:gd name="T0" fmla="*/ 38 w 338"/>
                <a:gd name="T1" fmla="*/ 380 h 380"/>
                <a:gd name="T2" fmla="*/ 0 w 338"/>
                <a:gd name="T3" fmla="*/ 380 h 380"/>
                <a:gd name="T4" fmla="*/ 149 w 338"/>
                <a:gd name="T5" fmla="*/ 0 h 380"/>
                <a:gd name="T6" fmla="*/ 189 w 338"/>
                <a:gd name="T7" fmla="*/ 0 h 380"/>
                <a:gd name="T8" fmla="*/ 338 w 338"/>
                <a:gd name="T9" fmla="*/ 380 h 380"/>
                <a:gd name="T10" fmla="*/ 300 w 338"/>
                <a:gd name="T11" fmla="*/ 380 h 380"/>
                <a:gd name="T12" fmla="*/ 255 w 338"/>
                <a:gd name="T13" fmla="*/ 259 h 380"/>
                <a:gd name="T14" fmla="*/ 83 w 338"/>
                <a:gd name="T15" fmla="*/ 259 h 380"/>
                <a:gd name="T16" fmla="*/ 38 w 338"/>
                <a:gd name="T17" fmla="*/ 380 h 380"/>
                <a:gd name="T18" fmla="*/ 170 w 338"/>
                <a:gd name="T19" fmla="*/ 30 h 380"/>
                <a:gd name="T20" fmla="*/ 92 w 338"/>
                <a:gd name="T21" fmla="*/ 229 h 380"/>
                <a:gd name="T22" fmla="*/ 243 w 338"/>
                <a:gd name="T23" fmla="*/ 229 h 380"/>
                <a:gd name="T24" fmla="*/ 170 w 338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80">
                  <a:moveTo>
                    <a:pt x="38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8" y="380"/>
                  </a:lnTo>
                  <a:lnTo>
                    <a:pt x="300" y="380"/>
                  </a:lnTo>
                  <a:lnTo>
                    <a:pt x="255" y="259"/>
                  </a:lnTo>
                  <a:lnTo>
                    <a:pt x="83" y="259"/>
                  </a:lnTo>
                  <a:lnTo>
                    <a:pt x="38" y="380"/>
                  </a:lnTo>
                  <a:close/>
                  <a:moveTo>
                    <a:pt x="170" y="30"/>
                  </a:moveTo>
                  <a:lnTo>
                    <a:pt x="92" y="229"/>
                  </a:lnTo>
                  <a:lnTo>
                    <a:pt x="243" y="229"/>
                  </a:lnTo>
                  <a:lnTo>
                    <a:pt x="170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54"/>
            <p:cNvSpPr>
              <a:spLocks/>
            </p:cNvSpPr>
            <p:nvPr/>
          </p:nvSpPr>
          <p:spPr bwMode="auto">
            <a:xfrm>
              <a:off x="9969500" y="-1458913"/>
              <a:ext cx="525463" cy="630238"/>
            </a:xfrm>
            <a:custGeom>
              <a:avLst/>
              <a:gdLst>
                <a:gd name="T0" fmla="*/ 137 w 140"/>
                <a:gd name="T1" fmla="*/ 50 h 168"/>
                <a:gd name="T2" fmla="*/ 122 w 140"/>
                <a:gd name="T3" fmla="*/ 50 h 168"/>
                <a:gd name="T4" fmla="*/ 71 w 140"/>
                <a:gd name="T5" fmla="*/ 13 h 168"/>
                <a:gd name="T6" fmla="*/ 15 w 140"/>
                <a:gd name="T7" fmla="*/ 84 h 168"/>
                <a:gd name="T8" fmla="*/ 72 w 140"/>
                <a:gd name="T9" fmla="*/ 156 h 168"/>
                <a:gd name="T10" fmla="*/ 123 w 140"/>
                <a:gd name="T11" fmla="*/ 112 h 168"/>
                <a:gd name="T12" fmla="*/ 140 w 140"/>
                <a:gd name="T13" fmla="*/ 112 h 168"/>
                <a:gd name="T14" fmla="*/ 70 w 140"/>
                <a:gd name="T15" fmla="*/ 168 h 168"/>
                <a:gd name="T16" fmla="*/ 0 w 140"/>
                <a:gd name="T17" fmla="*/ 84 h 168"/>
                <a:gd name="T18" fmla="*/ 75 w 140"/>
                <a:gd name="T19" fmla="*/ 0 h 168"/>
                <a:gd name="T20" fmla="*/ 137 w 140"/>
                <a:gd name="T21" fmla="*/ 5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68">
                  <a:moveTo>
                    <a:pt x="137" y="50"/>
                  </a:moveTo>
                  <a:cubicBezTo>
                    <a:pt x="122" y="50"/>
                    <a:pt x="122" y="50"/>
                    <a:pt x="122" y="50"/>
                  </a:cubicBezTo>
                  <a:cubicBezTo>
                    <a:pt x="116" y="25"/>
                    <a:pt x="99" y="12"/>
                    <a:pt x="71" y="13"/>
                  </a:cubicBezTo>
                  <a:cubicBezTo>
                    <a:pt x="36" y="14"/>
                    <a:pt x="17" y="37"/>
                    <a:pt x="15" y="84"/>
                  </a:cubicBezTo>
                  <a:cubicBezTo>
                    <a:pt x="16" y="131"/>
                    <a:pt x="35" y="156"/>
                    <a:pt x="72" y="156"/>
                  </a:cubicBezTo>
                  <a:cubicBezTo>
                    <a:pt x="99" y="156"/>
                    <a:pt x="115" y="141"/>
                    <a:pt x="123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0" y="149"/>
                    <a:pt x="107" y="168"/>
                    <a:pt x="70" y="168"/>
                  </a:cubicBezTo>
                  <a:cubicBezTo>
                    <a:pt x="25" y="166"/>
                    <a:pt x="1" y="139"/>
                    <a:pt x="0" y="84"/>
                  </a:cubicBezTo>
                  <a:cubicBezTo>
                    <a:pt x="0" y="28"/>
                    <a:pt x="25" y="0"/>
                    <a:pt x="75" y="0"/>
                  </a:cubicBezTo>
                  <a:cubicBezTo>
                    <a:pt x="111" y="1"/>
                    <a:pt x="132" y="18"/>
                    <a:pt x="137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5"/>
            <p:cNvSpPr>
              <a:spLocks noEditPoints="1"/>
            </p:cNvSpPr>
            <p:nvPr/>
          </p:nvSpPr>
          <p:spPr bwMode="auto">
            <a:xfrm>
              <a:off x="10547350" y="-1443038"/>
              <a:ext cx="533400" cy="603250"/>
            </a:xfrm>
            <a:custGeom>
              <a:avLst/>
              <a:gdLst>
                <a:gd name="T0" fmla="*/ 36 w 336"/>
                <a:gd name="T1" fmla="*/ 380 h 380"/>
                <a:gd name="T2" fmla="*/ 0 w 336"/>
                <a:gd name="T3" fmla="*/ 380 h 380"/>
                <a:gd name="T4" fmla="*/ 149 w 336"/>
                <a:gd name="T5" fmla="*/ 0 h 380"/>
                <a:gd name="T6" fmla="*/ 189 w 336"/>
                <a:gd name="T7" fmla="*/ 0 h 380"/>
                <a:gd name="T8" fmla="*/ 336 w 336"/>
                <a:gd name="T9" fmla="*/ 380 h 380"/>
                <a:gd name="T10" fmla="*/ 300 w 336"/>
                <a:gd name="T11" fmla="*/ 380 h 380"/>
                <a:gd name="T12" fmla="*/ 253 w 336"/>
                <a:gd name="T13" fmla="*/ 259 h 380"/>
                <a:gd name="T14" fmla="*/ 83 w 336"/>
                <a:gd name="T15" fmla="*/ 259 h 380"/>
                <a:gd name="T16" fmla="*/ 36 w 336"/>
                <a:gd name="T17" fmla="*/ 380 h 380"/>
                <a:gd name="T18" fmla="*/ 168 w 336"/>
                <a:gd name="T19" fmla="*/ 30 h 380"/>
                <a:gd name="T20" fmla="*/ 92 w 336"/>
                <a:gd name="T21" fmla="*/ 229 h 380"/>
                <a:gd name="T22" fmla="*/ 244 w 336"/>
                <a:gd name="T23" fmla="*/ 229 h 380"/>
                <a:gd name="T24" fmla="*/ 168 w 336"/>
                <a:gd name="T25" fmla="*/ 3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380">
                  <a:moveTo>
                    <a:pt x="36" y="380"/>
                  </a:moveTo>
                  <a:lnTo>
                    <a:pt x="0" y="380"/>
                  </a:lnTo>
                  <a:lnTo>
                    <a:pt x="149" y="0"/>
                  </a:lnTo>
                  <a:lnTo>
                    <a:pt x="189" y="0"/>
                  </a:lnTo>
                  <a:lnTo>
                    <a:pt x="336" y="380"/>
                  </a:lnTo>
                  <a:lnTo>
                    <a:pt x="300" y="380"/>
                  </a:lnTo>
                  <a:lnTo>
                    <a:pt x="253" y="259"/>
                  </a:lnTo>
                  <a:lnTo>
                    <a:pt x="83" y="259"/>
                  </a:lnTo>
                  <a:lnTo>
                    <a:pt x="36" y="380"/>
                  </a:lnTo>
                  <a:close/>
                  <a:moveTo>
                    <a:pt x="168" y="30"/>
                  </a:moveTo>
                  <a:lnTo>
                    <a:pt x="92" y="229"/>
                  </a:lnTo>
                  <a:lnTo>
                    <a:pt x="244" y="229"/>
                  </a:lnTo>
                  <a:lnTo>
                    <a:pt x="16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6"/>
            <p:cNvSpPr>
              <a:spLocks noEditPoints="1"/>
            </p:cNvSpPr>
            <p:nvPr/>
          </p:nvSpPr>
          <p:spPr bwMode="auto">
            <a:xfrm>
              <a:off x="11158538" y="-1447800"/>
              <a:ext cx="495300" cy="608013"/>
            </a:xfrm>
            <a:custGeom>
              <a:avLst/>
              <a:gdLst>
                <a:gd name="T0" fmla="*/ 55 w 132"/>
                <a:gd name="T1" fmla="*/ 162 h 162"/>
                <a:gd name="T2" fmla="*/ 0 w 132"/>
                <a:gd name="T3" fmla="*/ 162 h 162"/>
                <a:gd name="T4" fmla="*/ 0 w 132"/>
                <a:gd name="T5" fmla="*/ 1 h 162"/>
                <a:gd name="T6" fmla="*/ 55 w 132"/>
                <a:gd name="T7" fmla="*/ 1 h 162"/>
                <a:gd name="T8" fmla="*/ 105 w 132"/>
                <a:gd name="T9" fmla="*/ 13 h 162"/>
                <a:gd name="T10" fmla="*/ 132 w 132"/>
                <a:gd name="T11" fmla="*/ 81 h 162"/>
                <a:gd name="T12" fmla="*/ 112 w 132"/>
                <a:gd name="T13" fmla="*/ 142 h 162"/>
                <a:gd name="T14" fmla="*/ 55 w 132"/>
                <a:gd name="T15" fmla="*/ 162 h 162"/>
                <a:gd name="T16" fmla="*/ 15 w 132"/>
                <a:gd name="T17" fmla="*/ 14 h 162"/>
                <a:gd name="T18" fmla="*/ 15 w 132"/>
                <a:gd name="T19" fmla="*/ 149 h 162"/>
                <a:gd name="T20" fmla="*/ 52 w 132"/>
                <a:gd name="T21" fmla="*/ 149 h 162"/>
                <a:gd name="T22" fmla="*/ 90 w 132"/>
                <a:gd name="T23" fmla="*/ 142 h 162"/>
                <a:gd name="T24" fmla="*/ 117 w 132"/>
                <a:gd name="T25" fmla="*/ 81 h 162"/>
                <a:gd name="T26" fmla="*/ 89 w 132"/>
                <a:gd name="T27" fmla="*/ 19 h 162"/>
                <a:gd name="T28" fmla="*/ 52 w 132"/>
                <a:gd name="T29" fmla="*/ 14 h 162"/>
                <a:gd name="T30" fmla="*/ 15 w 132"/>
                <a:gd name="T31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2">
                  <a:moveTo>
                    <a:pt x="55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77" y="0"/>
                    <a:pt x="94" y="4"/>
                    <a:pt x="105" y="13"/>
                  </a:cubicBezTo>
                  <a:cubicBezTo>
                    <a:pt x="122" y="25"/>
                    <a:pt x="131" y="48"/>
                    <a:pt x="132" y="81"/>
                  </a:cubicBezTo>
                  <a:cubicBezTo>
                    <a:pt x="132" y="108"/>
                    <a:pt x="125" y="128"/>
                    <a:pt x="112" y="142"/>
                  </a:cubicBezTo>
                  <a:cubicBezTo>
                    <a:pt x="100" y="155"/>
                    <a:pt x="81" y="162"/>
                    <a:pt x="55" y="162"/>
                  </a:cubicBezTo>
                  <a:close/>
                  <a:moveTo>
                    <a:pt x="15" y="14"/>
                  </a:moveTo>
                  <a:cubicBezTo>
                    <a:pt x="15" y="149"/>
                    <a:pt x="15" y="149"/>
                    <a:pt x="15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68" y="149"/>
                    <a:pt x="80" y="146"/>
                    <a:pt x="90" y="142"/>
                  </a:cubicBezTo>
                  <a:cubicBezTo>
                    <a:pt x="108" y="132"/>
                    <a:pt x="117" y="112"/>
                    <a:pt x="117" y="81"/>
                  </a:cubicBezTo>
                  <a:cubicBezTo>
                    <a:pt x="117" y="50"/>
                    <a:pt x="107" y="29"/>
                    <a:pt x="89" y="19"/>
                  </a:cubicBezTo>
                  <a:cubicBezTo>
                    <a:pt x="81" y="16"/>
                    <a:pt x="69" y="14"/>
                    <a:pt x="52" y="14"/>
                  </a:cubicBezTo>
                  <a:lnTo>
                    <a:pt x="15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7"/>
            <p:cNvSpPr>
              <a:spLocks/>
            </p:cNvSpPr>
            <p:nvPr/>
          </p:nvSpPr>
          <p:spPr bwMode="auto">
            <a:xfrm>
              <a:off x="11763375" y="-1443038"/>
              <a:ext cx="411163" cy="603250"/>
            </a:xfrm>
            <a:custGeom>
              <a:avLst/>
              <a:gdLst>
                <a:gd name="T0" fmla="*/ 259 w 259"/>
                <a:gd name="T1" fmla="*/ 380 h 380"/>
                <a:gd name="T2" fmla="*/ 0 w 259"/>
                <a:gd name="T3" fmla="*/ 380 h 380"/>
                <a:gd name="T4" fmla="*/ 0 w 259"/>
                <a:gd name="T5" fmla="*/ 0 h 380"/>
                <a:gd name="T6" fmla="*/ 252 w 259"/>
                <a:gd name="T7" fmla="*/ 0 h 380"/>
                <a:gd name="T8" fmla="*/ 252 w 259"/>
                <a:gd name="T9" fmla="*/ 30 h 380"/>
                <a:gd name="T10" fmla="*/ 35 w 259"/>
                <a:gd name="T11" fmla="*/ 30 h 380"/>
                <a:gd name="T12" fmla="*/ 35 w 259"/>
                <a:gd name="T13" fmla="*/ 167 h 380"/>
                <a:gd name="T14" fmla="*/ 231 w 259"/>
                <a:gd name="T15" fmla="*/ 167 h 380"/>
                <a:gd name="T16" fmla="*/ 231 w 259"/>
                <a:gd name="T17" fmla="*/ 198 h 380"/>
                <a:gd name="T18" fmla="*/ 35 w 259"/>
                <a:gd name="T19" fmla="*/ 198 h 380"/>
                <a:gd name="T20" fmla="*/ 35 w 259"/>
                <a:gd name="T21" fmla="*/ 349 h 380"/>
                <a:gd name="T22" fmla="*/ 259 w 259"/>
                <a:gd name="T23" fmla="*/ 349 h 380"/>
                <a:gd name="T24" fmla="*/ 259 w 259"/>
                <a:gd name="T25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380">
                  <a:moveTo>
                    <a:pt x="259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30"/>
                  </a:lnTo>
                  <a:lnTo>
                    <a:pt x="35" y="30"/>
                  </a:lnTo>
                  <a:lnTo>
                    <a:pt x="35" y="167"/>
                  </a:lnTo>
                  <a:lnTo>
                    <a:pt x="231" y="167"/>
                  </a:lnTo>
                  <a:lnTo>
                    <a:pt x="231" y="198"/>
                  </a:lnTo>
                  <a:lnTo>
                    <a:pt x="35" y="198"/>
                  </a:lnTo>
                  <a:lnTo>
                    <a:pt x="35" y="349"/>
                  </a:lnTo>
                  <a:lnTo>
                    <a:pt x="259" y="349"/>
                  </a:lnTo>
                  <a:lnTo>
                    <a:pt x="259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58"/>
            <p:cNvSpPr>
              <a:spLocks/>
            </p:cNvSpPr>
            <p:nvPr/>
          </p:nvSpPr>
          <p:spPr bwMode="auto">
            <a:xfrm>
              <a:off x="12272963" y="-1443038"/>
              <a:ext cx="566738" cy="603250"/>
            </a:xfrm>
            <a:custGeom>
              <a:avLst/>
              <a:gdLst>
                <a:gd name="T0" fmla="*/ 35 w 357"/>
                <a:gd name="T1" fmla="*/ 380 h 380"/>
                <a:gd name="T2" fmla="*/ 0 w 357"/>
                <a:gd name="T3" fmla="*/ 380 h 380"/>
                <a:gd name="T4" fmla="*/ 0 w 357"/>
                <a:gd name="T5" fmla="*/ 0 h 380"/>
                <a:gd name="T6" fmla="*/ 57 w 357"/>
                <a:gd name="T7" fmla="*/ 0 h 380"/>
                <a:gd name="T8" fmla="*/ 179 w 357"/>
                <a:gd name="T9" fmla="*/ 335 h 380"/>
                <a:gd name="T10" fmla="*/ 182 w 357"/>
                <a:gd name="T11" fmla="*/ 335 h 380"/>
                <a:gd name="T12" fmla="*/ 305 w 357"/>
                <a:gd name="T13" fmla="*/ 0 h 380"/>
                <a:gd name="T14" fmla="*/ 357 w 357"/>
                <a:gd name="T15" fmla="*/ 0 h 380"/>
                <a:gd name="T16" fmla="*/ 357 w 357"/>
                <a:gd name="T17" fmla="*/ 380 h 380"/>
                <a:gd name="T18" fmla="*/ 321 w 357"/>
                <a:gd name="T19" fmla="*/ 380 h 380"/>
                <a:gd name="T20" fmla="*/ 321 w 357"/>
                <a:gd name="T21" fmla="*/ 40 h 380"/>
                <a:gd name="T22" fmla="*/ 321 w 357"/>
                <a:gd name="T23" fmla="*/ 40 h 380"/>
                <a:gd name="T24" fmla="*/ 196 w 357"/>
                <a:gd name="T25" fmla="*/ 380 h 380"/>
                <a:gd name="T26" fmla="*/ 163 w 357"/>
                <a:gd name="T27" fmla="*/ 380 h 380"/>
                <a:gd name="T28" fmla="*/ 38 w 357"/>
                <a:gd name="T29" fmla="*/ 40 h 380"/>
                <a:gd name="T30" fmla="*/ 35 w 357"/>
                <a:gd name="T31" fmla="*/ 40 h 380"/>
                <a:gd name="T32" fmla="*/ 35 w 357"/>
                <a:gd name="T3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7" h="380">
                  <a:moveTo>
                    <a:pt x="35" y="380"/>
                  </a:moveTo>
                  <a:lnTo>
                    <a:pt x="0" y="380"/>
                  </a:lnTo>
                  <a:lnTo>
                    <a:pt x="0" y="0"/>
                  </a:lnTo>
                  <a:lnTo>
                    <a:pt x="57" y="0"/>
                  </a:lnTo>
                  <a:lnTo>
                    <a:pt x="179" y="335"/>
                  </a:lnTo>
                  <a:lnTo>
                    <a:pt x="182" y="335"/>
                  </a:lnTo>
                  <a:lnTo>
                    <a:pt x="305" y="0"/>
                  </a:lnTo>
                  <a:lnTo>
                    <a:pt x="357" y="0"/>
                  </a:lnTo>
                  <a:lnTo>
                    <a:pt x="357" y="380"/>
                  </a:lnTo>
                  <a:lnTo>
                    <a:pt x="321" y="380"/>
                  </a:lnTo>
                  <a:lnTo>
                    <a:pt x="321" y="40"/>
                  </a:lnTo>
                  <a:lnTo>
                    <a:pt x="321" y="40"/>
                  </a:lnTo>
                  <a:lnTo>
                    <a:pt x="196" y="380"/>
                  </a:lnTo>
                  <a:lnTo>
                    <a:pt x="163" y="380"/>
                  </a:lnTo>
                  <a:lnTo>
                    <a:pt x="38" y="40"/>
                  </a:lnTo>
                  <a:lnTo>
                    <a:pt x="35" y="40"/>
                  </a:lnTo>
                  <a:lnTo>
                    <a:pt x="35" y="3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9"/>
            <p:cNvSpPr>
              <a:spLocks/>
            </p:cNvSpPr>
            <p:nvPr/>
          </p:nvSpPr>
          <p:spPr bwMode="auto">
            <a:xfrm>
              <a:off x="12914313" y="-1443038"/>
              <a:ext cx="495300" cy="603250"/>
            </a:xfrm>
            <a:custGeom>
              <a:avLst/>
              <a:gdLst>
                <a:gd name="T0" fmla="*/ 42 w 312"/>
                <a:gd name="T1" fmla="*/ 0 h 380"/>
                <a:gd name="T2" fmla="*/ 153 w 312"/>
                <a:gd name="T3" fmla="*/ 184 h 380"/>
                <a:gd name="T4" fmla="*/ 269 w 312"/>
                <a:gd name="T5" fmla="*/ 0 h 380"/>
                <a:gd name="T6" fmla="*/ 312 w 312"/>
                <a:gd name="T7" fmla="*/ 0 h 380"/>
                <a:gd name="T8" fmla="*/ 172 w 312"/>
                <a:gd name="T9" fmla="*/ 215 h 380"/>
                <a:gd name="T10" fmla="*/ 172 w 312"/>
                <a:gd name="T11" fmla="*/ 380 h 380"/>
                <a:gd name="T12" fmla="*/ 137 w 312"/>
                <a:gd name="T13" fmla="*/ 380 h 380"/>
                <a:gd name="T14" fmla="*/ 137 w 312"/>
                <a:gd name="T15" fmla="*/ 217 h 380"/>
                <a:gd name="T16" fmla="*/ 0 w 312"/>
                <a:gd name="T17" fmla="*/ 0 h 380"/>
                <a:gd name="T18" fmla="*/ 42 w 312"/>
                <a:gd name="T19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2" h="380">
                  <a:moveTo>
                    <a:pt x="42" y="0"/>
                  </a:moveTo>
                  <a:lnTo>
                    <a:pt x="153" y="184"/>
                  </a:lnTo>
                  <a:lnTo>
                    <a:pt x="269" y="0"/>
                  </a:lnTo>
                  <a:lnTo>
                    <a:pt x="312" y="0"/>
                  </a:lnTo>
                  <a:lnTo>
                    <a:pt x="172" y="215"/>
                  </a:lnTo>
                  <a:lnTo>
                    <a:pt x="172" y="380"/>
                  </a:lnTo>
                  <a:lnTo>
                    <a:pt x="137" y="380"/>
                  </a:lnTo>
                  <a:lnTo>
                    <a:pt x="137" y="217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06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6470" y="3332084"/>
            <a:ext cx="7743599" cy="204198"/>
            <a:chOff x="533392" y="2826360"/>
            <a:chExt cx="7743599" cy="204198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 rot="5400000">
              <a:off x="8076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 rot="16200000" flipH="1">
              <a:off x="529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57597" y="2853656"/>
              <a:ext cx="7704856" cy="157918"/>
              <a:chOff x="380998" y="4731990"/>
              <a:chExt cx="7704856" cy="15791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380998" y="4731990"/>
                <a:ext cx="7704856" cy="15791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  <a:alpha val="0"/>
                    </a:schemeClr>
                  </a:gs>
                  <a:gs pos="49000">
                    <a:schemeClr val="bg1"/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Freeform 6"/>
            <p:cNvSpPr>
              <a:spLocks/>
            </p:cNvSpPr>
            <p:nvPr/>
          </p:nvSpPr>
          <p:spPr bwMode="auto">
            <a:xfrm rot="5400000">
              <a:off x="509304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rot="16200000" flipH="1">
              <a:off x="8096881" y="2850448"/>
              <a:ext cx="204198" cy="156022"/>
            </a:xfrm>
            <a:custGeom>
              <a:avLst/>
              <a:gdLst>
                <a:gd name="T0" fmla="*/ 79 w 158"/>
                <a:gd name="T1" fmla="*/ 14 h 121"/>
                <a:gd name="T2" fmla="*/ 1 w 158"/>
                <a:gd name="T3" fmla="*/ 0 h 121"/>
                <a:gd name="T4" fmla="*/ 0 w 158"/>
                <a:gd name="T5" fmla="*/ 0 h 121"/>
                <a:gd name="T6" fmla="*/ 0 w 158"/>
                <a:gd name="T7" fmla="*/ 104 h 121"/>
                <a:gd name="T8" fmla="*/ 79 w 158"/>
                <a:gd name="T9" fmla="*/ 121 h 121"/>
                <a:gd name="T10" fmla="*/ 158 w 158"/>
                <a:gd name="T11" fmla="*/ 104 h 121"/>
                <a:gd name="T12" fmla="*/ 158 w 158"/>
                <a:gd name="T13" fmla="*/ 0 h 121"/>
                <a:gd name="T14" fmla="*/ 156 w 158"/>
                <a:gd name="T15" fmla="*/ 0 h 121"/>
                <a:gd name="T16" fmla="*/ 79 w 158"/>
                <a:gd name="T17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21">
                  <a:moveTo>
                    <a:pt x="79" y="14"/>
                  </a:moveTo>
                  <a:cubicBezTo>
                    <a:pt x="39" y="14"/>
                    <a:pt x="7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4"/>
                    <a:pt x="34" y="121"/>
                    <a:pt x="79" y="121"/>
                  </a:cubicBezTo>
                  <a:cubicBezTo>
                    <a:pt x="123" y="121"/>
                    <a:pt x="158" y="114"/>
                    <a:pt x="158" y="10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0" y="8"/>
                    <a:pt x="118" y="14"/>
                    <a:pt x="79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95496" y="1908029"/>
            <a:ext cx="1688802" cy="1975194"/>
            <a:chOff x="1020779" y="1908029"/>
            <a:chExt cx="1688802" cy="1975194"/>
          </a:xfrm>
        </p:grpSpPr>
        <p:grpSp>
          <p:nvGrpSpPr>
            <p:cNvPr id="13" name="组合 12"/>
            <p:cNvGrpSpPr/>
            <p:nvPr/>
          </p:nvGrpSpPr>
          <p:grpSpPr>
            <a:xfrm>
              <a:off x="1427368" y="3513891"/>
              <a:ext cx="890323" cy="369332"/>
              <a:chOff x="1308288" y="3881516"/>
              <a:chExt cx="1071808" cy="444617"/>
            </a:xfrm>
          </p:grpSpPr>
          <p:sp>
            <p:nvSpPr>
              <p:cNvPr id="38" name="梯形 37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>
                <a:solidFill>
                  <a:srgbClr val="00B0F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2011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20779" y="1908029"/>
              <a:ext cx="1688802" cy="1474102"/>
              <a:chOff x="880925" y="1918837"/>
              <a:chExt cx="2818158" cy="2459882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8172"/>
                </a:avLst>
              </a:prstGeom>
              <a:gradFill flip="none" rotWithShape="1">
                <a:gsLst>
                  <a:gs pos="95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893539" y="1918837"/>
                <a:ext cx="2805544" cy="381266"/>
                <a:chOff x="904556" y="1918837"/>
                <a:chExt cx="2805544" cy="381266"/>
              </a:xfrm>
            </p:grpSpPr>
            <p:grpSp>
              <p:nvGrpSpPr>
                <p:cNvPr id="32" name="组合 31"/>
                <p:cNvGrpSpPr/>
                <p:nvPr/>
              </p:nvGrpSpPr>
              <p:grpSpPr>
                <a:xfrm>
                  <a:off x="904556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36" name="燕尾形箭头 38"/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chemeClr val="bg1">
                          <a:lumMod val="95000"/>
                          <a:alpha val="7000"/>
                        </a:schemeClr>
                      </a:gs>
                      <a:gs pos="0">
                        <a:schemeClr val="bg1">
                          <a:alpha val="28000"/>
                        </a:scheme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7" name="燕尾形箭头 38"/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chemeClr val="bg1">
                          <a:lumMod val="95000"/>
                          <a:alpha val="7000"/>
                        </a:schemeClr>
                      </a:gs>
                      <a:gs pos="0">
                        <a:schemeClr val="bg1">
                          <a:alpha val="28000"/>
                        </a:scheme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 flipH="1">
                  <a:off x="2293181" y="1918837"/>
                  <a:ext cx="1416919" cy="381266"/>
                  <a:chOff x="2186537" y="2089918"/>
                  <a:chExt cx="1416919" cy="381266"/>
                </a:xfrm>
              </p:grpSpPr>
              <p:sp>
                <p:nvSpPr>
                  <p:cNvPr id="34" name="燕尾形箭头 38"/>
                  <p:cNvSpPr/>
                  <p:nvPr/>
                </p:nvSpPr>
                <p:spPr>
                  <a:xfrm flipH="1">
                    <a:off x="2186537" y="2105398"/>
                    <a:ext cx="1416919" cy="3657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365786">
                        <a:moveTo>
                          <a:pt x="61952" y="180462"/>
                        </a:moveTo>
                        <a:lnTo>
                          <a:pt x="0" y="180462"/>
                        </a:lnTo>
                        <a:lnTo>
                          <a:pt x="13713" y="194175"/>
                        </a:lnTo>
                        <a:close/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693111" y="180462"/>
                        </a:lnTo>
                        <a:cubicBezTo>
                          <a:pt x="738538" y="185673"/>
                          <a:pt x="784824" y="192817"/>
                          <a:pt x="831798" y="201077"/>
                        </a:cubicBezTo>
                        <a:cubicBezTo>
                          <a:pt x="1059222" y="241068"/>
                          <a:pt x="1262570" y="300145"/>
                          <a:pt x="1412058" y="365786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chemeClr val="bg1">
                          <a:lumMod val="95000"/>
                          <a:alpha val="7000"/>
                        </a:schemeClr>
                      </a:gs>
                      <a:gs pos="0">
                        <a:schemeClr val="bg1">
                          <a:alpha val="28000"/>
                        </a:scheme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燕尾形箭头 38"/>
                  <p:cNvSpPr/>
                  <p:nvPr/>
                </p:nvSpPr>
                <p:spPr>
                  <a:xfrm flipH="1">
                    <a:off x="2316066" y="2089918"/>
                    <a:ext cx="1287390" cy="2648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7390" h="264846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lnTo>
                          <a:pt x="552544" y="264846"/>
                        </a:lnTo>
                        <a:cubicBezTo>
                          <a:pt x="630858" y="252956"/>
                          <a:pt x="713665" y="243958"/>
                          <a:pt x="799378" y="237354"/>
                        </a:cubicBezTo>
                        <a:cubicBezTo>
                          <a:pt x="977357" y="223640"/>
                          <a:pt x="1144536" y="222044"/>
                          <a:pt x="1287390" y="231395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97000">
                        <a:schemeClr val="bg1">
                          <a:lumMod val="95000"/>
                          <a:alpha val="7000"/>
                        </a:schemeClr>
                      </a:gs>
                      <a:gs pos="0">
                        <a:schemeClr val="bg1">
                          <a:alpha val="28000"/>
                        </a:scheme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8" name="圆角矩形 16"/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28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" name="组合 28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30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1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3" name="组合 22"/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24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4FCBFB"/>
                      </a:gs>
                      <a:gs pos="0">
                        <a:srgbClr val="0073C3"/>
                      </a:gs>
                      <a:gs pos="92000">
                        <a:srgbClr val="55D2FF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" name="组合 24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26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7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15" name="椭圆 14"/>
            <p:cNvSpPr/>
            <p:nvPr/>
          </p:nvSpPr>
          <p:spPr>
            <a:xfrm>
              <a:off x="1786834" y="3363838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3568" y="771550"/>
            <a:ext cx="4258627" cy="338554"/>
            <a:chOff x="683568" y="771550"/>
            <a:chExt cx="4258627" cy="338554"/>
          </a:xfrm>
        </p:grpSpPr>
        <p:sp>
          <p:nvSpPr>
            <p:cNvPr id="41" name="矩形 40"/>
            <p:cNvSpPr/>
            <p:nvPr/>
          </p:nvSpPr>
          <p:spPr>
            <a:xfrm>
              <a:off x="912655" y="771550"/>
              <a:ext cx="40295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buClr>
                  <a:srgbClr val="0070C0"/>
                </a:buClr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</a:t>
              </a:r>
              <a:endPara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934759" y="838123"/>
              <a:ext cx="0" cy="201709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/>
            <p:cNvSpPr/>
            <p:nvPr/>
          </p:nvSpPr>
          <p:spPr>
            <a:xfrm>
              <a:off x="683568" y="838123"/>
              <a:ext cx="201709" cy="201709"/>
            </a:xfrm>
            <a:prstGeom prst="ellipse">
              <a:avLst/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箭头连接符 43"/>
            <p:cNvCxnSpPr/>
            <p:nvPr/>
          </p:nvCxnSpPr>
          <p:spPr>
            <a:xfrm>
              <a:off x="711496" y="940827"/>
              <a:ext cx="144016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611560" y="1100247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0070C0"/>
              </a:buClr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基于演示设计的一站式在线演示、素材销售、服务交易系统。诞生于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市场等资源组建成立。所提供的服务包括：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图表、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动画、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keynote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模板、演示图片、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prezi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、演示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定制。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887448" y="3003799"/>
            <a:ext cx="1681243" cy="1905008"/>
            <a:chOff x="3676325" y="3003799"/>
            <a:chExt cx="1681243" cy="1905008"/>
          </a:xfrm>
        </p:grpSpPr>
        <p:grpSp>
          <p:nvGrpSpPr>
            <p:cNvPr id="47" name="组合 46"/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57" name="组合 56"/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63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64" name="组合 63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5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6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8" name="组合 57"/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59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CD00"/>
                      </a:gs>
                      <a:gs pos="0">
                        <a:srgbClr val="EB870F"/>
                      </a:gs>
                      <a:gs pos="92000">
                        <a:srgbClr val="FFCD00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60" name="组合 59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61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2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54" name="圆角矩形 16"/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圆角矩形 18"/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CD00"/>
                </a:gs>
                <a:gs pos="100000">
                  <a:srgbClr val="EB870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50" name="梯形 49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>
                <a:solidFill>
                  <a:srgbClr val="EB870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2012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771841" y="1908029"/>
            <a:ext cx="1687622" cy="1975194"/>
            <a:chOff x="6316753" y="1908029"/>
            <a:chExt cx="1687622" cy="1975194"/>
          </a:xfrm>
        </p:grpSpPr>
        <p:grpSp>
          <p:nvGrpSpPr>
            <p:cNvPr id="68" name="组合 67"/>
            <p:cNvGrpSpPr/>
            <p:nvPr/>
          </p:nvGrpSpPr>
          <p:grpSpPr>
            <a:xfrm>
              <a:off x="6316753" y="1908029"/>
              <a:ext cx="1687622" cy="1474102"/>
              <a:chOff x="880925" y="1918837"/>
              <a:chExt cx="2816189" cy="2459882"/>
            </a:xfrm>
          </p:grpSpPr>
          <p:sp>
            <p:nvSpPr>
              <p:cNvPr id="74" name="圆角矩形 73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6628"/>
                </a:avLst>
              </a:prstGeom>
              <a:gradFill flip="none" rotWithShape="1">
                <a:gsLst>
                  <a:gs pos="95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893539" y="1918837"/>
                <a:ext cx="1416919" cy="381265"/>
                <a:chOff x="2186537" y="2089918"/>
                <a:chExt cx="1416919" cy="381266"/>
              </a:xfrm>
            </p:grpSpPr>
            <p:sp>
              <p:nvSpPr>
                <p:cNvPr id="90" name="燕尾形箭头 38"/>
                <p:cNvSpPr/>
                <p:nvPr/>
              </p:nvSpPr>
              <p:spPr>
                <a:xfrm flipH="1">
                  <a:off x="2186537" y="2105398"/>
                  <a:ext cx="1416919" cy="3657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919" h="365786">
                      <a:moveTo>
                        <a:pt x="61952" y="180462"/>
                      </a:moveTo>
                      <a:lnTo>
                        <a:pt x="0" y="180462"/>
                      </a:lnTo>
                      <a:lnTo>
                        <a:pt x="13713" y="194175"/>
                      </a:lnTo>
                      <a:close/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693111" y="180462"/>
                      </a:lnTo>
                      <a:cubicBezTo>
                        <a:pt x="738538" y="185673"/>
                        <a:pt x="784824" y="192817"/>
                        <a:pt x="831798" y="201077"/>
                      </a:cubicBezTo>
                      <a:cubicBezTo>
                        <a:pt x="1059222" y="241068"/>
                        <a:pt x="1262570" y="300145"/>
                        <a:pt x="1412058" y="365786"/>
                      </a:cubicBezTo>
                      <a:lnTo>
                        <a:pt x="1416919" y="360925"/>
                      </a:lnTo>
                      <a:close/>
                    </a:path>
                  </a:pathLst>
                </a:custGeom>
                <a:gradFill flip="none" rotWithShape="1">
                  <a:gsLst>
                    <a:gs pos="97000">
                      <a:schemeClr val="bg1">
                        <a:lumMod val="95000"/>
                        <a:alpha val="7000"/>
                      </a:schemeClr>
                    </a:gs>
                    <a:gs pos="0">
                      <a:schemeClr val="bg1">
                        <a:alpha val="28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燕尾形箭头 38"/>
                <p:cNvSpPr/>
                <p:nvPr/>
              </p:nvSpPr>
              <p:spPr>
                <a:xfrm flipH="1">
                  <a:off x="2316066" y="2089918"/>
                  <a:ext cx="1287390" cy="26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390" h="264846">
                      <a:moveTo>
                        <a:pt x="1055995" y="0"/>
                      </a:moveTo>
                      <a:lnTo>
                        <a:pt x="1055995" y="180462"/>
                      </a:lnTo>
                      <a:lnTo>
                        <a:pt x="0" y="180462"/>
                      </a:lnTo>
                      <a:lnTo>
                        <a:pt x="13725" y="194187"/>
                      </a:lnTo>
                      <a:cubicBezTo>
                        <a:pt x="169185" y="196059"/>
                        <a:pt x="349804" y="218157"/>
                        <a:pt x="539210" y="261292"/>
                      </a:cubicBezTo>
                      <a:lnTo>
                        <a:pt x="552544" y="264846"/>
                      </a:lnTo>
                      <a:cubicBezTo>
                        <a:pt x="630858" y="252956"/>
                        <a:pt x="713665" y="243958"/>
                        <a:pt x="799378" y="237354"/>
                      </a:cubicBezTo>
                      <a:cubicBezTo>
                        <a:pt x="977357" y="223640"/>
                        <a:pt x="1144536" y="222044"/>
                        <a:pt x="1287390" y="23139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97000">
                      <a:schemeClr val="bg1">
                        <a:lumMod val="95000"/>
                        <a:alpha val="7000"/>
                      </a:schemeClr>
                    </a:gs>
                    <a:gs pos="0">
                      <a:schemeClr val="bg1">
                        <a:alpha val="28000"/>
                      </a:schemeClr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圆角矩形 16"/>
              <p:cNvSpPr/>
              <p:nvPr/>
            </p:nvSpPr>
            <p:spPr>
              <a:xfrm>
                <a:off x="1359504" y="3231748"/>
                <a:ext cx="2171147" cy="956060"/>
              </a:xfrm>
              <a:custGeom>
                <a:avLst/>
                <a:gdLst/>
                <a:ahLst/>
                <a:cxnLst/>
                <a:rect l="l" t="t" r="r" b="b"/>
                <a:pathLst>
                  <a:path w="2171147" h="95606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017565" y="956060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圆角矩形 18"/>
              <p:cNvSpPr/>
              <p:nvPr/>
            </p:nvSpPr>
            <p:spPr>
              <a:xfrm>
                <a:off x="1084196" y="3583851"/>
                <a:ext cx="2446455" cy="603957"/>
              </a:xfrm>
              <a:custGeom>
                <a:avLst/>
                <a:gdLst/>
                <a:ahLst/>
                <a:cxnLst/>
                <a:rect l="l" t="t" r="r" b="b"/>
                <a:pathLst>
                  <a:path w="2446455" h="603957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46455" y="450375"/>
                      <a:pt x="2292873" y="603957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880925" y="3815918"/>
                <a:ext cx="2816189" cy="562801"/>
                <a:chOff x="891942" y="3815918"/>
                <a:chExt cx="2816189" cy="562801"/>
              </a:xfrm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891942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86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7" name="组合 86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88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9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1" name="组合 80"/>
                <p:cNvGrpSpPr/>
                <p:nvPr/>
              </p:nvGrpSpPr>
              <p:grpSpPr>
                <a:xfrm flipH="1">
                  <a:off x="2284796" y="3815918"/>
                  <a:ext cx="1423335" cy="562801"/>
                  <a:chOff x="2193400" y="4080764"/>
                  <a:chExt cx="1423335" cy="562801"/>
                </a:xfrm>
              </p:grpSpPr>
              <p:sp>
                <p:nvSpPr>
                  <p:cNvPr id="82" name="燕尾形箭头 38"/>
                  <p:cNvSpPr/>
                  <p:nvPr/>
                </p:nvSpPr>
                <p:spPr>
                  <a:xfrm flipH="1" flipV="1">
                    <a:off x="2193400" y="4080764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FF2D2D"/>
                      </a:gs>
                      <a:gs pos="0">
                        <a:srgbClr val="C30000"/>
                      </a:gs>
                      <a:gs pos="92000">
                        <a:srgbClr val="FF2D2D"/>
                      </a:gs>
                      <a:gs pos="100000">
                        <a:srgbClr val="C30000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3" name="组合 82"/>
                  <p:cNvGrpSpPr/>
                  <p:nvPr/>
                </p:nvGrpSpPr>
                <p:grpSpPr>
                  <a:xfrm flipV="1">
                    <a:off x="2199816" y="4262299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84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5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69" name="椭圆 68"/>
            <p:cNvSpPr/>
            <p:nvPr/>
          </p:nvSpPr>
          <p:spPr>
            <a:xfrm>
              <a:off x="7151431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FF2D2D"/>
                </a:gs>
                <a:gs pos="100000">
                  <a:srgbClr val="C300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795434" y="3513891"/>
              <a:ext cx="890323" cy="369332"/>
              <a:chOff x="1308288" y="3881516"/>
              <a:chExt cx="1071808" cy="444617"/>
            </a:xfrm>
          </p:grpSpPr>
          <p:sp>
            <p:nvSpPr>
              <p:cNvPr id="72" name="梯形 71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>
                <a:solidFill>
                  <a:srgbClr val="C0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2013</a:t>
                </a:r>
                <a:endParaRPr lang="zh-CN" altLang="en-US" dirty="0" smtClean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7153920" y="3363447"/>
              <a:ext cx="137246" cy="142739"/>
            </a:xfrm>
            <a:prstGeom prst="ellipse">
              <a:avLst/>
            </a:prstGeom>
            <a:gradFill flip="none" rotWithShape="1">
              <a:gsLst>
                <a:gs pos="97000">
                  <a:schemeClr val="bg1">
                    <a:lumMod val="95000"/>
                    <a:alpha val="0"/>
                  </a:schemeClr>
                </a:gs>
                <a:gs pos="0">
                  <a:schemeClr val="bg1">
                    <a:alpha val="28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662612" y="3003799"/>
            <a:ext cx="1681243" cy="1905008"/>
            <a:chOff x="3676325" y="3003799"/>
            <a:chExt cx="1681243" cy="1905008"/>
          </a:xfrm>
        </p:grpSpPr>
        <p:grpSp>
          <p:nvGrpSpPr>
            <p:cNvPr id="93" name="组合 92"/>
            <p:cNvGrpSpPr/>
            <p:nvPr/>
          </p:nvGrpSpPr>
          <p:grpSpPr>
            <a:xfrm>
              <a:off x="3676325" y="3547588"/>
              <a:ext cx="1681243" cy="1361219"/>
              <a:chOff x="893539" y="1918837"/>
              <a:chExt cx="2805544" cy="2271511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1070660" y="2123841"/>
                <a:ext cx="2457795" cy="2058175"/>
              </a:xfrm>
              <a:prstGeom prst="roundRect">
                <a:avLst>
                  <a:gd name="adj" fmla="val 7400"/>
                </a:avLst>
              </a:prstGeom>
              <a:gradFill flip="none" rotWithShape="1">
                <a:gsLst>
                  <a:gs pos="95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893539" y="1918837"/>
                <a:ext cx="2805544" cy="549279"/>
                <a:chOff x="904556" y="1918837"/>
                <a:chExt cx="2805544" cy="549279"/>
              </a:xfrm>
            </p:grpSpPr>
            <p:grpSp>
              <p:nvGrpSpPr>
                <p:cNvPr id="103" name="组合 102"/>
                <p:cNvGrpSpPr/>
                <p:nvPr/>
              </p:nvGrpSpPr>
              <p:grpSpPr>
                <a:xfrm>
                  <a:off x="904556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109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111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12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04" name="组合 103"/>
                <p:cNvGrpSpPr/>
                <p:nvPr/>
              </p:nvGrpSpPr>
              <p:grpSpPr>
                <a:xfrm flipH="1">
                  <a:off x="2292454" y="1918837"/>
                  <a:ext cx="1417646" cy="549279"/>
                  <a:chOff x="2192673" y="2086850"/>
                  <a:chExt cx="1417646" cy="549279"/>
                </a:xfrm>
              </p:grpSpPr>
              <p:sp>
                <p:nvSpPr>
                  <p:cNvPr id="105" name="燕尾形箭头 38"/>
                  <p:cNvSpPr/>
                  <p:nvPr/>
                </p:nvSpPr>
                <p:spPr>
                  <a:xfrm flipH="1">
                    <a:off x="2193400" y="2098939"/>
                    <a:ext cx="1416919" cy="5371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919" h="537190">
                        <a:moveTo>
                          <a:pt x="1055995" y="0"/>
                        </a:moveTo>
                        <a:lnTo>
                          <a:pt x="1055995" y="180462"/>
                        </a:lnTo>
                        <a:lnTo>
                          <a:pt x="0" y="180462"/>
                        </a:lnTo>
                        <a:lnTo>
                          <a:pt x="13725" y="194187"/>
                        </a:lnTo>
                        <a:cubicBezTo>
                          <a:pt x="169185" y="196059"/>
                          <a:pt x="349804" y="218157"/>
                          <a:pt x="539210" y="261292"/>
                        </a:cubicBezTo>
                        <a:cubicBezTo>
                          <a:pt x="830423" y="327612"/>
                          <a:pt x="1081379" y="429763"/>
                          <a:pt x="1240654" y="537190"/>
                        </a:cubicBezTo>
                        <a:lnTo>
                          <a:pt x="1416919" y="3609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63000">
                        <a:srgbClr val="00AF50"/>
                      </a:gs>
                      <a:gs pos="0">
                        <a:srgbClr val="006900"/>
                      </a:gs>
                      <a:gs pos="92000">
                        <a:srgbClr val="00C057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06" name="组合 105"/>
                  <p:cNvGrpSpPr/>
                  <p:nvPr/>
                </p:nvGrpSpPr>
                <p:grpSpPr>
                  <a:xfrm>
                    <a:off x="2192673" y="2086850"/>
                    <a:ext cx="1416919" cy="381266"/>
                    <a:chOff x="2186537" y="2089918"/>
                    <a:chExt cx="1416919" cy="381266"/>
                  </a:xfrm>
                </p:grpSpPr>
                <p:sp>
                  <p:nvSpPr>
                    <p:cNvPr id="107" name="燕尾形箭头 38"/>
                    <p:cNvSpPr/>
                    <p:nvPr/>
                  </p:nvSpPr>
                  <p:spPr>
                    <a:xfrm flipH="1">
                      <a:off x="2186537" y="2105398"/>
                      <a:ext cx="1416919" cy="365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16919" h="365786">
                          <a:moveTo>
                            <a:pt x="61952" y="180462"/>
                          </a:moveTo>
                          <a:lnTo>
                            <a:pt x="0" y="180462"/>
                          </a:lnTo>
                          <a:lnTo>
                            <a:pt x="13713" y="194175"/>
                          </a:lnTo>
                          <a:close/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693111" y="180462"/>
                          </a:lnTo>
                          <a:cubicBezTo>
                            <a:pt x="738538" y="185673"/>
                            <a:pt x="784824" y="192817"/>
                            <a:pt x="831798" y="201077"/>
                          </a:cubicBezTo>
                          <a:cubicBezTo>
                            <a:pt x="1059222" y="241068"/>
                            <a:pt x="1262570" y="300145"/>
                            <a:pt x="1412058" y="365786"/>
                          </a:cubicBezTo>
                          <a:lnTo>
                            <a:pt x="1416919" y="360925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8" name="燕尾形箭头 38"/>
                    <p:cNvSpPr/>
                    <p:nvPr/>
                  </p:nvSpPr>
                  <p:spPr>
                    <a:xfrm flipH="1">
                      <a:off x="2316066" y="2089918"/>
                      <a:ext cx="1287390" cy="2648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87390" h="264846">
                          <a:moveTo>
                            <a:pt x="1055995" y="0"/>
                          </a:moveTo>
                          <a:lnTo>
                            <a:pt x="1055995" y="180462"/>
                          </a:lnTo>
                          <a:lnTo>
                            <a:pt x="0" y="180462"/>
                          </a:lnTo>
                          <a:lnTo>
                            <a:pt x="13725" y="194187"/>
                          </a:lnTo>
                          <a:cubicBezTo>
                            <a:pt x="169185" y="196059"/>
                            <a:pt x="349804" y="218157"/>
                            <a:pt x="539210" y="261292"/>
                          </a:cubicBezTo>
                          <a:lnTo>
                            <a:pt x="552544" y="264846"/>
                          </a:lnTo>
                          <a:cubicBezTo>
                            <a:pt x="630858" y="252956"/>
                            <a:pt x="713665" y="243958"/>
                            <a:pt x="799378" y="237354"/>
                          </a:cubicBezTo>
                          <a:cubicBezTo>
                            <a:pt x="977357" y="223640"/>
                            <a:pt x="1144536" y="222044"/>
                            <a:pt x="1287390" y="23139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97000">
                          <a:schemeClr val="bg1">
                            <a:lumMod val="95000"/>
                            <a:alpha val="7000"/>
                          </a:schemeClr>
                        </a:gs>
                        <a:gs pos="0">
                          <a:schemeClr val="bg1">
                            <a:alpha val="28000"/>
                          </a:scheme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00" name="圆角矩形 16"/>
              <p:cNvSpPr/>
              <p:nvPr/>
            </p:nvSpPr>
            <p:spPr>
              <a:xfrm>
                <a:off x="1359504" y="3231748"/>
                <a:ext cx="2173774" cy="958600"/>
              </a:xfrm>
              <a:custGeom>
                <a:avLst/>
                <a:gdLst>
                  <a:gd name="connsiteX0" fmla="*/ 2171147 w 2173774"/>
                  <a:gd name="connsiteY0" fmla="*/ 0 h 958600"/>
                  <a:gd name="connsiteX1" fmla="*/ 2171147 w 2173774"/>
                  <a:gd name="connsiteY1" fmla="*/ 613024 h 958600"/>
                  <a:gd name="connsiteX2" fmla="*/ 1828111 w 2173774"/>
                  <a:gd name="connsiteY2" fmla="*/ 956060 h 958600"/>
                  <a:gd name="connsiteX3" fmla="*/ 56388 w 2173774"/>
                  <a:gd name="connsiteY3" fmla="*/ 956060 h 958600"/>
                  <a:gd name="connsiteX4" fmla="*/ 0 w 2173774"/>
                  <a:gd name="connsiteY4" fmla="*/ 950376 h 958600"/>
                  <a:gd name="connsiteX5" fmla="*/ 595692 w 2173774"/>
                  <a:gd name="connsiteY5" fmla="*/ 800520 h 958600"/>
                  <a:gd name="connsiteX6" fmla="*/ 2171147 w 2173774"/>
                  <a:gd name="connsiteY6" fmla="*/ 0 h 95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3774" h="958600">
                    <a:moveTo>
                      <a:pt x="2171147" y="0"/>
                    </a:moveTo>
                    <a:lnTo>
                      <a:pt x="2171147" y="613024"/>
                    </a:lnTo>
                    <a:cubicBezTo>
                      <a:pt x="2171147" y="802478"/>
                      <a:pt x="2226592" y="982187"/>
                      <a:pt x="1828111" y="956060"/>
                    </a:cubicBezTo>
                    <a:lnTo>
                      <a:pt x="56388" y="956060"/>
                    </a:lnTo>
                    <a:lnTo>
                      <a:pt x="0" y="950376"/>
                    </a:lnTo>
                    <a:cubicBezTo>
                      <a:pt x="194612" y="913409"/>
                      <a:pt x="394074" y="863162"/>
                      <a:pt x="595692" y="800520"/>
                    </a:cubicBezTo>
                    <a:cubicBezTo>
                      <a:pt x="1231927" y="602844"/>
                      <a:pt x="1780532" y="315626"/>
                      <a:pt x="2171147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圆角矩形 18"/>
              <p:cNvSpPr/>
              <p:nvPr/>
            </p:nvSpPr>
            <p:spPr>
              <a:xfrm>
                <a:off x="1084197" y="3583850"/>
                <a:ext cx="2446455" cy="605862"/>
              </a:xfrm>
              <a:custGeom>
                <a:avLst/>
                <a:gdLst>
                  <a:gd name="connsiteX0" fmla="*/ 2446455 w 2449082"/>
                  <a:gd name="connsiteY0" fmla="*/ 0 h 605662"/>
                  <a:gd name="connsiteX1" fmla="*/ 2446455 w 2449082"/>
                  <a:gd name="connsiteY1" fmla="*/ 260921 h 605662"/>
                  <a:gd name="connsiteX2" fmla="*/ 2103419 w 2449082"/>
                  <a:gd name="connsiteY2" fmla="*/ 603957 h 605662"/>
                  <a:gd name="connsiteX3" fmla="*/ 331696 w 2449082"/>
                  <a:gd name="connsiteY3" fmla="*/ 603957 h 605662"/>
                  <a:gd name="connsiteX4" fmla="*/ 0 w 2449082"/>
                  <a:gd name="connsiteY4" fmla="*/ 344134 h 605662"/>
                  <a:gd name="connsiteX5" fmla="*/ 1174260 w 2449082"/>
                  <a:gd name="connsiteY5" fmla="*/ 326562 h 605662"/>
                  <a:gd name="connsiteX6" fmla="*/ 2446455 w 2449082"/>
                  <a:gd name="connsiteY6" fmla="*/ 0 h 605662"/>
                  <a:gd name="connsiteX0" fmla="*/ 2446455 w 2446455"/>
                  <a:gd name="connsiteY0" fmla="*/ 0 h 605861"/>
                  <a:gd name="connsiteX1" fmla="*/ 2446455 w 2446455"/>
                  <a:gd name="connsiteY1" fmla="*/ 260921 h 605861"/>
                  <a:gd name="connsiteX2" fmla="*/ 2103419 w 2446455"/>
                  <a:gd name="connsiteY2" fmla="*/ 603957 h 605861"/>
                  <a:gd name="connsiteX3" fmla="*/ 331696 w 2446455"/>
                  <a:gd name="connsiteY3" fmla="*/ 603957 h 605861"/>
                  <a:gd name="connsiteX4" fmla="*/ 0 w 2446455"/>
                  <a:gd name="connsiteY4" fmla="*/ 344134 h 605861"/>
                  <a:gd name="connsiteX5" fmla="*/ 1174260 w 2446455"/>
                  <a:gd name="connsiteY5" fmla="*/ 326562 h 605861"/>
                  <a:gd name="connsiteX6" fmla="*/ 2446455 w 2446455"/>
                  <a:gd name="connsiteY6" fmla="*/ 0 h 605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6455" h="605861">
                    <a:moveTo>
                      <a:pt x="2446455" y="0"/>
                    </a:moveTo>
                    <a:lnTo>
                      <a:pt x="2446455" y="260921"/>
                    </a:lnTo>
                    <a:cubicBezTo>
                      <a:pt x="2436004" y="471278"/>
                      <a:pt x="2501899" y="624860"/>
                      <a:pt x="2103419" y="603957"/>
                    </a:cubicBezTo>
                    <a:lnTo>
                      <a:pt x="331696" y="603957"/>
                    </a:lnTo>
                    <a:cubicBezTo>
                      <a:pt x="171039" y="603957"/>
                      <a:pt x="36177" y="493515"/>
                      <a:pt x="0" y="344134"/>
                    </a:cubicBezTo>
                    <a:cubicBezTo>
                      <a:pt x="361568" y="383293"/>
                      <a:pt x="760006" y="379286"/>
                      <a:pt x="1174260" y="326562"/>
                    </a:cubicBezTo>
                    <a:cubicBezTo>
                      <a:pt x="1642303" y="266991"/>
                      <a:pt x="2075220" y="152271"/>
                      <a:pt x="2446455" y="0"/>
                    </a:cubicBezTo>
                    <a:close/>
                  </a:path>
                </a:pathLst>
              </a:custGeom>
              <a:gradFill flip="none" rotWithShape="1">
                <a:gsLst>
                  <a:gs pos="97000">
                    <a:schemeClr val="bg1">
                      <a:lumMod val="95000"/>
                      <a:alpha val="7000"/>
                    </a:schemeClr>
                  </a:gs>
                  <a:gs pos="0">
                    <a:schemeClr val="bg1">
                      <a:alpha val="28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101548" y="2424451"/>
                <a:ext cx="2385786" cy="1566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年</a:t>
                </a: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94" name="椭圆 93"/>
            <p:cNvSpPr/>
            <p:nvPr/>
          </p:nvSpPr>
          <p:spPr>
            <a:xfrm>
              <a:off x="4447203" y="3366579"/>
              <a:ext cx="137246" cy="142739"/>
            </a:xfrm>
            <a:prstGeom prst="ellipse">
              <a:avLst/>
            </a:prstGeom>
            <a:gradFill flip="none" rotWithShape="1">
              <a:gsLst>
                <a:gs pos="0">
                  <a:srgbClr val="00AF50"/>
                </a:gs>
                <a:gs pos="100000">
                  <a:srgbClr val="0069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4101310" y="3003799"/>
              <a:ext cx="890323" cy="369332"/>
              <a:chOff x="1308288" y="3881516"/>
              <a:chExt cx="1071808" cy="444617"/>
            </a:xfrm>
          </p:grpSpPr>
          <p:sp>
            <p:nvSpPr>
              <p:cNvPr id="96" name="梯形 95"/>
              <p:cNvSpPr/>
              <p:nvPr/>
            </p:nvSpPr>
            <p:spPr>
              <a:xfrm>
                <a:off x="1308288" y="3914815"/>
                <a:ext cx="1015201" cy="338582"/>
              </a:xfrm>
              <a:prstGeom prst="trapezoid">
                <a:avLst>
                  <a:gd name="adj" fmla="val 0"/>
                </a:avLst>
              </a:prstGeom>
              <a:noFill/>
              <a:ln w="9525">
                <a:solidFill>
                  <a:srgbClr val="0069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1405050" y="3881516"/>
                <a:ext cx="975046" cy="4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buClr>
                    <a:srgbClr val="0070C0"/>
                  </a:buClr>
                </a:pP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微软雅黑" pitchFamily="34" charset="-122"/>
                    <a:ea typeface="微软雅黑" pitchFamily="34" charset="-122"/>
                  </a:rPr>
                  <a:t>2014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13" name="椭圆 112"/>
          <p:cNvSpPr/>
          <p:nvPr/>
        </p:nvSpPr>
        <p:spPr>
          <a:xfrm>
            <a:off x="7437396" y="3365291"/>
            <a:ext cx="137246" cy="142739"/>
          </a:xfrm>
          <a:prstGeom prst="ellipse">
            <a:avLst/>
          </a:prstGeom>
          <a:gradFill flip="none" rotWithShape="1">
            <a:gsLst>
              <a:gs pos="97000">
                <a:schemeClr val="bg1">
                  <a:lumMod val="95000"/>
                  <a:alpha val="0"/>
                </a:schemeClr>
              </a:gs>
              <a:gs pos="0">
                <a:schemeClr val="bg1">
                  <a:alpha val="28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5367800" y="173553"/>
            <a:ext cx="3484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商务</a:t>
            </a:r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质感</a:t>
            </a:r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递进</a:t>
            </a:r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年份</a:t>
            </a:r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关系</a:t>
            </a:r>
            <a:r>
              <a:rPr lang="en-US" altLang="zh-CN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PPT</a:t>
            </a:r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图表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96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</TotalTime>
  <Words>194</Words>
  <Application>Microsoft Office PowerPoint</Application>
  <PresentationFormat>全屏显示(16:9)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宋体</vt:lpstr>
      <vt:lpstr>方正正中黑简体</vt:lpstr>
      <vt:lpstr>Calibri</vt:lpstr>
      <vt:lpstr>微软雅黑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</dc:creator>
  <cp:lastModifiedBy>Administrator</cp:lastModifiedBy>
  <cp:revision>158</cp:revision>
  <dcterms:created xsi:type="dcterms:W3CDTF">2013-10-28T08:18:49Z</dcterms:created>
  <dcterms:modified xsi:type="dcterms:W3CDTF">2013-11-29T05:16:47Z</dcterms:modified>
</cp:coreProperties>
</file>