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7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795" userDrawn="1">
          <p15:clr>
            <a:srgbClr val="A4A3A4"/>
          </p15:clr>
        </p15:guide>
        <p15:guide id="3" orient="horz" pos="23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7524"/>
    <a:srgbClr val="FF3333"/>
    <a:srgbClr val="ED7A2B"/>
    <a:srgbClr val="B08500"/>
    <a:srgbClr val="82BA48"/>
    <a:srgbClr val="FF2D2D"/>
    <a:srgbClr val="EC7728"/>
    <a:srgbClr val="EB6E19"/>
    <a:srgbClr val="635B59"/>
    <a:srgbClr val="8DCF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069" autoAdjust="0"/>
    <p:restoredTop sz="94424" autoAdjust="0"/>
  </p:normalViewPr>
  <p:slideViewPr>
    <p:cSldViewPr snapToGrid="0">
      <p:cViewPr varScale="1">
        <p:scale>
          <a:sx n="71" d="100"/>
          <a:sy n="71" d="100"/>
        </p:scale>
        <p:origin x="1062" y="54"/>
      </p:cViewPr>
      <p:guideLst>
        <p:guide pos="3795"/>
        <p:guide orient="horz" pos="234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-39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7FB19-78F3-4E1A-B75C-7AABF150263F}" type="datetimeFigureOut">
              <a:rPr lang="zh-CN" altLang="en-US" smtClean="0"/>
              <a:t>2013/11/29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FE761-F796-4EBA-A1E5-342E64332A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327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7FB19-78F3-4E1A-B75C-7AABF150263F}" type="datetimeFigureOut">
              <a:rPr lang="zh-CN" altLang="en-US" smtClean="0"/>
              <a:t>2013/11/29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FE761-F796-4EBA-A1E5-342E64332A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153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7FB19-78F3-4E1A-B75C-7AABF150263F}" type="datetimeFigureOut">
              <a:rPr lang="zh-CN" altLang="en-US" smtClean="0"/>
              <a:t>2013/11/29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FE761-F796-4EBA-A1E5-342E64332A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041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7FB19-78F3-4E1A-B75C-7AABF150263F}" type="datetimeFigureOut">
              <a:rPr lang="zh-CN" altLang="en-US" smtClean="0"/>
              <a:t>2013/11/29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FE761-F796-4EBA-A1E5-342E64332A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606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7FB19-78F3-4E1A-B75C-7AABF150263F}" type="datetimeFigureOut">
              <a:rPr lang="zh-CN" altLang="en-US" smtClean="0"/>
              <a:t>2013/11/29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FE761-F796-4EBA-A1E5-342E64332A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379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7FB19-78F3-4E1A-B75C-7AABF150263F}" type="datetimeFigureOut">
              <a:rPr lang="zh-CN" altLang="en-US" smtClean="0"/>
              <a:t>2013/11/29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FE761-F796-4EBA-A1E5-342E64332A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465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7FB19-78F3-4E1A-B75C-7AABF150263F}" type="datetimeFigureOut">
              <a:rPr lang="zh-CN" altLang="en-US" smtClean="0"/>
              <a:t>2013/11/29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FE761-F796-4EBA-A1E5-342E64332A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6912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7FB19-78F3-4E1A-B75C-7AABF150263F}" type="datetimeFigureOut">
              <a:rPr lang="zh-CN" altLang="en-US" smtClean="0"/>
              <a:t>2013/11/29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FE761-F796-4EBA-A1E5-342E64332A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082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7FB19-78F3-4E1A-B75C-7AABF150263F}" type="datetimeFigureOut">
              <a:rPr lang="zh-CN" altLang="en-US" smtClean="0"/>
              <a:t>2013/11/29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556009" y="5991225"/>
            <a:ext cx="2743200" cy="365125"/>
          </a:xfrm>
        </p:spPr>
        <p:txBody>
          <a:bodyPr/>
          <a:lstStyle/>
          <a:p>
            <a:fld id="{CEBFE761-F796-4EBA-A1E5-342E64332A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6521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7FB19-78F3-4E1A-B75C-7AABF150263F}" type="datetimeFigureOut">
              <a:rPr lang="zh-CN" altLang="en-US" smtClean="0"/>
              <a:t>2013/11/29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FE761-F796-4EBA-A1E5-342E64332A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528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7FB19-78F3-4E1A-B75C-7AABF150263F}" type="datetimeFigureOut">
              <a:rPr lang="zh-CN" altLang="en-US" smtClean="0"/>
              <a:t>2013/11/29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BFE761-F796-4EBA-A1E5-342E64332A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762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65000"/>
              </a:schemeClr>
            </a:gs>
            <a:gs pos="100000">
              <a:schemeClr val="bg1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17FB19-78F3-4E1A-B75C-7AABF150263F}" type="datetimeFigureOut">
              <a:rPr lang="zh-CN" altLang="en-US" smtClean="0"/>
              <a:t>2013/11/29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BFE761-F796-4EBA-A1E5-342E64332ACE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920" y="64343"/>
            <a:ext cx="12048160" cy="6793657"/>
            <a:chOff x="0" y="64343"/>
            <a:chExt cx="12048160" cy="679365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4343"/>
              <a:ext cx="2928577" cy="813754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9635320" y="6488668"/>
              <a:ext cx="24128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6F53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 smtClean="0">
                  <a:solidFill>
                    <a:srgbClr val="6F53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图表研究院</a:t>
              </a:r>
              <a:r>
                <a:rPr lang="en-US" altLang="zh-CN" b="1" dirty="0" smtClean="0">
                  <a:solidFill>
                    <a:srgbClr val="6F53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b="1" dirty="0" smtClean="0">
                  <a:solidFill>
                    <a:srgbClr val="6F53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修</a:t>
              </a:r>
              <a:r>
                <a:rPr lang="en-US" altLang="zh-CN" b="1" dirty="0" smtClean="0">
                  <a:solidFill>
                    <a:srgbClr val="6F53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</a:t>
              </a:r>
              <a:endParaRPr lang="zh-CN" altLang="en-US" b="1" dirty="0">
                <a:solidFill>
                  <a:srgbClr val="6F53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7940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/>
          <p:cNvGrpSpPr/>
          <p:nvPr/>
        </p:nvGrpSpPr>
        <p:grpSpPr>
          <a:xfrm>
            <a:off x="1195935" y="3452907"/>
            <a:ext cx="504654" cy="504654"/>
            <a:chOff x="764003" y="3440758"/>
            <a:chExt cx="551162" cy="551162"/>
          </a:xfrm>
        </p:grpSpPr>
        <p:sp>
          <p:nvSpPr>
            <p:cNvPr id="37" name="泪滴形 36"/>
            <p:cNvSpPr/>
            <p:nvPr/>
          </p:nvSpPr>
          <p:spPr>
            <a:xfrm rot="2700000">
              <a:off x="764003" y="3440758"/>
              <a:ext cx="551162" cy="551162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泪滴形 2"/>
            <p:cNvSpPr/>
            <p:nvPr/>
          </p:nvSpPr>
          <p:spPr>
            <a:xfrm rot="2700000">
              <a:off x="800099" y="3476852"/>
              <a:ext cx="478971" cy="478971"/>
            </a:xfrm>
            <a:prstGeom prst="teardrop">
              <a:avLst/>
            </a:prstGeom>
            <a:gradFill>
              <a:gsLst>
                <a:gs pos="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50000"/>
                  </a:schemeClr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877659" y="3554412"/>
              <a:ext cx="323850" cy="323850"/>
            </a:xfrm>
            <a:prstGeom prst="ellipse">
              <a:avLst/>
            </a:prstGeom>
            <a:gradFill flip="none" rotWithShape="1">
              <a:gsLst>
                <a:gs pos="100000">
                  <a:schemeClr val="accent5">
                    <a:lumMod val="60000"/>
                    <a:lumOff val="40000"/>
                  </a:schemeClr>
                </a:gs>
                <a:gs pos="0">
                  <a:schemeClr val="accent5">
                    <a:lumMod val="7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6" name="直接连接符 5"/>
          <p:cNvCxnSpPr>
            <a:stCxn id="3" idx="7"/>
          </p:cNvCxnSpPr>
          <p:nvPr/>
        </p:nvCxnSpPr>
        <p:spPr>
          <a:xfrm>
            <a:off x="1758367" y="3705233"/>
            <a:ext cx="8630365" cy="0"/>
          </a:xfrm>
          <a:prstGeom prst="line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泪滴形 8"/>
          <p:cNvSpPr/>
          <p:nvPr/>
        </p:nvSpPr>
        <p:spPr>
          <a:xfrm rot="18900000">
            <a:off x="2273929" y="4512318"/>
            <a:ext cx="1714413" cy="1714413"/>
          </a:xfrm>
          <a:prstGeom prst="teardrop">
            <a:avLst>
              <a:gd name="adj" fmla="val 127047"/>
            </a:avLst>
          </a:prstGeom>
          <a:solidFill>
            <a:schemeClr val="bg1"/>
          </a:solidFill>
          <a:ln>
            <a:noFill/>
          </a:ln>
          <a:effectLst>
            <a:outerShdw blurRad="190500" sx="111000" sy="11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泪滴形 9"/>
          <p:cNvSpPr/>
          <p:nvPr/>
        </p:nvSpPr>
        <p:spPr>
          <a:xfrm rot="18900000">
            <a:off x="2379955" y="4618343"/>
            <a:ext cx="1502361" cy="1502362"/>
          </a:xfrm>
          <a:prstGeom prst="teardrop">
            <a:avLst>
              <a:gd name="adj" fmla="val 127047"/>
            </a:avLst>
          </a:prstGeom>
          <a:gradFill>
            <a:gsLst>
              <a:gs pos="0">
                <a:srgbClr val="00B0F0"/>
              </a:gs>
              <a:gs pos="100000">
                <a:schemeClr val="accent5">
                  <a:lumMod val="50000"/>
                </a:scheme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2538627" y="4777016"/>
            <a:ext cx="1185017" cy="1185017"/>
            <a:chOff x="2538627" y="4777016"/>
            <a:chExt cx="1185017" cy="1185017"/>
          </a:xfrm>
        </p:grpSpPr>
        <p:sp>
          <p:nvSpPr>
            <p:cNvPr id="11" name="椭圆 10"/>
            <p:cNvSpPr/>
            <p:nvPr/>
          </p:nvSpPr>
          <p:spPr>
            <a:xfrm>
              <a:off x="2538627" y="4777016"/>
              <a:ext cx="1185017" cy="1185017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2672381" y="4917710"/>
              <a:ext cx="917508" cy="91750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805250" y="5136930"/>
            <a:ext cx="662244" cy="479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00A2E5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50%</a:t>
            </a:r>
            <a:endParaRPr lang="zh-CN" altLang="en-US" sz="2800" dirty="0">
              <a:solidFill>
                <a:srgbClr val="00A2E5"/>
              </a:solidFill>
              <a:latin typeface="DotumChe" panose="020B0609000101010101" pitchFamily="49" charset="-127"/>
              <a:ea typeface="DotumChe" panose="020B0609000101010101" pitchFamily="49" charset="-127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964400" y="4148003"/>
            <a:ext cx="333470" cy="479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1</a:t>
            </a:r>
            <a:endParaRPr lang="zh-CN" altLang="en-US" sz="2800" b="1" dirty="0">
              <a:solidFill>
                <a:schemeClr val="bg1"/>
              </a:solidFill>
              <a:latin typeface="DotumChe" panose="020B0609000101010101" pitchFamily="49" charset="-127"/>
              <a:ea typeface="DotumChe" panose="020B0609000101010101" pitchFamily="49" charset="-127"/>
            </a:endParaRPr>
          </a:p>
        </p:txBody>
      </p:sp>
      <p:sp>
        <p:nvSpPr>
          <p:cNvPr id="17" name="泪滴形 16"/>
          <p:cNvSpPr/>
          <p:nvPr/>
        </p:nvSpPr>
        <p:spPr>
          <a:xfrm rot="18900000">
            <a:off x="6290359" y="4512318"/>
            <a:ext cx="1714413" cy="1714413"/>
          </a:xfrm>
          <a:prstGeom prst="teardrop">
            <a:avLst>
              <a:gd name="adj" fmla="val 127047"/>
            </a:avLst>
          </a:prstGeom>
          <a:solidFill>
            <a:schemeClr val="bg1"/>
          </a:solidFill>
          <a:ln>
            <a:noFill/>
          </a:ln>
          <a:effectLst>
            <a:outerShdw blurRad="190500" sx="111000" sy="11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泪滴形 17"/>
          <p:cNvSpPr/>
          <p:nvPr/>
        </p:nvSpPr>
        <p:spPr>
          <a:xfrm rot="18900000">
            <a:off x="6396385" y="4618343"/>
            <a:ext cx="1502361" cy="1502362"/>
          </a:xfrm>
          <a:prstGeom prst="teardrop">
            <a:avLst>
              <a:gd name="adj" fmla="val 127047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>
                  <a:lumMod val="50000"/>
                </a:scheme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6980830" y="4148003"/>
            <a:ext cx="333470" cy="479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3</a:t>
            </a:r>
            <a:endParaRPr lang="zh-CN" altLang="en-US" sz="2800" b="1" dirty="0">
              <a:solidFill>
                <a:schemeClr val="bg1"/>
              </a:solidFill>
              <a:latin typeface="DotumChe" panose="020B0609000101010101" pitchFamily="49" charset="-127"/>
              <a:ea typeface="DotumChe" panose="020B0609000101010101" pitchFamily="49" charset="-127"/>
            </a:endParaRPr>
          </a:p>
        </p:txBody>
      </p:sp>
      <p:sp>
        <p:nvSpPr>
          <p:cNvPr id="24" name="泪滴形 23"/>
          <p:cNvSpPr/>
          <p:nvPr/>
        </p:nvSpPr>
        <p:spPr>
          <a:xfrm rot="2700000" flipV="1">
            <a:off x="4272164" y="1214224"/>
            <a:ext cx="1714413" cy="1714413"/>
          </a:xfrm>
          <a:prstGeom prst="teardrop">
            <a:avLst>
              <a:gd name="adj" fmla="val 127047"/>
            </a:avLst>
          </a:prstGeom>
          <a:solidFill>
            <a:schemeClr val="bg1"/>
          </a:solidFill>
          <a:ln>
            <a:noFill/>
          </a:ln>
          <a:effectLst>
            <a:outerShdw blurRad="190500" sx="111000" sy="11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泪滴形 24"/>
          <p:cNvSpPr/>
          <p:nvPr/>
        </p:nvSpPr>
        <p:spPr>
          <a:xfrm rot="2700000" flipV="1">
            <a:off x="4378190" y="1320250"/>
            <a:ext cx="1502361" cy="1502362"/>
          </a:xfrm>
          <a:prstGeom prst="teardrop">
            <a:avLst>
              <a:gd name="adj" fmla="val 127047"/>
            </a:avLst>
          </a:prstGeom>
          <a:gradFill>
            <a:gsLst>
              <a:gs pos="0">
                <a:srgbClr val="92D050"/>
              </a:gs>
              <a:gs pos="100000">
                <a:schemeClr val="accent6">
                  <a:lumMod val="50000"/>
                </a:scheme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4948349" y="2813882"/>
            <a:ext cx="333470" cy="479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2</a:t>
            </a:r>
            <a:endParaRPr lang="zh-CN" altLang="en-US" sz="2800" b="1" dirty="0">
              <a:solidFill>
                <a:schemeClr val="bg1"/>
              </a:solidFill>
              <a:latin typeface="DotumChe" panose="020B0609000101010101" pitchFamily="49" charset="-127"/>
              <a:ea typeface="DotumChe" panose="020B0609000101010101" pitchFamily="49" charset="-127"/>
            </a:endParaRPr>
          </a:p>
        </p:txBody>
      </p:sp>
      <p:sp>
        <p:nvSpPr>
          <p:cNvPr id="31" name="泪滴形 30"/>
          <p:cNvSpPr/>
          <p:nvPr/>
        </p:nvSpPr>
        <p:spPr>
          <a:xfrm rot="2700000" flipV="1">
            <a:off x="8249061" y="1205944"/>
            <a:ext cx="1714413" cy="1714413"/>
          </a:xfrm>
          <a:prstGeom prst="teardrop">
            <a:avLst>
              <a:gd name="adj" fmla="val 127047"/>
            </a:avLst>
          </a:prstGeom>
          <a:solidFill>
            <a:schemeClr val="bg1"/>
          </a:solidFill>
          <a:ln>
            <a:noFill/>
          </a:ln>
          <a:effectLst>
            <a:outerShdw blurRad="190500" sx="111000" sy="11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泪滴形 31"/>
          <p:cNvSpPr/>
          <p:nvPr/>
        </p:nvSpPr>
        <p:spPr>
          <a:xfrm rot="2700000" flipV="1">
            <a:off x="8355087" y="1311970"/>
            <a:ext cx="1502361" cy="1502362"/>
          </a:xfrm>
          <a:prstGeom prst="teardrop">
            <a:avLst>
              <a:gd name="adj" fmla="val 127047"/>
            </a:avLst>
          </a:prstGeom>
          <a:gradFill>
            <a:gsLst>
              <a:gs pos="0">
                <a:srgbClr val="FF2929"/>
              </a:gs>
              <a:gs pos="100000">
                <a:srgbClr val="C00000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8920482" y="2805602"/>
            <a:ext cx="333470" cy="479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4</a:t>
            </a:r>
            <a:endParaRPr lang="zh-CN" altLang="en-US" sz="2800" b="1" dirty="0">
              <a:solidFill>
                <a:schemeClr val="bg1"/>
              </a:solidFill>
              <a:latin typeface="DotumChe" panose="020B0609000101010101" pitchFamily="49" charset="-127"/>
              <a:ea typeface="DotumChe" panose="020B0609000101010101" pitchFamily="49" charset="-127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3026481" y="3608029"/>
            <a:ext cx="209310" cy="209310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5024715" y="3608029"/>
            <a:ext cx="209310" cy="209310"/>
          </a:xfrm>
          <a:prstGeom prst="ellipse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7042911" y="3608029"/>
            <a:ext cx="209310" cy="209310"/>
          </a:xfrm>
          <a:prstGeom prst="ellipse">
            <a:avLst/>
          </a:prstGeom>
          <a:solidFill>
            <a:srgbClr val="BD8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9001613" y="3608029"/>
            <a:ext cx="209310" cy="209310"/>
          </a:xfrm>
          <a:prstGeom prst="ellipse">
            <a:avLst/>
          </a:prstGeom>
          <a:solidFill>
            <a:srgbClr val="FF292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4" name="组合 83"/>
          <p:cNvGrpSpPr/>
          <p:nvPr/>
        </p:nvGrpSpPr>
        <p:grpSpPr>
          <a:xfrm>
            <a:off x="2449490" y="1611763"/>
            <a:ext cx="1758794" cy="2070722"/>
            <a:chOff x="2133083" y="1429938"/>
            <a:chExt cx="1920881" cy="2261555"/>
          </a:xfrm>
        </p:grpSpPr>
        <p:grpSp>
          <p:nvGrpSpPr>
            <p:cNvPr id="43" name="组合 42"/>
            <p:cNvGrpSpPr/>
            <p:nvPr/>
          </p:nvGrpSpPr>
          <p:grpSpPr>
            <a:xfrm>
              <a:off x="2133083" y="1429938"/>
              <a:ext cx="460653" cy="592135"/>
              <a:chOff x="5190582" y="2207324"/>
              <a:chExt cx="366237" cy="470769"/>
            </a:xfrm>
            <a:solidFill>
              <a:schemeClr val="bg1">
                <a:lumMod val="50000"/>
              </a:schemeClr>
            </a:solidFill>
            <a:scene3d>
              <a:camera prst="orthographicFront">
                <a:rot lat="0" lon="0" rev="0"/>
              </a:camera>
              <a:lightRig rig="threePt" dir="t"/>
            </a:scene3d>
          </p:grpSpPr>
          <p:sp>
            <p:nvSpPr>
              <p:cNvPr id="44" name="Freeform 108"/>
              <p:cNvSpPr>
                <a:spLocks/>
              </p:cNvSpPr>
              <p:nvPr/>
            </p:nvSpPr>
            <p:spPr bwMode="auto">
              <a:xfrm flipH="1">
                <a:off x="5190582" y="2625477"/>
                <a:ext cx="51923" cy="52615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45" name="Freeform 109"/>
              <p:cNvSpPr>
                <a:spLocks noEditPoints="1"/>
              </p:cNvSpPr>
              <p:nvPr/>
            </p:nvSpPr>
            <p:spPr bwMode="auto">
              <a:xfrm flipH="1">
                <a:off x="5190588" y="2207324"/>
                <a:ext cx="366231" cy="470769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46" name="Rectangle 110"/>
              <p:cNvSpPr>
                <a:spLocks noChangeArrowheads="1"/>
              </p:cNvSpPr>
              <p:nvPr/>
            </p:nvSpPr>
            <p:spPr bwMode="auto">
              <a:xfrm flipH="1">
                <a:off x="5190582" y="2469015"/>
                <a:ext cx="51923" cy="5192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47" name="Rectangle 111"/>
              <p:cNvSpPr>
                <a:spLocks noChangeArrowheads="1"/>
              </p:cNvSpPr>
              <p:nvPr/>
            </p:nvSpPr>
            <p:spPr bwMode="auto">
              <a:xfrm flipH="1">
                <a:off x="5190582" y="2547246"/>
                <a:ext cx="51923" cy="5261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2552858" y="1625873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89898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演界网</a:t>
              </a:r>
              <a:endParaRPr lang="zh-CN" altLang="en-US" sz="2400" b="1" dirty="0">
                <a:solidFill>
                  <a:srgbClr val="89898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2133083" y="2078018"/>
              <a:ext cx="1920881" cy="16134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89898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</a:t>
              </a:r>
              <a:r>
                <a:rPr lang="zh-CN" altLang="en-US" dirty="0" smtClean="0">
                  <a:solidFill>
                    <a:srgbClr val="89898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dirty="0">
                <a:solidFill>
                  <a:srgbClr val="89898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6414382" y="1601074"/>
            <a:ext cx="1771630" cy="2106665"/>
            <a:chOff x="6463371" y="1418264"/>
            <a:chExt cx="1934900" cy="2300811"/>
          </a:xfrm>
        </p:grpSpPr>
        <p:sp>
          <p:nvSpPr>
            <p:cNvPr id="61" name="文本框 60"/>
            <p:cNvSpPr txBox="1"/>
            <p:nvPr/>
          </p:nvSpPr>
          <p:spPr>
            <a:xfrm>
              <a:off x="6888868" y="1653455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89898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演界网</a:t>
              </a:r>
              <a:endParaRPr lang="zh-CN" altLang="en-US" sz="2400" b="1" dirty="0">
                <a:solidFill>
                  <a:srgbClr val="89898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6469093" y="2105600"/>
              <a:ext cx="1929178" cy="16134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89898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</a:t>
              </a:r>
              <a:r>
                <a:rPr lang="zh-CN" altLang="en-US" dirty="0" smtClean="0">
                  <a:solidFill>
                    <a:srgbClr val="89898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dirty="0">
                <a:solidFill>
                  <a:srgbClr val="89898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6463371" y="1418264"/>
              <a:ext cx="461421" cy="671558"/>
              <a:chOff x="5690315" y="3674507"/>
              <a:chExt cx="314729" cy="458061"/>
            </a:xfrm>
            <a:solidFill>
              <a:schemeClr val="bg1">
                <a:lumMod val="50000"/>
              </a:schemeClr>
            </a:solidFill>
            <a:scene3d>
              <a:camera prst="orthographicFront">
                <a:rot lat="0" lon="0" rev="0"/>
              </a:camera>
              <a:lightRig rig="threePt" dir="t"/>
            </a:scene3d>
          </p:grpSpPr>
          <p:sp>
            <p:nvSpPr>
              <p:cNvPr id="76" name="Freeform 36"/>
              <p:cNvSpPr>
                <a:spLocks/>
              </p:cNvSpPr>
              <p:nvPr/>
            </p:nvSpPr>
            <p:spPr bwMode="auto">
              <a:xfrm flipH="1">
                <a:off x="5782528" y="4054387"/>
                <a:ext cx="130302" cy="78181"/>
              </a:xfrm>
              <a:custGeom>
                <a:avLst/>
                <a:gdLst>
                  <a:gd name="T0" fmla="*/ 73 w 80"/>
                  <a:gd name="T1" fmla="*/ 2 h 48"/>
                  <a:gd name="T2" fmla="*/ 44 w 80"/>
                  <a:gd name="T3" fmla="*/ 8 h 48"/>
                  <a:gd name="T4" fmla="*/ 40 w 80"/>
                  <a:gd name="T5" fmla="*/ 8 h 48"/>
                  <a:gd name="T6" fmla="*/ 36 w 80"/>
                  <a:gd name="T7" fmla="*/ 8 h 48"/>
                  <a:gd name="T8" fmla="*/ 7 w 80"/>
                  <a:gd name="T9" fmla="*/ 2 h 48"/>
                  <a:gd name="T10" fmla="*/ 0 w 80"/>
                  <a:gd name="T11" fmla="*/ 0 h 48"/>
                  <a:gd name="T12" fmla="*/ 0 w 80"/>
                  <a:gd name="T13" fmla="*/ 0 h 48"/>
                  <a:gd name="T14" fmla="*/ 40 w 80"/>
                  <a:gd name="T15" fmla="*/ 48 h 48"/>
                  <a:gd name="T16" fmla="*/ 80 w 80"/>
                  <a:gd name="T17" fmla="*/ 0 h 48"/>
                  <a:gd name="T18" fmla="*/ 80 w 80"/>
                  <a:gd name="T19" fmla="*/ 0 h 48"/>
                  <a:gd name="T20" fmla="*/ 73 w 80"/>
                  <a:gd name="T21" fmla="*/ 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48">
                    <a:moveTo>
                      <a:pt x="73" y="2"/>
                    </a:moveTo>
                    <a:cubicBezTo>
                      <a:pt x="65" y="5"/>
                      <a:pt x="55" y="7"/>
                      <a:pt x="44" y="8"/>
                    </a:cubicBezTo>
                    <a:cubicBezTo>
                      <a:pt x="42" y="8"/>
                      <a:pt x="41" y="8"/>
                      <a:pt x="40" y="8"/>
                    </a:cubicBezTo>
                    <a:cubicBezTo>
                      <a:pt x="39" y="8"/>
                      <a:pt x="38" y="8"/>
                      <a:pt x="36" y="8"/>
                    </a:cubicBezTo>
                    <a:cubicBezTo>
                      <a:pt x="25" y="7"/>
                      <a:pt x="15" y="5"/>
                      <a:pt x="7" y="2"/>
                    </a:cubicBezTo>
                    <a:cubicBezTo>
                      <a:pt x="3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7"/>
                      <a:pt x="13" y="48"/>
                      <a:pt x="40" y="48"/>
                    </a:cubicBezTo>
                    <a:cubicBezTo>
                      <a:pt x="67" y="48"/>
                      <a:pt x="80" y="27"/>
                      <a:pt x="80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0" y="0"/>
                      <a:pt x="77" y="1"/>
                      <a:pt x="7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77" name="Freeform 37"/>
              <p:cNvSpPr>
                <a:spLocks noEditPoints="1"/>
              </p:cNvSpPr>
              <p:nvPr/>
            </p:nvSpPr>
            <p:spPr bwMode="auto">
              <a:xfrm flipH="1">
                <a:off x="5690315" y="3674507"/>
                <a:ext cx="314729" cy="366849"/>
              </a:xfrm>
              <a:custGeom>
                <a:avLst/>
                <a:gdLst>
                  <a:gd name="T0" fmla="*/ 96 w 192"/>
                  <a:gd name="T1" fmla="*/ 0 h 224"/>
                  <a:gd name="T2" fmla="*/ 0 w 192"/>
                  <a:gd name="T3" fmla="*/ 96 h 224"/>
                  <a:gd name="T4" fmla="*/ 48 w 192"/>
                  <a:gd name="T5" fmla="*/ 200 h 224"/>
                  <a:gd name="T6" fmla="*/ 67 w 192"/>
                  <a:gd name="T7" fmla="*/ 219 h 224"/>
                  <a:gd name="T8" fmla="*/ 90 w 192"/>
                  <a:gd name="T9" fmla="*/ 224 h 224"/>
                  <a:gd name="T10" fmla="*/ 96 w 192"/>
                  <a:gd name="T11" fmla="*/ 224 h 224"/>
                  <a:gd name="T12" fmla="*/ 125 w 192"/>
                  <a:gd name="T13" fmla="*/ 218 h 224"/>
                  <a:gd name="T14" fmla="*/ 144 w 192"/>
                  <a:gd name="T15" fmla="*/ 200 h 224"/>
                  <a:gd name="T16" fmla="*/ 192 w 192"/>
                  <a:gd name="T17" fmla="*/ 96 h 224"/>
                  <a:gd name="T18" fmla="*/ 96 w 192"/>
                  <a:gd name="T19" fmla="*/ 0 h 224"/>
                  <a:gd name="T20" fmla="*/ 113 w 192"/>
                  <a:gd name="T21" fmla="*/ 40 h 224"/>
                  <a:gd name="T22" fmla="*/ 31 w 192"/>
                  <a:gd name="T23" fmla="*/ 121 h 224"/>
                  <a:gd name="T24" fmla="*/ 31 w 192"/>
                  <a:gd name="T25" fmla="*/ 128 h 224"/>
                  <a:gd name="T26" fmla="*/ 24 w 192"/>
                  <a:gd name="T27" fmla="*/ 98 h 224"/>
                  <a:gd name="T28" fmla="*/ 99 w 192"/>
                  <a:gd name="T29" fmla="*/ 24 h 224"/>
                  <a:gd name="T30" fmla="*/ 160 w 192"/>
                  <a:gd name="T31" fmla="*/ 54 h 224"/>
                  <a:gd name="T32" fmla="*/ 113 w 192"/>
                  <a:gd name="T33" fmla="*/ 4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2" h="224">
                    <a:moveTo>
                      <a:pt x="96" y="0"/>
                    </a:moveTo>
                    <a:cubicBezTo>
                      <a:pt x="43" y="0"/>
                      <a:pt x="0" y="43"/>
                      <a:pt x="0" y="96"/>
                    </a:cubicBezTo>
                    <a:cubicBezTo>
                      <a:pt x="0" y="144"/>
                      <a:pt x="48" y="184"/>
                      <a:pt x="48" y="200"/>
                    </a:cubicBezTo>
                    <a:cubicBezTo>
                      <a:pt x="48" y="205"/>
                      <a:pt x="54" y="213"/>
                      <a:pt x="67" y="219"/>
                    </a:cubicBezTo>
                    <a:cubicBezTo>
                      <a:pt x="73" y="220"/>
                      <a:pt x="82" y="223"/>
                      <a:pt x="90" y="224"/>
                    </a:cubicBezTo>
                    <a:cubicBezTo>
                      <a:pt x="92" y="224"/>
                      <a:pt x="94" y="224"/>
                      <a:pt x="96" y="224"/>
                    </a:cubicBezTo>
                    <a:cubicBezTo>
                      <a:pt x="103" y="224"/>
                      <a:pt x="113" y="222"/>
                      <a:pt x="125" y="218"/>
                    </a:cubicBezTo>
                    <a:cubicBezTo>
                      <a:pt x="138" y="213"/>
                      <a:pt x="144" y="205"/>
                      <a:pt x="144" y="200"/>
                    </a:cubicBezTo>
                    <a:cubicBezTo>
                      <a:pt x="144" y="184"/>
                      <a:pt x="192" y="144"/>
                      <a:pt x="192" y="96"/>
                    </a:cubicBezTo>
                    <a:cubicBezTo>
                      <a:pt x="192" y="43"/>
                      <a:pt x="149" y="0"/>
                      <a:pt x="96" y="0"/>
                    </a:cubicBezTo>
                    <a:close/>
                    <a:moveTo>
                      <a:pt x="113" y="40"/>
                    </a:moveTo>
                    <a:cubicBezTo>
                      <a:pt x="68" y="40"/>
                      <a:pt x="31" y="76"/>
                      <a:pt x="31" y="121"/>
                    </a:cubicBezTo>
                    <a:cubicBezTo>
                      <a:pt x="31" y="123"/>
                      <a:pt x="31" y="126"/>
                      <a:pt x="31" y="128"/>
                    </a:cubicBezTo>
                    <a:cubicBezTo>
                      <a:pt x="27" y="119"/>
                      <a:pt x="24" y="109"/>
                      <a:pt x="24" y="98"/>
                    </a:cubicBezTo>
                    <a:cubicBezTo>
                      <a:pt x="24" y="57"/>
                      <a:pt x="58" y="24"/>
                      <a:pt x="99" y="24"/>
                    </a:cubicBezTo>
                    <a:cubicBezTo>
                      <a:pt x="124" y="24"/>
                      <a:pt x="146" y="36"/>
                      <a:pt x="160" y="54"/>
                    </a:cubicBezTo>
                    <a:cubicBezTo>
                      <a:pt x="147" y="45"/>
                      <a:pt x="131" y="40"/>
                      <a:pt x="113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</p:grpSp>
      </p:grpSp>
      <p:grpSp>
        <p:nvGrpSpPr>
          <p:cNvPr id="86" name="组合 85"/>
          <p:cNvGrpSpPr/>
          <p:nvPr/>
        </p:nvGrpSpPr>
        <p:grpSpPr>
          <a:xfrm>
            <a:off x="4366111" y="3860277"/>
            <a:ext cx="1569181" cy="2097121"/>
            <a:chOff x="4226336" y="3885671"/>
            <a:chExt cx="1713793" cy="2290387"/>
          </a:xfrm>
        </p:grpSpPr>
        <p:sp>
          <p:nvSpPr>
            <p:cNvPr id="53" name="文本框 52"/>
            <p:cNvSpPr txBox="1"/>
            <p:nvPr/>
          </p:nvSpPr>
          <p:spPr>
            <a:xfrm>
              <a:off x="4646111" y="4110437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89898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演界网</a:t>
              </a:r>
              <a:endParaRPr lang="zh-CN" altLang="en-US" sz="2400" b="1" dirty="0">
                <a:solidFill>
                  <a:srgbClr val="89898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4226336" y="4562582"/>
              <a:ext cx="1713793" cy="1613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89898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</a:t>
              </a:r>
              <a:r>
                <a:rPr lang="zh-CN" altLang="en-US" dirty="0" smtClean="0">
                  <a:solidFill>
                    <a:srgbClr val="89898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dirty="0">
                <a:solidFill>
                  <a:srgbClr val="89898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4232428" y="3885671"/>
              <a:ext cx="405040" cy="648683"/>
              <a:chOff x="5056777" y="3378999"/>
              <a:chExt cx="261606" cy="418970"/>
            </a:xfrm>
            <a:solidFill>
              <a:schemeClr val="bg1">
                <a:lumMod val="50000"/>
              </a:schemeClr>
            </a:solidFill>
          </p:grpSpPr>
          <p:sp>
            <p:nvSpPr>
              <p:cNvPr id="79" name="Freeform 54"/>
              <p:cNvSpPr>
                <a:spLocks/>
              </p:cNvSpPr>
              <p:nvPr/>
            </p:nvSpPr>
            <p:spPr bwMode="auto">
              <a:xfrm flipH="1">
                <a:off x="5056777" y="3378999"/>
                <a:ext cx="261606" cy="131304"/>
              </a:xfrm>
              <a:custGeom>
                <a:avLst/>
                <a:gdLst>
                  <a:gd name="T0" fmla="*/ 48 w 160"/>
                  <a:gd name="T1" fmla="*/ 56 h 80"/>
                  <a:gd name="T2" fmla="*/ 80 w 160"/>
                  <a:gd name="T3" fmla="*/ 24 h 80"/>
                  <a:gd name="T4" fmla="*/ 112 w 160"/>
                  <a:gd name="T5" fmla="*/ 56 h 80"/>
                  <a:gd name="T6" fmla="*/ 112 w 160"/>
                  <a:gd name="T7" fmla="*/ 80 h 80"/>
                  <a:gd name="T8" fmla="*/ 160 w 160"/>
                  <a:gd name="T9" fmla="*/ 80 h 80"/>
                  <a:gd name="T10" fmla="*/ 158 w 160"/>
                  <a:gd name="T11" fmla="*/ 64 h 80"/>
                  <a:gd name="T12" fmla="*/ 80 w 160"/>
                  <a:gd name="T13" fmla="*/ 0 h 80"/>
                  <a:gd name="T14" fmla="*/ 2 w 160"/>
                  <a:gd name="T15" fmla="*/ 64 h 80"/>
                  <a:gd name="T16" fmla="*/ 0 w 160"/>
                  <a:gd name="T17" fmla="*/ 80 h 80"/>
                  <a:gd name="T18" fmla="*/ 48 w 160"/>
                  <a:gd name="T19" fmla="*/ 80 h 80"/>
                  <a:gd name="T20" fmla="*/ 48 w 160"/>
                  <a:gd name="T21" fmla="*/ 5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0" h="80">
                    <a:moveTo>
                      <a:pt x="48" y="56"/>
                    </a:moveTo>
                    <a:cubicBezTo>
                      <a:pt x="48" y="38"/>
                      <a:pt x="62" y="24"/>
                      <a:pt x="80" y="24"/>
                    </a:cubicBezTo>
                    <a:cubicBezTo>
                      <a:pt x="98" y="24"/>
                      <a:pt x="112" y="38"/>
                      <a:pt x="112" y="56"/>
                    </a:cubicBezTo>
                    <a:cubicBezTo>
                      <a:pt x="112" y="80"/>
                      <a:pt x="112" y="80"/>
                      <a:pt x="112" y="80"/>
                    </a:cubicBezTo>
                    <a:cubicBezTo>
                      <a:pt x="160" y="80"/>
                      <a:pt x="160" y="80"/>
                      <a:pt x="160" y="80"/>
                    </a:cubicBezTo>
                    <a:cubicBezTo>
                      <a:pt x="158" y="64"/>
                      <a:pt x="158" y="64"/>
                      <a:pt x="158" y="64"/>
                    </a:cubicBezTo>
                    <a:cubicBezTo>
                      <a:pt x="151" y="28"/>
                      <a:pt x="119" y="0"/>
                      <a:pt x="80" y="0"/>
                    </a:cubicBezTo>
                    <a:cubicBezTo>
                      <a:pt x="41" y="0"/>
                      <a:pt x="9" y="28"/>
                      <a:pt x="2" y="64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48" y="80"/>
                      <a:pt x="48" y="80"/>
                      <a:pt x="48" y="80"/>
                    </a:cubicBezTo>
                    <a:lnTo>
                      <a:pt x="48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80" name="Freeform 55"/>
              <p:cNvSpPr>
                <a:spLocks/>
              </p:cNvSpPr>
              <p:nvPr/>
            </p:nvSpPr>
            <p:spPr bwMode="auto">
              <a:xfrm flipH="1">
                <a:off x="5056777" y="3536363"/>
                <a:ext cx="261606" cy="261606"/>
              </a:xfrm>
              <a:custGeom>
                <a:avLst/>
                <a:gdLst>
                  <a:gd name="T0" fmla="*/ 108 w 160"/>
                  <a:gd name="T1" fmla="*/ 0 h 160"/>
                  <a:gd name="T2" fmla="*/ 100 w 160"/>
                  <a:gd name="T3" fmla="*/ 8 h 160"/>
                  <a:gd name="T4" fmla="*/ 99 w 160"/>
                  <a:gd name="T5" fmla="*/ 10 h 160"/>
                  <a:gd name="T6" fmla="*/ 97 w 160"/>
                  <a:gd name="T7" fmla="*/ 11 h 160"/>
                  <a:gd name="T8" fmla="*/ 94 w 160"/>
                  <a:gd name="T9" fmla="*/ 13 h 160"/>
                  <a:gd name="T10" fmla="*/ 92 w 160"/>
                  <a:gd name="T11" fmla="*/ 14 h 160"/>
                  <a:gd name="T12" fmla="*/ 87 w 160"/>
                  <a:gd name="T13" fmla="*/ 15 h 160"/>
                  <a:gd name="T14" fmla="*/ 86 w 160"/>
                  <a:gd name="T15" fmla="*/ 15 h 160"/>
                  <a:gd name="T16" fmla="*/ 80 w 160"/>
                  <a:gd name="T17" fmla="*/ 16 h 160"/>
                  <a:gd name="T18" fmla="*/ 74 w 160"/>
                  <a:gd name="T19" fmla="*/ 15 h 160"/>
                  <a:gd name="T20" fmla="*/ 73 w 160"/>
                  <a:gd name="T21" fmla="*/ 15 h 160"/>
                  <a:gd name="T22" fmla="*/ 68 w 160"/>
                  <a:gd name="T23" fmla="*/ 14 h 160"/>
                  <a:gd name="T24" fmla="*/ 66 w 160"/>
                  <a:gd name="T25" fmla="*/ 13 h 160"/>
                  <a:gd name="T26" fmla="*/ 63 w 160"/>
                  <a:gd name="T27" fmla="*/ 11 h 160"/>
                  <a:gd name="T28" fmla="*/ 61 w 160"/>
                  <a:gd name="T29" fmla="*/ 10 h 160"/>
                  <a:gd name="T30" fmla="*/ 60 w 160"/>
                  <a:gd name="T31" fmla="*/ 8 h 160"/>
                  <a:gd name="T32" fmla="*/ 52 w 160"/>
                  <a:gd name="T33" fmla="*/ 0 h 160"/>
                  <a:gd name="T34" fmla="*/ 48 w 160"/>
                  <a:gd name="T35" fmla="*/ 0 h 160"/>
                  <a:gd name="T36" fmla="*/ 0 w 160"/>
                  <a:gd name="T37" fmla="*/ 0 h 160"/>
                  <a:gd name="T38" fmla="*/ 0 w 160"/>
                  <a:gd name="T39" fmla="*/ 81 h 160"/>
                  <a:gd name="T40" fmla="*/ 80 w 160"/>
                  <a:gd name="T41" fmla="*/ 160 h 160"/>
                  <a:gd name="T42" fmla="*/ 160 w 160"/>
                  <a:gd name="T43" fmla="*/ 81 h 160"/>
                  <a:gd name="T44" fmla="*/ 160 w 160"/>
                  <a:gd name="T45" fmla="*/ 0 h 160"/>
                  <a:gd name="T46" fmla="*/ 112 w 160"/>
                  <a:gd name="T47" fmla="*/ 0 h 160"/>
                  <a:gd name="T48" fmla="*/ 108 w 160"/>
                  <a:gd name="T4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0" h="160">
                    <a:moveTo>
                      <a:pt x="108" y="0"/>
                    </a:moveTo>
                    <a:cubicBezTo>
                      <a:pt x="106" y="3"/>
                      <a:pt x="103" y="6"/>
                      <a:pt x="100" y="8"/>
                    </a:cubicBezTo>
                    <a:cubicBezTo>
                      <a:pt x="100" y="9"/>
                      <a:pt x="100" y="9"/>
                      <a:pt x="99" y="10"/>
                    </a:cubicBezTo>
                    <a:cubicBezTo>
                      <a:pt x="98" y="10"/>
                      <a:pt x="98" y="11"/>
                      <a:pt x="97" y="11"/>
                    </a:cubicBezTo>
                    <a:cubicBezTo>
                      <a:pt x="96" y="12"/>
                      <a:pt x="95" y="12"/>
                      <a:pt x="94" y="13"/>
                    </a:cubicBezTo>
                    <a:cubicBezTo>
                      <a:pt x="93" y="13"/>
                      <a:pt x="92" y="13"/>
                      <a:pt x="92" y="14"/>
                    </a:cubicBezTo>
                    <a:cubicBezTo>
                      <a:pt x="90" y="14"/>
                      <a:pt x="89" y="15"/>
                      <a:pt x="87" y="15"/>
                    </a:cubicBezTo>
                    <a:cubicBezTo>
                      <a:pt x="87" y="15"/>
                      <a:pt x="86" y="15"/>
                      <a:pt x="86" y="15"/>
                    </a:cubicBezTo>
                    <a:cubicBezTo>
                      <a:pt x="84" y="16"/>
                      <a:pt x="82" y="16"/>
                      <a:pt x="80" y="16"/>
                    </a:cubicBezTo>
                    <a:cubicBezTo>
                      <a:pt x="78" y="16"/>
                      <a:pt x="76" y="16"/>
                      <a:pt x="74" y="15"/>
                    </a:cubicBezTo>
                    <a:cubicBezTo>
                      <a:pt x="74" y="15"/>
                      <a:pt x="73" y="15"/>
                      <a:pt x="73" y="15"/>
                    </a:cubicBezTo>
                    <a:cubicBezTo>
                      <a:pt x="71" y="15"/>
                      <a:pt x="70" y="14"/>
                      <a:pt x="68" y="14"/>
                    </a:cubicBezTo>
                    <a:cubicBezTo>
                      <a:pt x="68" y="13"/>
                      <a:pt x="67" y="13"/>
                      <a:pt x="66" y="13"/>
                    </a:cubicBezTo>
                    <a:cubicBezTo>
                      <a:pt x="65" y="12"/>
                      <a:pt x="64" y="12"/>
                      <a:pt x="63" y="11"/>
                    </a:cubicBezTo>
                    <a:cubicBezTo>
                      <a:pt x="62" y="11"/>
                      <a:pt x="62" y="10"/>
                      <a:pt x="61" y="10"/>
                    </a:cubicBezTo>
                    <a:cubicBezTo>
                      <a:pt x="60" y="9"/>
                      <a:pt x="60" y="9"/>
                      <a:pt x="60" y="8"/>
                    </a:cubicBezTo>
                    <a:cubicBezTo>
                      <a:pt x="57" y="6"/>
                      <a:pt x="54" y="3"/>
                      <a:pt x="52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24"/>
                      <a:pt x="36" y="160"/>
                      <a:pt x="80" y="160"/>
                    </a:cubicBezTo>
                    <a:cubicBezTo>
                      <a:pt x="124" y="160"/>
                      <a:pt x="160" y="124"/>
                      <a:pt x="160" y="81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12" y="0"/>
                      <a:pt x="112" y="0"/>
                      <a:pt x="112" y="0"/>
                    </a:cubicBezTo>
                    <a:lnTo>
                      <a:pt x="10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81" name="Freeform 56"/>
              <p:cNvSpPr>
                <a:spLocks/>
              </p:cNvSpPr>
              <p:nvPr/>
            </p:nvSpPr>
            <p:spPr bwMode="auto">
              <a:xfrm flipH="1">
                <a:off x="5161018" y="3444150"/>
                <a:ext cx="53123" cy="92213"/>
              </a:xfrm>
              <a:custGeom>
                <a:avLst/>
                <a:gdLst>
                  <a:gd name="T0" fmla="*/ 0 w 32"/>
                  <a:gd name="T1" fmla="*/ 16 h 56"/>
                  <a:gd name="T2" fmla="*/ 0 w 32"/>
                  <a:gd name="T3" fmla="*/ 40 h 56"/>
                  <a:gd name="T4" fmla="*/ 2 w 32"/>
                  <a:gd name="T5" fmla="*/ 48 h 56"/>
                  <a:gd name="T6" fmla="*/ 2 w 32"/>
                  <a:gd name="T7" fmla="*/ 48 h 56"/>
                  <a:gd name="T8" fmla="*/ 8 w 32"/>
                  <a:gd name="T9" fmla="*/ 54 h 56"/>
                  <a:gd name="T10" fmla="*/ 8 w 32"/>
                  <a:gd name="T11" fmla="*/ 54 h 56"/>
                  <a:gd name="T12" fmla="*/ 11 w 32"/>
                  <a:gd name="T13" fmla="*/ 55 h 56"/>
                  <a:gd name="T14" fmla="*/ 12 w 32"/>
                  <a:gd name="T15" fmla="*/ 55 h 56"/>
                  <a:gd name="T16" fmla="*/ 16 w 32"/>
                  <a:gd name="T17" fmla="*/ 56 h 56"/>
                  <a:gd name="T18" fmla="*/ 20 w 32"/>
                  <a:gd name="T19" fmla="*/ 55 h 56"/>
                  <a:gd name="T20" fmla="*/ 21 w 32"/>
                  <a:gd name="T21" fmla="*/ 55 h 56"/>
                  <a:gd name="T22" fmla="*/ 24 w 32"/>
                  <a:gd name="T23" fmla="*/ 54 h 56"/>
                  <a:gd name="T24" fmla="*/ 24 w 32"/>
                  <a:gd name="T25" fmla="*/ 54 h 56"/>
                  <a:gd name="T26" fmla="*/ 30 w 32"/>
                  <a:gd name="T27" fmla="*/ 48 h 56"/>
                  <a:gd name="T28" fmla="*/ 30 w 32"/>
                  <a:gd name="T29" fmla="*/ 48 h 56"/>
                  <a:gd name="T30" fmla="*/ 32 w 32"/>
                  <a:gd name="T31" fmla="*/ 40 h 56"/>
                  <a:gd name="T32" fmla="*/ 32 w 32"/>
                  <a:gd name="T33" fmla="*/ 16 h 56"/>
                  <a:gd name="T34" fmla="*/ 16 w 32"/>
                  <a:gd name="T35" fmla="*/ 0 h 56"/>
                  <a:gd name="T36" fmla="*/ 0 w 32"/>
                  <a:gd name="T37" fmla="*/ 1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" h="56">
                    <a:moveTo>
                      <a:pt x="0" y="16"/>
                    </a:moveTo>
                    <a:cubicBezTo>
                      <a:pt x="0" y="40"/>
                      <a:pt x="0" y="40"/>
                      <a:pt x="0" y="40"/>
                    </a:cubicBezTo>
                    <a:cubicBezTo>
                      <a:pt x="0" y="43"/>
                      <a:pt x="1" y="45"/>
                      <a:pt x="2" y="48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4" y="50"/>
                      <a:pt x="6" y="52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9" y="54"/>
                      <a:pt x="10" y="55"/>
                      <a:pt x="11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3" y="56"/>
                      <a:pt x="15" y="56"/>
                      <a:pt x="16" y="56"/>
                    </a:cubicBezTo>
                    <a:cubicBezTo>
                      <a:pt x="17" y="56"/>
                      <a:pt x="19" y="56"/>
                      <a:pt x="20" y="55"/>
                    </a:cubicBezTo>
                    <a:cubicBezTo>
                      <a:pt x="21" y="55"/>
                      <a:pt x="21" y="55"/>
                      <a:pt x="21" y="55"/>
                    </a:cubicBezTo>
                    <a:cubicBezTo>
                      <a:pt x="22" y="55"/>
                      <a:pt x="23" y="54"/>
                      <a:pt x="24" y="54"/>
                    </a:cubicBezTo>
                    <a:cubicBezTo>
                      <a:pt x="24" y="54"/>
                      <a:pt x="24" y="54"/>
                      <a:pt x="24" y="54"/>
                    </a:cubicBezTo>
                    <a:cubicBezTo>
                      <a:pt x="26" y="52"/>
                      <a:pt x="28" y="50"/>
                      <a:pt x="30" y="48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31" y="45"/>
                      <a:pt x="32" y="43"/>
                      <a:pt x="32" y="40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7"/>
                      <a:pt x="25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</p:grpSp>
      </p:grpSp>
      <p:grpSp>
        <p:nvGrpSpPr>
          <p:cNvPr id="87" name="组合 86"/>
          <p:cNvGrpSpPr/>
          <p:nvPr/>
        </p:nvGrpSpPr>
        <p:grpSpPr>
          <a:xfrm>
            <a:off x="8392574" y="3875486"/>
            <a:ext cx="1686814" cy="2081911"/>
            <a:chOff x="8623869" y="3902281"/>
            <a:chExt cx="1842267" cy="2273776"/>
          </a:xfrm>
        </p:grpSpPr>
        <p:sp>
          <p:nvSpPr>
            <p:cNvPr id="69" name="文本框 68"/>
            <p:cNvSpPr txBox="1"/>
            <p:nvPr/>
          </p:nvSpPr>
          <p:spPr>
            <a:xfrm>
              <a:off x="9043644" y="4110437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89898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演界网</a:t>
              </a:r>
              <a:endParaRPr lang="zh-CN" altLang="en-US" sz="2400" b="1" dirty="0">
                <a:solidFill>
                  <a:srgbClr val="89898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8623869" y="4562582"/>
              <a:ext cx="1842267" cy="16134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89898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</a:t>
              </a:r>
              <a:r>
                <a:rPr lang="zh-CN" altLang="en-US" dirty="0" smtClean="0">
                  <a:solidFill>
                    <a:srgbClr val="89898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dirty="0">
                <a:solidFill>
                  <a:srgbClr val="89898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Freeform 119"/>
            <p:cNvSpPr>
              <a:spLocks/>
            </p:cNvSpPr>
            <p:nvPr/>
          </p:nvSpPr>
          <p:spPr bwMode="auto">
            <a:xfrm rot="2700000" flipH="1">
              <a:off x="8617914" y="3925979"/>
              <a:ext cx="568780" cy="521383"/>
            </a:xfrm>
            <a:custGeom>
              <a:avLst/>
              <a:gdLst>
                <a:gd name="T0" fmla="*/ 195 w 269"/>
                <a:gd name="T1" fmla="*/ 0 h 247"/>
                <a:gd name="T2" fmla="*/ 192 w 269"/>
                <a:gd name="T3" fmla="*/ 0 h 247"/>
                <a:gd name="T4" fmla="*/ 144 w 269"/>
                <a:gd name="T5" fmla="*/ 24 h 247"/>
                <a:gd name="T6" fmla="*/ 21 w 269"/>
                <a:gd name="T7" fmla="*/ 150 h 247"/>
                <a:gd name="T8" fmla="*/ 21 w 269"/>
                <a:gd name="T9" fmla="*/ 230 h 247"/>
                <a:gd name="T10" fmla="*/ 60 w 269"/>
                <a:gd name="T11" fmla="*/ 247 h 247"/>
                <a:gd name="T12" fmla="*/ 99 w 269"/>
                <a:gd name="T13" fmla="*/ 230 h 247"/>
                <a:gd name="T14" fmla="*/ 217 w 269"/>
                <a:gd name="T15" fmla="*/ 111 h 247"/>
                <a:gd name="T16" fmla="*/ 223 w 269"/>
                <a:gd name="T17" fmla="*/ 47 h 247"/>
                <a:gd name="T18" fmla="*/ 197 w 269"/>
                <a:gd name="T19" fmla="*/ 37 h 247"/>
                <a:gd name="T20" fmla="*/ 161 w 269"/>
                <a:gd name="T21" fmla="*/ 53 h 247"/>
                <a:gd name="T22" fmla="*/ 46 w 269"/>
                <a:gd name="T23" fmla="*/ 170 h 247"/>
                <a:gd name="T24" fmla="*/ 46 w 269"/>
                <a:gd name="T25" fmla="*/ 182 h 247"/>
                <a:gd name="T26" fmla="*/ 52 w 269"/>
                <a:gd name="T27" fmla="*/ 184 h 247"/>
                <a:gd name="T28" fmla="*/ 57 w 269"/>
                <a:gd name="T29" fmla="*/ 182 h 247"/>
                <a:gd name="T30" fmla="*/ 172 w 269"/>
                <a:gd name="T31" fmla="*/ 65 h 247"/>
                <a:gd name="T32" fmla="*/ 197 w 269"/>
                <a:gd name="T33" fmla="*/ 53 h 247"/>
                <a:gd name="T34" fmla="*/ 211 w 269"/>
                <a:gd name="T35" fmla="*/ 59 h 247"/>
                <a:gd name="T36" fmla="*/ 205 w 269"/>
                <a:gd name="T37" fmla="*/ 99 h 247"/>
                <a:gd name="T38" fmla="*/ 88 w 269"/>
                <a:gd name="T39" fmla="*/ 219 h 247"/>
                <a:gd name="T40" fmla="*/ 60 w 269"/>
                <a:gd name="T41" fmla="*/ 231 h 247"/>
                <a:gd name="T42" fmla="*/ 32 w 269"/>
                <a:gd name="T43" fmla="*/ 219 h 247"/>
                <a:gd name="T44" fmla="*/ 32 w 269"/>
                <a:gd name="T45" fmla="*/ 162 h 247"/>
                <a:gd name="T46" fmla="*/ 156 w 269"/>
                <a:gd name="T47" fmla="*/ 35 h 247"/>
                <a:gd name="T48" fmla="*/ 193 w 269"/>
                <a:gd name="T49" fmla="*/ 16 h 247"/>
                <a:gd name="T50" fmla="*/ 195 w 269"/>
                <a:gd name="T51" fmla="*/ 16 h 247"/>
                <a:gd name="T52" fmla="*/ 234 w 269"/>
                <a:gd name="T53" fmla="*/ 36 h 247"/>
                <a:gd name="T54" fmla="*/ 253 w 269"/>
                <a:gd name="T55" fmla="*/ 77 h 247"/>
                <a:gd name="T56" fmla="*/ 234 w 269"/>
                <a:gd name="T57" fmla="*/ 116 h 247"/>
                <a:gd name="T58" fmla="*/ 165 w 269"/>
                <a:gd name="T59" fmla="*/ 186 h 247"/>
                <a:gd name="T60" fmla="*/ 165 w 269"/>
                <a:gd name="T61" fmla="*/ 198 h 247"/>
                <a:gd name="T62" fmla="*/ 171 w 269"/>
                <a:gd name="T63" fmla="*/ 200 h 247"/>
                <a:gd name="T64" fmla="*/ 176 w 269"/>
                <a:gd name="T65" fmla="*/ 198 h 247"/>
                <a:gd name="T66" fmla="*/ 244 w 269"/>
                <a:gd name="T67" fmla="*/ 128 h 247"/>
                <a:gd name="T68" fmla="*/ 269 w 269"/>
                <a:gd name="T69" fmla="*/ 78 h 247"/>
                <a:gd name="T70" fmla="*/ 245 w 269"/>
                <a:gd name="T71" fmla="*/ 24 h 247"/>
                <a:gd name="T72" fmla="*/ 195 w 269"/>
                <a:gd name="T73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9" h="247">
                  <a:moveTo>
                    <a:pt x="195" y="0"/>
                  </a:moveTo>
                  <a:cubicBezTo>
                    <a:pt x="194" y="0"/>
                    <a:pt x="193" y="0"/>
                    <a:pt x="192" y="0"/>
                  </a:cubicBezTo>
                  <a:cubicBezTo>
                    <a:pt x="164" y="1"/>
                    <a:pt x="145" y="24"/>
                    <a:pt x="144" y="24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0" y="172"/>
                    <a:pt x="0" y="208"/>
                    <a:pt x="21" y="230"/>
                  </a:cubicBezTo>
                  <a:cubicBezTo>
                    <a:pt x="32" y="241"/>
                    <a:pt x="46" y="247"/>
                    <a:pt x="60" y="247"/>
                  </a:cubicBezTo>
                  <a:cubicBezTo>
                    <a:pt x="75" y="247"/>
                    <a:pt x="89" y="241"/>
                    <a:pt x="99" y="230"/>
                  </a:cubicBezTo>
                  <a:cubicBezTo>
                    <a:pt x="217" y="111"/>
                    <a:pt x="217" y="111"/>
                    <a:pt x="217" y="111"/>
                  </a:cubicBezTo>
                  <a:cubicBezTo>
                    <a:pt x="235" y="91"/>
                    <a:pt x="238" y="63"/>
                    <a:pt x="223" y="47"/>
                  </a:cubicBezTo>
                  <a:cubicBezTo>
                    <a:pt x="216" y="40"/>
                    <a:pt x="207" y="37"/>
                    <a:pt x="197" y="37"/>
                  </a:cubicBezTo>
                  <a:cubicBezTo>
                    <a:pt x="185" y="37"/>
                    <a:pt x="171" y="42"/>
                    <a:pt x="161" y="53"/>
                  </a:cubicBezTo>
                  <a:cubicBezTo>
                    <a:pt x="46" y="170"/>
                    <a:pt x="46" y="170"/>
                    <a:pt x="46" y="170"/>
                  </a:cubicBezTo>
                  <a:cubicBezTo>
                    <a:pt x="43" y="174"/>
                    <a:pt x="43" y="179"/>
                    <a:pt x="46" y="182"/>
                  </a:cubicBezTo>
                  <a:cubicBezTo>
                    <a:pt x="48" y="183"/>
                    <a:pt x="50" y="184"/>
                    <a:pt x="52" y="184"/>
                  </a:cubicBezTo>
                  <a:cubicBezTo>
                    <a:pt x="54" y="184"/>
                    <a:pt x="56" y="183"/>
                    <a:pt x="57" y="182"/>
                  </a:cubicBezTo>
                  <a:cubicBezTo>
                    <a:pt x="172" y="65"/>
                    <a:pt x="172" y="65"/>
                    <a:pt x="172" y="65"/>
                  </a:cubicBezTo>
                  <a:cubicBezTo>
                    <a:pt x="179" y="57"/>
                    <a:pt x="189" y="53"/>
                    <a:pt x="197" y="53"/>
                  </a:cubicBezTo>
                  <a:cubicBezTo>
                    <a:pt x="203" y="53"/>
                    <a:pt x="208" y="55"/>
                    <a:pt x="211" y="59"/>
                  </a:cubicBezTo>
                  <a:cubicBezTo>
                    <a:pt x="221" y="68"/>
                    <a:pt x="218" y="86"/>
                    <a:pt x="205" y="99"/>
                  </a:cubicBezTo>
                  <a:cubicBezTo>
                    <a:pt x="88" y="219"/>
                    <a:pt x="88" y="219"/>
                    <a:pt x="88" y="219"/>
                  </a:cubicBezTo>
                  <a:cubicBezTo>
                    <a:pt x="81" y="227"/>
                    <a:pt x="70" y="231"/>
                    <a:pt x="60" y="231"/>
                  </a:cubicBezTo>
                  <a:cubicBezTo>
                    <a:pt x="50" y="231"/>
                    <a:pt x="40" y="227"/>
                    <a:pt x="32" y="219"/>
                  </a:cubicBezTo>
                  <a:cubicBezTo>
                    <a:pt x="17" y="203"/>
                    <a:pt x="17" y="177"/>
                    <a:pt x="32" y="162"/>
                  </a:cubicBezTo>
                  <a:cubicBezTo>
                    <a:pt x="156" y="35"/>
                    <a:pt x="156" y="35"/>
                    <a:pt x="156" y="35"/>
                  </a:cubicBezTo>
                  <a:cubicBezTo>
                    <a:pt x="156" y="35"/>
                    <a:pt x="171" y="17"/>
                    <a:pt x="193" y="16"/>
                  </a:cubicBezTo>
                  <a:cubicBezTo>
                    <a:pt x="194" y="16"/>
                    <a:pt x="194" y="16"/>
                    <a:pt x="195" y="16"/>
                  </a:cubicBezTo>
                  <a:cubicBezTo>
                    <a:pt x="208" y="16"/>
                    <a:pt x="221" y="23"/>
                    <a:pt x="234" y="36"/>
                  </a:cubicBezTo>
                  <a:cubicBezTo>
                    <a:pt x="247" y="49"/>
                    <a:pt x="253" y="63"/>
                    <a:pt x="253" y="77"/>
                  </a:cubicBezTo>
                  <a:cubicBezTo>
                    <a:pt x="252" y="99"/>
                    <a:pt x="234" y="115"/>
                    <a:pt x="234" y="116"/>
                  </a:cubicBezTo>
                  <a:cubicBezTo>
                    <a:pt x="165" y="186"/>
                    <a:pt x="165" y="186"/>
                    <a:pt x="165" y="186"/>
                  </a:cubicBezTo>
                  <a:cubicBezTo>
                    <a:pt x="162" y="189"/>
                    <a:pt x="162" y="194"/>
                    <a:pt x="165" y="198"/>
                  </a:cubicBezTo>
                  <a:cubicBezTo>
                    <a:pt x="167" y="199"/>
                    <a:pt x="169" y="200"/>
                    <a:pt x="171" y="200"/>
                  </a:cubicBezTo>
                  <a:cubicBezTo>
                    <a:pt x="173" y="200"/>
                    <a:pt x="175" y="199"/>
                    <a:pt x="176" y="198"/>
                  </a:cubicBezTo>
                  <a:cubicBezTo>
                    <a:pt x="244" y="128"/>
                    <a:pt x="244" y="128"/>
                    <a:pt x="244" y="128"/>
                  </a:cubicBezTo>
                  <a:cubicBezTo>
                    <a:pt x="245" y="127"/>
                    <a:pt x="267" y="107"/>
                    <a:pt x="269" y="78"/>
                  </a:cubicBezTo>
                  <a:cubicBezTo>
                    <a:pt x="269" y="59"/>
                    <a:pt x="261" y="41"/>
                    <a:pt x="245" y="24"/>
                  </a:cubicBezTo>
                  <a:cubicBezTo>
                    <a:pt x="229" y="8"/>
                    <a:pt x="212" y="0"/>
                    <a:pt x="195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7828475" y="188366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898989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四</a:t>
            </a:r>
            <a:r>
              <a:rPr lang="zh-CN" altLang="en-US" sz="3200" dirty="0" smtClean="0">
                <a:solidFill>
                  <a:srgbClr val="898989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项水滴并列数据图表</a:t>
            </a:r>
            <a:endParaRPr lang="zh-CN" altLang="en-US" sz="3200" dirty="0">
              <a:solidFill>
                <a:srgbClr val="898989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4525731" y="1443086"/>
            <a:ext cx="1185017" cy="1185017"/>
            <a:chOff x="2538627" y="4777016"/>
            <a:chExt cx="1185017" cy="1185017"/>
          </a:xfrm>
        </p:grpSpPr>
        <p:sp>
          <p:nvSpPr>
            <p:cNvPr id="71" name="椭圆 70"/>
            <p:cNvSpPr/>
            <p:nvPr/>
          </p:nvSpPr>
          <p:spPr>
            <a:xfrm>
              <a:off x="2538627" y="4777016"/>
              <a:ext cx="1185017" cy="1185017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2672381" y="4917710"/>
              <a:ext cx="917508" cy="91750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4796943" y="1773984"/>
            <a:ext cx="7232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82BA48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30%</a:t>
            </a:r>
            <a:endParaRPr lang="zh-CN" altLang="en-US" sz="2800" dirty="0">
              <a:solidFill>
                <a:srgbClr val="82BA48"/>
              </a:solidFill>
              <a:latin typeface="DotumChe" panose="020B0609000101010101" pitchFamily="49" charset="-127"/>
              <a:ea typeface="DotumChe" panose="020B0609000101010101" pitchFamily="49" charset="-127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6555056" y="4777016"/>
            <a:ext cx="1185017" cy="1185017"/>
            <a:chOff x="2538627" y="4777016"/>
            <a:chExt cx="1185017" cy="1185017"/>
          </a:xfrm>
        </p:grpSpPr>
        <p:sp>
          <p:nvSpPr>
            <p:cNvPr id="88" name="椭圆 87"/>
            <p:cNvSpPr/>
            <p:nvPr/>
          </p:nvSpPr>
          <p:spPr>
            <a:xfrm>
              <a:off x="2538627" y="4777016"/>
              <a:ext cx="1185017" cy="1185017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2672381" y="4917710"/>
              <a:ext cx="917508" cy="91750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6785926" y="5113796"/>
            <a:ext cx="7232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B08500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70%</a:t>
            </a:r>
            <a:endParaRPr lang="zh-CN" altLang="en-US" sz="2800" dirty="0">
              <a:solidFill>
                <a:srgbClr val="B08500"/>
              </a:solidFill>
              <a:latin typeface="DotumChe" panose="020B0609000101010101" pitchFamily="49" charset="-127"/>
              <a:ea typeface="DotumChe" panose="020B0609000101010101" pitchFamily="49" charset="-127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8512640" y="1443086"/>
            <a:ext cx="1185017" cy="1185017"/>
            <a:chOff x="2538627" y="4777016"/>
            <a:chExt cx="1185017" cy="1185017"/>
          </a:xfrm>
        </p:grpSpPr>
        <p:sp>
          <p:nvSpPr>
            <p:cNvPr id="94" name="椭圆 93"/>
            <p:cNvSpPr/>
            <p:nvPr/>
          </p:nvSpPr>
          <p:spPr>
            <a:xfrm>
              <a:off x="2538627" y="4777016"/>
              <a:ext cx="1185017" cy="1185017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2672381" y="4917710"/>
              <a:ext cx="917508" cy="91750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8775469" y="1789781"/>
            <a:ext cx="662244" cy="479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2929"/>
                </a:solidFill>
                <a:latin typeface="DotumChe" panose="020B0609000101010101" pitchFamily="49" charset="-127"/>
                <a:ea typeface="DotumChe" panose="020B0609000101010101" pitchFamily="49" charset="-127"/>
              </a:rPr>
              <a:t>45%</a:t>
            </a:r>
            <a:endParaRPr lang="zh-CN" altLang="en-US" sz="2800" dirty="0">
              <a:solidFill>
                <a:srgbClr val="FF2929"/>
              </a:solidFill>
              <a:latin typeface="DotumChe" panose="020B0609000101010101" pitchFamily="49" charset="-127"/>
              <a:ea typeface="DotumChe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35305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4258</TotalTime>
  <Words>98</Words>
  <Application>Microsoft Office PowerPoint</Application>
  <PresentationFormat>宽屏</PresentationFormat>
  <Paragraphs>17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9" baseType="lpstr">
      <vt:lpstr>DotumChe</vt:lpstr>
      <vt:lpstr>方正粗倩简体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Hugh</dc:creator>
  <cp:lastModifiedBy>Hugh</cp:lastModifiedBy>
  <cp:revision>398</cp:revision>
  <dcterms:created xsi:type="dcterms:W3CDTF">2013-10-17T09:29:45Z</dcterms:created>
  <dcterms:modified xsi:type="dcterms:W3CDTF">2013-11-29T02:56:44Z</dcterms:modified>
</cp:coreProperties>
</file>