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gh" initials="H" lastIdx="1" clrIdx="0">
    <p:extLst>
      <p:ext uri="{19B8F6BF-5375-455C-9EA6-DF929625EA0E}">
        <p15:presenceInfo xmlns:p15="http://schemas.microsoft.com/office/powerpoint/2012/main" userId="Hug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CFCFC"/>
    <a:srgbClr val="FAFAFA"/>
    <a:srgbClr val="545454"/>
    <a:srgbClr val="AFABAB"/>
    <a:srgbClr val="404040"/>
    <a:srgbClr val="8E8E8E"/>
    <a:srgbClr val="9D9999"/>
    <a:srgbClr val="1D1D1D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151" autoAdjust="0"/>
  </p:normalViewPr>
  <p:slideViewPr>
    <p:cSldViewPr snapToGrid="0" showGuides="1">
      <p:cViewPr varScale="1">
        <p:scale>
          <a:sx n="67" d="100"/>
          <a:sy n="67" d="100"/>
        </p:scale>
        <p:origin x="1230" y="66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76963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08702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11987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168567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16499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78995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465822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792525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/>
        </p:nvSpPr>
        <p:spPr>
          <a:xfrm>
            <a:off x="122831" y="122830"/>
            <a:ext cx="11914494" cy="1119116"/>
          </a:xfrm>
          <a:custGeom>
            <a:avLst/>
            <a:gdLst>
              <a:gd name="connsiteX0" fmla="*/ 6277969 w 11914494"/>
              <a:gd name="connsiteY0" fmla="*/ 1004387 h 1119116"/>
              <a:gd name="connsiteX1" fmla="*/ 6277969 w 11914494"/>
              <a:gd name="connsiteY1" fmla="*/ 1050106 h 1119116"/>
              <a:gd name="connsiteX2" fmla="*/ 11140255 w 11914494"/>
              <a:gd name="connsiteY2" fmla="*/ 1050106 h 1119116"/>
              <a:gd name="connsiteX3" fmla="*/ 11140255 w 11914494"/>
              <a:gd name="connsiteY3" fmla="*/ 1004387 h 1119116"/>
              <a:gd name="connsiteX4" fmla="*/ 11678716 w 11914494"/>
              <a:gd name="connsiteY4" fmla="*/ 63014 h 1119116"/>
              <a:gd name="connsiteX5" fmla="*/ 11678716 w 11914494"/>
              <a:gd name="connsiteY5" fmla="*/ 1056102 h 1119116"/>
              <a:gd name="connsiteX6" fmla="*/ 11842489 w 11914494"/>
              <a:gd name="connsiteY6" fmla="*/ 1056102 h 1119116"/>
              <a:gd name="connsiteX7" fmla="*/ 11842489 w 11914494"/>
              <a:gd name="connsiteY7" fmla="*/ 63014 h 1119116"/>
              <a:gd name="connsiteX8" fmla="*/ 11442938 w 11914494"/>
              <a:gd name="connsiteY8" fmla="*/ 63014 h 1119116"/>
              <a:gd name="connsiteX9" fmla="*/ 11442938 w 11914494"/>
              <a:gd name="connsiteY9" fmla="*/ 1056102 h 1119116"/>
              <a:gd name="connsiteX10" fmla="*/ 11606711 w 11914494"/>
              <a:gd name="connsiteY10" fmla="*/ 1056102 h 1119116"/>
              <a:gd name="connsiteX11" fmla="*/ 11606711 w 11914494"/>
              <a:gd name="connsiteY11" fmla="*/ 63014 h 1119116"/>
              <a:gd name="connsiteX12" fmla="*/ 11207160 w 11914494"/>
              <a:gd name="connsiteY12" fmla="*/ 63014 h 1119116"/>
              <a:gd name="connsiteX13" fmla="*/ 11207160 w 11914494"/>
              <a:gd name="connsiteY13" fmla="*/ 1056102 h 1119116"/>
              <a:gd name="connsiteX14" fmla="*/ 11370933 w 11914494"/>
              <a:gd name="connsiteY14" fmla="*/ 1056102 h 1119116"/>
              <a:gd name="connsiteX15" fmla="*/ 11370933 w 11914494"/>
              <a:gd name="connsiteY15" fmla="*/ 63014 h 1119116"/>
              <a:gd name="connsiteX16" fmla="*/ 0 w 11914494"/>
              <a:gd name="connsiteY16" fmla="*/ 0 h 1119116"/>
              <a:gd name="connsiteX17" fmla="*/ 11914494 w 11914494"/>
              <a:gd name="connsiteY17" fmla="*/ 0 h 1119116"/>
              <a:gd name="connsiteX18" fmla="*/ 11914494 w 11914494"/>
              <a:gd name="connsiteY18" fmla="*/ 1119116 h 1119116"/>
              <a:gd name="connsiteX19" fmla="*/ 0 w 11914494"/>
              <a:gd name="connsiteY19" fmla="*/ 1119116 h 1119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914494" h="1119116">
                <a:moveTo>
                  <a:pt x="6277969" y="1004387"/>
                </a:moveTo>
                <a:lnTo>
                  <a:pt x="6277969" y="1050106"/>
                </a:lnTo>
                <a:lnTo>
                  <a:pt x="11140255" y="1050106"/>
                </a:lnTo>
                <a:lnTo>
                  <a:pt x="11140255" y="1004387"/>
                </a:lnTo>
                <a:close/>
                <a:moveTo>
                  <a:pt x="11678716" y="63014"/>
                </a:moveTo>
                <a:lnTo>
                  <a:pt x="11678716" y="1056102"/>
                </a:lnTo>
                <a:lnTo>
                  <a:pt x="11842489" y="1056102"/>
                </a:lnTo>
                <a:lnTo>
                  <a:pt x="11842489" y="63014"/>
                </a:lnTo>
                <a:close/>
                <a:moveTo>
                  <a:pt x="11442938" y="63014"/>
                </a:moveTo>
                <a:lnTo>
                  <a:pt x="11442938" y="1056102"/>
                </a:lnTo>
                <a:lnTo>
                  <a:pt x="11606711" y="1056102"/>
                </a:lnTo>
                <a:lnTo>
                  <a:pt x="11606711" y="63014"/>
                </a:lnTo>
                <a:close/>
                <a:moveTo>
                  <a:pt x="11207160" y="63014"/>
                </a:moveTo>
                <a:lnTo>
                  <a:pt x="11207160" y="1056102"/>
                </a:lnTo>
                <a:lnTo>
                  <a:pt x="11370933" y="1056102"/>
                </a:lnTo>
                <a:lnTo>
                  <a:pt x="11370933" y="63014"/>
                </a:lnTo>
                <a:close/>
                <a:moveTo>
                  <a:pt x="0" y="0"/>
                </a:moveTo>
                <a:lnTo>
                  <a:pt x="11914494" y="0"/>
                </a:lnTo>
                <a:lnTo>
                  <a:pt x="11914494" y="1119116"/>
                </a:lnTo>
                <a:lnTo>
                  <a:pt x="0" y="111911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0" y="228116"/>
            <a:ext cx="2928577" cy="813754"/>
          </a:xfrm>
          <a:prstGeom prst="rect">
            <a:avLst/>
          </a:prstGeom>
        </p:spPr>
      </p:pic>
      <p:sp>
        <p:nvSpPr>
          <p:cNvPr id="19" name="任意多边形 18"/>
          <p:cNvSpPr/>
          <p:nvPr userDrawn="1"/>
        </p:nvSpPr>
        <p:spPr>
          <a:xfrm>
            <a:off x="-15922" y="6481550"/>
            <a:ext cx="12207922" cy="376451"/>
          </a:xfrm>
          <a:custGeom>
            <a:avLst/>
            <a:gdLst/>
            <a:ahLst/>
            <a:cxnLst/>
            <a:rect l="l" t="t" r="r" b="b"/>
            <a:pathLst>
              <a:path w="12207922" h="376451">
                <a:moveTo>
                  <a:pt x="5671398" y="263425"/>
                </a:moveTo>
                <a:lnTo>
                  <a:pt x="5697405" y="264318"/>
                </a:lnTo>
                <a:cubicBezTo>
                  <a:pt x="5703433" y="264467"/>
                  <a:pt x="5708214" y="265713"/>
                  <a:pt x="5711749" y="268057"/>
                </a:cubicBezTo>
                <a:cubicBezTo>
                  <a:pt x="5715283" y="270401"/>
                  <a:pt x="5717051" y="273731"/>
                  <a:pt x="5717051" y="278047"/>
                </a:cubicBezTo>
                <a:cubicBezTo>
                  <a:pt x="5717051" y="280577"/>
                  <a:pt x="5716548" y="282996"/>
                  <a:pt x="5715544" y="285303"/>
                </a:cubicBezTo>
                <a:cubicBezTo>
                  <a:pt x="5714539" y="287609"/>
                  <a:pt x="5712883" y="289656"/>
                  <a:pt x="5710577" y="291442"/>
                </a:cubicBezTo>
                <a:cubicBezTo>
                  <a:pt x="5708270" y="293228"/>
                  <a:pt x="5705237" y="294660"/>
                  <a:pt x="5701480" y="295739"/>
                </a:cubicBezTo>
                <a:cubicBezTo>
                  <a:pt x="5697722" y="296818"/>
                  <a:pt x="5693052" y="297358"/>
                  <a:pt x="5687471" y="297358"/>
                </a:cubicBezTo>
                <a:cubicBezTo>
                  <a:pt x="5678690" y="297358"/>
                  <a:pt x="5671844" y="296111"/>
                  <a:pt x="5666933" y="293618"/>
                </a:cubicBezTo>
                <a:cubicBezTo>
                  <a:pt x="5662021" y="291125"/>
                  <a:pt x="5659566" y="287461"/>
                  <a:pt x="5659566" y="282624"/>
                </a:cubicBezTo>
                <a:cubicBezTo>
                  <a:pt x="5659566" y="281061"/>
                  <a:pt x="5659733" y="279536"/>
                  <a:pt x="5660068" y="278047"/>
                </a:cubicBezTo>
                <a:cubicBezTo>
                  <a:pt x="5660403" y="276559"/>
                  <a:pt x="5661017" y="275052"/>
                  <a:pt x="5661910" y="273527"/>
                </a:cubicBezTo>
                <a:cubicBezTo>
                  <a:pt x="5662803" y="272001"/>
                  <a:pt x="5664013" y="270401"/>
                  <a:pt x="5665538" y="268727"/>
                </a:cubicBezTo>
                <a:cubicBezTo>
                  <a:pt x="5667063" y="267053"/>
                  <a:pt x="5669016" y="265285"/>
                  <a:pt x="5671398" y="263425"/>
                </a:cubicBezTo>
                <a:close/>
                <a:moveTo>
                  <a:pt x="6798064" y="245677"/>
                </a:moveTo>
                <a:cubicBezTo>
                  <a:pt x="6793450" y="245677"/>
                  <a:pt x="6790269" y="246551"/>
                  <a:pt x="6788520" y="248300"/>
                </a:cubicBezTo>
                <a:cubicBezTo>
                  <a:pt x="6786771" y="250049"/>
                  <a:pt x="6785897" y="253565"/>
                  <a:pt x="6785897" y="258848"/>
                </a:cubicBezTo>
                <a:cubicBezTo>
                  <a:pt x="6785897" y="263983"/>
                  <a:pt x="6786753" y="267406"/>
                  <a:pt x="6788464" y="269118"/>
                </a:cubicBezTo>
                <a:cubicBezTo>
                  <a:pt x="6790176" y="270829"/>
                  <a:pt x="6793264" y="271685"/>
                  <a:pt x="6797729" y="271685"/>
                </a:cubicBezTo>
                <a:cubicBezTo>
                  <a:pt x="6802343" y="271685"/>
                  <a:pt x="6805524" y="270810"/>
                  <a:pt x="6807272" y="269062"/>
                </a:cubicBezTo>
                <a:cubicBezTo>
                  <a:pt x="6809021" y="267313"/>
                  <a:pt x="6809896" y="263797"/>
                  <a:pt x="6809896" y="258514"/>
                </a:cubicBezTo>
                <a:cubicBezTo>
                  <a:pt x="6809896" y="253379"/>
                  <a:pt x="6809040" y="249956"/>
                  <a:pt x="6807328" y="248244"/>
                </a:cubicBezTo>
                <a:cubicBezTo>
                  <a:pt x="6805617" y="246533"/>
                  <a:pt x="6802529" y="245677"/>
                  <a:pt x="6798064" y="245677"/>
                </a:cubicBezTo>
                <a:close/>
                <a:moveTo>
                  <a:pt x="6369439" y="245677"/>
                </a:moveTo>
                <a:cubicBezTo>
                  <a:pt x="6364825" y="245677"/>
                  <a:pt x="6361644" y="246551"/>
                  <a:pt x="6359895" y="248300"/>
                </a:cubicBezTo>
                <a:cubicBezTo>
                  <a:pt x="6358146" y="250049"/>
                  <a:pt x="6357272" y="253565"/>
                  <a:pt x="6357272" y="258848"/>
                </a:cubicBezTo>
                <a:cubicBezTo>
                  <a:pt x="6357272" y="263983"/>
                  <a:pt x="6358128" y="267406"/>
                  <a:pt x="6359839" y="269118"/>
                </a:cubicBezTo>
                <a:cubicBezTo>
                  <a:pt x="6361551" y="270829"/>
                  <a:pt x="6364639" y="271685"/>
                  <a:pt x="6369104" y="271685"/>
                </a:cubicBezTo>
                <a:cubicBezTo>
                  <a:pt x="6373718" y="271685"/>
                  <a:pt x="6376899" y="270810"/>
                  <a:pt x="6378647" y="269062"/>
                </a:cubicBezTo>
                <a:cubicBezTo>
                  <a:pt x="6380396" y="267313"/>
                  <a:pt x="6381271" y="263797"/>
                  <a:pt x="6381271" y="258514"/>
                </a:cubicBezTo>
                <a:cubicBezTo>
                  <a:pt x="6381271" y="253379"/>
                  <a:pt x="6380415" y="249956"/>
                  <a:pt x="6378703" y="248244"/>
                </a:cubicBezTo>
                <a:cubicBezTo>
                  <a:pt x="6376992" y="246533"/>
                  <a:pt x="6373904" y="245677"/>
                  <a:pt x="6369439" y="245677"/>
                </a:cubicBezTo>
                <a:close/>
                <a:moveTo>
                  <a:pt x="6542005" y="222125"/>
                </a:moveTo>
                <a:lnTo>
                  <a:pt x="6557744" y="222125"/>
                </a:lnTo>
                <a:lnTo>
                  <a:pt x="6557744" y="243445"/>
                </a:lnTo>
                <a:cubicBezTo>
                  <a:pt x="6553204" y="248505"/>
                  <a:pt x="6548870" y="252263"/>
                  <a:pt x="6544740" y="254718"/>
                </a:cubicBezTo>
                <a:cubicBezTo>
                  <a:pt x="6540610" y="257174"/>
                  <a:pt x="6536126" y="258402"/>
                  <a:pt x="6531289" y="258402"/>
                </a:cubicBezTo>
                <a:cubicBezTo>
                  <a:pt x="6525336" y="258402"/>
                  <a:pt x="6520704" y="256858"/>
                  <a:pt x="6517392" y="253770"/>
                </a:cubicBezTo>
                <a:cubicBezTo>
                  <a:pt x="6514081" y="250681"/>
                  <a:pt x="6512425" y="246533"/>
                  <a:pt x="6512425" y="241324"/>
                </a:cubicBezTo>
                <a:cubicBezTo>
                  <a:pt x="6512425" y="238273"/>
                  <a:pt x="6513002" y="235575"/>
                  <a:pt x="6514155" y="233231"/>
                </a:cubicBezTo>
                <a:cubicBezTo>
                  <a:pt x="6515309" y="230887"/>
                  <a:pt x="6517113" y="228878"/>
                  <a:pt x="6519569" y="227204"/>
                </a:cubicBezTo>
                <a:cubicBezTo>
                  <a:pt x="6522025" y="225530"/>
                  <a:pt x="6525113" y="224264"/>
                  <a:pt x="6528834" y="223409"/>
                </a:cubicBezTo>
                <a:cubicBezTo>
                  <a:pt x="6532554" y="222553"/>
                  <a:pt x="6536945" y="222125"/>
                  <a:pt x="6542005" y="222125"/>
                </a:cubicBezTo>
                <a:close/>
                <a:moveTo>
                  <a:pt x="5799055" y="222125"/>
                </a:moveTo>
                <a:lnTo>
                  <a:pt x="5814793" y="222125"/>
                </a:lnTo>
                <a:lnTo>
                  <a:pt x="5814793" y="243445"/>
                </a:lnTo>
                <a:cubicBezTo>
                  <a:pt x="5810254" y="248505"/>
                  <a:pt x="5805920" y="252263"/>
                  <a:pt x="5801790" y="254718"/>
                </a:cubicBezTo>
                <a:cubicBezTo>
                  <a:pt x="5797660" y="257174"/>
                  <a:pt x="5793176" y="258402"/>
                  <a:pt x="5788340" y="258402"/>
                </a:cubicBezTo>
                <a:cubicBezTo>
                  <a:pt x="5782386" y="258402"/>
                  <a:pt x="5777754" y="256858"/>
                  <a:pt x="5774443" y="253770"/>
                </a:cubicBezTo>
                <a:cubicBezTo>
                  <a:pt x="5771131" y="250681"/>
                  <a:pt x="5769475" y="246533"/>
                  <a:pt x="5769475" y="241324"/>
                </a:cubicBezTo>
                <a:cubicBezTo>
                  <a:pt x="5769475" y="238273"/>
                  <a:pt x="5770052" y="235575"/>
                  <a:pt x="5771206" y="233231"/>
                </a:cubicBezTo>
                <a:cubicBezTo>
                  <a:pt x="5772359" y="230887"/>
                  <a:pt x="5774163" y="228878"/>
                  <a:pt x="5776619" y="227204"/>
                </a:cubicBezTo>
                <a:cubicBezTo>
                  <a:pt x="5779075" y="225530"/>
                  <a:pt x="5782163" y="224264"/>
                  <a:pt x="5785884" y="223409"/>
                </a:cubicBezTo>
                <a:cubicBezTo>
                  <a:pt x="5789604" y="222553"/>
                  <a:pt x="5793995" y="222125"/>
                  <a:pt x="5799055" y="222125"/>
                </a:cubicBezTo>
                <a:close/>
                <a:moveTo>
                  <a:pt x="5456155" y="222125"/>
                </a:moveTo>
                <a:lnTo>
                  <a:pt x="5471894" y="222125"/>
                </a:lnTo>
                <a:lnTo>
                  <a:pt x="5471894" y="243445"/>
                </a:lnTo>
                <a:cubicBezTo>
                  <a:pt x="5467354" y="248505"/>
                  <a:pt x="5463020" y="252263"/>
                  <a:pt x="5458890" y="254718"/>
                </a:cubicBezTo>
                <a:cubicBezTo>
                  <a:pt x="5454760" y="257174"/>
                  <a:pt x="5450276" y="258402"/>
                  <a:pt x="5445439" y="258402"/>
                </a:cubicBezTo>
                <a:cubicBezTo>
                  <a:pt x="5439486" y="258402"/>
                  <a:pt x="5434854" y="256858"/>
                  <a:pt x="5431543" y="253770"/>
                </a:cubicBezTo>
                <a:cubicBezTo>
                  <a:pt x="5428231" y="250681"/>
                  <a:pt x="5426575" y="246533"/>
                  <a:pt x="5426575" y="241324"/>
                </a:cubicBezTo>
                <a:cubicBezTo>
                  <a:pt x="5426575" y="238273"/>
                  <a:pt x="5427152" y="235575"/>
                  <a:pt x="5428305" y="233231"/>
                </a:cubicBezTo>
                <a:cubicBezTo>
                  <a:pt x="5429459" y="230887"/>
                  <a:pt x="5431263" y="228878"/>
                  <a:pt x="5433719" y="227204"/>
                </a:cubicBezTo>
                <a:cubicBezTo>
                  <a:pt x="5436175" y="225530"/>
                  <a:pt x="5439263" y="224264"/>
                  <a:pt x="5442984" y="223409"/>
                </a:cubicBezTo>
                <a:cubicBezTo>
                  <a:pt x="5446704" y="222553"/>
                  <a:pt x="5451095" y="222125"/>
                  <a:pt x="5456155" y="222125"/>
                </a:cubicBezTo>
                <a:close/>
                <a:moveTo>
                  <a:pt x="5920124" y="178258"/>
                </a:moveTo>
                <a:cubicBezTo>
                  <a:pt x="5924915" y="178258"/>
                  <a:pt x="5928921" y="179374"/>
                  <a:pt x="5932140" y="181607"/>
                </a:cubicBezTo>
                <a:cubicBezTo>
                  <a:pt x="5935360" y="183839"/>
                  <a:pt x="5937924" y="186816"/>
                  <a:pt x="5939834" y="190536"/>
                </a:cubicBezTo>
                <a:cubicBezTo>
                  <a:pt x="5941743" y="194257"/>
                  <a:pt x="5943090" y="198517"/>
                  <a:pt x="5943876" y="203317"/>
                </a:cubicBezTo>
                <a:cubicBezTo>
                  <a:pt x="5944662" y="208117"/>
                  <a:pt x="5945055" y="213084"/>
                  <a:pt x="5945055" y="218218"/>
                </a:cubicBezTo>
                <a:cubicBezTo>
                  <a:pt x="5945055" y="222906"/>
                  <a:pt x="5944569" y="227557"/>
                  <a:pt x="5943596" y="232171"/>
                </a:cubicBezTo>
                <a:cubicBezTo>
                  <a:pt x="5942622" y="236785"/>
                  <a:pt x="5941106" y="240952"/>
                  <a:pt x="5939047" y="244673"/>
                </a:cubicBezTo>
                <a:cubicBezTo>
                  <a:pt x="5936988" y="248393"/>
                  <a:pt x="5934292" y="251370"/>
                  <a:pt x="5930961" y="253602"/>
                </a:cubicBezTo>
                <a:cubicBezTo>
                  <a:pt x="5927629" y="255835"/>
                  <a:pt x="5923642" y="256951"/>
                  <a:pt x="5919001" y="256951"/>
                </a:cubicBezTo>
                <a:cubicBezTo>
                  <a:pt x="5913985" y="256951"/>
                  <a:pt x="5909193" y="255314"/>
                  <a:pt x="5904626" y="252040"/>
                </a:cubicBezTo>
                <a:cubicBezTo>
                  <a:pt x="5900059" y="248765"/>
                  <a:pt x="5895229" y="244040"/>
                  <a:pt x="5890138" y="237864"/>
                </a:cubicBezTo>
                <a:lnTo>
                  <a:pt x="5890138" y="197903"/>
                </a:lnTo>
                <a:cubicBezTo>
                  <a:pt x="5893057" y="194257"/>
                  <a:pt x="5895827" y="191187"/>
                  <a:pt x="5898448" y="188695"/>
                </a:cubicBezTo>
                <a:cubicBezTo>
                  <a:pt x="5901069" y="186202"/>
                  <a:pt x="5903577" y="184192"/>
                  <a:pt x="5905973" y="182667"/>
                </a:cubicBezTo>
                <a:cubicBezTo>
                  <a:pt x="5908369" y="181142"/>
                  <a:pt x="5910727" y="180025"/>
                  <a:pt x="5913049" y="179318"/>
                </a:cubicBezTo>
                <a:cubicBezTo>
                  <a:pt x="5915369" y="178611"/>
                  <a:pt x="5917727" y="178258"/>
                  <a:pt x="5920124" y="178258"/>
                </a:cubicBezTo>
                <a:close/>
                <a:moveTo>
                  <a:pt x="6277148" y="177811"/>
                </a:moveTo>
                <a:cubicBezTo>
                  <a:pt x="6283081" y="177811"/>
                  <a:pt x="6288036" y="178872"/>
                  <a:pt x="6292016" y="180993"/>
                </a:cubicBezTo>
                <a:cubicBezTo>
                  <a:pt x="6295995" y="183113"/>
                  <a:pt x="6299149" y="185997"/>
                  <a:pt x="6301477" y="189643"/>
                </a:cubicBezTo>
                <a:cubicBezTo>
                  <a:pt x="6303804" y="193290"/>
                  <a:pt x="6305475" y="197531"/>
                  <a:pt x="6306489" y="202368"/>
                </a:cubicBezTo>
                <a:cubicBezTo>
                  <a:pt x="6307503" y="207205"/>
                  <a:pt x="6308010" y="212340"/>
                  <a:pt x="6308010" y="217772"/>
                </a:cubicBezTo>
                <a:cubicBezTo>
                  <a:pt x="6308010" y="223576"/>
                  <a:pt x="6307409" y="228897"/>
                  <a:pt x="6306207" y="233734"/>
                </a:cubicBezTo>
                <a:cubicBezTo>
                  <a:pt x="6305006" y="238571"/>
                  <a:pt x="6303128" y="242738"/>
                  <a:pt x="6300576" y="246235"/>
                </a:cubicBezTo>
                <a:cubicBezTo>
                  <a:pt x="6298023" y="249733"/>
                  <a:pt x="6294757" y="252449"/>
                  <a:pt x="6290777" y="254384"/>
                </a:cubicBezTo>
                <a:cubicBezTo>
                  <a:pt x="6286798" y="256318"/>
                  <a:pt x="6282105" y="257286"/>
                  <a:pt x="6276698" y="257286"/>
                </a:cubicBezTo>
                <a:cubicBezTo>
                  <a:pt x="6270766" y="257286"/>
                  <a:pt x="6265810" y="256225"/>
                  <a:pt x="6261831" y="254105"/>
                </a:cubicBezTo>
                <a:cubicBezTo>
                  <a:pt x="6257852" y="251984"/>
                  <a:pt x="6254679" y="249119"/>
                  <a:pt x="6252314" y="245510"/>
                </a:cubicBezTo>
                <a:cubicBezTo>
                  <a:pt x="6249949" y="241901"/>
                  <a:pt x="6248260" y="237678"/>
                  <a:pt x="6247246" y="232841"/>
                </a:cubicBezTo>
                <a:cubicBezTo>
                  <a:pt x="6246232" y="228004"/>
                  <a:pt x="6245725" y="222832"/>
                  <a:pt x="6245725" y="217325"/>
                </a:cubicBezTo>
                <a:cubicBezTo>
                  <a:pt x="6245725" y="211595"/>
                  <a:pt x="6246345" y="206312"/>
                  <a:pt x="6247584" y="201475"/>
                </a:cubicBezTo>
                <a:cubicBezTo>
                  <a:pt x="6248822" y="196638"/>
                  <a:pt x="6250718" y="192452"/>
                  <a:pt x="6253271" y="188918"/>
                </a:cubicBezTo>
                <a:cubicBezTo>
                  <a:pt x="6255824" y="185383"/>
                  <a:pt x="6259071" y="182648"/>
                  <a:pt x="6263013" y="180714"/>
                </a:cubicBezTo>
                <a:cubicBezTo>
                  <a:pt x="6266956" y="178779"/>
                  <a:pt x="6271667" y="177811"/>
                  <a:pt x="6277148" y="177811"/>
                </a:cubicBezTo>
                <a:close/>
                <a:moveTo>
                  <a:pt x="6039023" y="177811"/>
                </a:moveTo>
                <a:cubicBezTo>
                  <a:pt x="6044956" y="177811"/>
                  <a:pt x="6049911" y="178872"/>
                  <a:pt x="6053891" y="180993"/>
                </a:cubicBezTo>
                <a:cubicBezTo>
                  <a:pt x="6057870" y="183113"/>
                  <a:pt x="6061024" y="185997"/>
                  <a:pt x="6063352" y="189643"/>
                </a:cubicBezTo>
                <a:cubicBezTo>
                  <a:pt x="6065679" y="193290"/>
                  <a:pt x="6067350" y="197531"/>
                  <a:pt x="6068364" y="202368"/>
                </a:cubicBezTo>
                <a:cubicBezTo>
                  <a:pt x="6069378" y="207205"/>
                  <a:pt x="6069885" y="212340"/>
                  <a:pt x="6069885" y="217772"/>
                </a:cubicBezTo>
                <a:cubicBezTo>
                  <a:pt x="6069885" y="223576"/>
                  <a:pt x="6069284" y="228897"/>
                  <a:pt x="6068082" y="233734"/>
                </a:cubicBezTo>
                <a:cubicBezTo>
                  <a:pt x="6066881" y="238571"/>
                  <a:pt x="6065004" y="242738"/>
                  <a:pt x="6062451" y="246235"/>
                </a:cubicBezTo>
                <a:cubicBezTo>
                  <a:pt x="6059898" y="249733"/>
                  <a:pt x="6056632" y="252449"/>
                  <a:pt x="6052653" y="254384"/>
                </a:cubicBezTo>
                <a:cubicBezTo>
                  <a:pt x="6048673" y="256318"/>
                  <a:pt x="6043980" y="257286"/>
                  <a:pt x="6038573" y="257286"/>
                </a:cubicBezTo>
                <a:cubicBezTo>
                  <a:pt x="6032641" y="257286"/>
                  <a:pt x="6027685" y="256225"/>
                  <a:pt x="6023706" y="254105"/>
                </a:cubicBezTo>
                <a:cubicBezTo>
                  <a:pt x="6019727" y="251984"/>
                  <a:pt x="6016554" y="249119"/>
                  <a:pt x="6014189" y="245510"/>
                </a:cubicBezTo>
                <a:cubicBezTo>
                  <a:pt x="6011824" y="241901"/>
                  <a:pt x="6010135" y="237678"/>
                  <a:pt x="6009121" y="232841"/>
                </a:cubicBezTo>
                <a:cubicBezTo>
                  <a:pt x="6008107" y="228004"/>
                  <a:pt x="6007600" y="222832"/>
                  <a:pt x="6007600" y="217325"/>
                </a:cubicBezTo>
                <a:cubicBezTo>
                  <a:pt x="6007600" y="211595"/>
                  <a:pt x="6008220" y="206312"/>
                  <a:pt x="6009459" y="201475"/>
                </a:cubicBezTo>
                <a:cubicBezTo>
                  <a:pt x="6010698" y="196638"/>
                  <a:pt x="6012593" y="192452"/>
                  <a:pt x="6015146" y="188918"/>
                </a:cubicBezTo>
                <a:cubicBezTo>
                  <a:pt x="6017699" y="185383"/>
                  <a:pt x="6020946" y="182648"/>
                  <a:pt x="6024889" y="180714"/>
                </a:cubicBezTo>
                <a:cubicBezTo>
                  <a:pt x="6028831" y="178779"/>
                  <a:pt x="6033542" y="177811"/>
                  <a:pt x="6039023" y="177811"/>
                </a:cubicBezTo>
                <a:close/>
                <a:moveTo>
                  <a:pt x="5686132" y="176695"/>
                </a:moveTo>
                <a:cubicBezTo>
                  <a:pt x="5693052" y="176695"/>
                  <a:pt x="5698391" y="178611"/>
                  <a:pt x="5702150" y="182444"/>
                </a:cubicBezTo>
                <a:cubicBezTo>
                  <a:pt x="5705907" y="186276"/>
                  <a:pt x="5707786" y="191615"/>
                  <a:pt x="5707786" y="198461"/>
                </a:cubicBezTo>
                <a:cubicBezTo>
                  <a:pt x="5707786" y="201364"/>
                  <a:pt x="5707358" y="204154"/>
                  <a:pt x="5706502" y="206833"/>
                </a:cubicBezTo>
                <a:cubicBezTo>
                  <a:pt x="5705647" y="209512"/>
                  <a:pt x="5704344" y="211875"/>
                  <a:pt x="5702596" y="213921"/>
                </a:cubicBezTo>
                <a:cubicBezTo>
                  <a:pt x="5700847" y="215967"/>
                  <a:pt x="5698634" y="217567"/>
                  <a:pt x="5695954" y="218721"/>
                </a:cubicBezTo>
                <a:cubicBezTo>
                  <a:pt x="5693275" y="219874"/>
                  <a:pt x="5690113" y="220451"/>
                  <a:pt x="5686466" y="220451"/>
                </a:cubicBezTo>
                <a:cubicBezTo>
                  <a:pt x="5679695" y="220451"/>
                  <a:pt x="5674430" y="218553"/>
                  <a:pt x="5670673" y="214758"/>
                </a:cubicBezTo>
                <a:cubicBezTo>
                  <a:pt x="5666914" y="210963"/>
                  <a:pt x="5665035" y="205754"/>
                  <a:pt x="5665035" y="199131"/>
                </a:cubicBezTo>
                <a:cubicBezTo>
                  <a:pt x="5665035" y="196155"/>
                  <a:pt x="5665463" y="193308"/>
                  <a:pt x="5666319" y="190592"/>
                </a:cubicBezTo>
                <a:cubicBezTo>
                  <a:pt x="5667175" y="187876"/>
                  <a:pt x="5668477" y="185476"/>
                  <a:pt x="5670226" y="183393"/>
                </a:cubicBezTo>
                <a:cubicBezTo>
                  <a:pt x="5671974" y="181309"/>
                  <a:pt x="5674169" y="179672"/>
                  <a:pt x="5676811" y="178481"/>
                </a:cubicBezTo>
                <a:cubicBezTo>
                  <a:pt x="5679453" y="177291"/>
                  <a:pt x="5682560" y="176695"/>
                  <a:pt x="5686132" y="176695"/>
                </a:cubicBezTo>
                <a:close/>
                <a:moveTo>
                  <a:pt x="5203184" y="164529"/>
                </a:moveTo>
                <a:cubicBezTo>
                  <a:pt x="5202515" y="164529"/>
                  <a:pt x="5201938" y="164659"/>
                  <a:pt x="5201455" y="164919"/>
                </a:cubicBezTo>
                <a:cubicBezTo>
                  <a:pt x="5200971" y="165180"/>
                  <a:pt x="5200562" y="165626"/>
                  <a:pt x="5200226" y="166259"/>
                </a:cubicBezTo>
                <a:cubicBezTo>
                  <a:pt x="5199892" y="166891"/>
                  <a:pt x="5199650" y="167710"/>
                  <a:pt x="5199501" y="168714"/>
                </a:cubicBezTo>
                <a:cubicBezTo>
                  <a:pt x="5199353" y="169719"/>
                  <a:pt x="5199278" y="170891"/>
                  <a:pt x="5199278" y="172230"/>
                </a:cubicBezTo>
                <a:cubicBezTo>
                  <a:pt x="5199278" y="174984"/>
                  <a:pt x="5199631" y="176974"/>
                  <a:pt x="5200338" y="178202"/>
                </a:cubicBezTo>
                <a:cubicBezTo>
                  <a:pt x="5201045" y="179430"/>
                  <a:pt x="5201994" y="180044"/>
                  <a:pt x="5203184" y="180044"/>
                </a:cubicBezTo>
                <a:lnTo>
                  <a:pt x="5246158" y="180044"/>
                </a:lnTo>
                <a:lnTo>
                  <a:pt x="5201845" y="249026"/>
                </a:lnTo>
                <a:cubicBezTo>
                  <a:pt x="5201101" y="250216"/>
                  <a:pt x="5200468" y="251277"/>
                  <a:pt x="5199947" y="252207"/>
                </a:cubicBezTo>
                <a:cubicBezTo>
                  <a:pt x="5199426" y="253137"/>
                  <a:pt x="5199017" y="254011"/>
                  <a:pt x="5198720" y="254830"/>
                </a:cubicBezTo>
                <a:cubicBezTo>
                  <a:pt x="5198422" y="255649"/>
                  <a:pt x="5198199" y="256467"/>
                  <a:pt x="5198050" y="257286"/>
                </a:cubicBezTo>
                <a:cubicBezTo>
                  <a:pt x="5197901" y="258104"/>
                  <a:pt x="5197827" y="259034"/>
                  <a:pt x="5197827" y="260076"/>
                </a:cubicBezTo>
                <a:lnTo>
                  <a:pt x="5197827" y="263871"/>
                </a:lnTo>
                <a:cubicBezTo>
                  <a:pt x="5197827" y="266327"/>
                  <a:pt x="5198329" y="268076"/>
                  <a:pt x="5199333" y="269118"/>
                </a:cubicBezTo>
                <a:cubicBezTo>
                  <a:pt x="5200338" y="270159"/>
                  <a:pt x="5201622" y="270680"/>
                  <a:pt x="5203184" y="270680"/>
                </a:cubicBezTo>
                <a:lnTo>
                  <a:pt x="5265022" y="270680"/>
                </a:lnTo>
                <a:cubicBezTo>
                  <a:pt x="5265618" y="270680"/>
                  <a:pt x="5266176" y="270550"/>
                  <a:pt x="5266697" y="270290"/>
                </a:cubicBezTo>
                <a:cubicBezTo>
                  <a:pt x="5267218" y="270029"/>
                  <a:pt x="5267627" y="269583"/>
                  <a:pt x="5267925" y="268950"/>
                </a:cubicBezTo>
                <a:cubicBezTo>
                  <a:pt x="5268222" y="268318"/>
                  <a:pt x="5268483" y="267499"/>
                  <a:pt x="5268706" y="266494"/>
                </a:cubicBezTo>
                <a:cubicBezTo>
                  <a:pt x="5268929" y="265490"/>
                  <a:pt x="5269041" y="264281"/>
                  <a:pt x="5269041" y="262867"/>
                </a:cubicBezTo>
                <a:cubicBezTo>
                  <a:pt x="5269041" y="261453"/>
                  <a:pt x="5268929" y="260244"/>
                  <a:pt x="5268706" y="259239"/>
                </a:cubicBezTo>
                <a:cubicBezTo>
                  <a:pt x="5268483" y="258234"/>
                  <a:pt x="5268204" y="257435"/>
                  <a:pt x="5267869" y="256839"/>
                </a:cubicBezTo>
                <a:cubicBezTo>
                  <a:pt x="5267534" y="256244"/>
                  <a:pt x="5267125" y="255816"/>
                  <a:pt x="5266641" y="255556"/>
                </a:cubicBezTo>
                <a:cubicBezTo>
                  <a:pt x="5266157" y="255295"/>
                  <a:pt x="5265618" y="255165"/>
                  <a:pt x="5265022" y="255165"/>
                </a:cubicBezTo>
                <a:lnTo>
                  <a:pt x="5217918" y="255165"/>
                </a:lnTo>
                <a:lnTo>
                  <a:pt x="5262009" y="186183"/>
                </a:lnTo>
                <a:cubicBezTo>
                  <a:pt x="5262753" y="184992"/>
                  <a:pt x="5263385" y="183913"/>
                  <a:pt x="5263906" y="182946"/>
                </a:cubicBezTo>
                <a:cubicBezTo>
                  <a:pt x="5264427" y="181979"/>
                  <a:pt x="5264836" y="181067"/>
                  <a:pt x="5265135" y="180211"/>
                </a:cubicBezTo>
                <a:cubicBezTo>
                  <a:pt x="5265432" y="179356"/>
                  <a:pt x="5265655" y="178481"/>
                  <a:pt x="5265804" y="177588"/>
                </a:cubicBezTo>
                <a:cubicBezTo>
                  <a:pt x="5265953" y="176695"/>
                  <a:pt x="5266028" y="175728"/>
                  <a:pt x="5266028" y="174686"/>
                </a:cubicBezTo>
                <a:lnTo>
                  <a:pt x="5266028" y="171114"/>
                </a:lnTo>
                <a:cubicBezTo>
                  <a:pt x="5266028" y="169849"/>
                  <a:pt x="5265897" y="168807"/>
                  <a:pt x="5265636" y="167989"/>
                </a:cubicBezTo>
                <a:cubicBezTo>
                  <a:pt x="5265376" y="167170"/>
                  <a:pt x="5265022" y="166501"/>
                  <a:pt x="5264576" y="165980"/>
                </a:cubicBezTo>
                <a:cubicBezTo>
                  <a:pt x="5264129" y="165459"/>
                  <a:pt x="5263590" y="165087"/>
                  <a:pt x="5262957" y="164863"/>
                </a:cubicBezTo>
                <a:cubicBezTo>
                  <a:pt x="5262325" y="164640"/>
                  <a:pt x="5261599" y="164529"/>
                  <a:pt x="5260781" y="164529"/>
                </a:cubicBezTo>
                <a:close/>
                <a:moveTo>
                  <a:pt x="6740244" y="163970"/>
                </a:moveTo>
                <a:cubicBezTo>
                  <a:pt x="6738458" y="163970"/>
                  <a:pt x="6736970" y="164045"/>
                  <a:pt x="6735779" y="164194"/>
                </a:cubicBezTo>
                <a:cubicBezTo>
                  <a:pt x="6734589" y="164343"/>
                  <a:pt x="6733640" y="164566"/>
                  <a:pt x="6732933" y="164863"/>
                </a:cubicBezTo>
                <a:cubicBezTo>
                  <a:pt x="6732226" y="165161"/>
                  <a:pt x="6731724" y="165533"/>
                  <a:pt x="6731426" y="165980"/>
                </a:cubicBezTo>
                <a:cubicBezTo>
                  <a:pt x="6731128" y="166426"/>
                  <a:pt x="6730979" y="166910"/>
                  <a:pt x="6730979" y="167431"/>
                </a:cubicBezTo>
                <a:lnTo>
                  <a:pt x="6730979" y="272243"/>
                </a:lnTo>
                <a:cubicBezTo>
                  <a:pt x="6730979" y="277675"/>
                  <a:pt x="6730719" y="281731"/>
                  <a:pt x="6730198" y="284410"/>
                </a:cubicBezTo>
                <a:cubicBezTo>
                  <a:pt x="6729677" y="287089"/>
                  <a:pt x="6728859" y="289265"/>
                  <a:pt x="6727742" y="290939"/>
                </a:cubicBezTo>
                <a:cubicBezTo>
                  <a:pt x="6726626" y="292614"/>
                  <a:pt x="6725194" y="293823"/>
                  <a:pt x="6723445" y="294567"/>
                </a:cubicBezTo>
                <a:cubicBezTo>
                  <a:pt x="6721696" y="295311"/>
                  <a:pt x="6719594" y="295683"/>
                  <a:pt x="6717138" y="295683"/>
                </a:cubicBezTo>
                <a:cubicBezTo>
                  <a:pt x="6715427" y="295683"/>
                  <a:pt x="6713920" y="295590"/>
                  <a:pt x="6712618" y="295404"/>
                </a:cubicBezTo>
                <a:cubicBezTo>
                  <a:pt x="6711316" y="295218"/>
                  <a:pt x="6710441" y="295125"/>
                  <a:pt x="6709995" y="295125"/>
                </a:cubicBezTo>
                <a:cubicBezTo>
                  <a:pt x="6709474" y="295125"/>
                  <a:pt x="6709046" y="295255"/>
                  <a:pt x="6708711" y="295516"/>
                </a:cubicBezTo>
                <a:cubicBezTo>
                  <a:pt x="6708376" y="295776"/>
                  <a:pt x="6708079" y="296204"/>
                  <a:pt x="6707818" y="296800"/>
                </a:cubicBezTo>
                <a:cubicBezTo>
                  <a:pt x="6707558" y="297395"/>
                  <a:pt x="6707372" y="298176"/>
                  <a:pt x="6707260" y="299144"/>
                </a:cubicBezTo>
                <a:cubicBezTo>
                  <a:pt x="6707148" y="300111"/>
                  <a:pt x="6707093" y="301264"/>
                  <a:pt x="6707093" y="302604"/>
                </a:cubicBezTo>
                <a:cubicBezTo>
                  <a:pt x="6707093" y="303571"/>
                  <a:pt x="6707111" y="304390"/>
                  <a:pt x="6707148" y="305060"/>
                </a:cubicBezTo>
                <a:cubicBezTo>
                  <a:pt x="6707186" y="305729"/>
                  <a:pt x="6707279" y="306380"/>
                  <a:pt x="6707427" y="307013"/>
                </a:cubicBezTo>
                <a:cubicBezTo>
                  <a:pt x="6707576" y="307645"/>
                  <a:pt x="6707818" y="308204"/>
                  <a:pt x="6708153" y="308687"/>
                </a:cubicBezTo>
                <a:cubicBezTo>
                  <a:pt x="6708488" y="309171"/>
                  <a:pt x="6709102" y="309599"/>
                  <a:pt x="6709995" y="309971"/>
                </a:cubicBezTo>
                <a:cubicBezTo>
                  <a:pt x="6710888" y="310343"/>
                  <a:pt x="6712171" y="310678"/>
                  <a:pt x="6713846" y="310975"/>
                </a:cubicBezTo>
                <a:cubicBezTo>
                  <a:pt x="6715520" y="311273"/>
                  <a:pt x="6717548" y="311422"/>
                  <a:pt x="6719929" y="311422"/>
                </a:cubicBezTo>
                <a:cubicBezTo>
                  <a:pt x="6725212" y="311422"/>
                  <a:pt x="6729714" y="310622"/>
                  <a:pt x="6733435" y="309022"/>
                </a:cubicBezTo>
                <a:cubicBezTo>
                  <a:pt x="6737156" y="307422"/>
                  <a:pt x="6740207" y="305060"/>
                  <a:pt x="6742588" y="301934"/>
                </a:cubicBezTo>
                <a:cubicBezTo>
                  <a:pt x="6744969" y="298809"/>
                  <a:pt x="6746718" y="294958"/>
                  <a:pt x="6747834" y="290381"/>
                </a:cubicBezTo>
                <a:cubicBezTo>
                  <a:pt x="6748950" y="285805"/>
                  <a:pt x="6749509" y="279796"/>
                  <a:pt x="6749509" y="272355"/>
                </a:cubicBezTo>
                <a:lnTo>
                  <a:pt x="6749509" y="167431"/>
                </a:lnTo>
                <a:cubicBezTo>
                  <a:pt x="6749509" y="166910"/>
                  <a:pt x="6749360" y="166426"/>
                  <a:pt x="6749062" y="165980"/>
                </a:cubicBezTo>
                <a:cubicBezTo>
                  <a:pt x="6748764" y="165533"/>
                  <a:pt x="6748262" y="165161"/>
                  <a:pt x="6747555" y="164863"/>
                </a:cubicBezTo>
                <a:cubicBezTo>
                  <a:pt x="6746848" y="164566"/>
                  <a:pt x="6745899" y="164343"/>
                  <a:pt x="6744709" y="164194"/>
                </a:cubicBezTo>
                <a:cubicBezTo>
                  <a:pt x="6743518" y="164045"/>
                  <a:pt x="6742030" y="163970"/>
                  <a:pt x="6740244" y="163970"/>
                </a:cubicBezTo>
                <a:close/>
                <a:moveTo>
                  <a:pt x="6400990" y="163970"/>
                </a:moveTo>
                <a:cubicBezTo>
                  <a:pt x="6398758" y="163970"/>
                  <a:pt x="6396972" y="164063"/>
                  <a:pt x="6395632" y="164250"/>
                </a:cubicBezTo>
                <a:cubicBezTo>
                  <a:pt x="6394293" y="164436"/>
                  <a:pt x="6393326" y="164789"/>
                  <a:pt x="6392730" y="165310"/>
                </a:cubicBezTo>
                <a:cubicBezTo>
                  <a:pt x="6392135" y="165831"/>
                  <a:pt x="6391837" y="166538"/>
                  <a:pt x="6391837" y="167431"/>
                </a:cubicBezTo>
                <a:cubicBezTo>
                  <a:pt x="6391837" y="168324"/>
                  <a:pt x="6392135" y="169552"/>
                  <a:pt x="6392730" y="171114"/>
                </a:cubicBezTo>
                <a:lnTo>
                  <a:pt x="6428561" y="267108"/>
                </a:lnTo>
                <a:cubicBezTo>
                  <a:pt x="6428784" y="267853"/>
                  <a:pt x="6429193" y="268559"/>
                  <a:pt x="6429789" y="269229"/>
                </a:cubicBezTo>
                <a:cubicBezTo>
                  <a:pt x="6430384" y="269899"/>
                  <a:pt x="6431016" y="270383"/>
                  <a:pt x="6431686" y="270680"/>
                </a:cubicBezTo>
                <a:lnTo>
                  <a:pt x="6417845" y="305618"/>
                </a:lnTo>
                <a:cubicBezTo>
                  <a:pt x="6417399" y="306659"/>
                  <a:pt x="6417213" y="307552"/>
                  <a:pt x="6417287" y="308297"/>
                </a:cubicBezTo>
                <a:cubicBezTo>
                  <a:pt x="6417361" y="309041"/>
                  <a:pt x="6417715" y="309636"/>
                  <a:pt x="6418347" y="310082"/>
                </a:cubicBezTo>
                <a:cubicBezTo>
                  <a:pt x="6418980" y="310529"/>
                  <a:pt x="6419891" y="310845"/>
                  <a:pt x="6421082" y="311031"/>
                </a:cubicBezTo>
                <a:cubicBezTo>
                  <a:pt x="6422273" y="311217"/>
                  <a:pt x="6423835" y="311310"/>
                  <a:pt x="6425770" y="311310"/>
                </a:cubicBezTo>
                <a:cubicBezTo>
                  <a:pt x="6429491" y="311310"/>
                  <a:pt x="6432263" y="310994"/>
                  <a:pt x="6434086" y="310362"/>
                </a:cubicBezTo>
                <a:cubicBezTo>
                  <a:pt x="6435909" y="309729"/>
                  <a:pt x="6437044" y="308817"/>
                  <a:pt x="6437490" y="307627"/>
                </a:cubicBezTo>
                <a:lnTo>
                  <a:pt x="6450885" y="270680"/>
                </a:lnTo>
                <a:lnTo>
                  <a:pt x="6486939" y="170779"/>
                </a:lnTo>
                <a:cubicBezTo>
                  <a:pt x="6487385" y="169440"/>
                  <a:pt x="6487608" y="168324"/>
                  <a:pt x="6487608" y="167431"/>
                </a:cubicBezTo>
                <a:cubicBezTo>
                  <a:pt x="6487608" y="166538"/>
                  <a:pt x="6487292" y="165831"/>
                  <a:pt x="6486659" y="165310"/>
                </a:cubicBezTo>
                <a:cubicBezTo>
                  <a:pt x="6486027" y="164789"/>
                  <a:pt x="6485041" y="164436"/>
                  <a:pt x="6483702" y="164250"/>
                </a:cubicBezTo>
                <a:cubicBezTo>
                  <a:pt x="6482362" y="164063"/>
                  <a:pt x="6480651" y="163970"/>
                  <a:pt x="6478567" y="163970"/>
                </a:cubicBezTo>
                <a:cubicBezTo>
                  <a:pt x="6476186" y="163970"/>
                  <a:pt x="6474363" y="164063"/>
                  <a:pt x="6473098" y="164250"/>
                </a:cubicBezTo>
                <a:cubicBezTo>
                  <a:pt x="6471832" y="164436"/>
                  <a:pt x="6470884" y="164733"/>
                  <a:pt x="6470251" y="165142"/>
                </a:cubicBezTo>
                <a:cubicBezTo>
                  <a:pt x="6469619" y="165552"/>
                  <a:pt x="6469079" y="166463"/>
                  <a:pt x="6468633" y="167877"/>
                </a:cubicBezTo>
                <a:lnTo>
                  <a:pt x="6440951" y="248914"/>
                </a:lnTo>
                <a:lnTo>
                  <a:pt x="6440616" y="248914"/>
                </a:lnTo>
                <a:lnTo>
                  <a:pt x="6411929" y="168324"/>
                </a:lnTo>
                <a:cubicBezTo>
                  <a:pt x="6411557" y="167356"/>
                  <a:pt x="6411204" y="166594"/>
                  <a:pt x="6410869" y="166035"/>
                </a:cubicBezTo>
                <a:cubicBezTo>
                  <a:pt x="6410534" y="165477"/>
                  <a:pt x="6409994" y="165049"/>
                  <a:pt x="6409250" y="164752"/>
                </a:cubicBezTo>
                <a:cubicBezTo>
                  <a:pt x="6408506" y="164454"/>
                  <a:pt x="6407502" y="164250"/>
                  <a:pt x="6406236" y="164138"/>
                </a:cubicBezTo>
                <a:cubicBezTo>
                  <a:pt x="6404971" y="164026"/>
                  <a:pt x="6403223" y="163970"/>
                  <a:pt x="6400990" y="163970"/>
                </a:cubicBezTo>
                <a:close/>
                <a:moveTo>
                  <a:pt x="5686466" y="162631"/>
                </a:moveTo>
                <a:cubicBezTo>
                  <a:pt x="5680811" y="162631"/>
                  <a:pt x="5675583" y="163468"/>
                  <a:pt x="5670784" y="165142"/>
                </a:cubicBezTo>
                <a:cubicBezTo>
                  <a:pt x="5665984" y="166817"/>
                  <a:pt x="5661873" y="169217"/>
                  <a:pt x="5658450" y="172342"/>
                </a:cubicBezTo>
                <a:cubicBezTo>
                  <a:pt x="5655026" y="175467"/>
                  <a:pt x="5652348" y="179300"/>
                  <a:pt x="5650413" y="183839"/>
                </a:cubicBezTo>
                <a:cubicBezTo>
                  <a:pt x="5648478" y="188378"/>
                  <a:pt x="5647511" y="193513"/>
                  <a:pt x="5647511" y="199243"/>
                </a:cubicBezTo>
                <a:cubicBezTo>
                  <a:pt x="5647511" y="204154"/>
                  <a:pt x="5648181" y="208340"/>
                  <a:pt x="5649520" y="211800"/>
                </a:cubicBezTo>
                <a:cubicBezTo>
                  <a:pt x="5650859" y="215260"/>
                  <a:pt x="5652682" y="218367"/>
                  <a:pt x="5654989" y="221120"/>
                </a:cubicBezTo>
                <a:cubicBezTo>
                  <a:pt x="5652236" y="223948"/>
                  <a:pt x="5649929" y="227148"/>
                  <a:pt x="5648069" y="230720"/>
                </a:cubicBezTo>
                <a:cubicBezTo>
                  <a:pt x="5646208" y="234292"/>
                  <a:pt x="5645278" y="238347"/>
                  <a:pt x="5645278" y="242887"/>
                </a:cubicBezTo>
                <a:cubicBezTo>
                  <a:pt x="5645278" y="246161"/>
                  <a:pt x="5646153" y="249212"/>
                  <a:pt x="5647901" y="252040"/>
                </a:cubicBezTo>
                <a:cubicBezTo>
                  <a:pt x="5649650" y="254867"/>
                  <a:pt x="5652348" y="257211"/>
                  <a:pt x="5655994" y="259072"/>
                </a:cubicBezTo>
                <a:cubicBezTo>
                  <a:pt x="5653613" y="260932"/>
                  <a:pt x="5651510" y="262811"/>
                  <a:pt x="5649687" y="264709"/>
                </a:cubicBezTo>
                <a:cubicBezTo>
                  <a:pt x="5647864" y="266606"/>
                  <a:pt x="5646339" y="268597"/>
                  <a:pt x="5645111" y="270680"/>
                </a:cubicBezTo>
                <a:cubicBezTo>
                  <a:pt x="5643883" y="272764"/>
                  <a:pt x="5642971" y="274959"/>
                  <a:pt x="5642376" y="277266"/>
                </a:cubicBezTo>
                <a:cubicBezTo>
                  <a:pt x="5641781" y="279573"/>
                  <a:pt x="5641483" y="281954"/>
                  <a:pt x="5641483" y="284410"/>
                </a:cubicBezTo>
                <a:cubicBezTo>
                  <a:pt x="5641483" y="288279"/>
                  <a:pt x="5642302" y="291870"/>
                  <a:pt x="5643939" y="295181"/>
                </a:cubicBezTo>
                <a:cubicBezTo>
                  <a:pt x="5645576" y="298492"/>
                  <a:pt x="5648218" y="301339"/>
                  <a:pt x="5651864" y="303720"/>
                </a:cubicBezTo>
                <a:cubicBezTo>
                  <a:pt x="5655510" y="306101"/>
                  <a:pt x="5660180" y="307980"/>
                  <a:pt x="5665872" y="309357"/>
                </a:cubicBezTo>
                <a:cubicBezTo>
                  <a:pt x="5671566" y="310734"/>
                  <a:pt x="5678467" y="311422"/>
                  <a:pt x="5686578" y="311422"/>
                </a:cubicBezTo>
                <a:cubicBezTo>
                  <a:pt x="5694987" y="311422"/>
                  <a:pt x="5702279" y="310510"/>
                  <a:pt x="5708456" y="308687"/>
                </a:cubicBezTo>
                <a:cubicBezTo>
                  <a:pt x="5714633" y="306864"/>
                  <a:pt x="5719711" y="304371"/>
                  <a:pt x="5723692" y="301209"/>
                </a:cubicBezTo>
                <a:cubicBezTo>
                  <a:pt x="5727673" y="298046"/>
                  <a:pt x="5730631" y="294381"/>
                  <a:pt x="5732566" y="290214"/>
                </a:cubicBezTo>
                <a:cubicBezTo>
                  <a:pt x="5734501" y="286047"/>
                  <a:pt x="5735468" y="281656"/>
                  <a:pt x="5735468" y="277043"/>
                </a:cubicBezTo>
                <a:cubicBezTo>
                  <a:pt x="5735468" y="272652"/>
                  <a:pt x="5734612" y="268801"/>
                  <a:pt x="5732901" y="265490"/>
                </a:cubicBezTo>
                <a:cubicBezTo>
                  <a:pt x="5731189" y="262178"/>
                  <a:pt x="5728808" y="259388"/>
                  <a:pt x="5725757" y="257118"/>
                </a:cubicBezTo>
                <a:cubicBezTo>
                  <a:pt x="5722706" y="254849"/>
                  <a:pt x="5719097" y="253100"/>
                  <a:pt x="5714930" y="251872"/>
                </a:cubicBezTo>
                <a:cubicBezTo>
                  <a:pt x="5710763" y="250644"/>
                  <a:pt x="5706186" y="249956"/>
                  <a:pt x="5701200" y="249807"/>
                </a:cubicBezTo>
                <a:lnTo>
                  <a:pt x="5674969" y="248691"/>
                </a:lnTo>
                <a:cubicBezTo>
                  <a:pt x="5670951" y="248542"/>
                  <a:pt x="5667733" y="247612"/>
                  <a:pt x="5665314" y="245900"/>
                </a:cubicBezTo>
                <a:cubicBezTo>
                  <a:pt x="5662896" y="244189"/>
                  <a:pt x="5661687" y="242031"/>
                  <a:pt x="5661687" y="239426"/>
                </a:cubicBezTo>
                <a:cubicBezTo>
                  <a:pt x="5661687" y="237194"/>
                  <a:pt x="5662114" y="235222"/>
                  <a:pt x="5662970" y="233510"/>
                </a:cubicBezTo>
                <a:cubicBezTo>
                  <a:pt x="5663826" y="231799"/>
                  <a:pt x="5664924" y="230273"/>
                  <a:pt x="5666263" y="228934"/>
                </a:cubicBezTo>
                <a:cubicBezTo>
                  <a:pt x="5668272" y="230571"/>
                  <a:pt x="5671119" y="231929"/>
                  <a:pt x="5674802" y="233008"/>
                </a:cubicBezTo>
                <a:cubicBezTo>
                  <a:pt x="5678486" y="234087"/>
                  <a:pt x="5682374" y="234627"/>
                  <a:pt x="5686466" y="234627"/>
                </a:cubicBezTo>
                <a:cubicBezTo>
                  <a:pt x="5692271" y="234627"/>
                  <a:pt x="5697554" y="233808"/>
                  <a:pt x="5702317" y="232171"/>
                </a:cubicBezTo>
                <a:cubicBezTo>
                  <a:pt x="5707080" y="230534"/>
                  <a:pt x="5711191" y="228171"/>
                  <a:pt x="5714651" y="225083"/>
                </a:cubicBezTo>
                <a:cubicBezTo>
                  <a:pt x="5718111" y="221995"/>
                  <a:pt x="5720771" y="218218"/>
                  <a:pt x="5722632" y="213753"/>
                </a:cubicBezTo>
                <a:cubicBezTo>
                  <a:pt x="5724493" y="209289"/>
                  <a:pt x="5725422" y="204154"/>
                  <a:pt x="5725422" y="198350"/>
                </a:cubicBezTo>
                <a:cubicBezTo>
                  <a:pt x="5725422" y="194852"/>
                  <a:pt x="5724901" y="191485"/>
                  <a:pt x="5723860" y="188248"/>
                </a:cubicBezTo>
                <a:cubicBezTo>
                  <a:pt x="5722818" y="185011"/>
                  <a:pt x="5720995" y="182053"/>
                  <a:pt x="5718390" y="179374"/>
                </a:cubicBezTo>
                <a:lnTo>
                  <a:pt x="5732790" y="179374"/>
                </a:lnTo>
                <a:cubicBezTo>
                  <a:pt x="5733905" y="179374"/>
                  <a:pt x="5734817" y="178797"/>
                  <a:pt x="5735524" y="177644"/>
                </a:cubicBezTo>
                <a:cubicBezTo>
                  <a:pt x="5736231" y="176491"/>
                  <a:pt x="5736584" y="174612"/>
                  <a:pt x="5736584" y="172007"/>
                </a:cubicBezTo>
                <a:cubicBezTo>
                  <a:pt x="5736584" y="169477"/>
                  <a:pt x="5736268" y="167598"/>
                  <a:pt x="5735636" y="166370"/>
                </a:cubicBezTo>
                <a:cubicBezTo>
                  <a:pt x="5735003" y="165142"/>
                  <a:pt x="5734054" y="164529"/>
                  <a:pt x="5732790" y="164529"/>
                </a:cubicBezTo>
                <a:lnTo>
                  <a:pt x="5702428" y="164529"/>
                </a:lnTo>
                <a:cubicBezTo>
                  <a:pt x="5700121" y="163933"/>
                  <a:pt x="5697647" y="163468"/>
                  <a:pt x="5695005" y="163133"/>
                </a:cubicBezTo>
                <a:cubicBezTo>
                  <a:pt x="5692364" y="162798"/>
                  <a:pt x="5689518" y="162631"/>
                  <a:pt x="5686466" y="162631"/>
                </a:cubicBezTo>
                <a:close/>
                <a:moveTo>
                  <a:pt x="6883119" y="162519"/>
                </a:moveTo>
                <a:cubicBezTo>
                  <a:pt x="6876496" y="162519"/>
                  <a:pt x="6870338" y="163617"/>
                  <a:pt x="6864646" y="165812"/>
                </a:cubicBezTo>
                <a:cubicBezTo>
                  <a:pt x="6858953" y="168007"/>
                  <a:pt x="6854005" y="171375"/>
                  <a:pt x="6849800" y="175914"/>
                </a:cubicBezTo>
                <a:cubicBezTo>
                  <a:pt x="6845596" y="180453"/>
                  <a:pt x="6842284" y="186276"/>
                  <a:pt x="6839866" y="193383"/>
                </a:cubicBezTo>
                <a:cubicBezTo>
                  <a:pt x="6837447" y="200489"/>
                  <a:pt x="6836238" y="208991"/>
                  <a:pt x="6836238" y="218888"/>
                </a:cubicBezTo>
                <a:cubicBezTo>
                  <a:pt x="6836238" y="227594"/>
                  <a:pt x="6837224" y="235278"/>
                  <a:pt x="6839196" y="241938"/>
                </a:cubicBezTo>
                <a:cubicBezTo>
                  <a:pt x="6841168" y="248598"/>
                  <a:pt x="6844033" y="254216"/>
                  <a:pt x="6847791" y="258793"/>
                </a:cubicBezTo>
                <a:cubicBezTo>
                  <a:pt x="6851549" y="263369"/>
                  <a:pt x="6856218" y="266848"/>
                  <a:pt x="6861799" y="269229"/>
                </a:cubicBezTo>
                <a:cubicBezTo>
                  <a:pt x="6867380" y="271610"/>
                  <a:pt x="6873780" y="272801"/>
                  <a:pt x="6880998" y="272801"/>
                </a:cubicBezTo>
                <a:cubicBezTo>
                  <a:pt x="6884496" y="272801"/>
                  <a:pt x="6887882" y="272466"/>
                  <a:pt x="6891156" y="271796"/>
                </a:cubicBezTo>
                <a:cubicBezTo>
                  <a:pt x="6894430" y="271127"/>
                  <a:pt x="6897462" y="270252"/>
                  <a:pt x="6900253" y="269173"/>
                </a:cubicBezTo>
                <a:cubicBezTo>
                  <a:pt x="6903043" y="268094"/>
                  <a:pt x="6905555" y="266867"/>
                  <a:pt x="6907787" y="265490"/>
                </a:cubicBezTo>
                <a:cubicBezTo>
                  <a:pt x="6910020" y="264113"/>
                  <a:pt x="6911601" y="262960"/>
                  <a:pt x="6912531" y="262030"/>
                </a:cubicBezTo>
                <a:cubicBezTo>
                  <a:pt x="6913461" y="261099"/>
                  <a:pt x="6914057" y="260392"/>
                  <a:pt x="6914317" y="259909"/>
                </a:cubicBezTo>
                <a:cubicBezTo>
                  <a:pt x="6914578" y="259425"/>
                  <a:pt x="6914801" y="258867"/>
                  <a:pt x="6914987" y="258234"/>
                </a:cubicBezTo>
                <a:cubicBezTo>
                  <a:pt x="6915173" y="257602"/>
                  <a:pt x="6915303" y="256821"/>
                  <a:pt x="6915377" y="255890"/>
                </a:cubicBezTo>
                <a:cubicBezTo>
                  <a:pt x="6915452" y="254960"/>
                  <a:pt x="6915489" y="253863"/>
                  <a:pt x="6915489" y="252598"/>
                </a:cubicBezTo>
                <a:cubicBezTo>
                  <a:pt x="6915489" y="251109"/>
                  <a:pt x="6915433" y="249826"/>
                  <a:pt x="6915322" y="248747"/>
                </a:cubicBezTo>
                <a:cubicBezTo>
                  <a:pt x="6915210" y="247668"/>
                  <a:pt x="6915024" y="246775"/>
                  <a:pt x="6914764" y="246068"/>
                </a:cubicBezTo>
                <a:cubicBezTo>
                  <a:pt x="6914503" y="245361"/>
                  <a:pt x="6914187" y="244859"/>
                  <a:pt x="6913815" y="244561"/>
                </a:cubicBezTo>
                <a:cubicBezTo>
                  <a:pt x="6913443" y="244263"/>
                  <a:pt x="6912996" y="244114"/>
                  <a:pt x="6912475" y="244114"/>
                </a:cubicBezTo>
                <a:cubicBezTo>
                  <a:pt x="6911582" y="244114"/>
                  <a:pt x="6910336" y="244766"/>
                  <a:pt x="6908736" y="246068"/>
                </a:cubicBezTo>
                <a:cubicBezTo>
                  <a:pt x="6907136" y="247370"/>
                  <a:pt x="6905164" y="248821"/>
                  <a:pt x="6902820" y="250421"/>
                </a:cubicBezTo>
                <a:cubicBezTo>
                  <a:pt x="6900476" y="252021"/>
                  <a:pt x="6897704" y="253491"/>
                  <a:pt x="6894504" y="254830"/>
                </a:cubicBezTo>
                <a:cubicBezTo>
                  <a:pt x="6891305" y="256169"/>
                  <a:pt x="6887584" y="256839"/>
                  <a:pt x="6883342" y="256839"/>
                </a:cubicBezTo>
                <a:cubicBezTo>
                  <a:pt x="6878877" y="256839"/>
                  <a:pt x="6874915" y="256039"/>
                  <a:pt x="6871455" y="254439"/>
                </a:cubicBezTo>
                <a:cubicBezTo>
                  <a:pt x="6867994" y="252839"/>
                  <a:pt x="6865074" y="250402"/>
                  <a:pt x="6862692" y="247128"/>
                </a:cubicBezTo>
                <a:cubicBezTo>
                  <a:pt x="6860311" y="243854"/>
                  <a:pt x="6858507" y="239780"/>
                  <a:pt x="6857279" y="234906"/>
                </a:cubicBezTo>
                <a:cubicBezTo>
                  <a:pt x="6856051" y="230032"/>
                  <a:pt x="6855437" y="224357"/>
                  <a:pt x="6855437" y="217883"/>
                </a:cubicBezTo>
                <a:cubicBezTo>
                  <a:pt x="6855437" y="204935"/>
                  <a:pt x="6857800" y="195057"/>
                  <a:pt x="6862525" y="188248"/>
                </a:cubicBezTo>
                <a:cubicBezTo>
                  <a:pt x="6867250" y="181439"/>
                  <a:pt x="6874040" y="178035"/>
                  <a:pt x="6882896" y="178035"/>
                </a:cubicBezTo>
                <a:cubicBezTo>
                  <a:pt x="6887212" y="178035"/>
                  <a:pt x="6890951" y="178649"/>
                  <a:pt x="6894114" y="179876"/>
                </a:cubicBezTo>
                <a:cubicBezTo>
                  <a:pt x="6897276" y="181104"/>
                  <a:pt x="6899974" y="182462"/>
                  <a:pt x="6902206" y="183951"/>
                </a:cubicBezTo>
                <a:cubicBezTo>
                  <a:pt x="6904439" y="185439"/>
                  <a:pt x="6906280" y="186797"/>
                  <a:pt x="6907731" y="188025"/>
                </a:cubicBezTo>
                <a:cubicBezTo>
                  <a:pt x="6909183" y="189253"/>
                  <a:pt x="6910466" y="189867"/>
                  <a:pt x="6911582" y="189867"/>
                </a:cubicBezTo>
                <a:cubicBezTo>
                  <a:pt x="6912550" y="189867"/>
                  <a:pt x="6913368" y="189290"/>
                  <a:pt x="6914038" y="188136"/>
                </a:cubicBezTo>
                <a:cubicBezTo>
                  <a:pt x="6914708" y="186983"/>
                  <a:pt x="6915043" y="184955"/>
                  <a:pt x="6915043" y="182053"/>
                </a:cubicBezTo>
                <a:cubicBezTo>
                  <a:pt x="6915043" y="180714"/>
                  <a:pt x="6915005" y="179597"/>
                  <a:pt x="6914931" y="178704"/>
                </a:cubicBezTo>
                <a:cubicBezTo>
                  <a:pt x="6914857" y="177811"/>
                  <a:pt x="6914708" y="177012"/>
                  <a:pt x="6914485" y="176305"/>
                </a:cubicBezTo>
                <a:cubicBezTo>
                  <a:pt x="6914261" y="175598"/>
                  <a:pt x="6913982" y="174984"/>
                  <a:pt x="6913647" y="174463"/>
                </a:cubicBezTo>
                <a:cubicBezTo>
                  <a:pt x="6913313" y="173942"/>
                  <a:pt x="6912699" y="173235"/>
                  <a:pt x="6911806" y="172342"/>
                </a:cubicBezTo>
                <a:cubicBezTo>
                  <a:pt x="6910913" y="171449"/>
                  <a:pt x="6909480" y="170370"/>
                  <a:pt x="6907508" y="169105"/>
                </a:cubicBezTo>
                <a:cubicBezTo>
                  <a:pt x="6905536" y="167840"/>
                  <a:pt x="6903285" y="166724"/>
                  <a:pt x="6900755" y="165756"/>
                </a:cubicBezTo>
                <a:cubicBezTo>
                  <a:pt x="6898225" y="164789"/>
                  <a:pt x="6895453" y="164008"/>
                  <a:pt x="6892439" y="163412"/>
                </a:cubicBezTo>
                <a:cubicBezTo>
                  <a:pt x="6889426" y="162817"/>
                  <a:pt x="6886319" y="162519"/>
                  <a:pt x="6883119" y="162519"/>
                </a:cubicBezTo>
                <a:close/>
                <a:moveTo>
                  <a:pt x="6989085" y="162408"/>
                </a:moveTo>
                <a:cubicBezTo>
                  <a:pt x="6983355" y="162408"/>
                  <a:pt x="6977681" y="163877"/>
                  <a:pt x="6972062" y="166817"/>
                </a:cubicBezTo>
                <a:cubicBezTo>
                  <a:pt x="6966444" y="169756"/>
                  <a:pt x="6960807" y="174388"/>
                  <a:pt x="6955152" y="180714"/>
                </a:cubicBezTo>
                <a:lnTo>
                  <a:pt x="6955152" y="167431"/>
                </a:lnTo>
                <a:cubicBezTo>
                  <a:pt x="6955152" y="166835"/>
                  <a:pt x="6955022" y="166333"/>
                  <a:pt x="6954761" y="165924"/>
                </a:cubicBezTo>
                <a:cubicBezTo>
                  <a:pt x="6954501" y="165515"/>
                  <a:pt x="6954073" y="165142"/>
                  <a:pt x="6953477" y="164808"/>
                </a:cubicBezTo>
                <a:cubicBezTo>
                  <a:pt x="6952882" y="164473"/>
                  <a:pt x="6952045" y="164250"/>
                  <a:pt x="6950966" y="164138"/>
                </a:cubicBezTo>
                <a:cubicBezTo>
                  <a:pt x="6949887" y="164026"/>
                  <a:pt x="6948529" y="163970"/>
                  <a:pt x="6946892" y="163970"/>
                </a:cubicBezTo>
                <a:cubicBezTo>
                  <a:pt x="6945180" y="163970"/>
                  <a:pt x="6943804" y="164026"/>
                  <a:pt x="6942762" y="164138"/>
                </a:cubicBezTo>
                <a:cubicBezTo>
                  <a:pt x="6941720" y="164250"/>
                  <a:pt x="6940864" y="164473"/>
                  <a:pt x="6940195" y="164808"/>
                </a:cubicBezTo>
                <a:cubicBezTo>
                  <a:pt x="6939525" y="165142"/>
                  <a:pt x="6939078" y="165515"/>
                  <a:pt x="6938855" y="165924"/>
                </a:cubicBezTo>
                <a:cubicBezTo>
                  <a:pt x="6938632" y="166333"/>
                  <a:pt x="6938520" y="166835"/>
                  <a:pt x="6938520" y="167431"/>
                </a:cubicBezTo>
                <a:lnTo>
                  <a:pt x="6938520" y="267890"/>
                </a:lnTo>
                <a:cubicBezTo>
                  <a:pt x="6938520" y="268485"/>
                  <a:pt x="6938650" y="268987"/>
                  <a:pt x="6938911" y="269397"/>
                </a:cubicBezTo>
                <a:cubicBezTo>
                  <a:pt x="6939171" y="269806"/>
                  <a:pt x="6939655" y="270159"/>
                  <a:pt x="6940362" y="270457"/>
                </a:cubicBezTo>
                <a:cubicBezTo>
                  <a:pt x="6941069" y="270755"/>
                  <a:pt x="6942018" y="270978"/>
                  <a:pt x="6943208" y="271127"/>
                </a:cubicBezTo>
                <a:cubicBezTo>
                  <a:pt x="6944399" y="271276"/>
                  <a:pt x="6945887" y="271350"/>
                  <a:pt x="6947673" y="271350"/>
                </a:cubicBezTo>
                <a:cubicBezTo>
                  <a:pt x="6949534" y="271350"/>
                  <a:pt x="6951059" y="271276"/>
                  <a:pt x="6952250" y="271127"/>
                </a:cubicBezTo>
                <a:cubicBezTo>
                  <a:pt x="6953440" y="270978"/>
                  <a:pt x="6954370" y="270755"/>
                  <a:pt x="6955040" y="270457"/>
                </a:cubicBezTo>
                <a:cubicBezTo>
                  <a:pt x="6955710" y="270159"/>
                  <a:pt x="6956194" y="269806"/>
                  <a:pt x="6956491" y="269397"/>
                </a:cubicBezTo>
                <a:cubicBezTo>
                  <a:pt x="6956789" y="268987"/>
                  <a:pt x="6956938" y="268485"/>
                  <a:pt x="6956938" y="267890"/>
                </a:cubicBezTo>
                <a:lnTo>
                  <a:pt x="6956938" y="197680"/>
                </a:lnTo>
                <a:cubicBezTo>
                  <a:pt x="6961998" y="191355"/>
                  <a:pt x="6966835" y="186555"/>
                  <a:pt x="6971448" y="183281"/>
                </a:cubicBezTo>
                <a:cubicBezTo>
                  <a:pt x="6976062" y="180007"/>
                  <a:pt x="6980676" y="178370"/>
                  <a:pt x="6985290" y="178370"/>
                </a:cubicBezTo>
                <a:cubicBezTo>
                  <a:pt x="6988861" y="178370"/>
                  <a:pt x="6992005" y="179039"/>
                  <a:pt x="6994721" y="180379"/>
                </a:cubicBezTo>
                <a:cubicBezTo>
                  <a:pt x="6997438" y="181718"/>
                  <a:pt x="6999651" y="183653"/>
                  <a:pt x="7001363" y="186183"/>
                </a:cubicBezTo>
                <a:cubicBezTo>
                  <a:pt x="7003074" y="188713"/>
                  <a:pt x="7004377" y="191727"/>
                  <a:pt x="7005270" y="195224"/>
                </a:cubicBezTo>
                <a:cubicBezTo>
                  <a:pt x="7006163" y="198722"/>
                  <a:pt x="7006609" y="203336"/>
                  <a:pt x="7006609" y="209065"/>
                </a:cubicBezTo>
                <a:lnTo>
                  <a:pt x="7006609" y="267890"/>
                </a:lnTo>
                <a:cubicBezTo>
                  <a:pt x="7006609" y="268485"/>
                  <a:pt x="7006758" y="268987"/>
                  <a:pt x="7007056" y="269397"/>
                </a:cubicBezTo>
                <a:cubicBezTo>
                  <a:pt x="7007353" y="269806"/>
                  <a:pt x="7007837" y="270159"/>
                  <a:pt x="7008507" y="270457"/>
                </a:cubicBezTo>
                <a:cubicBezTo>
                  <a:pt x="7009176" y="270755"/>
                  <a:pt x="7010107" y="270978"/>
                  <a:pt x="7011297" y="271127"/>
                </a:cubicBezTo>
                <a:cubicBezTo>
                  <a:pt x="7012488" y="271276"/>
                  <a:pt x="7014013" y="271350"/>
                  <a:pt x="7015874" y="271350"/>
                </a:cubicBezTo>
                <a:cubicBezTo>
                  <a:pt x="7017660" y="271350"/>
                  <a:pt x="7019148" y="271276"/>
                  <a:pt x="7020339" y="271127"/>
                </a:cubicBezTo>
                <a:cubicBezTo>
                  <a:pt x="7021529" y="270978"/>
                  <a:pt x="7022459" y="270755"/>
                  <a:pt x="7023129" y="270457"/>
                </a:cubicBezTo>
                <a:cubicBezTo>
                  <a:pt x="7023799" y="270159"/>
                  <a:pt x="7024282" y="269806"/>
                  <a:pt x="7024580" y="269397"/>
                </a:cubicBezTo>
                <a:cubicBezTo>
                  <a:pt x="7024878" y="268987"/>
                  <a:pt x="7025027" y="268485"/>
                  <a:pt x="7025027" y="267890"/>
                </a:cubicBezTo>
                <a:lnTo>
                  <a:pt x="7025027" y="206610"/>
                </a:lnTo>
                <a:cubicBezTo>
                  <a:pt x="7025027" y="199466"/>
                  <a:pt x="7024413" y="193345"/>
                  <a:pt x="7023185" y="188248"/>
                </a:cubicBezTo>
                <a:cubicBezTo>
                  <a:pt x="7021957" y="183151"/>
                  <a:pt x="7019929" y="178704"/>
                  <a:pt x="7017102" y="174909"/>
                </a:cubicBezTo>
                <a:cubicBezTo>
                  <a:pt x="7014274" y="171114"/>
                  <a:pt x="7010572" y="168082"/>
                  <a:pt x="7005995" y="165812"/>
                </a:cubicBezTo>
                <a:cubicBezTo>
                  <a:pt x="7001419" y="163543"/>
                  <a:pt x="6995782" y="162408"/>
                  <a:pt x="6989085" y="162408"/>
                </a:cubicBezTo>
                <a:close/>
                <a:moveTo>
                  <a:pt x="6665235" y="162408"/>
                </a:moveTo>
                <a:cubicBezTo>
                  <a:pt x="6659505" y="162408"/>
                  <a:pt x="6653831" y="163877"/>
                  <a:pt x="6648212" y="166817"/>
                </a:cubicBezTo>
                <a:cubicBezTo>
                  <a:pt x="6642594" y="169756"/>
                  <a:pt x="6636957" y="174388"/>
                  <a:pt x="6631302" y="180714"/>
                </a:cubicBezTo>
                <a:lnTo>
                  <a:pt x="6631302" y="167431"/>
                </a:lnTo>
                <a:cubicBezTo>
                  <a:pt x="6631302" y="166835"/>
                  <a:pt x="6631172" y="166333"/>
                  <a:pt x="6630911" y="165924"/>
                </a:cubicBezTo>
                <a:cubicBezTo>
                  <a:pt x="6630651" y="165515"/>
                  <a:pt x="6630223" y="165142"/>
                  <a:pt x="6629627" y="164808"/>
                </a:cubicBezTo>
                <a:cubicBezTo>
                  <a:pt x="6629032" y="164473"/>
                  <a:pt x="6628195" y="164250"/>
                  <a:pt x="6627116" y="164138"/>
                </a:cubicBezTo>
                <a:cubicBezTo>
                  <a:pt x="6626037" y="164026"/>
                  <a:pt x="6624679" y="163970"/>
                  <a:pt x="6623042" y="163970"/>
                </a:cubicBezTo>
                <a:cubicBezTo>
                  <a:pt x="6621330" y="163970"/>
                  <a:pt x="6619954" y="164026"/>
                  <a:pt x="6618912" y="164138"/>
                </a:cubicBezTo>
                <a:cubicBezTo>
                  <a:pt x="6617870" y="164250"/>
                  <a:pt x="6617014" y="164473"/>
                  <a:pt x="6616345" y="164808"/>
                </a:cubicBezTo>
                <a:cubicBezTo>
                  <a:pt x="6615675" y="165142"/>
                  <a:pt x="6615228" y="165515"/>
                  <a:pt x="6615005" y="165924"/>
                </a:cubicBezTo>
                <a:cubicBezTo>
                  <a:pt x="6614782" y="166333"/>
                  <a:pt x="6614670" y="166835"/>
                  <a:pt x="6614670" y="167431"/>
                </a:cubicBezTo>
                <a:lnTo>
                  <a:pt x="6614670" y="267890"/>
                </a:lnTo>
                <a:cubicBezTo>
                  <a:pt x="6614670" y="268485"/>
                  <a:pt x="6614800" y="268987"/>
                  <a:pt x="6615061" y="269397"/>
                </a:cubicBezTo>
                <a:cubicBezTo>
                  <a:pt x="6615321" y="269806"/>
                  <a:pt x="6615805" y="270159"/>
                  <a:pt x="6616512" y="270457"/>
                </a:cubicBezTo>
                <a:cubicBezTo>
                  <a:pt x="6617219" y="270755"/>
                  <a:pt x="6618168" y="270978"/>
                  <a:pt x="6619358" y="271127"/>
                </a:cubicBezTo>
                <a:cubicBezTo>
                  <a:pt x="6620549" y="271276"/>
                  <a:pt x="6622037" y="271350"/>
                  <a:pt x="6623823" y="271350"/>
                </a:cubicBezTo>
                <a:cubicBezTo>
                  <a:pt x="6625684" y="271350"/>
                  <a:pt x="6627209" y="271276"/>
                  <a:pt x="6628400" y="271127"/>
                </a:cubicBezTo>
                <a:cubicBezTo>
                  <a:pt x="6629590" y="270978"/>
                  <a:pt x="6630520" y="270755"/>
                  <a:pt x="6631190" y="270457"/>
                </a:cubicBezTo>
                <a:cubicBezTo>
                  <a:pt x="6631860" y="270159"/>
                  <a:pt x="6632344" y="269806"/>
                  <a:pt x="6632641" y="269397"/>
                </a:cubicBezTo>
                <a:cubicBezTo>
                  <a:pt x="6632939" y="268987"/>
                  <a:pt x="6633088" y="268485"/>
                  <a:pt x="6633088" y="267890"/>
                </a:cubicBezTo>
                <a:lnTo>
                  <a:pt x="6633088" y="197680"/>
                </a:lnTo>
                <a:cubicBezTo>
                  <a:pt x="6638148" y="191355"/>
                  <a:pt x="6642985" y="186555"/>
                  <a:pt x="6647598" y="183281"/>
                </a:cubicBezTo>
                <a:cubicBezTo>
                  <a:pt x="6652212" y="180007"/>
                  <a:pt x="6656826" y="178370"/>
                  <a:pt x="6661440" y="178370"/>
                </a:cubicBezTo>
                <a:cubicBezTo>
                  <a:pt x="6665011" y="178370"/>
                  <a:pt x="6668155" y="179039"/>
                  <a:pt x="6670871" y="180379"/>
                </a:cubicBezTo>
                <a:cubicBezTo>
                  <a:pt x="6673588" y="181718"/>
                  <a:pt x="6675801" y="183653"/>
                  <a:pt x="6677513" y="186183"/>
                </a:cubicBezTo>
                <a:cubicBezTo>
                  <a:pt x="6679224" y="188713"/>
                  <a:pt x="6680527" y="191727"/>
                  <a:pt x="6681420" y="195224"/>
                </a:cubicBezTo>
                <a:cubicBezTo>
                  <a:pt x="6682313" y="198722"/>
                  <a:pt x="6682759" y="203336"/>
                  <a:pt x="6682759" y="209065"/>
                </a:cubicBezTo>
                <a:lnTo>
                  <a:pt x="6682759" y="267890"/>
                </a:lnTo>
                <a:cubicBezTo>
                  <a:pt x="6682759" y="268485"/>
                  <a:pt x="6682908" y="268987"/>
                  <a:pt x="6683206" y="269397"/>
                </a:cubicBezTo>
                <a:cubicBezTo>
                  <a:pt x="6683503" y="269806"/>
                  <a:pt x="6683987" y="270159"/>
                  <a:pt x="6684657" y="270457"/>
                </a:cubicBezTo>
                <a:cubicBezTo>
                  <a:pt x="6685326" y="270755"/>
                  <a:pt x="6686257" y="270978"/>
                  <a:pt x="6687447" y="271127"/>
                </a:cubicBezTo>
                <a:cubicBezTo>
                  <a:pt x="6688638" y="271276"/>
                  <a:pt x="6690163" y="271350"/>
                  <a:pt x="6692024" y="271350"/>
                </a:cubicBezTo>
                <a:cubicBezTo>
                  <a:pt x="6693810" y="271350"/>
                  <a:pt x="6695298" y="271276"/>
                  <a:pt x="6696489" y="271127"/>
                </a:cubicBezTo>
                <a:cubicBezTo>
                  <a:pt x="6697679" y="270978"/>
                  <a:pt x="6698609" y="270755"/>
                  <a:pt x="6699279" y="270457"/>
                </a:cubicBezTo>
                <a:cubicBezTo>
                  <a:pt x="6699949" y="270159"/>
                  <a:pt x="6700432" y="269806"/>
                  <a:pt x="6700730" y="269397"/>
                </a:cubicBezTo>
                <a:cubicBezTo>
                  <a:pt x="6701028" y="268987"/>
                  <a:pt x="6701177" y="268485"/>
                  <a:pt x="6701177" y="267890"/>
                </a:cubicBezTo>
                <a:lnTo>
                  <a:pt x="6701177" y="206610"/>
                </a:lnTo>
                <a:cubicBezTo>
                  <a:pt x="6701177" y="199466"/>
                  <a:pt x="6700563" y="193345"/>
                  <a:pt x="6699335" y="188248"/>
                </a:cubicBezTo>
                <a:cubicBezTo>
                  <a:pt x="6698107" y="183151"/>
                  <a:pt x="6696079" y="178704"/>
                  <a:pt x="6693252" y="174909"/>
                </a:cubicBezTo>
                <a:cubicBezTo>
                  <a:pt x="6690424" y="171114"/>
                  <a:pt x="6686722" y="168082"/>
                  <a:pt x="6682145" y="165812"/>
                </a:cubicBezTo>
                <a:cubicBezTo>
                  <a:pt x="6677569" y="163543"/>
                  <a:pt x="6671932" y="162408"/>
                  <a:pt x="6665235" y="162408"/>
                </a:cubicBezTo>
                <a:close/>
                <a:moveTo>
                  <a:pt x="6536424" y="162408"/>
                </a:moveTo>
                <a:cubicBezTo>
                  <a:pt x="6532554" y="162408"/>
                  <a:pt x="6528722" y="162761"/>
                  <a:pt x="6524927" y="163468"/>
                </a:cubicBezTo>
                <a:cubicBezTo>
                  <a:pt x="6521132" y="164175"/>
                  <a:pt x="6517634" y="165068"/>
                  <a:pt x="6514435" y="166147"/>
                </a:cubicBezTo>
                <a:cubicBezTo>
                  <a:pt x="6511235" y="167226"/>
                  <a:pt x="6508407" y="168417"/>
                  <a:pt x="6505951" y="169719"/>
                </a:cubicBezTo>
                <a:cubicBezTo>
                  <a:pt x="6503496" y="171021"/>
                  <a:pt x="6501766" y="172156"/>
                  <a:pt x="6500761" y="173123"/>
                </a:cubicBezTo>
                <a:cubicBezTo>
                  <a:pt x="6499756" y="174091"/>
                  <a:pt x="6499124" y="175114"/>
                  <a:pt x="6498863" y="176193"/>
                </a:cubicBezTo>
                <a:cubicBezTo>
                  <a:pt x="6498603" y="177272"/>
                  <a:pt x="6498473" y="178742"/>
                  <a:pt x="6498473" y="180602"/>
                </a:cubicBezTo>
                <a:cubicBezTo>
                  <a:pt x="6498473" y="181718"/>
                  <a:pt x="6498547" y="182741"/>
                  <a:pt x="6498696" y="183672"/>
                </a:cubicBezTo>
                <a:cubicBezTo>
                  <a:pt x="6498845" y="184602"/>
                  <a:pt x="6499087" y="185365"/>
                  <a:pt x="6499421" y="185960"/>
                </a:cubicBezTo>
                <a:cubicBezTo>
                  <a:pt x="6499756" y="186555"/>
                  <a:pt x="6500147" y="187002"/>
                  <a:pt x="6500594" y="187299"/>
                </a:cubicBezTo>
                <a:cubicBezTo>
                  <a:pt x="6501040" y="187597"/>
                  <a:pt x="6501561" y="187746"/>
                  <a:pt x="6502156" y="187746"/>
                </a:cubicBezTo>
                <a:cubicBezTo>
                  <a:pt x="6503049" y="187746"/>
                  <a:pt x="6504407" y="187206"/>
                  <a:pt x="6506230" y="186127"/>
                </a:cubicBezTo>
                <a:cubicBezTo>
                  <a:pt x="6508054" y="185048"/>
                  <a:pt x="6510323" y="183858"/>
                  <a:pt x="6513039" y="182555"/>
                </a:cubicBezTo>
                <a:cubicBezTo>
                  <a:pt x="6515755" y="181253"/>
                  <a:pt x="6518918" y="180063"/>
                  <a:pt x="6522527" y="178984"/>
                </a:cubicBezTo>
                <a:cubicBezTo>
                  <a:pt x="6526136" y="177905"/>
                  <a:pt x="6530210" y="177365"/>
                  <a:pt x="6534750" y="177365"/>
                </a:cubicBezTo>
                <a:cubicBezTo>
                  <a:pt x="6538991" y="177365"/>
                  <a:pt x="6542563" y="177867"/>
                  <a:pt x="6545465" y="178872"/>
                </a:cubicBezTo>
                <a:cubicBezTo>
                  <a:pt x="6548367" y="179876"/>
                  <a:pt x="6550730" y="181365"/>
                  <a:pt x="6552553" y="183337"/>
                </a:cubicBezTo>
                <a:cubicBezTo>
                  <a:pt x="6554376" y="185309"/>
                  <a:pt x="6555697" y="187783"/>
                  <a:pt x="6556516" y="190760"/>
                </a:cubicBezTo>
                <a:cubicBezTo>
                  <a:pt x="6557334" y="193736"/>
                  <a:pt x="6557744" y="197159"/>
                  <a:pt x="6557744" y="201029"/>
                </a:cubicBezTo>
                <a:lnTo>
                  <a:pt x="6557744" y="208842"/>
                </a:lnTo>
                <a:lnTo>
                  <a:pt x="6543902" y="208842"/>
                </a:lnTo>
                <a:cubicBezTo>
                  <a:pt x="6536089" y="208842"/>
                  <a:pt x="6529057" y="209530"/>
                  <a:pt x="6522806" y="210907"/>
                </a:cubicBezTo>
                <a:cubicBezTo>
                  <a:pt x="6516555" y="212284"/>
                  <a:pt x="6511272" y="214349"/>
                  <a:pt x="6506956" y="217102"/>
                </a:cubicBezTo>
                <a:cubicBezTo>
                  <a:pt x="6502640" y="219855"/>
                  <a:pt x="6499328" y="223316"/>
                  <a:pt x="6497022" y="227483"/>
                </a:cubicBezTo>
                <a:cubicBezTo>
                  <a:pt x="6494715" y="231650"/>
                  <a:pt x="6493561" y="236561"/>
                  <a:pt x="6493561" y="242217"/>
                </a:cubicBezTo>
                <a:cubicBezTo>
                  <a:pt x="6493561" y="247054"/>
                  <a:pt x="6494399" y="251370"/>
                  <a:pt x="6496073" y="255165"/>
                </a:cubicBezTo>
                <a:cubicBezTo>
                  <a:pt x="6497747" y="258960"/>
                  <a:pt x="6500091" y="262160"/>
                  <a:pt x="6503105" y="264764"/>
                </a:cubicBezTo>
                <a:cubicBezTo>
                  <a:pt x="6506119" y="267369"/>
                  <a:pt x="6509765" y="269359"/>
                  <a:pt x="6514044" y="270736"/>
                </a:cubicBezTo>
                <a:cubicBezTo>
                  <a:pt x="6518323" y="272113"/>
                  <a:pt x="6523104" y="272801"/>
                  <a:pt x="6528387" y="272801"/>
                </a:cubicBezTo>
                <a:cubicBezTo>
                  <a:pt x="6534415" y="272801"/>
                  <a:pt x="6540126" y="271499"/>
                  <a:pt x="6545521" y="268894"/>
                </a:cubicBezTo>
                <a:cubicBezTo>
                  <a:pt x="6550916" y="266290"/>
                  <a:pt x="6555809" y="262644"/>
                  <a:pt x="6560199" y="257955"/>
                </a:cubicBezTo>
                <a:lnTo>
                  <a:pt x="6560199" y="268001"/>
                </a:lnTo>
                <a:cubicBezTo>
                  <a:pt x="6560199" y="268894"/>
                  <a:pt x="6560460" y="269564"/>
                  <a:pt x="6560981" y="270011"/>
                </a:cubicBezTo>
                <a:cubicBezTo>
                  <a:pt x="6561501" y="270457"/>
                  <a:pt x="6562339" y="270792"/>
                  <a:pt x="6563492" y="271015"/>
                </a:cubicBezTo>
                <a:cubicBezTo>
                  <a:pt x="6564645" y="271238"/>
                  <a:pt x="6566190" y="271350"/>
                  <a:pt x="6568124" y="271350"/>
                </a:cubicBezTo>
                <a:cubicBezTo>
                  <a:pt x="6570133" y="271350"/>
                  <a:pt x="6571659" y="271238"/>
                  <a:pt x="6572701" y="271015"/>
                </a:cubicBezTo>
                <a:cubicBezTo>
                  <a:pt x="6573743" y="270792"/>
                  <a:pt x="6574561" y="270457"/>
                  <a:pt x="6575156" y="270011"/>
                </a:cubicBezTo>
                <a:cubicBezTo>
                  <a:pt x="6575752" y="269564"/>
                  <a:pt x="6576049" y="268894"/>
                  <a:pt x="6576049" y="268001"/>
                </a:cubicBezTo>
                <a:lnTo>
                  <a:pt x="6576049" y="200247"/>
                </a:lnTo>
                <a:cubicBezTo>
                  <a:pt x="6576049" y="193997"/>
                  <a:pt x="6575342" y="188527"/>
                  <a:pt x="6573929" y="183839"/>
                </a:cubicBezTo>
                <a:cubicBezTo>
                  <a:pt x="6572515" y="179151"/>
                  <a:pt x="6570245" y="175226"/>
                  <a:pt x="6567120" y="172063"/>
                </a:cubicBezTo>
                <a:cubicBezTo>
                  <a:pt x="6563994" y="168900"/>
                  <a:pt x="6559902" y="166501"/>
                  <a:pt x="6554841" y="164863"/>
                </a:cubicBezTo>
                <a:cubicBezTo>
                  <a:pt x="6549781" y="163226"/>
                  <a:pt x="6543642" y="162408"/>
                  <a:pt x="6536424" y="162408"/>
                </a:cubicBezTo>
                <a:close/>
                <a:moveTo>
                  <a:pt x="6277872" y="162408"/>
                </a:moveTo>
                <a:cubicBezTo>
                  <a:pt x="6269315" y="162408"/>
                  <a:pt x="6261836" y="163784"/>
                  <a:pt x="6255436" y="166538"/>
                </a:cubicBezTo>
                <a:cubicBezTo>
                  <a:pt x="6249037" y="169291"/>
                  <a:pt x="6243697" y="173161"/>
                  <a:pt x="6239419" y="178146"/>
                </a:cubicBezTo>
                <a:cubicBezTo>
                  <a:pt x="6235140" y="183132"/>
                  <a:pt x="6231940" y="189067"/>
                  <a:pt x="6229819" y="195950"/>
                </a:cubicBezTo>
                <a:cubicBezTo>
                  <a:pt x="6227698" y="202833"/>
                  <a:pt x="6226638" y="210368"/>
                  <a:pt x="6226638" y="218553"/>
                </a:cubicBezTo>
                <a:cubicBezTo>
                  <a:pt x="6226638" y="227036"/>
                  <a:pt x="6227643" y="234627"/>
                  <a:pt x="6229652" y="241324"/>
                </a:cubicBezTo>
                <a:cubicBezTo>
                  <a:pt x="6231661" y="248021"/>
                  <a:pt x="6234712" y="253714"/>
                  <a:pt x="6238805" y="258402"/>
                </a:cubicBezTo>
                <a:cubicBezTo>
                  <a:pt x="6242898" y="263090"/>
                  <a:pt x="6248014" y="266662"/>
                  <a:pt x="6254153" y="269118"/>
                </a:cubicBezTo>
                <a:cubicBezTo>
                  <a:pt x="6260292" y="271573"/>
                  <a:pt x="6267491" y="272801"/>
                  <a:pt x="6275751" y="272801"/>
                </a:cubicBezTo>
                <a:cubicBezTo>
                  <a:pt x="6284235" y="272801"/>
                  <a:pt x="6291695" y="271406"/>
                  <a:pt x="6298131" y="268615"/>
                </a:cubicBezTo>
                <a:cubicBezTo>
                  <a:pt x="6304568" y="265825"/>
                  <a:pt x="6309926" y="261937"/>
                  <a:pt x="6314205" y="256951"/>
                </a:cubicBezTo>
                <a:cubicBezTo>
                  <a:pt x="6318484" y="251965"/>
                  <a:pt x="6321702" y="246031"/>
                  <a:pt x="6323860" y="239147"/>
                </a:cubicBezTo>
                <a:cubicBezTo>
                  <a:pt x="6326018" y="232264"/>
                  <a:pt x="6327097" y="224730"/>
                  <a:pt x="6327097" y="216544"/>
                </a:cubicBezTo>
                <a:cubicBezTo>
                  <a:pt x="6327097" y="208135"/>
                  <a:pt x="6326074" y="200582"/>
                  <a:pt x="6324028" y="193885"/>
                </a:cubicBezTo>
                <a:cubicBezTo>
                  <a:pt x="6321981" y="187188"/>
                  <a:pt x="6318912" y="181495"/>
                  <a:pt x="6314819" y="176807"/>
                </a:cubicBezTo>
                <a:cubicBezTo>
                  <a:pt x="6310726" y="172119"/>
                  <a:pt x="6305610" y="168547"/>
                  <a:pt x="6299471" y="166091"/>
                </a:cubicBezTo>
                <a:cubicBezTo>
                  <a:pt x="6293332" y="163636"/>
                  <a:pt x="6286132" y="162408"/>
                  <a:pt x="6277872" y="162408"/>
                </a:cubicBezTo>
                <a:close/>
                <a:moveTo>
                  <a:pt x="6039747" y="162408"/>
                </a:moveTo>
                <a:cubicBezTo>
                  <a:pt x="6031190" y="162408"/>
                  <a:pt x="6023711" y="163784"/>
                  <a:pt x="6017312" y="166538"/>
                </a:cubicBezTo>
                <a:cubicBezTo>
                  <a:pt x="6010912" y="169291"/>
                  <a:pt x="6005573" y="173161"/>
                  <a:pt x="6001294" y="178146"/>
                </a:cubicBezTo>
                <a:cubicBezTo>
                  <a:pt x="5997015" y="183132"/>
                  <a:pt x="5993815" y="189067"/>
                  <a:pt x="5991694" y="195950"/>
                </a:cubicBezTo>
                <a:cubicBezTo>
                  <a:pt x="5989574" y="202833"/>
                  <a:pt x="5988513" y="210368"/>
                  <a:pt x="5988513" y="218553"/>
                </a:cubicBezTo>
                <a:cubicBezTo>
                  <a:pt x="5988513" y="227036"/>
                  <a:pt x="5989518" y="234627"/>
                  <a:pt x="5991527" y="241324"/>
                </a:cubicBezTo>
                <a:cubicBezTo>
                  <a:pt x="5993536" y="248021"/>
                  <a:pt x="5996588" y="253714"/>
                  <a:pt x="6000680" y="258402"/>
                </a:cubicBezTo>
                <a:cubicBezTo>
                  <a:pt x="6004773" y="263090"/>
                  <a:pt x="6009889" y="266662"/>
                  <a:pt x="6016028" y="269118"/>
                </a:cubicBezTo>
                <a:cubicBezTo>
                  <a:pt x="6022167" y="271573"/>
                  <a:pt x="6029366" y="272801"/>
                  <a:pt x="6037626" y="272801"/>
                </a:cubicBezTo>
                <a:cubicBezTo>
                  <a:pt x="6046110" y="272801"/>
                  <a:pt x="6053570" y="271406"/>
                  <a:pt x="6060006" y="268615"/>
                </a:cubicBezTo>
                <a:cubicBezTo>
                  <a:pt x="6066443" y="265825"/>
                  <a:pt x="6071801" y="261937"/>
                  <a:pt x="6076080" y="256951"/>
                </a:cubicBezTo>
                <a:cubicBezTo>
                  <a:pt x="6080359" y="251965"/>
                  <a:pt x="6083577" y="246031"/>
                  <a:pt x="6085735" y="239147"/>
                </a:cubicBezTo>
                <a:cubicBezTo>
                  <a:pt x="6087893" y="232264"/>
                  <a:pt x="6088972" y="224730"/>
                  <a:pt x="6088972" y="216544"/>
                </a:cubicBezTo>
                <a:cubicBezTo>
                  <a:pt x="6088972" y="208135"/>
                  <a:pt x="6087949" y="200582"/>
                  <a:pt x="6085903" y="193885"/>
                </a:cubicBezTo>
                <a:cubicBezTo>
                  <a:pt x="6083856" y="187188"/>
                  <a:pt x="6080787" y="181495"/>
                  <a:pt x="6076694" y="176807"/>
                </a:cubicBezTo>
                <a:cubicBezTo>
                  <a:pt x="6072601" y="172119"/>
                  <a:pt x="6067485" y="168547"/>
                  <a:pt x="6061346" y="166091"/>
                </a:cubicBezTo>
                <a:cubicBezTo>
                  <a:pt x="6055207" y="163636"/>
                  <a:pt x="6048007" y="162408"/>
                  <a:pt x="6039747" y="162408"/>
                </a:cubicBezTo>
                <a:close/>
                <a:moveTo>
                  <a:pt x="5923624" y="162408"/>
                </a:moveTo>
                <a:cubicBezTo>
                  <a:pt x="5920275" y="162408"/>
                  <a:pt x="5917094" y="162798"/>
                  <a:pt x="5914081" y="163580"/>
                </a:cubicBezTo>
                <a:cubicBezTo>
                  <a:pt x="5911067" y="164361"/>
                  <a:pt x="5908127" y="165515"/>
                  <a:pt x="5905262" y="167040"/>
                </a:cubicBezTo>
                <a:cubicBezTo>
                  <a:pt x="5902397" y="168566"/>
                  <a:pt x="5899551" y="170482"/>
                  <a:pt x="5896723" y="172789"/>
                </a:cubicBezTo>
                <a:cubicBezTo>
                  <a:pt x="5893896" y="175095"/>
                  <a:pt x="5890956" y="177811"/>
                  <a:pt x="5887906" y="180937"/>
                </a:cubicBezTo>
                <a:lnTo>
                  <a:pt x="5887906" y="167431"/>
                </a:lnTo>
                <a:cubicBezTo>
                  <a:pt x="5887906" y="166761"/>
                  <a:pt x="5887775" y="166222"/>
                  <a:pt x="5887515" y="165812"/>
                </a:cubicBezTo>
                <a:cubicBezTo>
                  <a:pt x="5887254" y="165403"/>
                  <a:pt x="5886789" y="165049"/>
                  <a:pt x="5886120" y="164752"/>
                </a:cubicBezTo>
                <a:cubicBezTo>
                  <a:pt x="5885450" y="164454"/>
                  <a:pt x="5884612" y="164250"/>
                  <a:pt x="5883608" y="164138"/>
                </a:cubicBezTo>
                <a:cubicBezTo>
                  <a:pt x="5882604" y="164026"/>
                  <a:pt x="5881320" y="163970"/>
                  <a:pt x="5879757" y="163970"/>
                </a:cubicBezTo>
                <a:cubicBezTo>
                  <a:pt x="5878269" y="163970"/>
                  <a:pt x="5877004" y="164026"/>
                  <a:pt x="5875962" y="164138"/>
                </a:cubicBezTo>
                <a:cubicBezTo>
                  <a:pt x="5874920" y="164250"/>
                  <a:pt x="5874064" y="164454"/>
                  <a:pt x="5873395" y="164752"/>
                </a:cubicBezTo>
                <a:cubicBezTo>
                  <a:pt x="5872725" y="165049"/>
                  <a:pt x="5872278" y="165403"/>
                  <a:pt x="5872056" y="165812"/>
                </a:cubicBezTo>
                <a:cubicBezTo>
                  <a:pt x="5871832" y="166222"/>
                  <a:pt x="5871720" y="166761"/>
                  <a:pt x="5871720" y="167431"/>
                </a:cubicBezTo>
                <a:lnTo>
                  <a:pt x="5871720" y="307738"/>
                </a:lnTo>
                <a:cubicBezTo>
                  <a:pt x="5871720" y="308334"/>
                  <a:pt x="5871850" y="308855"/>
                  <a:pt x="5872111" y="309301"/>
                </a:cubicBezTo>
                <a:cubicBezTo>
                  <a:pt x="5872371" y="309748"/>
                  <a:pt x="5872855" y="310120"/>
                  <a:pt x="5873562" y="310417"/>
                </a:cubicBezTo>
                <a:cubicBezTo>
                  <a:pt x="5874269" y="310715"/>
                  <a:pt x="5875218" y="310938"/>
                  <a:pt x="5876408" y="311087"/>
                </a:cubicBezTo>
                <a:cubicBezTo>
                  <a:pt x="5877599" y="311236"/>
                  <a:pt x="5879088" y="311310"/>
                  <a:pt x="5880874" y="311310"/>
                </a:cubicBezTo>
                <a:cubicBezTo>
                  <a:pt x="5882734" y="311310"/>
                  <a:pt x="5884259" y="311236"/>
                  <a:pt x="5885450" y="311087"/>
                </a:cubicBezTo>
                <a:cubicBezTo>
                  <a:pt x="5886641" y="310938"/>
                  <a:pt x="5887570" y="310715"/>
                  <a:pt x="5888240" y="310417"/>
                </a:cubicBezTo>
                <a:cubicBezTo>
                  <a:pt x="5888910" y="310120"/>
                  <a:pt x="5889394" y="309748"/>
                  <a:pt x="5889691" y="309301"/>
                </a:cubicBezTo>
                <a:cubicBezTo>
                  <a:pt x="5889989" y="308855"/>
                  <a:pt x="5890138" y="308334"/>
                  <a:pt x="5890138" y="307738"/>
                </a:cubicBezTo>
                <a:lnTo>
                  <a:pt x="5890138" y="257509"/>
                </a:lnTo>
                <a:cubicBezTo>
                  <a:pt x="5892817" y="260113"/>
                  <a:pt x="5895347" y="262383"/>
                  <a:pt x="5897728" y="264318"/>
                </a:cubicBezTo>
                <a:cubicBezTo>
                  <a:pt x="5900109" y="266253"/>
                  <a:pt x="5902509" y="267853"/>
                  <a:pt x="5904928" y="269118"/>
                </a:cubicBezTo>
                <a:cubicBezTo>
                  <a:pt x="5907346" y="270383"/>
                  <a:pt x="5909820" y="271313"/>
                  <a:pt x="5912351" y="271908"/>
                </a:cubicBezTo>
                <a:cubicBezTo>
                  <a:pt x="5914880" y="272503"/>
                  <a:pt x="5917634" y="272801"/>
                  <a:pt x="5920610" y="272801"/>
                </a:cubicBezTo>
                <a:cubicBezTo>
                  <a:pt x="5927605" y="272801"/>
                  <a:pt x="5933819" y="271480"/>
                  <a:pt x="5939252" y="268838"/>
                </a:cubicBezTo>
                <a:cubicBezTo>
                  <a:pt x="5944683" y="266197"/>
                  <a:pt x="5949241" y="262439"/>
                  <a:pt x="5952925" y="257565"/>
                </a:cubicBezTo>
                <a:cubicBezTo>
                  <a:pt x="5956608" y="252691"/>
                  <a:pt x="5959399" y="246756"/>
                  <a:pt x="5961296" y="239761"/>
                </a:cubicBezTo>
                <a:cubicBezTo>
                  <a:pt x="5963194" y="232766"/>
                  <a:pt x="5964142" y="224878"/>
                  <a:pt x="5964142" y="216098"/>
                </a:cubicBezTo>
                <a:cubicBezTo>
                  <a:pt x="5964142" y="208805"/>
                  <a:pt x="5963398" y="201903"/>
                  <a:pt x="5961911" y="195392"/>
                </a:cubicBezTo>
                <a:cubicBezTo>
                  <a:pt x="5960422" y="188881"/>
                  <a:pt x="5958059" y="183169"/>
                  <a:pt x="5954822" y="178258"/>
                </a:cubicBezTo>
                <a:cubicBezTo>
                  <a:pt x="5951585" y="173347"/>
                  <a:pt x="5947399" y="169477"/>
                  <a:pt x="5942265" y="166649"/>
                </a:cubicBezTo>
                <a:cubicBezTo>
                  <a:pt x="5937130" y="163822"/>
                  <a:pt x="5930917" y="162408"/>
                  <a:pt x="5923624" y="162408"/>
                </a:cubicBezTo>
                <a:close/>
                <a:moveTo>
                  <a:pt x="5793474" y="162408"/>
                </a:moveTo>
                <a:cubicBezTo>
                  <a:pt x="5789604" y="162408"/>
                  <a:pt x="5785772" y="162761"/>
                  <a:pt x="5781977" y="163468"/>
                </a:cubicBezTo>
                <a:cubicBezTo>
                  <a:pt x="5778182" y="164175"/>
                  <a:pt x="5774684" y="165068"/>
                  <a:pt x="5771485" y="166147"/>
                </a:cubicBezTo>
                <a:cubicBezTo>
                  <a:pt x="5768285" y="167226"/>
                  <a:pt x="5765457" y="168417"/>
                  <a:pt x="5763002" y="169719"/>
                </a:cubicBezTo>
                <a:cubicBezTo>
                  <a:pt x="5760546" y="171021"/>
                  <a:pt x="5758816" y="172156"/>
                  <a:pt x="5757811" y="173123"/>
                </a:cubicBezTo>
                <a:cubicBezTo>
                  <a:pt x="5756806" y="174091"/>
                  <a:pt x="5756174" y="175114"/>
                  <a:pt x="5755913" y="176193"/>
                </a:cubicBezTo>
                <a:cubicBezTo>
                  <a:pt x="5755654" y="177272"/>
                  <a:pt x="5755523" y="178742"/>
                  <a:pt x="5755523" y="180602"/>
                </a:cubicBezTo>
                <a:cubicBezTo>
                  <a:pt x="5755523" y="181718"/>
                  <a:pt x="5755597" y="182741"/>
                  <a:pt x="5755746" y="183672"/>
                </a:cubicBezTo>
                <a:cubicBezTo>
                  <a:pt x="5755895" y="184602"/>
                  <a:pt x="5756137" y="185365"/>
                  <a:pt x="5756472" y="185960"/>
                </a:cubicBezTo>
                <a:cubicBezTo>
                  <a:pt x="5756806" y="186555"/>
                  <a:pt x="5757197" y="187002"/>
                  <a:pt x="5757644" y="187299"/>
                </a:cubicBezTo>
                <a:cubicBezTo>
                  <a:pt x="5758090" y="187597"/>
                  <a:pt x="5758611" y="187746"/>
                  <a:pt x="5759206" y="187746"/>
                </a:cubicBezTo>
                <a:cubicBezTo>
                  <a:pt x="5760099" y="187746"/>
                  <a:pt x="5761457" y="187206"/>
                  <a:pt x="5763280" y="186127"/>
                </a:cubicBezTo>
                <a:cubicBezTo>
                  <a:pt x="5765104" y="185048"/>
                  <a:pt x="5767373" y="183858"/>
                  <a:pt x="5770089" y="182555"/>
                </a:cubicBezTo>
                <a:cubicBezTo>
                  <a:pt x="5772805" y="181253"/>
                  <a:pt x="5775968" y="180063"/>
                  <a:pt x="5779577" y="178984"/>
                </a:cubicBezTo>
                <a:cubicBezTo>
                  <a:pt x="5783186" y="177905"/>
                  <a:pt x="5787260" y="177365"/>
                  <a:pt x="5791800" y="177365"/>
                </a:cubicBezTo>
                <a:cubicBezTo>
                  <a:pt x="5796041" y="177365"/>
                  <a:pt x="5799614" y="177867"/>
                  <a:pt x="5802515" y="178872"/>
                </a:cubicBezTo>
                <a:cubicBezTo>
                  <a:pt x="5805417" y="179876"/>
                  <a:pt x="5807780" y="181365"/>
                  <a:pt x="5809603" y="183337"/>
                </a:cubicBezTo>
                <a:cubicBezTo>
                  <a:pt x="5811426" y="185309"/>
                  <a:pt x="5812747" y="187783"/>
                  <a:pt x="5813566" y="190760"/>
                </a:cubicBezTo>
                <a:cubicBezTo>
                  <a:pt x="5814384" y="193736"/>
                  <a:pt x="5814793" y="197159"/>
                  <a:pt x="5814793" y="201029"/>
                </a:cubicBezTo>
                <a:lnTo>
                  <a:pt x="5814793" y="208842"/>
                </a:lnTo>
                <a:lnTo>
                  <a:pt x="5800952" y="208842"/>
                </a:lnTo>
                <a:cubicBezTo>
                  <a:pt x="5793139" y="208842"/>
                  <a:pt x="5786107" y="209530"/>
                  <a:pt x="5779856" y="210907"/>
                </a:cubicBezTo>
                <a:cubicBezTo>
                  <a:pt x="5773605" y="212284"/>
                  <a:pt x="5768322" y="214349"/>
                  <a:pt x="5764006" y="217102"/>
                </a:cubicBezTo>
                <a:cubicBezTo>
                  <a:pt x="5759690" y="219855"/>
                  <a:pt x="5756379" y="223316"/>
                  <a:pt x="5754072" y="227483"/>
                </a:cubicBezTo>
                <a:cubicBezTo>
                  <a:pt x="5751765" y="231650"/>
                  <a:pt x="5750611" y="236561"/>
                  <a:pt x="5750611" y="242217"/>
                </a:cubicBezTo>
                <a:cubicBezTo>
                  <a:pt x="5750611" y="247054"/>
                  <a:pt x="5751449" y="251370"/>
                  <a:pt x="5753123" y="255165"/>
                </a:cubicBezTo>
                <a:cubicBezTo>
                  <a:pt x="5754797" y="258960"/>
                  <a:pt x="5757141" y="262160"/>
                  <a:pt x="5760155" y="264764"/>
                </a:cubicBezTo>
                <a:cubicBezTo>
                  <a:pt x="5763169" y="267369"/>
                  <a:pt x="5766815" y="269359"/>
                  <a:pt x="5771094" y="270736"/>
                </a:cubicBezTo>
                <a:cubicBezTo>
                  <a:pt x="5775373" y="272113"/>
                  <a:pt x="5780154" y="272801"/>
                  <a:pt x="5785437" y="272801"/>
                </a:cubicBezTo>
                <a:cubicBezTo>
                  <a:pt x="5791465" y="272801"/>
                  <a:pt x="5797176" y="271499"/>
                  <a:pt x="5802571" y="268894"/>
                </a:cubicBezTo>
                <a:cubicBezTo>
                  <a:pt x="5807966" y="266290"/>
                  <a:pt x="5812859" y="262644"/>
                  <a:pt x="5817249" y="257955"/>
                </a:cubicBezTo>
                <a:lnTo>
                  <a:pt x="5817249" y="268001"/>
                </a:lnTo>
                <a:cubicBezTo>
                  <a:pt x="5817249" y="268894"/>
                  <a:pt x="5817510" y="269564"/>
                  <a:pt x="5818030" y="270011"/>
                </a:cubicBezTo>
                <a:cubicBezTo>
                  <a:pt x="5818551" y="270457"/>
                  <a:pt x="5819389" y="270792"/>
                  <a:pt x="5820543" y="271015"/>
                </a:cubicBezTo>
                <a:cubicBezTo>
                  <a:pt x="5821695" y="271238"/>
                  <a:pt x="5823239" y="271350"/>
                  <a:pt x="5825174" y="271350"/>
                </a:cubicBezTo>
                <a:cubicBezTo>
                  <a:pt x="5827183" y="271350"/>
                  <a:pt x="5828709" y="271238"/>
                  <a:pt x="5829751" y="271015"/>
                </a:cubicBezTo>
                <a:cubicBezTo>
                  <a:pt x="5830793" y="270792"/>
                  <a:pt x="5831612" y="270457"/>
                  <a:pt x="5832206" y="270011"/>
                </a:cubicBezTo>
                <a:cubicBezTo>
                  <a:pt x="5832802" y="269564"/>
                  <a:pt x="5833099" y="268894"/>
                  <a:pt x="5833099" y="268001"/>
                </a:cubicBezTo>
                <a:lnTo>
                  <a:pt x="5833099" y="200247"/>
                </a:lnTo>
                <a:cubicBezTo>
                  <a:pt x="5833099" y="193997"/>
                  <a:pt x="5832392" y="188527"/>
                  <a:pt x="5830979" y="183839"/>
                </a:cubicBezTo>
                <a:cubicBezTo>
                  <a:pt x="5829565" y="179151"/>
                  <a:pt x="5827295" y="175226"/>
                  <a:pt x="5824170" y="172063"/>
                </a:cubicBezTo>
                <a:cubicBezTo>
                  <a:pt x="5821044" y="168900"/>
                  <a:pt x="5816951" y="166501"/>
                  <a:pt x="5811892" y="164863"/>
                </a:cubicBezTo>
                <a:cubicBezTo>
                  <a:pt x="5806831" y="163226"/>
                  <a:pt x="5800692" y="162408"/>
                  <a:pt x="5793474" y="162408"/>
                </a:cubicBezTo>
                <a:close/>
                <a:moveTo>
                  <a:pt x="5579385" y="162408"/>
                </a:moveTo>
                <a:cubicBezTo>
                  <a:pt x="5573655" y="162408"/>
                  <a:pt x="5567981" y="163877"/>
                  <a:pt x="5562363" y="166817"/>
                </a:cubicBezTo>
                <a:cubicBezTo>
                  <a:pt x="5556744" y="169756"/>
                  <a:pt x="5551107" y="174388"/>
                  <a:pt x="5545452" y="180714"/>
                </a:cubicBezTo>
                <a:lnTo>
                  <a:pt x="5545452" y="167431"/>
                </a:lnTo>
                <a:cubicBezTo>
                  <a:pt x="5545452" y="166835"/>
                  <a:pt x="5545322" y="166333"/>
                  <a:pt x="5545061" y="165924"/>
                </a:cubicBezTo>
                <a:cubicBezTo>
                  <a:pt x="5544801" y="165515"/>
                  <a:pt x="5544373" y="165142"/>
                  <a:pt x="5543778" y="164808"/>
                </a:cubicBezTo>
                <a:cubicBezTo>
                  <a:pt x="5543182" y="164473"/>
                  <a:pt x="5542345" y="164250"/>
                  <a:pt x="5541267" y="164138"/>
                </a:cubicBezTo>
                <a:cubicBezTo>
                  <a:pt x="5540187" y="164026"/>
                  <a:pt x="5538829" y="163970"/>
                  <a:pt x="5537192" y="163970"/>
                </a:cubicBezTo>
                <a:cubicBezTo>
                  <a:pt x="5535480" y="163970"/>
                  <a:pt x="5534104" y="164026"/>
                  <a:pt x="5533062" y="164138"/>
                </a:cubicBezTo>
                <a:cubicBezTo>
                  <a:pt x="5532020" y="164250"/>
                  <a:pt x="5531164" y="164473"/>
                  <a:pt x="5530495" y="164808"/>
                </a:cubicBezTo>
                <a:cubicBezTo>
                  <a:pt x="5529825" y="165142"/>
                  <a:pt x="5529378" y="165515"/>
                  <a:pt x="5529155" y="165924"/>
                </a:cubicBezTo>
                <a:cubicBezTo>
                  <a:pt x="5528932" y="166333"/>
                  <a:pt x="5528820" y="166835"/>
                  <a:pt x="5528820" y="167431"/>
                </a:cubicBezTo>
                <a:lnTo>
                  <a:pt x="5528820" y="267890"/>
                </a:lnTo>
                <a:cubicBezTo>
                  <a:pt x="5528820" y="268485"/>
                  <a:pt x="5528951" y="268987"/>
                  <a:pt x="5529211" y="269397"/>
                </a:cubicBezTo>
                <a:cubicBezTo>
                  <a:pt x="5529472" y="269806"/>
                  <a:pt x="5529955" y="270159"/>
                  <a:pt x="5530662" y="270457"/>
                </a:cubicBezTo>
                <a:cubicBezTo>
                  <a:pt x="5531369" y="270755"/>
                  <a:pt x="5532318" y="270978"/>
                  <a:pt x="5533509" y="271127"/>
                </a:cubicBezTo>
                <a:cubicBezTo>
                  <a:pt x="5534699" y="271276"/>
                  <a:pt x="5536187" y="271350"/>
                  <a:pt x="5537973" y="271350"/>
                </a:cubicBezTo>
                <a:cubicBezTo>
                  <a:pt x="5539834" y="271350"/>
                  <a:pt x="5541359" y="271276"/>
                  <a:pt x="5542550" y="271127"/>
                </a:cubicBezTo>
                <a:cubicBezTo>
                  <a:pt x="5543740" y="270978"/>
                  <a:pt x="5544670" y="270755"/>
                  <a:pt x="5545340" y="270457"/>
                </a:cubicBezTo>
                <a:cubicBezTo>
                  <a:pt x="5546010" y="270159"/>
                  <a:pt x="5546494" y="269806"/>
                  <a:pt x="5546791" y="269397"/>
                </a:cubicBezTo>
                <a:cubicBezTo>
                  <a:pt x="5547089" y="268987"/>
                  <a:pt x="5547238" y="268485"/>
                  <a:pt x="5547238" y="267890"/>
                </a:cubicBezTo>
                <a:lnTo>
                  <a:pt x="5547238" y="197680"/>
                </a:lnTo>
                <a:cubicBezTo>
                  <a:pt x="5552298" y="191355"/>
                  <a:pt x="5557135" y="186555"/>
                  <a:pt x="5561749" y="183281"/>
                </a:cubicBezTo>
                <a:cubicBezTo>
                  <a:pt x="5566362" y="180007"/>
                  <a:pt x="5570976" y="178370"/>
                  <a:pt x="5575589" y="178370"/>
                </a:cubicBezTo>
                <a:cubicBezTo>
                  <a:pt x="5579161" y="178370"/>
                  <a:pt x="5582305" y="179039"/>
                  <a:pt x="5585022" y="180379"/>
                </a:cubicBezTo>
                <a:cubicBezTo>
                  <a:pt x="5587738" y="181718"/>
                  <a:pt x="5589952" y="183653"/>
                  <a:pt x="5591663" y="186183"/>
                </a:cubicBezTo>
                <a:cubicBezTo>
                  <a:pt x="5593374" y="188713"/>
                  <a:pt x="5594677" y="191727"/>
                  <a:pt x="5595570" y="195224"/>
                </a:cubicBezTo>
                <a:cubicBezTo>
                  <a:pt x="5596463" y="198722"/>
                  <a:pt x="5596909" y="203336"/>
                  <a:pt x="5596909" y="209065"/>
                </a:cubicBezTo>
                <a:lnTo>
                  <a:pt x="5596909" y="267890"/>
                </a:lnTo>
                <a:cubicBezTo>
                  <a:pt x="5596909" y="268485"/>
                  <a:pt x="5597058" y="268987"/>
                  <a:pt x="5597356" y="269397"/>
                </a:cubicBezTo>
                <a:cubicBezTo>
                  <a:pt x="5597653" y="269806"/>
                  <a:pt x="5598137" y="270159"/>
                  <a:pt x="5598807" y="270457"/>
                </a:cubicBezTo>
                <a:cubicBezTo>
                  <a:pt x="5599476" y="270755"/>
                  <a:pt x="5600407" y="270978"/>
                  <a:pt x="5601597" y="271127"/>
                </a:cubicBezTo>
                <a:cubicBezTo>
                  <a:pt x="5602788" y="271276"/>
                  <a:pt x="5604313" y="271350"/>
                  <a:pt x="5606174" y="271350"/>
                </a:cubicBezTo>
                <a:cubicBezTo>
                  <a:pt x="5607960" y="271350"/>
                  <a:pt x="5609448" y="271276"/>
                  <a:pt x="5610639" y="271127"/>
                </a:cubicBezTo>
                <a:cubicBezTo>
                  <a:pt x="5611829" y="270978"/>
                  <a:pt x="5612759" y="270755"/>
                  <a:pt x="5613429" y="270457"/>
                </a:cubicBezTo>
                <a:cubicBezTo>
                  <a:pt x="5614099" y="270159"/>
                  <a:pt x="5614582" y="269806"/>
                  <a:pt x="5614880" y="269397"/>
                </a:cubicBezTo>
                <a:cubicBezTo>
                  <a:pt x="5615178" y="268987"/>
                  <a:pt x="5615327" y="268485"/>
                  <a:pt x="5615327" y="267890"/>
                </a:cubicBezTo>
                <a:lnTo>
                  <a:pt x="5615327" y="206610"/>
                </a:lnTo>
                <a:cubicBezTo>
                  <a:pt x="5615327" y="199466"/>
                  <a:pt x="5614713" y="193345"/>
                  <a:pt x="5613485" y="188248"/>
                </a:cubicBezTo>
                <a:cubicBezTo>
                  <a:pt x="5612257" y="183151"/>
                  <a:pt x="5610229" y="178704"/>
                  <a:pt x="5607401" y="174909"/>
                </a:cubicBezTo>
                <a:cubicBezTo>
                  <a:pt x="5604574" y="171114"/>
                  <a:pt x="5600872" y="168082"/>
                  <a:pt x="5596296" y="165812"/>
                </a:cubicBezTo>
                <a:cubicBezTo>
                  <a:pt x="5591719" y="163543"/>
                  <a:pt x="5586082" y="162408"/>
                  <a:pt x="5579385" y="162408"/>
                </a:cubicBezTo>
                <a:close/>
                <a:moveTo>
                  <a:pt x="5450574" y="162408"/>
                </a:moveTo>
                <a:cubicBezTo>
                  <a:pt x="5446704" y="162408"/>
                  <a:pt x="5442872" y="162761"/>
                  <a:pt x="5439077" y="163468"/>
                </a:cubicBezTo>
                <a:cubicBezTo>
                  <a:pt x="5435282" y="164175"/>
                  <a:pt x="5431784" y="165068"/>
                  <a:pt x="5428585" y="166147"/>
                </a:cubicBezTo>
                <a:cubicBezTo>
                  <a:pt x="5425385" y="167226"/>
                  <a:pt x="5422557" y="168417"/>
                  <a:pt x="5420101" y="169719"/>
                </a:cubicBezTo>
                <a:cubicBezTo>
                  <a:pt x="5417646" y="171021"/>
                  <a:pt x="5415916" y="172156"/>
                  <a:pt x="5414911" y="173123"/>
                </a:cubicBezTo>
                <a:cubicBezTo>
                  <a:pt x="5413907" y="174091"/>
                  <a:pt x="5413274" y="175114"/>
                  <a:pt x="5413014" y="176193"/>
                </a:cubicBezTo>
                <a:cubicBezTo>
                  <a:pt x="5412753" y="177272"/>
                  <a:pt x="5412623" y="178742"/>
                  <a:pt x="5412623" y="180602"/>
                </a:cubicBezTo>
                <a:cubicBezTo>
                  <a:pt x="5412623" y="181718"/>
                  <a:pt x="5412698" y="182741"/>
                  <a:pt x="5412846" y="183672"/>
                </a:cubicBezTo>
                <a:cubicBezTo>
                  <a:pt x="5412995" y="184602"/>
                  <a:pt x="5413237" y="185365"/>
                  <a:pt x="5413572" y="185960"/>
                </a:cubicBezTo>
                <a:cubicBezTo>
                  <a:pt x="5413907" y="186555"/>
                  <a:pt x="5414297" y="187002"/>
                  <a:pt x="5414744" y="187299"/>
                </a:cubicBezTo>
                <a:cubicBezTo>
                  <a:pt x="5415190" y="187597"/>
                  <a:pt x="5415711" y="187746"/>
                  <a:pt x="5416306" y="187746"/>
                </a:cubicBezTo>
                <a:cubicBezTo>
                  <a:pt x="5417199" y="187746"/>
                  <a:pt x="5418557" y="187206"/>
                  <a:pt x="5420380" y="186127"/>
                </a:cubicBezTo>
                <a:cubicBezTo>
                  <a:pt x="5422204" y="185048"/>
                  <a:pt x="5424473" y="183858"/>
                  <a:pt x="5427189" y="182555"/>
                </a:cubicBezTo>
                <a:cubicBezTo>
                  <a:pt x="5429906" y="181253"/>
                  <a:pt x="5433068" y="180063"/>
                  <a:pt x="5436677" y="178984"/>
                </a:cubicBezTo>
                <a:cubicBezTo>
                  <a:pt x="5440287" y="177905"/>
                  <a:pt x="5444360" y="177365"/>
                  <a:pt x="5448900" y="177365"/>
                </a:cubicBezTo>
                <a:cubicBezTo>
                  <a:pt x="5453142" y="177365"/>
                  <a:pt x="5456713" y="177867"/>
                  <a:pt x="5459615" y="178872"/>
                </a:cubicBezTo>
                <a:cubicBezTo>
                  <a:pt x="5462517" y="179876"/>
                  <a:pt x="5464880" y="181365"/>
                  <a:pt x="5466703" y="183337"/>
                </a:cubicBezTo>
                <a:cubicBezTo>
                  <a:pt x="5468526" y="185309"/>
                  <a:pt x="5469847" y="187783"/>
                  <a:pt x="5470666" y="190760"/>
                </a:cubicBezTo>
                <a:cubicBezTo>
                  <a:pt x="5471484" y="193736"/>
                  <a:pt x="5471894" y="197159"/>
                  <a:pt x="5471894" y="201029"/>
                </a:cubicBezTo>
                <a:lnTo>
                  <a:pt x="5471894" y="208842"/>
                </a:lnTo>
                <a:lnTo>
                  <a:pt x="5458053" y="208842"/>
                </a:lnTo>
                <a:cubicBezTo>
                  <a:pt x="5450239" y="208842"/>
                  <a:pt x="5443207" y="209530"/>
                  <a:pt x="5436956" y="210907"/>
                </a:cubicBezTo>
                <a:cubicBezTo>
                  <a:pt x="5430705" y="212284"/>
                  <a:pt x="5425422" y="214349"/>
                  <a:pt x="5421106" y="217102"/>
                </a:cubicBezTo>
                <a:cubicBezTo>
                  <a:pt x="5416790" y="219855"/>
                  <a:pt x="5413478" y="223316"/>
                  <a:pt x="5411172" y="227483"/>
                </a:cubicBezTo>
                <a:cubicBezTo>
                  <a:pt x="5408865" y="231650"/>
                  <a:pt x="5407711" y="236561"/>
                  <a:pt x="5407711" y="242217"/>
                </a:cubicBezTo>
                <a:cubicBezTo>
                  <a:pt x="5407711" y="247054"/>
                  <a:pt x="5408549" y="251370"/>
                  <a:pt x="5410223" y="255165"/>
                </a:cubicBezTo>
                <a:cubicBezTo>
                  <a:pt x="5411897" y="258960"/>
                  <a:pt x="5414241" y="262160"/>
                  <a:pt x="5417256" y="264764"/>
                </a:cubicBezTo>
                <a:cubicBezTo>
                  <a:pt x="5420269" y="267369"/>
                  <a:pt x="5423915" y="269359"/>
                  <a:pt x="5428194" y="270736"/>
                </a:cubicBezTo>
                <a:cubicBezTo>
                  <a:pt x="5432473" y="272113"/>
                  <a:pt x="5437254" y="272801"/>
                  <a:pt x="5442537" y="272801"/>
                </a:cubicBezTo>
                <a:cubicBezTo>
                  <a:pt x="5448565" y="272801"/>
                  <a:pt x="5454276" y="271499"/>
                  <a:pt x="5459671" y="268894"/>
                </a:cubicBezTo>
                <a:cubicBezTo>
                  <a:pt x="5465066" y="266290"/>
                  <a:pt x="5469959" y="262644"/>
                  <a:pt x="5474349" y="257955"/>
                </a:cubicBezTo>
                <a:lnTo>
                  <a:pt x="5474349" y="268001"/>
                </a:lnTo>
                <a:cubicBezTo>
                  <a:pt x="5474349" y="268894"/>
                  <a:pt x="5474610" y="269564"/>
                  <a:pt x="5475131" y="270011"/>
                </a:cubicBezTo>
                <a:cubicBezTo>
                  <a:pt x="5475652" y="270457"/>
                  <a:pt x="5476489" y="270792"/>
                  <a:pt x="5477642" y="271015"/>
                </a:cubicBezTo>
                <a:cubicBezTo>
                  <a:pt x="5478796" y="271238"/>
                  <a:pt x="5480340" y="271350"/>
                  <a:pt x="5482274" y="271350"/>
                </a:cubicBezTo>
                <a:cubicBezTo>
                  <a:pt x="5484283" y="271350"/>
                  <a:pt x="5485809" y="271238"/>
                  <a:pt x="5486851" y="271015"/>
                </a:cubicBezTo>
                <a:cubicBezTo>
                  <a:pt x="5487893" y="270792"/>
                  <a:pt x="5488711" y="270457"/>
                  <a:pt x="5489306" y="270011"/>
                </a:cubicBezTo>
                <a:cubicBezTo>
                  <a:pt x="5489902" y="269564"/>
                  <a:pt x="5490199" y="268894"/>
                  <a:pt x="5490199" y="268001"/>
                </a:cubicBezTo>
                <a:lnTo>
                  <a:pt x="5490199" y="200247"/>
                </a:lnTo>
                <a:cubicBezTo>
                  <a:pt x="5490199" y="193997"/>
                  <a:pt x="5489492" y="188527"/>
                  <a:pt x="5488079" y="183839"/>
                </a:cubicBezTo>
                <a:cubicBezTo>
                  <a:pt x="5486665" y="179151"/>
                  <a:pt x="5484395" y="175226"/>
                  <a:pt x="5481270" y="172063"/>
                </a:cubicBezTo>
                <a:cubicBezTo>
                  <a:pt x="5478144" y="168900"/>
                  <a:pt x="5474052" y="166501"/>
                  <a:pt x="5468991" y="164863"/>
                </a:cubicBezTo>
                <a:cubicBezTo>
                  <a:pt x="5463931" y="163226"/>
                  <a:pt x="5457792" y="162408"/>
                  <a:pt x="5450574" y="162408"/>
                </a:cubicBezTo>
                <a:close/>
                <a:moveTo>
                  <a:pt x="6740356" y="122559"/>
                </a:moveTo>
                <a:cubicBezTo>
                  <a:pt x="6735965" y="122559"/>
                  <a:pt x="6732970" y="123340"/>
                  <a:pt x="6731370" y="124903"/>
                </a:cubicBezTo>
                <a:cubicBezTo>
                  <a:pt x="6729770" y="126466"/>
                  <a:pt x="6728970" y="129405"/>
                  <a:pt x="6728970" y="133721"/>
                </a:cubicBezTo>
                <a:cubicBezTo>
                  <a:pt x="6728970" y="137963"/>
                  <a:pt x="6729752" y="140846"/>
                  <a:pt x="6731314" y="142372"/>
                </a:cubicBezTo>
                <a:cubicBezTo>
                  <a:pt x="6732877" y="143897"/>
                  <a:pt x="6735816" y="144660"/>
                  <a:pt x="6740132" y="144660"/>
                </a:cubicBezTo>
                <a:cubicBezTo>
                  <a:pt x="6744523" y="144660"/>
                  <a:pt x="6747537" y="143879"/>
                  <a:pt x="6749174" y="142316"/>
                </a:cubicBezTo>
                <a:cubicBezTo>
                  <a:pt x="6750811" y="140753"/>
                  <a:pt x="6751629" y="137814"/>
                  <a:pt x="6751629" y="133498"/>
                </a:cubicBezTo>
                <a:cubicBezTo>
                  <a:pt x="6751629" y="129256"/>
                  <a:pt x="6750848" y="126373"/>
                  <a:pt x="6749285" y="124847"/>
                </a:cubicBezTo>
                <a:cubicBezTo>
                  <a:pt x="6747723" y="123322"/>
                  <a:pt x="6744746" y="122559"/>
                  <a:pt x="6740356" y="122559"/>
                </a:cubicBezTo>
                <a:close/>
                <a:moveTo>
                  <a:pt x="6185673" y="115192"/>
                </a:moveTo>
                <a:cubicBezTo>
                  <a:pt x="6183887" y="115192"/>
                  <a:pt x="6182399" y="115266"/>
                  <a:pt x="6181208" y="115415"/>
                </a:cubicBezTo>
                <a:cubicBezTo>
                  <a:pt x="6180018" y="115564"/>
                  <a:pt x="6179069" y="115787"/>
                  <a:pt x="6178362" y="116085"/>
                </a:cubicBezTo>
                <a:cubicBezTo>
                  <a:pt x="6177655" y="116383"/>
                  <a:pt x="6177171" y="116755"/>
                  <a:pt x="6176911" y="117201"/>
                </a:cubicBezTo>
                <a:cubicBezTo>
                  <a:pt x="6176650" y="117648"/>
                  <a:pt x="6176520" y="118169"/>
                  <a:pt x="6176520" y="118764"/>
                </a:cubicBezTo>
                <a:lnTo>
                  <a:pt x="6176520" y="267890"/>
                </a:lnTo>
                <a:cubicBezTo>
                  <a:pt x="6176520" y="268485"/>
                  <a:pt x="6176650" y="268987"/>
                  <a:pt x="6176911" y="269397"/>
                </a:cubicBezTo>
                <a:cubicBezTo>
                  <a:pt x="6177171" y="269806"/>
                  <a:pt x="6177655" y="270159"/>
                  <a:pt x="6178362" y="270457"/>
                </a:cubicBezTo>
                <a:cubicBezTo>
                  <a:pt x="6179069" y="270755"/>
                  <a:pt x="6180018" y="270978"/>
                  <a:pt x="6181208" y="271127"/>
                </a:cubicBezTo>
                <a:cubicBezTo>
                  <a:pt x="6182399" y="271276"/>
                  <a:pt x="6183887" y="271350"/>
                  <a:pt x="6185673" y="271350"/>
                </a:cubicBezTo>
                <a:cubicBezTo>
                  <a:pt x="6187533" y="271350"/>
                  <a:pt x="6189059" y="271276"/>
                  <a:pt x="6190250" y="271127"/>
                </a:cubicBezTo>
                <a:cubicBezTo>
                  <a:pt x="6191440" y="270978"/>
                  <a:pt x="6192370" y="270755"/>
                  <a:pt x="6193040" y="270457"/>
                </a:cubicBezTo>
                <a:cubicBezTo>
                  <a:pt x="6193710" y="270159"/>
                  <a:pt x="6194194" y="269806"/>
                  <a:pt x="6194491" y="269397"/>
                </a:cubicBezTo>
                <a:cubicBezTo>
                  <a:pt x="6194789" y="268987"/>
                  <a:pt x="6194938" y="268485"/>
                  <a:pt x="6194938" y="267890"/>
                </a:cubicBezTo>
                <a:lnTo>
                  <a:pt x="6194938" y="118764"/>
                </a:lnTo>
                <a:cubicBezTo>
                  <a:pt x="6194938" y="118169"/>
                  <a:pt x="6194789" y="117648"/>
                  <a:pt x="6194491" y="117201"/>
                </a:cubicBezTo>
                <a:cubicBezTo>
                  <a:pt x="6194194" y="116755"/>
                  <a:pt x="6193710" y="116383"/>
                  <a:pt x="6193040" y="116085"/>
                </a:cubicBezTo>
                <a:cubicBezTo>
                  <a:pt x="6192370" y="115787"/>
                  <a:pt x="6191440" y="115564"/>
                  <a:pt x="6190250" y="115415"/>
                </a:cubicBezTo>
                <a:cubicBezTo>
                  <a:pt x="6189059" y="115266"/>
                  <a:pt x="6187533" y="115192"/>
                  <a:pt x="6185673" y="115192"/>
                </a:cubicBezTo>
                <a:close/>
                <a:moveTo>
                  <a:pt x="6128523" y="115192"/>
                </a:moveTo>
                <a:cubicBezTo>
                  <a:pt x="6126737" y="115192"/>
                  <a:pt x="6125249" y="115266"/>
                  <a:pt x="6124058" y="115415"/>
                </a:cubicBezTo>
                <a:cubicBezTo>
                  <a:pt x="6122868" y="115564"/>
                  <a:pt x="6121919" y="115787"/>
                  <a:pt x="6121212" y="116085"/>
                </a:cubicBezTo>
                <a:cubicBezTo>
                  <a:pt x="6120505" y="116383"/>
                  <a:pt x="6120021" y="116755"/>
                  <a:pt x="6119761" y="117201"/>
                </a:cubicBezTo>
                <a:cubicBezTo>
                  <a:pt x="6119500" y="117648"/>
                  <a:pt x="6119370" y="118169"/>
                  <a:pt x="6119370" y="118764"/>
                </a:cubicBezTo>
                <a:lnTo>
                  <a:pt x="6119370" y="267890"/>
                </a:lnTo>
                <a:cubicBezTo>
                  <a:pt x="6119370" y="268485"/>
                  <a:pt x="6119500" y="268987"/>
                  <a:pt x="6119761" y="269397"/>
                </a:cubicBezTo>
                <a:cubicBezTo>
                  <a:pt x="6120021" y="269806"/>
                  <a:pt x="6120505" y="270159"/>
                  <a:pt x="6121212" y="270457"/>
                </a:cubicBezTo>
                <a:cubicBezTo>
                  <a:pt x="6121919" y="270755"/>
                  <a:pt x="6122868" y="270978"/>
                  <a:pt x="6124058" y="271127"/>
                </a:cubicBezTo>
                <a:cubicBezTo>
                  <a:pt x="6125249" y="271276"/>
                  <a:pt x="6126737" y="271350"/>
                  <a:pt x="6128523" y="271350"/>
                </a:cubicBezTo>
                <a:cubicBezTo>
                  <a:pt x="6130384" y="271350"/>
                  <a:pt x="6131909" y="271276"/>
                  <a:pt x="6133100" y="271127"/>
                </a:cubicBezTo>
                <a:cubicBezTo>
                  <a:pt x="6134290" y="270978"/>
                  <a:pt x="6135220" y="270755"/>
                  <a:pt x="6135890" y="270457"/>
                </a:cubicBezTo>
                <a:cubicBezTo>
                  <a:pt x="6136560" y="270159"/>
                  <a:pt x="6137044" y="269806"/>
                  <a:pt x="6137341" y="269397"/>
                </a:cubicBezTo>
                <a:cubicBezTo>
                  <a:pt x="6137639" y="268987"/>
                  <a:pt x="6137788" y="268485"/>
                  <a:pt x="6137788" y="267890"/>
                </a:cubicBezTo>
                <a:lnTo>
                  <a:pt x="6137788" y="118764"/>
                </a:lnTo>
                <a:cubicBezTo>
                  <a:pt x="6137788" y="118169"/>
                  <a:pt x="6137639" y="117648"/>
                  <a:pt x="6137341" y="117201"/>
                </a:cubicBezTo>
                <a:cubicBezTo>
                  <a:pt x="6137044" y="116755"/>
                  <a:pt x="6136560" y="116383"/>
                  <a:pt x="6135890" y="116085"/>
                </a:cubicBezTo>
                <a:cubicBezTo>
                  <a:pt x="6135220" y="115787"/>
                  <a:pt x="6134290" y="115564"/>
                  <a:pt x="6133100" y="115415"/>
                </a:cubicBezTo>
                <a:cubicBezTo>
                  <a:pt x="6131909" y="115266"/>
                  <a:pt x="6130384" y="115192"/>
                  <a:pt x="6128523" y="115192"/>
                </a:cubicBezTo>
                <a:close/>
                <a:moveTo>
                  <a:pt x="5299848" y="115192"/>
                </a:moveTo>
                <a:cubicBezTo>
                  <a:pt x="5298062" y="115192"/>
                  <a:pt x="5296574" y="115266"/>
                  <a:pt x="5295383" y="115415"/>
                </a:cubicBezTo>
                <a:cubicBezTo>
                  <a:pt x="5294193" y="115564"/>
                  <a:pt x="5293244" y="115787"/>
                  <a:pt x="5292537" y="116085"/>
                </a:cubicBezTo>
                <a:cubicBezTo>
                  <a:pt x="5291830" y="116383"/>
                  <a:pt x="5291346" y="116755"/>
                  <a:pt x="5291086" y="117201"/>
                </a:cubicBezTo>
                <a:cubicBezTo>
                  <a:pt x="5290826" y="117648"/>
                  <a:pt x="5290695" y="118169"/>
                  <a:pt x="5290695" y="118764"/>
                </a:cubicBezTo>
                <a:lnTo>
                  <a:pt x="5290695" y="267890"/>
                </a:lnTo>
                <a:cubicBezTo>
                  <a:pt x="5290695" y="268485"/>
                  <a:pt x="5290826" y="268987"/>
                  <a:pt x="5291086" y="269397"/>
                </a:cubicBezTo>
                <a:cubicBezTo>
                  <a:pt x="5291346" y="269806"/>
                  <a:pt x="5291830" y="270159"/>
                  <a:pt x="5292537" y="270457"/>
                </a:cubicBezTo>
                <a:cubicBezTo>
                  <a:pt x="5293244" y="270755"/>
                  <a:pt x="5294193" y="270978"/>
                  <a:pt x="5295383" y="271127"/>
                </a:cubicBezTo>
                <a:cubicBezTo>
                  <a:pt x="5296574" y="271276"/>
                  <a:pt x="5298062" y="271350"/>
                  <a:pt x="5299848" y="271350"/>
                </a:cubicBezTo>
                <a:cubicBezTo>
                  <a:pt x="5301709" y="271350"/>
                  <a:pt x="5303234" y="271276"/>
                  <a:pt x="5304425" y="271127"/>
                </a:cubicBezTo>
                <a:cubicBezTo>
                  <a:pt x="5305615" y="270978"/>
                  <a:pt x="5306545" y="270755"/>
                  <a:pt x="5307215" y="270457"/>
                </a:cubicBezTo>
                <a:cubicBezTo>
                  <a:pt x="5307885" y="270159"/>
                  <a:pt x="5308369" y="269806"/>
                  <a:pt x="5308666" y="269397"/>
                </a:cubicBezTo>
                <a:cubicBezTo>
                  <a:pt x="5308964" y="268987"/>
                  <a:pt x="5309113" y="268485"/>
                  <a:pt x="5309113" y="267890"/>
                </a:cubicBezTo>
                <a:lnTo>
                  <a:pt x="5309113" y="197680"/>
                </a:lnTo>
                <a:cubicBezTo>
                  <a:pt x="5314173" y="191355"/>
                  <a:pt x="5319010" y="186555"/>
                  <a:pt x="5323624" y="183281"/>
                </a:cubicBezTo>
                <a:cubicBezTo>
                  <a:pt x="5328237" y="180007"/>
                  <a:pt x="5332851" y="178370"/>
                  <a:pt x="5337465" y="178370"/>
                </a:cubicBezTo>
                <a:cubicBezTo>
                  <a:pt x="5341036" y="178370"/>
                  <a:pt x="5344180" y="179039"/>
                  <a:pt x="5346897" y="180379"/>
                </a:cubicBezTo>
                <a:cubicBezTo>
                  <a:pt x="5349613" y="181718"/>
                  <a:pt x="5351826" y="183653"/>
                  <a:pt x="5353538" y="186183"/>
                </a:cubicBezTo>
                <a:cubicBezTo>
                  <a:pt x="5355250" y="188713"/>
                  <a:pt x="5356552" y="191727"/>
                  <a:pt x="5357445" y="195224"/>
                </a:cubicBezTo>
                <a:cubicBezTo>
                  <a:pt x="5358338" y="198722"/>
                  <a:pt x="5358784" y="203336"/>
                  <a:pt x="5358784" y="209065"/>
                </a:cubicBezTo>
                <a:lnTo>
                  <a:pt x="5358784" y="267890"/>
                </a:lnTo>
                <a:cubicBezTo>
                  <a:pt x="5358784" y="268485"/>
                  <a:pt x="5358933" y="268987"/>
                  <a:pt x="5359231" y="269397"/>
                </a:cubicBezTo>
                <a:cubicBezTo>
                  <a:pt x="5359528" y="269806"/>
                  <a:pt x="5360012" y="270159"/>
                  <a:pt x="5360682" y="270457"/>
                </a:cubicBezTo>
                <a:cubicBezTo>
                  <a:pt x="5361351" y="270755"/>
                  <a:pt x="5362282" y="270978"/>
                  <a:pt x="5363472" y="271127"/>
                </a:cubicBezTo>
                <a:cubicBezTo>
                  <a:pt x="5364663" y="271276"/>
                  <a:pt x="5366188" y="271350"/>
                  <a:pt x="5368049" y="271350"/>
                </a:cubicBezTo>
                <a:cubicBezTo>
                  <a:pt x="5369835" y="271350"/>
                  <a:pt x="5371323" y="271276"/>
                  <a:pt x="5372514" y="271127"/>
                </a:cubicBezTo>
                <a:cubicBezTo>
                  <a:pt x="5373704" y="270978"/>
                  <a:pt x="5374634" y="270755"/>
                  <a:pt x="5375304" y="270457"/>
                </a:cubicBezTo>
                <a:cubicBezTo>
                  <a:pt x="5375974" y="270159"/>
                  <a:pt x="5376458" y="269806"/>
                  <a:pt x="5376755" y="269397"/>
                </a:cubicBezTo>
                <a:cubicBezTo>
                  <a:pt x="5377053" y="268987"/>
                  <a:pt x="5377202" y="268485"/>
                  <a:pt x="5377202" y="267890"/>
                </a:cubicBezTo>
                <a:lnTo>
                  <a:pt x="5377202" y="206721"/>
                </a:lnTo>
                <a:cubicBezTo>
                  <a:pt x="5377202" y="199503"/>
                  <a:pt x="5376588" y="193345"/>
                  <a:pt x="5375360" y="188248"/>
                </a:cubicBezTo>
                <a:cubicBezTo>
                  <a:pt x="5374132" y="183151"/>
                  <a:pt x="5372104" y="178704"/>
                  <a:pt x="5369277" y="174909"/>
                </a:cubicBezTo>
                <a:cubicBezTo>
                  <a:pt x="5366449" y="171114"/>
                  <a:pt x="5362747" y="168082"/>
                  <a:pt x="5358170" y="165812"/>
                </a:cubicBezTo>
                <a:cubicBezTo>
                  <a:pt x="5353594" y="163543"/>
                  <a:pt x="5347957" y="162408"/>
                  <a:pt x="5341260" y="162408"/>
                </a:cubicBezTo>
                <a:cubicBezTo>
                  <a:pt x="5335827" y="162408"/>
                  <a:pt x="5330432" y="163766"/>
                  <a:pt x="5325075" y="166482"/>
                </a:cubicBezTo>
                <a:cubicBezTo>
                  <a:pt x="5319717" y="169198"/>
                  <a:pt x="5314396" y="173347"/>
                  <a:pt x="5309113" y="178928"/>
                </a:cubicBezTo>
                <a:lnTo>
                  <a:pt x="5309113" y="118764"/>
                </a:lnTo>
                <a:cubicBezTo>
                  <a:pt x="5309113" y="118169"/>
                  <a:pt x="5308964" y="117648"/>
                  <a:pt x="5308666" y="117201"/>
                </a:cubicBezTo>
                <a:cubicBezTo>
                  <a:pt x="5308369" y="116755"/>
                  <a:pt x="5307885" y="116383"/>
                  <a:pt x="5307215" y="116085"/>
                </a:cubicBezTo>
                <a:cubicBezTo>
                  <a:pt x="5306545" y="115787"/>
                  <a:pt x="5305615" y="115564"/>
                  <a:pt x="5304425" y="115415"/>
                </a:cubicBezTo>
                <a:cubicBezTo>
                  <a:pt x="5303234" y="115266"/>
                  <a:pt x="5301709" y="115192"/>
                  <a:pt x="5299848" y="115192"/>
                </a:cubicBezTo>
                <a:close/>
                <a:moveTo>
                  <a:pt x="6096000" y="0"/>
                </a:moveTo>
                <a:cubicBezTo>
                  <a:pt x="9462728" y="0"/>
                  <a:pt x="12192000" y="116791"/>
                  <a:pt x="12192000" y="260859"/>
                </a:cubicBezTo>
                <a:lnTo>
                  <a:pt x="12207922" y="260859"/>
                </a:lnTo>
                <a:lnTo>
                  <a:pt x="12207922" y="376451"/>
                </a:lnTo>
                <a:lnTo>
                  <a:pt x="15922" y="376451"/>
                </a:lnTo>
                <a:lnTo>
                  <a:pt x="15922" y="267618"/>
                </a:lnTo>
                <a:lnTo>
                  <a:pt x="0" y="260859"/>
                </a:lnTo>
                <a:cubicBezTo>
                  <a:pt x="0" y="116791"/>
                  <a:pt x="2729272" y="0"/>
                  <a:pt x="6096000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21895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02831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27358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0DCAF-3488-4C29-91AD-C2B437938676}" type="datetimeFigureOut">
              <a:rPr lang="zh-CN" altLang="en-US" smtClean="0"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B233E-D412-49B8-93CE-C44784110A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41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585913" y="2057400"/>
            <a:ext cx="4219401" cy="3606800"/>
            <a:chOff x="3973513" y="2057400"/>
            <a:chExt cx="4219401" cy="3606800"/>
          </a:xfrm>
        </p:grpSpPr>
        <p:sp>
          <p:nvSpPr>
            <p:cNvPr id="3" name="同心圆 2"/>
            <p:cNvSpPr/>
            <p:nvPr/>
          </p:nvSpPr>
          <p:spPr>
            <a:xfrm>
              <a:off x="4623027" y="2351314"/>
              <a:ext cx="3018972" cy="3018972"/>
            </a:xfrm>
            <a:prstGeom prst="donut">
              <a:avLst>
                <a:gd name="adj" fmla="val 30265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973513" y="2956832"/>
              <a:ext cx="1807936" cy="1807936"/>
              <a:chOff x="3686628" y="2351314"/>
              <a:chExt cx="1807936" cy="180793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686628" y="2351314"/>
                <a:ext cx="1807936" cy="180793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726596" y="2391282"/>
                <a:ext cx="1728000" cy="172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51027" y="2057400"/>
              <a:ext cx="1101830" cy="1101830"/>
              <a:chOff x="1898676" y="3715294"/>
              <a:chExt cx="1807936" cy="180793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898676" y="3715294"/>
                <a:ext cx="1807936" cy="180793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938644" y="3755262"/>
                <a:ext cx="1728000" cy="1728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091084" y="3309885"/>
              <a:ext cx="1101830" cy="1101830"/>
              <a:chOff x="1898676" y="3715294"/>
              <a:chExt cx="1807936" cy="1807936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898676" y="3715294"/>
                <a:ext cx="1807936" cy="180793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938644" y="3755262"/>
                <a:ext cx="1728000" cy="1728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6326669" y="4562370"/>
              <a:ext cx="1101830" cy="1101830"/>
              <a:chOff x="1898676" y="3715294"/>
              <a:chExt cx="1807936" cy="1807936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98676" y="3715294"/>
                <a:ext cx="1807936" cy="180793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938644" y="3755262"/>
                <a:ext cx="1728000" cy="1728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任意多边形 44"/>
          <p:cNvSpPr/>
          <p:nvPr/>
        </p:nvSpPr>
        <p:spPr>
          <a:xfrm>
            <a:off x="4539742" y="5019135"/>
            <a:ext cx="4504751" cy="1114413"/>
          </a:xfrm>
          <a:custGeom>
            <a:avLst/>
            <a:gdLst>
              <a:gd name="connsiteX0" fmla="*/ 611347 w 4504751"/>
              <a:gd name="connsiteY0" fmla="*/ 0 h 1114413"/>
              <a:gd name="connsiteX1" fmla="*/ 4468778 w 4504751"/>
              <a:gd name="connsiteY1" fmla="*/ 0 h 1114413"/>
              <a:gd name="connsiteX2" fmla="*/ 4504751 w 4504751"/>
              <a:gd name="connsiteY2" fmla="*/ 35973 h 1114413"/>
              <a:gd name="connsiteX3" fmla="*/ 4504751 w 4504751"/>
              <a:gd name="connsiteY3" fmla="*/ 1078440 h 1114413"/>
              <a:gd name="connsiteX4" fmla="*/ 4468778 w 4504751"/>
              <a:gd name="connsiteY4" fmla="*/ 1114413 h 1114413"/>
              <a:gd name="connsiteX5" fmla="*/ 35973 w 4504751"/>
              <a:gd name="connsiteY5" fmla="*/ 1114413 h 1114413"/>
              <a:gd name="connsiteX6" fmla="*/ 0 w 4504751"/>
              <a:gd name="connsiteY6" fmla="*/ 1078440 h 1114413"/>
              <a:gd name="connsiteX7" fmla="*/ 0 w 4504751"/>
              <a:gd name="connsiteY7" fmla="*/ 750817 h 1114413"/>
              <a:gd name="connsiteX8" fmla="*/ 12595 w 4504751"/>
              <a:gd name="connsiteY8" fmla="*/ 752086 h 1114413"/>
              <a:gd name="connsiteX9" fmla="*/ 627836 w 4504751"/>
              <a:gd name="connsiteY9" fmla="*/ 136845 h 1114413"/>
              <a:gd name="connsiteX10" fmla="*/ 615337 w 4504751"/>
              <a:gd name="connsiteY10" fmla="*/ 12853 h 111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04751" h="1114413">
                <a:moveTo>
                  <a:pt x="611347" y="0"/>
                </a:moveTo>
                <a:lnTo>
                  <a:pt x="4468778" y="0"/>
                </a:lnTo>
                <a:cubicBezTo>
                  <a:pt x="4488645" y="0"/>
                  <a:pt x="4504751" y="16106"/>
                  <a:pt x="4504751" y="35973"/>
                </a:cubicBezTo>
                <a:lnTo>
                  <a:pt x="4504751" y="1078440"/>
                </a:lnTo>
                <a:cubicBezTo>
                  <a:pt x="4504751" y="1098307"/>
                  <a:pt x="4488645" y="1114413"/>
                  <a:pt x="4468778" y="1114413"/>
                </a:cubicBezTo>
                <a:lnTo>
                  <a:pt x="35973" y="1114413"/>
                </a:lnTo>
                <a:cubicBezTo>
                  <a:pt x="16106" y="1114413"/>
                  <a:pt x="0" y="1098307"/>
                  <a:pt x="0" y="1078440"/>
                </a:cubicBezTo>
                <a:lnTo>
                  <a:pt x="0" y="750817"/>
                </a:lnTo>
                <a:lnTo>
                  <a:pt x="12595" y="752086"/>
                </a:lnTo>
                <a:cubicBezTo>
                  <a:pt x="352383" y="752086"/>
                  <a:pt x="627836" y="476633"/>
                  <a:pt x="627836" y="136845"/>
                </a:cubicBezTo>
                <a:cubicBezTo>
                  <a:pt x="627836" y="94372"/>
                  <a:pt x="623532" y="52904"/>
                  <a:pt x="615337" y="12853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489984" y="1722285"/>
            <a:ext cx="4504751" cy="1114413"/>
          </a:xfrm>
          <a:custGeom>
            <a:avLst/>
            <a:gdLst>
              <a:gd name="connsiteX0" fmla="*/ 35973 w 4504751"/>
              <a:gd name="connsiteY0" fmla="*/ 0 h 1114413"/>
              <a:gd name="connsiteX1" fmla="*/ 4468778 w 4504751"/>
              <a:gd name="connsiteY1" fmla="*/ 0 h 1114413"/>
              <a:gd name="connsiteX2" fmla="*/ 4504751 w 4504751"/>
              <a:gd name="connsiteY2" fmla="*/ 35973 h 1114413"/>
              <a:gd name="connsiteX3" fmla="*/ 4504751 w 4504751"/>
              <a:gd name="connsiteY3" fmla="*/ 1078440 h 1114413"/>
              <a:gd name="connsiteX4" fmla="*/ 4468778 w 4504751"/>
              <a:gd name="connsiteY4" fmla="*/ 1114413 h 1114413"/>
              <a:gd name="connsiteX5" fmla="*/ 586517 w 4504751"/>
              <a:gd name="connsiteY5" fmla="*/ 1114413 h 1114413"/>
              <a:gd name="connsiteX6" fmla="*/ 587485 w 4504751"/>
              <a:gd name="connsiteY6" fmla="*/ 1113240 h 1114413"/>
              <a:gd name="connsiteX7" fmla="*/ 682647 w 4504751"/>
              <a:gd name="connsiteY7" fmla="*/ 801700 h 1114413"/>
              <a:gd name="connsiteX8" fmla="*/ 125440 w 4504751"/>
              <a:gd name="connsiteY8" fmla="*/ 244493 h 1114413"/>
              <a:gd name="connsiteX9" fmla="*/ 13144 w 4504751"/>
              <a:gd name="connsiteY9" fmla="*/ 255814 h 1114413"/>
              <a:gd name="connsiteX10" fmla="*/ 0 w 4504751"/>
              <a:gd name="connsiteY10" fmla="*/ 259893 h 1114413"/>
              <a:gd name="connsiteX11" fmla="*/ 0 w 4504751"/>
              <a:gd name="connsiteY11" fmla="*/ 35973 h 1114413"/>
              <a:gd name="connsiteX12" fmla="*/ 35973 w 4504751"/>
              <a:gd name="connsiteY12" fmla="*/ 0 h 111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04751" h="1114413">
                <a:moveTo>
                  <a:pt x="35973" y="0"/>
                </a:moveTo>
                <a:lnTo>
                  <a:pt x="4468778" y="0"/>
                </a:lnTo>
                <a:cubicBezTo>
                  <a:pt x="4488645" y="0"/>
                  <a:pt x="4504751" y="16106"/>
                  <a:pt x="4504751" y="35973"/>
                </a:cubicBezTo>
                <a:lnTo>
                  <a:pt x="4504751" y="1078440"/>
                </a:lnTo>
                <a:cubicBezTo>
                  <a:pt x="4504751" y="1098307"/>
                  <a:pt x="4488645" y="1114413"/>
                  <a:pt x="4468778" y="1114413"/>
                </a:cubicBezTo>
                <a:lnTo>
                  <a:pt x="586517" y="1114413"/>
                </a:lnTo>
                <a:lnTo>
                  <a:pt x="587485" y="1113240"/>
                </a:lnTo>
                <a:cubicBezTo>
                  <a:pt x="647566" y="1024309"/>
                  <a:pt x="682647" y="917101"/>
                  <a:pt x="682647" y="801700"/>
                </a:cubicBezTo>
                <a:cubicBezTo>
                  <a:pt x="682647" y="493963"/>
                  <a:pt x="433177" y="244493"/>
                  <a:pt x="125440" y="244493"/>
                </a:cubicBezTo>
                <a:cubicBezTo>
                  <a:pt x="86973" y="244493"/>
                  <a:pt x="49416" y="248391"/>
                  <a:pt x="13144" y="255814"/>
                </a:cubicBezTo>
                <a:lnTo>
                  <a:pt x="0" y="259893"/>
                </a:lnTo>
                <a:lnTo>
                  <a:pt x="0" y="35973"/>
                </a:lnTo>
                <a:cubicBezTo>
                  <a:pt x="0" y="16106"/>
                  <a:pt x="16106" y="0"/>
                  <a:pt x="3597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1833291" y="3332140"/>
            <a:ext cx="1313180" cy="76944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833291" y="4031375"/>
            <a:ext cx="1345689" cy="40011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/>
              <a:t>Contents</a:t>
            </a:r>
            <a:endParaRPr lang="zh-CN" altLang="en-US" sz="2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4223453" y="2186260"/>
            <a:ext cx="609462" cy="76944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100000">
                      <a:srgbClr val="BBBBBB"/>
                    </a:gs>
                    <a:gs pos="0">
                      <a:schemeClr val="bg1">
                        <a:lumMod val="85000"/>
                      </a:schemeClr>
                    </a:gs>
                    <a:gs pos="47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400" b="1" dirty="0">
              <a:gradFill flip="none" rotWithShape="1">
                <a:gsLst>
                  <a:gs pos="100000">
                    <a:srgbClr val="BBBBBB"/>
                  </a:gs>
                  <a:gs pos="0">
                    <a:schemeClr val="bg1">
                      <a:lumMod val="85000"/>
                    </a:schemeClr>
                  </a:gs>
                  <a:gs pos="47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90668" y="4751718"/>
            <a:ext cx="564578" cy="76944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100000">
                      <a:srgbClr val="BBBBBB"/>
                    </a:gs>
                    <a:gs pos="0">
                      <a:schemeClr val="bg1">
                        <a:lumMod val="85000"/>
                      </a:schemeClr>
                    </a:gs>
                    <a:gs pos="47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400" b="1" dirty="0">
              <a:gradFill flip="none" rotWithShape="1">
                <a:gsLst>
                  <a:gs pos="100000">
                    <a:srgbClr val="BBBBBB"/>
                  </a:gs>
                  <a:gs pos="0">
                    <a:schemeClr val="bg1">
                      <a:lumMod val="85000"/>
                    </a:schemeClr>
                  </a:gs>
                  <a:gs pos="47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993262" y="3464235"/>
            <a:ext cx="570990" cy="76944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100000">
                      <a:srgbClr val="BBBBBB"/>
                    </a:gs>
                    <a:gs pos="0">
                      <a:schemeClr val="bg1">
                        <a:lumMod val="85000"/>
                      </a:schemeClr>
                    </a:gs>
                    <a:gs pos="47000">
                      <a:schemeClr val="bg1"/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gradFill flip="none" rotWithShape="1">
                <a:gsLst>
                  <a:gs pos="100000">
                    <a:srgbClr val="BBBBBB"/>
                  </a:gs>
                  <a:gs pos="0">
                    <a:schemeClr val="bg1">
                      <a:lumMod val="85000"/>
                    </a:schemeClr>
                  </a:gs>
                  <a:gs pos="47000">
                    <a:schemeClr val="bg1"/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327950" y="1924649"/>
            <a:ext cx="3304382" cy="64633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/>
              <a:t>基于演示设计的一站式在线演示、素材销售、服务交易系统。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278757" y="5253175"/>
            <a:ext cx="3304382" cy="646331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b="0" dirty="0"/>
              <a:t>基于演示设计的一站式在线演示、素材销售、服务交易系统。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485530" y="302802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三级目录质感图表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632332" y="1758710"/>
            <a:ext cx="298690" cy="298690"/>
            <a:chOff x="3450080" y="2081481"/>
            <a:chExt cx="442874" cy="442874"/>
          </a:xfrm>
        </p:grpSpPr>
        <p:sp>
          <p:nvSpPr>
            <p:cNvPr id="61" name="椭圆 60"/>
            <p:cNvSpPr/>
            <p:nvPr/>
          </p:nvSpPr>
          <p:spPr>
            <a:xfrm>
              <a:off x="3450080" y="2081481"/>
              <a:ext cx="442874" cy="44287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乘号 61"/>
            <p:cNvSpPr/>
            <p:nvPr/>
          </p:nvSpPr>
          <p:spPr>
            <a:xfrm>
              <a:off x="3511772" y="2143173"/>
              <a:ext cx="319489" cy="319489"/>
            </a:xfrm>
            <a:prstGeom prst="mathMultiply">
              <a:avLst>
                <a:gd name="adj1" fmla="val 10850"/>
              </a:avLst>
            </a:prstGeom>
            <a:gradFill flip="none" rotWithShape="1">
              <a:gsLst>
                <a:gs pos="0">
                  <a:srgbClr val="898989"/>
                </a:gs>
                <a:gs pos="100000">
                  <a:srgbClr val="BBBBBB"/>
                </a:gs>
              </a:gsLst>
              <a:lin ang="0" scaled="1"/>
              <a:tileRect/>
            </a:gradFill>
            <a:ln>
              <a:noFill/>
            </a:ln>
            <a:effectLst>
              <a:innerShdw blurRad="381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66442" y="3297302"/>
            <a:ext cx="4504751" cy="1114413"/>
            <a:chOff x="5766442" y="3297302"/>
            <a:chExt cx="4504751" cy="1114413"/>
          </a:xfrm>
        </p:grpSpPr>
        <p:sp>
          <p:nvSpPr>
            <p:cNvPr id="43" name="任意多边形 42"/>
            <p:cNvSpPr/>
            <p:nvPr/>
          </p:nvSpPr>
          <p:spPr>
            <a:xfrm>
              <a:off x="5766442" y="3297302"/>
              <a:ext cx="4504751" cy="1114413"/>
            </a:xfrm>
            <a:custGeom>
              <a:avLst/>
              <a:gdLst>
                <a:gd name="connsiteX0" fmla="*/ 35973 w 4504751"/>
                <a:gd name="connsiteY0" fmla="*/ 0 h 1114413"/>
                <a:gd name="connsiteX1" fmla="*/ 4468778 w 4504751"/>
                <a:gd name="connsiteY1" fmla="*/ 0 h 1114413"/>
                <a:gd name="connsiteX2" fmla="*/ 4504751 w 4504751"/>
                <a:gd name="connsiteY2" fmla="*/ 35973 h 1114413"/>
                <a:gd name="connsiteX3" fmla="*/ 4504751 w 4504751"/>
                <a:gd name="connsiteY3" fmla="*/ 1078440 h 1114413"/>
                <a:gd name="connsiteX4" fmla="*/ 4468778 w 4504751"/>
                <a:gd name="connsiteY4" fmla="*/ 1114413 h 1114413"/>
                <a:gd name="connsiteX5" fmla="*/ 35973 w 4504751"/>
                <a:gd name="connsiteY5" fmla="*/ 1114413 h 1114413"/>
                <a:gd name="connsiteX6" fmla="*/ 0 w 4504751"/>
                <a:gd name="connsiteY6" fmla="*/ 1078440 h 1114413"/>
                <a:gd name="connsiteX7" fmla="*/ 0 w 4504751"/>
                <a:gd name="connsiteY7" fmla="*/ 1029524 h 1114413"/>
                <a:gd name="connsiteX8" fmla="*/ 26472 w 4504751"/>
                <a:gd name="connsiteY8" fmla="*/ 1007682 h 1114413"/>
                <a:gd name="connsiteX9" fmla="*/ 216179 w 4504751"/>
                <a:gd name="connsiteY9" fmla="*/ 549689 h 1114413"/>
                <a:gd name="connsiteX10" fmla="*/ 26472 w 4504751"/>
                <a:gd name="connsiteY10" fmla="*/ 91696 h 1114413"/>
                <a:gd name="connsiteX11" fmla="*/ 0 w 4504751"/>
                <a:gd name="connsiteY11" fmla="*/ 69855 h 1114413"/>
                <a:gd name="connsiteX12" fmla="*/ 0 w 4504751"/>
                <a:gd name="connsiteY12" fmla="*/ 35973 h 1114413"/>
                <a:gd name="connsiteX13" fmla="*/ 35973 w 4504751"/>
                <a:gd name="connsiteY13" fmla="*/ 0 h 111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04751" h="1114413">
                  <a:moveTo>
                    <a:pt x="35973" y="0"/>
                  </a:moveTo>
                  <a:lnTo>
                    <a:pt x="4468778" y="0"/>
                  </a:lnTo>
                  <a:cubicBezTo>
                    <a:pt x="4488645" y="0"/>
                    <a:pt x="4504751" y="16106"/>
                    <a:pt x="4504751" y="35973"/>
                  </a:cubicBezTo>
                  <a:lnTo>
                    <a:pt x="4504751" y="1078440"/>
                  </a:lnTo>
                  <a:cubicBezTo>
                    <a:pt x="4504751" y="1098307"/>
                    <a:pt x="4488645" y="1114413"/>
                    <a:pt x="4468778" y="1114413"/>
                  </a:cubicBezTo>
                  <a:lnTo>
                    <a:pt x="35973" y="1114413"/>
                  </a:lnTo>
                  <a:cubicBezTo>
                    <a:pt x="16106" y="1114413"/>
                    <a:pt x="0" y="1098307"/>
                    <a:pt x="0" y="1078440"/>
                  </a:cubicBezTo>
                  <a:lnTo>
                    <a:pt x="0" y="1029524"/>
                  </a:lnTo>
                  <a:lnTo>
                    <a:pt x="26472" y="1007682"/>
                  </a:lnTo>
                  <a:cubicBezTo>
                    <a:pt x="143683" y="890472"/>
                    <a:pt x="216179" y="728547"/>
                    <a:pt x="216179" y="549689"/>
                  </a:cubicBezTo>
                  <a:cubicBezTo>
                    <a:pt x="216179" y="370832"/>
                    <a:pt x="143683" y="208907"/>
                    <a:pt x="26472" y="91696"/>
                  </a:cubicBezTo>
                  <a:lnTo>
                    <a:pt x="0" y="69855"/>
                  </a:lnTo>
                  <a:lnTo>
                    <a:pt x="0" y="35973"/>
                  </a:lnTo>
                  <a:cubicBezTo>
                    <a:pt x="0" y="16106"/>
                    <a:pt x="16106" y="0"/>
                    <a:pt x="3597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92999" y="3525789"/>
              <a:ext cx="3304382" cy="646331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 flip="none" rotWithShape="1"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b="0" dirty="0"/>
                <a:t>基于演示设计的一站式在线演示、素材销售、服务交易系统。</a:t>
              </a: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935721" y="3332140"/>
              <a:ext cx="298690" cy="298690"/>
              <a:chOff x="3450080" y="2081481"/>
              <a:chExt cx="442874" cy="44287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450080" y="2081481"/>
                <a:ext cx="442874" cy="4428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乘号 64"/>
              <p:cNvSpPr/>
              <p:nvPr/>
            </p:nvSpPr>
            <p:spPr>
              <a:xfrm>
                <a:off x="3511772" y="2143173"/>
                <a:ext cx="319489" cy="319489"/>
              </a:xfrm>
              <a:prstGeom prst="mathMultiply">
                <a:avLst>
                  <a:gd name="adj1" fmla="val 10850"/>
                </a:avLst>
              </a:prstGeom>
              <a:gradFill flip="none" rotWithShape="1">
                <a:gsLst>
                  <a:gs pos="0">
                    <a:srgbClr val="898989"/>
                  </a:gs>
                  <a:gs pos="100000">
                    <a:srgbClr val="BBBBBB"/>
                  </a:gs>
                </a:gsLst>
                <a:lin ang="0" scaled="1"/>
                <a:tileRect/>
              </a:gradFill>
              <a:ln>
                <a:noFill/>
              </a:ln>
              <a:effectLst>
                <a:innerShdw blurRad="38100">
                  <a:prstClr val="black">
                    <a:alpha val="8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671652" y="5071596"/>
            <a:ext cx="298690" cy="298690"/>
            <a:chOff x="3450080" y="2081481"/>
            <a:chExt cx="442874" cy="442874"/>
          </a:xfrm>
        </p:grpSpPr>
        <p:sp>
          <p:nvSpPr>
            <p:cNvPr id="67" name="椭圆 66"/>
            <p:cNvSpPr/>
            <p:nvPr/>
          </p:nvSpPr>
          <p:spPr>
            <a:xfrm>
              <a:off x="3450080" y="2081481"/>
              <a:ext cx="442874" cy="44287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乘号 67"/>
            <p:cNvSpPr/>
            <p:nvPr/>
          </p:nvSpPr>
          <p:spPr>
            <a:xfrm>
              <a:off x="3511772" y="2143173"/>
              <a:ext cx="319489" cy="319489"/>
            </a:xfrm>
            <a:prstGeom prst="mathMultiply">
              <a:avLst>
                <a:gd name="adj1" fmla="val 10850"/>
              </a:avLst>
            </a:prstGeom>
            <a:gradFill flip="none" rotWithShape="1">
              <a:gsLst>
                <a:gs pos="0">
                  <a:srgbClr val="898989"/>
                </a:gs>
                <a:gs pos="100000">
                  <a:srgbClr val="BBBBBB"/>
                </a:gs>
              </a:gsLst>
              <a:lin ang="0" scaled="1"/>
              <a:tileRect/>
            </a:gradFill>
            <a:ln>
              <a:noFill/>
            </a:ln>
            <a:effectLst>
              <a:innerShdw blurRad="381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85954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61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汉真广标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Hugh</dc:creator>
  <cp:lastModifiedBy>Hugh</cp:lastModifiedBy>
  <cp:revision>66</cp:revision>
  <dcterms:created xsi:type="dcterms:W3CDTF">2013-12-04T09:28:14Z</dcterms:created>
  <dcterms:modified xsi:type="dcterms:W3CDTF">2013-12-07T03:00:28Z</dcterms:modified>
</cp:coreProperties>
</file>