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8F93"/>
    <a:srgbClr val="9B9B9B"/>
    <a:srgbClr val="F25600"/>
    <a:srgbClr val="FF630D"/>
    <a:srgbClr val="FF8644"/>
    <a:srgbClr val="D6A300"/>
    <a:srgbClr val="E6AF00"/>
    <a:srgbClr val="95CA10"/>
    <a:srgbClr val="A0D911"/>
    <a:srgbClr val="ADE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70" y="-90"/>
      </p:cViewPr>
      <p:guideLst>
        <p:guide orient="horz" pos="2160"/>
        <p:guide orient="horz" pos="572"/>
        <p:guide orient="horz" pos="3748"/>
        <p:guide pos="2880"/>
        <p:guide pos="5148"/>
        <p:guide pos="6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B6187-A70A-4D9F-8B55-A36BAA573C77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EED76-CC65-48D7-B045-3EC3704AA8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33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537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044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8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018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064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7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28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92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054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85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69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B0B0">
                <a:alpha val="20000"/>
              </a:srgb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6592D-C9FA-4A66-B94E-6BCF29CA2164}" type="datetimeFigureOut">
              <a:rPr lang="zh-CN" altLang="en-US" smtClean="0"/>
              <a:t>2013-11-29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621A0-9FF7-403C-8025-F829A67F39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064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26"/>
          <p:cNvGrpSpPr>
            <a:grpSpLocks noChangeAspect="1"/>
          </p:cNvGrpSpPr>
          <p:nvPr/>
        </p:nvGrpSpPr>
        <p:grpSpPr bwMode="auto">
          <a:xfrm>
            <a:off x="4634066" y="2784128"/>
            <a:ext cx="2598737" cy="787400"/>
            <a:chOff x="2531" y="1748"/>
            <a:chExt cx="1637" cy="496"/>
          </a:xfrm>
        </p:grpSpPr>
        <p:sp>
          <p:nvSpPr>
            <p:cNvPr id="20" name="AutoShape 25"/>
            <p:cNvSpPr>
              <a:spLocks noChangeAspect="1" noChangeArrowheads="1" noTextEdit="1"/>
            </p:cNvSpPr>
            <p:nvPr/>
          </p:nvSpPr>
          <p:spPr bwMode="auto">
            <a:xfrm>
              <a:off x="2531" y="1748"/>
              <a:ext cx="1637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2531" y="1748"/>
              <a:ext cx="1634" cy="496"/>
            </a:xfrm>
            <a:custGeom>
              <a:avLst/>
              <a:gdLst>
                <a:gd name="T0" fmla="*/ 1148 w 1634"/>
                <a:gd name="T1" fmla="*/ 496 h 496"/>
                <a:gd name="T2" fmla="*/ 494 w 1634"/>
                <a:gd name="T3" fmla="*/ 496 h 496"/>
                <a:gd name="T4" fmla="*/ 0 w 1634"/>
                <a:gd name="T5" fmla="*/ 496 h 496"/>
                <a:gd name="T6" fmla="*/ 0 w 1634"/>
                <a:gd name="T7" fmla="*/ 0 h 496"/>
                <a:gd name="T8" fmla="*/ 1634 w 1634"/>
                <a:gd name="T9" fmla="*/ 0 h 496"/>
                <a:gd name="T10" fmla="*/ 1148 w 1634"/>
                <a:gd name="T11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4" h="496">
                  <a:moveTo>
                    <a:pt x="1148" y="496"/>
                  </a:moveTo>
                  <a:lnTo>
                    <a:pt x="494" y="496"/>
                  </a:lnTo>
                  <a:lnTo>
                    <a:pt x="0" y="496"/>
                  </a:lnTo>
                  <a:lnTo>
                    <a:pt x="0" y="0"/>
                  </a:lnTo>
                  <a:lnTo>
                    <a:pt x="1634" y="0"/>
                  </a:lnTo>
                  <a:lnTo>
                    <a:pt x="1148" y="496"/>
                  </a:lnTo>
                  <a:close/>
                </a:path>
              </a:pathLst>
            </a:custGeom>
            <a:solidFill>
              <a:srgbClr val="F281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6"/>
          <p:cNvSpPr>
            <a:spLocks/>
          </p:cNvSpPr>
          <p:nvPr/>
        </p:nvSpPr>
        <p:spPr bwMode="auto">
          <a:xfrm rot="5400000">
            <a:off x="5502876" y="1882003"/>
            <a:ext cx="787400" cy="2598738"/>
          </a:xfrm>
          <a:custGeom>
            <a:avLst/>
            <a:gdLst>
              <a:gd name="T0" fmla="*/ 496 w 496"/>
              <a:gd name="T1" fmla="*/ 487 h 1637"/>
              <a:gd name="T2" fmla="*/ 496 w 496"/>
              <a:gd name="T3" fmla="*/ 1141 h 1637"/>
              <a:gd name="T4" fmla="*/ 496 w 496"/>
              <a:gd name="T5" fmla="*/ 1637 h 1637"/>
              <a:gd name="T6" fmla="*/ 0 w 496"/>
              <a:gd name="T7" fmla="*/ 1637 h 1637"/>
              <a:gd name="T8" fmla="*/ 0 w 496"/>
              <a:gd name="T9" fmla="*/ 0 h 1637"/>
              <a:gd name="T10" fmla="*/ 496 w 496"/>
              <a:gd name="T11" fmla="*/ 48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6" h="1637">
                <a:moveTo>
                  <a:pt x="496" y="487"/>
                </a:moveTo>
                <a:lnTo>
                  <a:pt x="496" y="1141"/>
                </a:lnTo>
                <a:lnTo>
                  <a:pt x="496" y="1637"/>
                </a:lnTo>
                <a:lnTo>
                  <a:pt x="0" y="1637"/>
                </a:lnTo>
                <a:lnTo>
                  <a:pt x="0" y="0"/>
                </a:lnTo>
                <a:lnTo>
                  <a:pt x="496" y="487"/>
                </a:lnTo>
                <a:close/>
              </a:path>
            </a:pathLst>
          </a:custGeom>
          <a:gradFill flip="none" rotWithShape="1">
            <a:gsLst>
              <a:gs pos="47000">
                <a:srgbClr val="FFFFFF">
                  <a:alpha val="2000"/>
                </a:srgbClr>
              </a:gs>
              <a:gs pos="71000">
                <a:schemeClr val="bg1">
                  <a:alpha val="0"/>
                </a:schemeClr>
              </a:gs>
              <a:gs pos="100000">
                <a:srgbClr val="323031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3806551" y="996437"/>
            <a:ext cx="787400" cy="2598739"/>
            <a:chOff x="2472" y="346"/>
            <a:chExt cx="496" cy="1637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72" y="346"/>
              <a:ext cx="496" cy="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472" y="348"/>
              <a:ext cx="496" cy="1637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Group 5"/>
          <p:cNvGrpSpPr>
            <a:grpSpLocks noChangeAspect="1"/>
          </p:cNvGrpSpPr>
          <p:nvPr/>
        </p:nvGrpSpPr>
        <p:grpSpPr bwMode="auto">
          <a:xfrm>
            <a:off x="3804005" y="992861"/>
            <a:ext cx="787400" cy="2598739"/>
            <a:chOff x="2472" y="346"/>
            <a:chExt cx="496" cy="1637"/>
          </a:xfrm>
        </p:grpSpPr>
        <p:sp>
          <p:nvSpPr>
            <p:cNvPr id="9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72" y="346"/>
              <a:ext cx="496" cy="1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72" y="348"/>
              <a:ext cx="496" cy="1637"/>
            </a:xfrm>
            <a:custGeom>
              <a:avLst/>
              <a:gdLst>
                <a:gd name="T0" fmla="*/ 496 w 496"/>
                <a:gd name="T1" fmla="*/ 487 h 1637"/>
                <a:gd name="T2" fmla="*/ 496 w 496"/>
                <a:gd name="T3" fmla="*/ 1141 h 1637"/>
                <a:gd name="T4" fmla="*/ 496 w 496"/>
                <a:gd name="T5" fmla="*/ 1637 h 1637"/>
                <a:gd name="T6" fmla="*/ 0 w 496"/>
                <a:gd name="T7" fmla="*/ 1637 h 1637"/>
                <a:gd name="T8" fmla="*/ 0 w 496"/>
                <a:gd name="T9" fmla="*/ 0 h 1637"/>
                <a:gd name="T10" fmla="*/ 496 w 496"/>
                <a:gd name="T11" fmla="*/ 48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637">
                  <a:moveTo>
                    <a:pt x="496" y="487"/>
                  </a:moveTo>
                  <a:lnTo>
                    <a:pt x="496" y="1141"/>
                  </a:lnTo>
                  <a:lnTo>
                    <a:pt x="496" y="1637"/>
                  </a:lnTo>
                  <a:lnTo>
                    <a:pt x="0" y="1637"/>
                  </a:lnTo>
                  <a:lnTo>
                    <a:pt x="0" y="0"/>
                  </a:lnTo>
                  <a:lnTo>
                    <a:pt x="496" y="48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66000">
                  <a:schemeClr val="bg1">
                    <a:alpha val="38000"/>
                    <a:lumMod val="97000"/>
                  </a:schemeClr>
                </a:gs>
                <a:gs pos="100000">
                  <a:srgbClr val="323031">
                    <a:lumMod val="68000"/>
                  </a:srgb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6"/>
          <p:cNvSpPr>
            <a:spLocks/>
          </p:cNvSpPr>
          <p:nvPr/>
        </p:nvSpPr>
        <p:spPr bwMode="auto">
          <a:xfrm rot="10800000">
            <a:off x="4522625" y="3545645"/>
            <a:ext cx="787400" cy="2598739"/>
          </a:xfrm>
          <a:custGeom>
            <a:avLst/>
            <a:gdLst>
              <a:gd name="T0" fmla="*/ 496 w 496"/>
              <a:gd name="T1" fmla="*/ 487 h 1637"/>
              <a:gd name="T2" fmla="*/ 496 w 496"/>
              <a:gd name="T3" fmla="*/ 1141 h 1637"/>
              <a:gd name="T4" fmla="*/ 496 w 496"/>
              <a:gd name="T5" fmla="*/ 1637 h 1637"/>
              <a:gd name="T6" fmla="*/ 0 w 496"/>
              <a:gd name="T7" fmla="*/ 1637 h 1637"/>
              <a:gd name="T8" fmla="*/ 0 w 496"/>
              <a:gd name="T9" fmla="*/ 0 h 1637"/>
              <a:gd name="T10" fmla="*/ 496 w 496"/>
              <a:gd name="T11" fmla="*/ 487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6" h="1637">
                <a:moveTo>
                  <a:pt x="496" y="487"/>
                </a:moveTo>
                <a:lnTo>
                  <a:pt x="496" y="1141"/>
                </a:lnTo>
                <a:lnTo>
                  <a:pt x="496" y="1637"/>
                </a:lnTo>
                <a:lnTo>
                  <a:pt x="0" y="1637"/>
                </a:lnTo>
                <a:lnTo>
                  <a:pt x="0" y="0"/>
                </a:lnTo>
                <a:lnTo>
                  <a:pt x="496" y="487"/>
                </a:lnTo>
                <a:close/>
              </a:path>
            </a:pathLst>
          </a:custGeom>
          <a:gradFill flip="none" rotWithShape="1">
            <a:gsLst>
              <a:gs pos="47000">
                <a:srgbClr val="FFFFFF">
                  <a:alpha val="2000"/>
                </a:srgbClr>
              </a:gs>
              <a:gs pos="71000">
                <a:schemeClr val="bg1">
                  <a:alpha val="0"/>
                </a:schemeClr>
              </a:gs>
              <a:gs pos="100000">
                <a:srgbClr val="323031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437" y="3553842"/>
            <a:ext cx="787400" cy="259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445706" y="5434073"/>
            <a:ext cx="3045654" cy="577432"/>
            <a:chOff x="2915600" y="5415375"/>
            <a:chExt cx="3045654" cy="577435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 rot="12837003">
              <a:off x="2986820" y="5415375"/>
              <a:ext cx="2713782" cy="530816"/>
            </a:xfrm>
            <a:custGeom>
              <a:avLst/>
              <a:gdLst>
                <a:gd name="T0" fmla="*/ 0 w 388"/>
                <a:gd name="T1" fmla="*/ 18 h 386"/>
                <a:gd name="T2" fmla="*/ 219 w 388"/>
                <a:gd name="T3" fmla="*/ 169 h 386"/>
                <a:gd name="T4" fmla="*/ 368 w 388"/>
                <a:gd name="T5" fmla="*/ 386 h 386"/>
                <a:gd name="T6" fmla="*/ 0 w 388"/>
                <a:gd name="T7" fmla="*/ 1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86">
                  <a:moveTo>
                    <a:pt x="0" y="18"/>
                  </a:moveTo>
                  <a:cubicBezTo>
                    <a:pt x="19" y="0"/>
                    <a:pt x="118" y="68"/>
                    <a:pt x="219" y="169"/>
                  </a:cubicBezTo>
                  <a:cubicBezTo>
                    <a:pt x="321" y="271"/>
                    <a:pt x="388" y="368"/>
                    <a:pt x="368" y="386"/>
                  </a:cubicBezTo>
                  <a:lnTo>
                    <a:pt x="0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9000"/>
                    <a:lumOff val="21000"/>
                  </a:schemeClr>
                </a:gs>
                <a:gs pos="53000">
                  <a:srgbClr val="8E8E8E">
                    <a:lumMod val="65000"/>
                    <a:lumOff val="35000"/>
                    <a:alpha val="4000"/>
                  </a:srgbClr>
                </a:gs>
                <a:gs pos="100000">
                  <a:srgbClr val="04040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 rot="12945229">
              <a:off x="2915600" y="5575626"/>
              <a:ext cx="3045654" cy="417184"/>
            </a:xfrm>
            <a:custGeom>
              <a:avLst/>
              <a:gdLst>
                <a:gd name="T0" fmla="*/ 12 w 380"/>
                <a:gd name="T1" fmla="*/ 0 h 366"/>
                <a:gd name="T2" fmla="*/ 175 w 380"/>
                <a:gd name="T3" fmla="*/ 202 h 366"/>
                <a:gd name="T4" fmla="*/ 377 w 380"/>
                <a:gd name="T5" fmla="*/ 366 h 366"/>
                <a:gd name="T6" fmla="*/ 380 w 380"/>
                <a:gd name="T7" fmla="*/ 365 h 366"/>
                <a:gd name="T8" fmla="*/ 12 w 380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366">
                  <a:moveTo>
                    <a:pt x="12" y="0"/>
                  </a:moveTo>
                  <a:cubicBezTo>
                    <a:pt x="0" y="11"/>
                    <a:pt x="73" y="101"/>
                    <a:pt x="175" y="202"/>
                  </a:cubicBezTo>
                  <a:cubicBezTo>
                    <a:pt x="270" y="296"/>
                    <a:pt x="356" y="366"/>
                    <a:pt x="377" y="366"/>
                  </a:cubicBezTo>
                  <a:cubicBezTo>
                    <a:pt x="378" y="366"/>
                    <a:pt x="379" y="366"/>
                    <a:pt x="380" y="36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0">
              <a:gsLst>
                <a:gs pos="100000">
                  <a:schemeClr val="bg1">
                    <a:alpha val="0"/>
                  </a:schemeClr>
                </a:gs>
                <a:gs pos="0">
                  <a:srgbClr val="414042">
                    <a:lumMod val="89000"/>
                    <a:alpha val="26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891407" y="3412885"/>
            <a:ext cx="2782119" cy="820739"/>
            <a:chOff x="6118068" y="3674854"/>
            <a:chExt cx="2782119" cy="820738"/>
          </a:xfrm>
        </p:grpSpPr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1450" y="3689605"/>
              <a:ext cx="2598737" cy="776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5" name="Group 5"/>
            <p:cNvGrpSpPr>
              <a:grpSpLocks noChangeAspect="1"/>
            </p:cNvGrpSpPr>
            <p:nvPr/>
          </p:nvGrpSpPr>
          <p:grpSpPr bwMode="auto">
            <a:xfrm rot="16200000">
              <a:off x="7093587" y="2699335"/>
              <a:ext cx="820738" cy="2771776"/>
              <a:chOff x="2472" y="346"/>
              <a:chExt cx="517" cy="1746"/>
            </a:xfrm>
          </p:grpSpPr>
          <p:sp>
            <p:nvSpPr>
              <p:cNvPr id="66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472" y="346"/>
                <a:ext cx="496" cy="1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493" y="455"/>
                <a:ext cx="496" cy="1637"/>
              </a:xfrm>
              <a:custGeom>
                <a:avLst/>
                <a:gdLst>
                  <a:gd name="T0" fmla="*/ 496 w 496"/>
                  <a:gd name="T1" fmla="*/ 487 h 1637"/>
                  <a:gd name="T2" fmla="*/ 496 w 496"/>
                  <a:gd name="T3" fmla="*/ 1141 h 1637"/>
                  <a:gd name="T4" fmla="*/ 496 w 496"/>
                  <a:gd name="T5" fmla="*/ 1637 h 1637"/>
                  <a:gd name="T6" fmla="*/ 0 w 496"/>
                  <a:gd name="T7" fmla="*/ 1637 h 1637"/>
                  <a:gd name="T8" fmla="*/ 0 w 496"/>
                  <a:gd name="T9" fmla="*/ 0 h 1637"/>
                  <a:gd name="T10" fmla="*/ 496 w 496"/>
                  <a:gd name="T11" fmla="*/ 487 h 1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6" h="1637">
                    <a:moveTo>
                      <a:pt x="496" y="487"/>
                    </a:moveTo>
                    <a:lnTo>
                      <a:pt x="496" y="1141"/>
                    </a:lnTo>
                    <a:lnTo>
                      <a:pt x="496" y="1637"/>
                    </a:lnTo>
                    <a:lnTo>
                      <a:pt x="0" y="1637"/>
                    </a:lnTo>
                    <a:lnTo>
                      <a:pt x="0" y="0"/>
                    </a:lnTo>
                    <a:lnTo>
                      <a:pt x="496" y="48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66000">
                    <a:schemeClr val="bg1">
                      <a:lumMod val="97000"/>
                      <a:alpha val="0"/>
                    </a:schemeClr>
                  </a:gs>
                  <a:gs pos="100000">
                    <a:srgbClr val="323031">
                      <a:lumMod val="68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652166" y="2679440"/>
            <a:ext cx="1878483" cy="1878485"/>
            <a:chOff x="6797972" y="2855353"/>
            <a:chExt cx="1878483" cy="1878485"/>
          </a:xfrm>
        </p:grpSpPr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6797972" y="2855353"/>
              <a:ext cx="1878483" cy="1878485"/>
            </a:xfrm>
            <a:custGeom>
              <a:avLst/>
              <a:gdLst>
                <a:gd name="T0" fmla="*/ 382 w 465"/>
                <a:gd name="T1" fmla="*/ 83 h 465"/>
                <a:gd name="T2" fmla="*/ 382 w 465"/>
                <a:gd name="T3" fmla="*/ 382 h 465"/>
                <a:gd name="T4" fmla="*/ 83 w 465"/>
                <a:gd name="T5" fmla="*/ 382 h 465"/>
                <a:gd name="T6" fmla="*/ 83 w 465"/>
                <a:gd name="T7" fmla="*/ 83 h 465"/>
                <a:gd name="T8" fmla="*/ 382 w 465"/>
                <a:gd name="T9" fmla="*/ 8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382" y="83"/>
                  </a:moveTo>
                  <a:cubicBezTo>
                    <a:pt x="465" y="166"/>
                    <a:pt x="465" y="300"/>
                    <a:pt x="382" y="382"/>
                  </a:cubicBezTo>
                  <a:cubicBezTo>
                    <a:pt x="299" y="465"/>
                    <a:pt x="165" y="465"/>
                    <a:pt x="83" y="382"/>
                  </a:cubicBezTo>
                  <a:cubicBezTo>
                    <a:pt x="0" y="300"/>
                    <a:pt x="0" y="166"/>
                    <a:pt x="83" y="83"/>
                  </a:cubicBezTo>
                  <a:cubicBezTo>
                    <a:pt x="165" y="0"/>
                    <a:pt x="299" y="0"/>
                    <a:pt x="382" y="8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0"/>
                    <a:lumOff val="100000"/>
                  </a:schemeClr>
                </a:gs>
                <a:gs pos="50000">
                  <a:srgbClr val="8E8E8E">
                    <a:lumMod val="50000"/>
                    <a:lumOff val="50000"/>
                  </a:srgbClr>
                </a:gs>
                <a:gs pos="0">
                  <a:srgbClr val="D2D4D5">
                    <a:lumMod val="79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4"/>
            <p:cNvSpPr>
              <a:spLocks/>
            </p:cNvSpPr>
            <p:nvPr/>
          </p:nvSpPr>
          <p:spPr bwMode="auto">
            <a:xfrm>
              <a:off x="6901037" y="2956731"/>
              <a:ext cx="1672351" cy="1675728"/>
            </a:xfrm>
            <a:custGeom>
              <a:avLst/>
              <a:gdLst>
                <a:gd name="T0" fmla="*/ 345 w 419"/>
                <a:gd name="T1" fmla="*/ 345 h 420"/>
                <a:gd name="T2" fmla="*/ 75 w 419"/>
                <a:gd name="T3" fmla="*/ 345 h 420"/>
                <a:gd name="T4" fmla="*/ 75 w 419"/>
                <a:gd name="T5" fmla="*/ 75 h 420"/>
                <a:gd name="T6" fmla="*/ 345 w 419"/>
                <a:gd name="T7" fmla="*/ 75 h 420"/>
                <a:gd name="T8" fmla="*/ 345 w 419"/>
                <a:gd name="T9" fmla="*/ 34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20">
                  <a:moveTo>
                    <a:pt x="345" y="345"/>
                  </a:moveTo>
                  <a:cubicBezTo>
                    <a:pt x="270" y="420"/>
                    <a:pt x="149" y="420"/>
                    <a:pt x="75" y="345"/>
                  </a:cubicBezTo>
                  <a:cubicBezTo>
                    <a:pt x="0" y="271"/>
                    <a:pt x="0" y="149"/>
                    <a:pt x="75" y="75"/>
                  </a:cubicBezTo>
                  <a:cubicBezTo>
                    <a:pt x="149" y="0"/>
                    <a:pt x="270" y="0"/>
                    <a:pt x="345" y="75"/>
                  </a:cubicBezTo>
                  <a:cubicBezTo>
                    <a:pt x="419" y="149"/>
                    <a:pt x="419" y="271"/>
                    <a:pt x="345" y="34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rgbClr val="8E8E8E">
                    <a:lumMod val="50000"/>
                    <a:lumOff val="50000"/>
                  </a:srgbClr>
                </a:gs>
                <a:gs pos="100000">
                  <a:srgbClr val="D2D4D5">
                    <a:lumMod val="79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46" y="3159071"/>
            <a:ext cx="1037558" cy="70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 rot="5400000">
            <a:off x="904921" y="3584255"/>
            <a:ext cx="3045655" cy="574256"/>
            <a:chOff x="2918778" y="5415380"/>
            <a:chExt cx="3045654" cy="574256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33" name="Freeform 17"/>
            <p:cNvSpPr>
              <a:spLocks/>
            </p:cNvSpPr>
            <p:nvPr/>
          </p:nvSpPr>
          <p:spPr bwMode="auto">
            <a:xfrm rot="12837003">
              <a:off x="2986820" y="5415380"/>
              <a:ext cx="2713782" cy="530816"/>
            </a:xfrm>
            <a:custGeom>
              <a:avLst/>
              <a:gdLst>
                <a:gd name="T0" fmla="*/ 0 w 388"/>
                <a:gd name="T1" fmla="*/ 18 h 386"/>
                <a:gd name="T2" fmla="*/ 219 w 388"/>
                <a:gd name="T3" fmla="*/ 169 h 386"/>
                <a:gd name="T4" fmla="*/ 368 w 388"/>
                <a:gd name="T5" fmla="*/ 386 h 386"/>
                <a:gd name="T6" fmla="*/ 0 w 388"/>
                <a:gd name="T7" fmla="*/ 1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86">
                  <a:moveTo>
                    <a:pt x="0" y="18"/>
                  </a:moveTo>
                  <a:cubicBezTo>
                    <a:pt x="19" y="0"/>
                    <a:pt x="118" y="68"/>
                    <a:pt x="219" y="169"/>
                  </a:cubicBezTo>
                  <a:cubicBezTo>
                    <a:pt x="321" y="271"/>
                    <a:pt x="388" y="368"/>
                    <a:pt x="368" y="386"/>
                  </a:cubicBezTo>
                  <a:lnTo>
                    <a:pt x="0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9000"/>
                    <a:lumOff val="21000"/>
                  </a:schemeClr>
                </a:gs>
                <a:gs pos="53000">
                  <a:srgbClr val="8E8E8E">
                    <a:lumMod val="65000"/>
                    <a:lumOff val="35000"/>
                    <a:alpha val="4000"/>
                  </a:srgbClr>
                </a:gs>
                <a:gs pos="100000">
                  <a:srgbClr val="04040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 rot="13089383">
              <a:off x="2918778" y="5572452"/>
              <a:ext cx="3045654" cy="417184"/>
            </a:xfrm>
            <a:custGeom>
              <a:avLst/>
              <a:gdLst>
                <a:gd name="T0" fmla="*/ 12 w 380"/>
                <a:gd name="T1" fmla="*/ 0 h 366"/>
                <a:gd name="T2" fmla="*/ 175 w 380"/>
                <a:gd name="T3" fmla="*/ 202 h 366"/>
                <a:gd name="T4" fmla="*/ 377 w 380"/>
                <a:gd name="T5" fmla="*/ 366 h 366"/>
                <a:gd name="T6" fmla="*/ 380 w 380"/>
                <a:gd name="T7" fmla="*/ 365 h 366"/>
                <a:gd name="T8" fmla="*/ 12 w 380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366">
                  <a:moveTo>
                    <a:pt x="12" y="0"/>
                  </a:moveTo>
                  <a:cubicBezTo>
                    <a:pt x="0" y="11"/>
                    <a:pt x="73" y="101"/>
                    <a:pt x="175" y="202"/>
                  </a:cubicBezTo>
                  <a:cubicBezTo>
                    <a:pt x="270" y="296"/>
                    <a:pt x="356" y="366"/>
                    <a:pt x="377" y="366"/>
                  </a:cubicBezTo>
                  <a:cubicBezTo>
                    <a:pt x="378" y="366"/>
                    <a:pt x="379" y="366"/>
                    <a:pt x="380" y="36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0">
              <a:gsLst>
                <a:gs pos="100000">
                  <a:schemeClr val="bg1">
                    <a:alpha val="0"/>
                  </a:schemeClr>
                </a:gs>
                <a:gs pos="0">
                  <a:srgbClr val="414042">
                    <a:lumMod val="89000"/>
                    <a:alpha val="26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0617584">
            <a:off x="2572606" y="1074864"/>
            <a:ext cx="3045654" cy="574256"/>
            <a:chOff x="2918778" y="5415380"/>
            <a:chExt cx="3045654" cy="574256"/>
          </a:xfrm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50" name="Freeform 17"/>
            <p:cNvSpPr>
              <a:spLocks/>
            </p:cNvSpPr>
            <p:nvPr/>
          </p:nvSpPr>
          <p:spPr bwMode="auto">
            <a:xfrm rot="12837003">
              <a:off x="2986820" y="5415380"/>
              <a:ext cx="2713782" cy="530816"/>
            </a:xfrm>
            <a:custGeom>
              <a:avLst/>
              <a:gdLst>
                <a:gd name="T0" fmla="*/ 0 w 388"/>
                <a:gd name="T1" fmla="*/ 18 h 386"/>
                <a:gd name="T2" fmla="*/ 219 w 388"/>
                <a:gd name="T3" fmla="*/ 169 h 386"/>
                <a:gd name="T4" fmla="*/ 368 w 388"/>
                <a:gd name="T5" fmla="*/ 386 h 386"/>
                <a:gd name="T6" fmla="*/ 0 w 388"/>
                <a:gd name="T7" fmla="*/ 1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86">
                  <a:moveTo>
                    <a:pt x="0" y="18"/>
                  </a:moveTo>
                  <a:cubicBezTo>
                    <a:pt x="19" y="0"/>
                    <a:pt x="118" y="68"/>
                    <a:pt x="219" y="169"/>
                  </a:cubicBezTo>
                  <a:cubicBezTo>
                    <a:pt x="321" y="271"/>
                    <a:pt x="388" y="368"/>
                    <a:pt x="368" y="386"/>
                  </a:cubicBezTo>
                  <a:lnTo>
                    <a:pt x="0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9000"/>
                    <a:lumOff val="21000"/>
                  </a:schemeClr>
                </a:gs>
                <a:gs pos="53000">
                  <a:srgbClr val="8E8E8E">
                    <a:lumMod val="65000"/>
                    <a:lumOff val="35000"/>
                    <a:alpha val="4000"/>
                  </a:srgbClr>
                </a:gs>
                <a:gs pos="100000">
                  <a:srgbClr val="04040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 rot="13089383">
              <a:off x="2918778" y="5572452"/>
              <a:ext cx="3045654" cy="417184"/>
            </a:xfrm>
            <a:custGeom>
              <a:avLst/>
              <a:gdLst>
                <a:gd name="T0" fmla="*/ 12 w 380"/>
                <a:gd name="T1" fmla="*/ 0 h 366"/>
                <a:gd name="T2" fmla="*/ 175 w 380"/>
                <a:gd name="T3" fmla="*/ 202 h 366"/>
                <a:gd name="T4" fmla="*/ 377 w 380"/>
                <a:gd name="T5" fmla="*/ 366 h 366"/>
                <a:gd name="T6" fmla="*/ 380 w 380"/>
                <a:gd name="T7" fmla="*/ 365 h 366"/>
                <a:gd name="T8" fmla="*/ 12 w 380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366">
                  <a:moveTo>
                    <a:pt x="12" y="0"/>
                  </a:moveTo>
                  <a:cubicBezTo>
                    <a:pt x="0" y="11"/>
                    <a:pt x="73" y="101"/>
                    <a:pt x="175" y="202"/>
                  </a:cubicBezTo>
                  <a:cubicBezTo>
                    <a:pt x="270" y="296"/>
                    <a:pt x="356" y="366"/>
                    <a:pt x="377" y="366"/>
                  </a:cubicBezTo>
                  <a:cubicBezTo>
                    <a:pt x="378" y="366"/>
                    <a:pt x="379" y="366"/>
                    <a:pt x="380" y="36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0">
              <a:gsLst>
                <a:gs pos="100000">
                  <a:schemeClr val="bg1">
                    <a:alpha val="0"/>
                  </a:schemeClr>
                </a:gs>
                <a:gs pos="0">
                  <a:srgbClr val="414042">
                    <a:lumMod val="89000"/>
                    <a:alpha val="26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rot="16200000">
            <a:off x="5286062" y="2821893"/>
            <a:ext cx="3045655" cy="607060"/>
            <a:chOff x="2957746" y="5415380"/>
            <a:chExt cx="3045654" cy="607060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 rot="12837003">
              <a:off x="2986820" y="5415380"/>
              <a:ext cx="2713782" cy="530816"/>
            </a:xfrm>
            <a:custGeom>
              <a:avLst/>
              <a:gdLst>
                <a:gd name="T0" fmla="*/ 0 w 388"/>
                <a:gd name="T1" fmla="*/ 18 h 386"/>
                <a:gd name="T2" fmla="*/ 219 w 388"/>
                <a:gd name="T3" fmla="*/ 169 h 386"/>
                <a:gd name="T4" fmla="*/ 368 w 388"/>
                <a:gd name="T5" fmla="*/ 386 h 386"/>
                <a:gd name="T6" fmla="*/ 0 w 388"/>
                <a:gd name="T7" fmla="*/ 18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386">
                  <a:moveTo>
                    <a:pt x="0" y="18"/>
                  </a:moveTo>
                  <a:cubicBezTo>
                    <a:pt x="19" y="0"/>
                    <a:pt x="118" y="68"/>
                    <a:pt x="219" y="169"/>
                  </a:cubicBezTo>
                  <a:cubicBezTo>
                    <a:pt x="321" y="271"/>
                    <a:pt x="388" y="368"/>
                    <a:pt x="368" y="386"/>
                  </a:cubicBezTo>
                  <a:lnTo>
                    <a:pt x="0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9000"/>
                    <a:lumOff val="21000"/>
                  </a:schemeClr>
                </a:gs>
                <a:gs pos="53000">
                  <a:srgbClr val="8E8E8E">
                    <a:lumMod val="65000"/>
                    <a:lumOff val="35000"/>
                    <a:alpha val="4000"/>
                  </a:srgbClr>
                </a:gs>
                <a:gs pos="100000">
                  <a:srgbClr val="040404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2"/>
            <p:cNvSpPr>
              <a:spLocks/>
            </p:cNvSpPr>
            <p:nvPr/>
          </p:nvSpPr>
          <p:spPr bwMode="auto">
            <a:xfrm rot="12945229">
              <a:off x="2957746" y="5605256"/>
              <a:ext cx="3045654" cy="417184"/>
            </a:xfrm>
            <a:custGeom>
              <a:avLst/>
              <a:gdLst>
                <a:gd name="T0" fmla="*/ 12 w 380"/>
                <a:gd name="T1" fmla="*/ 0 h 366"/>
                <a:gd name="T2" fmla="*/ 175 w 380"/>
                <a:gd name="T3" fmla="*/ 202 h 366"/>
                <a:gd name="T4" fmla="*/ 377 w 380"/>
                <a:gd name="T5" fmla="*/ 366 h 366"/>
                <a:gd name="T6" fmla="*/ 380 w 380"/>
                <a:gd name="T7" fmla="*/ 365 h 366"/>
                <a:gd name="T8" fmla="*/ 12 w 380"/>
                <a:gd name="T9" fmla="*/ 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366">
                  <a:moveTo>
                    <a:pt x="12" y="0"/>
                  </a:moveTo>
                  <a:cubicBezTo>
                    <a:pt x="0" y="11"/>
                    <a:pt x="73" y="101"/>
                    <a:pt x="175" y="202"/>
                  </a:cubicBezTo>
                  <a:cubicBezTo>
                    <a:pt x="270" y="296"/>
                    <a:pt x="356" y="366"/>
                    <a:pt x="377" y="366"/>
                  </a:cubicBezTo>
                  <a:cubicBezTo>
                    <a:pt x="378" y="366"/>
                    <a:pt x="379" y="366"/>
                    <a:pt x="380" y="36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adFill flip="none" rotWithShape="0">
              <a:gsLst>
                <a:gs pos="100000">
                  <a:schemeClr val="bg1">
                    <a:alpha val="0"/>
                  </a:schemeClr>
                </a:gs>
                <a:gs pos="0">
                  <a:srgbClr val="414042">
                    <a:lumMod val="89000"/>
                    <a:alpha val="26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801" y="3079461"/>
            <a:ext cx="218058" cy="21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108" y="5209933"/>
            <a:ext cx="218058" cy="21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71" y="3675745"/>
            <a:ext cx="218058" cy="21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76" y="1918329"/>
            <a:ext cx="218058" cy="21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804594">
            <a:off x="3724329" y="524121"/>
            <a:ext cx="1659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01  </a:t>
            </a:r>
          </a:p>
          <a:p>
            <a:pPr algn="ctr"/>
            <a:r>
              <a:rPr lang="en-US" altLang="zh-CN" sz="3200" dirty="0" smtClean="0"/>
              <a:t>STEP</a:t>
            </a:r>
            <a:endParaRPr lang="zh-CN" altLang="en-US" sz="3200" dirty="0"/>
          </a:p>
        </p:txBody>
      </p:sp>
      <p:sp>
        <p:nvSpPr>
          <p:cNvPr id="64" name="TextBox 63"/>
          <p:cNvSpPr txBox="1"/>
          <p:nvPr/>
        </p:nvSpPr>
        <p:spPr>
          <a:xfrm rot="18978859">
            <a:off x="895440" y="2908065"/>
            <a:ext cx="1659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04  </a:t>
            </a:r>
          </a:p>
          <a:p>
            <a:pPr algn="ctr"/>
            <a:r>
              <a:rPr lang="en-US" altLang="zh-CN" sz="3200" dirty="0" smtClean="0"/>
              <a:t>STEP</a:t>
            </a:r>
            <a:endParaRPr lang="zh-CN" altLang="en-US" sz="3200" dirty="0"/>
          </a:p>
        </p:txBody>
      </p:sp>
      <p:sp>
        <p:nvSpPr>
          <p:cNvPr id="68" name="TextBox 67"/>
          <p:cNvSpPr txBox="1"/>
          <p:nvPr/>
        </p:nvSpPr>
        <p:spPr>
          <a:xfrm rot="18854351">
            <a:off x="6560076" y="2897692"/>
            <a:ext cx="1659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02  </a:t>
            </a:r>
          </a:p>
          <a:p>
            <a:pPr algn="ctr"/>
            <a:r>
              <a:rPr lang="en-US" altLang="zh-CN" sz="3200" dirty="0" smtClean="0"/>
              <a:t>STEP</a:t>
            </a:r>
            <a:endParaRPr lang="zh-CN" altLang="en-US" sz="3200" dirty="0"/>
          </a:p>
        </p:txBody>
      </p:sp>
      <p:sp>
        <p:nvSpPr>
          <p:cNvPr id="69" name="TextBox 68"/>
          <p:cNvSpPr txBox="1"/>
          <p:nvPr/>
        </p:nvSpPr>
        <p:spPr>
          <a:xfrm rot="2787991">
            <a:off x="3599278" y="5496606"/>
            <a:ext cx="16597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03  </a:t>
            </a:r>
          </a:p>
          <a:p>
            <a:pPr algn="ctr"/>
            <a:r>
              <a:rPr lang="en-US" altLang="zh-CN" sz="3200" dirty="0" smtClean="0"/>
              <a:t>STEP</a:t>
            </a:r>
            <a:endParaRPr lang="zh-CN" altLang="en-US" sz="3200" dirty="0"/>
          </a:p>
        </p:txBody>
      </p:sp>
      <p:pic>
        <p:nvPicPr>
          <p:cNvPr id="70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99314" y="73325"/>
            <a:ext cx="2752684" cy="105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7932815" y="76566"/>
            <a:ext cx="1099694" cy="106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62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</TotalTime>
  <Words>8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微软用户</cp:lastModifiedBy>
  <cp:revision>71</cp:revision>
  <dcterms:created xsi:type="dcterms:W3CDTF">2013-11-11T14:32:32Z</dcterms:created>
  <dcterms:modified xsi:type="dcterms:W3CDTF">2013-11-29T09:16:36Z</dcterms:modified>
</cp:coreProperties>
</file>