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3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A9B4"/>
    <a:srgbClr val="F16F4D"/>
    <a:srgbClr val="C4D7DD"/>
    <a:srgbClr val="2899C6"/>
    <a:srgbClr val="19607D"/>
    <a:srgbClr val="60BADF"/>
    <a:srgbClr val="7F5C02"/>
    <a:srgbClr val="A88102"/>
    <a:srgbClr val="3F4517"/>
    <a:srgbClr val="5C63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698" autoAdjust="0"/>
  </p:normalViewPr>
  <p:slideViewPr>
    <p:cSldViewPr showGuides="1">
      <p:cViewPr varScale="1">
        <p:scale>
          <a:sx n="83" d="100"/>
          <a:sy n="83" d="100"/>
        </p:scale>
        <p:origin x="118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299607-0F35-4F6D-ADCA-67F4E7E317E1}" type="datetimeFigureOut">
              <a:rPr lang="zh-CN" altLang="en-US" smtClean="0"/>
              <a:t>2013/12/5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B76E41-B0B3-468A-9AC2-717E1F0246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73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D1CF9-9D4F-4B82-9155-E817165CBEAC}" type="datetimeFigureOut">
              <a:rPr lang="zh-CN" altLang="en-US" smtClean="0"/>
              <a:t>2013/12/5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3B005-3C3A-4BAA-8D3D-6CD42516FA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83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D1CF9-9D4F-4B82-9155-E817165CBEAC}" type="datetimeFigureOut">
              <a:rPr lang="zh-CN" altLang="en-US" smtClean="0"/>
              <a:t>2013/12/5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3B005-3C3A-4BAA-8D3D-6CD42516FA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408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D1CF9-9D4F-4B82-9155-E817165CBEAC}" type="datetimeFigureOut">
              <a:rPr lang="zh-CN" altLang="en-US" smtClean="0"/>
              <a:t>2013/12/5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3B005-3C3A-4BAA-8D3D-6CD42516FA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02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D1CF9-9D4F-4B82-9155-E817165CBEAC}" type="datetimeFigureOut">
              <a:rPr lang="zh-CN" altLang="en-US" smtClean="0"/>
              <a:t>2013/12/5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3B005-3C3A-4BAA-8D3D-6CD42516FA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387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D1CF9-9D4F-4B82-9155-E817165CBEAC}" type="datetimeFigureOut">
              <a:rPr lang="zh-CN" altLang="en-US" smtClean="0"/>
              <a:t>2013/12/5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3B005-3C3A-4BAA-8D3D-6CD42516FA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6927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D1CF9-9D4F-4B82-9155-E817165CBEAC}" type="datetimeFigureOut">
              <a:rPr lang="zh-CN" altLang="en-US" smtClean="0"/>
              <a:t>2013/12/5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3B005-3C3A-4BAA-8D3D-6CD42516FA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6838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D1CF9-9D4F-4B82-9155-E817165CBEAC}" type="datetimeFigureOut">
              <a:rPr lang="zh-CN" altLang="en-US" smtClean="0"/>
              <a:t>2013/12/5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3B005-3C3A-4BAA-8D3D-6CD42516FA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7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D1CF9-9D4F-4B82-9155-E817165CBEAC}" type="datetimeFigureOut">
              <a:rPr lang="zh-CN" altLang="en-US" smtClean="0"/>
              <a:t>2013/12/5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3B005-3C3A-4BAA-8D3D-6CD42516FA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155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D1CF9-9D4F-4B82-9155-E817165CBEAC}" type="datetimeFigureOut">
              <a:rPr lang="zh-CN" altLang="en-US" smtClean="0"/>
              <a:t>2013/12/5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3B005-3C3A-4BAA-8D3D-6CD42516FA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7969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D1CF9-9D4F-4B82-9155-E817165CBEAC}" type="datetimeFigureOut">
              <a:rPr lang="zh-CN" altLang="en-US" smtClean="0"/>
              <a:t>2013/12/5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3B005-3C3A-4BAA-8D3D-6CD42516FA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069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D1CF9-9D4F-4B82-9155-E817165CBEAC}" type="datetimeFigureOut">
              <a:rPr lang="zh-CN" altLang="en-US" smtClean="0"/>
              <a:t>2013/12/5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3B005-3C3A-4BAA-8D3D-6CD42516FA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238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2D1CF9-9D4F-4B82-9155-E817165CBEAC}" type="datetimeFigureOut">
              <a:rPr lang="zh-CN" altLang="en-US" smtClean="0"/>
              <a:t>2013/12/5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93B005-3C3A-4BAA-8D3D-6CD42516FA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611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100000">
              <a:schemeClr val="bg1">
                <a:lumMod val="7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24"/>
          <p:cNvGrpSpPr>
            <a:grpSpLocks/>
          </p:cNvGrpSpPr>
          <p:nvPr/>
        </p:nvGrpSpPr>
        <p:grpSpPr bwMode="auto">
          <a:xfrm>
            <a:off x="0" y="165100"/>
            <a:ext cx="9163050" cy="667525"/>
            <a:chOff x="0" y="164535"/>
            <a:chExt cx="9163025" cy="668767"/>
          </a:xfrm>
        </p:grpSpPr>
        <p:grpSp>
          <p:nvGrpSpPr>
            <p:cNvPr id="80" name="组合 9"/>
            <p:cNvGrpSpPr>
              <a:grpSpLocks/>
            </p:cNvGrpSpPr>
            <p:nvPr/>
          </p:nvGrpSpPr>
          <p:grpSpPr bwMode="auto">
            <a:xfrm flipH="1">
              <a:off x="9060600" y="242094"/>
              <a:ext cx="102425" cy="564356"/>
              <a:chOff x="7668348" y="242094"/>
              <a:chExt cx="98744" cy="564356"/>
            </a:xfrm>
          </p:grpSpPr>
          <p:sp>
            <p:nvSpPr>
              <p:cNvPr id="87" name="矩形 86"/>
              <p:cNvSpPr/>
              <p:nvPr/>
            </p:nvSpPr>
            <p:spPr>
              <a:xfrm>
                <a:off x="7668348" y="242468"/>
                <a:ext cx="62748" cy="564610"/>
              </a:xfrm>
              <a:prstGeom prst="rect">
                <a:avLst/>
              </a:prstGeom>
              <a:solidFill>
                <a:srgbClr val="A528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88" name="直接连接符 87"/>
              <p:cNvCxnSpPr/>
              <p:nvPr/>
            </p:nvCxnSpPr>
            <p:spPr>
              <a:xfrm>
                <a:off x="7767827" y="242468"/>
                <a:ext cx="0" cy="564610"/>
              </a:xfrm>
              <a:prstGeom prst="line">
                <a:avLst/>
              </a:prstGeom>
              <a:ln w="285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1" name="组合 5"/>
            <p:cNvGrpSpPr>
              <a:grpSpLocks/>
            </p:cNvGrpSpPr>
            <p:nvPr/>
          </p:nvGrpSpPr>
          <p:grpSpPr bwMode="auto">
            <a:xfrm>
              <a:off x="458019" y="164535"/>
              <a:ext cx="3394513" cy="668767"/>
              <a:chOff x="458019" y="164535"/>
              <a:chExt cx="3394513" cy="668767"/>
            </a:xfrm>
          </p:grpSpPr>
          <p:sp>
            <p:nvSpPr>
              <p:cNvPr id="85" name="TextBox 18"/>
              <p:cNvSpPr txBox="1">
                <a:spLocks noChangeArrowheads="1"/>
              </p:cNvSpPr>
              <p:nvPr/>
            </p:nvSpPr>
            <p:spPr bwMode="auto">
              <a:xfrm>
                <a:off x="458019" y="164535"/>
                <a:ext cx="2787679" cy="462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dirty="0" smtClean="0">
                    <a:solidFill>
                      <a:srgbClr val="C00000"/>
                    </a:solidFill>
                    <a:latin typeface="Bebas" pitchFamily="2" charset="0"/>
                    <a:cs typeface="Arial" charset="0"/>
                  </a:rPr>
                  <a:t>PPT chart academy</a:t>
                </a:r>
                <a:endParaRPr lang="zh-CN" altLang="en-US" sz="2400" dirty="0">
                  <a:solidFill>
                    <a:srgbClr val="C00000"/>
                  </a:solidFill>
                  <a:latin typeface="Bebas" pitchFamily="2" charset="0"/>
                  <a:cs typeface="Arial" charset="0"/>
                </a:endParaRPr>
              </a:p>
            </p:txBody>
          </p:sp>
          <p:sp>
            <p:nvSpPr>
              <p:cNvPr id="86" name="TextBox 85"/>
              <p:cNvSpPr txBox="1"/>
              <p:nvPr/>
            </p:nvSpPr>
            <p:spPr>
              <a:xfrm>
                <a:off x="471487" y="555787"/>
                <a:ext cx="3381045" cy="27751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z="12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造字工房悦黑体验版常规体" pitchFamily="50" charset="-122"/>
                    <a:ea typeface="造字工房悦黑体验版常规体" pitchFamily="50" charset="-122"/>
                    <a:cs typeface="Microsoft Himalaya" pitchFamily="2" charset="0"/>
                  </a:rPr>
                  <a:t>PPT</a:t>
                </a:r>
                <a:r>
                  <a:rPr lang="zh-CN" altLang="en-US" sz="12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造字工房悦黑体验版常规体" pitchFamily="50" charset="-122"/>
                    <a:ea typeface="造字工房悦黑体验版常规体" pitchFamily="50" charset="-122"/>
                    <a:cs typeface="Microsoft Himalaya" pitchFamily="2" charset="0"/>
                  </a:rPr>
                  <a:t>图表研究院基础教程</a:t>
                </a:r>
                <a:r>
                  <a:rPr lang="en-US" altLang="zh-CN" sz="12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造字工房悦黑体验版常规体" pitchFamily="50" charset="-122"/>
                    <a:ea typeface="造字工房悦黑体验版常规体" pitchFamily="50" charset="-122"/>
                    <a:cs typeface="Microsoft Himalaya" pitchFamily="2" charset="0"/>
                  </a:rPr>
                  <a:t>-</a:t>
                </a:r>
                <a:r>
                  <a:rPr lang="zh-CN" altLang="en-US" sz="12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造字工房悦黑体验版常规体" pitchFamily="50" charset="-122"/>
                    <a:ea typeface="造字工房悦黑体验版常规体" pitchFamily="50" charset="-122"/>
                    <a:cs typeface="Microsoft Himalaya" pitchFamily="2" charset="0"/>
                  </a:rPr>
                  <a:t>纯色矢量图表的</a:t>
                </a:r>
                <a:r>
                  <a:rPr lang="en-US" altLang="zh-CN" sz="12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造字工房悦黑体验版常规体" pitchFamily="50" charset="-122"/>
                    <a:ea typeface="造字工房悦黑体验版常规体" pitchFamily="50" charset="-122"/>
                    <a:cs typeface="Microsoft Himalaya" pitchFamily="2" charset="0"/>
                  </a:rPr>
                  <a:t>PPT</a:t>
                </a:r>
                <a:r>
                  <a:rPr lang="zh-CN" altLang="en-US" sz="12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造字工房悦黑体验版常规体" pitchFamily="50" charset="-122"/>
                    <a:ea typeface="造字工房悦黑体验版常规体" pitchFamily="50" charset="-122"/>
                    <a:cs typeface="Microsoft Himalaya" pitchFamily="2" charset="0"/>
                  </a:rPr>
                  <a:t>化</a:t>
                </a:r>
              </a:p>
            </p:txBody>
          </p:sp>
        </p:grpSp>
        <p:grpSp>
          <p:nvGrpSpPr>
            <p:cNvPr id="82" name="组合 3"/>
            <p:cNvGrpSpPr>
              <a:grpSpLocks/>
            </p:cNvGrpSpPr>
            <p:nvPr/>
          </p:nvGrpSpPr>
          <p:grpSpPr bwMode="auto">
            <a:xfrm>
              <a:off x="0" y="242094"/>
              <a:ext cx="480244" cy="564356"/>
              <a:chOff x="0" y="242094"/>
              <a:chExt cx="480244" cy="564356"/>
            </a:xfrm>
          </p:grpSpPr>
          <p:sp>
            <p:nvSpPr>
              <p:cNvPr id="83" name="矩形 82"/>
              <p:cNvSpPr/>
              <p:nvPr/>
            </p:nvSpPr>
            <p:spPr>
              <a:xfrm>
                <a:off x="0" y="242468"/>
                <a:ext cx="425449" cy="564610"/>
              </a:xfrm>
              <a:prstGeom prst="rect">
                <a:avLst/>
              </a:prstGeom>
              <a:solidFill>
                <a:srgbClr val="A528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84" name="直接连接符 83"/>
              <p:cNvCxnSpPr/>
              <p:nvPr/>
            </p:nvCxnSpPr>
            <p:spPr>
              <a:xfrm>
                <a:off x="481012" y="242468"/>
                <a:ext cx="0" cy="564610"/>
              </a:xfrm>
              <a:prstGeom prst="line">
                <a:avLst/>
              </a:prstGeom>
              <a:ln w="285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9" name="组合 15"/>
          <p:cNvGrpSpPr>
            <a:grpSpLocks/>
          </p:cNvGrpSpPr>
          <p:nvPr/>
        </p:nvGrpSpPr>
        <p:grpSpPr bwMode="auto">
          <a:xfrm>
            <a:off x="-9454" y="6480175"/>
            <a:ext cx="9163050" cy="377825"/>
            <a:chOff x="0" y="4681728"/>
            <a:chExt cx="9163025" cy="377952"/>
          </a:xfrm>
        </p:grpSpPr>
        <p:sp>
          <p:nvSpPr>
            <p:cNvPr id="90" name="矩形 89"/>
            <p:cNvSpPr/>
            <p:nvPr/>
          </p:nvSpPr>
          <p:spPr>
            <a:xfrm>
              <a:off x="0" y="4681728"/>
              <a:ext cx="9163025" cy="37795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>
              <a:off x="8785201" y="4681728"/>
              <a:ext cx="377824" cy="377952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0" y="4681728"/>
              <a:ext cx="377824" cy="377952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3" name="等腰三角形 92"/>
            <p:cNvSpPr/>
            <p:nvPr/>
          </p:nvSpPr>
          <p:spPr>
            <a:xfrm rot="5400000">
              <a:off x="8910592" y="4815142"/>
              <a:ext cx="127043" cy="1111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4" name="等腰三角形 93"/>
            <p:cNvSpPr/>
            <p:nvPr/>
          </p:nvSpPr>
          <p:spPr>
            <a:xfrm rot="16200000">
              <a:off x="125391" y="4815142"/>
              <a:ext cx="127043" cy="1111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5" name="TextBox 16"/>
          <p:cNvSpPr txBox="1">
            <a:spLocks noChangeArrowheads="1"/>
          </p:cNvSpPr>
          <p:nvPr/>
        </p:nvSpPr>
        <p:spPr bwMode="auto">
          <a:xfrm>
            <a:off x="3972305" y="6538913"/>
            <a:ext cx="1235075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100">
                <a:solidFill>
                  <a:prstClr val="white"/>
                </a:solidFill>
                <a:latin typeface="Bebas" pitchFamily="2" charset="0"/>
                <a:cs typeface="Arial" charset="0"/>
              </a:rPr>
              <a:t>www.rapidppt.com</a:t>
            </a:r>
            <a:endParaRPr lang="zh-CN" altLang="en-US" sz="1100">
              <a:solidFill>
                <a:prstClr val="white"/>
              </a:solidFill>
              <a:latin typeface="Bebas" pitchFamily="2" charset="0"/>
              <a:cs typeface="Arial" charset="0"/>
            </a:endParaRPr>
          </a:p>
        </p:txBody>
      </p:sp>
      <p:sp>
        <p:nvSpPr>
          <p:cNvPr id="38" name="Freeform 27"/>
          <p:cNvSpPr>
            <a:spLocks/>
          </p:cNvSpPr>
          <p:nvPr/>
        </p:nvSpPr>
        <p:spPr bwMode="auto">
          <a:xfrm>
            <a:off x="-1990725" y="1882775"/>
            <a:ext cx="14288" cy="26987"/>
          </a:xfrm>
          <a:custGeom>
            <a:avLst/>
            <a:gdLst>
              <a:gd name="T0" fmla="*/ 10 w 10"/>
              <a:gd name="T1" fmla="*/ 0 h 18"/>
              <a:gd name="T2" fmla="*/ 0 w 10"/>
              <a:gd name="T3" fmla="*/ 18 h 18"/>
              <a:gd name="T4" fmla="*/ 10 w 10"/>
              <a:gd name="T5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" h="18">
                <a:moveTo>
                  <a:pt x="10" y="0"/>
                </a:moveTo>
                <a:cubicBezTo>
                  <a:pt x="7" y="6"/>
                  <a:pt x="4" y="12"/>
                  <a:pt x="0" y="18"/>
                </a:cubicBezTo>
                <a:cubicBezTo>
                  <a:pt x="10" y="0"/>
                  <a:pt x="10" y="0"/>
                  <a:pt x="10" y="0"/>
                </a:cubicBezTo>
              </a:path>
            </a:pathLst>
          </a:custGeom>
          <a:solidFill>
            <a:srgbClr val="4D3E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8"/>
          <p:cNvSpPr>
            <a:spLocks/>
          </p:cNvSpPr>
          <p:nvPr/>
        </p:nvSpPr>
        <p:spPr bwMode="auto">
          <a:xfrm>
            <a:off x="-2020888" y="1952625"/>
            <a:ext cx="6350" cy="12700"/>
          </a:xfrm>
          <a:custGeom>
            <a:avLst/>
            <a:gdLst>
              <a:gd name="T0" fmla="*/ 4 w 4"/>
              <a:gd name="T1" fmla="*/ 0 h 8"/>
              <a:gd name="T2" fmla="*/ 0 w 4"/>
              <a:gd name="T3" fmla="*/ 8 h 8"/>
              <a:gd name="T4" fmla="*/ 2 w 4"/>
              <a:gd name="T5" fmla="*/ 4 h 8"/>
              <a:gd name="T6" fmla="*/ 4 w 4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8">
                <a:moveTo>
                  <a:pt x="4" y="0"/>
                </a:moveTo>
                <a:cubicBezTo>
                  <a:pt x="0" y="8"/>
                  <a:pt x="0" y="8"/>
                  <a:pt x="0" y="8"/>
                </a:cubicBezTo>
                <a:cubicBezTo>
                  <a:pt x="0" y="7"/>
                  <a:pt x="1" y="5"/>
                  <a:pt x="2" y="4"/>
                </a:cubicBezTo>
                <a:cubicBezTo>
                  <a:pt x="3" y="3"/>
                  <a:pt x="3" y="1"/>
                  <a:pt x="4" y="0"/>
                </a:cubicBezTo>
                <a:close/>
              </a:path>
            </a:pathLst>
          </a:custGeom>
          <a:solidFill>
            <a:srgbClr val="FFF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29"/>
          <p:cNvSpPr>
            <a:spLocks/>
          </p:cNvSpPr>
          <p:nvPr/>
        </p:nvSpPr>
        <p:spPr bwMode="auto">
          <a:xfrm>
            <a:off x="-1835150" y="1601788"/>
            <a:ext cx="15875" cy="26987"/>
          </a:xfrm>
          <a:custGeom>
            <a:avLst/>
            <a:gdLst>
              <a:gd name="T0" fmla="*/ 10 w 10"/>
              <a:gd name="T1" fmla="*/ 0 h 18"/>
              <a:gd name="T2" fmla="*/ 0 w 10"/>
              <a:gd name="T3" fmla="*/ 18 h 18"/>
              <a:gd name="T4" fmla="*/ 10 w 10"/>
              <a:gd name="T5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" h="18">
                <a:moveTo>
                  <a:pt x="10" y="0"/>
                </a:moveTo>
                <a:cubicBezTo>
                  <a:pt x="7" y="6"/>
                  <a:pt x="4" y="12"/>
                  <a:pt x="0" y="18"/>
                </a:cubicBezTo>
                <a:lnTo>
                  <a:pt x="10" y="0"/>
                </a:lnTo>
                <a:close/>
              </a:path>
            </a:pathLst>
          </a:custGeom>
          <a:solidFill>
            <a:srgbClr val="FFF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TextBox 48"/>
          <p:cNvSpPr txBox="1"/>
          <p:nvPr/>
        </p:nvSpPr>
        <p:spPr>
          <a:xfrm>
            <a:off x="7063004" y="36807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并列关系图表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66876" y="1384834"/>
            <a:ext cx="1859154" cy="1915924"/>
            <a:chOff x="2566876" y="1384834"/>
            <a:chExt cx="1859154" cy="1915924"/>
          </a:xfrm>
        </p:grpSpPr>
        <p:sp>
          <p:nvSpPr>
            <p:cNvPr id="99" name="泪滴形 98"/>
            <p:cNvSpPr/>
            <p:nvPr/>
          </p:nvSpPr>
          <p:spPr>
            <a:xfrm flipV="1">
              <a:off x="2566876" y="1384834"/>
              <a:ext cx="1800200" cy="1800200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  <a:effectLst>
              <a:outerShdw blurRad="114300" dist="38100" dir="2700000" sx="101000" sy="101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2" name="组合 61"/>
            <p:cNvGrpSpPr/>
            <p:nvPr/>
          </p:nvGrpSpPr>
          <p:grpSpPr>
            <a:xfrm flipV="1">
              <a:off x="2566877" y="1391988"/>
              <a:ext cx="1859153" cy="1908770"/>
              <a:chOff x="951763" y="2960390"/>
              <a:chExt cx="1859153" cy="1908770"/>
            </a:xfrm>
          </p:grpSpPr>
          <p:sp>
            <p:nvSpPr>
              <p:cNvPr id="63" name="泪滴形 62"/>
              <p:cNvSpPr/>
              <p:nvPr/>
            </p:nvSpPr>
            <p:spPr>
              <a:xfrm>
                <a:off x="951763" y="3068960"/>
                <a:ext cx="1800200" cy="1800200"/>
              </a:xfrm>
              <a:prstGeom prst="teardrop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127000">
                  <a:prstClr val="black">
                    <a:alpha val="4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1065350" y="3182547"/>
                <a:ext cx="1573025" cy="1573025"/>
              </a:xfrm>
              <a:prstGeom prst="ellipse">
                <a:avLst/>
              </a:prstGeom>
              <a:solidFill>
                <a:srgbClr val="FFD35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5" name="饼形 64"/>
              <p:cNvSpPr/>
              <p:nvPr/>
            </p:nvSpPr>
            <p:spPr>
              <a:xfrm>
                <a:off x="1167786" y="3284983"/>
                <a:ext cx="1368152" cy="1368152"/>
              </a:xfrm>
              <a:prstGeom prst="pi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等腰三角形 4"/>
              <p:cNvSpPr/>
              <p:nvPr/>
            </p:nvSpPr>
            <p:spPr>
              <a:xfrm rot="2793507">
                <a:off x="2349409" y="3031232"/>
                <a:ext cx="486906" cy="392261"/>
              </a:xfrm>
              <a:custGeom>
                <a:avLst/>
                <a:gdLst>
                  <a:gd name="connsiteX0" fmla="*/ 0 w 432048"/>
                  <a:gd name="connsiteY0" fmla="*/ 305902 h 305902"/>
                  <a:gd name="connsiteX1" fmla="*/ 216024 w 432048"/>
                  <a:gd name="connsiteY1" fmla="*/ 0 h 305902"/>
                  <a:gd name="connsiteX2" fmla="*/ 432048 w 432048"/>
                  <a:gd name="connsiteY2" fmla="*/ 305902 h 305902"/>
                  <a:gd name="connsiteX3" fmla="*/ 0 w 432048"/>
                  <a:gd name="connsiteY3" fmla="*/ 305902 h 305902"/>
                  <a:gd name="connsiteX0" fmla="*/ 0 w 432048"/>
                  <a:gd name="connsiteY0" fmla="*/ 305902 h 305902"/>
                  <a:gd name="connsiteX1" fmla="*/ 216024 w 432048"/>
                  <a:gd name="connsiteY1" fmla="*/ 0 h 305902"/>
                  <a:gd name="connsiteX2" fmla="*/ 432048 w 432048"/>
                  <a:gd name="connsiteY2" fmla="*/ 305902 h 305902"/>
                  <a:gd name="connsiteX3" fmla="*/ 0 w 432048"/>
                  <a:gd name="connsiteY3" fmla="*/ 305902 h 305902"/>
                  <a:gd name="connsiteX0" fmla="*/ 0 w 432048"/>
                  <a:gd name="connsiteY0" fmla="*/ 305902 h 305902"/>
                  <a:gd name="connsiteX1" fmla="*/ 216024 w 432048"/>
                  <a:gd name="connsiteY1" fmla="*/ 0 h 305902"/>
                  <a:gd name="connsiteX2" fmla="*/ 432048 w 432048"/>
                  <a:gd name="connsiteY2" fmla="*/ 305902 h 305902"/>
                  <a:gd name="connsiteX3" fmla="*/ 0 w 432048"/>
                  <a:gd name="connsiteY3" fmla="*/ 305902 h 305902"/>
                  <a:gd name="connsiteX0" fmla="*/ 0 w 432048"/>
                  <a:gd name="connsiteY0" fmla="*/ 305902 h 305902"/>
                  <a:gd name="connsiteX1" fmla="*/ 216024 w 432048"/>
                  <a:gd name="connsiteY1" fmla="*/ 0 h 305902"/>
                  <a:gd name="connsiteX2" fmla="*/ 432048 w 432048"/>
                  <a:gd name="connsiteY2" fmla="*/ 305902 h 305902"/>
                  <a:gd name="connsiteX3" fmla="*/ 0 w 432048"/>
                  <a:gd name="connsiteY3" fmla="*/ 305902 h 305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2048" h="305902">
                    <a:moveTo>
                      <a:pt x="0" y="305902"/>
                    </a:moveTo>
                    <a:cubicBezTo>
                      <a:pt x="72008" y="203935"/>
                      <a:pt x="45693" y="145616"/>
                      <a:pt x="216024" y="0"/>
                    </a:cubicBezTo>
                    <a:cubicBezTo>
                      <a:pt x="371036" y="140684"/>
                      <a:pt x="360040" y="203935"/>
                      <a:pt x="432048" y="305902"/>
                    </a:cubicBezTo>
                    <a:lnTo>
                      <a:pt x="0" y="30590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等腰三角形 4"/>
              <p:cNvSpPr/>
              <p:nvPr/>
            </p:nvSpPr>
            <p:spPr>
              <a:xfrm rot="2793507">
                <a:off x="2371333" y="3007712"/>
                <a:ext cx="486906" cy="392261"/>
              </a:xfrm>
              <a:custGeom>
                <a:avLst/>
                <a:gdLst>
                  <a:gd name="connsiteX0" fmla="*/ 0 w 432048"/>
                  <a:gd name="connsiteY0" fmla="*/ 305902 h 305902"/>
                  <a:gd name="connsiteX1" fmla="*/ 216024 w 432048"/>
                  <a:gd name="connsiteY1" fmla="*/ 0 h 305902"/>
                  <a:gd name="connsiteX2" fmla="*/ 432048 w 432048"/>
                  <a:gd name="connsiteY2" fmla="*/ 305902 h 305902"/>
                  <a:gd name="connsiteX3" fmla="*/ 0 w 432048"/>
                  <a:gd name="connsiteY3" fmla="*/ 305902 h 305902"/>
                  <a:gd name="connsiteX0" fmla="*/ 0 w 432048"/>
                  <a:gd name="connsiteY0" fmla="*/ 305902 h 305902"/>
                  <a:gd name="connsiteX1" fmla="*/ 216024 w 432048"/>
                  <a:gd name="connsiteY1" fmla="*/ 0 h 305902"/>
                  <a:gd name="connsiteX2" fmla="*/ 432048 w 432048"/>
                  <a:gd name="connsiteY2" fmla="*/ 305902 h 305902"/>
                  <a:gd name="connsiteX3" fmla="*/ 0 w 432048"/>
                  <a:gd name="connsiteY3" fmla="*/ 305902 h 305902"/>
                  <a:gd name="connsiteX0" fmla="*/ 0 w 432048"/>
                  <a:gd name="connsiteY0" fmla="*/ 305902 h 305902"/>
                  <a:gd name="connsiteX1" fmla="*/ 216024 w 432048"/>
                  <a:gd name="connsiteY1" fmla="*/ 0 h 305902"/>
                  <a:gd name="connsiteX2" fmla="*/ 432048 w 432048"/>
                  <a:gd name="connsiteY2" fmla="*/ 305902 h 305902"/>
                  <a:gd name="connsiteX3" fmla="*/ 0 w 432048"/>
                  <a:gd name="connsiteY3" fmla="*/ 305902 h 305902"/>
                  <a:gd name="connsiteX0" fmla="*/ 0 w 432048"/>
                  <a:gd name="connsiteY0" fmla="*/ 305902 h 305902"/>
                  <a:gd name="connsiteX1" fmla="*/ 216024 w 432048"/>
                  <a:gd name="connsiteY1" fmla="*/ 0 h 305902"/>
                  <a:gd name="connsiteX2" fmla="*/ 432048 w 432048"/>
                  <a:gd name="connsiteY2" fmla="*/ 305902 h 305902"/>
                  <a:gd name="connsiteX3" fmla="*/ 0 w 432048"/>
                  <a:gd name="connsiteY3" fmla="*/ 305902 h 305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2048" h="305902">
                    <a:moveTo>
                      <a:pt x="0" y="305902"/>
                    </a:moveTo>
                    <a:cubicBezTo>
                      <a:pt x="72008" y="203935"/>
                      <a:pt x="45693" y="145616"/>
                      <a:pt x="216024" y="0"/>
                    </a:cubicBezTo>
                    <a:cubicBezTo>
                      <a:pt x="371036" y="140684"/>
                      <a:pt x="360040" y="203935"/>
                      <a:pt x="432048" y="305902"/>
                    </a:cubicBezTo>
                    <a:lnTo>
                      <a:pt x="0" y="30590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8" name="直接连接符 7"/>
            <p:cNvCxnSpPr/>
            <p:nvPr/>
          </p:nvCxnSpPr>
          <p:spPr>
            <a:xfrm>
              <a:off x="2834656" y="2292089"/>
              <a:ext cx="576065" cy="6986"/>
            </a:xfrm>
            <a:prstGeom prst="line">
              <a:avLst/>
            </a:prstGeom>
            <a:ln w="127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3512419" y="2287313"/>
              <a:ext cx="58381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  <a:latin typeface="Bernard MT Condensed" panose="02050806060905020404" pitchFamily="18" charset="0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Bernard MT Condensed" panose="02050806060905020404" pitchFamily="18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954440" y="1690845"/>
              <a:ext cx="104352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rgbClr val="FFD355"/>
                  </a:solidFill>
                </a:rPr>
                <a:t>上海锐普广告有限公司是中国第一家精品</a:t>
              </a:r>
              <a:r>
                <a:rPr lang="en-US" altLang="zh-CN" sz="900" dirty="0">
                  <a:solidFill>
                    <a:srgbClr val="FFD355"/>
                  </a:solidFill>
                </a:rPr>
                <a:t>PPT</a:t>
              </a:r>
              <a:r>
                <a:rPr lang="zh-CN" altLang="en-US" sz="900" dirty="0">
                  <a:solidFill>
                    <a:srgbClr val="FFD355"/>
                  </a:solidFill>
                </a:rPr>
                <a:t>设计机构</a:t>
              </a:r>
              <a:r>
                <a:rPr lang="zh-CN" altLang="en-US" sz="900" dirty="0" smtClean="0">
                  <a:solidFill>
                    <a:srgbClr val="FFD355"/>
                  </a:solidFill>
                </a:rPr>
                <a:t>。</a:t>
              </a:r>
              <a:endParaRPr lang="zh-CN" altLang="en-US" sz="900" dirty="0">
                <a:solidFill>
                  <a:srgbClr val="FFD355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822962" y="2366732"/>
              <a:ext cx="5870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rgbClr val="FFD3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r>
                <a:rPr lang="en-US" altLang="zh-CN" sz="1200" b="1" dirty="0" smtClean="0">
                  <a:solidFill>
                    <a:srgbClr val="FFD3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200" b="1" dirty="0">
                <a:solidFill>
                  <a:srgbClr val="FFD3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439085" y="1377106"/>
            <a:ext cx="1859153" cy="1914262"/>
            <a:chOff x="4439085" y="1377106"/>
            <a:chExt cx="1859153" cy="1914262"/>
          </a:xfrm>
        </p:grpSpPr>
        <p:sp>
          <p:nvSpPr>
            <p:cNvPr id="100" name="泪滴形 99"/>
            <p:cNvSpPr/>
            <p:nvPr/>
          </p:nvSpPr>
          <p:spPr>
            <a:xfrm flipH="1" flipV="1">
              <a:off x="4498037" y="1377106"/>
              <a:ext cx="1800200" cy="1800200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  <a:effectLst>
              <a:outerShdw blurRad="114300" dist="38100" dir="2700000" sx="101000" sy="101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flipH="1" flipV="1">
              <a:off x="4439085" y="1382598"/>
              <a:ext cx="1859153" cy="1908770"/>
              <a:chOff x="951763" y="2960390"/>
              <a:chExt cx="1859153" cy="1908770"/>
            </a:xfrm>
          </p:grpSpPr>
          <p:sp>
            <p:nvSpPr>
              <p:cNvPr id="69" name="泪滴形 68"/>
              <p:cNvSpPr/>
              <p:nvPr/>
            </p:nvSpPr>
            <p:spPr>
              <a:xfrm>
                <a:off x="951763" y="3068960"/>
                <a:ext cx="1800200" cy="1800200"/>
              </a:xfrm>
              <a:prstGeom prst="teardrop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127000">
                  <a:prstClr val="black">
                    <a:alpha val="4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1065350" y="3182547"/>
                <a:ext cx="1573025" cy="1573025"/>
              </a:xfrm>
              <a:prstGeom prst="ellipse">
                <a:avLst/>
              </a:prstGeom>
              <a:solidFill>
                <a:srgbClr val="B3D2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1" name="饼形 70"/>
              <p:cNvSpPr/>
              <p:nvPr/>
            </p:nvSpPr>
            <p:spPr>
              <a:xfrm>
                <a:off x="1167786" y="3284983"/>
                <a:ext cx="1368152" cy="1368152"/>
              </a:xfrm>
              <a:prstGeom prst="pi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等腰三角形 4"/>
              <p:cNvSpPr/>
              <p:nvPr/>
            </p:nvSpPr>
            <p:spPr>
              <a:xfrm rot="2793507">
                <a:off x="2349409" y="3031232"/>
                <a:ext cx="486906" cy="392261"/>
              </a:xfrm>
              <a:custGeom>
                <a:avLst/>
                <a:gdLst>
                  <a:gd name="connsiteX0" fmla="*/ 0 w 432048"/>
                  <a:gd name="connsiteY0" fmla="*/ 305902 h 305902"/>
                  <a:gd name="connsiteX1" fmla="*/ 216024 w 432048"/>
                  <a:gd name="connsiteY1" fmla="*/ 0 h 305902"/>
                  <a:gd name="connsiteX2" fmla="*/ 432048 w 432048"/>
                  <a:gd name="connsiteY2" fmla="*/ 305902 h 305902"/>
                  <a:gd name="connsiteX3" fmla="*/ 0 w 432048"/>
                  <a:gd name="connsiteY3" fmla="*/ 305902 h 305902"/>
                  <a:gd name="connsiteX0" fmla="*/ 0 w 432048"/>
                  <a:gd name="connsiteY0" fmla="*/ 305902 h 305902"/>
                  <a:gd name="connsiteX1" fmla="*/ 216024 w 432048"/>
                  <a:gd name="connsiteY1" fmla="*/ 0 h 305902"/>
                  <a:gd name="connsiteX2" fmla="*/ 432048 w 432048"/>
                  <a:gd name="connsiteY2" fmla="*/ 305902 h 305902"/>
                  <a:gd name="connsiteX3" fmla="*/ 0 w 432048"/>
                  <a:gd name="connsiteY3" fmla="*/ 305902 h 305902"/>
                  <a:gd name="connsiteX0" fmla="*/ 0 w 432048"/>
                  <a:gd name="connsiteY0" fmla="*/ 305902 h 305902"/>
                  <a:gd name="connsiteX1" fmla="*/ 216024 w 432048"/>
                  <a:gd name="connsiteY1" fmla="*/ 0 h 305902"/>
                  <a:gd name="connsiteX2" fmla="*/ 432048 w 432048"/>
                  <a:gd name="connsiteY2" fmla="*/ 305902 h 305902"/>
                  <a:gd name="connsiteX3" fmla="*/ 0 w 432048"/>
                  <a:gd name="connsiteY3" fmla="*/ 305902 h 305902"/>
                  <a:gd name="connsiteX0" fmla="*/ 0 w 432048"/>
                  <a:gd name="connsiteY0" fmla="*/ 305902 h 305902"/>
                  <a:gd name="connsiteX1" fmla="*/ 216024 w 432048"/>
                  <a:gd name="connsiteY1" fmla="*/ 0 h 305902"/>
                  <a:gd name="connsiteX2" fmla="*/ 432048 w 432048"/>
                  <a:gd name="connsiteY2" fmla="*/ 305902 h 305902"/>
                  <a:gd name="connsiteX3" fmla="*/ 0 w 432048"/>
                  <a:gd name="connsiteY3" fmla="*/ 305902 h 305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2048" h="305902">
                    <a:moveTo>
                      <a:pt x="0" y="305902"/>
                    </a:moveTo>
                    <a:cubicBezTo>
                      <a:pt x="72008" y="203935"/>
                      <a:pt x="45693" y="145616"/>
                      <a:pt x="216024" y="0"/>
                    </a:cubicBezTo>
                    <a:cubicBezTo>
                      <a:pt x="371036" y="140684"/>
                      <a:pt x="360040" y="203935"/>
                      <a:pt x="432048" y="305902"/>
                    </a:cubicBezTo>
                    <a:lnTo>
                      <a:pt x="0" y="30590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等腰三角形 4"/>
              <p:cNvSpPr/>
              <p:nvPr/>
            </p:nvSpPr>
            <p:spPr>
              <a:xfrm rot="2793507">
                <a:off x="2371333" y="3007712"/>
                <a:ext cx="486906" cy="392261"/>
              </a:xfrm>
              <a:custGeom>
                <a:avLst/>
                <a:gdLst>
                  <a:gd name="connsiteX0" fmla="*/ 0 w 432048"/>
                  <a:gd name="connsiteY0" fmla="*/ 305902 h 305902"/>
                  <a:gd name="connsiteX1" fmla="*/ 216024 w 432048"/>
                  <a:gd name="connsiteY1" fmla="*/ 0 h 305902"/>
                  <a:gd name="connsiteX2" fmla="*/ 432048 w 432048"/>
                  <a:gd name="connsiteY2" fmla="*/ 305902 h 305902"/>
                  <a:gd name="connsiteX3" fmla="*/ 0 w 432048"/>
                  <a:gd name="connsiteY3" fmla="*/ 305902 h 305902"/>
                  <a:gd name="connsiteX0" fmla="*/ 0 w 432048"/>
                  <a:gd name="connsiteY0" fmla="*/ 305902 h 305902"/>
                  <a:gd name="connsiteX1" fmla="*/ 216024 w 432048"/>
                  <a:gd name="connsiteY1" fmla="*/ 0 h 305902"/>
                  <a:gd name="connsiteX2" fmla="*/ 432048 w 432048"/>
                  <a:gd name="connsiteY2" fmla="*/ 305902 h 305902"/>
                  <a:gd name="connsiteX3" fmla="*/ 0 w 432048"/>
                  <a:gd name="connsiteY3" fmla="*/ 305902 h 305902"/>
                  <a:gd name="connsiteX0" fmla="*/ 0 w 432048"/>
                  <a:gd name="connsiteY0" fmla="*/ 305902 h 305902"/>
                  <a:gd name="connsiteX1" fmla="*/ 216024 w 432048"/>
                  <a:gd name="connsiteY1" fmla="*/ 0 h 305902"/>
                  <a:gd name="connsiteX2" fmla="*/ 432048 w 432048"/>
                  <a:gd name="connsiteY2" fmla="*/ 305902 h 305902"/>
                  <a:gd name="connsiteX3" fmla="*/ 0 w 432048"/>
                  <a:gd name="connsiteY3" fmla="*/ 305902 h 305902"/>
                  <a:gd name="connsiteX0" fmla="*/ 0 w 432048"/>
                  <a:gd name="connsiteY0" fmla="*/ 305902 h 305902"/>
                  <a:gd name="connsiteX1" fmla="*/ 216024 w 432048"/>
                  <a:gd name="connsiteY1" fmla="*/ 0 h 305902"/>
                  <a:gd name="connsiteX2" fmla="*/ 432048 w 432048"/>
                  <a:gd name="connsiteY2" fmla="*/ 305902 h 305902"/>
                  <a:gd name="connsiteX3" fmla="*/ 0 w 432048"/>
                  <a:gd name="connsiteY3" fmla="*/ 305902 h 305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2048" h="305902">
                    <a:moveTo>
                      <a:pt x="0" y="305902"/>
                    </a:moveTo>
                    <a:cubicBezTo>
                      <a:pt x="72008" y="203935"/>
                      <a:pt x="45693" y="145616"/>
                      <a:pt x="216024" y="0"/>
                    </a:cubicBezTo>
                    <a:cubicBezTo>
                      <a:pt x="371036" y="140684"/>
                      <a:pt x="360040" y="203935"/>
                      <a:pt x="432048" y="305902"/>
                    </a:cubicBezTo>
                    <a:lnTo>
                      <a:pt x="0" y="30590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6" name="直接连接符 75"/>
            <p:cNvCxnSpPr/>
            <p:nvPr/>
          </p:nvCxnSpPr>
          <p:spPr>
            <a:xfrm>
              <a:off x="5456565" y="2292089"/>
              <a:ext cx="576065" cy="6986"/>
            </a:xfrm>
            <a:prstGeom prst="line">
              <a:avLst/>
            </a:prstGeom>
            <a:ln w="12700">
              <a:solidFill>
                <a:srgbClr val="B3D2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文本框 95"/>
            <p:cNvSpPr txBox="1"/>
            <p:nvPr/>
          </p:nvSpPr>
          <p:spPr>
            <a:xfrm>
              <a:off x="4799125" y="2287313"/>
              <a:ext cx="63671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  <a:latin typeface="Bernard MT Condensed" panose="02050806060905020404" pitchFamily="18" charset="0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Bernard MT Condensed" panose="02050806060905020404" pitchFamily="18" charset="0"/>
              </a:endParaRPr>
            </a:p>
          </p:txBody>
        </p:sp>
        <p:sp>
          <p:nvSpPr>
            <p:cNvPr id="105" name="矩形 104"/>
            <p:cNvSpPr/>
            <p:nvPr/>
          </p:nvSpPr>
          <p:spPr>
            <a:xfrm>
              <a:off x="4909064" y="1690845"/>
              <a:ext cx="104352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rgbClr val="B3D242"/>
                  </a:solidFill>
                </a:rPr>
                <a:t>上海锐普广告有限公司是中国第一家精品</a:t>
              </a:r>
              <a:r>
                <a:rPr lang="en-US" altLang="zh-CN" sz="900" dirty="0">
                  <a:solidFill>
                    <a:srgbClr val="B3D242"/>
                  </a:solidFill>
                </a:rPr>
                <a:t>PPT</a:t>
              </a:r>
              <a:r>
                <a:rPr lang="zh-CN" altLang="en-US" sz="900" dirty="0">
                  <a:solidFill>
                    <a:srgbClr val="B3D242"/>
                  </a:solidFill>
                </a:rPr>
                <a:t>设计机构</a:t>
              </a:r>
              <a:r>
                <a:rPr lang="zh-CN" altLang="en-US" sz="900" dirty="0" smtClean="0">
                  <a:solidFill>
                    <a:srgbClr val="B3D242"/>
                  </a:solidFill>
                </a:rPr>
                <a:t>。</a:t>
              </a:r>
              <a:endParaRPr lang="zh-CN" altLang="en-US" sz="900" dirty="0">
                <a:solidFill>
                  <a:srgbClr val="B3D242"/>
                </a:solidFill>
              </a:endParaRPr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5431773" y="2366732"/>
              <a:ext cx="5870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rgbClr val="B3D2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r>
                <a:rPr lang="en-US" altLang="zh-CN" sz="1200" b="1" dirty="0" smtClean="0">
                  <a:solidFill>
                    <a:srgbClr val="B3D2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200" b="1" dirty="0">
                <a:solidFill>
                  <a:srgbClr val="B3D2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566876" y="3163171"/>
            <a:ext cx="1859154" cy="1908770"/>
            <a:chOff x="2566876" y="3163171"/>
            <a:chExt cx="1859154" cy="1908770"/>
          </a:xfrm>
        </p:grpSpPr>
        <p:sp>
          <p:nvSpPr>
            <p:cNvPr id="103" name="泪滴形 102"/>
            <p:cNvSpPr/>
            <p:nvPr/>
          </p:nvSpPr>
          <p:spPr>
            <a:xfrm>
              <a:off x="2566876" y="3265710"/>
              <a:ext cx="1800200" cy="1800200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  <a:effectLst>
              <a:outerShdw blurRad="114300" dist="38100" dir="2700000" sx="101000" sy="101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566877" y="3163171"/>
              <a:ext cx="1859153" cy="1908770"/>
              <a:chOff x="951763" y="2960390"/>
              <a:chExt cx="1859153" cy="1908770"/>
            </a:xfrm>
          </p:grpSpPr>
          <p:sp>
            <p:nvSpPr>
              <p:cNvPr id="2" name="泪滴形 1"/>
              <p:cNvSpPr/>
              <p:nvPr/>
            </p:nvSpPr>
            <p:spPr>
              <a:xfrm>
                <a:off x="951763" y="3068960"/>
                <a:ext cx="1800200" cy="1800200"/>
              </a:xfrm>
              <a:prstGeom prst="teardrop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127000">
                  <a:prstClr val="black">
                    <a:alpha val="4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1065350" y="3182547"/>
                <a:ext cx="1573025" cy="1573025"/>
              </a:xfrm>
              <a:prstGeom prst="ellipse">
                <a:avLst/>
              </a:prstGeom>
              <a:solidFill>
                <a:srgbClr val="C986B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" name="饼形 3"/>
              <p:cNvSpPr/>
              <p:nvPr/>
            </p:nvSpPr>
            <p:spPr>
              <a:xfrm>
                <a:off x="1167786" y="3284983"/>
                <a:ext cx="1368152" cy="1368152"/>
              </a:xfrm>
              <a:prstGeom prst="pi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" name="等腰三角形 4"/>
              <p:cNvSpPr/>
              <p:nvPr/>
            </p:nvSpPr>
            <p:spPr>
              <a:xfrm rot="2793507">
                <a:off x="2349409" y="3031232"/>
                <a:ext cx="486906" cy="392261"/>
              </a:xfrm>
              <a:custGeom>
                <a:avLst/>
                <a:gdLst>
                  <a:gd name="connsiteX0" fmla="*/ 0 w 432048"/>
                  <a:gd name="connsiteY0" fmla="*/ 305902 h 305902"/>
                  <a:gd name="connsiteX1" fmla="*/ 216024 w 432048"/>
                  <a:gd name="connsiteY1" fmla="*/ 0 h 305902"/>
                  <a:gd name="connsiteX2" fmla="*/ 432048 w 432048"/>
                  <a:gd name="connsiteY2" fmla="*/ 305902 h 305902"/>
                  <a:gd name="connsiteX3" fmla="*/ 0 w 432048"/>
                  <a:gd name="connsiteY3" fmla="*/ 305902 h 305902"/>
                  <a:gd name="connsiteX0" fmla="*/ 0 w 432048"/>
                  <a:gd name="connsiteY0" fmla="*/ 305902 h 305902"/>
                  <a:gd name="connsiteX1" fmla="*/ 216024 w 432048"/>
                  <a:gd name="connsiteY1" fmla="*/ 0 h 305902"/>
                  <a:gd name="connsiteX2" fmla="*/ 432048 w 432048"/>
                  <a:gd name="connsiteY2" fmla="*/ 305902 h 305902"/>
                  <a:gd name="connsiteX3" fmla="*/ 0 w 432048"/>
                  <a:gd name="connsiteY3" fmla="*/ 305902 h 305902"/>
                  <a:gd name="connsiteX0" fmla="*/ 0 w 432048"/>
                  <a:gd name="connsiteY0" fmla="*/ 305902 h 305902"/>
                  <a:gd name="connsiteX1" fmla="*/ 216024 w 432048"/>
                  <a:gd name="connsiteY1" fmla="*/ 0 h 305902"/>
                  <a:gd name="connsiteX2" fmla="*/ 432048 w 432048"/>
                  <a:gd name="connsiteY2" fmla="*/ 305902 h 305902"/>
                  <a:gd name="connsiteX3" fmla="*/ 0 w 432048"/>
                  <a:gd name="connsiteY3" fmla="*/ 305902 h 305902"/>
                  <a:gd name="connsiteX0" fmla="*/ 0 w 432048"/>
                  <a:gd name="connsiteY0" fmla="*/ 305902 h 305902"/>
                  <a:gd name="connsiteX1" fmla="*/ 216024 w 432048"/>
                  <a:gd name="connsiteY1" fmla="*/ 0 h 305902"/>
                  <a:gd name="connsiteX2" fmla="*/ 432048 w 432048"/>
                  <a:gd name="connsiteY2" fmla="*/ 305902 h 305902"/>
                  <a:gd name="connsiteX3" fmla="*/ 0 w 432048"/>
                  <a:gd name="connsiteY3" fmla="*/ 305902 h 305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2048" h="305902">
                    <a:moveTo>
                      <a:pt x="0" y="305902"/>
                    </a:moveTo>
                    <a:cubicBezTo>
                      <a:pt x="72008" y="203935"/>
                      <a:pt x="45693" y="145616"/>
                      <a:pt x="216024" y="0"/>
                    </a:cubicBezTo>
                    <a:cubicBezTo>
                      <a:pt x="371036" y="140684"/>
                      <a:pt x="360040" y="203935"/>
                      <a:pt x="432048" y="305902"/>
                    </a:cubicBezTo>
                    <a:lnTo>
                      <a:pt x="0" y="30590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等腰三角形 4"/>
              <p:cNvSpPr/>
              <p:nvPr/>
            </p:nvSpPr>
            <p:spPr>
              <a:xfrm rot="2793507">
                <a:off x="2371333" y="3007712"/>
                <a:ext cx="486906" cy="392261"/>
              </a:xfrm>
              <a:custGeom>
                <a:avLst/>
                <a:gdLst>
                  <a:gd name="connsiteX0" fmla="*/ 0 w 432048"/>
                  <a:gd name="connsiteY0" fmla="*/ 305902 h 305902"/>
                  <a:gd name="connsiteX1" fmla="*/ 216024 w 432048"/>
                  <a:gd name="connsiteY1" fmla="*/ 0 h 305902"/>
                  <a:gd name="connsiteX2" fmla="*/ 432048 w 432048"/>
                  <a:gd name="connsiteY2" fmla="*/ 305902 h 305902"/>
                  <a:gd name="connsiteX3" fmla="*/ 0 w 432048"/>
                  <a:gd name="connsiteY3" fmla="*/ 305902 h 305902"/>
                  <a:gd name="connsiteX0" fmla="*/ 0 w 432048"/>
                  <a:gd name="connsiteY0" fmla="*/ 305902 h 305902"/>
                  <a:gd name="connsiteX1" fmla="*/ 216024 w 432048"/>
                  <a:gd name="connsiteY1" fmla="*/ 0 h 305902"/>
                  <a:gd name="connsiteX2" fmla="*/ 432048 w 432048"/>
                  <a:gd name="connsiteY2" fmla="*/ 305902 h 305902"/>
                  <a:gd name="connsiteX3" fmla="*/ 0 w 432048"/>
                  <a:gd name="connsiteY3" fmla="*/ 305902 h 305902"/>
                  <a:gd name="connsiteX0" fmla="*/ 0 w 432048"/>
                  <a:gd name="connsiteY0" fmla="*/ 305902 h 305902"/>
                  <a:gd name="connsiteX1" fmla="*/ 216024 w 432048"/>
                  <a:gd name="connsiteY1" fmla="*/ 0 h 305902"/>
                  <a:gd name="connsiteX2" fmla="*/ 432048 w 432048"/>
                  <a:gd name="connsiteY2" fmla="*/ 305902 h 305902"/>
                  <a:gd name="connsiteX3" fmla="*/ 0 w 432048"/>
                  <a:gd name="connsiteY3" fmla="*/ 305902 h 305902"/>
                  <a:gd name="connsiteX0" fmla="*/ 0 w 432048"/>
                  <a:gd name="connsiteY0" fmla="*/ 305902 h 305902"/>
                  <a:gd name="connsiteX1" fmla="*/ 216024 w 432048"/>
                  <a:gd name="connsiteY1" fmla="*/ 0 h 305902"/>
                  <a:gd name="connsiteX2" fmla="*/ 432048 w 432048"/>
                  <a:gd name="connsiteY2" fmla="*/ 305902 h 305902"/>
                  <a:gd name="connsiteX3" fmla="*/ 0 w 432048"/>
                  <a:gd name="connsiteY3" fmla="*/ 305902 h 305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2048" h="305902">
                    <a:moveTo>
                      <a:pt x="0" y="305902"/>
                    </a:moveTo>
                    <a:cubicBezTo>
                      <a:pt x="72008" y="203935"/>
                      <a:pt x="45693" y="145616"/>
                      <a:pt x="216024" y="0"/>
                    </a:cubicBezTo>
                    <a:cubicBezTo>
                      <a:pt x="371036" y="140684"/>
                      <a:pt x="360040" y="203935"/>
                      <a:pt x="432048" y="305902"/>
                    </a:cubicBezTo>
                    <a:lnTo>
                      <a:pt x="0" y="30590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7" name="直接连接符 76"/>
            <p:cNvCxnSpPr/>
            <p:nvPr/>
          </p:nvCxnSpPr>
          <p:spPr>
            <a:xfrm>
              <a:off x="2834656" y="4147356"/>
              <a:ext cx="576065" cy="6986"/>
            </a:xfrm>
            <a:prstGeom prst="line">
              <a:avLst/>
            </a:prstGeom>
            <a:ln w="12700">
              <a:solidFill>
                <a:srgbClr val="C986B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文本框 96"/>
            <p:cNvSpPr txBox="1"/>
            <p:nvPr/>
          </p:nvSpPr>
          <p:spPr>
            <a:xfrm>
              <a:off x="3512419" y="3538932"/>
              <a:ext cx="63671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  <a:latin typeface="Bernard MT Condensed" panose="02050806060905020404" pitchFamily="18" charset="0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Bernard MT Condensed" panose="02050806060905020404" pitchFamily="18" charset="0"/>
              </a:endParaRPr>
            </a:p>
          </p:txBody>
        </p:sp>
        <p:sp>
          <p:nvSpPr>
            <p:cNvPr id="114" name="矩形 113"/>
            <p:cNvSpPr/>
            <p:nvPr/>
          </p:nvSpPr>
          <p:spPr>
            <a:xfrm>
              <a:off x="2954440" y="4149602"/>
              <a:ext cx="104352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rgbClr val="C986B9"/>
                  </a:solidFill>
                </a:rPr>
                <a:t>上海锐普广告有限公司是中国第一家精品</a:t>
              </a:r>
              <a:r>
                <a:rPr lang="en-US" altLang="zh-CN" sz="900" dirty="0">
                  <a:solidFill>
                    <a:srgbClr val="C986B9"/>
                  </a:solidFill>
                </a:rPr>
                <a:t>PPT</a:t>
              </a:r>
              <a:r>
                <a:rPr lang="zh-CN" altLang="en-US" sz="900" dirty="0">
                  <a:solidFill>
                    <a:srgbClr val="C986B9"/>
                  </a:solidFill>
                </a:rPr>
                <a:t>设计机构</a:t>
              </a:r>
              <a:r>
                <a:rPr lang="zh-CN" altLang="en-US" sz="900" dirty="0" smtClean="0">
                  <a:solidFill>
                    <a:srgbClr val="C986B9"/>
                  </a:solidFill>
                </a:rPr>
                <a:t>。</a:t>
              </a:r>
              <a:endParaRPr lang="zh-CN" altLang="en-US" sz="900" dirty="0">
                <a:solidFill>
                  <a:srgbClr val="C986B9"/>
                </a:solidFill>
              </a:endParaRPr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2822962" y="3822276"/>
              <a:ext cx="5870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rgbClr val="C986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r>
                <a:rPr lang="en-US" altLang="zh-CN" sz="1200" b="1" dirty="0" smtClean="0">
                  <a:solidFill>
                    <a:srgbClr val="C986B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200" b="1" dirty="0">
                <a:solidFill>
                  <a:srgbClr val="C986B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439085" y="3153781"/>
            <a:ext cx="1861107" cy="1908770"/>
            <a:chOff x="4439085" y="3153781"/>
            <a:chExt cx="1861107" cy="1908770"/>
          </a:xfrm>
        </p:grpSpPr>
        <p:sp>
          <p:nvSpPr>
            <p:cNvPr id="104" name="泪滴形 103"/>
            <p:cNvSpPr/>
            <p:nvPr/>
          </p:nvSpPr>
          <p:spPr>
            <a:xfrm flipH="1">
              <a:off x="4499992" y="3262350"/>
              <a:ext cx="1800200" cy="1800200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  <a:effectLst>
              <a:outerShdw blurRad="114300" dist="38100" dir="2700000" sx="101000" sy="101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6" name="组合 55"/>
            <p:cNvGrpSpPr/>
            <p:nvPr/>
          </p:nvGrpSpPr>
          <p:grpSpPr>
            <a:xfrm flipH="1">
              <a:off x="4439085" y="3153781"/>
              <a:ext cx="1859153" cy="1908770"/>
              <a:chOff x="951763" y="2960390"/>
              <a:chExt cx="1859153" cy="1908770"/>
            </a:xfrm>
          </p:grpSpPr>
          <p:sp>
            <p:nvSpPr>
              <p:cNvPr id="57" name="泪滴形 56"/>
              <p:cNvSpPr/>
              <p:nvPr/>
            </p:nvSpPr>
            <p:spPr>
              <a:xfrm>
                <a:off x="951763" y="3068960"/>
                <a:ext cx="1800200" cy="1800200"/>
              </a:xfrm>
              <a:prstGeom prst="teardrop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127000">
                  <a:prstClr val="black">
                    <a:alpha val="4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1065350" y="3182547"/>
                <a:ext cx="1573025" cy="1573025"/>
              </a:xfrm>
              <a:prstGeom prst="ellipse">
                <a:avLst/>
              </a:prstGeom>
              <a:solidFill>
                <a:srgbClr val="86DD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9" name="饼形 58"/>
              <p:cNvSpPr/>
              <p:nvPr/>
            </p:nvSpPr>
            <p:spPr>
              <a:xfrm>
                <a:off x="1167786" y="3284983"/>
                <a:ext cx="1368152" cy="1368152"/>
              </a:xfrm>
              <a:prstGeom prst="pi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等腰三角形 4"/>
              <p:cNvSpPr/>
              <p:nvPr/>
            </p:nvSpPr>
            <p:spPr>
              <a:xfrm rot="2793507">
                <a:off x="2349409" y="3031232"/>
                <a:ext cx="486906" cy="392261"/>
              </a:xfrm>
              <a:custGeom>
                <a:avLst/>
                <a:gdLst>
                  <a:gd name="connsiteX0" fmla="*/ 0 w 432048"/>
                  <a:gd name="connsiteY0" fmla="*/ 305902 h 305902"/>
                  <a:gd name="connsiteX1" fmla="*/ 216024 w 432048"/>
                  <a:gd name="connsiteY1" fmla="*/ 0 h 305902"/>
                  <a:gd name="connsiteX2" fmla="*/ 432048 w 432048"/>
                  <a:gd name="connsiteY2" fmla="*/ 305902 h 305902"/>
                  <a:gd name="connsiteX3" fmla="*/ 0 w 432048"/>
                  <a:gd name="connsiteY3" fmla="*/ 305902 h 305902"/>
                  <a:gd name="connsiteX0" fmla="*/ 0 w 432048"/>
                  <a:gd name="connsiteY0" fmla="*/ 305902 h 305902"/>
                  <a:gd name="connsiteX1" fmla="*/ 216024 w 432048"/>
                  <a:gd name="connsiteY1" fmla="*/ 0 h 305902"/>
                  <a:gd name="connsiteX2" fmla="*/ 432048 w 432048"/>
                  <a:gd name="connsiteY2" fmla="*/ 305902 h 305902"/>
                  <a:gd name="connsiteX3" fmla="*/ 0 w 432048"/>
                  <a:gd name="connsiteY3" fmla="*/ 305902 h 305902"/>
                  <a:gd name="connsiteX0" fmla="*/ 0 w 432048"/>
                  <a:gd name="connsiteY0" fmla="*/ 305902 h 305902"/>
                  <a:gd name="connsiteX1" fmla="*/ 216024 w 432048"/>
                  <a:gd name="connsiteY1" fmla="*/ 0 h 305902"/>
                  <a:gd name="connsiteX2" fmla="*/ 432048 w 432048"/>
                  <a:gd name="connsiteY2" fmla="*/ 305902 h 305902"/>
                  <a:gd name="connsiteX3" fmla="*/ 0 w 432048"/>
                  <a:gd name="connsiteY3" fmla="*/ 305902 h 305902"/>
                  <a:gd name="connsiteX0" fmla="*/ 0 w 432048"/>
                  <a:gd name="connsiteY0" fmla="*/ 305902 h 305902"/>
                  <a:gd name="connsiteX1" fmla="*/ 216024 w 432048"/>
                  <a:gd name="connsiteY1" fmla="*/ 0 h 305902"/>
                  <a:gd name="connsiteX2" fmla="*/ 432048 w 432048"/>
                  <a:gd name="connsiteY2" fmla="*/ 305902 h 305902"/>
                  <a:gd name="connsiteX3" fmla="*/ 0 w 432048"/>
                  <a:gd name="connsiteY3" fmla="*/ 305902 h 305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2048" h="305902">
                    <a:moveTo>
                      <a:pt x="0" y="305902"/>
                    </a:moveTo>
                    <a:cubicBezTo>
                      <a:pt x="72008" y="203935"/>
                      <a:pt x="45693" y="145616"/>
                      <a:pt x="216024" y="0"/>
                    </a:cubicBezTo>
                    <a:cubicBezTo>
                      <a:pt x="371036" y="140684"/>
                      <a:pt x="360040" y="203935"/>
                      <a:pt x="432048" y="305902"/>
                    </a:cubicBezTo>
                    <a:lnTo>
                      <a:pt x="0" y="30590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等腰三角形 4"/>
              <p:cNvSpPr/>
              <p:nvPr/>
            </p:nvSpPr>
            <p:spPr>
              <a:xfrm rot="2793507">
                <a:off x="2371333" y="3007712"/>
                <a:ext cx="486906" cy="392261"/>
              </a:xfrm>
              <a:custGeom>
                <a:avLst/>
                <a:gdLst>
                  <a:gd name="connsiteX0" fmla="*/ 0 w 432048"/>
                  <a:gd name="connsiteY0" fmla="*/ 305902 h 305902"/>
                  <a:gd name="connsiteX1" fmla="*/ 216024 w 432048"/>
                  <a:gd name="connsiteY1" fmla="*/ 0 h 305902"/>
                  <a:gd name="connsiteX2" fmla="*/ 432048 w 432048"/>
                  <a:gd name="connsiteY2" fmla="*/ 305902 h 305902"/>
                  <a:gd name="connsiteX3" fmla="*/ 0 w 432048"/>
                  <a:gd name="connsiteY3" fmla="*/ 305902 h 305902"/>
                  <a:gd name="connsiteX0" fmla="*/ 0 w 432048"/>
                  <a:gd name="connsiteY0" fmla="*/ 305902 h 305902"/>
                  <a:gd name="connsiteX1" fmla="*/ 216024 w 432048"/>
                  <a:gd name="connsiteY1" fmla="*/ 0 h 305902"/>
                  <a:gd name="connsiteX2" fmla="*/ 432048 w 432048"/>
                  <a:gd name="connsiteY2" fmla="*/ 305902 h 305902"/>
                  <a:gd name="connsiteX3" fmla="*/ 0 w 432048"/>
                  <a:gd name="connsiteY3" fmla="*/ 305902 h 305902"/>
                  <a:gd name="connsiteX0" fmla="*/ 0 w 432048"/>
                  <a:gd name="connsiteY0" fmla="*/ 305902 h 305902"/>
                  <a:gd name="connsiteX1" fmla="*/ 216024 w 432048"/>
                  <a:gd name="connsiteY1" fmla="*/ 0 h 305902"/>
                  <a:gd name="connsiteX2" fmla="*/ 432048 w 432048"/>
                  <a:gd name="connsiteY2" fmla="*/ 305902 h 305902"/>
                  <a:gd name="connsiteX3" fmla="*/ 0 w 432048"/>
                  <a:gd name="connsiteY3" fmla="*/ 305902 h 305902"/>
                  <a:gd name="connsiteX0" fmla="*/ 0 w 432048"/>
                  <a:gd name="connsiteY0" fmla="*/ 305902 h 305902"/>
                  <a:gd name="connsiteX1" fmla="*/ 216024 w 432048"/>
                  <a:gd name="connsiteY1" fmla="*/ 0 h 305902"/>
                  <a:gd name="connsiteX2" fmla="*/ 432048 w 432048"/>
                  <a:gd name="connsiteY2" fmla="*/ 305902 h 305902"/>
                  <a:gd name="connsiteX3" fmla="*/ 0 w 432048"/>
                  <a:gd name="connsiteY3" fmla="*/ 305902 h 305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2048" h="305902">
                    <a:moveTo>
                      <a:pt x="0" y="305902"/>
                    </a:moveTo>
                    <a:cubicBezTo>
                      <a:pt x="72008" y="203935"/>
                      <a:pt x="45693" y="145616"/>
                      <a:pt x="216024" y="0"/>
                    </a:cubicBezTo>
                    <a:cubicBezTo>
                      <a:pt x="371036" y="140684"/>
                      <a:pt x="360040" y="203935"/>
                      <a:pt x="432048" y="305902"/>
                    </a:cubicBezTo>
                    <a:lnTo>
                      <a:pt x="0" y="30590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8" name="直接连接符 77"/>
            <p:cNvCxnSpPr/>
            <p:nvPr/>
          </p:nvCxnSpPr>
          <p:spPr>
            <a:xfrm>
              <a:off x="5456565" y="4147356"/>
              <a:ext cx="576065" cy="6986"/>
            </a:xfrm>
            <a:prstGeom prst="line">
              <a:avLst/>
            </a:prstGeom>
            <a:ln w="12700">
              <a:solidFill>
                <a:srgbClr val="86DDC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文本框 97"/>
            <p:cNvSpPr txBox="1"/>
            <p:nvPr/>
          </p:nvSpPr>
          <p:spPr>
            <a:xfrm>
              <a:off x="4799125" y="3538932"/>
              <a:ext cx="63671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  <a:latin typeface="Bernard MT Condensed" panose="02050806060905020404" pitchFamily="18" charset="0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Bernard MT Condensed" panose="02050806060905020404" pitchFamily="18" charset="0"/>
              </a:endParaRPr>
            </a:p>
          </p:txBody>
        </p:sp>
        <p:sp>
          <p:nvSpPr>
            <p:cNvPr id="115" name="矩形 114"/>
            <p:cNvSpPr/>
            <p:nvPr/>
          </p:nvSpPr>
          <p:spPr>
            <a:xfrm>
              <a:off x="4909064" y="4136184"/>
              <a:ext cx="104352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rgbClr val="86DDCE"/>
                  </a:solidFill>
                </a:rPr>
                <a:t>上海锐普广告有限公司是中国第一家精品</a:t>
              </a:r>
              <a:r>
                <a:rPr lang="en-US" altLang="zh-CN" sz="900" dirty="0">
                  <a:solidFill>
                    <a:srgbClr val="86DDCE"/>
                  </a:solidFill>
                </a:rPr>
                <a:t>PPT</a:t>
              </a:r>
              <a:r>
                <a:rPr lang="zh-CN" altLang="en-US" sz="900" dirty="0">
                  <a:solidFill>
                    <a:srgbClr val="86DDCE"/>
                  </a:solidFill>
                </a:rPr>
                <a:t>设计机构</a:t>
              </a:r>
              <a:r>
                <a:rPr lang="zh-CN" altLang="en-US" sz="900" dirty="0" smtClean="0">
                  <a:solidFill>
                    <a:srgbClr val="86DDCE"/>
                  </a:solidFill>
                </a:rPr>
                <a:t>。</a:t>
              </a:r>
              <a:endParaRPr lang="zh-CN" altLang="en-US" sz="900" dirty="0">
                <a:solidFill>
                  <a:srgbClr val="86DDCE"/>
                </a:solidFill>
              </a:endParaRP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5460475" y="3822276"/>
              <a:ext cx="5870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rgbClr val="86DDC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r>
                <a:rPr lang="en-US" altLang="zh-CN" sz="1200" b="1" dirty="0" smtClean="0">
                  <a:solidFill>
                    <a:srgbClr val="86DDC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1200" b="1" dirty="0">
                <a:solidFill>
                  <a:srgbClr val="86DDC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57386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2" presetClass="entr" presetSubtype="3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3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12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7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8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0" presetID="2" presetClass="entr" presetSubtype="6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2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3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0" presetID="2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1702</TotalTime>
  <Words>71</Words>
  <Application>Microsoft Office PowerPoint</Application>
  <PresentationFormat>全屏显示(4:3)</PresentationFormat>
  <Paragraphs>16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Bebas</vt:lpstr>
      <vt:lpstr>宋体</vt:lpstr>
      <vt:lpstr>微软雅黑</vt:lpstr>
      <vt:lpstr>造字工房悦黑体验版常规体</vt:lpstr>
      <vt:lpstr>Arial</vt:lpstr>
      <vt:lpstr>Bernard MT Condensed</vt:lpstr>
      <vt:lpstr>Calibri</vt:lpstr>
      <vt:lpstr>Microsoft Himalaya</vt:lpstr>
      <vt:lpstr>Office 主题​​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user</cp:lastModifiedBy>
  <cp:revision>128</cp:revision>
  <dcterms:created xsi:type="dcterms:W3CDTF">2013-11-07T06:45:16Z</dcterms:created>
  <dcterms:modified xsi:type="dcterms:W3CDTF">2013-12-05T00:26:27Z</dcterms:modified>
</cp:coreProperties>
</file>