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B821E7-4DA9-476C-A37F-BD6F43C9063E}" type="datetimeFigureOut">
              <a:rPr lang="zh-CN" altLang="en-US" smtClean="0"/>
              <a:t>2013/12/4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A2E898-27EF-41ED-AA6F-C5735EB6BF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1631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2C45E-3644-421B-A86D-586EC5D2474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7294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15"/>
          <p:cNvGrpSpPr>
            <a:grpSpLocks/>
          </p:cNvGrpSpPr>
          <p:nvPr userDrawn="1"/>
        </p:nvGrpSpPr>
        <p:grpSpPr bwMode="auto">
          <a:xfrm>
            <a:off x="0" y="6346825"/>
            <a:ext cx="12192000" cy="511175"/>
            <a:chOff x="0" y="4681728"/>
            <a:chExt cx="9163025" cy="377952"/>
          </a:xfrm>
        </p:grpSpPr>
        <p:sp>
          <p:nvSpPr>
            <p:cNvPr id="8" name="矩形 7"/>
            <p:cNvSpPr/>
            <p:nvPr/>
          </p:nvSpPr>
          <p:spPr>
            <a:xfrm>
              <a:off x="0" y="4681728"/>
              <a:ext cx="9163025" cy="37795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8785201" y="4681728"/>
              <a:ext cx="377824" cy="377952"/>
            </a:xfrm>
            <a:prstGeom prst="rect">
              <a:avLst/>
            </a:prstGeom>
            <a:solidFill>
              <a:srgbClr val="A528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0" y="4681728"/>
              <a:ext cx="377824" cy="377952"/>
            </a:xfrm>
            <a:prstGeom prst="rect">
              <a:avLst/>
            </a:prstGeom>
            <a:solidFill>
              <a:srgbClr val="A528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5400000">
              <a:off x="8910592" y="4815142"/>
              <a:ext cx="127043" cy="11112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 rot="16200000">
              <a:off x="125391" y="4815142"/>
              <a:ext cx="127043" cy="11112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3" name="组合 24"/>
          <p:cNvGrpSpPr>
            <a:grpSpLocks/>
          </p:cNvGrpSpPr>
          <p:nvPr userDrawn="1"/>
        </p:nvGrpSpPr>
        <p:grpSpPr bwMode="auto">
          <a:xfrm>
            <a:off x="0" y="242515"/>
            <a:ext cx="12192000" cy="563308"/>
            <a:chOff x="0" y="242094"/>
            <a:chExt cx="9163025" cy="564356"/>
          </a:xfrm>
        </p:grpSpPr>
        <p:grpSp>
          <p:nvGrpSpPr>
            <p:cNvPr id="14" name="组合 9"/>
            <p:cNvGrpSpPr>
              <a:grpSpLocks/>
            </p:cNvGrpSpPr>
            <p:nvPr/>
          </p:nvGrpSpPr>
          <p:grpSpPr bwMode="auto">
            <a:xfrm flipH="1">
              <a:off x="9060600" y="242094"/>
              <a:ext cx="102425" cy="564356"/>
              <a:chOff x="7668348" y="242094"/>
              <a:chExt cx="98744" cy="564356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7668348" y="242468"/>
                <a:ext cx="62748" cy="564610"/>
              </a:xfrm>
              <a:prstGeom prst="rect">
                <a:avLst/>
              </a:prstGeom>
              <a:solidFill>
                <a:srgbClr val="A528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19" name="直接连接符 18"/>
              <p:cNvCxnSpPr/>
              <p:nvPr/>
            </p:nvCxnSpPr>
            <p:spPr>
              <a:xfrm>
                <a:off x="7767827" y="242468"/>
                <a:ext cx="0" cy="564610"/>
              </a:xfrm>
              <a:prstGeom prst="line">
                <a:avLst/>
              </a:prstGeom>
              <a:ln w="285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3"/>
            <p:cNvGrpSpPr>
              <a:grpSpLocks/>
            </p:cNvGrpSpPr>
            <p:nvPr/>
          </p:nvGrpSpPr>
          <p:grpSpPr bwMode="auto">
            <a:xfrm>
              <a:off x="0" y="242094"/>
              <a:ext cx="480244" cy="564356"/>
              <a:chOff x="0" y="242094"/>
              <a:chExt cx="480244" cy="564356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0" y="242468"/>
                <a:ext cx="425449" cy="564610"/>
              </a:xfrm>
              <a:prstGeom prst="rect">
                <a:avLst/>
              </a:prstGeom>
              <a:solidFill>
                <a:srgbClr val="A528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17" name="直接连接符 16"/>
              <p:cNvCxnSpPr/>
              <p:nvPr/>
            </p:nvCxnSpPr>
            <p:spPr>
              <a:xfrm>
                <a:off x="481012" y="242468"/>
                <a:ext cx="0" cy="564610"/>
              </a:xfrm>
              <a:prstGeom prst="line">
                <a:avLst/>
              </a:prstGeom>
              <a:ln w="285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5263079" y="6310024"/>
            <a:ext cx="16658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chemeClr val="bg1"/>
                </a:solidFill>
                <a:latin typeface="Bebas" pitchFamily="2" charset="0"/>
                <a:cs typeface="Arial" charset="0"/>
              </a:rPr>
              <a:t>www.yanj.cn</a:t>
            </a:r>
            <a:endParaRPr lang="zh-CN" altLang="en-US" sz="3200" dirty="0">
              <a:solidFill>
                <a:schemeClr val="bg1"/>
              </a:solidFill>
              <a:latin typeface="Bebas" pitchFamily="2" charset="0"/>
              <a:cs typeface="Arial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6528" y="242888"/>
            <a:ext cx="2028175" cy="563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29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2898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Freeform 51"/>
          <p:cNvSpPr>
            <a:spLocks/>
          </p:cNvSpPr>
          <p:nvPr/>
        </p:nvSpPr>
        <p:spPr bwMode="auto">
          <a:xfrm rot="12900000">
            <a:off x="4587158" y="529375"/>
            <a:ext cx="3276451" cy="1819724"/>
          </a:xfrm>
          <a:custGeom>
            <a:avLst/>
            <a:gdLst>
              <a:gd name="T0" fmla="*/ 2566 w 2566"/>
              <a:gd name="T1" fmla="*/ 1212 h 1276"/>
              <a:gd name="T2" fmla="*/ 1746 w 2566"/>
              <a:gd name="T3" fmla="*/ 708 h 1276"/>
              <a:gd name="T4" fmla="*/ 545 w 2566"/>
              <a:gd name="T5" fmla="*/ 0 h 1276"/>
              <a:gd name="T6" fmla="*/ 0 w 2566"/>
              <a:gd name="T7" fmla="*/ 371 h 1276"/>
              <a:gd name="T8" fmla="*/ 1973 w 2566"/>
              <a:gd name="T9" fmla="*/ 1276 h 1276"/>
              <a:gd name="T10" fmla="*/ 2566 w 2566"/>
              <a:gd name="T11" fmla="*/ 1212 h 1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66" h="1276">
                <a:moveTo>
                  <a:pt x="2566" y="1212"/>
                </a:moveTo>
                <a:lnTo>
                  <a:pt x="1746" y="708"/>
                </a:lnTo>
                <a:lnTo>
                  <a:pt x="545" y="0"/>
                </a:lnTo>
                <a:lnTo>
                  <a:pt x="0" y="371"/>
                </a:lnTo>
                <a:lnTo>
                  <a:pt x="1973" y="1276"/>
                </a:lnTo>
                <a:lnTo>
                  <a:pt x="2566" y="1212"/>
                </a:lnTo>
                <a:close/>
              </a:path>
            </a:pathLst>
          </a:custGeom>
          <a:gradFill flip="none" rotWithShape="1">
            <a:gsLst>
              <a:gs pos="100000">
                <a:srgbClr val="5D5D5D">
                  <a:alpha val="0"/>
                </a:srgbClr>
              </a:gs>
              <a:gs pos="79819">
                <a:srgbClr val="5D5D5D">
                  <a:alpha val="19000"/>
                </a:srgbClr>
              </a:gs>
              <a:gs pos="69000">
                <a:srgbClr val="5D5D5D">
                  <a:alpha val="72000"/>
                </a:srgbClr>
              </a:gs>
              <a:gs pos="27000">
                <a:schemeClr val="tx1">
                  <a:lumMod val="95000"/>
                  <a:lumOff val="5000"/>
                </a:schemeClr>
              </a:gs>
              <a:gs pos="52000">
                <a:schemeClr val="tx1">
                  <a:lumMod val="95000"/>
                  <a:lumOff val="5000"/>
                  <a:alpha val="83000"/>
                </a:schemeClr>
              </a:gs>
            </a:gsLst>
            <a:lin ang="10800000" scaled="1"/>
            <a:tileRect/>
          </a:gradFill>
          <a:ln>
            <a:noFill/>
          </a:ln>
          <a:effectLst>
            <a:softEdge rad="13970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22" name="任意多边形 121"/>
          <p:cNvSpPr>
            <a:spLocks/>
          </p:cNvSpPr>
          <p:nvPr/>
        </p:nvSpPr>
        <p:spPr bwMode="auto">
          <a:xfrm>
            <a:off x="5506926" y="-38100"/>
            <a:ext cx="6685074" cy="3168650"/>
          </a:xfrm>
          <a:custGeom>
            <a:avLst/>
            <a:gdLst>
              <a:gd name="connsiteX0" fmla="*/ 0 w 6685074"/>
              <a:gd name="connsiteY0" fmla="*/ 0 h 3168650"/>
              <a:gd name="connsiteX1" fmla="*/ 6685074 w 6685074"/>
              <a:gd name="connsiteY1" fmla="*/ 0 h 3168650"/>
              <a:gd name="connsiteX2" fmla="*/ 6685074 w 6685074"/>
              <a:gd name="connsiteY2" fmla="*/ 3105560 h 3168650"/>
              <a:gd name="connsiteX3" fmla="*/ 3248153 w 6685074"/>
              <a:gd name="connsiteY3" fmla="*/ 3168650 h 3168650"/>
              <a:gd name="connsiteX4" fmla="*/ 1428630 w 6685074"/>
              <a:gd name="connsiteY4" fmla="*/ 2905019 h 3168650"/>
              <a:gd name="connsiteX5" fmla="*/ 617680 w 6685074"/>
              <a:gd name="connsiteY5" fmla="*/ 1252568 h 3168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85074" h="3168650">
                <a:moveTo>
                  <a:pt x="0" y="0"/>
                </a:moveTo>
                <a:lnTo>
                  <a:pt x="6685074" y="0"/>
                </a:lnTo>
                <a:lnTo>
                  <a:pt x="6685074" y="3105560"/>
                </a:lnTo>
                <a:lnTo>
                  <a:pt x="3248153" y="3168650"/>
                </a:lnTo>
                <a:lnTo>
                  <a:pt x="1428630" y="2905019"/>
                </a:lnTo>
                <a:lnTo>
                  <a:pt x="617680" y="1252568"/>
                </a:lnTo>
                <a:close/>
              </a:path>
            </a:pathLst>
          </a:custGeom>
          <a:solidFill>
            <a:srgbClr val="D6DE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05" name="Freeform 51"/>
          <p:cNvSpPr>
            <a:spLocks/>
          </p:cNvSpPr>
          <p:nvPr/>
        </p:nvSpPr>
        <p:spPr bwMode="auto">
          <a:xfrm rot="17580000">
            <a:off x="6746878" y="1814968"/>
            <a:ext cx="3964506" cy="1654295"/>
          </a:xfrm>
          <a:custGeom>
            <a:avLst/>
            <a:gdLst>
              <a:gd name="T0" fmla="*/ 2566 w 2566"/>
              <a:gd name="T1" fmla="*/ 1212 h 1276"/>
              <a:gd name="T2" fmla="*/ 1746 w 2566"/>
              <a:gd name="T3" fmla="*/ 708 h 1276"/>
              <a:gd name="T4" fmla="*/ 545 w 2566"/>
              <a:gd name="T5" fmla="*/ 0 h 1276"/>
              <a:gd name="T6" fmla="*/ 0 w 2566"/>
              <a:gd name="T7" fmla="*/ 371 h 1276"/>
              <a:gd name="T8" fmla="*/ 1973 w 2566"/>
              <a:gd name="T9" fmla="*/ 1276 h 1276"/>
              <a:gd name="T10" fmla="*/ 2566 w 2566"/>
              <a:gd name="T11" fmla="*/ 1212 h 1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66" h="1276">
                <a:moveTo>
                  <a:pt x="2566" y="1212"/>
                </a:moveTo>
                <a:lnTo>
                  <a:pt x="1746" y="708"/>
                </a:lnTo>
                <a:lnTo>
                  <a:pt x="545" y="0"/>
                </a:lnTo>
                <a:lnTo>
                  <a:pt x="0" y="371"/>
                </a:lnTo>
                <a:lnTo>
                  <a:pt x="1973" y="1276"/>
                </a:lnTo>
                <a:lnTo>
                  <a:pt x="2566" y="1212"/>
                </a:lnTo>
                <a:close/>
              </a:path>
            </a:pathLst>
          </a:custGeom>
          <a:gradFill flip="none" rotWithShape="1">
            <a:gsLst>
              <a:gs pos="100000">
                <a:srgbClr val="5D5D5D">
                  <a:alpha val="0"/>
                </a:srgbClr>
              </a:gs>
              <a:gs pos="79819">
                <a:srgbClr val="5D5D5D">
                  <a:alpha val="19000"/>
                </a:srgbClr>
              </a:gs>
              <a:gs pos="69000">
                <a:srgbClr val="5D5D5D">
                  <a:alpha val="72000"/>
                </a:srgbClr>
              </a:gs>
              <a:gs pos="27000">
                <a:schemeClr val="tx1">
                  <a:lumMod val="95000"/>
                  <a:lumOff val="5000"/>
                </a:schemeClr>
              </a:gs>
              <a:gs pos="52000">
                <a:schemeClr val="tx1">
                  <a:lumMod val="95000"/>
                  <a:lumOff val="5000"/>
                  <a:alpha val="83000"/>
                </a:schemeClr>
              </a:gs>
            </a:gsLst>
            <a:lin ang="10800000" scaled="1"/>
            <a:tileRect/>
          </a:gradFill>
          <a:ln>
            <a:noFill/>
          </a:ln>
          <a:effectLst>
            <a:softEdge rad="13970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36" name="任意多边形 135"/>
          <p:cNvSpPr>
            <a:spLocks/>
          </p:cNvSpPr>
          <p:nvPr/>
        </p:nvSpPr>
        <p:spPr bwMode="auto">
          <a:xfrm>
            <a:off x="7434150" y="-7284"/>
            <a:ext cx="4757850" cy="6888083"/>
          </a:xfrm>
          <a:custGeom>
            <a:avLst/>
            <a:gdLst>
              <a:gd name="connsiteX0" fmla="*/ 3924351 w 4757850"/>
              <a:gd name="connsiteY0" fmla="*/ 0 h 6888083"/>
              <a:gd name="connsiteX1" fmla="*/ 4757850 w 4757850"/>
              <a:gd name="connsiteY1" fmla="*/ 0 h 6888083"/>
              <a:gd name="connsiteX2" fmla="*/ 4757850 w 4757850"/>
              <a:gd name="connsiteY2" fmla="*/ 6888083 h 6888083"/>
              <a:gd name="connsiteX3" fmla="*/ 2562859 w 4757850"/>
              <a:gd name="connsiteY3" fmla="*/ 6888083 h 6888083"/>
              <a:gd name="connsiteX4" fmla="*/ 317524 w 4757850"/>
              <a:gd name="connsiteY4" fmla="*/ 5722196 h 6888083"/>
              <a:gd name="connsiteX5" fmla="*/ 0 w 4757850"/>
              <a:gd name="connsiteY5" fmla="*/ 3899813 h 6888083"/>
              <a:gd name="connsiteX6" fmla="*/ 1319096 w 4757850"/>
              <a:gd name="connsiteY6" fmla="*/ 2610836 h 6888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57850" h="6888083">
                <a:moveTo>
                  <a:pt x="3924351" y="0"/>
                </a:moveTo>
                <a:lnTo>
                  <a:pt x="4757850" y="0"/>
                </a:lnTo>
                <a:lnTo>
                  <a:pt x="4757850" y="6888083"/>
                </a:lnTo>
                <a:lnTo>
                  <a:pt x="2562859" y="6888083"/>
                </a:lnTo>
                <a:lnTo>
                  <a:pt x="317524" y="5722196"/>
                </a:lnTo>
                <a:lnTo>
                  <a:pt x="0" y="3899813"/>
                </a:lnTo>
                <a:lnTo>
                  <a:pt x="1319096" y="2610836"/>
                </a:lnTo>
                <a:close/>
              </a:path>
            </a:pathLst>
          </a:custGeom>
          <a:gradFill flip="none" rotWithShape="1">
            <a:gsLst>
              <a:gs pos="100000">
                <a:srgbClr val="1E8AB8"/>
              </a:gs>
              <a:gs pos="0">
                <a:srgbClr val="27AAE1"/>
              </a:gs>
            </a:gsLst>
            <a:lin ang="5400000" scaled="1"/>
            <a:tileRect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024" name="Freeform 51"/>
          <p:cNvSpPr>
            <a:spLocks/>
          </p:cNvSpPr>
          <p:nvPr/>
        </p:nvSpPr>
        <p:spPr bwMode="auto">
          <a:xfrm>
            <a:off x="6125029" y="4716843"/>
            <a:ext cx="3734332" cy="2074028"/>
          </a:xfrm>
          <a:custGeom>
            <a:avLst/>
            <a:gdLst>
              <a:gd name="T0" fmla="*/ 2566 w 2566"/>
              <a:gd name="T1" fmla="*/ 1212 h 1276"/>
              <a:gd name="T2" fmla="*/ 1746 w 2566"/>
              <a:gd name="T3" fmla="*/ 708 h 1276"/>
              <a:gd name="T4" fmla="*/ 545 w 2566"/>
              <a:gd name="T5" fmla="*/ 0 h 1276"/>
              <a:gd name="T6" fmla="*/ 0 w 2566"/>
              <a:gd name="T7" fmla="*/ 371 h 1276"/>
              <a:gd name="T8" fmla="*/ 1973 w 2566"/>
              <a:gd name="T9" fmla="*/ 1276 h 1276"/>
              <a:gd name="T10" fmla="*/ 2566 w 2566"/>
              <a:gd name="T11" fmla="*/ 1212 h 1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66" h="1276">
                <a:moveTo>
                  <a:pt x="2566" y="1212"/>
                </a:moveTo>
                <a:lnTo>
                  <a:pt x="1746" y="708"/>
                </a:lnTo>
                <a:lnTo>
                  <a:pt x="545" y="0"/>
                </a:lnTo>
                <a:lnTo>
                  <a:pt x="0" y="371"/>
                </a:lnTo>
                <a:lnTo>
                  <a:pt x="1973" y="1276"/>
                </a:lnTo>
                <a:lnTo>
                  <a:pt x="2566" y="1212"/>
                </a:lnTo>
                <a:close/>
              </a:path>
            </a:pathLst>
          </a:custGeom>
          <a:gradFill flip="none" rotWithShape="1">
            <a:gsLst>
              <a:gs pos="100000">
                <a:srgbClr val="5D5D5D">
                  <a:alpha val="0"/>
                </a:srgbClr>
              </a:gs>
              <a:gs pos="79819">
                <a:srgbClr val="5D5D5D">
                  <a:alpha val="19000"/>
                </a:srgbClr>
              </a:gs>
              <a:gs pos="69000">
                <a:srgbClr val="5D5D5D">
                  <a:alpha val="72000"/>
                </a:srgbClr>
              </a:gs>
              <a:gs pos="27000">
                <a:schemeClr val="tx1">
                  <a:lumMod val="95000"/>
                  <a:lumOff val="5000"/>
                </a:schemeClr>
              </a:gs>
              <a:gs pos="52000">
                <a:schemeClr val="tx1">
                  <a:lumMod val="95000"/>
                  <a:lumOff val="5000"/>
                  <a:alpha val="83000"/>
                </a:schemeClr>
              </a:gs>
            </a:gsLst>
            <a:lin ang="10800000" scaled="1"/>
            <a:tileRect/>
          </a:gradFill>
          <a:ln>
            <a:noFill/>
          </a:ln>
          <a:effectLst>
            <a:softEdge rad="13970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30" name="任意多边形 129"/>
          <p:cNvSpPr>
            <a:spLocks/>
          </p:cNvSpPr>
          <p:nvPr/>
        </p:nvSpPr>
        <p:spPr bwMode="auto">
          <a:xfrm>
            <a:off x="4208572" y="4705350"/>
            <a:ext cx="6046600" cy="2175449"/>
          </a:xfrm>
          <a:custGeom>
            <a:avLst/>
            <a:gdLst>
              <a:gd name="connsiteX0" fmla="*/ 1894412 w 6046600"/>
              <a:gd name="connsiteY0" fmla="*/ 0 h 2175449"/>
              <a:gd name="connsiteX1" fmla="*/ 3543788 w 6046600"/>
              <a:gd name="connsiteY1" fmla="*/ 866754 h 2175449"/>
              <a:gd name="connsiteX2" fmla="*/ 5650303 w 6046600"/>
              <a:gd name="connsiteY2" fmla="*/ 1974778 h 2175449"/>
              <a:gd name="connsiteX3" fmla="*/ 6046600 w 6046600"/>
              <a:gd name="connsiteY3" fmla="*/ 2167837 h 2175449"/>
              <a:gd name="connsiteX4" fmla="*/ 0 w 6046600"/>
              <a:gd name="connsiteY4" fmla="*/ 2175449 h 2175449"/>
              <a:gd name="connsiteX5" fmla="*/ 286338 w 6046600"/>
              <a:gd name="connsiteY5" fmla="*/ 855759 h 2175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46600" h="2175449">
                <a:moveTo>
                  <a:pt x="1894412" y="0"/>
                </a:moveTo>
                <a:lnTo>
                  <a:pt x="3543788" y="866754"/>
                </a:lnTo>
                <a:lnTo>
                  <a:pt x="5650303" y="1974778"/>
                </a:lnTo>
                <a:lnTo>
                  <a:pt x="6046600" y="2167837"/>
                </a:lnTo>
                <a:lnTo>
                  <a:pt x="0" y="2175449"/>
                </a:lnTo>
                <a:lnTo>
                  <a:pt x="286338" y="855759"/>
                </a:lnTo>
                <a:close/>
              </a:path>
            </a:pathLst>
          </a:custGeom>
          <a:gradFill flip="none" rotWithShape="1">
            <a:gsLst>
              <a:gs pos="0">
                <a:srgbClr val="BE7FB2"/>
              </a:gs>
              <a:gs pos="100000">
                <a:srgbClr val="FC8AFF"/>
              </a:gs>
            </a:gsLst>
            <a:lin ang="0" scaled="1"/>
            <a:tileRect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84" name="Freeform 51"/>
          <p:cNvSpPr>
            <a:spLocks/>
          </p:cNvSpPr>
          <p:nvPr/>
        </p:nvSpPr>
        <p:spPr bwMode="auto">
          <a:xfrm rot="4380000">
            <a:off x="2881332" y="4468437"/>
            <a:ext cx="3276451" cy="1819724"/>
          </a:xfrm>
          <a:custGeom>
            <a:avLst/>
            <a:gdLst>
              <a:gd name="T0" fmla="*/ 2566 w 2566"/>
              <a:gd name="T1" fmla="*/ 1212 h 1276"/>
              <a:gd name="T2" fmla="*/ 1746 w 2566"/>
              <a:gd name="T3" fmla="*/ 708 h 1276"/>
              <a:gd name="T4" fmla="*/ 545 w 2566"/>
              <a:gd name="T5" fmla="*/ 0 h 1276"/>
              <a:gd name="T6" fmla="*/ 0 w 2566"/>
              <a:gd name="T7" fmla="*/ 371 h 1276"/>
              <a:gd name="T8" fmla="*/ 1973 w 2566"/>
              <a:gd name="T9" fmla="*/ 1276 h 1276"/>
              <a:gd name="T10" fmla="*/ 2566 w 2566"/>
              <a:gd name="T11" fmla="*/ 1212 h 1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66" h="1276">
                <a:moveTo>
                  <a:pt x="2566" y="1212"/>
                </a:moveTo>
                <a:lnTo>
                  <a:pt x="1746" y="708"/>
                </a:lnTo>
                <a:lnTo>
                  <a:pt x="545" y="0"/>
                </a:lnTo>
                <a:lnTo>
                  <a:pt x="0" y="371"/>
                </a:lnTo>
                <a:lnTo>
                  <a:pt x="1973" y="1276"/>
                </a:lnTo>
                <a:lnTo>
                  <a:pt x="2566" y="1212"/>
                </a:lnTo>
                <a:close/>
              </a:path>
            </a:pathLst>
          </a:custGeom>
          <a:gradFill flip="none" rotWithShape="1">
            <a:gsLst>
              <a:gs pos="100000">
                <a:srgbClr val="5D5D5D">
                  <a:alpha val="0"/>
                </a:srgbClr>
              </a:gs>
              <a:gs pos="79819">
                <a:srgbClr val="5D5D5D">
                  <a:alpha val="19000"/>
                </a:srgbClr>
              </a:gs>
              <a:gs pos="69000">
                <a:srgbClr val="5D5D5D">
                  <a:alpha val="72000"/>
                </a:srgbClr>
              </a:gs>
              <a:gs pos="27000">
                <a:schemeClr val="tx1">
                  <a:lumMod val="95000"/>
                  <a:lumOff val="5000"/>
                </a:schemeClr>
              </a:gs>
              <a:gs pos="52000">
                <a:schemeClr val="tx1">
                  <a:lumMod val="95000"/>
                  <a:lumOff val="5000"/>
                  <a:alpha val="83000"/>
                </a:schemeClr>
              </a:gs>
            </a:gsLst>
            <a:lin ang="10800000" scaled="1"/>
            <a:tileRect/>
          </a:gradFill>
          <a:ln>
            <a:noFill/>
          </a:ln>
          <a:effectLst>
            <a:softEdge rad="13970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31" name="任意多边形 130"/>
          <p:cNvSpPr>
            <a:spLocks/>
          </p:cNvSpPr>
          <p:nvPr/>
        </p:nvSpPr>
        <p:spPr bwMode="auto">
          <a:xfrm>
            <a:off x="-25460" y="2447925"/>
            <a:ext cx="4849986" cy="4432874"/>
          </a:xfrm>
          <a:custGeom>
            <a:avLst/>
            <a:gdLst>
              <a:gd name="connsiteX0" fmla="*/ 3503756 w 4849986"/>
              <a:gd name="connsiteY0" fmla="*/ 0 h 4432874"/>
              <a:gd name="connsiteX1" fmla="*/ 4849986 w 4849986"/>
              <a:gd name="connsiteY1" fmla="*/ 1315965 h 4432874"/>
              <a:gd name="connsiteX2" fmla="*/ 4540327 w 4849986"/>
              <a:gd name="connsiteY2" fmla="*/ 3113284 h 4432874"/>
              <a:gd name="connsiteX3" fmla="*/ 4314302 w 4849986"/>
              <a:gd name="connsiteY3" fmla="*/ 4432874 h 4432874"/>
              <a:gd name="connsiteX4" fmla="*/ 0 w 4849986"/>
              <a:gd name="connsiteY4" fmla="*/ 4432874 h 4432874"/>
              <a:gd name="connsiteX5" fmla="*/ 0 w 4849986"/>
              <a:gd name="connsiteY5" fmla="*/ 381096 h 443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49986" h="4432874">
                <a:moveTo>
                  <a:pt x="3503756" y="0"/>
                </a:moveTo>
                <a:lnTo>
                  <a:pt x="4849986" y="1315965"/>
                </a:lnTo>
                <a:lnTo>
                  <a:pt x="4540327" y="3113284"/>
                </a:lnTo>
                <a:lnTo>
                  <a:pt x="4314302" y="4432874"/>
                </a:lnTo>
                <a:lnTo>
                  <a:pt x="0" y="4432874"/>
                </a:lnTo>
                <a:lnTo>
                  <a:pt x="0" y="381096"/>
                </a:lnTo>
                <a:close/>
              </a:path>
            </a:pathLst>
          </a:custGeom>
          <a:gradFill flip="none" rotWithShape="1">
            <a:gsLst>
              <a:gs pos="0">
                <a:srgbClr val="A89D84"/>
              </a:gs>
              <a:gs pos="100000">
                <a:srgbClr val="C2B59B"/>
              </a:gs>
            </a:gsLst>
            <a:lin ang="5400000" scaled="1"/>
            <a:tileRect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85" name="Freeform 51"/>
          <p:cNvSpPr>
            <a:spLocks/>
          </p:cNvSpPr>
          <p:nvPr/>
        </p:nvSpPr>
        <p:spPr bwMode="auto">
          <a:xfrm rot="8700000">
            <a:off x="1779821" y="2175038"/>
            <a:ext cx="3604096" cy="1819724"/>
          </a:xfrm>
          <a:custGeom>
            <a:avLst/>
            <a:gdLst>
              <a:gd name="T0" fmla="*/ 2566 w 2566"/>
              <a:gd name="T1" fmla="*/ 1212 h 1276"/>
              <a:gd name="T2" fmla="*/ 1746 w 2566"/>
              <a:gd name="T3" fmla="*/ 708 h 1276"/>
              <a:gd name="T4" fmla="*/ 545 w 2566"/>
              <a:gd name="T5" fmla="*/ 0 h 1276"/>
              <a:gd name="T6" fmla="*/ 0 w 2566"/>
              <a:gd name="T7" fmla="*/ 371 h 1276"/>
              <a:gd name="T8" fmla="*/ 1973 w 2566"/>
              <a:gd name="T9" fmla="*/ 1276 h 1276"/>
              <a:gd name="T10" fmla="*/ 2566 w 2566"/>
              <a:gd name="T11" fmla="*/ 1212 h 1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66" h="1276">
                <a:moveTo>
                  <a:pt x="2566" y="1212"/>
                </a:moveTo>
                <a:lnTo>
                  <a:pt x="1746" y="708"/>
                </a:lnTo>
                <a:lnTo>
                  <a:pt x="545" y="0"/>
                </a:lnTo>
                <a:lnTo>
                  <a:pt x="0" y="371"/>
                </a:lnTo>
                <a:lnTo>
                  <a:pt x="1973" y="1276"/>
                </a:lnTo>
                <a:lnTo>
                  <a:pt x="2566" y="1212"/>
                </a:lnTo>
                <a:close/>
              </a:path>
            </a:pathLst>
          </a:custGeom>
          <a:gradFill flip="none" rotWithShape="1">
            <a:gsLst>
              <a:gs pos="100000">
                <a:srgbClr val="5D5D5D">
                  <a:alpha val="0"/>
                </a:srgbClr>
              </a:gs>
              <a:gs pos="79819">
                <a:srgbClr val="5D5D5D">
                  <a:alpha val="19000"/>
                </a:srgbClr>
              </a:gs>
              <a:gs pos="69000">
                <a:srgbClr val="5D5D5D">
                  <a:alpha val="72000"/>
                </a:srgbClr>
              </a:gs>
              <a:gs pos="27000">
                <a:schemeClr val="tx1">
                  <a:lumMod val="95000"/>
                  <a:lumOff val="5000"/>
                </a:schemeClr>
              </a:gs>
              <a:gs pos="52000">
                <a:schemeClr val="tx1">
                  <a:lumMod val="95000"/>
                  <a:lumOff val="5000"/>
                  <a:alpha val="83000"/>
                </a:schemeClr>
              </a:gs>
            </a:gsLst>
            <a:lin ang="10800000" scaled="1"/>
            <a:tileRect/>
          </a:gradFill>
          <a:ln>
            <a:noFill/>
          </a:ln>
          <a:effectLst>
            <a:softEdge rad="13970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37" name="任意多边形 136"/>
          <p:cNvSpPr>
            <a:spLocks/>
          </p:cNvSpPr>
          <p:nvPr/>
        </p:nvSpPr>
        <p:spPr bwMode="auto">
          <a:xfrm>
            <a:off x="-25460" y="-7284"/>
            <a:ext cx="6153624" cy="3746006"/>
          </a:xfrm>
          <a:custGeom>
            <a:avLst/>
            <a:gdLst>
              <a:gd name="connsiteX0" fmla="*/ 1531425 w 6153624"/>
              <a:gd name="connsiteY0" fmla="*/ 0 h 3746006"/>
              <a:gd name="connsiteX1" fmla="*/ 5548313 w 6153624"/>
              <a:gd name="connsiteY1" fmla="*/ 0 h 3746006"/>
              <a:gd name="connsiteX2" fmla="*/ 6153624 w 6153624"/>
              <a:gd name="connsiteY2" fmla="*/ 1221820 h 3746006"/>
              <a:gd name="connsiteX3" fmla="*/ 5343877 w 6153624"/>
              <a:gd name="connsiteY3" fmla="*/ 2855229 h 3746006"/>
              <a:gd name="connsiteX4" fmla="*/ 3486691 w 6153624"/>
              <a:gd name="connsiteY4" fmla="*/ 3126688 h 3746006"/>
              <a:gd name="connsiteX5" fmla="*/ 0 w 6153624"/>
              <a:gd name="connsiteY5" fmla="*/ 3746006 h 3746006"/>
              <a:gd name="connsiteX6" fmla="*/ 0 w 6153624"/>
              <a:gd name="connsiteY6" fmla="*/ 11793 h 3746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53624" h="3746006">
                <a:moveTo>
                  <a:pt x="1531425" y="0"/>
                </a:moveTo>
                <a:lnTo>
                  <a:pt x="5548313" y="0"/>
                </a:lnTo>
                <a:lnTo>
                  <a:pt x="6153624" y="1221820"/>
                </a:lnTo>
                <a:lnTo>
                  <a:pt x="5343877" y="2855229"/>
                </a:lnTo>
                <a:lnTo>
                  <a:pt x="3486691" y="3126688"/>
                </a:lnTo>
                <a:lnTo>
                  <a:pt x="0" y="3746006"/>
                </a:lnTo>
                <a:lnTo>
                  <a:pt x="0" y="11793"/>
                </a:lnTo>
                <a:close/>
              </a:path>
            </a:pathLst>
          </a:custGeom>
          <a:gradFill flip="none" rotWithShape="1">
            <a:gsLst>
              <a:gs pos="60000">
                <a:srgbClr val="ED8E1C"/>
              </a:gs>
              <a:gs pos="81000">
                <a:srgbClr val="CF7C1A"/>
              </a:gs>
              <a:gs pos="100000">
                <a:srgbClr val="A76316"/>
              </a:gs>
              <a:gs pos="0">
                <a:srgbClr val="F7941D"/>
              </a:gs>
            </a:gsLst>
            <a:lin ang="0" scaled="1"/>
            <a:tileRect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1" name="任意多边形 110"/>
          <p:cNvSpPr/>
          <p:nvPr/>
        </p:nvSpPr>
        <p:spPr bwMode="auto">
          <a:xfrm>
            <a:off x="5337388" y="-233163"/>
            <a:ext cx="1580400" cy="3139200"/>
          </a:xfrm>
          <a:custGeom>
            <a:avLst/>
            <a:gdLst>
              <a:gd name="connsiteX0" fmla="*/ 0 w 1580400"/>
              <a:gd name="connsiteY0" fmla="*/ 0 h 3139200"/>
              <a:gd name="connsiteX1" fmla="*/ 1580400 w 1580400"/>
              <a:gd name="connsiteY1" fmla="*/ 0 h 3139200"/>
              <a:gd name="connsiteX2" fmla="*/ 1580400 w 1580400"/>
              <a:gd name="connsiteY2" fmla="*/ 195063 h 3139200"/>
              <a:gd name="connsiteX3" fmla="*/ 169538 w 1580400"/>
              <a:gd name="connsiteY3" fmla="*/ 195063 h 3139200"/>
              <a:gd name="connsiteX4" fmla="*/ 787218 w 1580400"/>
              <a:gd name="connsiteY4" fmla="*/ 1447630 h 3139200"/>
              <a:gd name="connsiteX5" fmla="*/ 1580400 w 1580400"/>
              <a:gd name="connsiteY5" fmla="*/ 3063876 h 3139200"/>
              <a:gd name="connsiteX6" fmla="*/ 1580400 w 1580400"/>
              <a:gd name="connsiteY6" fmla="*/ 3139200 h 3139200"/>
              <a:gd name="connsiteX7" fmla="*/ 0 w 1580400"/>
              <a:gd name="connsiteY7" fmla="*/ 3139200 h 313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80400" h="3139200">
                <a:moveTo>
                  <a:pt x="0" y="0"/>
                </a:moveTo>
                <a:lnTo>
                  <a:pt x="1580400" y="0"/>
                </a:lnTo>
                <a:lnTo>
                  <a:pt x="1580400" y="195063"/>
                </a:lnTo>
                <a:lnTo>
                  <a:pt x="169538" y="195063"/>
                </a:lnTo>
                <a:lnTo>
                  <a:pt x="787218" y="1447630"/>
                </a:lnTo>
                <a:lnTo>
                  <a:pt x="1580400" y="3063876"/>
                </a:lnTo>
                <a:lnTo>
                  <a:pt x="1580400" y="3139200"/>
                </a:lnTo>
                <a:lnTo>
                  <a:pt x="0" y="313920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4177460" y="1598825"/>
            <a:ext cx="1080000" cy="1080000"/>
            <a:chOff x="4177460" y="1598825"/>
            <a:chExt cx="1080000" cy="1080000"/>
          </a:xfrm>
        </p:grpSpPr>
        <p:sp>
          <p:nvSpPr>
            <p:cNvPr id="1040" name="椭圆 1039"/>
            <p:cNvSpPr/>
            <p:nvPr/>
          </p:nvSpPr>
          <p:spPr bwMode="auto">
            <a:xfrm>
              <a:off x="4177460" y="1598825"/>
              <a:ext cx="1080000" cy="1080000"/>
            </a:xfrm>
            <a:prstGeom prst="ellipse">
              <a:avLst/>
            </a:prstGeom>
            <a:solidFill>
              <a:srgbClr val="FFFBE9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altLang="zh-CN" dirty="0" smtClean="0"/>
            </a:p>
          </p:txBody>
        </p:sp>
        <p:sp>
          <p:nvSpPr>
            <p:cNvPr id="1044" name="文本框 1043"/>
            <p:cNvSpPr txBox="1"/>
            <p:nvPr/>
          </p:nvSpPr>
          <p:spPr>
            <a:xfrm>
              <a:off x="4347469" y="1630993"/>
              <a:ext cx="75247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>
                  <a:solidFill>
                    <a:srgbClr val="E28310"/>
                  </a:solidFill>
                  <a:latin typeface="Broadway" panose="04040905080B02020502" pitchFamily="82" charset="0"/>
                  <a:ea typeface="华文琥珀" panose="02010800040101010101" pitchFamily="2" charset="-122"/>
                </a:rPr>
                <a:t>A</a:t>
              </a:r>
              <a:endParaRPr lang="zh-CN" altLang="en-US" sz="6000" dirty="0">
                <a:solidFill>
                  <a:srgbClr val="E28310"/>
                </a:solidFill>
                <a:latin typeface="Broadway" panose="04040905080B02020502" pitchFamily="82" charset="0"/>
                <a:ea typeface="华文琥珀" panose="02010800040101010101" pitchFamily="2" charset="-122"/>
              </a:endParaRPr>
            </a:p>
          </p:txBody>
        </p:sp>
      </p:grpSp>
      <p:grpSp>
        <p:nvGrpSpPr>
          <p:cNvPr id="1047" name="组合 1046"/>
          <p:cNvGrpSpPr/>
          <p:nvPr/>
        </p:nvGrpSpPr>
        <p:grpSpPr>
          <a:xfrm>
            <a:off x="7785190" y="3521055"/>
            <a:ext cx="1080000" cy="1080000"/>
            <a:chOff x="7785190" y="3521055"/>
            <a:chExt cx="1080000" cy="1080000"/>
          </a:xfrm>
        </p:grpSpPr>
        <p:sp>
          <p:nvSpPr>
            <p:cNvPr id="149" name="椭圆 148"/>
            <p:cNvSpPr/>
            <p:nvPr/>
          </p:nvSpPr>
          <p:spPr bwMode="auto">
            <a:xfrm>
              <a:off x="7785190" y="3521055"/>
              <a:ext cx="1080000" cy="1080000"/>
            </a:xfrm>
            <a:prstGeom prst="ellipse">
              <a:avLst/>
            </a:prstGeom>
            <a:solidFill>
              <a:srgbClr val="FFFBE9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altLang="zh-CN" dirty="0" smtClean="0"/>
            </a:p>
          </p:txBody>
        </p:sp>
        <p:sp>
          <p:nvSpPr>
            <p:cNvPr id="155" name="文本框 154"/>
            <p:cNvSpPr txBox="1"/>
            <p:nvPr/>
          </p:nvSpPr>
          <p:spPr>
            <a:xfrm>
              <a:off x="7948951" y="3553224"/>
              <a:ext cx="75247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 smtClean="0">
                  <a:solidFill>
                    <a:srgbClr val="E28310"/>
                  </a:solidFill>
                  <a:latin typeface="Broadway" panose="04040905080B02020502" pitchFamily="82" charset="0"/>
                  <a:ea typeface="华文琥珀" panose="02010800040101010101" pitchFamily="2" charset="-122"/>
                </a:rPr>
                <a:t>C</a:t>
              </a:r>
              <a:endParaRPr lang="zh-CN" altLang="en-US" sz="6000" dirty="0">
                <a:solidFill>
                  <a:srgbClr val="E28310"/>
                </a:solidFill>
                <a:latin typeface="Broadway" panose="04040905080B02020502" pitchFamily="82" charset="0"/>
                <a:ea typeface="华文琥珀" panose="02010800040101010101" pitchFamily="2" charset="-122"/>
              </a:endParaRPr>
            </a:p>
          </p:txBody>
        </p:sp>
      </p:grpSp>
      <p:grpSp>
        <p:nvGrpSpPr>
          <p:cNvPr id="1050" name="组合 1049"/>
          <p:cNvGrpSpPr/>
          <p:nvPr/>
        </p:nvGrpSpPr>
        <p:grpSpPr>
          <a:xfrm>
            <a:off x="3457436" y="3521055"/>
            <a:ext cx="1080000" cy="1080000"/>
            <a:chOff x="3457436" y="3521055"/>
            <a:chExt cx="1080000" cy="1080000"/>
          </a:xfrm>
        </p:grpSpPr>
        <p:sp>
          <p:nvSpPr>
            <p:cNvPr id="147" name="椭圆 146"/>
            <p:cNvSpPr/>
            <p:nvPr/>
          </p:nvSpPr>
          <p:spPr bwMode="auto">
            <a:xfrm>
              <a:off x="3457436" y="3521055"/>
              <a:ext cx="1080000" cy="1080000"/>
            </a:xfrm>
            <a:prstGeom prst="ellipse">
              <a:avLst/>
            </a:prstGeom>
            <a:solidFill>
              <a:srgbClr val="FFFBE9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altLang="zh-CN" dirty="0" smtClean="0"/>
            </a:p>
          </p:txBody>
        </p:sp>
        <p:sp>
          <p:nvSpPr>
            <p:cNvPr id="156" name="文本框 155"/>
            <p:cNvSpPr txBox="1"/>
            <p:nvPr/>
          </p:nvSpPr>
          <p:spPr>
            <a:xfrm>
              <a:off x="3621197" y="3553224"/>
              <a:ext cx="75247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>
                  <a:solidFill>
                    <a:srgbClr val="E28310"/>
                  </a:solidFill>
                  <a:latin typeface="Broadway" panose="04040905080B02020502" pitchFamily="82" charset="0"/>
                  <a:ea typeface="华文琥珀" panose="02010800040101010101" pitchFamily="2" charset="-122"/>
                </a:rPr>
                <a:t>E</a:t>
              </a:r>
              <a:endParaRPr lang="zh-CN" altLang="en-US" sz="6000" dirty="0">
                <a:solidFill>
                  <a:srgbClr val="E28310"/>
                </a:solidFill>
                <a:latin typeface="Broadway" panose="04040905080B02020502" pitchFamily="82" charset="0"/>
                <a:ea typeface="华文琥珀" panose="02010800040101010101" pitchFamily="2" charset="-122"/>
              </a:endParaRPr>
            </a:p>
          </p:txBody>
        </p:sp>
      </p:grpSp>
      <p:grpSp>
        <p:nvGrpSpPr>
          <p:cNvPr id="1045" name="组合 1044"/>
          <p:cNvGrpSpPr/>
          <p:nvPr/>
        </p:nvGrpSpPr>
        <p:grpSpPr>
          <a:xfrm>
            <a:off x="6934540" y="1598825"/>
            <a:ext cx="1080000" cy="1080000"/>
            <a:chOff x="6934540" y="1598825"/>
            <a:chExt cx="1080000" cy="1080000"/>
          </a:xfrm>
        </p:grpSpPr>
        <p:sp>
          <p:nvSpPr>
            <p:cNvPr id="150" name="椭圆 149"/>
            <p:cNvSpPr/>
            <p:nvPr/>
          </p:nvSpPr>
          <p:spPr bwMode="auto">
            <a:xfrm>
              <a:off x="6934540" y="1598825"/>
              <a:ext cx="1080000" cy="1080000"/>
            </a:xfrm>
            <a:prstGeom prst="ellipse">
              <a:avLst/>
            </a:prstGeom>
            <a:solidFill>
              <a:srgbClr val="FFFBE9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altLang="zh-CN" dirty="0" smtClean="0"/>
            </a:p>
          </p:txBody>
        </p:sp>
        <p:sp>
          <p:nvSpPr>
            <p:cNvPr id="157" name="文本框 156"/>
            <p:cNvSpPr txBox="1"/>
            <p:nvPr/>
          </p:nvSpPr>
          <p:spPr>
            <a:xfrm>
              <a:off x="7098301" y="1630994"/>
              <a:ext cx="75247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>
                  <a:solidFill>
                    <a:srgbClr val="E28310"/>
                  </a:solidFill>
                  <a:latin typeface="Broadway" panose="04040905080B02020502" pitchFamily="82" charset="0"/>
                  <a:ea typeface="华文琥珀" panose="02010800040101010101" pitchFamily="2" charset="-122"/>
                </a:rPr>
                <a:t>B</a:t>
              </a:r>
              <a:endParaRPr lang="zh-CN" altLang="en-US" sz="6000" dirty="0">
                <a:solidFill>
                  <a:srgbClr val="E28310"/>
                </a:solidFill>
                <a:latin typeface="Broadway" panose="04040905080B02020502" pitchFamily="82" charset="0"/>
                <a:ea typeface="华文琥珀" panose="02010800040101010101" pitchFamily="2" charset="-122"/>
              </a:endParaRPr>
            </a:p>
          </p:txBody>
        </p:sp>
      </p:grpSp>
      <p:grpSp>
        <p:nvGrpSpPr>
          <p:cNvPr id="1051" name="组合 1050"/>
          <p:cNvGrpSpPr/>
          <p:nvPr/>
        </p:nvGrpSpPr>
        <p:grpSpPr>
          <a:xfrm>
            <a:off x="5569575" y="4904614"/>
            <a:ext cx="1080000" cy="1080000"/>
            <a:chOff x="5569575" y="5002449"/>
            <a:chExt cx="1080000" cy="1080000"/>
          </a:xfrm>
        </p:grpSpPr>
        <p:sp>
          <p:nvSpPr>
            <p:cNvPr id="148" name="椭圆 147"/>
            <p:cNvSpPr/>
            <p:nvPr/>
          </p:nvSpPr>
          <p:spPr bwMode="auto">
            <a:xfrm>
              <a:off x="5569575" y="5002449"/>
              <a:ext cx="1080000" cy="1080000"/>
            </a:xfrm>
            <a:prstGeom prst="ellipse">
              <a:avLst/>
            </a:prstGeom>
            <a:solidFill>
              <a:srgbClr val="FFFBE9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altLang="zh-CN" dirty="0" smtClean="0"/>
            </a:p>
          </p:txBody>
        </p:sp>
        <p:sp>
          <p:nvSpPr>
            <p:cNvPr id="158" name="文本框 157"/>
            <p:cNvSpPr txBox="1"/>
            <p:nvPr/>
          </p:nvSpPr>
          <p:spPr>
            <a:xfrm>
              <a:off x="5733336" y="5034618"/>
              <a:ext cx="75247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>
                  <a:solidFill>
                    <a:srgbClr val="E28310"/>
                  </a:solidFill>
                  <a:latin typeface="Broadway" panose="04040905080B02020502" pitchFamily="82" charset="0"/>
                  <a:ea typeface="华文琥珀" panose="02010800040101010101" pitchFamily="2" charset="-122"/>
                </a:rPr>
                <a:t>D</a:t>
              </a:r>
              <a:endParaRPr lang="zh-CN" altLang="en-US" sz="6000" dirty="0">
                <a:solidFill>
                  <a:srgbClr val="E28310"/>
                </a:solidFill>
                <a:latin typeface="Broadway" panose="04040905080B02020502" pitchFamily="82" charset="0"/>
                <a:ea typeface="华文琥珀" panose="02010800040101010101" pitchFamily="2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5243844" y="3953179"/>
            <a:ext cx="17043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icrosoft Himalaya" pitchFamily="2" charset="0"/>
              </a:rPr>
              <a:t>PPT</a:t>
            </a: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icrosoft Himalaya" pitchFamily="2" charset="0"/>
              </a:rPr>
              <a:t>研究院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icrosoft Himalaya" pitchFamily="2" charset="0"/>
            </a:endParaRPr>
          </a:p>
        </p:txBody>
      </p:sp>
      <p:pic>
        <p:nvPicPr>
          <p:cNvPr id="30" name="Picture 2" descr="C:\Users\chenkui\Desktop\PPT图表研究院-0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290"/>
          <a:stretch/>
        </p:blipFill>
        <p:spPr bwMode="auto">
          <a:xfrm>
            <a:off x="5567290" y="2831375"/>
            <a:ext cx="1050936" cy="1016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矩形 63"/>
          <p:cNvSpPr/>
          <p:nvPr/>
        </p:nvSpPr>
        <p:spPr>
          <a:xfrm flipH="1">
            <a:off x="7648535" y="343423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Himalaya" pitchFamily="2" charset="0"/>
              </a:rPr>
              <a:t>点击添加标题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Himalaya" pitchFamily="2" charset="0"/>
            </a:endParaRPr>
          </a:p>
        </p:txBody>
      </p:sp>
      <p:sp>
        <p:nvSpPr>
          <p:cNvPr id="65" name="矩形 1"/>
          <p:cNvSpPr>
            <a:spLocks noChangeArrowheads="1"/>
          </p:cNvSpPr>
          <p:nvPr/>
        </p:nvSpPr>
        <p:spPr bwMode="auto">
          <a:xfrm flipH="1">
            <a:off x="7631971" y="810850"/>
            <a:ext cx="262320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上海锐普广告有限公司是中国第一家精品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设计机构</a:t>
            </a:r>
            <a:r>
              <a:rPr lang="zh-CN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1238920" y="4092641"/>
            <a:ext cx="1245909" cy="238544"/>
            <a:chOff x="1634642" y="2608763"/>
            <a:chExt cx="1245909" cy="238544"/>
          </a:xfrm>
        </p:grpSpPr>
        <p:sp>
          <p:nvSpPr>
            <p:cNvPr id="92" name="椭圆 91"/>
            <p:cNvSpPr/>
            <p:nvPr/>
          </p:nvSpPr>
          <p:spPr>
            <a:xfrm>
              <a:off x="1634642" y="2608763"/>
              <a:ext cx="238544" cy="238544"/>
            </a:xfrm>
            <a:prstGeom prst="ellipse">
              <a:avLst/>
            </a:prstGeom>
            <a:solidFill>
              <a:srgbClr val="FFFB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1970430" y="2608763"/>
              <a:ext cx="238544" cy="238544"/>
            </a:xfrm>
            <a:prstGeom prst="ellipse">
              <a:avLst/>
            </a:prstGeom>
            <a:solidFill>
              <a:srgbClr val="FFFB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2306218" y="2608763"/>
              <a:ext cx="238544" cy="238544"/>
            </a:xfrm>
            <a:prstGeom prst="ellipse">
              <a:avLst/>
            </a:prstGeom>
            <a:solidFill>
              <a:srgbClr val="FFFB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2642007" y="2608763"/>
              <a:ext cx="238544" cy="238544"/>
            </a:xfrm>
            <a:prstGeom prst="ellipse">
              <a:avLst/>
            </a:prstGeom>
            <a:solidFill>
              <a:srgbClr val="FFFB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矩形 54"/>
          <p:cNvSpPr/>
          <p:nvPr/>
        </p:nvSpPr>
        <p:spPr>
          <a:xfrm>
            <a:off x="1093780" y="4546782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Himalaya" pitchFamily="2" charset="0"/>
              </a:rPr>
              <a:t>点击添加标题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Himalaya" pitchFamily="2" charset="0"/>
            </a:endParaRPr>
          </a:p>
        </p:txBody>
      </p:sp>
      <p:sp>
        <p:nvSpPr>
          <p:cNvPr id="96" name="矩形 1"/>
          <p:cNvSpPr>
            <a:spLocks noChangeArrowheads="1"/>
          </p:cNvSpPr>
          <p:nvPr/>
        </p:nvSpPr>
        <p:spPr bwMode="auto">
          <a:xfrm>
            <a:off x="1093780" y="5024600"/>
            <a:ext cx="295103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上海锐普广告有限公司是中国第一家精品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设计机构。上海锐普广告有限公司是中国第一家精品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设计机构</a:t>
            </a:r>
            <a:r>
              <a:rPr lang="zh-CN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7" name="组合 96"/>
          <p:cNvGrpSpPr/>
          <p:nvPr/>
        </p:nvGrpSpPr>
        <p:grpSpPr>
          <a:xfrm rot="5400000">
            <a:off x="4752674" y="5839803"/>
            <a:ext cx="1245909" cy="238544"/>
            <a:chOff x="1634642" y="2608763"/>
            <a:chExt cx="1245909" cy="238544"/>
          </a:xfrm>
        </p:grpSpPr>
        <p:sp>
          <p:nvSpPr>
            <p:cNvPr id="98" name="椭圆 97"/>
            <p:cNvSpPr/>
            <p:nvPr/>
          </p:nvSpPr>
          <p:spPr>
            <a:xfrm>
              <a:off x="1634642" y="2608763"/>
              <a:ext cx="238544" cy="238544"/>
            </a:xfrm>
            <a:prstGeom prst="ellipse">
              <a:avLst/>
            </a:prstGeom>
            <a:solidFill>
              <a:srgbClr val="FFFB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1970430" y="2608763"/>
              <a:ext cx="238544" cy="238544"/>
            </a:xfrm>
            <a:prstGeom prst="ellipse">
              <a:avLst/>
            </a:prstGeom>
            <a:solidFill>
              <a:srgbClr val="FFFB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2306218" y="2608763"/>
              <a:ext cx="238544" cy="238544"/>
            </a:xfrm>
            <a:prstGeom prst="ellipse">
              <a:avLst/>
            </a:prstGeom>
            <a:solidFill>
              <a:srgbClr val="FFFB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2642007" y="2608763"/>
              <a:ext cx="238544" cy="238544"/>
            </a:xfrm>
            <a:prstGeom prst="ellipse">
              <a:avLst/>
            </a:prstGeom>
            <a:solidFill>
              <a:srgbClr val="FFFB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4" name="矩形 1"/>
          <p:cNvSpPr>
            <a:spLocks noChangeArrowheads="1"/>
          </p:cNvSpPr>
          <p:nvPr/>
        </p:nvSpPr>
        <p:spPr bwMode="auto">
          <a:xfrm>
            <a:off x="5926732" y="6199898"/>
            <a:ext cx="276235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上海锐普广告有限公司是中国第一家精品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设计机构</a:t>
            </a:r>
            <a:r>
              <a:rPr lang="zh-CN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6177165" y="5400171"/>
            <a:ext cx="20426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Himalaya" pitchFamily="2" charset="0"/>
              </a:rPr>
              <a:t>点击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Himalaya" pitchFamily="2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Himalaya" pitchFamily="2" charset="0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Himalaya" pitchFamily="2" charset="0"/>
            </a:endParaRPr>
          </a:p>
        </p:txBody>
      </p:sp>
      <p:grpSp>
        <p:nvGrpSpPr>
          <p:cNvPr id="108" name="组合 107"/>
          <p:cNvGrpSpPr/>
          <p:nvPr/>
        </p:nvGrpSpPr>
        <p:grpSpPr>
          <a:xfrm>
            <a:off x="9179696" y="3159955"/>
            <a:ext cx="1245909" cy="238544"/>
            <a:chOff x="1634642" y="2608763"/>
            <a:chExt cx="1245909" cy="238544"/>
          </a:xfrm>
        </p:grpSpPr>
        <p:sp>
          <p:nvSpPr>
            <p:cNvPr id="109" name="椭圆 108"/>
            <p:cNvSpPr/>
            <p:nvPr/>
          </p:nvSpPr>
          <p:spPr>
            <a:xfrm>
              <a:off x="1634642" y="2608763"/>
              <a:ext cx="238544" cy="238544"/>
            </a:xfrm>
            <a:prstGeom prst="ellipse">
              <a:avLst/>
            </a:prstGeom>
            <a:solidFill>
              <a:srgbClr val="FFFB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1970430" y="2608763"/>
              <a:ext cx="238544" cy="238544"/>
            </a:xfrm>
            <a:prstGeom prst="ellipse">
              <a:avLst/>
            </a:prstGeom>
            <a:solidFill>
              <a:srgbClr val="FFFB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2306218" y="2608763"/>
              <a:ext cx="238544" cy="238544"/>
            </a:xfrm>
            <a:prstGeom prst="ellipse">
              <a:avLst/>
            </a:prstGeom>
            <a:solidFill>
              <a:srgbClr val="FFFB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2642007" y="2608763"/>
              <a:ext cx="238544" cy="238544"/>
            </a:xfrm>
            <a:prstGeom prst="ellipse">
              <a:avLst/>
            </a:prstGeom>
            <a:solidFill>
              <a:srgbClr val="FFFB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9" name="组合 118"/>
          <p:cNvGrpSpPr/>
          <p:nvPr/>
        </p:nvGrpSpPr>
        <p:grpSpPr>
          <a:xfrm rot="5400000">
            <a:off x="6848972" y="690122"/>
            <a:ext cx="1245909" cy="238544"/>
            <a:chOff x="1634642" y="2608763"/>
            <a:chExt cx="1245909" cy="238544"/>
          </a:xfrm>
        </p:grpSpPr>
        <p:sp>
          <p:nvSpPr>
            <p:cNvPr id="120" name="椭圆 119"/>
            <p:cNvSpPr/>
            <p:nvPr/>
          </p:nvSpPr>
          <p:spPr>
            <a:xfrm>
              <a:off x="1634642" y="2608763"/>
              <a:ext cx="238544" cy="238544"/>
            </a:xfrm>
            <a:prstGeom prst="ellipse">
              <a:avLst/>
            </a:prstGeom>
            <a:solidFill>
              <a:srgbClr val="FFFB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椭圆 120"/>
            <p:cNvSpPr/>
            <p:nvPr/>
          </p:nvSpPr>
          <p:spPr>
            <a:xfrm>
              <a:off x="1970430" y="2608763"/>
              <a:ext cx="238544" cy="238544"/>
            </a:xfrm>
            <a:prstGeom prst="ellipse">
              <a:avLst/>
            </a:prstGeom>
            <a:solidFill>
              <a:srgbClr val="FFFB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椭圆 122"/>
            <p:cNvSpPr/>
            <p:nvPr/>
          </p:nvSpPr>
          <p:spPr>
            <a:xfrm>
              <a:off x="2306218" y="2608763"/>
              <a:ext cx="238544" cy="238544"/>
            </a:xfrm>
            <a:prstGeom prst="ellipse">
              <a:avLst/>
            </a:prstGeom>
            <a:solidFill>
              <a:srgbClr val="FFFB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椭圆 123"/>
            <p:cNvSpPr/>
            <p:nvPr/>
          </p:nvSpPr>
          <p:spPr>
            <a:xfrm>
              <a:off x="2642007" y="2608763"/>
              <a:ext cx="238544" cy="238544"/>
            </a:xfrm>
            <a:prstGeom prst="ellipse">
              <a:avLst/>
            </a:prstGeom>
            <a:solidFill>
              <a:srgbClr val="FFFB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1238920" y="2154729"/>
            <a:ext cx="1245909" cy="238544"/>
            <a:chOff x="1634642" y="2608763"/>
            <a:chExt cx="1245909" cy="238544"/>
          </a:xfrm>
        </p:grpSpPr>
        <p:sp>
          <p:nvSpPr>
            <p:cNvPr id="134" name="椭圆 133"/>
            <p:cNvSpPr/>
            <p:nvPr/>
          </p:nvSpPr>
          <p:spPr>
            <a:xfrm>
              <a:off x="1634642" y="2608763"/>
              <a:ext cx="238544" cy="238544"/>
            </a:xfrm>
            <a:prstGeom prst="ellipse">
              <a:avLst/>
            </a:prstGeom>
            <a:solidFill>
              <a:srgbClr val="FFFB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椭圆 134"/>
            <p:cNvSpPr/>
            <p:nvPr/>
          </p:nvSpPr>
          <p:spPr>
            <a:xfrm>
              <a:off x="1970430" y="2608763"/>
              <a:ext cx="238544" cy="238544"/>
            </a:xfrm>
            <a:prstGeom prst="ellipse">
              <a:avLst/>
            </a:prstGeom>
            <a:solidFill>
              <a:srgbClr val="FFFB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椭圆 137"/>
            <p:cNvSpPr/>
            <p:nvPr/>
          </p:nvSpPr>
          <p:spPr>
            <a:xfrm>
              <a:off x="2306218" y="2608763"/>
              <a:ext cx="238544" cy="238544"/>
            </a:xfrm>
            <a:prstGeom prst="ellipse">
              <a:avLst/>
            </a:prstGeom>
            <a:solidFill>
              <a:srgbClr val="FFFB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椭圆 138"/>
            <p:cNvSpPr/>
            <p:nvPr/>
          </p:nvSpPr>
          <p:spPr>
            <a:xfrm>
              <a:off x="2642007" y="2608763"/>
              <a:ext cx="238544" cy="238544"/>
            </a:xfrm>
            <a:prstGeom prst="ellipse">
              <a:avLst/>
            </a:prstGeom>
            <a:solidFill>
              <a:srgbClr val="FFFB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2" name="矩形 151"/>
          <p:cNvSpPr/>
          <p:nvPr/>
        </p:nvSpPr>
        <p:spPr>
          <a:xfrm>
            <a:off x="1093780" y="343423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Himalaya" pitchFamily="2" charset="0"/>
              </a:rPr>
              <a:t>点击添加标题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Himalaya" pitchFamily="2" charset="0"/>
            </a:endParaRPr>
          </a:p>
        </p:txBody>
      </p:sp>
      <p:sp>
        <p:nvSpPr>
          <p:cNvPr id="153" name="矩形 1"/>
          <p:cNvSpPr>
            <a:spLocks noChangeArrowheads="1"/>
          </p:cNvSpPr>
          <p:nvPr/>
        </p:nvSpPr>
        <p:spPr bwMode="auto">
          <a:xfrm>
            <a:off x="1093780" y="810850"/>
            <a:ext cx="300375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上海锐普广告有限公司是中国第一家精品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设计机构。上海锐普广告有限公司是中国第一家精品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设计机构</a:t>
            </a:r>
            <a:r>
              <a:rPr lang="zh-CN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9" name="矩形 158"/>
          <p:cNvSpPr/>
          <p:nvPr/>
        </p:nvSpPr>
        <p:spPr>
          <a:xfrm>
            <a:off x="8942369" y="3603055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Himalaya" pitchFamily="2" charset="0"/>
              </a:rPr>
              <a:t>点击添加标题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Himalaya" pitchFamily="2" charset="0"/>
            </a:endParaRPr>
          </a:p>
        </p:txBody>
      </p:sp>
      <p:sp>
        <p:nvSpPr>
          <p:cNvPr id="160" name="矩形 1"/>
          <p:cNvSpPr>
            <a:spLocks noChangeArrowheads="1"/>
          </p:cNvSpPr>
          <p:nvPr/>
        </p:nvSpPr>
        <p:spPr bwMode="auto">
          <a:xfrm>
            <a:off x="8942369" y="4243251"/>
            <a:ext cx="301740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上海锐普广告有限公司是中国第一家精品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设计机构。上海锐普广告有限公司是中国第一家精品</a:t>
            </a: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设计机构</a:t>
            </a:r>
            <a:r>
              <a:rPr lang="zh-CN" altLang="zh-CN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971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2198</TotalTime>
  <Words>104</Words>
  <Application>Microsoft Office PowerPoint</Application>
  <PresentationFormat>宽屏</PresentationFormat>
  <Paragraphs>19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Bebas</vt:lpstr>
      <vt:lpstr>华文琥珀</vt:lpstr>
      <vt:lpstr>宋体</vt:lpstr>
      <vt:lpstr>微软雅黑</vt:lpstr>
      <vt:lpstr>Arial</vt:lpstr>
      <vt:lpstr>Broadway</vt:lpstr>
      <vt:lpstr>Calibri</vt:lpstr>
      <vt:lpstr>Microsoft Himalaya</vt:lpstr>
      <vt:lpstr>Office 主题</vt:lpstr>
      <vt:lpstr>PowerPoint 演示文稿</vt:lpstr>
    </vt:vector>
  </TitlesOfParts>
  <Company>Sky123.Org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Sky123.Org</dc:creator>
  <dc:description/>
  <cp:lastModifiedBy>Sky123.Org</cp:lastModifiedBy>
  <cp:revision>263</cp:revision>
  <dcterms:created xsi:type="dcterms:W3CDTF">2013-11-20T13:17:55Z</dcterms:created>
  <dcterms:modified xsi:type="dcterms:W3CDTF">2013-12-04T12:07:54Z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PowerPoint 演示文稿</vt:lpwstr>
  </property>
  <property fmtid="{D5CDD505-2E9C-101B-9397-08002B2CF9AE}" pid="3" name="SlideDescription">
    <vt:lpwstr/>
  </property>
</Properties>
</file>