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sldIdLst>
    <p:sldId id="271" r:id="rId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华文行楷" panose="02010800040101010101" pitchFamily="2" charset="-122"/>
      <p:regular r:id="rId8"/>
    </p:embeddedFont>
    <p:embeddedFont>
      <p:font typeface="方正艺黑简体" panose="03000509000000000000" pitchFamily="65" charset="-122"/>
      <p:regular r:id="rId9"/>
    </p:embeddedFont>
    <p:embeddedFont>
      <p:font typeface="微软雅黑" panose="020B0503020204020204" pitchFamily="34" charset="-122"/>
      <p:regular r:id="rId10"/>
      <p:bold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0F3E5C"/>
    <a:srgbClr val="D45A60"/>
    <a:srgbClr val="67CDA9"/>
    <a:srgbClr val="20A9BB"/>
    <a:srgbClr val="000000"/>
    <a:srgbClr val="FFFFFF"/>
    <a:srgbClr val="C6B332"/>
    <a:srgbClr val="1E1D23"/>
    <a:srgbClr val="BCCF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4" autoAdjust="0"/>
    <p:restoredTop sz="94660"/>
  </p:normalViewPr>
  <p:slideViewPr>
    <p:cSldViewPr>
      <p:cViewPr>
        <p:scale>
          <a:sx n="100" d="100"/>
          <a:sy n="100" d="100"/>
        </p:scale>
        <p:origin x="-1992" y="-1194"/>
      </p:cViewPr>
      <p:guideLst>
        <p:guide orient="horz" pos="2482"/>
        <p:guide pos="29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EBA1A-752A-4EB9-8DC1-B67C90CF5724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9B610-D6E1-4006-9E8C-CF148A144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20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291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277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034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-6226"/>
            <a:ext cx="9144000" cy="5143500"/>
            <a:chOff x="-77490" y="-85951"/>
            <a:chExt cx="9298979" cy="5315401"/>
          </a:xfrm>
        </p:grpSpPr>
        <p:pic>
          <p:nvPicPr>
            <p:cNvPr id="3" name="Picture 2" descr="C:\Users\Admin\Desktop\shutterstock_129456278 [转换].jpg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9" t="9576" r="3609" b="9990"/>
            <a:stretch/>
          </p:blipFill>
          <p:spPr bwMode="auto">
            <a:xfrm>
              <a:off x="-77490" y="-85951"/>
              <a:ext cx="9298979" cy="5315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矩形 3"/>
            <p:cNvSpPr/>
            <p:nvPr userDrawn="1"/>
          </p:nvSpPr>
          <p:spPr>
            <a:xfrm>
              <a:off x="-77490" y="-85951"/>
              <a:ext cx="9298978" cy="531540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288133" y="540213"/>
            <a:ext cx="8772740" cy="64666"/>
            <a:chOff x="288133" y="483063"/>
            <a:chExt cx="8772740" cy="64666"/>
          </a:xfrm>
        </p:grpSpPr>
        <p:sp>
          <p:nvSpPr>
            <p:cNvPr id="6" name="任意多边形 5"/>
            <p:cNvSpPr/>
            <p:nvPr/>
          </p:nvSpPr>
          <p:spPr>
            <a:xfrm>
              <a:off x="288133" y="483063"/>
              <a:ext cx="904874" cy="64666"/>
            </a:xfrm>
            <a:custGeom>
              <a:avLst/>
              <a:gdLst>
                <a:gd name="connsiteX0" fmla="*/ 0 w 740569"/>
                <a:gd name="connsiteY0" fmla="*/ 28575 h 47625"/>
                <a:gd name="connsiteX1" fmla="*/ 95250 w 740569"/>
                <a:gd name="connsiteY1" fmla="*/ 0 h 47625"/>
                <a:gd name="connsiteX2" fmla="*/ 152400 w 740569"/>
                <a:gd name="connsiteY2" fmla="*/ 40481 h 47625"/>
                <a:gd name="connsiteX3" fmla="*/ 238125 w 740569"/>
                <a:gd name="connsiteY3" fmla="*/ 4762 h 47625"/>
                <a:gd name="connsiteX4" fmla="*/ 285750 w 740569"/>
                <a:gd name="connsiteY4" fmla="*/ 47625 h 47625"/>
                <a:gd name="connsiteX5" fmla="*/ 431007 w 740569"/>
                <a:gd name="connsiteY5" fmla="*/ 19050 h 47625"/>
                <a:gd name="connsiteX6" fmla="*/ 733425 w 740569"/>
                <a:gd name="connsiteY6" fmla="*/ 19050 h 47625"/>
                <a:gd name="connsiteX7" fmla="*/ 740569 w 740569"/>
                <a:gd name="connsiteY7" fmla="*/ 19050 h 47625"/>
                <a:gd name="connsiteX0" fmla="*/ 0 w 740569"/>
                <a:gd name="connsiteY0" fmla="*/ 28706 h 47756"/>
                <a:gd name="connsiteX1" fmla="*/ 95250 w 740569"/>
                <a:gd name="connsiteY1" fmla="*/ 131 h 47756"/>
                <a:gd name="connsiteX2" fmla="*/ 152400 w 740569"/>
                <a:gd name="connsiteY2" fmla="*/ 40612 h 47756"/>
                <a:gd name="connsiteX3" fmla="*/ 238125 w 740569"/>
                <a:gd name="connsiteY3" fmla="*/ 4893 h 47756"/>
                <a:gd name="connsiteX4" fmla="*/ 285750 w 740569"/>
                <a:gd name="connsiteY4" fmla="*/ 47756 h 47756"/>
                <a:gd name="connsiteX5" fmla="*/ 431007 w 740569"/>
                <a:gd name="connsiteY5" fmla="*/ 19181 h 47756"/>
                <a:gd name="connsiteX6" fmla="*/ 733425 w 740569"/>
                <a:gd name="connsiteY6" fmla="*/ 19181 h 47756"/>
                <a:gd name="connsiteX7" fmla="*/ 740569 w 740569"/>
                <a:gd name="connsiteY7" fmla="*/ 19181 h 47756"/>
                <a:gd name="connsiteX0" fmla="*/ 0 w 740569"/>
                <a:gd name="connsiteY0" fmla="*/ 29111 h 48161"/>
                <a:gd name="connsiteX1" fmla="*/ 95250 w 740569"/>
                <a:gd name="connsiteY1" fmla="*/ 536 h 48161"/>
                <a:gd name="connsiteX2" fmla="*/ 152400 w 740569"/>
                <a:gd name="connsiteY2" fmla="*/ 41017 h 48161"/>
                <a:gd name="connsiteX3" fmla="*/ 238125 w 740569"/>
                <a:gd name="connsiteY3" fmla="*/ 5298 h 48161"/>
                <a:gd name="connsiteX4" fmla="*/ 285750 w 740569"/>
                <a:gd name="connsiteY4" fmla="*/ 48161 h 48161"/>
                <a:gd name="connsiteX5" fmla="*/ 431007 w 740569"/>
                <a:gd name="connsiteY5" fmla="*/ 19586 h 48161"/>
                <a:gd name="connsiteX6" fmla="*/ 733425 w 740569"/>
                <a:gd name="connsiteY6" fmla="*/ 19586 h 48161"/>
                <a:gd name="connsiteX7" fmla="*/ 740569 w 740569"/>
                <a:gd name="connsiteY7" fmla="*/ 19586 h 48161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7811"/>
                <a:gd name="connsiteX1" fmla="*/ 111919 w 740569"/>
                <a:gd name="connsiteY1" fmla="*/ 330 h 67811"/>
                <a:gd name="connsiteX2" fmla="*/ 152400 w 740569"/>
                <a:gd name="connsiteY2" fmla="*/ 57480 h 67811"/>
                <a:gd name="connsiteX3" fmla="*/ 238125 w 740569"/>
                <a:gd name="connsiteY3" fmla="*/ 21761 h 67811"/>
                <a:gd name="connsiteX4" fmla="*/ 285750 w 740569"/>
                <a:gd name="connsiteY4" fmla="*/ 64624 h 67811"/>
                <a:gd name="connsiteX5" fmla="*/ 431007 w 740569"/>
                <a:gd name="connsiteY5" fmla="*/ 36049 h 67811"/>
                <a:gd name="connsiteX6" fmla="*/ 733425 w 740569"/>
                <a:gd name="connsiteY6" fmla="*/ 36049 h 67811"/>
                <a:gd name="connsiteX7" fmla="*/ 740569 w 740569"/>
                <a:gd name="connsiteY7" fmla="*/ 36049 h 67811"/>
                <a:gd name="connsiteX0" fmla="*/ 0 w 740569"/>
                <a:gd name="connsiteY0" fmla="*/ 45574 h 64754"/>
                <a:gd name="connsiteX1" fmla="*/ 111919 w 740569"/>
                <a:gd name="connsiteY1" fmla="*/ 330 h 64754"/>
                <a:gd name="connsiteX2" fmla="*/ 152400 w 740569"/>
                <a:gd name="connsiteY2" fmla="*/ 57480 h 64754"/>
                <a:gd name="connsiteX3" fmla="*/ 238125 w 740569"/>
                <a:gd name="connsiteY3" fmla="*/ 21761 h 64754"/>
                <a:gd name="connsiteX4" fmla="*/ 285750 w 740569"/>
                <a:gd name="connsiteY4" fmla="*/ 64624 h 64754"/>
                <a:gd name="connsiteX5" fmla="*/ 431007 w 740569"/>
                <a:gd name="connsiteY5" fmla="*/ 36049 h 64754"/>
                <a:gd name="connsiteX6" fmla="*/ 733425 w 740569"/>
                <a:gd name="connsiteY6" fmla="*/ 36049 h 64754"/>
                <a:gd name="connsiteX7" fmla="*/ 740569 w 740569"/>
                <a:gd name="connsiteY7" fmla="*/ 36049 h 64754"/>
                <a:gd name="connsiteX0" fmla="*/ 0 w 740569"/>
                <a:gd name="connsiteY0" fmla="*/ 45574 h 64776"/>
                <a:gd name="connsiteX1" fmla="*/ 111919 w 740569"/>
                <a:gd name="connsiteY1" fmla="*/ 330 h 64776"/>
                <a:gd name="connsiteX2" fmla="*/ 152400 w 740569"/>
                <a:gd name="connsiteY2" fmla="*/ 57480 h 64776"/>
                <a:gd name="connsiteX3" fmla="*/ 238125 w 740569"/>
                <a:gd name="connsiteY3" fmla="*/ 21761 h 64776"/>
                <a:gd name="connsiteX4" fmla="*/ 311944 w 740569"/>
                <a:gd name="connsiteY4" fmla="*/ 64624 h 64776"/>
                <a:gd name="connsiteX5" fmla="*/ 431007 w 740569"/>
                <a:gd name="connsiteY5" fmla="*/ 36049 h 64776"/>
                <a:gd name="connsiteX6" fmla="*/ 733425 w 740569"/>
                <a:gd name="connsiteY6" fmla="*/ 36049 h 64776"/>
                <a:gd name="connsiteX7" fmla="*/ 740569 w 740569"/>
                <a:gd name="connsiteY7" fmla="*/ 36049 h 64776"/>
                <a:gd name="connsiteX0" fmla="*/ 0 w 758294"/>
                <a:gd name="connsiteY0" fmla="*/ 45574 h 64666"/>
                <a:gd name="connsiteX1" fmla="*/ 111919 w 758294"/>
                <a:gd name="connsiteY1" fmla="*/ 330 h 64666"/>
                <a:gd name="connsiteX2" fmla="*/ 152400 w 758294"/>
                <a:gd name="connsiteY2" fmla="*/ 57480 h 64666"/>
                <a:gd name="connsiteX3" fmla="*/ 238125 w 758294"/>
                <a:gd name="connsiteY3" fmla="*/ 21761 h 64666"/>
                <a:gd name="connsiteX4" fmla="*/ 311944 w 758294"/>
                <a:gd name="connsiteY4" fmla="*/ 64624 h 64666"/>
                <a:gd name="connsiteX5" fmla="*/ 423864 w 758294"/>
                <a:gd name="connsiteY5" fmla="*/ 12236 h 64666"/>
                <a:gd name="connsiteX6" fmla="*/ 733425 w 758294"/>
                <a:gd name="connsiteY6" fmla="*/ 36049 h 64666"/>
                <a:gd name="connsiteX7" fmla="*/ 740569 w 758294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3425 w 950119"/>
                <a:gd name="connsiteY6" fmla="*/ 36049 h 64666"/>
                <a:gd name="connsiteX7" fmla="*/ 950119 w 950119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8187 w 950119"/>
                <a:gd name="connsiteY6" fmla="*/ 14618 h 64666"/>
                <a:gd name="connsiteX7" fmla="*/ 950119 w 950119"/>
                <a:gd name="connsiteY7" fmla="*/ 36049 h 64666"/>
                <a:gd name="connsiteX0" fmla="*/ 0 w 985838"/>
                <a:gd name="connsiteY0" fmla="*/ 45574 h 64666"/>
                <a:gd name="connsiteX1" fmla="*/ 111919 w 985838"/>
                <a:gd name="connsiteY1" fmla="*/ 330 h 64666"/>
                <a:gd name="connsiteX2" fmla="*/ 152400 w 985838"/>
                <a:gd name="connsiteY2" fmla="*/ 57480 h 64666"/>
                <a:gd name="connsiteX3" fmla="*/ 238125 w 985838"/>
                <a:gd name="connsiteY3" fmla="*/ 21761 h 64666"/>
                <a:gd name="connsiteX4" fmla="*/ 311944 w 985838"/>
                <a:gd name="connsiteY4" fmla="*/ 64624 h 64666"/>
                <a:gd name="connsiteX5" fmla="*/ 423864 w 985838"/>
                <a:gd name="connsiteY5" fmla="*/ 12236 h 64666"/>
                <a:gd name="connsiteX6" fmla="*/ 738187 w 985838"/>
                <a:gd name="connsiteY6" fmla="*/ 14618 h 64666"/>
                <a:gd name="connsiteX7" fmla="*/ 985838 w 985838"/>
                <a:gd name="connsiteY7" fmla="*/ 16999 h 64666"/>
                <a:gd name="connsiteX0" fmla="*/ 0 w 964406"/>
                <a:gd name="connsiteY0" fmla="*/ 45574 h 64666"/>
                <a:gd name="connsiteX1" fmla="*/ 111919 w 964406"/>
                <a:gd name="connsiteY1" fmla="*/ 330 h 64666"/>
                <a:gd name="connsiteX2" fmla="*/ 152400 w 964406"/>
                <a:gd name="connsiteY2" fmla="*/ 57480 h 64666"/>
                <a:gd name="connsiteX3" fmla="*/ 238125 w 964406"/>
                <a:gd name="connsiteY3" fmla="*/ 21761 h 64666"/>
                <a:gd name="connsiteX4" fmla="*/ 311944 w 964406"/>
                <a:gd name="connsiteY4" fmla="*/ 64624 h 64666"/>
                <a:gd name="connsiteX5" fmla="*/ 423864 w 964406"/>
                <a:gd name="connsiteY5" fmla="*/ 12236 h 64666"/>
                <a:gd name="connsiteX6" fmla="*/ 738187 w 964406"/>
                <a:gd name="connsiteY6" fmla="*/ 14618 h 64666"/>
                <a:gd name="connsiteX7" fmla="*/ 964406 w 964406"/>
                <a:gd name="connsiteY7" fmla="*/ 7474 h 64666"/>
                <a:gd name="connsiteX0" fmla="*/ 0 w 962024"/>
                <a:gd name="connsiteY0" fmla="*/ 45574 h 64666"/>
                <a:gd name="connsiteX1" fmla="*/ 111919 w 962024"/>
                <a:gd name="connsiteY1" fmla="*/ 330 h 64666"/>
                <a:gd name="connsiteX2" fmla="*/ 152400 w 962024"/>
                <a:gd name="connsiteY2" fmla="*/ 57480 h 64666"/>
                <a:gd name="connsiteX3" fmla="*/ 238125 w 962024"/>
                <a:gd name="connsiteY3" fmla="*/ 21761 h 64666"/>
                <a:gd name="connsiteX4" fmla="*/ 311944 w 962024"/>
                <a:gd name="connsiteY4" fmla="*/ 64624 h 64666"/>
                <a:gd name="connsiteX5" fmla="*/ 423864 w 962024"/>
                <a:gd name="connsiteY5" fmla="*/ 12236 h 64666"/>
                <a:gd name="connsiteX6" fmla="*/ 738187 w 962024"/>
                <a:gd name="connsiteY6" fmla="*/ 14618 h 64666"/>
                <a:gd name="connsiteX7" fmla="*/ 962024 w 962024"/>
                <a:gd name="connsiteY7" fmla="*/ 14618 h 64666"/>
                <a:gd name="connsiteX0" fmla="*/ 0 w 845343"/>
                <a:gd name="connsiteY0" fmla="*/ 45574 h 64666"/>
                <a:gd name="connsiteX1" fmla="*/ 111919 w 845343"/>
                <a:gd name="connsiteY1" fmla="*/ 330 h 64666"/>
                <a:gd name="connsiteX2" fmla="*/ 152400 w 845343"/>
                <a:gd name="connsiteY2" fmla="*/ 57480 h 64666"/>
                <a:gd name="connsiteX3" fmla="*/ 238125 w 845343"/>
                <a:gd name="connsiteY3" fmla="*/ 21761 h 64666"/>
                <a:gd name="connsiteX4" fmla="*/ 311944 w 845343"/>
                <a:gd name="connsiteY4" fmla="*/ 64624 h 64666"/>
                <a:gd name="connsiteX5" fmla="*/ 423864 w 845343"/>
                <a:gd name="connsiteY5" fmla="*/ 12236 h 64666"/>
                <a:gd name="connsiteX6" fmla="*/ 738187 w 845343"/>
                <a:gd name="connsiteY6" fmla="*/ 14618 h 64666"/>
                <a:gd name="connsiteX7" fmla="*/ 845343 w 845343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38187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904874 w 904874"/>
                <a:gd name="connsiteY6" fmla="*/ 14618 h 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4" h="64666">
                  <a:moveTo>
                    <a:pt x="0" y="45574"/>
                  </a:moveTo>
                  <a:cubicBezTo>
                    <a:pt x="31750" y="36049"/>
                    <a:pt x="67469" y="-4035"/>
                    <a:pt x="111919" y="330"/>
                  </a:cubicBezTo>
                  <a:cubicBezTo>
                    <a:pt x="156369" y="4695"/>
                    <a:pt x="114300" y="47955"/>
                    <a:pt x="152400" y="57480"/>
                  </a:cubicBezTo>
                  <a:cubicBezTo>
                    <a:pt x="190500" y="67005"/>
                    <a:pt x="211534" y="20570"/>
                    <a:pt x="238125" y="21761"/>
                  </a:cubicBezTo>
                  <a:cubicBezTo>
                    <a:pt x="264716" y="22952"/>
                    <a:pt x="280988" y="66211"/>
                    <a:pt x="311944" y="64624"/>
                  </a:cubicBezTo>
                  <a:cubicBezTo>
                    <a:pt x="342900" y="63037"/>
                    <a:pt x="325042" y="20570"/>
                    <a:pt x="423864" y="12236"/>
                  </a:cubicBezTo>
                  <a:cubicBezTo>
                    <a:pt x="522686" y="3902"/>
                    <a:pt x="804664" y="14122"/>
                    <a:pt x="904874" y="1461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6" idx="6"/>
            </p:cNvCxnSpPr>
            <p:nvPr/>
          </p:nvCxnSpPr>
          <p:spPr>
            <a:xfrm>
              <a:off x="1193007" y="497681"/>
              <a:ext cx="7867866" cy="4366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" name="组合 7"/>
          <p:cNvGrpSpPr/>
          <p:nvPr userDrawn="1"/>
        </p:nvGrpSpPr>
        <p:grpSpPr>
          <a:xfrm>
            <a:off x="144327" y="173553"/>
            <a:ext cx="1359940" cy="415743"/>
            <a:chOff x="1476375" y="-3648075"/>
            <a:chExt cx="11933238" cy="3648075"/>
          </a:xfrm>
        </p:grpSpPr>
        <p:sp>
          <p:nvSpPr>
            <p:cNvPr id="9" name="Freeform 333"/>
            <p:cNvSpPr>
              <a:spLocks/>
            </p:cNvSpPr>
            <p:nvPr/>
          </p:nvSpPr>
          <p:spPr bwMode="auto">
            <a:xfrm>
              <a:off x="2327275" y="-547688"/>
              <a:ext cx="908050" cy="547688"/>
            </a:xfrm>
            <a:custGeom>
              <a:avLst/>
              <a:gdLst>
                <a:gd name="T0" fmla="*/ 572 w 572"/>
                <a:gd name="T1" fmla="*/ 0 h 345"/>
                <a:gd name="T2" fmla="*/ 284 w 572"/>
                <a:gd name="T3" fmla="*/ 345 h 345"/>
                <a:gd name="T4" fmla="*/ 0 w 572"/>
                <a:gd name="T5" fmla="*/ 3 h 345"/>
                <a:gd name="T6" fmla="*/ 572 w 572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2" h="345">
                  <a:moveTo>
                    <a:pt x="572" y="0"/>
                  </a:moveTo>
                  <a:lnTo>
                    <a:pt x="284" y="345"/>
                  </a:lnTo>
                  <a:lnTo>
                    <a:pt x="0" y="3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34"/>
            <p:cNvSpPr>
              <a:spLocks/>
            </p:cNvSpPr>
            <p:nvPr/>
          </p:nvSpPr>
          <p:spPr bwMode="auto">
            <a:xfrm>
              <a:off x="1476375" y="-3394075"/>
              <a:ext cx="2609850" cy="2609850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rgbClr val="E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35"/>
            <p:cNvSpPr>
              <a:spLocks/>
            </p:cNvSpPr>
            <p:nvPr/>
          </p:nvSpPr>
          <p:spPr bwMode="auto">
            <a:xfrm>
              <a:off x="2979738" y="-3648075"/>
              <a:ext cx="1343025" cy="1346200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</a:path>
              </a:pathLst>
            </a:custGeom>
            <a:solidFill>
              <a:srgbClr val="FF7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36"/>
            <p:cNvSpPr>
              <a:spLocks/>
            </p:cNvSpPr>
            <p:nvPr/>
          </p:nvSpPr>
          <p:spPr bwMode="auto">
            <a:xfrm>
              <a:off x="1765300" y="-1566863"/>
              <a:ext cx="2032000" cy="925513"/>
            </a:xfrm>
            <a:custGeom>
              <a:avLst/>
              <a:gdLst>
                <a:gd name="T0" fmla="*/ 975 w 1280"/>
                <a:gd name="T1" fmla="*/ 581 h 583"/>
                <a:gd name="T2" fmla="*/ 1280 w 1280"/>
                <a:gd name="T3" fmla="*/ 215 h 583"/>
                <a:gd name="T4" fmla="*/ 1280 w 1280"/>
                <a:gd name="T5" fmla="*/ 215 h 583"/>
                <a:gd name="T6" fmla="*/ 1280 w 1280"/>
                <a:gd name="T7" fmla="*/ 215 h 583"/>
                <a:gd name="T8" fmla="*/ 961 w 1280"/>
                <a:gd name="T9" fmla="*/ 0 h 583"/>
                <a:gd name="T10" fmla="*/ 640 w 1280"/>
                <a:gd name="T11" fmla="*/ 217 h 583"/>
                <a:gd name="T12" fmla="*/ 319 w 1280"/>
                <a:gd name="T13" fmla="*/ 2 h 583"/>
                <a:gd name="T14" fmla="*/ 0 w 1280"/>
                <a:gd name="T15" fmla="*/ 217 h 583"/>
                <a:gd name="T16" fmla="*/ 0 w 1280"/>
                <a:gd name="T17" fmla="*/ 217 h 583"/>
                <a:gd name="T18" fmla="*/ 0 w 1280"/>
                <a:gd name="T19" fmla="*/ 217 h 583"/>
                <a:gd name="T20" fmla="*/ 307 w 1280"/>
                <a:gd name="T21" fmla="*/ 583 h 583"/>
                <a:gd name="T22" fmla="*/ 975 w 1280"/>
                <a:gd name="T23" fmla="*/ 58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0" h="583">
                  <a:moveTo>
                    <a:pt x="975" y="581"/>
                  </a:moveTo>
                  <a:lnTo>
                    <a:pt x="1280" y="215"/>
                  </a:lnTo>
                  <a:lnTo>
                    <a:pt x="1280" y="215"/>
                  </a:lnTo>
                  <a:lnTo>
                    <a:pt x="1280" y="215"/>
                  </a:lnTo>
                  <a:lnTo>
                    <a:pt x="961" y="0"/>
                  </a:lnTo>
                  <a:lnTo>
                    <a:pt x="640" y="217"/>
                  </a:lnTo>
                  <a:lnTo>
                    <a:pt x="319" y="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307" y="583"/>
                  </a:lnTo>
                  <a:lnTo>
                    <a:pt x="975" y="58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37"/>
            <p:cNvSpPr>
              <a:spLocks noEditPoints="1"/>
            </p:cNvSpPr>
            <p:nvPr/>
          </p:nvSpPr>
          <p:spPr bwMode="auto">
            <a:xfrm>
              <a:off x="4727575" y="-2989263"/>
              <a:ext cx="652463" cy="938213"/>
            </a:xfrm>
            <a:custGeom>
              <a:avLst/>
              <a:gdLst>
                <a:gd name="T0" fmla="*/ 23 w 174"/>
                <a:gd name="T1" fmla="*/ 250 h 250"/>
                <a:gd name="T2" fmla="*/ 0 w 174"/>
                <a:gd name="T3" fmla="*/ 250 h 250"/>
                <a:gd name="T4" fmla="*/ 0 w 174"/>
                <a:gd name="T5" fmla="*/ 0 h 250"/>
                <a:gd name="T6" fmla="*/ 91 w 174"/>
                <a:gd name="T7" fmla="*/ 0 h 250"/>
                <a:gd name="T8" fmla="*/ 173 w 174"/>
                <a:gd name="T9" fmla="*/ 69 h 250"/>
                <a:gd name="T10" fmla="*/ 78 w 174"/>
                <a:gd name="T11" fmla="*/ 140 h 250"/>
                <a:gd name="T12" fmla="*/ 23 w 174"/>
                <a:gd name="T13" fmla="*/ 140 h 250"/>
                <a:gd name="T14" fmla="*/ 23 w 174"/>
                <a:gd name="T15" fmla="*/ 250 h 250"/>
                <a:gd name="T16" fmla="*/ 23 w 174"/>
                <a:gd name="T17" fmla="*/ 120 h 250"/>
                <a:gd name="T18" fmla="*/ 78 w 174"/>
                <a:gd name="T19" fmla="*/ 120 h 250"/>
                <a:gd name="T20" fmla="*/ 150 w 174"/>
                <a:gd name="T21" fmla="*/ 68 h 250"/>
                <a:gd name="T22" fmla="*/ 85 w 174"/>
                <a:gd name="T23" fmla="*/ 21 h 250"/>
                <a:gd name="T24" fmla="*/ 23 w 174"/>
                <a:gd name="T25" fmla="*/ 21 h 250"/>
                <a:gd name="T26" fmla="*/ 23 w 174"/>
                <a:gd name="T27" fmla="*/ 1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50">
                  <a:moveTo>
                    <a:pt x="23" y="250"/>
                  </a:moveTo>
                  <a:cubicBezTo>
                    <a:pt x="0" y="250"/>
                    <a:pt x="0" y="250"/>
                    <a:pt x="0" y="2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47" y="0"/>
                    <a:pt x="174" y="23"/>
                    <a:pt x="173" y="69"/>
                  </a:cubicBezTo>
                  <a:cubicBezTo>
                    <a:pt x="172" y="116"/>
                    <a:pt x="140" y="139"/>
                    <a:pt x="78" y="140"/>
                  </a:cubicBezTo>
                  <a:cubicBezTo>
                    <a:pt x="23" y="140"/>
                    <a:pt x="23" y="140"/>
                    <a:pt x="23" y="140"/>
                  </a:cubicBezTo>
                  <a:lnTo>
                    <a:pt x="23" y="250"/>
                  </a:lnTo>
                  <a:close/>
                  <a:moveTo>
                    <a:pt x="23" y="120"/>
                  </a:moveTo>
                  <a:cubicBezTo>
                    <a:pt x="78" y="120"/>
                    <a:pt x="78" y="120"/>
                    <a:pt x="78" y="120"/>
                  </a:cubicBezTo>
                  <a:cubicBezTo>
                    <a:pt x="128" y="122"/>
                    <a:pt x="152" y="104"/>
                    <a:pt x="150" y="68"/>
                  </a:cubicBezTo>
                  <a:cubicBezTo>
                    <a:pt x="150" y="36"/>
                    <a:pt x="128" y="21"/>
                    <a:pt x="85" y="21"/>
                  </a:cubicBezTo>
                  <a:cubicBezTo>
                    <a:pt x="23" y="21"/>
                    <a:pt x="23" y="21"/>
                    <a:pt x="23" y="21"/>
                  </a:cubicBezTo>
                  <a:lnTo>
                    <a:pt x="23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38"/>
            <p:cNvSpPr>
              <a:spLocks noEditPoints="1"/>
            </p:cNvSpPr>
            <p:nvPr/>
          </p:nvSpPr>
          <p:spPr bwMode="auto">
            <a:xfrm>
              <a:off x="5522913" y="-2989263"/>
              <a:ext cx="652463" cy="938213"/>
            </a:xfrm>
            <a:custGeom>
              <a:avLst/>
              <a:gdLst>
                <a:gd name="T0" fmla="*/ 24 w 174"/>
                <a:gd name="T1" fmla="*/ 250 h 250"/>
                <a:gd name="T2" fmla="*/ 0 w 174"/>
                <a:gd name="T3" fmla="*/ 250 h 250"/>
                <a:gd name="T4" fmla="*/ 0 w 174"/>
                <a:gd name="T5" fmla="*/ 0 h 250"/>
                <a:gd name="T6" fmla="*/ 92 w 174"/>
                <a:gd name="T7" fmla="*/ 0 h 250"/>
                <a:gd name="T8" fmla="*/ 173 w 174"/>
                <a:gd name="T9" fmla="*/ 69 h 250"/>
                <a:gd name="T10" fmla="*/ 78 w 174"/>
                <a:gd name="T11" fmla="*/ 140 h 250"/>
                <a:gd name="T12" fmla="*/ 24 w 174"/>
                <a:gd name="T13" fmla="*/ 140 h 250"/>
                <a:gd name="T14" fmla="*/ 24 w 174"/>
                <a:gd name="T15" fmla="*/ 250 h 250"/>
                <a:gd name="T16" fmla="*/ 24 w 174"/>
                <a:gd name="T17" fmla="*/ 120 h 250"/>
                <a:gd name="T18" fmla="*/ 78 w 174"/>
                <a:gd name="T19" fmla="*/ 120 h 250"/>
                <a:gd name="T20" fmla="*/ 150 w 174"/>
                <a:gd name="T21" fmla="*/ 68 h 250"/>
                <a:gd name="T22" fmla="*/ 85 w 174"/>
                <a:gd name="T23" fmla="*/ 21 h 250"/>
                <a:gd name="T24" fmla="*/ 24 w 174"/>
                <a:gd name="T25" fmla="*/ 21 h 250"/>
                <a:gd name="T26" fmla="*/ 24 w 174"/>
                <a:gd name="T27" fmla="*/ 1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50">
                  <a:moveTo>
                    <a:pt x="24" y="250"/>
                  </a:moveTo>
                  <a:cubicBezTo>
                    <a:pt x="0" y="250"/>
                    <a:pt x="0" y="250"/>
                    <a:pt x="0" y="2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47" y="0"/>
                    <a:pt x="174" y="23"/>
                    <a:pt x="173" y="69"/>
                  </a:cubicBezTo>
                  <a:cubicBezTo>
                    <a:pt x="172" y="116"/>
                    <a:pt x="140" y="139"/>
                    <a:pt x="78" y="140"/>
                  </a:cubicBezTo>
                  <a:cubicBezTo>
                    <a:pt x="24" y="140"/>
                    <a:pt x="24" y="140"/>
                    <a:pt x="24" y="140"/>
                  </a:cubicBezTo>
                  <a:lnTo>
                    <a:pt x="24" y="250"/>
                  </a:lnTo>
                  <a:close/>
                  <a:moveTo>
                    <a:pt x="24" y="120"/>
                  </a:moveTo>
                  <a:cubicBezTo>
                    <a:pt x="78" y="120"/>
                    <a:pt x="78" y="120"/>
                    <a:pt x="78" y="120"/>
                  </a:cubicBezTo>
                  <a:cubicBezTo>
                    <a:pt x="128" y="122"/>
                    <a:pt x="152" y="104"/>
                    <a:pt x="150" y="68"/>
                  </a:cubicBezTo>
                  <a:cubicBezTo>
                    <a:pt x="150" y="36"/>
                    <a:pt x="128" y="21"/>
                    <a:pt x="85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39"/>
            <p:cNvSpPr>
              <a:spLocks/>
            </p:cNvSpPr>
            <p:nvPr/>
          </p:nvSpPr>
          <p:spPr bwMode="auto">
            <a:xfrm>
              <a:off x="6238875" y="-2989263"/>
              <a:ext cx="682625" cy="938213"/>
            </a:xfrm>
            <a:custGeom>
              <a:avLst/>
              <a:gdLst>
                <a:gd name="T0" fmla="*/ 0 w 430"/>
                <a:gd name="T1" fmla="*/ 50 h 591"/>
                <a:gd name="T2" fmla="*/ 0 w 430"/>
                <a:gd name="T3" fmla="*/ 0 h 591"/>
                <a:gd name="T4" fmla="*/ 430 w 430"/>
                <a:gd name="T5" fmla="*/ 0 h 591"/>
                <a:gd name="T6" fmla="*/ 430 w 430"/>
                <a:gd name="T7" fmla="*/ 50 h 591"/>
                <a:gd name="T8" fmla="*/ 243 w 430"/>
                <a:gd name="T9" fmla="*/ 50 h 591"/>
                <a:gd name="T10" fmla="*/ 243 w 430"/>
                <a:gd name="T11" fmla="*/ 591 h 591"/>
                <a:gd name="T12" fmla="*/ 187 w 430"/>
                <a:gd name="T13" fmla="*/ 591 h 591"/>
                <a:gd name="T14" fmla="*/ 187 w 430"/>
                <a:gd name="T15" fmla="*/ 50 h 591"/>
                <a:gd name="T16" fmla="*/ 0 w 430"/>
                <a:gd name="T17" fmla="*/ 5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591">
                  <a:moveTo>
                    <a:pt x="0" y="50"/>
                  </a:moveTo>
                  <a:lnTo>
                    <a:pt x="0" y="0"/>
                  </a:lnTo>
                  <a:lnTo>
                    <a:pt x="430" y="0"/>
                  </a:lnTo>
                  <a:lnTo>
                    <a:pt x="430" y="50"/>
                  </a:lnTo>
                  <a:lnTo>
                    <a:pt x="243" y="50"/>
                  </a:lnTo>
                  <a:lnTo>
                    <a:pt x="243" y="591"/>
                  </a:lnTo>
                  <a:lnTo>
                    <a:pt x="187" y="591"/>
                  </a:lnTo>
                  <a:lnTo>
                    <a:pt x="18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40"/>
            <p:cNvSpPr>
              <a:spLocks noEditPoints="1"/>
            </p:cNvSpPr>
            <p:nvPr/>
          </p:nvSpPr>
          <p:spPr bwMode="auto">
            <a:xfrm>
              <a:off x="7089775" y="-3033713"/>
              <a:ext cx="1020763" cy="1117600"/>
            </a:xfrm>
            <a:custGeom>
              <a:avLst/>
              <a:gdLst>
                <a:gd name="T0" fmla="*/ 23 w 272"/>
                <a:gd name="T1" fmla="*/ 298 h 298"/>
                <a:gd name="T2" fmla="*/ 0 w 272"/>
                <a:gd name="T3" fmla="*/ 298 h 298"/>
                <a:gd name="T4" fmla="*/ 1 w 272"/>
                <a:gd name="T5" fmla="*/ 266 h 298"/>
                <a:gd name="T6" fmla="*/ 1 w 272"/>
                <a:gd name="T7" fmla="*/ 31 h 298"/>
                <a:gd name="T8" fmla="*/ 0 w 272"/>
                <a:gd name="T9" fmla="*/ 0 h 298"/>
                <a:gd name="T10" fmla="*/ 32 w 272"/>
                <a:gd name="T11" fmla="*/ 3 h 298"/>
                <a:gd name="T12" fmla="*/ 239 w 272"/>
                <a:gd name="T13" fmla="*/ 3 h 298"/>
                <a:gd name="T14" fmla="*/ 272 w 272"/>
                <a:gd name="T15" fmla="*/ 0 h 298"/>
                <a:gd name="T16" fmla="*/ 269 w 272"/>
                <a:gd name="T17" fmla="*/ 31 h 298"/>
                <a:gd name="T18" fmla="*/ 269 w 272"/>
                <a:gd name="T19" fmla="*/ 262 h 298"/>
                <a:gd name="T20" fmla="*/ 272 w 272"/>
                <a:gd name="T21" fmla="*/ 291 h 298"/>
                <a:gd name="T22" fmla="*/ 247 w 272"/>
                <a:gd name="T23" fmla="*/ 291 h 298"/>
                <a:gd name="T24" fmla="*/ 250 w 272"/>
                <a:gd name="T25" fmla="*/ 272 h 298"/>
                <a:gd name="T26" fmla="*/ 22 w 272"/>
                <a:gd name="T27" fmla="*/ 272 h 298"/>
                <a:gd name="T28" fmla="*/ 22 w 272"/>
                <a:gd name="T29" fmla="*/ 281 h 298"/>
                <a:gd name="T30" fmla="*/ 23 w 272"/>
                <a:gd name="T31" fmla="*/ 298 h 298"/>
                <a:gd name="T32" fmla="*/ 22 w 272"/>
                <a:gd name="T33" fmla="*/ 257 h 298"/>
                <a:gd name="T34" fmla="*/ 250 w 272"/>
                <a:gd name="T35" fmla="*/ 257 h 298"/>
                <a:gd name="T36" fmla="*/ 250 w 272"/>
                <a:gd name="T37" fmla="*/ 20 h 298"/>
                <a:gd name="T38" fmla="*/ 22 w 272"/>
                <a:gd name="T39" fmla="*/ 20 h 298"/>
                <a:gd name="T40" fmla="*/ 22 w 272"/>
                <a:gd name="T41" fmla="*/ 257 h 298"/>
                <a:gd name="T42" fmla="*/ 87 w 272"/>
                <a:gd name="T43" fmla="*/ 99 h 298"/>
                <a:gd name="T44" fmla="*/ 100 w 272"/>
                <a:gd name="T45" fmla="*/ 83 h 298"/>
                <a:gd name="T46" fmla="*/ 128 w 272"/>
                <a:gd name="T47" fmla="*/ 106 h 298"/>
                <a:gd name="T48" fmla="*/ 163 w 272"/>
                <a:gd name="T49" fmla="*/ 71 h 298"/>
                <a:gd name="T50" fmla="*/ 98 w 272"/>
                <a:gd name="T51" fmla="*/ 71 h 298"/>
                <a:gd name="T52" fmla="*/ 73 w 272"/>
                <a:gd name="T53" fmla="*/ 98 h 298"/>
                <a:gd name="T54" fmla="*/ 61 w 272"/>
                <a:gd name="T55" fmla="*/ 111 h 298"/>
                <a:gd name="T56" fmla="*/ 38 w 272"/>
                <a:gd name="T57" fmla="*/ 96 h 298"/>
                <a:gd name="T58" fmla="*/ 100 w 272"/>
                <a:gd name="T59" fmla="*/ 23 h 298"/>
                <a:gd name="T60" fmla="*/ 123 w 272"/>
                <a:gd name="T61" fmla="*/ 31 h 298"/>
                <a:gd name="T62" fmla="*/ 126 w 272"/>
                <a:gd name="T63" fmla="*/ 34 h 298"/>
                <a:gd name="T64" fmla="*/ 123 w 272"/>
                <a:gd name="T65" fmla="*/ 37 h 298"/>
                <a:gd name="T66" fmla="*/ 109 w 272"/>
                <a:gd name="T67" fmla="*/ 53 h 298"/>
                <a:gd name="T68" fmla="*/ 170 w 272"/>
                <a:gd name="T69" fmla="*/ 53 h 298"/>
                <a:gd name="T70" fmla="*/ 202 w 272"/>
                <a:gd name="T71" fmla="*/ 50 h 298"/>
                <a:gd name="T72" fmla="*/ 144 w 272"/>
                <a:gd name="T73" fmla="*/ 115 h 298"/>
                <a:gd name="T74" fmla="*/ 238 w 272"/>
                <a:gd name="T75" fmla="*/ 148 h 298"/>
                <a:gd name="T76" fmla="*/ 220 w 272"/>
                <a:gd name="T77" fmla="*/ 171 h 298"/>
                <a:gd name="T78" fmla="*/ 130 w 272"/>
                <a:gd name="T79" fmla="*/ 129 h 298"/>
                <a:gd name="T80" fmla="*/ 45 w 272"/>
                <a:gd name="T81" fmla="*/ 174 h 298"/>
                <a:gd name="T82" fmla="*/ 26 w 272"/>
                <a:gd name="T83" fmla="*/ 155 h 298"/>
                <a:gd name="T84" fmla="*/ 113 w 272"/>
                <a:gd name="T85" fmla="*/ 117 h 298"/>
                <a:gd name="T86" fmla="*/ 98 w 272"/>
                <a:gd name="T87" fmla="*/ 106 h 298"/>
                <a:gd name="T88" fmla="*/ 87 w 272"/>
                <a:gd name="T89" fmla="*/ 99 h 298"/>
                <a:gd name="T90" fmla="*/ 85 w 272"/>
                <a:gd name="T91" fmla="*/ 209 h 298"/>
                <a:gd name="T92" fmla="*/ 95 w 272"/>
                <a:gd name="T93" fmla="*/ 192 h 298"/>
                <a:gd name="T94" fmla="*/ 189 w 272"/>
                <a:gd name="T95" fmla="*/ 234 h 298"/>
                <a:gd name="T96" fmla="*/ 178 w 272"/>
                <a:gd name="T97" fmla="*/ 251 h 298"/>
                <a:gd name="T98" fmla="*/ 85 w 272"/>
                <a:gd name="T99" fmla="*/ 209 h 298"/>
                <a:gd name="T100" fmla="*/ 106 w 272"/>
                <a:gd name="T101" fmla="*/ 166 h 298"/>
                <a:gd name="T102" fmla="*/ 114 w 272"/>
                <a:gd name="T103" fmla="*/ 149 h 298"/>
                <a:gd name="T104" fmla="*/ 176 w 272"/>
                <a:gd name="T105" fmla="*/ 181 h 298"/>
                <a:gd name="T106" fmla="*/ 167 w 272"/>
                <a:gd name="T107" fmla="*/ 197 h 298"/>
                <a:gd name="T108" fmla="*/ 106 w 272"/>
                <a:gd name="T109" fmla="*/ 16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98">
                  <a:moveTo>
                    <a:pt x="23" y="298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1" y="291"/>
                    <a:pt x="1" y="281"/>
                    <a:pt x="1" y="266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8"/>
                    <a:pt x="1" y="7"/>
                    <a:pt x="0" y="0"/>
                  </a:cubicBezTo>
                  <a:cubicBezTo>
                    <a:pt x="13" y="2"/>
                    <a:pt x="24" y="3"/>
                    <a:pt x="32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47" y="3"/>
                    <a:pt x="258" y="2"/>
                    <a:pt x="272" y="0"/>
                  </a:cubicBezTo>
                  <a:cubicBezTo>
                    <a:pt x="270" y="13"/>
                    <a:pt x="269" y="24"/>
                    <a:pt x="269" y="3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8"/>
                    <a:pt x="270" y="277"/>
                    <a:pt x="272" y="291"/>
                  </a:cubicBezTo>
                  <a:cubicBezTo>
                    <a:pt x="247" y="291"/>
                    <a:pt x="247" y="291"/>
                    <a:pt x="247" y="291"/>
                  </a:cubicBezTo>
                  <a:cubicBezTo>
                    <a:pt x="249" y="284"/>
                    <a:pt x="250" y="277"/>
                    <a:pt x="250" y="272"/>
                  </a:cubicBezTo>
                  <a:cubicBezTo>
                    <a:pt x="22" y="272"/>
                    <a:pt x="22" y="272"/>
                    <a:pt x="22" y="272"/>
                  </a:cubicBezTo>
                  <a:cubicBezTo>
                    <a:pt x="22" y="273"/>
                    <a:pt x="22" y="276"/>
                    <a:pt x="22" y="281"/>
                  </a:cubicBezTo>
                  <a:cubicBezTo>
                    <a:pt x="22" y="289"/>
                    <a:pt x="23" y="294"/>
                    <a:pt x="23" y="298"/>
                  </a:cubicBezTo>
                  <a:close/>
                  <a:moveTo>
                    <a:pt x="22" y="257"/>
                  </a:moveTo>
                  <a:cubicBezTo>
                    <a:pt x="250" y="257"/>
                    <a:pt x="250" y="257"/>
                    <a:pt x="250" y="257"/>
                  </a:cubicBezTo>
                  <a:cubicBezTo>
                    <a:pt x="250" y="20"/>
                    <a:pt x="250" y="20"/>
                    <a:pt x="250" y="20"/>
                  </a:cubicBezTo>
                  <a:cubicBezTo>
                    <a:pt x="22" y="20"/>
                    <a:pt x="22" y="20"/>
                    <a:pt x="22" y="20"/>
                  </a:cubicBezTo>
                  <a:lnTo>
                    <a:pt x="22" y="257"/>
                  </a:lnTo>
                  <a:close/>
                  <a:moveTo>
                    <a:pt x="87" y="99"/>
                  </a:moveTo>
                  <a:cubicBezTo>
                    <a:pt x="100" y="83"/>
                    <a:pt x="100" y="83"/>
                    <a:pt x="100" y="83"/>
                  </a:cubicBezTo>
                  <a:cubicBezTo>
                    <a:pt x="107" y="91"/>
                    <a:pt x="116" y="99"/>
                    <a:pt x="128" y="106"/>
                  </a:cubicBezTo>
                  <a:cubicBezTo>
                    <a:pt x="139" y="96"/>
                    <a:pt x="151" y="84"/>
                    <a:pt x="163" y="71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2" y="77"/>
                    <a:pt x="84" y="86"/>
                    <a:pt x="73" y="98"/>
                  </a:cubicBezTo>
                  <a:cubicBezTo>
                    <a:pt x="68" y="104"/>
                    <a:pt x="64" y="109"/>
                    <a:pt x="61" y="111"/>
                  </a:cubicBezTo>
                  <a:cubicBezTo>
                    <a:pt x="55" y="105"/>
                    <a:pt x="47" y="100"/>
                    <a:pt x="38" y="96"/>
                  </a:cubicBezTo>
                  <a:cubicBezTo>
                    <a:pt x="69" y="81"/>
                    <a:pt x="89" y="57"/>
                    <a:pt x="100" y="23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5" y="32"/>
                    <a:pt x="126" y="33"/>
                    <a:pt x="126" y="34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1" y="38"/>
                    <a:pt x="116" y="43"/>
                    <a:pt x="10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9" y="53"/>
                    <a:pt x="190" y="52"/>
                    <a:pt x="202" y="50"/>
                  </a:cubicBezTo>
                  <a:cubicBezTo>
                    <a:pt x="184" y="75"/>
                    <a:pt x="165" y="96"/>
                    <a:pt x="144" y="115"/>
                  </a:cubicBezTo>
                  <a:cubicBezTo>
                    <a:pt x="173" y="132"/>
                    <a:pt x="204" y="143"/>
                    <a:pt x="238" y="148"/>
                  </a:cubicBezTo>
                  <a:cubicBezTo>
                    <a:pt x="230" y="156"/>
                    <a:pt x="224" y="164"/>
                    <a:pt x="220" y="171"/>
                  </a:cubicBezTo>
                  <a:cubicBezTo>
                    <a:pt x="194" y="162"/>
                    <a:pt x="164" y="148"/>
                    <a:pt x="130" y="129"/>
                  </a:cubicBezTo>
                  <a:cubicBezTo>
                    <a:pt x="107" y="145"/>
                    <a:pt x="78" y="160"/>
                    <a:pt x="45" y="174"/>
                  </a:cubicBezTo>
                  <a:cubicBezTo>
                    <a:pt x="39" y="166"/>
                    <a:pt x="33" y="159"/>
                    <a:pt x="26" y="155"/>
                  </a:cubicBezTo>
                  <a:cubicBezTo>
                    <a:pt x="63" y="146"/>
                    <a:pt x="92" y="133"/>
                    <a:pt x="113" y="117"/>
                  </a:cubicBezTo>
                  <a:cubicBezTo>
                    <a:pt x="110" y="115"/>
                    <a:pt x="105" y="111"/>
                    <a:pt x="98" y="106"/>
                  </a:cubicBezTo>
                  <a:cubicBezTo>
                    <a:pt x="92" y="103"/>
                    <a:pt x="89" y="101"/>
                    <a:pt x="87" y="99"/>
                  </a:cubicBezTo>
                  <a:close/>
                  <a:moveTo>
                    <a:pt x="85" y="209"/>
                  </a:moveTo>
                  <a:cubicBezTo>
                    <a:pt x="95" y="192"/>
                    <a:pt x="95" y="192"/>
                    <a:pt x="95" y="192"/>
                  </a:cubicBezTo>
                  <a:cubicBezTo>
                    <a:pt x="118" y="201"/>
                    <a:pt x="150" y="215"/>
                    <a:pt x="189" y="234"/>
                  </a:cubicBezTo>
                  <a:cubicBezTo>
                    <a:pt x="178" y="251"/>
                    <a:pt x="178" y="251"/>
                    <a:pt x="178" y="251"/>
                  </a:cubicBezTo>
                  <a:cubicBezTo>
                    <a:pt x="146" y="233"/>
                    <a:pt x="115" y="219"/>
                    <a:pt x="85" y="209"/>
                  </a:cubicBezTo>
                  <a:close/>
                  <a:moveTo>
                    <a:pt x="106" y="166"/>
                  </a:moveTo>
                  <a:cubicBezTo>
                    <a:pt x="114" y="149"/>
                    <a:pt x="114" y="149"/>
                    <a:pt x="114" y="149"/>
                  </a:cubicBezTo>
                  <a:cubicBezTo>
                    <a:pt x="138" y="159"/>
                    <a:pt x="158" y="170"/>
                    <a:pt x="176" y="181"/>
                  </a:cubicBezTo>
                  <a:cubicBezTo>
                    <a:pt x="167" y="197"/>
                    <a:pt x="167" y="197"/>
                    <a:pt x="167" y="197"/>
                  </a:cubicBezTo>
                  <a:cubicBezTo>
                    <a:pt x="152" y="187"/>
                    <a:pt x="131" y="177"/>
                    <a:pt x="106" y="1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41"/>
            <p:cNvSpPr>
              <a:spLocks/>
            </p:cNvSpPr>
            <p:nvPr/>
          </p:nvSpPr>
          <p:spPr bwMode="auto">
            <a:xfrm>
              <a:off x="8301038" y="-3108325"/>
              <a:ext cx="1177925" cy="1192213"/>
            </a:xfrm>
            <a:custGeom>
              <a:avLst/>
              <a:gdLst>
                <a:gd name="T0" fmla="*/ 129 w 314"/>
                <a:gd name="T1" fmla="*/ 159 h 318"/>
                <a:gd name="T2" fmla="*/ 8 w 314"/>
                <a:gd name="T3" fmla="*/ 160 h 318"/>
                <a:gd name="T4" fmla="*/ 36 w 314"/>
                <a:gd name="T5" fmla="*/ 141 h 318"/>
                <a:gd name="T6" fmla="*/ 150 w 314"/>
                <a:gd name="T7" fmla="*/ 106 h 318"/>
                <a:gd name="T8" fmla="*/ 49 w 314"/>
                <a:gd name="T9" fmla="*/ 108 h 318"/>
                <a:gd name="T10" fmla="*/ 78 w 314"/>
                <a:gd name="T11" fmla="*/ 88 h 318"/>
                <a:gd name="T12" fmla="*/ 150 w 314"/>
                <a:gd name="T13" fmla="*/ 57 h 318"/>
                <a:gd name="T14" fmla="*/ 30 w 314"/>
                <a:gd name="T15" fmla="*/ 59 h 318"/>
                <a:gd name="T16" fmla="*/ 59 w 314"/>
                <a:gd name="T17" fmla="*/ 40 h 318"/>
                <a:gd name="T18" fmla="*/ 150 w 314"/>
                <a:gd name="T19" fmla="*/ 31 h 318"/>
                <a:gd name="T20" fmla="*/ 176 w 314"/>
                <a:gd name="T21" fmla="*/ 4 h 318"/>
                <a:gd name="T22" fmla="*/ 177 w 314"/>
                <a:gd name="T23" fmla="*/ 10 h 318"/>
                <a:gd name="T24" fmla="*/ 169 w 314"/>
                <a:gd name="T25" fmla="*/ 40 h 318"/>
                <a:gd name="T26" fmla="*/ 291 w 314"/>
                <a:gd name="T27" fmla="*/ 38 h 318"/>
                <a:gd name="T28" fmla="*/ 263 w 314"/>
                <a:gd name="T29" fmla="*/ 57 h 318"/>
                <a:gd name="T30" fmla="*/ 169 w 314"/>
                <a:gd name="T31" fmla="*/ 88 h 318"/>
                <a:gd name="T32" fmla="*/ 274 w 314"/>
                <a:gd name="T33" fmla="*/ 87 h 318"/>
                <a:gd name="T34" fmla="*/ 245 w 314"/>
                <a:gd name="T35" fmla="*/ 106 h 318"/>
                <a:gd name="T36" fmla="*/ 169 w 314"/>
                <a:gd name="T37" fmla="*/ 141 h 318"/>
                <a:gd name="T38" fmla="*/ 314 w 314"/>
                <a:gd name="T39" fmla="*/ 140 h 318"/>
                <a:gd name="T40" fmla="*/ 286 w 314"/>
                <a:gd name="T41" fmla="*/ 159 h 318"/>
                <a:gd name="T42" fmla="*/ 214 w 314"/>
                <a:gd name="T43" fmla="*/ 218 h 318"/>
                <a:gd name="T44" fmla="*/ 286 w 314"/>
                <a:gd name="T45" fmla="*/ 183 h 318"/>
                <a:gd name="T46" fmla="*/ 282 w 314"/>
                <a:gd name="T47" fmla="*/ 193 h 318"/>
                <a:gd name="T48" fmla="*/ 226 w 314"/>
                <a:gd name="T49" fmla="*/ 232 h 318"/>
                <a:gd name="T50" fmla="*/ 294 w 314"/>
                <a:gd name="T51" fmla="*/ 301 h 318"/>
                <a:gd name="T52" fmla="*/ 155 w 314"/>
                <a:gd name="T53" fmla="*/ 159 h 318"/>
                <a:gd name="T54" fmla="*/ 124 w 314"/>
                <a:gd name="T55" fmla="*/ 285 h 318"/>
                <a:gd name="T56" fmla="*/ 189 w 314"/>
                <a:gd name="T57" fmla="*/ 277 h 318"/>
                <a:gd name="T58" fmla="*/ 95 w 314"/>
                <a:gd name="T59" fmla="*/ 296 h 318"/>
                <a:gd name="T60" fmla="*/ 105 w 314"/>
                <a:gd name="T61" fmla="*/ 214 h 318"/>
                <a:gd name="T62" fmla="*/ 0 w 314"/>
                <a:gd name="T63" fmla="*/ 25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4" h="318">
                  <a:moveTo>
                    <a:pt x="0" y="252"/>
                  </a:moveTo>
                  <a:cubicBezTo>
                    <a:pt x="53" y="236"/>
                    <a:pt x="96" y="205"/>
                    <a:pt x="129" y="159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27" y="159"/>
                    <a:pt x="18" y="159"/>
                    <a:pt x="8" y="16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13" y="140"/>
                    <a:pt x="22" y="141"/>
                    <a:pt x="36" y="141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66" y="106"/>
                    <a:pt x="56" y="106"/>
                    <a:pt x="49" y="108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6" y="87"/>
                    <a:pt x="65" y="88"/>
                    <a:pt x="78" y="88"/>
                  </a:cubicBezTo>
                  <a:cubicBezTo>
                    <a:pt x="150" y="88"/>
                    <a:pt x="150" y="88"/>
                    <a:pt x="150" y="88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0" y="57"/>
                    <a:pt x="40" y="58"/>
                    <a:pt x="30" y="5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41" y="39"/>
                    <a:pt x="51" y="40"/>
                    <a:pt x="59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0" y="17"/>
                    <a:pt x="149" y="7"/>
                    <a:pt x="147" y="0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8" y="5"/>
                    <a:pt x="180" y="5"/>
                    <a:pt x="180" y="6"/>
                  </a:cubicBezTo>
                  <a:cubicBezTo>
                    <a:pt x="180" y="7"/>
                    <a:pt x="179" y="9"/>
                    <a:pt x="177" y="10"/>
                  </a:cubicBezTo>
                  <a:cubicBezTo>
                    <a:pt x="171" y="13"/>
                    <a:pt x="168" y="19"/>
                    <a:pt x="169" y="29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71" y="40"/>
                    <a:pt x="280" y="39"/>
                    <a:pt x="291" y="38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81" y="58"/>
                    <a:pt x="272" y="57"/>
                    <a:pt x="263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88"/>
                    <a:pt x="169" y="88"/>
                    <a:pt x="169" y="88"/>
                  </a:cubicBezTo>
                  <a:cubicBezTo>
                    <a:pt x="245" y="88"/>
                    <a:pt x="245" y="88"/>
                    <a:pt x="245" y="88"/>
                  </a:cubicBezTo>
                  <a:cubicBezTo>
                    <a:pt x="259" y="88"/>
                    <a:pt x="269" y="87"/>
                    <a:pt x="274" y="87"/>
                  </a:cubicBezTo>
                  <a:cubicBezTo>
                    <a:pt x="274" y="108"/>
                    <a:pt x="274" y="108"/>
                    <a:pt x="274" y="108"/>
                  </a:cubicBezTo>
                  <a:cubicBezTo>
                    <a:pt x="265" y="106"/>
                    <a:pt x="256" y="105"/>
                    <a:pt x="245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286" y="141"/>
                    <a:pt x="286" y="141"/>
                    <a:pt x="286" y="141"/>
                  </a:cubicBezTo>
                  <a:cubicBezTo>
                    <a:pt x="297" y="141"/>
                    <a:pt x="306" y="140"/>
                    <a:pt x="314" y="140"/>
                  </a:cubicBezTo>
                  <a:cubicBezTo>
                    <a:pt x="314" y="160"/>
                    <a:pt x="314" y="160"/>
                    <a:pt x="314" y="160"/>
                  </a:cubicBezTo>
                  <a:cubicBezTo>
                    <a:pt x="309" y="159"/>
                    <a:pt x="299" y="159"/>
                    <a:pt x="286" y="159"/>
                  </a:cubicBezTo>
                  <a:cubicBezTo>
                    <a:pt x="185" y="159"/>
                    <a:pt x="185" y="159"/>
                    <a:pt x="185" y="159"/>
                  </a:cubicBezTo>
                  <a:cubicBezTo>
                    <a:pt x="192" y="181"/>
                    <a:pt x="201" y="201"/>
                    <a:pt x="214" y="218"/>
                  </a:cubicBezTo>
                  <a:cubicBezTo>
                    <a:pt x="235" y="203"/>
                    <a:pt x="254" y="186"/>
                    <a:pt x="269" y="167"/>
                  </a:cubicBezTo>
                  <a:cubicBezTo>
                    <a:pt x="286" y="183"/>
                    <a:pt x="286" y="183"/>
                    <a:pt x="286" y="183"/>
                  </a:cubicBezTo>
                  <a:cubicBezTo>
                    <a:pt x="289" y="187"/>
                    <a:pt x="291" y="189"/>
                    <a:pt x="290" y="191"/>
                  </a:cubicBezTo>
                  <a:cubicBezTo>
                    <a:pt x="290" y="192"/>
                    <a:pt x="287" y="193"/>
                    <a:pt x="282" y="193"/>
                  </a:cubicBezTo>
                  <a:cubicBezTo>
                    <a:pt x="275" y="193"/>
                    <a:pt x="270" y="196"/>
                    <a:pt x="267" y="199"/>
                  </a:cubicBezTo>
                  <a:cubicBezTo>
                    <a:pt x="256" y="207"/>
                    <a:pt x="242" y="217"/>
                    <a:pt x="226" y="232"/>
                  </a:cubicBezTo>
                  <a:cubicBezTo>
                    <a:pt x="251" y="258"/>
                    <a:pt x="281" y="275"/>
                    <a:pt x="314" y="282"/>
                  </a:cubicBezTo>
                  <a:cubicBezTo>
                    <a:pt x="308" y="286"/>
                    <a:pt x="301" y="292"/>
                    <a:pt x="294" y="301"/>
                  </a:cubicBezTo>
                  <a:cubicBezTo>
                    <a:pt x="221" y="271"/>
                    <a:pt x="178" y="224"/>
                    <a:pt x="166" y="159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149" y="168"/>
                    <a:pt x="138" y="180"/>
                    <a:pt x="124" y="197"/>
                  </a:cubicBezTo>
                  <a:cubicBezTo>
                    <a:pt x="124" y="285"/>
                    <a:pt x="124" y="285"/>
                    <a:pt x="124" y="285"/>
                  </a:cubicBezTo>
                  <a:cubicBezTo>
                    <a:pt x="151" y="275"/>
                    <a:pt x="173" y="263"/>
                    <a:pt x="191" y="250"/>
                  </a:cubicBezTo>
                  <a:cubicBezTo>
                    <a:pt x="189" y="277"/>
                    <a:pt x="189" y="277"/>
                    <a:pt x="189" y="277"/>
                  </a:cubicBezTo>
                  <a:cubicBezTo>
                    <a:pt x="150" y="293"/>
                    <a:pt x="123" y="307"/>
                    <a:pt x="108" y="318"/>
                  </a:cubicBezTo>
                  <a:cubicBezTo>
                    <a:pt x="104" y="309"/>
                    <a:pt x="100" y="302"/>
                    <a:pt x="95" y="296"/>
                  </a:cubicBezTo>
                  <a:cubicBezTo>
                    <a:pt x="103" y="294"/>
                    <a:pt x="106" y="287"/>
                    <a:pt x="105" y="275"/>
                  </a:cubicBezTo>
                  <a:cubicBezTo>
                    <a:pt x="105" y="214"/>
                    <a:pt x="105" y="214"/>
                    <a:pt x="105" y="214"/>
                  </a:cubicBezTo>
                  <a:cubicBezTo>
                    <a:pt x="79" y="238"/>
                    <a:pt x="51" y="257"/>
                    <a:pt x="21" y="273"/>
                  </a:cubicBezTo>
                  <a:cubicBezTo>
                    <a:pt x="17" y="266"/>
                    <a:pt x="10" y="259"/>
                    <a:pt x="0" y="2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42"/>
            <p:cNvSpPr>
              <a:spLocks noEditPoints="1"/>
            </p:cNvSpPr>
            <p:nvPr/>
          </p:nvSpPr>
          <p:spPr bwMode="auto">
            <a:xfrm>
              <a:off x="9591675" y="-3044825"/>
              <a:ext cx="1219200" cy="1120775"/>
            </a:xfrm>
            <a:custGeom>
              <a:avLst/>
              <a:gdLst>
                <a:gd name="T0" fmla="*/ 64 w 325"/>
                <a:gd name="T1" fmla="*/ 23 h 299"/>
                <a:gd name="T2" fmla="*/ 14 w 325"/>
                <a:gd name="T3" fmla="*/ 26 h 299"/>
                <a:gd name="T4" fmla="*/ 38 w 325"/>
                <a:gd name="T5" fmla="*/ 7 h 299"/>
                <a:gd name="T6" fmla="*/ 131 w 325"/>
                <a:gd name="T7" fmla="*/ 4 h 299"/>
                <a:gd name="T8" fmla="*/ 105 w 325"/>
                <a:gd name="T9" fmla="*/ 23 h 299"/>
                <a:gd name="T10" fmla="*/ 53 w 325"/>
                <a:gd name="T11" fmla="*/ 102 h 299"/>
                <a:gd name="T12" fmla="*/ 93 w 325"/>
                <a:gd name="T13" fmla="*/ 103 h 299"/>
                <a:gd name="T14" fmla="*/ 121 w 325"/>
                <a:gd name="T15" fmla="*/ 128 h 299"/>
                <a:gd name="T16" fmla="*/ 123 w 325"/>
                <a:gd name="T17" fmla="*/ 260 h 299"/>
                <a:gd name="T18" fmla="*/ 101 w 325"/>
                <a:gd name="T19" fmla="*/ 235 h 299"/>
                <a:gd name="T20" fmla="*/ 63 w 325"/>
                <a:gd name="T21" fmla="*/ 268 h 299"/>
                <a:gd name="T22" fmla="*/ 41 w 325"/>
                <a:gd name="T23" fmla="*/ 237 h 299"/>
                <a:gd name="T24" fmla="*/ 40 w 325"/>
                <a:gd name="T25" fmla="*/ 124 h 299"/>
                <a:gd name="T26" fmla="*/ 0 w 325"/>
                <a:gd name="T27" fmla="*/ 133 h 299"/>
                <a:gd name="T28" fmla="*/ 60 w 325"/>
                <a:gd name="T29" fmla="*/ 218 h 299"/>
                <a:gd name="T30" fmla="*/ 102 w 325"/>
                <a:gd name="T31" fmla="*/ 120 h 299"/>
                <a:gd name="T32" fmla="*/ 105 w 325"/>
                <a:gd name="T33" fmla="*/ 286 h 299"/>
                <a:gd name="T34" fmla="*/ 158 w 325"/>
                <a:gd name="T35" fmla="*/ 144 h 299"/>
                <a:gd name="T36" fmla="*/ 132 w 325"/>
                <a:gd name="T37" fmla="*/ 125 h 299"/>
                <a:gd name="T38" fmla="*/ 180 w 325"/>
                <a:gd name="T39" fmla="*/ 127 h 299"/>
                <a:gd name="T40" fmla="*/ 165 w 325"/>
                <a:gd name="T41" fmla="*/ 21 h 299"/>
                <a:gd name="T42" fmla="*/ 139 w 325"/>
                <a:gd name="T43" fmla="*/ 0 h 299"/>
                <a:gd name="T44" fmla="*/ 284 w 325"/>
                <a:gd name="T45" fmla="*/ 3 h 299"/>
                <a:gd name="T46" fmla="*/ 309 w 325"/>
                <a:gd name="T47" fmla="*/ 22 h 299"/>
                <a:gd name="T48" fmla="*/ 272 w 325"/>
                <a:gd name="T49" fmla="*/ 21 h 299"/>
                <a:gd name="T50" fmla="*/ 299 w 325"/>
                <a:gd name="T51" fmla="*/ 127 h 299"/>
                <a:gd name="T52" fmla="*/ 325 w 325"/>
                <a:gd name="T53" fmla="*/ 146 h 299"/>
                <a:gd name="T54" fmla="*/ 272 w 325"/>
                <a:gd name="T55" fmla="*/ 144 h 299"/>
                <a:gd name="T56" fmla="*/ 275 w 325"/>
                <a:gd name="T57" fmla="*/ 295 h 299"/>
                <a:gd name="T58" fmla="*/ 252 w 325"/>
                <a:gd name="T59" fmla="*/ 299 h 299"/>
                <a:gd name="T60" fmla="*/ 253 w 325"/>
                <a:gd name="T61" fmla="*/ 144 h 299"/>
                <a:gd name="T62" fmla="*/ 128 w 325"/>
                <a:gd name="T63" fmla="*/ 299 h 299"/>
                <a:gd name="T64" fmla="*/ 105 w 325"/>
                <a:gd name="T65" fmla="*/ 286 h 299"/>
                <a:gd name="T66" fmla="*/ 199 w 325"/>
                <a:gd name="T67" fmla="*/ 127 h 299"/>
                <a:gd name="T68" fmla="*/ 253 w 325"/>
                <a:gd name="T69" fmla="*/ 21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5" h="299">
                  <a:moveTo>
                    <a:pt x="0" y="133"/>
                  </a:moveTo>
                  <a:cubicBezTo>
                    <a:pt x="31" y="106"/>
                    <a:pt x="52" y="70"/>
                    <a:pt x="64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0" y="23"/>
                    <a:pt x="21" y="24"/>
                    <a:pt x="14" y="2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1" y="6"/>
                    <a:pt x="29" y="7"/>
                    <a:pt x="38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13" y="7"/>
                    <a:pt x="122" y="6"/>
                    <a:pt x="131" y="4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23" y="24"/>
                    <a:pt x="115" y="23"/>
                    <a:pt x="105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6" y="53"/>
                    <a:pt x="66" y="79"/>
                    <a:pt x="53" y="102"/>
                  </a:cubicBezTo>
                  <a:cubicBezTo>
                    <a:pt x="58" y="102"/>
                    <a:pt x="62" y="103"/>
                    <a:pt x="67" y="103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102" y="103"/>
                    <a:pt x="112" y="103"/>
                    <a:pt x="123" y="101"/>
                  </a:cubicBezTo>
                  <a:cubicBezTo>
                    <a:pt x="122" y="105"/>
                    <a:pt x="121" y="114"/>
                    <a:pt x="121" y="128"/>
                  </a:cubicBezTo>
                  <a:cubicBezTo>
                    <a:pt x="121" y="234"/>
                    <a:pt x="121" y="234"/>
                    <a:pt x="121" y="234"/>
                  </a:cubicBezTo>
                  <a:cubicBezTo>
                    <a:pt x="121" y="243"/>
                    <a:pt x="122" y="252"/>
                    <a:pt x="123" y="260"/>
                  </a:cubicBezTo>
                  <a:cubicBezTo>
                    <a:pt x="99" y="260"/>
                    <a:pt x="99" y="260"/>
                    <a:pt x="99" y="260"/>
                  </a:cubicBezTo>
                  <a:cubicBezTo>
                    <a:pt x="100" y="254"/>
                    <a:pt x="101" y="246"/>
                    <a:pt x="101" y="235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60" y="252"/>
                    <a:pt x="61" y="263"/>
                    <a:pt x="63" y="268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1" y="263"/>
                    <a:pt x="41" y="252"/>
                    <a:pt x="41" y="237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1" y="133"/>
                    <a:pt x="41" y="128"/>
                    <a:pt x="40" y="124"/>
                  </a:cubicBezTo>
                  <a:cubicBezTo>
                    <a:pt x="33" y="132"/>
                    <a:pt x="28" y="139"/>
                    <a:pt x="23" y="144"/>
                  </a:cubicBezTo>
                  <a:cubicBezTo>
                    <a:pt x="16" y="140"/>
                    <a:pt x="8" y="136"/>
                    <a:pt x="0" y="133"/>
                  </a:cubicBezTo>
                  <a:close/>
                  <a:moveTo>
                    <a:pt x="60" y="120"/>
                  </a:moveTo>
                  <a:cubicBezTo>
                    <a:pt x="60" y="218"/>
                    <a:pt x="60" y="218"/>
                    <a:pt x="60" y="218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60" y="120"/>
                  </a:lnTo>
                  <a:close/>
                  <a:moveTo>
                    <a:pt x="105" y="286"/>
                  </a:moveTo>
                  <a:cubicBezTo>
                    <a:pt x="151" y="261"/>
                    <a:pt x="176" y="214"/>
                    <a:pt x="178" y="144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51" y="144"/>
                    <a:pt x="142" y="145"/>
                    <a:pt x="132" y="14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41" y="126"/>
                    <a:pt x="150" y="127"/>
                    <a:pt x="158" y="127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56" y="21"/>
                    <a:pt x="147" y="21"/>
                    <a:pt x="139" y="2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8" y="2"/>
                    <a:pt x="157" y="3"/>
                    <a:pt x="165" y="3"/>
                  </a:cubicBezTo>
                  <a:cubicBezTo>
                    <a:pt x="284" y="3"/>
                    <a:pt x="284" y="3"/>
                    <a:pt x="284" y="3"/>
                  </a:cubicBezTo>
                  <a:cubicBezTo>
                    <a:pt x="292" y="3"/>
                    <a:pt x="300" y="2"/>
                    <a:pt x="309" y="0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4" y="21"/>
                    <a:pt x="296" y="21"/>
                    <a:pt x="284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127"/>
                    <a:pt x="272" y="127"/>
                    <a:pt x="272" y="127"/>
                  </a:cubicBezTo>
                  <a:cubicBezTo>
                    <a:pt x="299" y="127"/>
                    <a:pt x="299" y="127"/>
                    <a:pt x="299" y="127"/>
                  </a:cubicBezTo>
                  <a:cubicBezTo>
                    <a:pt x="312" y="127"/>
                    <a:pt x="321" y="126"/>
                    <a:pt x="325" y="125"/>
                  </a:cubicBezTo>
                  <a:cubicBezTo>
                    <a:pt x="325" y="146"/>
                    <a:pt x="325" y="146"/>
                    <a:pt x="325" y="146"/>
                  </a:cubicBezTo>
                  <a:cubicBezTo>
                    <a:pt x="317" y="145"/>
                    <a:pt x="308" y="144"/>
                    <a:pt x="299" y="144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72"/>
                    <a:pt x="273" y="282"/>
                    <a:pt x="275" y="295"/>
                  </a:cubicBezTo>
                  <a:cubicBezTo>
                    <a:pt x="273" y="286"/>
                    <a:pt x="273" y="287"/>
                    <a:pt x="275" y="299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3" y="292"/>
                    <a:pt x="253" y="281"/>
                    <a:pt x="253" y="265"/>
                  </a:cubicBezTo>
                  <a:cubicBezTo>
                    <a:pt x="253" y="144"/>
                    <a:pt x="253" y="144"/>
                    <a:pt x="253" y="144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197" y="211"/>
                    <a:pt x="173" y="263"/>
                    <a:pt x="128" y="299"/>
                  </a:cubicBezTo>
                  <a:cubicBezTo>
                    <a:pt x="127" y="298"/>
                    <a:pt x="125" y="297"/>
                    <a:pt x="123" y="295"/>
                  </a:cubicBezTo>
                  <a:cubicBezTo>
                    <a:pt x="119" y="293"/>
                    <a:pt x="113" y="290"/>
                    <a:pt x="105" y="286"/>
                  </a:cubicBezTo>
                  <a:close/>
                  <a:moveTo>
                    <a:pt x="199" y="21"/>
                  </a:moveTo>
                  <a:cubicBezTo>
                    <a:pt x="199" y="127"/>
                    <a:pt x="199" y="127"/>
                    <a:pt x="199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21"/>
                    <a:pt x="253" y="21"/>
                    <a:pt x="253" y="21"/>
                  </a:cubicBezTo>
                  <a:lnTo>
                    <a:pt x="19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43"/>
            <p:cNvSpPr>
              <a:spLocks noEditPoints="1"/>
            </p:cNvSpPr>
            <p:nvPr/>
          </p:nvSpPr>
          <p:spPr bwMode="auto">
            <a:xfrm>
              <a:off x="10918825" y="-3108325"/>
              <a:ext cx="1200150" cy="1214438"/>
            </a:xfrm>
            <a:custGeom>
              <a:avLst/>
              <a:gdLst>
                <a:gd name="T0" fmla="*/ 123 w 320"/>
                <a:gd name="T1" fmla="*/ 201 h 324"/>
                <a:gd name="T2" fmla="*/ 45 w 320"/>
                <a:gd name="T3" fmla="*/ 205 h 324"/>
                <a:gd name="T4" fmla="*/ 69 w 320"/>
                <a:gd name="T5" fmla="*/ 184 h 324"/>
                <a:gd name="T6" fmla="*/ 125 w 320"/>
                <a:gd name="T7" fmla="*/ 134 h 324"/>
                <a:gd name="T8" fmla="*/ 159 w 320"/>
                <a:gd name="T9" fmla="*/ 141 h 324"/>
                <a:gd name="T10" fmla="*/ 148 w 320"/>
                <a:gd name="T11" fmla="*/ 160 h 324"/>
                <a:gd name="T12" fmla="*/ 146 w 320"/>
                <a:gd name="T13" fmla="*/ 182 h 324"/>
                <a:gd name="T14" fmla="*/ 242 w 320"/>
                <a:gd name="T15" fmla="*/ 178 h 324"/>
                <a:gd name="T16" fmla="*/ 239 w 320"/>
                <a:gd name="T17" fmla="*/ 205 h 324"/>
                <a:gd name="T18" fmla="*/ 254 w 320"/>
                <a:gd name="T19" fmla="*/ 297 h 324"/>
                <a:gd name="T20" fmla="*/ 297 w 320"/>
                <a:gd name="T21" fmla="*/ 263 h 324"/>
                <a:gd name="T22" fmla="*/ 282 w 320"/>
                <a:gd name="T23" fmla="*/ 315 h 324"/>
                <a:gd name="T24" fmla="*/ 216 w 320"/>
                <a:gd name="T25" fmla="*/ 288 h 324"/>
                <a:gd name="T26" fmla="*/ 145 w 320"/>
                <a:gd name="T27" fmla="*/ 201 h 324"/>
                <a:gd name="T28" fmla="*/ 0 w 320"/>
                <a:gd name="T29" fmla="*/ 301 h 324"/>
                <a:gd name="T30" fmla="*/ 114 w 320"/>
                <a:gd name="T31" fmla="*/ 85 h 324"/>
                <a:gd name="T32" fmla="*/ 136 w 320"/>
                <a:gd name="T33" fmla="*/ 106 h 324"/>
                <a:gd name="T34" fmla="*/ 112 w 320"/>
                <a:gd name="T35" fmla="*/ 116 h 324"/>
                <a:gd name="T36" fmla="*/ 8 w 320"/>
                <a:gd name="T37" fmla="*/ 159 h 324"/>
                <a:gd name="T38" fmla="*/ 25 w 320"/>
                <a:gd name="T39" fmla="*/ 112 h 324"/>
                <a:gd name="T40" fmla="*/ 28 w 320"/>
                <a:gd name="T41" fmla="*/ 77 h 324"/>
                <a:gd name="T42" fmla="*/ 53 w 320"/>
                <a:gd name="T43" fmla="*/ 51 h 324"/>
                <a:gd name="T44" fmla="*/ 123 w 320"/>
                <a:gd name="T45" fmla="*/ 14 h 324"/>
                <a:gd name="T46" fmla="*/ 185 w 320"/>
                <a:gd name="T47" fmla="*/ 39 h 324"/>
                <a:gd name="T48" fmla="*/ 263 w 320"/>
                <a:gd name="T49" fmla="*/ 51 h 324"/>
                <a:gd name="T50" fmla="*/ 292 w 320"/>
                <a:gd name="T51" fmla="*/ 77 h 324"/>
                <a:gd name="T52" fmla="*/ 293 w 320"/>
                <a:gd name="T53" fmla="*/ 110 h 324"/>
                <a:gd name="T54" fmla="*/ 272 w 320"/>
                <a:gd name="T55" fmla="*/ 85 h 324"/>
                <a:gd name="T56" fmla="*/ 47 w 320"/>
                <a:gd name="T57" fmla="*/ 69 h 324"/>
                <a:gd name="T58" fmla="*/ 49 w 320"/>
                <a:gd name="T59" fmla="*/ 103 h 324"/>
                <a:gd name="T60" fmla="*/ 185 w 320"/>
                <a:gd name="T61" fmla="*/ 108 h 324"/>
                <a:gd name="T62" fmla="*/ 299 w 320"/>
                <a:gd name="T63" fmla="*/ 157 h 324"/>
                <a:gd name="T64" fmla="*/ 185 w 320"/>
                <a:gd name="T65" fmla="*/ 10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0" h="324">
                  <a:moveTo>
                    <a:pt x="0" y="301"/>
                  </a:moveTo>
                  <a:cubicBezTo>
                    <a:pt x="72" y="295"/>
                    <a:pt x="113" y="261"/>
                    <a:pt x="123" y="201"/>
                  </a:cubicBezTo>
                  <a:cubicBezTo>
                    <a:pt x="69" y="203"/>
                    <a:pt x="69" y="203"/>
                    <a:pt x="69" y="203"/>
                  </a:cubicBezTo>
                  <a:cubicBezTo>
                    <a:pt x="61" y="203"/>
                    <a:pt x="53" y="204"/>
                    <a:pt x="45" y="205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50" y="184"/>
                    <a:pt x="59" y="184"/>
                    <a:pt x="69" y="184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7" y="171"/>
                    <a:pt x="127" y="155"/>
                    <a:pt x="125" y="134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8" y="139"/>
                    <a:pt x="159" y="140"/>
                    <a:pt x="159" y="141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1" y="147"/>
                    <a:pt x="148" y="153"/>
                    <a:pt x="148" y="160"/>
                  </a:cubicBezTo>
                  <a:cubicBezTo>
                    <a:pt x="148" y="163"/>
                    <a:pt x="148" y="166"/>
                    <a:pt x="148" y="171"/>
                  </a:cubicBezTo>
                  <a:cubicBezTo>
                    <a:pt x="147" y="175"/>
                    <a:pt x="146" y="179"/>
                    <a:pt x="146" y="182"/>
                  </a:cubicBezTo>
                  <a:cubicBezTo>
                    <a:pt x="214" y="179"/>
                    <a:pt x="214" y="179"/>
                    <a:pt x="214" y="179"/>
                  </a:cubicBezTo>
                  <a:cubicBezTo>
                    <a:pt x="226" y="179"/>
                    <a:pt x="235" y="179"/>
                    <a:pt x="242" y="178"/>
                  </a:cubicBezTo>
                  <a:cubicBezTo>
                    <a:pt x="242" y="181"/>
                    <a:pt x="241" y="186"/>
                    <a:pt x="240" y="191"/>
                  </a:cubicBezTo>
                  <a:cubicBezTo>
                    <a:pt x="240" y="197"/>
                    <a:pt x="240" y="201"/>
                    <a:pt x="239" y="205"/>
                  </a:cubicBezTo>
                  <a:cubicBezTo>
                    <a:pt x="235" y="285"/>
                    <a:pt x="235" y="285"/>
                    <a:pt x="235" y="285"/>
                  </a:cubicBezTo>
                  <a:cubicBezTo>
                    <a:pt x="233" y="292"/>
                    <a:pt x="239" y="296"/>
                    <a:pt x="254" y="297"/>
                  </a:cubicBezTo>
                  <a:cubicBezTo>
                    <a:pt x="261" y="298"/>
                    <a:pt x="269" y="297"/>
                    <a:pt x="277" y="294"/>
                  </a:cubicBezTo>
                  <a:cubicBezTo>
                    <a:pt x="286" y="294"/>
                    <a:pt x="293" y="284"/>
                    <a:pt x="297" y="263"/>
                  </a:cubicBezTo>
                  <a:cubicBezTo>
                    <a:pt x="305" y="270"/>
                    <a:pt x="312" y="274"/>
                    <a:pt x="320" y="275"/>
                  </a:cubicBezTo>
                  <a:cubicBezTo>
                    <a:pt x="311" y="300"/>
                    <a:pt x="299" y="313"/>
                    <a:pt x="282" y="315"/>
                  </a:cubicBezTo>
                  <a:cubicBezTo>
                    <a:pt x="272" y="316"/>
                    <a:pt x="259" y="316"/>
                    <a:pt x="246" y="316"/>
                  </a:cubicBezTo>
                  <a:cubicBezTo>
                    <a:pt x="223" y="316"/>
                    <a:pt x="213" y="307"/>
                    <a:pt x="216" y="288"/>
                  </a:cubicBezTo>
                  <a:cubicBezTo>
                    <a:pt x="220" y="198"/>
                    <a:pt x="220" y="198"/>
                    <a:pt x="220" y="198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0" y="262"/>
                    <a:pt x="98" y="304"/>
                    <a:pt x="19" y="324"/>
                  </a:cubicBezTo>
                  <a:cubicBezTo>
                    <a:pt x="14" y="315"/>
                    <a:pt x="8" y="308"/>
                    <a:pt x="0" y="301"/>
                  </a:cubicBezTo>
                  <a:close/>
                  <a:moveTo>
                    <a:pt x="8" y="159"/>
                  </a:moveTo>
                  <a:cubicBezTo>
                    <a:pt x="48" y="147"/>
                    <a:pt x="83" y="122"/>
                    <a:pt x="114" y="85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6" y="105"/>
                    <a:pt x="136" y="106"/>
                    <a:pt x="136" y="106"/>
                  </a:cubicBezTo>
                  <a:cubicBezTo>
                    <a:pt x="136" y="106"/>
                    <a:pt x="134" y="107"/>
                    <a:pt x="132" y="108"/>
                  </a:cubicBezTo>
                  <a:cubicBezTo>
                    <a:pt x="125" y="108"/>
                    <a:pt x="119" y="111"/>
                    <a:pt x="112" y="116"/>
                  </a:cubicBezTo>
                  <a:cubicBezTo>
                    <a:pt x="89" y="138"/>
                    <a:pt x="60" y="159"/>
                    <a:pt x="27" y="178"/>
                  </a:cubicBezTo>
                  <a:cubicBezTo>
                    <a:pt x="22" y="170"/>
                    <a:pt x="16" y="164"/>
                    <a:pt x="8" y="159"/>
                  </a:cubicBezTo>
                  <a:close/>
                  <a:moveTo>
                    <a:pt x="50" y="112"/>
                  </a:moveTo>
                  <a:cubicBezTo>
                    <a:pt x="25" y="112"/>
                    <a:pt x="25" y="112"/>
                    <a:pt x="25" y="112"/>
                  </a:cubicBezTo>
                  <a:cubicBezTo>
                    <a:pt x="28" y="101"/>
                    <a:pt x="29" y="92"/>
                    <a:pt x="28" y="85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0"/>
                    <a:pt x="27" y="61"/>
                    <a:pt x="25" y="50"/>
                  </a:cubicBezTo>
                  <a:cubicBezTo>
                    <a:pt x="35" y="51"/>
                    <a:pt x="45" y="51"/>
                    <a:pt x="53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55" y="38"/>
                    <a:pt x="141" y="26"/>
                    <a:pt x="123" y="1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55" y="10"/>
                    <a:pt x="170" y="24"/>
                    <a:pt x="185" y="39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72" y="51"/>
                    <a:pt x="282" y="51"/>
                    <a:pt x="293" y="50"/>
                  </a:cubicBezTo>
                  <a:cubicBezTo>
                    <a:pt x="292" y="62"/>
                    <a:pt x="292" y="71"/>
                    <a:pt x="292" y="77"/>
                  </a:cubicBezTo>
                  <a:cubicBezTo>
                    <a:pt x="292" y="85"/>
                    <a:pt x="292" y="85"/>
                    <a:pt x="292" y="85"/>
                  </a:cubicBezTo>
                  <a:cubicBezTo>
                    <a:pt x="292" y="91"/>
                    <a:pt x="292" y="99"/>
                    <a:pt x="293" y="110"/>
                  </a:cubicBezTo>
                  <a:cubicBezTo>
                    <a:pt x="270" y="110"/>
                    <a:pt x="270" y="110"/>
                    <a:pt x="270" y="110"/>
                  </a:cubicBezTo>
                  <a:cubicBezTo>
                    <a:pt x="271" y="101"/>
                    <a:pt x="272" y="92"/>
                    <a:pt x="272" y="85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7" y="89"/>
                    <a:pt x="48" y="95"/>
                    <a:pt x="49" y="103"/>
                  </a:cubicBezTo>
                  <a:cubicBezTo>
                    <a:pt x="49" y="106"/>
                    <a:pt x="50" y="110"/>
                    <a:pt x="50" y="112"/>
                  </a:cubicBezTo>
                  <a:close/>
                  <a:moveTo>
                    <a:pt x="185" y="108"/>
                  </a:moveTo>
                  <a:cubicBezTo>
                    <a:pt x="198" y="91"/>
                    <a:pt x="198" y="91"/>
                    <a:pt x="198" y="91"/>
                  </a:cubicBezTo>
                  <a:cubicBezTo>
                    <a:pt x="236" y="111"/>
                    <a:pt x="270" y="133"/>
                    <a:pt x="299" y="157"/>
                  </a:cubicBezTo>
                  <a:cubicBezTo>
                    <a:pt x="284" y="176"/>
                    <a:pt x="284" y="176"/>
                    <a:pt x="284" y="176"/>
                  </a:cubicBezTo>
                  <a:cubicBezTo>
                    <a:pt x="257" y="150"/>
                    <a:pt x="223" y="127"/>
                    <a:pt x="185" y="1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44"/>
            <p:cNvSpPr>
              <a:spLocks noEditPoints="1"/>
            </p:cNvSpPr>
            <p:nvPr/>
          </p:nvSpPr>
          <p:spPr bwMode="auto">
            <a:xfrm>
              <a:off x="12280900" y="-3127375"/>
              <a:ext cx="1123950" cy="1219200"/>
            </a:xfrm>
            <a:custGeom>
              <a:avLst/>
              <a:gdLst>
                <a:gd name="T0" fmla="*/ 31 w 300"/>
                <a:gd name="T1" fmla="*/ 26 h 325"/>
                <a:gd name="T2" fmla="*/ 93 w 300"/>
                <a:gd name="T3" fmla="*/ 24 h 325"/>
                <a:gd name="T4" fmla="*/ 91 w 300"/>
                <a:gd name="T5" fmla="*/ 217 h 325"/>
                <a:gd name="T6" fmla="*/ 35 w 300"/>
                <a:gd name="T7" fmla="*/ 240 h 325"/>
                <a:gd name="T8" fmla="*/ 69 w 300"/>
                <a:gd name="T9" fmla="*/ 215 h 325"/>
                <a:gd name="T10" fmla="*/ 66 w 300"/>
                <a:gd name="T11" fmla="*/ 44 h 325"/>
                <a:gd name="T12" fmla="*/ 21 w 300"/>
                <a:gd name="T13" fmla="*/ 293 h 325"/>
                <a:gd name="T14" fmla="*/ 0 w 300"/>
                <a:gd name="T15" fmla="*/ 323 h 325"/>
                <a:gd name="T16" fmla="*/ 1 w 300"/>
                <a:gd name="T17" fmla="*/ 56 h 325"/>
                <a:gd name="T18" fmla="*/ 66 w 300"/>
                <a:gd name="T19" fmla="*/ 306 h 325"/>
                <a:gd name="T20" fmla="*/ 122 w 300"/>
                <a:gd name="T21" fmla="*/ 180 h 325"/>
                <a:gd name="T22" fmla="*/ 93 w 300"/>
                <a:gd name="T23" fmla="*/ 183 h 325"/>
                <a:gd name="T24" fmla="*/ 122 w 300"/>
                <a:gd name="T25" fmla="*/ 162 h 325"/>
                <a:gd name="T26" fmla="*/ 284 w 300"/>
                <a:gd name="T27" fmla="*/ 161 h 325"/>
                <a:gd name="T28" fmla="*/ 254 w 300"/>
                <a:gd name="T29" fmla="*/ 180 h 325"/>
                <a:gd name="T30" fmla="*/ 221 w 300"/>
                <a:gd name="T31" fmla="*/ 282 h 325"/>
                <a:gd name="T32" fmla="*/ 259 w 300"/>
                <a:gd name="T33" fmla="*/ 294 h 325"/>
                <a:gd name="T34" fmla="*/ 300 w 300"/>
                <a:gd name="T35" fmla="*/ 267 h 325"/>
                <a:gd name="T36" fmla="*/ 225 w 300"/>
                <a:gd name="T37" fmla="*/ 313 h 325"/>
                <a:gd name="T38" fmla="*/ 201 w 300"/>
                <a:gd name="T39" fmla="*/ 180 h 325"/>
                <a:gd name="T40" fmla="*/ 87 w 300"/>
                <a:gd name="T41" fmla="*/ 325 h 325"/>
                <a:gd name="T42" fmla="*/ 93 w 300"/>
                <a:gd name="T43" fmla="*/ 47 h 325"/>
                <a:gd name="T44" fmla="*/ 197 w 300"/>
                <a:gd name="T45" fmla="*/ 48 h 325"/>
                <a:gd name="T46" fmla="*/ 176 w 300"/>
                <a:gd name="T47" fmla="*/ 0 h 325"/>
                <a:gd name="T48" fmla="*/ 201 w 300"/>
                <a:gd name="T49" fmla="*/ 48 h 325"/>
                <a:gd name="T50" fmla="*/ 284 w 300"/>
                <a:gd name="T51" fmla="*/ 47 h 325"/>
                <a:gd name="T52" fmla="*/ 281 w 300"/>
                <a:gd name="T53" fmla="*/ 92 h 325"/>
                <a:gd name="T54" fmla="*/ 261 w 300"/>
                <a:gd name="T55" fmla="*/ 120 h 325"/>
                <a:gd name="T56" fmla="*/ 262 w 300"/>
                <a:gd name="T57" fmla="*/ 66 h 325"/>
                <a:gd name="T58" fmla="*/ 115 w 300"/>
                <a:gd name="T59" fmla="*/ 90 h 325"/>
                <a:gd name="T60" fmla="*/ 118 w 300"/>
                <a:gd name="T61" fmla="*/ 121 h 325"/>
                <a:gd name="T62" fmla="*/ 96 w 300"/>
                <a:gd name="T63" fmla="*/ 90 h 325"/>
                <a:gd name="T64" fmla="*/ 93 w 300"/>
                <a:gd name="T65" fmla="*/ 51 h 325"/>
                <a:gd name="T66" fmla="*/ 134 w 300"/>
                <a:gd name="T67" fmla="*/ 124 h 325"/>
                <a:gd name="T68" fmla="*/ 161 w 300"/>
                <a:gd name="T69" fmla="*/ 105 h 325"/>
                <a:gd name="T70" fmla="*/ 243 w 300"/>
                <a:gd name="T71" fmla="*/ 102 h 325"/>
                <a:gd name="T72" fmla="*/ 214 w 300"/>
                <a:gd name="T73" fmla="*/ 121 h 325"/>
                <a:gd name="T74" fmla="*/ 134 w 300"/>
                <a:gd name="T75" fmla="*/ 12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0" h="325">
                  <a:moveTo>
                    <a:pt x="0" y="24"/>
                  </a:moveTo>
                  <a:cubicBezTo>
                    <a:pt x="14" y="25"/>
                    <a:pt x="25" y="26"/>
                    <a:pt x="31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71" y="26"/>
                    <a:pt x="81" y="25"/>
                    <a:pt x="93" y="24"/>
                  </a:cubicBezTo>
                  <a:cubicBezTo>
                    <a:pt x="83" y="62"/>
                    <a:pt x="69" y="100"/>
                    <a:pt x="53" y="139"/>
                  </a:cubicBezTo>
                  <a:cubicBezTo>
                    <a:pt x="76" y="163"/>
                    <a:pt x="89" y="188"/>
                    <a:pt x="91" y="217"/>
                  </a:cubicBezTo>
                  <a:cubicBezTo>
                    <a:pt x="91" y="241"/>
                    <a:pt x="75" y="255"/>
                    <a:pt x="43" y="259"/>
                  </a:cubicBezTo>
                  <a:cubicBezTo>
                    <a:pt x="42" y="254"/>
                    <a:pt x="39" y="248"/>
                    <a:pt x="35" y="240"/>
                  </a:cubicBezTo>
                  <a:cubicBezTo>
                    <a:pt x="34" y="237"/>
                    <a:pt x="33" y="235"/>
                    <a:pt x="32" y="234"/>
                  </a:cubicBezTo>
                  <a:cubicBezTo>
                    <a:pt x="57" y="238"/>
                    <a:pt x="69" y="232"/>
                    <a:pt x="69" y="215"/>
                  </a:cubicBezTo>
                  <a:cubicBezTo>
                    <a:pt x="67" y="191"/>
                    <a:pt x="55" y="166"/>
                    <a:pt x="32" y="142"/>
                  </a:cubicBezTo>
                  <a:cubicBezTo>
                    <a:pt x="48" y="105"/>
                    <a:pt x="59" y="72"/>
                    <a:pt x="66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293"/>
                    <a:pt x="21" y="293"/>
                    <a:pt x="21" y="293"/>
                  </a:cubicBezTo>
                  <a:cubicBezTo>
                    <a:pt x="21" y="302"/>
                    <a:pt x="22" y="312"/>
                    <a:pt x="23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" y="312"/>
                    <a:pt x="1" y="302"/>
                    <a:pt x="1" y="2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46"/>
                    <a:pt x="1" y="35"/>
                    <a:pt x="0" y="24"/>
                  </a:cubicBezTo>
                  <a:close/>
                  <a:moveTo>
                    <a:pt x="66" y="306"/>
                  </a:moveTo>
                  <a:cubicBezTo>
                    <a:pt x="127" y="292"/>
                    <a:pt x="155" y="250"/>
                    <a:pt x="152" y="180"/>
                  </a:cubicBezTo>
                  <a:cubicBezTo>
                    <a:pt x="122" y="180"/>
                    <a:pt x="122" y="180"/>
                    <a:pt x="122" y="180"/>
                  </a:cubicBezTo>
                  <a:cubicBezTo>
                    <a:pt x="117" y="180"/>
                    <a:pt x="109" y="181"/>
                    <a:pt x="97" y="183"/>
                  </a:cubicBezTo>
                  <a:cubicBezTo>
                    <a:pt x="106" y="181"/>
                    <a:pt x="104" y="181"/>
                    <a:pt x="93" y="183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104" y="162"/>
                    <a:pt x="114" y="162"/>
                    <a:pt x="122" y="162"/>
                  </a:cubicBezTo>
                  <a:cubicBezTo>
                    <a:pt x="254" y="162"/>
                    <a:pt x="254" y="162"/>
                    <a:pt x="254" y="162"/>
                  </a:cubicBezTo>
                  <a:cubicBezTo>
                    <a:pt x="264" y="162"/>
                    <a:pt x="274" y="162"/>
                    <a:pt x="284" y="161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74" y="181"/>
                    <a:pt x="264" y="180"/>
                    <a:pt x="254" y="180"/>
                  </a:cubicBezTo>
                  <a:cubicBezTo>
                    <a:pt x="221" y="180"/>
                    <a:pt x="221" y="180"/>
                    <a:pt x="221" y="180"/>
                  </a:cubicBezTo>
                  <a:cubicBezTo>
                    <a:pt x="221" y="282"/>
                    <a:pt x="221" y="282"/>
                    <a:pt x="221" y="282"/>
                  </a:cubicBezTo>
                  <a:cubicBezTo>
                    <a:pt x="220" y="289"/>
                    <a:pt x="224" y="293"/>
                    <a:pt x="233" y="294"/>
                  </a:cubicBezTo>
                  <a:cubicBezTo>
                    <a:pt x="242" y="296"/>
                    <a:pt x="250" y="296"/>
                    <a:pt x="259" y="294"/>
                  </a:cubicBezTo>
                  <a:cubicBezTo>
                    <a:pt x="271" y="294"/>
                    <a:pt x="277" y="281"/>
                    <a:pt x="278" y="255"/>
                  </a:cubicBezTo>
                  <a:cubicBezTo>
                    <a:pt x="284" y="260"/>
                    <a:pt x="291" y="264"/>
                    <a:pt x="300" y="267"/>
                  </a:cubicBezTo>
                  <a:cubicBezTo>
                    <a:pt x="293" y="298"/>
                    <a:pt x="280" y="313"/>
                    <a:pt x="261" y="313"/>
                  </a:cubicBezTo>
                  <a:cubicBezTo>
                    <a:pt x="248" y="315"/>
                    <a:pt x="236" y="315"/>
                    <a:pt x="225" y="313"/>
                  </a:cubicBezTo>
                  <a:cubicBezTo>
                    <a:pt x="208" y="311"/>
                    <a:pt x="200" y="303"/>
                    <a:pt x="201" y="287"/>
                  </a:cubicBezTo>
                  <a:cubicBezTo>
                    <a:pt x="201" y="180"/>
                    <a:pt x="201" y="180"/>
                    <a:pt x="201" y="180"/>
                  </a:cubicBezTo>
                  <a:cubicBezTo>
                    <a:pt x="171" y="180"/>
                    <a:pt x="171" y="180"/>
                    <a:pt x="171" y="180"/>
                  </a:cubicBezTo>
                  <a:cubicBezTo>
                    <a:pt x="174" y="251"/>
                    <a:pt x="146" y="299"/>
                    <a:pt x="87" y="325"/>
                  </a:cubicBezTo>
                  <a:cubicBezTo>
                    <a:pt x="81" y="318"/>
                    <a:pt x="74" y="312"/>
                    <a:pt x="66" y="306"/>
                  </a:cubicBezTo>
                  <a:close/>
                  <a:moveTo>
                    <a:pt x="93" y="47"/>
                  </a:moveTo>
                  <a:cubicBezTo>
                    <a:pt x="104" y="48"/>
                    <a:pt x="114" y="48"/>
                    <a:pt x="123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89" y="39"/>
                    <a:pt x="177" y="28"/>
                    <a:pt x="160" y="14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91" y="12"/>
                    <a:pt x="204" y="24"/>
                    <a:pt x="216" y="34"/>
                  </a:cubicBezTo>
                  <a:cubicBezTo>
                    <a:pt x="201" y="48"/>
                    <a:pt x="201" y="48"/>
                    <a:pt x="201" y="48"/>
                  </a:cubicBezTo>
                  <a:cubicBezTo>
                    <a:pt x="252" y="48"/>
                    <a:pt x="252" y="48"/>
                    <a:pt x="252" y="48"/>
                  </a:cubicBezTo>
                  <a:cubicBezTo>
                    <a:pt x="262" y="48"/>
                    <a:pt x="273" y="48"/>
                    <a:pt x="284" y="47"/>
                  </a:cubicBezTo>
                  <a:cubicBezTo>
                    <a:pt x="282" y="58"/>
                    <a:pt x="281" y="68"/>
                    <a:pt x="281" y="78"/>
                  </a:cubicBezTo>
                  <a:cubicBezTo>
                    <a:pt x="281" y="92"/>
                    <a:pt x="281" y="92"/>
                    <a:pt x="281" y="92"/>
                  </a:cubicBezTo>
                  <a:cubicBezTo>
                    <a:pt x="281" y="101"/>
                    <a:pt x="282" y="110"/>
                    <a:pt x="284" y="120"/>
                  </a:cubicBezTo>
                  <a:cubicBezTo>
                    <a:pt x="261" y="120"/>
                    <a:pt x="261" y="120"/>
                    <a:pt x="261" y="120"/>
                  </a:cubicBezTo>
                  <a:cubicBezTo>
                    <a:pt x="262" y="110"/>
                    <a:pt x="262" y="101"/>
                    <a:pt x="262" y="92"/>
                  </a:cubicBezTo>
                  <a:cubicBezTo>
                    <a:pt x="262" y="66"/>
                    <a:pt x="262" y="66"/>
                    <a:pt x="262" y="6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96"/>
                    <a:pt x="116" y="104"/>
                    <a:pt x="117" y="115"/>
                  </a:cubicBezTo>
                  <a:cubicBezTo>
                    <a:pt x="117" y="117"/>
                    <a:pt x="118" y="120"/>
                    <a:pt x="118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5" y="111"/>
                    <a:pt x="96" y="100"/>
                    <a:pt x="96" y="90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1"/>
                    <a:pt x="95" y="63"/>
                    <a:pt x="93" y="51"/>
                  </a:cubicBezTo>
                  <a:cubicBezTo>
                    <a:pt x="95" y="59"/>
                    <a:pt x="95" y="58"/>
                    <a:pt x="93" y="47"/>
                  </a:cubicBezTo>
                  <a:close/>
                  <a:moveTo>
                    <a:pt x="134" y="124"/>
                  </a:moveTo>
                  <a:cubicBezTo>
                    <a:pt x="134" y="102"/>
                    <a:pt x="134" y="102"/>
                    <a:pt x="134" y="102"/>
                  </a:cubicBezTo>
                  <a:cubicBezTo>
                    <a:pt x="144" y="104"/>
                    <a:pt x="153" y="105"/>
                    <a:pt x="161" y="105"/>
                  </a:cubicBezTo>
                  <a:cubicBezTo>
                    <a:pt x="214" y="105"/>
                    <a:pt x="214" y="105"/>
                    <a:pt x="214" y="105"/>
                  </a:cubicBezTo>
                  <a:cubicBezTo>
                    <a:pt x="219" y="105"/>
                    <a:pt x="228" y="104"/>
                    <a:pt x="243" y="102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34" y="122"/>
                    <a:pt x="224" y="121"/>
                    <a:pt x="214" y="121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53" y="121"/>
                    <a:pt x="144" y="122"/>
                    <a:pt x="134" y="1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45"/>
            <p:cNvSpPr>
              <a:spLocks noEditPoints="1"/>
            </p:cNvSpPr>
            <p:nvPr/>
          </p:nvSpPr>
          <p:spPr bwMode="auto">
            <a:xfrm>
              <a:off x="4694238" y="-1443038"/>
              <a:ext cx="415925" cy="603250"/>
            </a:xfrm>
            <a:custGeom>
              <a:avLst/>
              <a:gdLst>
                <a:gd name="T0" fmla="*/ 15 w 111"/>
                <a:gd name="T1" fmla="*/ 161 h 161"/>
                <a:gd name="T2" fmla="*/ 0 w 111"/>
                <a:gd name="T3" fmla="*/ 161 h 161"/>
                <a:gd name="T4" fmla="*/ 0 w 111"/>
                <a:gd name="T5" fmla="*/ 0 h 161"/>
                <a:gd name="T6" fmla="*/ 58 w 111"/>
                <a:gd name="T7" fmla="*/ 0 h 161"/>
                <a:gd name="T8" fmla="*/ 111 w 111"/>
                <a:gd name="T9" fmla="*/ 45 h 161"/>
                <a:gd name="T10" fmla="*/ 50 w 111"/>
                <a:gd name="T11" fmla="*/ 90 h 161"/>
                <a:gd name="T12" fmla="*/ 15 w 111"/>
                <a:gd name="T13" fmla="*/ 90 h 161"/>
                <a:gd name="T14" fmla="*/ 15 w 111"/>
                <a:gd name="T15" fmla="*/ 161 h 161"/>
                <a:gd name="T16" fmla="*/ 15 w 111"/>
                <a:gd name="T17" fmla="*/ 77 h 161"/>
                <a:gd name="T18" fmla="*/ 50 w 111"/>
                <a:gd name="T19" fmla="*/ 77 h 161"/>
                <a:gd name="T20" fmla="*/ 96 w 111"/>
                <a:gd name="T21" fmla="*/ 44 h 161"/>
                <a:gd name="T22" fmla="*/ 54 w 111"/>
                <a:gd name="T23" fmla="*/ 13 h 161"/>
                <a:gd name="T24" fmla="*/ 15 w 111"/>
                <a:gd name="T25" fmla="*/ 13 h 161"/>
                <a:gd name="T26" fmla="*/ 15 w 111"/>
                <a:gd name="T2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61">
                  <a:moveTo>
                    <a:pt x="15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4" y="0"/>
                    <a:pt x="111" y="15"/>
                    <a:pt x="111" y="45"/>
                  </a:cubicBezTo>
                  <a:cubicBezTo>
                    <a:pt x="110" y="74"/>
                    <a:pt x="90" y="89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161"/>
                  </a:lnTo>
                  <a:close/>
                  <a:moveTo>
                    <a:pt x="15" y="77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82" y="78"/>
                    <a:pt x="97" y="67"/>
                    <a:pt x="96" y="44"/>
                  </a:cubicBezTo>
                  <a:cubicBezTo>
                    <a:pt x="96" y="23"/>
                    <a:pt x="82" y="13"/>
                    <a:pt x="54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46"/>
            <p:cNvSpPr>
              <a:spLocks noEditPoints="1"/>
            </p:cNvSpPr>
            <p:nvPr/>
          </p:nvSpPr>
          <p:spPr bwMode="auto">
            <a:xfrm>
              <a:off x="5203825" y="-1443038"/>
              <a:ext cx="420688" cy="603250"/>
            </a:xfrm>
            <a:custGeom>
              <a:avLst/>
              <a:gdLst>
                <a:gd name="T0" fmla="*/ 15 w 112"/>
                <a:gd name="T1" fmla="*/ 161 h 161"/>
                <a:gd name="T2" fmla="*/ 0 w 112"/>
                <a:gd name="T3" fmla="*/ 161 h 161"/>
                <a:gd name="T4" fmla="*/ 0 w 112"/>
                <a:gd name="T5" fmla="*/ 0 h 161"/>
                <a:gd name="T6" fmla="*/ 59 w 112"/>
                <a:gd name="T7" fmla="*/ 0 h 161"/>
                <a:gd name="T8" fmla="*/ 111 w 112"/>
                <a:gd name="T9" fmla="*/ 45 h 161"/>
                <a:gd name="T10" fmla="*/ 50 w 112"/>
                <a:gd name="T11" fmla="*/ 90 h 161"/>
                <a:gd name="T12" fmla="*/ 15 w 112"/>
                <a:gd name="T13" fmla="*/ 90 h 161"/>
                <a:gd name="T14" fmla="*/ 15 w 112"/>
                <a:gd name="T15" fmla="*/ 161 h 161"/>
                <a:gd name="T16" fmla="*/ 15 w 112"/>
                <a:gd name="T17" fmla="*/ 77 h 161"/>
                <a:gd name="T18" fmla="*/ 50 w 112"/>
                <a:gd name="T19" fmla="*/ 77 h 161"/>
                <a:gd name="T20" fmla="*/ 96 w 112"/>
                <a:gd name="T21" fmla="*/ 44 h 161"/>
                <a:gd name="T22" fmla="*/ 54 w 112"/>
                <a:gd name="T23" fmla="*/ 13 h 161"/>
                <a:gd name="T24" fmla="*/ 15 w 112"/>
                <a:gd name="T25" fmla="*/ 13 h 161"/>
                <a:gd name="T26" fmla="*/ 15 w 112"/>
                <a:gd name="T2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161">
                  <a:moveTo>
                    <a:pt x="15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4" y="0"/>
                    <a:pt x="112" y="15"/>
                    <a:pt x="111" y="45"/>
                  </a:cubicBezTo>
                  <a:cubicBezTo>
                    <a:pt x="111" y="74"/>
                    <a:pt x="90" y="89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161"/>
                  </a:lnTo>
                  <a:close/>
                  <a:moveTo>
                    <a:pt x="15" y="77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82" y="78"/>
                    <a:pt x="98" y="67"/>
                    <a:pt x="96" y="44"/>
                  </a:cubicBezTo>
                  <a:cubicBezTo>
                    <a:pt x="96" y="23"/>
                    <a:pt x="82" y="13"/>
                    <a:pt x="54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7"/>
            <p:cNvSpPr>
              <a:spLocks/>
            </p:cNvSpPr>
            <p:nvPr/>
          </p:nvSpPr>
          <p:spPr bwMode="auto">
            <a:xfrm>
              <a:off x="5665788" y="-1443038"/>
              <a:ext cx="438150" cy="603250"/>
            </a:xfrm>
            <a:custGeom>
              <a:avLst/>
              <a:gdLst>
                <a:gd name="T0" fmla="*/ 0 w 276"/>
                <a:gd name="T1" fmla="*/ 30 h 380"/>
                <a:gd name="T2" fmla="*/ 0 w 276"/>
                <a:gd name="T3" fmla="*/ 0 h 380"/>
                <a:gd name="T4" fmla="*/ 276 w 276"/>
                <a:gd name="T5" fmla="*/ 0 h 380"/>
                <a:gd name="T6" fmla="*/ 276 w 276"/>
                <a:gd name="T7" fmla="*/ 30 h 380"/>
                <a:gd name="T8" fmla="*/ 156 w 276"/>
                <a:gd name="T9" fmla="*/ 30 h 380"/>
                <a:gd name="T10" fmla="*/ 156 w 276"/>
                <a:gd name="T11" fmla="*/ 380 h 380"/>
                <a:gd name="T12" fmla="*/ 118 w 276"/>
                <a:gd name="T13" fmla="*/ 380 h 380"/>
                <a:gd name="T14" fmla="*/ 118 w 276"/>
                <a:gd name="T15" fmla="*/ 30 h 380"/>
                <a:gd name="T16" fmla="*/ 0 w 276"/>
                <a:gd name="T17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380">
                  <a:moveTo>
                    <a:pt x="0" y="3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30"/>
                  </a:lnTo>
                  <a:lnTo>
                    <a:pt x="156" y="30"/>
                  </a:lnTo>
                  <a:lnTo>
                    <a:pt x="156" y="380"/>
                  </a:lnTo>
                  <a:lnTo>
                    <a:pt x="118" y="380"/>
                  </a:lnTo>
                  <a:lnTo>
                    <a:pt x="118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8"/>
            <p:cNvSpPr>
              <a:spLocks/>
            </p:cNvSpPr>
            <p:nvPr/>
          </p:nvSpPr>
          <p:spPr bwMode="auto">
            <a:xfrm>
              <a:off x="6389688" y="-1458913"/>
              <a:ext cx="523875" cy="630238"/>
            </a:xfrm>
            <a:custGeom>
              <a:avLst/>
              <a:gdLst>
                <a:gd name="T0" fmla="*/ 137 w 140"/>
                <a:gd name="T1" fmla="*/ 50 h 168"/>
                <a:gd name="T2" fmla="*/ 123 w 140"/>
                <a:gd name="T3" fmla="*/ 50 h 168"/>
                <a:gd name="T4" fmla="*/ 71 w 140"/>
                <a:gd name="T5" fmla="*/ 13 h 168"/>
                <a:gd name="T6" fmla="*/ 16 w 140"/>
                <a:gd name="T7" fmla="*/ 84 h 168"/>
                <a:gd name="T8" fmla="*/ 73 w 140"/>
                <a:gd name="T9" fmla="*/ 156 h 168"/>
                <a:gd name="T10" fmla="*/ 123 w 140"/>
                <a:gd name="T11" fmla="*/ 112 h 168"/>
                <a:gd name="T12" fmla="*/ 140 w 140"/>
                <a:gd name="T13" fmla="*/ 112 h 168"/>
                <a:gd name="T14" fmla="*/ 70 w 140"/>
                <a:gd name="T15" fmla="*/ 168 h 168"/>
                <a:gd name="T16" fmla="*/ 0 w 140"/>
                <a:gd name="T17" fmla="*/ 84 h 168"/>
                <a:gd name="T18" fmla="*/ 75 w 140"/>
                <a:gd name="T19" fmla="*/ 0 h 168"/>
                <a:gd name="T20" fmla="*/ 137 w 140"/>
                <a:gd name="T21" fmla="*/ 5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68">
                  <a:moveTo>
                    <a:pt x="137" y="50"/>
                  </a:moveTo>
                  <a:cubicBezTo>
                    <a:pt x="123" y="50"/>
                    <a:pt x="123" y="50"/>
                    <a:pt x="123" y="50"/>
                  </a:cubicBezTo>
                  <a:cubicBezTo>
                    <a:pt x="117" y="25"/>
                    <a:pt x="100" y="12"/>
                    <a:pt x="71" y="13"/>
                  </a:cubicBezTo>
                  <a:cubicBezTo>
                    <a:pt x="36" y="14"/>
                    <a:pt x="18" y="37"/>
                    <a:pt x="16" y="84"/>
                  </a:cubicBezTo>
                  <a:cubicBezTo>
                    <a:pt x="16" y="131"/>
                    <a:pt x="35" y="156"/>
                    <a:pt x="73" y="156"/>
                  </a:cubicBezTo>
                  <a:cubicBezTo>
                    <a:pt x="99" y="156"/>
                    <a:pt x="116" y="141"/>
                    <a:pt x="123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1" y="149"/>
                    <a:pt x="107" y="168"/>
                    <a:pt x="70" y="168"/>
                  </a:cubicBezTo>
                  <a:cubicBezTo>
                    <a:pt x="25" y="166"/>
                    <a:pt x="2" y="139"/>
                    <a:pt x="0" y="84"/>
                  </a:cubicBezTo>
                  <a:cubicBezTo>
                    <a:pt x="1" y="28"/>
                    <a:pt x="26" y="0"/>
                    <a:pt x="75" y="0"/>
                  </a:cubicBezTo>
                  <a:cubicBezTo>
                    <a:pt x="111" y="1"/>
                    <a:pt x="132" y="18"/>
                    <a:pt x="137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9"/>
            <p:cNvSpPr>
              <a:spLocks/>
            </p:cNvSpPr>
            <p:nvPr/>
          </p:nvSpPr>
          <p:spPr bwMode="auto">
            <a:xfrm>
              <a:off x="7018338" y="-1443038"/>
              <a:ext cx="473075" cy="603250"/>
            </a:xfrm>
            <a:custGeom>
              <a:avLst/>
              <a:gdLst>
                <a:gd name="T0" fmla="*/ 38 w 298"/>
                <a:gd name="T1" fmla="*/ 380 h 380"/>
                <a:gd name="T2" fmla="*/ 0 w 298"/>
                <a:gd name="T3" fmla="*/ 380 h 380"/>
                <a:gd name="T4" fmla="*/ 0 w 298"/>
                <a:gd name="T5" fmla="*/ 0 h 380"/>
                <a:gd name="T6" fmla="*/ 38 w 298"/>
                <a:gd name="T7" fmla="*/ 0 h 380"/>
                <a:gd name="T8" fmla="*/ 38 w 298"/>
                <a:gd name="T9" fmla="*/ 163 h 380"/>
                <a:gd name="T10" fmla="*/ 263 w 298"/>
                <a:gd name="T11" fmla="*/ 163 h 380"/>
                <a:gd name="T12" fmla="*/ 263 w 298"/>
                <a:gd name="T13" fmla="*/ 0 h 380"/>
                <a:gd name="T14" fmla="*/ 298 w 298"/>
                <a:gd name="T15" fmla="*/ 0 h 380"/>
                <a:gd name="T16" fmla="*/ 298 w 298"/>
                <a:gd name="T17" fmla="*/ 380 h 380"/>
                <a:gd name="T18" fmla="*/ 263 w 298"/>
                <a:gd name="T19" fmla="*/ 380 h 380"/>
                <a:gd name="T20" fmla="*/ 263 w 298"/>
                <a:gd name="T21" fmla="*/ 193 h 380"/>
                <a:gd name="T22" fmla="*/ 38 w 298"/>
                <a:gd name="T23" fmla="*/ 193 h 380"/>
                <a:gd name="T24" fmla="*/ 38 w 298"/>
                <a:gd name="T2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380">
                  <a:moveTo>
                    <a:pt x="38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63"/>
                  </a:lnTo>
                  <a:lnTo>
                    <a:pt x="263" y="163"/>
                  </a:lnTo>
                  <a:lnTo>
                    <a:pt x="263" y="0"/>
                  </a:lnTo>
                  <a:lnTo>
                    <a:pt x="298" y="0"/>
                  </a:lnTo>
                  <a:lnTo>
                    <a:pt x="298" y="380"/>
                  </a:lnTo>
                  <a:lnTo>
                    <a:pt x="263" y="380"/>
                  </a:lnTo>
                  <a:lnTo>
                    <a:pt x="263" y="193"/>
                  </a:lnTo>
                  <a:lnTo>
                    <a:pt x="38" y="193"/>
                  </a:lnTo>
                  <a:lnTo>
                    <a:pt x="38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50"/>
            <p:cNvSpPr>
              <a:spLocks noEditPoints="1"/>
            </p:cNvSpPr>
            <p:nvPr/>
          </p:nvSpPr>
          <p:spPr bwMode="auto">
            <a:xfrm>
              <a:off x="7570788" y="-1443038"/>
              <a:ext cx="534988" cy="603250"/>
            </a:xfrm>
            <a:custGeom>
              <a:avLst/>
              <a:gdLst>
                <a:gd name="T0" fmla="*/ 37 w 337"/>
                <a:gd name="T1" fmla="*/ 380 h 380"/>
                <a:gd name="T2" fmla="*/ 0 w 337"/>
                <a:gd name="T3" fmla="*/ 380 h 380"/>
                <a:gd name="T4" fmla="*/ 148 w 337"/>
                <a:gd name="T5" fmla="*/ 0 h 380"/>
                <a:gd name="T6" fmla="*/ 191 w 337"/>
                <a:gd name="T7" fmla="*/ 0 h 380"/>
                <a:gd name="T8" fmla="*/ 337 w 337"/>
                <a:gd name="T9" fmla="*/ 380 h 380"/>
                <a:gd name="T10" fmla="*/ 300 w 337"/>
                <a:gd name="T11" fmla="*/ 380 h 380"/>
                <a:gd name="T12" fmla="*/ 255 w 337"/>
                <a:gd name="T13" fmla="*/ 259 h 380"/>
                <a:gd name="T14" fmla="*/ 82 w 337"/>
                <a:gd name="T15" fmla="*/ 259 h 380"/>
                <a:gd name="T16" fmla="*/ 37 w 337"/>
                <a:gd name="T17" fmla="*/ 380 h 380"/>
                <a:gd name="T18" fmla="*/ 170 w 337"/>
                <a:gd name="T19" fmla="*/ 30 h 380"/>
                <a:gd name="T20" fmla="*/ 92 w 337"/>
                <a:gd name="T21" fmla="*/ 229 h 380"/>
                <a:gd name="T22" fmla="*/ 243 w 337"/>
                <a:gd name="T23" fmla="*/ 229 h 380"/>
                <a:gd name="T24" fmla="*/ 170 w 337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" h="380">
                  <a:moveTo>
                    <a:pt x="37" y="380"/>
                  </a:moveTo>
                  <a:lnTo>
                    <a:pt x="0" y="380"/>
                  </a:lnTo>
                  <a:lnTo>
                    <a:pt x="148" y="0"/>
                  </a:lnTo>
                  <a:lnTo>
                    <a:pt x="191" y="0"/>
                  </a:lnTo>
                  <a:lnTo>
                    <a:pt x="337" y="380"/>
                  </a:lnTo>
                  <a:lnTo>
                    <a:pt x="300" y="380"/>
                  </a:lnTo>
                  <a:lnTo>
                    <a:pt x="255" y="259"/>
                  </a:lnTo>
                  <a:lnTo>
                    <a:pt x="82" y="259"/>
                  </a:lnTo>
                  <a:lnTo>
                    <a:pt x="37" y="380"/>
                  </a:lnTo>
                  <a:close/>
                  <a:moveTo>
                    <a:pt x="170" y="30"/>
                  </a:moveTo>
                  <a:lnTo>
                    <a:pt x="92" y="229"/>
                  </a:lnTo>
                  <a:lnTo>
                    <a:pt x="243" y="229"/>
                  </a:lnTo>
                  <a:lnTo>
                    <a:pt x="17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1"/>
            <p:cNvSpPr>
              <a:spLocks noEditPoints="1"/>
            </p:cNvSpPr>
            <p:nvPr/>
          </p:nvSpPr>
          <p:spPr bwMode="auto">
            <a:xfrm>
              <a:off x="8181975" y="-1443038"/>
              <a:ext cx="449263" cy="603250"/>
            </a:xfrm>
            <a:custGeom>
              <a:avLst/>
              <a:gdLst>
                <a:gd name="T0" fmla="*/ 64 w 120"/>
                <a:gd name="T1" fmla="*/ 87 h 161"/>
                <a:gd name="T2" fmla="*/ 16 w 120"/>
                <a:gd name="T3" fmla="*/ 87 h 161"/>
                <a:gd name="T4" fmla="*/ 16 w 120"/>
                <a:gd name="T5" fmla="*/ 161 h 161"/>
                <a:gd name="T6" fmla="*/ 0 w 120"/>
                <a:gd name="T7" fmla="*/ 161 h 161"/>
                <a:gd name="T8" fmla="*/ 0 w 120"/>
                <a:gd name="T9" fmla="*/ 0 h 161"/>
                <a:gd name="T10" fmla="*/ 64 w 120"/>
                <a:gd name="T11" fmla="*/ 0 h 161"/>
                <a:gd name="T12" fmla="*/ 118 w 120"/>
                <a:gd name="T13" fmla="*/ 42 h 161"/>
                <a:gd name="T14" fmla="*/ 92 w 120"/>
                <a:gd name="T15" fmla="*/ 81 h 161"/>
                <a:gd name="T16" fmla="*/ 113 w 120"/>
                <a:gd name="T17" fmla="*/ 125 h 161"/>
                <a:gd name="T18" fmla="*/ 120 w 120"/>
                <a:gd name="T19" fmla="*/ 159 h 161"/>
                <a:gd name="T20" fmla="*/ 120 w 120"/>
                <a:gd name="T21" fmla="*/ 161 h 161"/>
                <a:gd name="T22" fmla="*/ 102 w 120"/>
                <a:gd name="T23" fmla="*/ 161 h 161"/>
                <a:gd name="T24" fmla="*/ 97 w 120"/>
                <a:gd name="T25" fmla="*/ 127 h 161"/>
                <a:gd name="T26" fmla="*/ 95 w 120"/>
                <a:gd name="T27" fmla="*/ 108 h 161"/>
                <a:gd name="T28" fmla="*/ 64 w 120"/>
                <a:gd name="T29" fmla="*/ 87 h 161"/>
                <a:gd name="T30" fmla="*/ 16 w 120"/>
                <a:gd name="T31" fmla="*/ 74 h 161"/>
                <a:gd name="T32" fmla="*/ 63 w 120"/>
                <a:gd name="T33" fmla="*/ 74 h 161"/>
                <a:gd name="T34" fmla="*/ 103 w 120"/>
                <a:gd name="T35" fmla="*/ 43 h 161"/>
                <a:gd name="T36" fmla="*/ 64 w 120"/>
                <a:gd name="T37" fmla="*/ 13 h 161"/>
                <a:gd name="T38" fmla="*/ 16 w 120"/>
                <a:gd name="T39" fmla="*/ 13 h 161"/>
                <a:gd name="T40" fmla="*/ 16 w 120"/>
                <a:gd name="T41" fmla="*/ 7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61">
                  <a:moveTo>
                    <a:pt x="64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00" y="0"/>
                    <a:pt x="118" y="14"/>
                    <a:pt x="118" y="42"/>
                  </a:cubicBezTo>
                  <a:cubicBezTo>
                    <a:pt x="119" y="61"/>
                    <a:pt x="110" y="74"/>
                    <a:pt x="92" y="81"/>
                  </a:cubicBezTo>
                  <a:cubicBezTo>
                    <a:pt x="106" y="86"/>
                    <a:pt x="113" y="101"/>
                    <a:pt x="113" y="125"/>
                  </a:cubicBezTo>
                  <a:cubicBezTo>
                    <a:pt x="113" y="147"/>
                    <a:pt x="116" y="159"/>
                    <a:pt x="120" y="159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02" y="161"/>
                    <a:pt x="102" y="161"/>
                    <a:pt x="102" y="161"/>
                  </a:cubicBezTo>
                  <a:cubicBezTo>
                    <a:pt x="100" y="156"/>
                    <a:pt x="98" y="145"/>
                    <a:pt x="97" y="127"/>
                  </a:cubicBezTo>
                  <a:cubicBezTo>
                    <a:pt x="96" y="117"/>
                    <a:pt x="96" y="110"/>
                    <a:pt x="95" y="108"/>
                  </a:cubicBezTo>
                  <a:cubicBezTo>
                    <a:pt x="93" y="94"/>
                    <a:pt x="82" y="87"/>
                    <a:pt x="64" y="87"/>
                  </a:cubicBezTo>
                  <a:close/>
                  <a:moveTo>
                    <a:pt x="16" y="74"/>
                  </a:moveTo>
                  <a:cubicBezTo>
                    <a:pt x="63" y="74"/>
                    <a:pt x="63" y="74"/>
                    <a:pt x="63" y="74"/>
                  </a:cubicBezTo>
                  <a:cubicBezTo>
                    <a:pt x="89" y="74"/>
                    <a:pt x="102" y="63"/>
                    <a:pt x="103" y="43"/>
                  </a:cubicBezTo>
                  <a:cubicBezTo>
                    <a:pt x="103" y="23"/>
                    <a:pt x="90" y="13"/>
                    <a:pt x="64" y="13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16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2"/>
            <p:cNvSpPr>
              <a:spLocks/>
            </p:cNvSpPr>
            <p:nvPr/>
          </p:nvSpPr>
          <p:spPr bwMode="auto">
            <a:xfrm>
              <a:off x="8688388" y="-1443038"/>
              <a:ext cx="438150" cy="603250"/>
            </a:xfrm>
            <a:custGeom>
              <a:avLst/>
              <a:gdLst>
                <a:gd name="T0" fmla="*/ 0 w 276"/>
                <a:gd name="T1" fmla="*/ 30 h 380"/>
                <a:gd name="T2" fmla="*/ 0 w 276"/>
                <a:gd name="T3" fmla="*/ 0 h 380"/>
                <a:gd name="T4" fmla="*/ 276 w 276"/>
                <a:gd name="T5" fmla="*/ 0 h 380"/>
                <a:gd name="T6" fmla="*/ 276 w 276"/>
                <a:gd name="T7" fmla="*/ 30 h 380"/>
                <a:gd name="T8" fmla="*/ 155 w 276"/>
                <a:gd name="T9" fmla="*/ 30 h 380"/>
                <a:gd name="T10" fmla="*/ 155 w 276"/>
                <a:gd name="T11" fmla="*/ 380 h 380"/>
                <a:gd name="T12" fmla="*/ 118 w 276"/>
                <a:gd name="T13" fmla="*/ 380 h 380"/>
                <a:gd name="T14" fmla="*/ 118 w 276"/>
                <a:gd name="T15" fmla="*/ 30 h 380"/>
                <a:gd name="T16" fmla="*/ 0 w 276"/>
                <a:gd name="T17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380">
                  <a:moveTo>
                    <a:pt x="0" y="3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30"/>
                  </a:lnTo>
                  <a:lnTo>
                    <a:pt x="155" y="30"/>
                  </a:lnTo>
                  <a:lnTo>
                    <a:pt x="155" y="380"/>
                  </a:lnTo>
                  <a:lnTo>
                    <a:pt x="118" y="380"/>
                  </a:lnTo>
                  <a:lnTo>
                    <a:pt x="118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3"/>
            <p:cNvSpPr>
              <a:spLocks noEditPoints="1"/>
            </p:cNvSpPr>
            <p:nvPr/>
          </p:nvSpPr>
          <p:spPr bwMode="auto">
            <a:xfrm>
              <a:off x="9385300" y="-1443038"/>
              <a:ext cx="536575" cy="603250"/>
            </a:xfrm>
            <a:custGeom>
              <a:avLst/>
              <a:gdLst>
                <a:gd name="T0" fmla="*/ 38 w 338"/>
                <a:gd name="T1" fmla="*/ 380 h 380"/>
                <a:gd name="T2" fmla="*/ 0 w 338"/>
                <a:gd name="T3" fmla="*/ 380 h 380"/>
                <a:gd name="T4" fmla="*/ 149 w 338"/>
                <a:gd name="T5" fmla="*/ 0 h 380"/>
                <a:gd name="T6" fmla="*/ 189 w 338"/>
                <a:gd name="T7" fmla="*/ 0 h 380"/>
                <a:gd name="T8" fmla="*/ 338 w 338"/>
                <a:gd name="T9" fmla="*/ 380 h 380"/>
                <a:gd name="T10" fmla="*/ 300 w 338"/>
                <a:gd name="T11" fmla="*/ 380 h 380"/>
                <a:gd name="T12" fmla="*/ 255 w 338"/>
                <a:gd name="T13" fmla="*/ 259 h 380"/>
                <a:gd name="T14" fmla="*/ 83 w 338"/>
                <a:gd name="T15" fmla="*/ 259 h 380"/>
                <a:gd name="T16" fmla="*/ 38 w 338"/>
                <a:gd name="T17" fmla="*/ 380 h 380"/>
                <a:gd name="T18" fmla="*/ 170 w 338"/>
                <a:gd name="T19" fmla="*/ 30 h 380"/>
                <a:gd name="T20" fmla="*/ 92 w 338"/>
                <a:gd name="T21" fmla="*/ 229 h 380"/>
                <a:gd name="T22" fmla="*/ 243 w 338"/>
                <a:gd name="T23" fmla="*/ 229 h 380"/>
                <a:gd name="T24" fmla="*/ 170 w 338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380">
                  <a:moveTo>
                    <a:pt x="38" y="380"/>
                  </a:moveTo>
                  <a:lnTo>
                    <a:pt x="0" y="380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338" y="380"/>
                  </a:lnTo>
                  <a:lnTo>
                    <a:pt x="300" y="380"/>
                  </a:lnTo>
                  <a:lnTo>
                    <a:pt x="255" y="259"/>
                  </a:lnTo>
                  <a:lnTo>
                    <a:pt x="83" y="259"/>
                  </a:lnTo>
                  <a:lnTo>
                    <a:pt x="38" y="380"/>
                  </a:lnTo>
                  <a:close/>
                  <a:moveTo>
                    <a:pt x="170" y="30"/>
                  </a:moveTo>
                  <a:lnTo>
                    <a:pt x="92" y="229"/>
                  </a:lnTo>
                  <a:lnTo>
                    <a:pt x="243" y="229"/>
                  </a:lnTo>
                  <a:lnTo>
                    <a:pt x="17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4"/>
            <p:cNvSpPr>
              <a:spLocks/>
            </p:cNvSpPr>
            <p:nvPr/>
          </p:nvSpPr>
          <p:spPr bwMode="auto">
            <a:xfrm>
              <a:off x="9969500" y="-1458913"/>
              <a:ext cx="525463" cy="630238"/>
            </a:xfrm>
            <a:custGeom>
              <a:avLst/>
              <a:gdLst>
                <a:gd name="T0" fmla="*/ 137 w 140"/>
                <a:gd name="T1" fmla="*/ 50 h 168"/>
                <a:gd name="T2" fmla="*/ 122 w 140"/>
                <a:gd name="T3" fmla="*/ 50 h 168"/>
                <a:gd name="T4" fmla="*/ 71 w 140"/>
                <a:gd name="T5" fmla="*/ 13 h 168"/>
                <a:gd name="T6" fmla="*/ 15 w 140"/>
                <a:gd name="T7" fmla="*/ 84 h 168"/>
                <a:gd name="T8" fmla="*/ 72 w 140"/>
                <a:gd name="T9" fmla="*/ 156 h 168"/>
                <a:gd name="T10" fmla="*/ 123 w 140"/>
                <a:gd name="T11" fmla="*/ 112 h 168"/>
                <a:gd name="T12" fmla="*/ 140 w 140"/>
                <a:gd name="T13" fmla="*/ 112 h 168"/>
                <a:gd name="T14" fmla="*/ 70 w 140"/>
                <a:gd name="T15" fmla="*/ 168 h 168"/>
                <a:gd name="T16" fmla="*/ 0 w 140"/>
                <a:gd name="T17" fmla="*/ 84 h 168"/>
                <a:gd name="T18" fmla="*/ 75 w 140"/>
                <a:gd name="T19" fmla="*/ 0 h 168"/>
                <a:gd name="T20" fmla="*/ 137 w 140"/>
                <a:gd name="T21" fmla="*/ 5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68">
                  <a:moveTo>
                    <a:pt x="137" y="50"/>
                  </a:moveTo>
                  <a:cubicBezTo>
                    <a:pt x="122" y="50"/>
                    <a:pt x="122" y="50"/>
                    <a:pt x="122" y="50"/>
                  </a:cubicBezTo>
                  <a:cubicBezTo>
                    <a:pt x="116" y="25"/>
                    <a:pt x="99" y="12"/>
                    <a:pt x="71" y="13"/>
                  </a:cubicBezTo>
                  <a:cubicBezTo>
                    <a:pt x="36" y="14"/>
                    <a:pt x="17" y="37"/>
                    <a:pt x="15" y="84"/>
                  </a:cubicBezTo>
                  <a:cubicBezTo>
                    <a:pt x="16" y="131"/>
                    <a:pt x="35" y="156"/>
                    <a:pt x="72" y="156"/>
                  </a:cubicBezTo>
                  <a:cubicBezTo>
                    <a:pt x="99" y="156"/>
                    <a:pt x="115" y="141"/>
                    <a:pt x="123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0" y="149"/>
                    <a:pt x="107" y="168"/>
                    <a:pt x="70" y="168"/>
                  </a:cubicBezTo>
                  <a:cubicBezTo>
                    <a:pt x="25" y="166"/>
                    <a:pt x="1" y="139"/>
                    <a:pt x="0" y="84"/>
                  </a:cubicBezTo>
                  <a:cubicBezTo>
                    <a:pt x="0" y="28"/>
                    <a:pt x="25" y="0"/>
                    <a:pt x="75" y="0"/>
                  </a:cubicBezTo>
                  <a:cubicBezTo>
                    <a:pt x="111" y="1"/>
                    <a:pt x="132" y="18"/>
                    <a:pt x="137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55"/>
            <p:cNvSpPr>
              <a:spLocks noEditPoints="1"/>
            </p:cNvSpPr>
            <p:nvPr/>
          </p:nvSpPr>
          <p:spPr bwMode="auto">
            <a:xfrm>
              <a:off x="10547350" y="-1443038"/>
              <a:ext cx="533400" cy="603250"/>
            </a:xfrm>
            <a:custGeom>
              <a:avLst/>
              <a:gdLst>
                <a:gd name="T0" fmla="*/ 36 w 336"/>
                <a:gd name="T1" fmla="*/ 380 h 380"/>
                <a:gd name="T2" fmla="*/ 0 w 336"/>
                <a:gd name="T3" fmla="*/ 380 h 380"/>
                <a:gd name="T4" fmla="*/ 149 w 336"/>
                <a:gd name="T5" fmla="*/ 0 h 380"/>
                <a:gd name="T6" fmla="*/ 189 w 336"/>
                <a:gd name="T7" fmla="*/ 0 h 380"/>
                <a:gd name="T8" fmla="*/ 336 w 336"/>
                <a:gd name="T9" fmla="*/ 380 h 380"/>
                <a:gd name="T10" fmla="*/ 300 w 336"/>
                <a:gd name="T11" fmla="*/ 380 h 380"/>
                <a:gd name="T12" fmla="*/ 253 w 336"/>
                <a:gd name="T13" fmla="*/ 259 h 380"/>
                <a:gd name="T14" fmla="*/ 83 w 336"/>
                <a:gd name="T15" fmla="*/ 259 h 380"/>
                <a:gd name="T16" fmla="*/ 36 w 336"/>
                <a:gd name="T17" fmla="*/ 380 h 380"/>
                <a:gd name="T18" fmla="*/ 168 w 336"/>
                <a:gd name="T19" fmla="*/ 30 h 380"/>
                <a:gd name="T20" fmla="*/ 92 w 336"/>
                <a:gd name="T21" fmla="*/ 229 h 380"/>
                <a:gd name="T22" fmla="*/ 244 w 336"/>
                <a:gd name="T23" fmla="*/ 229 h 380"/>
                <a:gd name="T24" fmla="*/ 168 w 336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380">
                  <a:moveTo>
                    <a:pt x="36" y="380"/>
                  </a:moveTo>
                  <a:lnTo>
                    <a:pt x="0" y="380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336" y="380"/>
                  </a:lnTo>
                  <a:lnTo>
                    <a:pt x="300" y="380"/>
                  </a:lnTo>
                  <a:lnTo>
                    <a:pt x="253" y="259"/>
                  </a:lnTo>
                  <a:lnTo>
                    <a:pt x="83" y="259"/>
                  </a:lnTo>
                  <a:lnTo>
                    <a:pt x="36" y="380"/>
                  </a:lnTo>
                  <a:close/>
                  <a:moveTo>
                    <a:pt x="168" y="30"/>
                  </a:moveTo>
                  <a:lnTo>
                    <a:pt x="92" y="229"/>
                  </a:lnTo>
                  <a:lnTo>
                    <a:pt x="244" y="229"/>
                  </a:lnTo>
                  <a:lnTo>
                    <a:pt x="16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6"/>
            <p:cNvSpPr>
              <a:spLocks noEditPoints="1"/>
            </p:cNvSpPr>
            <p:nvPr/>
          </p:nvSpPr>
          <p:spPr bwMode="auto">
            <a:xfrm>
              <a:off x="11158538" y="-1447800"/>
              <a:ext cx="495300" cy="608013"/>
            </a:xfrm>
            <a:custGeom>
              <a:avLst/>
              <a:gdLst>
                <a:gd name="T0" fmla="*/ 55 w 132"/>
                <a:gd name="T1" fmla="*/ 162 h 162"/>
                <a:gd name="T2" fmla="*/ 0 w 132"/>
                <a:gd name="T3" fmla="*/ 162 h 162"/>
                <a:gd name="T4" fmla="*/ 0 w 132"/>
                <a:gd name="T5" fmla="*/ 1 h 162"/>
                <a:gd name="T6" fmla="*/ 55 w 132"/>
                <a:gd name="T7" fmla="*/ 1 h 162"/>
                <a:gd name="T8" fmla="*/ 105 w 132"/>
                <a:gd name="T9" fmla="*/ 13 h 162"/>
                <a:gd name="T10" fmla="*/ 132 w 132"/>
                <a:gd name="T11" fmla="*/ 81 h 162"/>
                <a:gd name="T12" fmla="*/ 112 w 132"/>
                <a:gd name="T13" fmla="*/ 142 h 162"/>
                <a:gd name="T14" fmla="*/ 55 w 132"/>
                <a:gd name="T15" fmla="*/ 162 h 162"/>
                <a:gd name="T16" fmla="*/ 15 w 132"/>
                <a:gd name="T17" fmla="*/ 14 h 162"/>
                <a:gd name="T18" fmla="*/ 15 w 132"/>
                <a:gd name="T19" fmla="*/ 149 h 162"/>
                <a:gd name="T20" fmla="*/ 52 w 132"/>
                <a:gd name="T21" fmla="*/ 149 h 162"/>
                <a:gd name="T22" fmla="*/ 90 w 132"/>
                <a:gd name="T23" fmla="*/ 142 h 162"/>
                <a:gd name="T24" fmla="*/ 117 w 132"/>
                <a:gd name="T25" fmla="*/ 81 h 162"/>
                <a:gd name="T26" fmla="*/ 89 w 132"/>
                <a:gd name="T27" fmla="*/ 19 h 162"/>
                <a:gd name="T28" fmla="*/ 52 w 132"/>
                <a:gd name="T29" fmla="*/ 14 h 162"/>
                <a:gd name="T30" fmla="*/ 15 w 132"/>
                <a:gd name="T31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2">
                  <a:moveTo>
                    <a:pt x="55" y="16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77" y="0"/>
                    <a:pt x="94" y="4"/>
                    <a:pt x="105" y="13"/>
                  </a:cubicBezTo>
                  <a:cubicBezTo>
                    <a:pt x="122" y="25"/>
                    <a:pt x="131" y="48"/>
                    <a:pt x="132" y="81"/>
                  </a:cubicBezTo>
                  <a:cubicBezTo>
                    <a:pt x="132" y="108"/>
                    <a:pt x="125" y="128"/>
                    <a:pt x="112" y="142"/>
                  </a:cubicBezTo>
                  <a:cubicBezTo>
                    <a:pt x="100" y="155"/>
                    <a:pt x="81" y="162"/>
                    <a:pt x="55" y="162"/>
                  </a:cubicBezTo>
                  <a:close/>
                  <a:moveTo>
                    <a:pt x="15" y="14"/>
                  </a:moveTo>
                  <a:cubicBezTo>
                    <a:pt x="15" y="149"/>
                    <a:pt x="15" y="149"/>
                    <a:pt x="15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68" y="149"/>
                    <a:pt x="80" y="146"/>
                    <a:pt x="90" y="142"/>
                  </a:cubicBezTo>
                  <a:cubicBezTo>
                    <a:pt x="108" y="132"/>
                    <a:pt x="117" y="112"/>
                    <a:pt x="117" y="81"/>
                  </a:cubicBezTo>
                  <a:cubicBezTo>
                    <a:pt x="117" y="50"/>
                    <a:pt x="107" y="29"/>
                    <a:pt x="89" y="19"/>
                  </a:cubicBezTo>
                  <a:cubicBezTo>
                    <a:pt x="81" y="16"/>
                    <a:pt x="69" y="14"/>
                    <a:pt x="52" y="14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7"/>
            <p:cNvSpPr>
              <a:spLocks/>
            </p:cNvSpPr>
            <p:nvPr/>
          </p:nvSpPr>
          <p:spPr bwMode="auto">
            <a:xfrm>
              <a:off x="11763375" y="-1443038"/>
              <a:ext cx="411163" cy="603250"/>
            </a:xfrm>
            <a:custGeom>
              <a:avLst/>
              <a:gdLst>
                <a:gd name="T0" fmla="*/ 259 w 259"/>
                <a:gd name="T1" fmla="*/ 380 h 380"/>
                <a:gd name="T2" fmla="*/ 0 w 259"/>
                <a:gd name="T3" fmla="*/ 380 h 380"/>
                <a:gd name="T4" fmla="*/ 0 w 259"/>
                <a:gd name="T5" fmla="*/ 0 h 380"/>
                <a:gd name="T6" fmla="*/ 252 w 259"/>
                <a:gd name="T7" fmla="*/ 0 h 380"/>
                <a:gd name="T8" fmla="*/ 252 w 259"/>
                <a:gd name="T9" fmla="*/ 30 h 380"/>
                <a:gd name="T10" fmla="*/ 35 w 259"/>
                <a:gd name="T11" fmla="*/ 30 h 380"/>
                <a:gd name="T12" fmla="*/ 35 w 259"/>
                <a:gd name="T13" fmla="*/ 167 h 380"/>
                <a:gd name="T14" fmla="*/ 231 w 259"/>
                <a:gd name="T15" fmla="*/ 167 h 380"/>
                <a:gd name="T16" fmla="*/ 231 w 259"/>
                <a:gd name="T17" fmla="*/ 198 h 380"/>
                <a:gd name="T18" fmla="*/ 35 w 259"/>
                <a:gd name="T19" fmla="*/ 198 h 380"/>
                <a:gd name="T20" fmla="*/ 35 w 259"/>
                <a:gd name="T21" fmla="*/ 349 h 380"/>
                <a:gd name="T22" fmla="*/ 259 w 259"/>
                <a:gd name="T23" fmla="*/ 349 h 380"/>
                <a:gd name="T24" fmla="*/ 259 w 259"/>
                <a:gd name="T2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80">
                  <a:moveTo>
                    <a:pt x="259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30"/>
                  </a:lnTo>
                  <a:lnTo>
                    <a:pt x="35" y="30"/>
                  </a:lnTo>
                  <a:lnTo>
                    <a:pt x="35" y="167"/>
                  </a:lnTo>
                  <a:lnTo>
                    <a:pt x="231" y="167"/>
                  </a:lnTo>
                  <a:lnTo>
                    <a:pt x="231" y="198"/>
                  </a:lnTo>
                  <a:lnTo>
                    <a:pt x="35" y="198"/>
                  </a:lnTo>
                  <a:lnTo>
                    <a:pt x="35" y="349"/>
                  </a:lnTo>
                  <a:lnTo>
                    <a:pt x="259" y="349"/>
                  </a:lnTo>
                  <a:lnTo>
                    <a:pt x="259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8"/>
            <p:cNvSpPr>
              <a:spLocks/>
            </p:cNvSpPr>
            <p:nvPr/>
          </p:nvSpPr>
          <p:spPr bwMode="auto">
            <a:xfrm>
              <a:off x="12272963" y="-1443038"/>
              <a:ext cx="566738" cy="603250"/>
            </a:xfrm>
            <a:custGeom>
              <a:avLst/>
              <a:gdLst>
                <a:gd name="T0" fmla="*/ 35 w 357"/>
                <a:gd name="T1" fmla="*/ 380 h 380"/>
                <a:gd name="T2" fmla="*/ 0 w 357"/>
                <a:gd name="T3" fmla="*/ 380 h 380"/>
                <a:gd name="T4" fmla="*/ 0 w 357"/>
                <a:gd name="T5" fmla="*/ 0 h 380"/>
                <a:gd name="T6" fmla="*/ 57 w 357"/>
                <a:gd name="T7" fmla="*/ 0 h 380"/>
                <a:gd name="T8" fmla="*/ 179 w 357"/>
                <a:gd name="T9" fmla="*/ 335 h 380"/>
                <a:gd name="T10" fmla="*/ 182 w 357"/>
                <a:gd name="T11" fmla="*/ 335 h 380"/>
                <a:gd name="T12" fmla="*/ 305 w 357"/>
                <a:gd name="T13" fmla="*/ 0 h 380"/>
                <a:gd name="T14" fmla="*/ 357 w 357"/>
                <a:gd name="T15" fmla="*/ 0 h 380"/>
                <a:gd name="T16" fmla="*/ 357 w 357"/>
                <a:gd name="T17" fmla="*/ 380 h 380"/>
                <a:gd name="T18" fmla="*/ 321 w 357"/>
                <a:gd name="T19" fmla="*/ 380 h 380"/>
                <a:gd name="T20" fmla="*/ 321 w 357"/>
                <a:gd name="T21" fmla="*/ 40 h 380"/>
                <a:gd name="T22" fmla="*/ 321 w 357"/>
                <a:gd name="T23" fmla="*/ 40 h 380"/>
                <a:gd name="T24" fmla="*/ 196 w 357"/>
                <a:gd name="T25" fmla="*/ 380 h 380"/>
                <a:gd name="T26" fmla="*/ 163 w 357"/>
                <a:gd name="T27" fmla="*/ 380 h 380"/>
                <a:gd name="T28" fmla="*/ 38 w 357"/>
                <a:gd name="T29" fmla="*/ 40 h 380"/>
                <a:gd name="T30" fmla="*/ 35 w 357"/>
                <a:gd name="T31" fmla="*/ 40 h 380"/>
                <a:gd name="T32" fmla="*/ 35 w 357"/>
                <a:gd name="T33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7" h="380">
                  <a:moveTo>
                    <a:pt x="35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57" y="0"/>
                  </a:lnTo>
                  <a:lnTo>
                    <a:pt x="179" y="335"/>
                  </a:lnTo>
                  <a:lnTo>
                    <a:pt x="182" y="335"/>
                  </a:lnTo>
                  <a:lnTo>
                    <a:pt x="305" y="0"/>
                  </a:lnTo>
                  <a:lnTo>
                    <a:pt x="357" y="0"/>
                  </a:lnTo>
                  <a:lnTo>
                    <a:pt x="357" y="380"/>
                  </a:lnTo>
                  <a:lnTo>
                    <a:pt x="321" y="38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196" y="380"/>
                  </a:lnTo>
                  <a:lnTo>
                    <a:pt x="163" y="380"/>
                  </a:lnTo>
                  <a:lnTo>
                    <a:pt x="38" y="40"/>
                  </a:lnTo>
                  <a:lnTo>
                    <a:pt x="35" y="40"/>
                  </a:lnTo>
                  <a:lnTo>
                    <a:pt x="35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9"/>
            <p:cNvSpPr>
              <a:spLocks/>
            </p:cNvSpPr>
            <p:nvPr/>
          </p:nvSpPr>
          <p:spPr bwMode="auto">
            <a:xfrm>
              <a:off x="12914313" y="-1443038"/>
              <a:ext cx="495300" cy="603250"/>
            </a:xfrm>
            <a:custGeom>
              <a:avLst/>
              <a:gdLst>
                <a:gd name="T0" fmla="*/ 42 w 312"/>
                <a:gd name="T1" fmla="*/ 0 h 380"/>
                <a:gd name="T2" fmla="*/ 153 w 312"/>
                <a:gd name="T3" fmla="*/ 184 h 380"/>
                <a:gd name="T4" fmla="*/ 269 w 312"/>
                <a:gd name="T5" fmla="*/ 0 h 380"/>
                <a:gd name="T6" fmla="*/ 312 w 312"/>
                <a:gd name="T7" fmla="*/ 0 h 380"/>
                <a:gd name="T8" fmla="*/ 172 w 312"/>
                <a:gd name="T9" fmla="*/ 215 h 380"/>
                <a:gd name="T10" fmla="*/ 172 w 312"/>
                <a:gd name="T11" fmla="*/ 380 h 380"/>
                <a:gd name="T12" fmla="*/ 137 w 312"/>
                <a:gd name="T13" fmla="*/ 380 h 380"/>
                <a:gd name="T14" fmla="*/ 137 w 312"/>
                <a:gd name="T15" fmla="*/ 217 h 380"/>
                <a:gd name="T16" fmla="*/ 0 w 312"/>
                <a:gd name="T17" fmla="*/ 0 h 380"/>
                <a:gd name="T18" fmla="*/ 42 w 312"/>
                <a:gd name="T1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380">
                  <a:moveTo>
                    <a:pt x="42" y="0"/>
                  </a:moveTo>
                  <a:lnTo>
                    <a:pt x="153" y="184"/>
                  </a:lnTo>
                  <a:lnTo>
                    <a:pt x="269" y="0"/>
                  </a:lnTo>
                  <a:lnTo>
                    <a:pt x="312" y="0"/>
                  </a:lnTo>
                  <a:lnTo>
                    <a:pt x="172" y="215"/>
                  </a:lnTo>
                  <a:lnTo>
                    <a:pt x="172" y="380"/>
                  </a:lnTo>
                  <a:lnTo>
                    <a:pt x="137" y="380"/>
                  </a:lnTo>
                  <a:lnTo>
                    <a:pt x="137" y="217"/>
                  </a:ln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 userDrawn="1"/>
        </p:nvSpPr>
        <p:spPr>
          <a:xfrm>
            <a:off x="0" y="4753476"/>
            <a:ext cx="9144000" cy="3900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 userDrawn="1"/>
        </p:nvSpPr>
        <p:spPr>
          <a:xfrm>
            <a:off x="3695286" y="4779211"/>
            <a:ext cx="1779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学习中成长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309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754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00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53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5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03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367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72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" t="1631" r="3646" b="7765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 userDrawn="1"/>
        </p:nvGrpSpPr>
        <p:grpSpPr>
          <a:xfrm>
            <a:off x="76199" y="83170"/>
            <a:ext cx="8991602" cy="4977160"/>
            <a:chOff x="0" y="-1"/>
            <a:chExt cx="9143999" cy="5143501"/>
          </a:xfrm>
        </p:grpSpPr>
        <p:pic>
          <p:nvPicPr>
            <p:cNvPr id="7" name="Picture 2" descr="C:\Users\Admin\Desktop\shutterstock_129456278 [转换].jpg"/>
            <p:cNvPicPr>
              <a:picLocks noChangeAspect="1" noChangeArrowheads="1"/>
            </p:cNvPicPr>
            <p:nvPr userDrawn="1"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2" t="10876" r="4382" b="11290"/>
            <a:stretch/>
          </p:blipFill>
          <p:spPr bwMode="auto">
            <a:xfrm>
              <a:off x="0" y="-1"/>
              <a:ext cx="9143999" cy="5143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 userDrawn="1"/>
          </p:nvSpPr>
          <p:spPr>
            <a:xfrm>
              <a:off x="0" y="0"/>
              <a:ext cx="9143999" cy="5143500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288133" y="540213"/>
            <a:ext cx="8772740" cy="64666"/>
            <a:chOff x="288133" y="483063"/>
            <a:chExt cx="8772740" cy="64666"/>
          </a:xfrm>
        </p:grpSpPr>
        <p:sp>
          <p:nvSpPr>
            <p:cNvPr id="10" name="任意多边形 9"/>
            <p:cNvSpPr/>
            <p:nvPr/>
          </p:nvSpPr>
          <p:spPr>
            <a:xfrm>
              <a:off x="288133" y="483063"/>
              <a:ext cx="904874" cy="64666"/>
            </a:xfrm>
            <a:custGeom>
              <a:avLst/>
              <a:gdLst>
                <a:gd name="connsiteX0" fmla="*/ 0 w 740569"/>
                <a:gd name="connsiteY0" fmla="*/ 28575 h 47625"/>
                <a:gd name="connsiteX1" fmla="*/ 95250 w 740569"/>
                <a:gd name="connsiteY1" fmla="*/ 0 h 47625"/>
                <a:gd name="connsiteX2" fmla="*/ 152400 w 740569"/>
                <a:gd name="connsiteY2" fmla="*/ 40481 h 47625"/>
                <a:gd name="connsiteX3" fmla="*/ 238125 w 740569"/>
                <a:gd name="connsiteY3" fmla="*/ 4762 h 47625"/>
                <a:gd name="connsiteX4" fmla="*/ 285750 w 740569"/>
                <a:gd name="connsiteY4" fmla="*/ 47625 h 47625"/>
                <a:gd name="connsiteX5" fmla="*/ 431007 w 740569"/>
                <a:gd name="connsiteY5" fmla="*/ 19050 h 47625"/>
                <a:gd name="connsiteX6" fmla="*/ 733425 w 740569"/>
                <a:gd name="connsiteY6" fmla="*/ 19050 h 47625"/>
                <a:gd name="connsiteX7" fmla="*/ 740569 w 740569"/>
                <a:gd name="connsiteY7" fmla="*/ 19050 h 47625"/>
                <a:gd name="connsiteX0" fmla="*/ 0 w 740569"/>
                <a:gd name="connsiteY0" fmla="*/ 28706 h 47756"/>
                <a:gd name="connsiteX1" fmla="*/ 95250 w 740569"/>
                <a:gd name="connsiteY1" fmla="*/ 131 h 47756"/>
                <a:gd name="connsiteX2" fmla="*/ 152400 w 740569"/>
                <a:gd name="connsiteY2" fmla="*/ 40612 h 47756"/>
                <a:gd name="connsiteX3" fmla="*/ 238125 w 740569"/>
                <a:gd name="connsiteY3" fmla="*/ 4893 h 47756"/>
                <a:gd name="connsiteX4" fmla="*/ 285750 w 740569"/>
                <a:gd name="connsiteY4" fmla="*/ 47756 h 47756"/>
                <a:gd name="connsiteX5" fmla="*/ 431007 w 740569"/>
                <a:gd name="connsiteY5" fmla="*/ 19181 h 47756"/>
                <a:gd name="connsiteX6" fmla="*/ 733425 w 740569"/>
                <a:gd name="connsiteY6" fmla="*/ 19181 h 47756"/>
                <a:gd name="connsiteX7" fmla="*/ 740569 w 740569"/>
                <a:gd name="connsiteY7" fmla="*/ 19181 h 47756"/>
                <a:gd name="connsiteX0" fmla="*/ 0 w 740569"/>
                <a:gd name="connsiteY0" fmla="*/ 29111 h 48161"/>
                <a:gd name="connsiteX1" fmla="*/ 95250 w 740569"/>
                <a:gd name="connsiteY1" fmla="*/ 536 h 48161"/>
                <a:gd name="connsiteX2" fmla="*/ 152400 w 740569"/>
                <a:gd name="connsiteY2" fmla="*/ 41017 h 48161"/>
                <a:gd name="connsiteX3" fmla="*/ 238125 w 740569"/>
                <a:gd name="connsiteY3" fmla="*/ 5298 h 48161"/>
                <a:gd name="connsiteX4" fmla="*/ 285750 w 740569"/>
                <a:gd name="connsiteY4" fmla="*/ 48161 h 48161"/>
                <a:gd name="connsiteX5" fmla="*/ 431007 w 740569"/>
                <a:gd name="connsiteY5" fmla="*/ 19586 h 48161"/>
                <a:gd name="connsiteX6" fmla="*/ 733425 w 740569"/>
                <a:gd name="connsiteY6" fmla="*/ 19586 h 48161"/>
                <a:gd name="connsiteX7" fmla="*/ 740569 w 740569"/>
                <a:gd name="connsiteY7" fmla="*/ 19586 h 48161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7811"/>
                <a:gd name="connsiteX1" fmla="*/ 111919 w 740569"/>
                <a:gd name="connsiteY1" fmla="*/ 330 h 67811"/>
                <a:gd name="connsiteX2" fmla="*/ 152400 w 740569"/>
                <a:gd name="connsiteY2" fmla="*/ 57480 h 67811"/>
                <a:gd name="connsiteX3" fmla="*/ 238125 w 740569"/>
                <a:gd name="connsiteY3" fmla="*/ 21761 h 67811"/>
                <a:gd name="connsiteX4" fmla="*/ 285750 w 740569"/>
                <a:gd name="connsiteY4" fmla="*/ 64624 h 67811"/>
                <a:gd name="connsiteX5" fmla="*/ 431007 w 740569"/>
                <a:gd name="connsiteY5" fmla="*/ 36049 h 67811"/>
                <a:gd name="connsiteX6" fmla="*/ 733425 w 740569"/>
                <a:gd name="connsiteY6" fmla="*/ 36049 h 67811"/>
                <a:gd name="connsiteX7" fmla="*/ 740569 w 740569"/>
                <a:gd name="connsiteY7" fmla="*/ 36049 h 67811"/>
                <a:gd name="connsiteX0" fmla="*/ 0 w 740569"/>
                <a:gd name="connsiteY0" fmla="*/ 45574 h 64754"/>
                <a:gd name="connsiteX1" fmla="*/ 111919 w 740569"/>
                <a:gd name="connsiteY1" fmla="*/ 330 h 64754"/>
                <a:gd name="connsiteX2" fmla="*/ 152400 w 740569"/>
                <a:gd name="connsiteY2" fmla="*/ 57480 h 64754"/>
                <a:gd name="connsiteX3" fmla="*/ 238125 w 740569"/>
                <a:gd name="connsiteY3" fmla="*/ 21761 h 64754"/>
                <a:gd name="connsiteX4" fmla="*/ 285750 w 740569"/>
                <a:gd name="connsiteY4" fmla="*/ 64624 h 64754"/>
                <a:gd name="connsiteX5" fmla="*/ 431007 w 740569"/>
                <a:gd name="connsiteY5" fmla="*/ 36049 h 64754"/>
                <a:gd name="connsiteX6" fmla="*/ 733425 w 740569"/>
                <a:gd name="connsiteY6" fmla="*/ 36049 h 64754"/>
                <a:gd name="connsiteX7" fmla="*/ 740569 w 740569"/>
                <a:gd name="connsiteY7" fmla="*/ 36049 h 64754"/>
                <a:gd name="connsiteX0" fmla="*/ 0 w 740569"/>
                <a:gd name="connsiteY0" fmla="*/ 45574 h 64776"/>
                <a:gd name="connsiteX1" fmla="*/ 111919 w 740569"/>
                <a:gd name="connsiteY1" fmla="*/ 330 h 64776"/>
                <a:gd name="connsiteX2" fmla="*/ 152400 w 740569"/>
                <a:gd name="connsiteY2" fmla="*/ 57480 h 64776"/>
                <a:gd name="connsiteX3" fmla="*/ 238125 w 740569"/>
                <a:gd name="connsiteY3" fmla="*/ 21761 h 64776"/>
                <a:gd name="connsiteX4" fmla="*/ 311944 w 740569"/>
                <a:gd name="connsiteY4" fmla="*/ 64624 h 64776"/>
                <a:gd name="connsiteX5" fmla="*/ 431007 w 740569"/>
                <a:gd name="connsiteY5" fmla="*/ 36049 h 64776"/>
                <a:gd name="connsiteX6" fmla="*/ 733425 w 740569"/>
                <a:gd name="connsiteY6" fmla="*/ 36049 h 64776"/>
                <a:gd name="connsiteX7" fmla="*/ 740569 w 740569"/>
                <a:gd name="connsiteY7" fmla="*/ 36049 h 64776"/>
                <a:gd name="connsiteX0" fmla="*/ 0 w 758294"/>
                <a:gd name="connsiteY0" fmla="*/ 45574 h 64666"/>
                <a:gd name="connsiteX1" fmla="*/ 111919 w 758294"/>
                <a:gd name="connsiteY1" fmla="*/ 330 h 64666"/>
                <a:gd name="connsiteX2" fmla="*/ 152400 w 758294"/>
                <a:gd name="connsiteY2" fmla="*/ 57480 h 64666"/>
                <a:gd name="connsiteX3" fmla="*/ 238125 w 758294"/>
                <a:gd name="connsiteY3" fmla="*/ 21761 h 64666"/>
                <a:gd name="connsiteX4" fmla="*/ 311944 w 758294"/>
                <a:gd name="connsiteY4" fmla="*/ 64624 h 64666"/>
                <a:gd name="connsiteX5" fmla="*/ 423864 w 758294"/>
                <a:gd name="connsiteY5" fmla="*/ 12236 h 64666"/>
                <a:gd name="connsiteX6" fmla="*/ 733425 w 758294"/>
                <a:gd name="connsiteY6" fmla="*/ 36049 h 64666"/>
                <a:gd name="connsiteX7" fmla="*/ 740569 w 758294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3425 w 950119"/>
                <a:gd name="connsiteY6" fmla="*/ 36049 h 64666"/>
                <a:gd name="connsiteX7" fmla="*/ 950119 w 950119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8187 w 950119"/>
                <a:gd name="connsiteY6" fmla="*/ 14618 h 64666"/>
                <a:gd name="connsiteX7" fmla="*/ 950119 w 950119"/>
                <a:gd name="connsiteY7" fmla="*/ 36049 h 64666"/>
                <a:gd name="connsiteX0" fmla="*/ 0 w 985838"/>
                <a:gd name="connsiteY0" fmla="*/ 45574 h 64666"/>
                <a:gd name="connsiteX1" fmla="*/ 111919 w 985838"/>
                <a:gd name="connsiteY1" fmla="*/ 330 h 64666"/>
                <a:gd name="connsiteX2" fmla="*/ 152400 w 985838"/>
                <a:gd name="connsiteY2" fmla="*/ 57480 h 64666"/>
                <a:gd name="connsiteX3" fmla="*/ 238125 w 985838"/>
                <a:gd name="connsiteY3" fmla="*/ 21761 h 64666"/>
                <a:gd name="connsiteX4" fmla="*/ 311944 w 985838"/>
                <a:gd name="connsiteY4" fmla="*/ 64624 h 64666"/>
                <a:gd name="connsiteX5" fmla="*/ 423864 w 985838"/>
                <a:gd name="connsiteY5" fmla="*/ 12236 h 64666"/>
                <a:gd name="connsiteX6" fmla="*/ 738187 w 985838"/>
                <a:gd name="connsiteY6" fmla="*/ 14618 h 64666"/>
                <a:gd name="connsiteX7" fmla="*/ 985838 w 985838"/>
                <a:gd name="connsiteY7" fmla="*/ 16999 h 64666"/>
                <a:gd name="connsiteX0" fmla="*/ 0 w 964406"/>
                <a:gd name="connsiteY0" fmla="*/ 45574 h 64666"/>
                <a:gd name="connsiteX1" fmla="*/ 111919 w 964406"/>
                <a:gd name="connsiteY1" fmla="*/ 330 h 64666"/>
                <a:gd name="connsiteX2" fmla="*/ 152400 w 964406"/>
                <a:gd name="connsiteY2" fmla="*/ 57480 h 64666"/>
                <a:gd name="connsiteX3" fmla="*/ 238125 w 964406"/>
                <a:gd name="connsiteY3" fmla="*/ 21761 h 64666"/>
                <a:gd name="connsiteX4" fmla="*/ 311944 w 964406"/>
                <a:gd name="connsiteY4" fmla="*/ 64624 h 64666"/>
                <a:gd name="connsiteX5" fmla="*/ 423864 w 964406"/>
                <a:gd name="connsiteY5" fmla="*/ 12236 h 64666"/>
                <a:gd name="connsiteX6" fmla="*/ 738187 w 964406"/>
                <a:gd name="connsiteY6" fmla="*/ 14618 h 64666"/>
                <a:gd name="connsiteX7" fmla="*/ 964406 w 964406"/>
                <a:gd name="connsiteY7" fmla="*/ 7474 h 64666"/>
                <a:gd name="connsiteX0" fmla="*/ 0 w 962024"/>
                <a:gd name="connsiteY0" fmla="*/ 45574 h 64666"/>
                <a:gd name="connsiteX1" fmla="*/ 111919 w 962024"/>
                <a:gd name="connsiteY1" fmla="*/ 330 h 64666"/>
                <a:gd name="connsiteX2" fmla="*/ 152400 w 962024"/>
                <a:gd name="connsiteY2" fmla="*/ 57480 h 64666"/>
                <a:gd name="connsiteX3" fmla="*/ 238125 w 962024"/>
                <a:gd name="connsiteY3" fmla="*/ 21761 h 64666"/>
                <a:gd name="connsiteX4" fmla="*/ 311944 w 962024"/>
                <a:gd name="connsiteY4" fmla="*/ 64624 h 64666"/>
                <a:gd name="connsiteX5" fmla="*/ 423864 w 962024"/>
                <a:gd name="connsiteY5" fmla="*/ 12236 h 64666"/>
                <a:gd name="connsiteX6" fmla="*/ 738187 w 962024"/>
                <a:gd name="connsiteY6" fmla="*/ 14618 h 64666"/>
                <a:gd name="connsiteX7" fmla="*/ 962024 w 962024"/>
                <a:gd name="connsiteY7" fmla="*/ 14618 h 64666"/>
                <a:gd name="connsiteX0" fmla="*/ 0 w 845343"/>
                <a:gd name="connsiteY0" fmla="*/ 45574 h 64666"/>
                <a:gd name="connsiteX1" fmla="*/ 111919 w 845343"/>
                <a:gd name="connsiteY1" fmla="*/ 330 h 64666"/>
                <a:gd name="connsiteX2" fmla="*/ 152400 w 845343"/>
                <a:gd name="connsiteY2" fmla="*/ 57480 h 64666"/>
                <a:gd name="connsiteX3" fmla="*/ 238125 w 845343"/>
                <a:gd name="connsiteY3" fmla="*/ 21761 h 64666"/>
                <a:gd name="connsiteX4" fmla="*/ 311944 w 845343"/>
                <a:gd name="connsiteY4" fmla="*/ 64624 h 64666"/>
                <a:gd name="connsiteX5" fmla="*/ 423864 w 845343"/>
                <a:gd name="connsiteY5" fmla="*/ 12236 h 64666"/>
                <a:gd name="connsiteX6" fmla="*/ 738187 w 845343"/>
                <a:gd name="connsiteY6" fmla="*/ 14618 h 64666"/>
                <a:gd name="connsiteX7" fmla="*/ 845343 w 845343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38187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904874 w 904874"/>
                <a:gd name="connsiteY6" fmla="*/ 14618 h 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4" h="64666">
                  <a:moveTo>
                    <a:pt x="0" y="45574"/>
                  </a:moveTo>
                  <a:cubicBezTo>
                    <a:pt x="31750" y="36049"/>
                    <a:pt x="67469" y="-4035"/>
                    <a:pt x="111919" y="330"/>
                  </a:cubicBezTo>
                  <a:cubicBezTo>
                    <a:pt x="156369" y="4695"/>
                    <a:pt x="114300" y="47955"/>
                    <a:pt x="152400" y="57480"/>
                  </a:cubicBezTo>
                  <a:cubicBezTo>
                    <a:pt x="190500" y="67005"/>
                    <a:pt x="211534" y="20570"/>
                    <a:pt x="238125" y="21761"/>
                  </a:cubicBezTo>
                  <a:cubicBezTo>
                    <a:pt x="264716" y="22952"/>
                    <a:pt x="280988" y="66211"/>
                    <a:pt x="311944" y="64624"/>
                  </a:cubicBezTo>
                  <a:cubicBezTo>
                    <a:pt x="342900" y="63037"/>
                    <a:pt x="325042" y="20570"/>
                    <a:pt x="423864" y="12236"/>
                  </a:cubicBezTo>
                  <a:cubicBezTo>
                    <a:pt x="522686" y="3902"/>
                    <a:pt x="804664" y="14122"/>
                    <a:pt x="904874" y="1461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10" idx="6"/>
            </p:cNvCxnSpPr>
            <p:nvPr/>
          </p:nvCxnSpPr>
          <p:spPr>
            <a:xfrm>
              <a:off x="1193007" y="497681"/>
              <a:ext cx="7867866" cy="4366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组合 11"/>
          <p:cNvGrpSpPr/>
          <p:nvPr userDrawn="1"/>
        </p:nvGrpSpPr>
        <p:grpSpPr>
          <a:xfrm>
            <a:off x="144327" y="173553"/>
            <a:ext cx="1359940" cy="415743"/>
            <a:chOff x="1476375" y="-3648075"/>
            <a:chExt cx="11933238" cy="3648075"/>
          </a:xfrm>
        </p:grpSpPr>
        <p:sp>
          <p:nvSpPr>
            <p:cNvPr id="13" name="Freeform 333"/>
            <p:cNvSpPr>
              <a:spLocks/>
            </p:cNvSpPr>
            <p:nvPr/>
          </p:nvSpPr>
          <p:spPr bwMode="auto">
            <a:xfrm>
              <a:off x="2327275" y="-547688"/>
              <a:ext cx="908050" cy="547688"/>
            </a:xfrm>
            <a:custGeom>
              <a:avLst/>
              <a:gdLst>
                <a:gd name="T0" fmla="*/ 572 w 572"/>
                <a:gd name="T1" fmla="*/ 0 h 345"/>
                <a:gd name="T2" fmla="*/ 284 w 572"/>
                <a:gd name="T3" fmla="*/ 345 h 345"/>
                <a:gd name="T4" fmla="*/ 0 w 572"/>
                <a:gd name="T5" fmla="*/ 3 h 345"/>
                <a:gd name="T6" fmla="*/ 572 w 572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2" h="345">
                  <a:moveTo>
                    <a:pt x="572" y="0"/>
                  </a:moveTo>
                  <a:lnTo>
                    <a:pt x="284" y="345"/>
                  </a:lnTo>
                  <a:lnTo>
                    <a:pt x="0" y="3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34"/>
            <p:cNvSpPr>
              <a:spLocks/>
            </p:cNvSpPr>
            <p:nvPr/>
          </p:nvSpPr>
          <p:spPr bwMode="auto">
            <a:xfrm>
              <a:off x="1476375" y="-3394075"/>
              <a:ext cx="2609850" cy="2609850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rgbClr val="E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35"/>
            <p:cNvSpPr>
              <a:spLocks/>
            </p:cNvSpPr>
            <p:nvPr/>
          </p:nvSpPr>
          <p:spPr bwMode="auto">
            <a:xfrm>
              <a:off x="2979738" y="-3648075"/>
              <a:ext cx="1343025" cy="1346200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</a:path>
              </a:pathLst>
            </a:custGeom>
            <a:solidFill>
              <a:srgbClr val="FF7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36"/>
            <p:cNvSpPr>
              <a:spLocks/>
            </p:cNvSpPr>
            <p:nvPr/>
          </p:nvSpPr>
          <p:spPr bwMode="auto">
            <a:xfrm>
              <a:off x="1765300" y="-1566863"/>
              <a:ext cx="2032000" cy="925513"/>
            </a:xfrm>
            <a:custGeom>
              <a:avLst/>
              <a:gdLst>
                <a:gd name="T0" fmla="*/ 975 w 1280"/>
                <a:gd name="T1" fmla="*/ 581 h 583"/>
                <a:gd name="T2" fmla="*/ 1280 w 1280"/>
                <a:gd name="T3" fmla="*/ 215 h 583"/>
                <a:gd name="T4" fmla="*/ 1280 w 1280"/>
                <a:gd name="T5" fmla="*/ 215 h 583"/>
                <a:gd name="T6" fmla="*/ 1280 w 1280"/>
                <a:gd name="T7" fmla="*/ 215 h 583"/>
                <a:gd name="T8" fmla="*/ 961 w 1280"/>
                <a:gd name="T9" fmla="*/ 0 h 583"/>
                <a:gd name="T10" fmla="*/ 640 w 1280"/>
                <a:gd name="T11" fmla="*/ 217 h 583"/>
                <a:gd name="T12" fmla="*/ 319 w 1280"/>
                <a:gd name="T13" fmla="*/ 2 h 583"/>
                <a:gd name="T14" fmla="*/ 0 w 1280"/>
                <a:gd name="T15" fmla="*/ 217 h 583"/>
                <a:gd name="T16" fmla="*/ 0 w 1280"/>
                <a:gd name="T17" fmla="*/ 217 h 583"/>
                <a:gd name="T18" fmla="*/ 0 w 1280"/>
                <a:gd name="T19" fmla="*/ 217 h 583"/>
                <a:gd name="T20" fmla="*/ 307 w 1280"/>
                <a:gd name="T21" fmla="*/ 583 h 583"/>
                <a:gd name="T22" fmla="*/ 975 w 1280"/>
                <a:gd name="T23" fmla="*/ 58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0" h="583">
                  <a:moveTo>
                    <a:pt x="975" y="581"/>
                  </a:moveTo>
                  <a:lnTo>
                    <a:pt x="1280" y="215"/>
                  </a:lnTo>
                  <a:lnTo>
                    <a:pt x="1280" y="215"/>
                  </a:lnTo>
                  <a:lnTo>
                    <a:pt x="1280" y="215"/>
                  </a:lnTo>
                  <a:lnTo>
                    <a:pt x="961" y="0"/>
                  </a:lnTo>
                  <a:lnTo>
                    <a:pt x="640" y="217"/>
                  </a:lnTo>
                  <a:lnTo>
                    <a:pt x="319" y="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307" y="583"/>
                  </a:lnTo>
                  <a:lnTo>
                    <a:pt x="975" y="58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37"/>
            <p:cNvSpPr>
              <a:spLocks noEditPoints="1"/>
            </p:cNvSpPr>
            <p:nvPr/>
          </p:nvSpPr>
          <p:spPr bwMode="auto">
            <a:xfrm>
              <a:off x="4727575" y="-2989263"/>
              <a:ext cx="652463" cy="938213"/>
            </a:xfrm>
            <a:custGeom>
              <a:avLst/>
              <a:gdLst>
                <a:gd name="T0" fmla="*/ 23 w 174"/>
                <a:gd name="T1" fmla="*/ 250 h 250"/>
                <a:gd name="T2" fmla="*/ 0 w 174"/>
                <a:gd name="T3" fmla="*/ 250 h 250"/>
                <a:gd name="T4" fmla="*/ 0 w 174"/>
                <a:gd name="T5" fmla="*/ 0 h 250"/>
                <a:gd name="T6" fmla="*/ 91 w 174"/>
                <a:gd name="T7" fmla="*/ 0 h 250"/>
                <a:gd name="T8" fmla="*/ 173 w 174"/>
                <a:gd name="T9" fmla="*/ 69 h 250"/>
                <a:gd name="T10" fmla="*/ 78 w 174"/>
                <a:gd name="T11" fmla="*/ 140 h 250"/>
                <a:gd name="T12" fmla="*/ 23 w 174"/>
                <a:gd name="T13" fmla="*/ 140 h 250"/>
                <a:gd name="T14" fmla="*/ 23 w 174"/>
                <a:gd name="T15" fmla="*/ 250 h 250"/>
                <a:gd name="T16" fmla="*/ 23 w 174"/>
                <a:gd name="T17" fmla="*/ 120 h 250"/>
                <a:gd name="T18" fmla="*/ 78 w 174"/>
                <a:gd name="T19" fmla="*/ 120 h 250"/>
                <a:gd name="T20" fmla="*/ 150 w 174"/>
                <a:gd name="T21" fmla="*/ 68 h 250"/>
                <a:gd name="T22" fmla="*/ 85 w 174"/>
                <a:gd name="T23" fmla="*/ 21 h 250"/>
                <a:gd name="T24" fmla="*/ 23 w 174"/>
                <a:gd name="T25" fmla="*/ 21 h 250"/>
                <a:gd name="T26" fmla="*/ 23 w 174"/>
                <a:gd name="T27" fmla="*/ 1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50">
                  <a:moveTo>
                    <a:pt x="23" y="250"/>
                  </a:moveTo>
                  <a:cubicBezTo>
                    <a:pt x="0" y="250"/>
                    <a:pt x="0" y="250"/>
                    <a:pt x="0" y="2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47" y="0"/>
                    <a:pt x="174" y="23"/>
                    <a:pt x="173" y="69"/>
                  </a:cubicBezTo>
                  <a:cubicBezTo>
                    <a:pt x="172" y="116"/>
                    <a:pt x="140" y="139"/>
                    <a:pt x="78" y="140"/>
                  </a:cubicBezTo>
                  <a:cubicBezTo>
                    <a:pt x="23" y="140"/>
                    <a:pt x="23" y="140"/>
                    <a:pt x="23" y="140"/>
                  </a:cubicBezTo>
                  <a:lnTo>
                    <a:pt x="23" y="250"/>
                  </a:lnTo>
                  <a:close/>
                  <a:moveTo>
                    <a:pt x="23" y="120"/>
                  </a:moveTo>
                  <a:cubicBezTo>
                    <a:pt x="78" y="120"/>
                    <a:pt x="78" y="120"/>
                    <a:pt x="78" y="120"/>
                  </a:cubicBezTo>
                  <a:cubicBezTo>
                    <a:pt x="128" y="122"/>
                    <a:pt x="152" y="104"/>
                    <a:pt x="150" y="68"/>
                  </a:cubicBezTo>
                  <a:cubicBezTo>
                    <a:pt x="150" y="36"/>
                    <a:pt x="128" y="21"/>
                    <a:pt x="85" y="21"/>
                  </a:cubicBezTo>
                  <a:cubicBezTo>
                    <a:pt x="23" y="21"/>
                    <a:pt x="23" y="21"/>
                    <a:pt x="23" y="21"/>
                  </a:cubicBezTo>
                  <a:lnTo>
                    <a:pt x="23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8"/>
            <p:cNvSpPr>
              <a:spLocks noEditPoints="1"/>
            </p:cNvSpPr>
            <p:nvPr/>
          </p:nvSpPr>
          <p:spPr bwMode="auto">
            <a:xfrm>
              <a:off x="5522913" y="-2989263"/>
              <a:ext cx="652463" cy="938213"/>
            </a:xfrm>
            <a:custGeom>
              <a:avLst/>
              <a:gdLst>
                <a:gd name="T0" fmla="*/ 24 w 174"/>
                <a:gd name="T1" fmla="*/ 250 h 250"/>
                <a:gd name="T2" fmla="*/ 0 w 174"/>
                <a:gd name="T3" fmla="*/ 250 h 250"/>
                <a:gd name="T4" fmla="*/ 0 w 174"/>
                <a:gd name="T5" fmla="*/ 0 h 250"/>
                <a:gd name="T6" fmla="*/ 92 w 174"/>
                <a:gd name="T7" fmla="*/ 0 h 250"/>
                <a:gd name="T8" fmla="*/ 173 w 174"/>
                <a:gd name="T9" fmla="*/ 69 h 250"/>
                <a:gd name="T10" fmla="*/ 78 w 174"/>
                <a:gd name="T11" fmla="*/ 140 h 250"/>
                <a:gd name="T12" fmla="*/ 24 w 174"/>
                <a:gd name="T13" fmla="*/ 140 h 250"/>
                <a:gd name="T14" fmla="*/ 24 w 174"/>
                <a:gd name="T15" fmla="*/ 250 h 250"/>
                <a:gd name="T16" fmla="*/ 24 w 174"/>
                <a:gd name="T17" fmla="*/ 120 h 250"/>
                <a:gd name="T18" fmla="*/ 78 w 174"/>
                <a:gd name="T19" fmla="*/ 120 h 250"/>
                <a:gd name="T20" fmla="*/ 150 w 174"/>
                <a:gd name="T21" fmla="*/ 68 h 250"/>
                <a:gd name="T22" fmla="*/ 85 w 174"/>
                <a:gd name="T23" fmla="*/ 21 h 250"/>
                <a:gd name="T24" fmla="*/ 24 w 174"/>
                <a:gd name="T25" fmla="*/ 21 h 250"/>
                <a:gd name="T26" fmla="*/ 24 w 174"/>
                <a:gd name="T27" fmla="*/ 1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50">
                  <a:moveTo>
                    <a:pt x="24" y="250"/>
                  </a:moveTo>
                  <a:cubicBezTo>
                    <a:pt x="0" y="250"/>
                    <a:pt x="0" y="250"/>
                    <a:pt x="0" y="2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47" y="0"/>
                    <a:pt x="174" y="23"/>
                    <a:pt x="173" y="69"/>
                  </a:cubicBezTo>
                  <a:cubicBezTo>
                    <a:pt x="172" y="116"/>
                    <a:pt x="140" y="139"/>
                    <a:pt x="78" y="140"/>
                  </a:cubicBezTo>
                  <a:cubicBezTo>
                    <a:pt x="24" y="140"/>
                    <a:pt x="24" y="140"/>
                    <a:pt x="24" y="140"/>
                  </a:cubicBezTo>
                  <a:lnTo>
                    <a:pt x="24" y="250"/>
                  </a:lnTo>
                  <a:close/>
                  <a:moveTo>
                    <a:pt x="24" y="120"/>
                  </a:moveTo>
                  <a:cubicBezTo>
                    <a:pt x="78" y="120"/>
                    <a:pt x="78" y="120"/>
                    <a:pt x="78" y="120"/>
                  </a:cubicBezTo>
                  <a:cubicBezTo>
                    <a:pt x="128" y="122"/>
                    <a:pt x="152" y="104"/>
                    <a:pt x="150" y="68"/>
                  </a:cubicBezTo>
                  <a:cubicBezTo>
                    <a:pt x="150" y="36"/>
                    <a:pt x="128" y="21"/>
                    <a:pt x="85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39"/>
            <p:cNvSpPr>
              <a:spLocks/>
            </p:cNvSpPr>
            <p:nvPr/>
          </p:nvSpPr>
          <p:spPr bwMode="auto">
            <a:xfrm>
              <a:off x="6238875" y="-2989263"/>
              <a:ext cx="682625" cy="938213"/>
            </a:xfrm>
            <a:custGeom>
              <a:avLst/>
              <a:gdLst>
                <a:gd name="T0" fmla="*/ 0 w 430"/>
                <a:gd name="T1" fmla="*/ 50 h 591"/>
                <a:gd name="T2" fmla="*/ 0 w 430"/>
                <a:gd name="T3" fmla="*/ 0 h 591"/>
                <a:gd name="T4" fmla="*/ 430 w 430"/>
                <a:gd name="T5" fmla="*/ 0 h 591"/>
                <a:gd name="T6" fmla="*/ 430 w 430"/>
                <a:gd name="T7" fmla="*/ 50 h 591"/>
                <a:gd name="T8" fmla="*/ 243 w 430"/>
                <a:gd name="T9" fmla="*/ 50 h 591"/>
                <a:gd name="T10" fmla="*/ 243 w 430"/>
                <a:gd name="T11" fmla="*/ 591 h 591"/>
                <a:gd name="T12" fmla="*/ 187 w 430"/>
                <a:gd name="T13" fmla="*/ 591 h 591"/>
                <a:gd name="T14" fmla="*/ 187 w 430"/>
                <a:gd name="T15" fmla="*/ 50 h 591"/>
                <a:gd name="T16" fmla="*/ 0 w 430"/>
                <a:gd name="T17" fmla="*/ 5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591">
                  <a:moveTo>
                    <a:pt x="0" y="50"/>
                  </a:moveTo>
                  <a:lnTo>
                    <a:pt x="0" y="0"/>
                  </a:lnTo>
                  <a:lnTo>
                    <a:pt x="430" y="0"/>
                  </a:lnTo>
                  <a:lnTo>
                    <a:pt x="430" y="50"/>
                  </a:lnTo>
                  <a:lnTo>
                    <a:pt x="243" y="50"/>
                  </a:lnTo>
                  <a:lnTo>
                    <a:pt x="243" y="591"/>
                  </a:lnTo>
                  <a:lnTo>
                    <a:pt x="187" y="591"/>
                  </a:lnTo>
                  <a:lnTo>
                    <a:pt x="18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40"/>
            <p:cNvSpPr>
              <a:spLocks noEditPoints="1"/>
            </p:cNvSpPr>
            <p:nvPr/>
          </p:nvSpPr>
          <p:spPr bwMode="auto">
            <a:xfrm>
              <a:off x="7089775" y="-3033713"/>
              <a:ext cx="1020763" cy="1117600"/>
            </a:xfrm>
            <a:custGeom>
              <a:avLst/>
              <a:gdLst>
                <a:gd name="T0" fmla="*/ 23 w 272"/>
                <a:gd name="T1" fmla="*/ 298 h 298"/>
                <a:gd name="T2" fmla="*/ 0 w 272"/>
                <a:gd name="T3" fmla="*/ 298 h 298"/>
                <a:gd name="T4" fmla="*/ 1 w 272"/>
                <a:gd name="T5" fmla="*/ 266 h 298"/>
                <a:gd name="T6" fmla="*/ 1 w 272"/>
                <a:gd name="T7" fmla="*/ 31 h 298"/>
                <a:gd name="T8" fmla="*/ 0 w 272"/>
                <a:gd name="T9" fmla="*/ 0 h 298"/>
                <a:gd name="T10" fmla="*/ 32 w 272"/>
                <a:gd name="T11" fmla="*/ 3 h 298"/>
                <a:gd name="T12" fmla="*/ 239 w 272"/>
                <a:gd name="T13" fmla="*/ 3 h 298"/>
                <a:gd name="T14" fmla="*/ 272 w 272"/>
                <a:gd name="T15" fmla="*/ 0 h 298"/>
                <a:gd name="T16" fmla="*/ 269 w 272"/>
                <a:gd name="T17" fmla="*/ 31 h 298"/>
                <a:gd name="T18" fmla="*/ 269 w 272"/>
                <a:gd name="T19" fmla="*/ 262 h 298"/>
                <a:gd name="T20" fmla="*/ 272 w 272"/>
                <a:gd name="T21" fmla="*/ 291 h 298"/>
                <a:gd name="T22" fmla="*/ 247 w 272"/>
                <a:gd name="T23" fmla="*/ 291 h 298"/>
                <a:gd name="T24" fmla="*/ 250 w 272"/>
                <a:gd name="T25" fmla="*/ 272 h 298"/>
                <a:gd name="T26" fmla="*/ 22 w 272"/>
                <a:gd name="T27" fmla="*/ 272 h 298"/>
                <a:gd name="T28" fmla="*/ 22 w 272"/>
                <a:gd name="T29" fmla="*/ 281 h 298"/>
                <a:gd name="T30" fmla="*/ 23 w 272"/>
                <a:gd name="T31" fmla="*/ 298 h 298"/>
                <a:gd name="T32" fmla="*/ 22 w 272"/>
                <a:gd name="T33" fmla="*/ 257 h 298"/>
                <a:gd name="T34" fmla="*/ 250 w 272"/>
                <a:gd name="T35" fmla="*/ 257 h 298"/>
                <a:gd name="T36" fmla="*/ 250 w 272"/>
                <a:gd name="T37" fmla="*/ 20 h 298"/>
                <a:gd name="T38" fmla="*/ 22 w 272"/>
                <a:gd name="T39" fmla="*/ 20 h 298"/>
                <a:gd name="T40" fmla="*/ 22 w 272"/>
                <a:gd name="T41" fmla="*/ 257 h 298"/>
                <a:gd name="T42" fmla="*/ 87 w 272"/>
                <a:gd name="T43" fmla="*/ 99 h 298"/>
                <a:gd name="T44" fmla="*/ 100 w 272"/>
                <a:gd name="T45" fmla="*/ 83 h 298"/>
                <a:gd name="T46" fmla="*/ 128 w 272"/>
                <a:gd name="T47" fmla="*/ 106 h 298"/>
                <a:gd name="T48" fmla="*/ 163 w 272"/>
                <a:gd name="T49" fmla="*/ 71 h 298"/>
                <a:gd name="T50" fmla="*/ 98 w 272"/>
                <a:gd name="T51" fmla="*/ 71 h 298"/>
                <a:gd name="T52" fmla="*/ 73 w 272"/>
                <a:gd name="T53" fmla="*/ 98 h 298"/>
                <a:gd name="T54" fmla="*/ 61 w 272"/>
                <a:gd name="T55" fmla="*/ 111 h 298"/>
                <a:gd name="T56" fmla="*/ 38 w 272"/>
                <a:gd name="T57" fmla="*/ 96 h 298"/>
                <a:gd name="T58" fmla="*/ 100 w 272"/>
                <a:gd name="T59" fmla="*/ 23 h 298"/>
                <a:gd name="T60" fmla="*/ 123 w 272"/>
                <a:gd name="T61" fmla="*/ 31 h 298"/>
                <a:gd name="T62" fmla="*/ 126 w 272"/>
                <a:gd name="T63" fmla="*/ 34 h 298"/>
                <a:gd name="T64" fmla="*/ 123 w 272"/>
                <a:gd name="T65" fmla="*/ 37 h 298"/>
                <a:gd name="T66" fmla="*/ 109 w 272"/>
                <a:gd name="T67" fmla="*/ 53 h 298"/>
                <a:gd name="T68" fmla="*/ 170 w 272"/>
                <a:gd name="T69" fmla="*/ 53 h 298"/>
                <a:gd name="T70" fmla="*/ 202 w 272"/>
                <a:gd name="T71" fmla="*/ 50 h 298"/>
                <a:gd name="T72" fmla="*/ 144 w 272"/>
                <a:gd name="T73" fmla="*/ 115 h 298"/>
                <a:gd name="T74" fmla="*/ 238 w 272"/>
                <a:gd name="T75" fmla="*/ 148 h 298"/>
                <a:gd name="T76" fmla="*/ 220 w 272"/>
                <a:gd name="T77" fmla="*/ 171 h 298"/>
                <a:gd name="T78" fmla="*/ 130 w 272"/>
                <a:gd name="T79" fmla="*/ 129 h 298"/>
                <a:gd name="T80" fmla="*/ 45 w 272"/>
                <a:gd name="T81" fmla="*/ 174 h 298"/>
                <a:gd name="T82" fmla="*/ 26 w 272"/>
                <a:gd name="T83" fmla="*/ 155 h 298"/>
                <a:gd name="T84" fmla="*/ 113 w 272"/>
                <a:gd name="T85" fmla="*/ 117 h 298"/>
                <a:gd name="T86" fmla="*/ 98 w 272"/>
                <a:gd name="T87" fmla="*/ 106 h 298"/>
                <a:gd name="T88" fmla="*/ 87 w 272"/>
                <a:gd name="T89" fmla="*/ 99 h 298"/>
                <a:gd name="T90" fmla="*/ 85 w 272"/>
                <a:gd name="T91" fmla="*/ 209 h 298"/>
                <a:gd name="T92" fmla="*/ 95 w 272"/>
                <a:gd name="T93" fmla="*/ 192 h 298"/>
                <a:gd name="T94" fmla="*/ 189 w 272"/>
                <a:gd name="T95" fmla="*/ 234 h 298"/>
                <a:gd name="T96" fmla="*/ 178 w 272"/>
                <a:gd name="T97" fmla="*/ 251 h 298"/>
                <a:gd name="T98" fmla="*/ 85 w 272"/>
                <a:gd name="T99" fmla="*/ 209 h 298"/>
                <a:gd name="T100" fmla="*/ 106 w 272"/>
                <a:gd name="T101" fmla="*/ 166 h 298"/>
                <a:gd name="T102" fmla="*/ 114 w 272"/>
                <a:gd name="T103" fmla="*/ 149 h 298"/>
                <a:gd name="T104" fmla="*/ 176 w 272"/>
                <a:gd name="T105" fmla="*/ 181 h 298"/>
                <a:gd name="T106" fmla="*/ 167 w 272"/>
                <a:gd name="T107" fmla="*/ 197 h 298"/>
                <a:gd name="T108" fmla="*/ 106 w 272"/>
                <a:gd name="T109" fmla="*/ 16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98">
                  <a:moveTo>
                    <a:pt x="23" y="298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1" y="291"/>
                    <a:pt x="1" y="281"/>
                    <a:pt x="1" y="266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8"/>
                    <a:pt x="1" y="7"/>
                    <a:pt x="0" y="0"/>
                  </a:cubicBezTo>
                  <a:cubicBezTo>
                    <a:pt x="13" y="2"/>
                    <a:pt x="24" y="3"/>
                    <a:pt x="32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47" y="3"/>
                    <a:pt x="258" y="2"/>
                    <a:pt x="272" y="0"/>
                  </a:cubicBezTo>
                  <a:cubicBezTo>
                    <a:pt x="270" y="13"/>
                    <a:pt x="269" y="24"/>
                    <a:pt x="269" y="3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8"/>
                    <a:pt x="270" y="277"/>
                    <a:pt x="272" y="291"/>
                  </a:cubicBezTo>
                  <a:cubicBezTo>
                    <a:pt x="247" y="291"/>
                    <a:pt x="247" y="291"/>
                    <a:pt x="247" y="291"/>
                  </a:cubicBezTo>
                  <a:cubicBezTo>
                    <a:pt x="249" y="284"/>
                    <a:pt x="250" y="277"/>
                    <a:pt x="250" y="272"/>
                  </a:cubicBezTo>
                  <a:cubicBezTo>
                    <a:pt x="22" y="272"/>
                    <a:pt x="22" y="272"/>
                    <a:pt x="22" y="272"/>
                  </a:cubicBezTo>
                  <a:cubicBezTo>
                    <a:pt x="22" y="273"/>
                    <a:pt x="22" y="276"/>
                    <a:pt x="22" y="281"/>
                  </a:cubicBezTo>
                  <a:cubicBezTo>
                    <a:pt x="22" y="289"/>
                    <a:pt x="23" y="294"/>
                    <a:pt x="23" y="298"/>
                  </a:cubicBezTo>
                  <a:close/>
                  <a:moveTo>
                    <a:pt x="22" y="257"/>
                  </a:moveTo>
                  <a:cubicBezTo>
                    <a:pt x="250" y="257"/>
                    <a:pt x="250" y="257"/>
                    <a:pt x="250" y="257"/>
                  </a:cubicBezTo>
                  <a:cubicBezTo>
                    <a:pt x="250" y="20"/>
                    <a:pt x="250" y="20"/>
                    <a:pt x="250" y="20"/>
                  </a:cubicBezTo>
                  <a:cubicBezTo>
                    <a:pt x="22" y="20"/>
                    <a:pt x="22" y="20"/>
                    <a:pt x="22" y="20"/>
                  </a:cubicBezTo>
                  <a:lnTo>
                    <a:pt x="22" y="257"/>
                  </a:lnTo>
                  <a:close/>
                  <a:moveTo>
                    <a:pt x="87" y="99"/>
                  </a:moveTo>
                  <a:cubicBezTo>
                    <a:pt x="100" y="83"/>
                    <a:pt x="100" y="83"/>
                    <a:pt x="100" y="83"/>
                  </a:cubicBezTo>
                  <a:cubicBezTo>
                    <a:pt x="107" y="91"/>
                    <a:pt x="116" y="99"/>
                    <a:pt x="128" y="106"/>
                  </a:cubicBezTo>
                  <a:cubicBezTo>
                    <a:pt x="139" y="96"/>
                    <a:pt x="151" y="84"/>
                    <a:pt x="163" y="71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2" y="77"/>
                    <a:pt x="84" y="86"/>
                    <a:pt x="73" y="98"/>
                  </a:cubicBezTo>
                  <a:cubicBezTo>
                    <a:pt x="68" y="104"/>
                    <a:pt x="64" y="109"/>
                    <a:pt x="61" y="111"/>
                  </a:cubicBezTo>
                  <a:cubicBezTo>
                    <a:pt x="55" y="105"/>
                    <a:pt x="47" y="100"/>
                    <a:pt x="38" y="96"/>
                  </a:cubicBezTo>
                  <a:cubicBezTo>
                    <a:pt x="69" y="81"/>
                    <a:pt x="89" y="57"/>
                    <a:pt x="100" y="23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5" y="32"/>
                    <a:pt x="126" y="33"/>
                    <a:pt x="126" y="34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1" y="38"/>
                    <a:pt x="116" y="43"/>
                    <a:pt x="10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9" y="53"/>
                    <a:pt x="190" y="52"/>
                    <a:pt x="202" y="50"/>
                  </a:cubicBezTo>
                  <a:cubicBezTo>
                    <a:pt x="184" y="75"/>
                    <a:pt x="165" y="96"/>
                    <a:pt x="144" y="115"/>
                  </a:cubicBezTo>
                  <a:cubicBezTo>
                    <a:pt x="173" y="132"/>
                    <a:pt x="204" y="143"/>
                    <a:pt x="238" y="148"/>
                  </a:cubicBezTo>
                  <a:cubicBezTo>
                    <a:pt x="230" y="156"/>
                    <a:pt x="224" y="164"/>
                    <a:pt x="220" y="171"/>
                  </a:cubicBezTo>
                  <a:cubicBezTo>
                    <a:pt x="194" y="162"/>
                    <a:pt x="164" y="148"/>
                    <a:pt x="130" y="129"/>
                  </a:cubicBezTo>
                  <a:cubicBezTo>
                    <a:pt x="107" y="145"/>
                    <a:pt x="78" y="160"/>
                    <a:pt x="45" y="174"/>
                  </a:cubicBezTo>
                  <a:cubicBezTo>
                    <a:pt x="39" y="166"/>
                    <a:pt x="33" y="159"/>
                    <a:pt x="26" y="155"/>
                  </a:cubicBezTo>
                  <a:cubicBezTo>
                    <a:pt x="63" y="146"/>
                    <a:pt x="92" y="133"/>
                    <a:pt x="113" y="117"/>
                  </a:cubicBezTo>
                  <a:cubicBezTo>
                    <a:pt x="110" y="115"/>
                    <a:pt x="105" y="111"/>
                    <a:pt x="98" y="106"/>
                  </a:cubicBezTo>
                  <a:cubicBezTo>
                    <a:pt x="92" y="103"/>
                    <a:pt x="89" y="101"/>
                    <a:pt x="87" y="99"/>
                  </a:cubicBezTo>
                  <a:close/>
                  <a:moveTo>
                    <a:pt x="85" y="209"/>
                  </a:moveTo>
                  <a:cubicBezTo>
                    <a:pt x="95" y="192"/>
                    <a:pt x="95" y="192"/>
                    <a:pt x="95" y="192"/>
                  </a:cubicBezTo>
                  <a:cubicBezTo>
                    <a:pt x="118" y="201"/>
                    <a:pt x="150" y="215"/>
                    <a:pt x="189" y="234"/>
                  </a:cubicBezTo>
                  <a:cubicBezTo>
                    <a:pt x="178" y="251"/>
                    <a:pt x="178" y="251"/>
                    <a:pt x="178" y="251"/>
                  </a:cubicBezTo>
                  <a:cubicBezTo>
                    <a:pt x="146" y="233"/>
                    <a:pt x="115" y="219"/>
                    <a:pt x="85" y="209"/>
                  </a:cubicBezTo>
                  <a:close/>
                  <a:moveTo>
                    <a:pt x="106" y="166"/>
                  </a:moveTo>
                  <a:cubicBezTo>
                    <a:pt x="114" y="149"/>
                    <a:pt x="114" y="149"/>
                    <a:pt x="114" y="149"/>
                  </a:cubicBezTo>
                  <a:cubicBezTo>
                    <a:pt x="138" y="159"/>
                    <a:pt x="158" y="170"/>
                    <a:pt x="176" y="181"/>
                  </a:cubicBezTo>
                  <a:cubicBezTo>
                    <a:pt x="167" y="197"/>
                    <a:pt x="167" y="197"/>
                    <a:pt x="167" y="197"/>
                  </a:cubicBezTo>
                  <a:cubicBezTo>
                    <a:pt x="152" y="187"/>
                    <a:pt x="131" y="177"/>
                    <a:pt x="106" y="1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41"/>
            <p:cNvSpPr>
              <a:spLocks/>
            </p:cNvSpPr>
            <p:nvPr/>
          </p:nvSpPr>
          <p:spPr bwMode="auto">
            <a:xfrm>
              <a:off x="8301038" y="-3108325"/>
              <a:ext cx="1177925" cy="1192213"/>
            </a:xfrm>
            <a:custGeom>
              <a:avLst/>
              <a:gdLst>
                <a:gd name="T0" fmla="*/ 129 w 314"/>
                <a:gd name="T1" fmla="*/ 159 h 318"/>
                <a:gd name="T2" fmla="*/ 8 w 314"/>
                <a:gd name="T3" fmla="*/ 160 h 318"/>
                <a:gd name="T4" fmla="*/ 36 w 314"/>
                <a:gd name="T5" fmla="*/ 141 h 318"/>
                <a:gd name="T6" fmla="*/ 150 w 314"/>
                <a:gd name="T7" fmla="*/ 106 h 318"/>
                <a:gd name="T8" fmla="*/ 49 w 314"/>
                <a:gd name="T9" fmla="*/ 108 h 318"/>
                <a:gd name="T10" fmla="*/ 78 w 314"/>
                <a:gd name="T11" fmla="*/ 88 h 318"/>
                <a:gd name="T12" fmla="*/ 150 w 314"/>
                <a:gd name="T13" fmla="*/ 57 h 318"/>
                <a:gd name="T14" fmla="*/ 30 w 314"/>
                <a:gd name="T15" fmla="*/ 59 h 318"/>
                <a:gd name="T16" fmla="*/ 59 w 314"/>
                <a:gd name="T17" fmla="*/ 40 h 318"/>
                <a:gd name="T18" fmla="*/ 150 w 314"/>
                <a:gd name="T19" fmla="*/ 31 h 318"/>
                <a:gd name="T20" fmla="*/ 176 w 314"/>
                <a:gd name="T21" fmla="*/ 4 h 318"/>
                <a:gd name="T22" fmla="*/ 177 w 314"/>
                <a:gd name="T23" fmla="*/ 10 h 318"/>
                <a:gd name="T24" fmla="*/ 169 w 314"/>
                <a:gd name="T25" fmla="*/ 40 h 318"/>
                <a:gd name="T26" fmla="*/ 291 w 314"/>
                <a:gd name="T27" fmla="*/ 38 h 318"/>
                <a:gd name="T28" fmla="*/ 263 w 314"/>
                <a:gd name="T29" fmla="*/ 57 h 318"/>
                <a:gd name="T30" fmla="*/ 169 w 314"/>
                <a:gd name="T31" fmla="*/ 88 h 318"/>
                <a:gd name="T32" fmla="*/ 274 w 314"/>
                <a:gd name="T33" fmla="*/ 87 h 318"/>
                <a:gd name="T34" fmla="*/ 245 w 314"/>
                <a:gd name="T35" fmla="*/ 106 h 318"/>
                <a:gd name="T36" fmla="*/ 169 w 314"/>
                <a:gd name="T37" fmla="*/ 141 h 318"/>
                <a:gd name="T38" fmla="*/ 314 w 314"/>
                <a:gd name="T39" fmla="*/ 140 h 318"/>
                <a:gd name="T40" fmla="*/ 286 w 314"/>
                <a:gd name="T41" fmla="*/ 159 h 318"/>
                <a:gd name="T42" fmla="*/ 214 w 314"/>
                <a:gd name="T43" fmla="*/ 218 h 318"/>
                <a:gd name="T44" fmla="*/ 286 w 314"/>
                <a:gd name="T45" fmla="*/ 183 h 318"/>
                <a:gd name="T46" fmla="*/ 282 w 314"/>
                <a:gd name="T47" fmla="*/ 193 h 318"/>
                <a:gd name="T48" fmla="*/ 226 w 314"/>
                <a:gd name="T49" fmla="*/ 232 h 318"/>
                <a:gd name="T50" fmla="*/ 294 w 314"/>
                <a:gd name="T51" fmla="*/ 301 h 318"/>
                <a:gd name="T52" fmla="*/ 155 w 314"/>
                <a:gd name="T53" fmla="*/ 159 h 318"/>
                <a:gd name="T54" fmla="*/ 124 w 314"/>
                <a:gd name="T55" fmla="*/ 285 h 318"/>
                <a:gd name="T56" fmla="*/ 189 w 314"/>
                <a:gd name="T57" fmla="*/ 277 h 318"/>
                <a:gd name="T58" fmla="*/ 95 w 314"/>
                <a:gd name="T59" fmla="*/ 296 h 318"/>
                <a:gd name="T60" fmla="*/ 105 w 314"/>
                <a:gd name="T61" fmla="*/ 214 h 318"/>
                <a:gd name="T62" fmla="*/ 0 w 314"/>
                <a:gd name="T63" fmla="*/ 25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4" h="318">
                  <a:moveTo>
                    <a:pt x="0" y="252"/>
                  </a:moveTo>
                  <a:cubicBezTo>
                    <a:pt x="53" y="236"/>
                    <a:pt x="96" y="205"/>
                    <a:pt x="129" y="159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27" y="159"/>
                    <a:pt x="18" y="159"/>
                    <a:pt x="8" y="16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13" y="140"/>
                    <a:pt x="22" y="141"/>
                    <a:pt x="36" y="141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66" y="106"/>
                    <a:pt x="56" y="106"/>
                    <a:pt x="49" y="108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6" y="87"/>
                    <a:pt x="65" y="88"/>
                    <a:pt x="78" y="88"/>
                  </a:cubicBezTo>
                  <a:cubicBezTo>
                    <a:pt x="150" y="88"/>
                    <a:pt x="150" y="88"/>
                    <a:pt x="150" y="88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0" y="57"/>
                    <a:pt x="40" y="58"/>
                    <a:pt x="30" y="5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41" y="39"/>
                    <a:pt x="51" y="40"/>
                    <a:pt x="59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0" y="17"/>
                    <a:pt x="149" y="7"/>
                    <a:pt x="147" y="0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8" y="5"/>
                    <a:pt x="180" y="5"/>
                    <a:pt x="180" y="6"/>
                  </a:cubicBezTo>
                  <a:cubicBezTo>
                    <a:pt x="180" y="7"/>
                    <a:pt x="179" y="9"/>
                    <a:pt x="177" y="10"/>
                  </a:cubicBezTo>
                  <a:cubicBezTo>
                    <a:pt x="171" y="13"/>
                    <a:pt x="168" y="19"/>
                    <a:pt x="169" y="29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71" y="40"/>
                    <a:pt x="280" y="39"/>
                    <a:pt x="291" y="38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81" y="58"/>
                    <a:pt x="272" y="57"/>
                    <a:pt x="263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88"/>
                    <a:pt x="169" y="88"/>
                    <a:pt x="169" y="88"/>
                  </a:cubicBezTo>
                  <a:cubicBezTo>
                    <a:pt x="245" y="88"/>
                    <a:pt x="245" y="88"/>
                    <a:pt x="245" y="88"/>
                  </a:cubicBezTo>
                  <a:cubicBezTo>
                    <a:pt x="259" y="88"/>
                    <a:pt x="269" y="87"/>
                    <a:pt x="274" y="87"/>
                  </a:cubicBezTo>
                  <a:cubicBezTo>
                    <a:pt x="274" y="108"/>
                    <a:pt x="274" y="108"/>
                    <a:pt x="274" y="108"/>
                  </a:cubicBezTo>
                  <a:cubicBezTo>
                    <a:pt x="265" y="106"/>
                    <a:pt x="256" y="105"/>
                    <a:pt x="245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286" y="141"/>
                    <a:pt x="286" y="141"/>
                    <a:pt x="286" y="141"/>
                  </a:cubicBezTo>
                  <a:cubicBezTo>
                    <a:pt x="297" y="141"/>
                    <a:pt x="306" y="140"/>
                    <a:pt x="314" y="140"/>
                  </a:cubicBezTo>
                  <a:cubicBezTo>
                    <a:pt x="314" y="160"/>
                    <a:pt x="314" y="160"/>
                    <a:pt x="314" y="160"/>
                  </a:cubicBezTo>
                  <a:cubicBezTo>
                    <a:pt x="309" y="159"/>
                    <a:pt x="299" y="159"/>
                    <a:pt x="286" y="159"/>
                  </a:cubicBezTo>
                  <a:cubicBezTo>
                    <a:pt x="185" y="159"/>
                    <a:pt x="185" y="159"/>
                    <a:pt x="185" y="159"/>
                  </a:cubicBezTo>
                  <a:cubicBezTo>
                    <a:pt x="192" y="181"/>
                    <a:pt x="201" y="201"/>
                    <a:pt x="214" y="218"/>
                  </a:cubicBezTo>
                  <a:cubicBezTo>
                    <a:pt x="235" y="203"/>
                    <a:pt x="254" y="186"/>
                    <a:pt x="269" y="167"/>
                  </a:cubicBezTo>
                  <a:cubicBezTo>
                    <a:pt x="286" y="183"/>
                    <a:pt x="286" y="183"/>
                    <a:pt x="286" y="183"/>
                  </a:cubicBezTo>
                  <a:cubicBezTo>
                    <a:pt x="289" y="187"/>
                    <a:pt x="291" y="189"/>
                    <a:pt x="290" y="191"/>
                  </a:cubicBezTo>
                  <a:cubicBezTo>
                    <a:pt x="290" y="192"/>
                    <a:pt x="287" y="193"/>
                    <a:pt x="282" y="193"/>
                  </a:cubicBezTo>
                  <a:cubicBezTo>
                    <a:pt x="275" y="193"/>
                    <a:pt x="270" y="196"/>
                    <a:pt x="267" y="199"/>
                  </a:cubicBezTo>
                  <a:cubicBezTo>
                    <a:pt x="256" y="207"/>
                    <a:pt x="242" y="217"/>
                    <a:pt x="226" y="232"/>
                  </a:cubicBezTo>
                  <a:cubicBezTo>
                    <a:pt x="251" y="258"/>
                    <a:pt x="281" y="275"/>
                    <a:pt x="314" y="282"/>
                  </a:cubicBezTo>
                  <a:cubicBezTo>
                    <a:pt x="308" y="286"/>
                    <a:pt x="301" y="292"/>
                    <a:pt x="294" y="301"/>
                  </a:cubicBezTo>
                  <a:cubicBezTo>
                    <a:pt x="221" y="271"/>
                    <a:pt x="178" y="224"/>
                    <a:pt x="166" y="159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149" y="168"/>
                    <a:pt x="138" y="180"/>
                    <a:pt x="124" y="197"/>
                  </a:cubicBezTo>
                  <a:cubicBezTo>
                    <a:pt x="124" y="285"/>
                    <a:pt x="124" y="285"/>
                    <a:pt x="124" y="285"/>
                  </a:cubicBezTo>
                  <a:cubicBezTo>
                    <a:pt x="151" y="275"/>
                    <a:pt x="173" y="263"/>
                    <a:pt x="191" y="250"/>
                  </a:cubicBezTo>
                  <a:cubicBezTo>
                    <a:pt x="189" y="277"/>
                    <a:pt x="189" y="277"/>
                    <a:pt x="189" y="277"/>
                  </a:cubicBezTo>
                  <a:cubicBezTo>
                    <a:pt x="150" y="293"/>
                    <a:pt x="123" y="307"/>
                    <a:pt x="108" y="318"/>
                  </a:cubicBezTo>
                  <a:cubicBezTo>
                    <a:pt x="104" y="309"/>
                    <a:pt x="100" y="302"/>
                    <a:pt x="95" y="296"/>
                  </a:cubicBezTo>
                  <a:cubicBezTo>
                    <a:pt x="103" y="294"/>
                    <a:pt x="106" y="287"/>
                    <a:pt x="105" y="275"/>
                  </a:cubicBezTo>
                  <a:cubicBezTo>
                    <a:pt x="105" y="214"/>
                    <a:pt x="105" y="214"/>
                    <a:pt x="105" y="214"/>
                  </a:cubicBezTo>
                  <a:cubicBezTo>
                    <a:pt x="79" y="238"/>
                    <a:pt x="51" y="257"/>
                    <a:pt x="21" y="273"/>
                  </a:cubicBezTo>
                  <a:cubicBezTo>
                    <a:pt x="17" y="266"/>
                    <a:pt x="10" y="259"/>
                    <a:pt x="0" y="2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42"/>
            <p:cNvSpPr>
              <a:spLocks noEditPoints="1"/>
            </p:cNvSpPr>
            <p:nvPr/>
          </p:nvSpPr>
          <p:spPr bwMode="auto">
            <a:xfrm>
              <a:off x="9591675" y="-3044825"/>
              <a:ext cx="1219200" cy="1120775"/>
            </a:xfrm>
            <a:custGeom>
              <a:avLst/>
              <a:gdLst>
                <a:gd name="T0" fmla="*/ 64 w 325"/>
                <a:gd name="T1" fmla="*/ 23 h 299"/>
                <a:gd name="T2" fmla="*/ 14 w 325"/>
                <a:gd name="T3" fmla="*/ 26 h 299"/>
                <a:gd name="T4" fmla="*/ 38 w 325"/>
                <a:gd name="T5" fmla="*/ 7 h 299"/>
                <a:gd name="T6" fmla="*/ 131 w 325"/>
                <a:gd name="T7" fmla="*/ 4 h 299"/>
                <a:gd name="T8" fmla="*/ 105 w 325"/>
                <a:gd name="T9" fmla="*/ 23 h 299"/>
                <a:gd name="T10" fmla="*/ 53 w 325"/>
                <a:gd name="T11" fmla="*/ 102 h 299"/>
                <a:gd name="T12" fmla="*/ 93 w 325"/>
                <a:gd name="T13" fmla="*/ 103 h 299"/>
                <a:gd name="T14" fmla="*/ 121 w 325"/>
                <a:gd name="T15" fmla="*/ 128 h 299"/>
                <a:gd name="T16" fmla="*/ 123 w 325"/>
                <a:gd name="T17" fmla="*/ 260 h 299"/>
                <a:gd name="T18" fmla="*/ 101 w 325"/>
                <a:gd name="T19" fmla="*/ 235 h 299"/>
                <a:gd name="T20" fmla="*/ 63 w 325"/>
                <a:gd name="T21" fmla="*/ 268 h 299"/>
                <a:gd name="T22" fmla="*/ 41 w 325"/>
                <a:gd name="T23" fmla="*/ 237 h 299"/>
                <a:gd name="T24" fmla="*/ 40 w 325"/>
                <a:gd name="T25" fmla="*/ 124 h 299"/>
                <a:gd name="T26" fmla="*/ 0 w 325"/>
                <a:gd name="T27" fmla="*/ 133 h 299"/>
                <a:gd name="T28" fmla="*/ 60 w 325"/>
                <a:gd name="T29" fmla="*/ 218 h 299"/>
                <a:gd name="T30" fmla="*/ 102 w 325"/>
                <a:gd name="T31" fmla="*/ 120 h 299"/>
                <a:gd name="T32" fmla="*/ 105 w 325"/>
                <a:gd name="T33" fmla="*/ 286 h 299"/>
                <a:gd name="T34" fmla="*/ 158 w 325"/>
                <a:gd name="T35" fmla="*/ 144 h 299"/>
                <a:gd name="T36" fmla="*/ 132 w 325"/>
                <a:gd name="T37" fmla="*/ 125 h 299"/>
                <a:gd name="T38" fmla="*/ 180 w 325"/>
                <a:gd name="T39" fmla="*/ 127 h 299"/>
                <a:gd name="T40" fmla="*/ 165 w 325"/>
                <a:gd name="T41" fmla="*/ 21 h 299"/>
                <a:gd name="T42" fmla="*/ 139 w 325"/>
                <a:gd name="T43" fmla="*/ 0 h 299"/>
                <a:gd name="T44" fmla="*/ 284 w 325"/>
                <a:gd name="T45" fmla="*/ 3 h 299"/>
                <a:gd name="T46" fmla="*/ 309 w 325"/>
                <a:gd name="T47" fmla="*/ 22 h 299"/>
                <a:gd name="T48" fmla="*/ 272 w 325"/>
                <a:gd name="T49" fmla="*/ 21 h 299"/>
                <a:gd name="T50" fmla="*/ 299 w 325"/>
                <a:gd name="T51" fmla="*/ 127 h 299"/>
                <a:gd name="T52" fmla="*/ 325 w 325"/>
                <a:gd name="T53" fmla="*/ 146 h 299"/>
                <a:gd name="T54" fmla="*/ 272 w 325"/>
                <a:gd name="T55" fmla="*/ 144 h 299"/>
                <a:gd name="T56" fmla="*/ 275 w 325"/>
                <a:gd name="T57" fmla="*/ 295 h 299"/>
                <a:gd name="T58" fmla="*/ 252 w 325"/>
                <a:gd name="T59" fmla="*/ 299 h 299"/>
                <a:gd name="T60" fmla="*/ 253 w 325"/>
                <a:gd name="T61" fmla="*/ 144 h 299"/>
                <a:gd name="T62" fmla="*/ 128 w 325"/>
                <a:gd name="T63" fmla="*/ 299 h 299"/>
                <a:gd name="T64" fmla="*/ 105 w 325"/>
                <a:gd name="T65" fmla="*/ 286 h 299"/>
                <a:gd name="T66" fmla="*/ 199 w 325"/>
                <a:gd name="T67" fmla="*/ 127 h 299"/>
                <a:gd name="T68" fmla="*/ 253 w 325"/>
                <a:gd name="T69" fmla="*/ 21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5" h="299">
                  <a:moveTo>
                    <a:pt x="0" y="133"/>
                  </a:moveTo>
                  <a:cubicBezTo>
                    <a:pt x="31" y="106"/>
                    <a:pt x="52" y="70"/>
                    <a:pt x="64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0" y="23"/>
                    <a:pt x="21" y="24"/>
                    <a:pt x="14" y="2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1" y="6"/>
                    <a:pt x="29" y="7"/>
                    <a:pt x="38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13" y="7"/>
                    <a:pt x="122" y="6"/>
                    <a:pt x="131" y="4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23" y="24"/>
                    <a:pt x="115" y="23"/>
                    <a:pt x="105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6" y="53"/>
                    <a:pt x="66" y="79"/>
                    <a:pt x="53" y="102"/>
                  </a:cubicBezTo>
                  <a:cubicBezTo>
                    <a:pt x="58" y="102"/>
                    <a:pt x="62" y="103"/>
                    <a:pt x="67" y="103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102" y="103"/>
                    <a:pt x="112" y="103"/>
                    <a:pt x="123" y="101"/>
                  </a:cubicBezTo>
                  <a:cubicBezTo>
                    <a:pt x="122" y="105"/>
                    <a:pt x="121" y="114"/>
                    <a:pt x="121" y="128"/>
                  </a:cubicBezTo>
                  <a:cubicBezTo>
                    <a:pt x="121" y="234"/>
                    <a:pt x="121" y="234"/>
                    <a:pt x="121" y="234"/>
                  </a:cubicBezTo>
                  <a:cubicBezTo>
                    <a:pt x="121" y="243"/>
                    <a:pt x="122" y="252"/>
                    <a:pt x="123" y="260"/>
                  </a:cubicBezTo>
                  <a:cubicBezTo>
                    <a:pt x="99" y="260"/>
                    <a:pt x="99" y="260"/>
                    <a:pt x="99" y="260"/>
                  </a:cubicBezTo>
                  <a:cubicBezTo>
                    <a:pt x="100" y="254"/>
                    <a:pt x="101" y="246"/>
                    <a:pt x="101" y="235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60" y="252"/>
                    <a:pt x="61" y="263"/>
                    <a:pt x="63" y="268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1" y="263"/>
                    <a:pt x="41" y="252"/>
                    <a:pt x="41" y="237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1" y="133"/>
                    <a:pt x="41" y="128"/>
                    <a:pt x="40" y="124"/>
                  </a:cubicBezTo>
                  <a:cubicBezTo>
                    <a:pt x="33" y="132"/>
                    <a:pt x="28" y="139"/>
                    <a:pt x="23" y="144"/>
                  </a:cubicBezTo>
                  <a:cubicBezTo>
                    <a:pt x="16" y="140"/>
                    <a:pt x="8" y="136"/>
                    <a:pt x="0" y="133"/>
                  </a:cubicBezTo>
                  <a:close/>
                  <a:moveTo>
                    <a:pt x="60" y="120"/>
                  </a:moveTo>
                  <a:cubicBezTo>
                    <a:pt x="60" y="218"/>
                    <a:pt x="60" y="218"/>
                    <a:pt x="60" y="218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60" y="120"/>
                  </a:lnTo>
                  <a:close/>
                  <a:moveTo>
                    <a:pt x="105" y="286"/>
                  </a:moveTo>
                  <a:cubicBezTo>
                    <a:pt x="151" y="261"/>
                    <a:pt x="176" y="214"/>
                    <a:pt x="178" y="144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51" y="144"/>
                    <a:pt x="142" y="145"/>
                    <a:pt x="132" y="14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41" y="126"/>
                    <a:pt x="150" y="127"/>
                    <a:pt x="158" y="127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56" y="21"/>
                    <a:pt x="147" y="21"/>
                    <a:pt x="139" y="2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8" y="2"/>
                    <a:pt x="157" y="3"/>
                    <a:pt x="165" y="3"/>
                  </a:cubicBezTo>
                  <a:cubicBezTo>
                    <a:pt x="284" y="3"/>
                    <a:pt x="284" y="3"/>
                    <a:pt x="284" y="3"/>
                  </a:cubicBezTo>
                  <a:cubicBezTo>
                    <a:pt x="292" y="3"/>
                    <a:pt x="300" y="2"/>
                    <a:pt x="309" y="0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4" y="21"/>
                    <a:pt x="296" y="21"/>
                    <a:pt x="284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127"/>
                    <a:pt x="272" y="127"/>
                    <a:pt x="272" y="127"/>
                  </a:cubicBezTo>
                  <a:cubicBezTo>
                    <a:pt x="299" y="127"/>
                    <a:pt x="299" y="127"/>
                    <a:pt x="299" y="127"/>
                  </a:cubicBezTo>
                  <a:cubicBezTo>
                    <a:pt x="312" y="127"/>
                    <a:pt x="321" y="126"/>
                    <a:pt x="325" y="125"/>
                  </a:cubicBezTo>
                  <a:cubicBezTo>
                    <a:pt x="325" y="146"/>
                    <a:pt x="325" y="146"/>
                    <a:pt x="325" y="146"/>
                  </a:cubicBezTo>
                  <a:cubicBezTo>
                    <a:pt x="317" y="145"/>
                    <a:pt x="308" y="144"/>
                    <a:pt x="299" y="144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72"/>
                    <a:pt x="273" y="282"/>
                    <a:pt x="275" y="295"/>
                  </a:cubicBezTo>
                  <a:cubicBezTo>
                    <a:pt x="273" y="286"/>
                    <a:pt x="273" y="287"/>
                    <a:pt x="275" y="299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3" y="292"/>
                    <a:pt x="253" y="281"/>
                    <a:pt x="253" y="265"/>
                  </a:cubicBezTo>
                  <a:cubicBezTo>
                    <a:pt x="253" y="144"/>
                    <a:pt x="253" y="144"/>
                    <a:pt x="253" y="144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197" y="211"/>
                    <a:pt x="173" y="263"/>
                    <a:pt x="128" y="299"/>
                  </a:cubicBezTo>
                  <a:cubicBezTo>
                    <a:pt x="127" y="298"/>
                    <a:pt x="125" y="297"/>
                    <a:pt x="123" y="295"/>
                  </a:cubicBezTo>
                  <a:cubicBezTo>
                    <a:pt x="119" y="293"/>
                    <a:pt x="113" y="290"/>
                    <a:pt x="105" y="286"/>
                  </a:cubicBezTo>
                  <a:close/>
                  <a:moveTo>
                    <a:pt x="199" y="21"/>
                  </a:moveTo>
                  <a:cubicBezTo>
                    <a:pt x="199" y="127"/>
                    <a:pt x="199" y="127"/>
                    <a:pt x="199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21"/>
                    <a:pt x="253" y="21"/>
                    <a:pt x="253" y="21"/>
                  </a:cubicBezTo>
                  <a:lnTo>
                    <a:pt x="19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3"/>
            <p:cNvSpPr>
              <a:spLocks noEditPoints="1"/>
            </p:cNvSpPr>
            <p:nvPr/>
          </p:nvSpPr>
          <p:spPr bwMode="auto">
            <a:xfrm>
              <a:off x="10918825" y="-3108325"/>
              <a:ext cx="1200150" cy="1214438"/>
            </a:xfrm>
            <a:custGeom>
              <a:avLst/>
              <a:gdLst>
                <a:gd name="T0" fmla="*/ 123 w 320"/>
                <a:gd name="T1" fmla="*/ 201 h 324"/>
                <a:gd name="T2" fmla="*/ 45 w 320"/>
                <a:gd name="T3" fmla="*/ 205 h 324"/>
                <a:gd name="T4" fmla="*/ 69 w 320"/>
                <a:gd name="T5" fmla="*/ 184 h 324"/>
                <a:gd name="T6" fmla="*/ 125 w 320"/>
                <a:gd name="T7" fmla="*/ 134 h 324"/>
                <a:gd name="T8" fmla="*/ 159 w 320"/>
                <a:gd name="T9" fmla="*/ 141 h 324"/>
                <a:gd name="T10" fmla="*/ 148 w 320"/>
                <a:gd name="T11" fmla="*/ 160 h 324"/>
                <a:gd name="T12" fmla="*/ 146 w 320"/>
                <a:gd name="T13" fmla="*/ 182 h 324"/>
                <a:gd name="T14" fmla="*/ 242 w 320"/>
                <a:gd name="T15" fmla="*/ 178 h 324"/>
                <a:gd name="T16" fmla="*/ 239 w 320"/>
                <a:gd name="T17" fmla="*/ 205 h 324"/>
                <a:gd name="T18" fmla="*/ 254 w 320"/>
                <a:gd name="T19" fmla="*/ 297 h 324"/>
                <a:gd name="T20" fmla="*/ 297 w 320"/>
                <a:gd name="T21" fmla="*/ 263 h 324"/>
                <a:gd name="T22" fmla="*/ 282 w 320"/>
                <a:gd name="T23" fmla="*/ 315 h 324"/>
                <a:gd name="T24" fmla="*/ 216 w 320"/>
                <a:gd name="T25" fmla="*/ 288 h 324"/>
                <a:gd name="T26" fmla="*/ 145 w 320"/>
                <a:gd name="T27" fmla="*/ 201 h 324"/>
                <a:gd name="T28" fmla="*/ 0 w 320"/>
                <a:gd name="T29" fmla="*/ 301 h 324"/>
                <a:gd name="T30" fmla="*/ 114 w 320"/>
                <a:gd name="T31" fmla="*/ 85 h 324"/>
                <a:gd name="T32" fmla="*/ 136 w 320"/>
                <a:gd name="T33" fmla="*/ 106 h 324"/>
                <a:gd name="T34" fmla="*/ 112 w 320"/>
                <a:gd name="T35" fmla="*/ 116 h 324"/>
                <a:gd name="T36" fmla="*/ 8 w 320"/>
                <a:gd name="T37" fmla="*/ 159 h 324"/>
                <a:gd name="T38" fmla="*/ 25 w 320"/>
                <a:gd name="T39" fmla="*/ 112 h 324"/>
                <a:gd name="T40" fmla="*/ 28 w 320"/>
                <a:gd name="T41" fmla="*/ 77 h 324"/>
                <a:gd name="T42" fmla="*/ 53 w 320"/>
                <a:gd name="T43" fmla="*/ 51 h 324"/>
                <a:gd name="T44" fmla="*/ 123 w 320"/>
                <a:gd name="T45" fmla="*/ 14 h 324"/>
                <a:gd name="T46" fmla="*/ 185 w 320"/>
                <a:gd name="T47" fmla="*/ 39 h 324"/>
                <a:gd name="T48" fmla="*/ 263 w 320"/>
                <a:gd name="T49" fmla="*/ 51 h 324"/>
                <a:gd name="T50" fmla="*/ 292 w 320"/>
                <a:gd name="T51" fmla="*/ 77 h 324"/>
                <a:gd name="T52" fmla="*/ 293 w 320"/>
                <a:gd name="T53" fmla="*/ 110 h 324"/>
                <a:gd name="T54" fmla="*/ 272 w 320"/>
                <a:gd name="T55" fmla="*/ 85 h 324"/>
                <a:gd name="T56" fmla="*/ 47 w 320"/>
                <a:gd name="T57" fmla="*/ 69 h 324"/>
                <a:gd name="T58" fmla="*/ 49 w 320"/>
                <a:gd name="T59" fmla="*/ 103 h 324"/>
                <a:gd name="T60" fmla="*/ 185 w 320"/>
                <a:gd name="T61" fmla="*/ 108 h 324"/>
                <a:gd name="T62" fmla="*/ 299 w 320"/>
                <a:gd name="T63" fmla="*/ 157 h 324"/>
                <a:gd name="T64" fmla="*/ 185 w 320"/>
                <a:gd name="T65" fmla="*/ 10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0" h="324">
                  <a:moveTo>
                    <a:pt x="0" y="301"/>
                  </a:moveTo>
                  <a:cubicBezTo>
                    <a:pt x="72" y="295"/>
                    <a:pt x="113" y="261"/>
                    <a:pt x="123" y="201"/>
                  </a:cubicBezTo>
                  <a:cubicBezTo>
                    <a:pt x="69" y="203"/>
                    <a:pt x="69" y="203"/>
                    <a:pt x="69" y="203"/>
                  </a:cubicBezTo>
                  <a:cubicBezTo>
                    <a:pt x="61" y="203"/>
                    <a:pt x="53" y="204"/>
                    <a:pt x="45" y="205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50" y="184"/>
                    <a:pt x="59" y="184"/>
                    <a:pt x="69" y="184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7" y="171"/>
                    <a:pt x="127" y="155"/>
                    <a:pt x="125" y="134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8" y="139"/>
                    <a:pt x="159" y="140"/>
                    <a:pt x="159" y="141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1" y="147"/>
                    <a:pt x="148" y="153"/>
                    <a:pt x="148" y="160"/>
                  </a:cubicBezTo>
                  <a:cubicBezTo>
                    <a:pt x="148" y="163"/>
                    <a:pt x="148" y="166"/>
                    <a:pt x="148" y="171"/>
                  </a:cubicBezTo>
                  <a:cubicBezTo>
                    <a:pt x="147" y="175"/>
                    <a:pt x="146" y="179"/>
                    <a:pt x="146" y="182"/>
                  </a:cubicBezTo>
                  <a:cubicBezTo>
                    <a:pt x="214" y="179"/>
                    <a:pt x="214" y="179"/>
                    <a:pt x="214" y="179"/>
                  </a:cubicBezTo>
                  <a:cubicBezTo>
                    <a:pt x="226" y="179"/>
                    <a:pt x="235" y="179"/>
                    <a:pt x="242" y="178"/>
                  </a:cubicBezTo>
                  <a:cubicBezTo>
                    <a:pt x="242" y="181"/>
                    <a:pt x="241" y="186"/>
                    <a:pt x="240" y="191"/>
                  </a:cubicBezTo>
                  <a:cubicBezTo>
                    <a:pt x="240" y="197"/>
                    <a:pt x="240" y="201"/>
                    <a:pt x="239" y="205"/>
                  </a:cubicBezTo>
                  <a:cubicBezTo>
                    <a:pt x="235" y="285"/>
                    <a:pt x="235" y="285"/>
                    <a:pt x="235" y="285"/>
                  </a:cubicBezTo>
                  <a:cubicBezTo>
                    <a:pt x="233" y="292"/>
                    <a:pt x="239" y="296"/>
                    <a:pt x="254" y="297"/>
                  </a:cubicBezTo>
                  <a:cubicBezTo>
                    <a:pt x="261" y="298"/>
                    <a:pt x="269" y="297"/>
                    <a:pt x="277" y="294"/>
                  </a:cubicBezTo>
                  <a:cubicBezTo>
                    <a:pt x="286" y="294"/>
                    <a:pt x="293" y="284"/>
                    <a:pt x="297" y="263"/>
                  </a:cubicBezTo>
                  <a:cubicBezTo>
                    <a:pt x="305" y="270"/>
                    <a:pt x="312" y="274"/>
                    <a:pt x="320" y="275"/>
                  </a:cubicBezTo>
                  <a:cubicBezTo>
                    <a:pt x="311" y="300"/>
                    <a:pt x="299" y="313"/>
                    <a:pt x="282" y="315"/>
                  </a:cubicBezTo>
                  <a:cubicBezTo>
                    <a:pt x="272" y="316"/>
                    <a:pt x="259" y="316"/>
                    <a:pt x="246" y="316"/>
                  </a:cubicBezTo>
                  <a:cubicBezTo>
                    <a:pt x="223" y="316"/>
                    <a:pt x="213" y="307"/>
                    <a:pt x="216" y="288"/>
                  </a:cubicBezTo>
                  <a:cubicBezTo>
                    <a:pt x="220" y="198"/>
                    <a:pt x="220" y="198"/>
                    <a:pt x="220" y="198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0" y="262"/>
                    <a:pt x="98" y="304"/>
                    <a:pt x="19" y="324"/>
                  </a:cubicBezTo>
                  <a:cubicBezTo>
                    <a:pt x="14" y="315"/>
                    <a:pt x="8" y="308"/>
                    <a:pt x="0" y="301"/>
                  </a:cubicBezTo>
                  <a:close/>
                  <a:moveTo>
                    <a:pt x="8" y="159"/>
                  </a:moveTo>
                  <a:cubicBezTo>
                    <a:pt x="48" y="147"/>
                    <a:pt x="83" y="122"/>
                    <a:pt x="114" y="85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6" y="105"/>
                    <a:pt x="136" y="106"/>
                    <a:pt x="136" y="106"/>
                  </a:cubicBezTo>
                  <a:cubicBezTo>
                    <a:pt x="136" y="106"/>
                    <a:pt x="134" y="107"/>
                    <a:pt x="132" y="108"/>
                  </a:cubicBezTo>
                  <a:cubicBezTo>
                    <a:pt x="125" y="108"/>
                    <a:pt x="119" y="111"/>
                    <a:pt x="112" y="116"/>
                  </a:cubicBezTo>
                  <a:cubicBezTo>
                    <a:pt x="89" y="138"/>
                    <a:pt x="60" y="159"/>
                    <a:pt x="27" y="178"/>
                  </a:cubicBezTo>
                  <a:cubicBezTo>
                    <a:pt x="22" y="170"/>
                    <a:pt x="16" y="164"/>
                    <a:pt x="8" y="159"/>
                  </a:cubicBezTo>
                  <a:close/>
                  <a:moveTo>
                    <a:pt x="50" y="112"/>
                  </a:moveTo>
                  <a:cubicBezTo>
                    <a:pt x="25" y="112"/>
                    <a:pt x="25" y="112"/>
                    <a:pt x="25" y="112"/>
                  </a:cubicBezTo>
                  <a:cubicBezTo>
                    <a:pt x="28" y="101"/>
                    <a:pt x="29" y="92"/>
                    <a:pt x="28" y="85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0"/>
                    <a:pt x="27" y="61"/>
                    <a:pt x="25" y="50"/>
                  </a:cubicBezTo>
                  <a:cubicBezTo>
                    <a:pt x="35" y="51"/>
                    <a:pt x="45" y="51"/>
                    <a:pt x="53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55" y="38"/>
                    <a:pt x="141" y="26"/>
                    <a:pt x="123" y="1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55" y="10"/>
                    <a:pt x="170" y="24"/>
                    <a:pt x="185" y="39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72" y="51"/>
                    <a:pt x="282" y="51"/>
                    <a:pt x="293" y="50"/>
                  </a:cubicBezTo>
                  <a:cubicBezTo>
                    <a:pt x="292" y="62"/>
                    <a:pt x="292" y="71"/>
                    <a:pt x="292" y="77"/>
                  </a:cubicBezTo>
                  <a:cubicBezTo>
                    <a:pt x="292" y="85"/>
                    <a:pt x="292" y="85"/>
                    <a:pt x="292" y="85"/>
                  </a:cubicBezTo>
                  <a:cubicBezTo>
                    <a:pt x="292" y="91"/>
                    <a:pt x="292" y="99"/>
                    <a:pt x="293" y="110"/>
                  </a:cubicBezTo>
                  <a:cubicBezTo>
                    <a:pt x="270" y="110"/>
                    <a:pt x="270" y="110"/>
                    <a:pt x="270" y="110"/>
                  </a:cubicBezTo>
                  <a:cubicBezTo>
                    <a:pt x="271" y="101"/>
                    <a:pt x="272" y="92"/>
                    <a:pt x="272" y="85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7" y="89"/>
                    <a:pt x="48" y="95"/>
                    <a:pt x="49" y="103"/>
                  </a:cubicBezTo>
                  <a:cubicBezTo>
                    <a:pt x="49" y="106"/>
                    <a:pt x="50" y="110"/>
                    <a:pt x="50" y="112"/>
                  </a:cubicBezTo>
                  <a:close/>
                  <a:moveTo>
                    <a:pt x="185" y="108"/>
                  </a:moveTo>
                  <a:cubicBezTo>
                    <a:pt x="198" y="91"/>
                    <a:pt x="198" y="91"/>
                    <a:pt x="198" y="91"/>
                  </a:cubicBezTo>
                  <a:cubicBezTo>
                    <a:pt x="236" y="111"/>
                    <a:pt x="270" y="133"/>
                    <a:pt x="299" y="157"/>
                  </a:cubicBezTo>
                  <a:cubicBezTo>
                    <a:pt x="284" y="176"/>
                    <a:pt x="284" y="176"/>
                    <a:pt x="284" y="176"/>
                  </a:cubicBezTo>
                  <a:cubicBezTo>
                    <a:pt x="257" y="150"/>
                    <a:pt x="223" y="127"/>
                    <a:pt x="185" y="1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4"/>
            <p:cNvSpPr>
              <a:spLocks noEditPoints="1"/>
            </p:cNvSpPr>
            <p:nvPr/>
          </p:nvSpPr>
          <p:spPr bwMode="auto">
            <a:xfrm>
              <a:off x="12280900" y="-3127375"/>
              <a:ext cx="1123950" cy="1219200"/>
            </a:xfrm>
            <a:custGeom>
              <a:avLst/>
              <a:gdLst>
                <a:gd name="T0" fmla="*/ 31 w 300"/>
                <a:gd name="T1" fmla="*/ 26 h 325"/>
                <a:gd name="T2" fmla="*/ 93 w 300"/>
                <a:gd name="T3" fmla="*/ 24 h 325"/>
                <a:gd name="T4" fmla="*/ 91 w 300"/>
                <a:gd name="T5" fmla="*/ 217 h 325"/>
                <a:gd name="T6" fmla="*/ 35 w 300"/>
                <a:gd name="T7" fmla="*/ 240 h 325"/>
                <a:gd name="T8" fmla="*/ 69 w 300"/>
                <a:gd name="T9" fmla="*/ 215 h 325"/>
                <a:gd name="T10" fmla="*/ 66 w 300"/>
                <a:gd name="T11" fmla="*/ 44 h 325"/>
                <a:gd name="T12" fmla="*/ 21 w 300"/>
                <a:gd name="T13" fmla="*/ 293 h 325"/>
                <a:gd name="T14" fmla="*/ 0 w 300"/>
                <a:gd name="T15" fmla="*/ 323 h 325"/>
                <a:gd name="T16" fmla="*/ 1 w 300"/>
                <a:gd name="T17" fmla="*/ 56 h 325"/>
                <a:gd name="T18" fmla="*/ 66 w 300"/>
                <a:gd name="T19" fmla="*/ 306 h 325"/>
                <a:gd name="T20" fmla="*/ 122 w 300"/>
                <a:gd name="T21" fmla="*/ 180 h 325"/>
                <a:gd name="T22" fmla="*/ 93 w 300"/>
                <a:gd name="T23" fmla="*/ 183 h 325"/>
                <a:gd name="T24" fmla="*/ 122 w 300"/>
                <a:gd name="T25" fmla="*/ 162 h 325"/>
                <a:gd name="T26" fmla="*/ 284 w 300"/>
                <a:gd name="T27" fmla="*/ 161 h 325"/>
                <a:gd name="T28" fmla="*/ 254 w 300"/>
                <a:gd name="T29" fmla="*/ 180 h 325"/>
                <a:gd name="T30" fmla="*/ 221 w 300"/>
                <a:gd name="T31" fmla="*/ 282 h 325"/>
                <a:gd name="T32" fmla="*/ 259 w 300"/>
                <a:gd name="T33" fmla="*/ 294 h 325"/>
                <a:gd name="T34" fmla="*/ 300 w 300"/>
                <a:gd name="T35" fmla="*/ 267 h 325"/>
                <a:gd name="T36" fmla="*/ 225 w 300"/>
                <a:gd name="T37" fmla="*/ 313 h 325"/>
                <a:gd name="T38" fmla="*/ 201 w 300"/>
                <a:gd name="T39" fmla="*/ 180 h 325"/>
                <a:gd name="T40" fmla="*/ 87 w 300"/>
                <a:gd name="T41" fmla="*/ 325 h 325"/>
                <a:gd name="T42" fmla="*/ 93 w 300"/>
                <a:gd name="T43" fmla="*/ 47 h 325"/>
                <a:gd name="T44" fmla="*/ 197 w 300"/>
                <a:gd name="T45" fmla="*/ 48 h 325"/>
                <a:gd name="T46" fmla="*/ 176 w 300"/>
                <a:gd name="T47" fmla="*/ 0 h 325"/>
                <a:gd name="T48" fmla="*/ 201 w 300"/>
                <a:gd name="T49" fmla="*/ 48 h 325"/>
                <a:gd name="T50" fmla="*/ 284 w 300"/>
                <a:gd name="T51" fmla="*/ 47 h 325"/>
                <a:gd name="T52" fmla="*/ 281 w 300"/>
                <a:gd name="T53" fmla="*/ 92 h 325"/>
                <a:gd name="T54" fmla="*/ 261 w 300"/>
                <a:gd name="T55" fmla="*/ 120 h 325"/>
                <a:gd name="T56" fmla="*/ 262 w 300"/>
                <a:gd name="T57" fmla="*/ 66 h 325"/>
                <a:gd name="T58" fmla="*/ 115 w 300"/>
                <a:gd name="T59" fmla="*/ 90 h 325"/>
                <a:gd name="T60" fmla="*/ 118 w 300"/>
                <a:gd name="T61" fmla="*/ 121 h 325"/>
                <a:gd name="T62" fmla="*/ 96 w 300"/>
                <a:gd name="T63" fmla="*/ 90 h 325"/>
                <a:gd name="T64" fmla="*/ 93 w 300"/>
                <a:gd name="T65" fmla="*/ 51 h 325"/>
                <a:gd name="T66" fmla="*/ 134 w 300"/>
                <a:gd name="T67" fmla="*/ 124 h 325"/>
                <a:gd name="T68" fmla="*/ 161 w 300"/>
                <a:gd name="T69" fmla="*/ 105 h 325"/>
                <a:gd name="T70" fmla="*/ 243 w 300"/>
                <a:gd name="T71" fmla="*/ 102 h 325"/>
                <a:gd name="T72" fmla="*/ 214 w 300"/>
                <a:gd name="T73" fmla="*/ 121 h 325"/>
                <a:gd name="T74" fmla="*/ 134 w 300"/>
                <a:gd name="T75" fmla="*/ 12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0" h="325">
                  <a:moveTo>
                    <a:pt x="0" y="24"/>
                  </a:moveTo>
                  <a:cubicBezTo>
                    <a:pt x="14" y="25"/>
                    <a:pt x="25" y="26"/>
                    <a:pt x="31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71" y="26"/>
                    <a:pt x="81" y="25"/>
                    <a:pt x="93" y="24"/>
                  </a:cubicBezTo>
                  <a:cubicBezTo>
                    <a:pt x="83" y="62"/>
                    <a:pt x="69" y="100"/>
                    <a:pt x="53" y="139"/>
                  </a:cubicBezTo>
                  <a:cubicBezTo>
                    <a:pt x="76" y="163"/>
                    <a:pt x="89" y="188"/>
                    <a:pt x="91" y="217"/>
                  </a:cubicBezTo>
                  <a:cubicBezTo>
                    <a:pt x="91" y="241"/>
                    <a:pt x="75" y="255"/>
                    <a:pt x="43" y="259"/>
                  </a:cubicBezTo>
                  <a:cubicBezTo>
                    <a:pt x="42" y="254"/>
                    <a:pt x="39" y="248"/>
                    <a:pt x="35" y="240"/>
                  </a:cubicBezTo>
                  <a:cubicBezTo>
                    <a:pt x="34" y="237"/>
                    <a:pt x="33" y="235"/>
                    <a:pt x="32" y="234"/>
                  </a:cubicBezTo>
                  <a:cubicBezTo>
                    <a:pt x="57" y="238"/>
                    <a:pt x="69" y="232"/>
                    <a:pt x="69" y="215"/>
                  </a:cubicBezTo>
                  <a:cubicBezTo>
                    <a:pt x="67" y="191"/>
                    <a:pt x="55" y="166"/>
                    <a:pt x="32" y="142"/>
                  </a:cubicBezTo>
                  <a:cubicBezTo>
                    <a:pt x="48" y="105"/>
                    <a:pt x="59" y="72"/>
                    <a:pt x="66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293"/>
                    <a:pt x="21" y="293"/>
                    <a:pt x="21" y="293"/>
                  </a:cubicBezTo>
                  <a:cubicBezTo>
                    <a:pt x="21" y="302"/>
                    <a:pt x="22" y="312"/>
                    <a:pt x="23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" y="312"/>
                    <a:pt x="1" y="302"/>
                    <a:pt x="1" y="2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46"/>
                    <a:pt x="1" y="35"/>
                    <a:pt x="0" y="24"/>
                  </a:cubicBezTo>
                  <a:close/>
                  <a:moveTo>
                    <a:pt x="66" y="306"/>
                  </a:moveTo>
                  <a:cubicBezTo>
                    <a:pt x="127" y="292"/>
                    <a:pt x="155" y="250"/>
                    <a:pt x="152" y="180"/>
                  </a:cubicBezTo>
                  <a:cubicBezTo>
                    <a:pt x="122" y="180"/>
                    <a:pt x="122" y="180"/>
                    <a:pt x="122" y="180"/>
                  </a:cubicBezTo>
                  <a:cubicBezTo>
                    <a:pt x="117" y="180"/>
                    <a:pt x="109" y="181"/>
                    <a:pt x="97" y="183"/>
                  </a:cubicBezTo>
                  <a:cubicBezTo>
                    <a:pt x="106" y="181"/>
                    <a:pt x="104" y="181"/>
                    <a:pt x="93" y="183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104" y="162"/>
                    <a:pt x="114" y="162"/>
                    <a:pt x="122" y="162"/>
                  </a:cubicBezTo>
                  <a:cubicBezTo>
                    <a:pt x="254" y="162"/>
                    <a:pt x="254" y="162"/>
                    <a:pt x="254" y="162"/>
                  </a:cubicBezTo>
                  <a:cubicBezTo>
                    <a:pt x="264" y="162"/>
                    <a:pt x="274" y="162"/>
                    <a:pt x="284" y="161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74" y="181"/>
                    <a:pt x="264" y="180"/>
                    <a:pt x="254" y="180"/>
                  </a:cubicBezTo>
                  <a:cubicBezTo>
                    <a:pt x="221" y="180"/>
                    <a:pt x="221" y="180"/>
                    <a:pt x="221" y="180"/>
                  </a:cubicBezTo>
                  <a:cubicBezTo>
                    <a:pt x="221" y="282"/>
                    <a:pt x="221" y="282"/>
                    <a:pt x="221" y="282"/>
                  </a:cubicBezTo>
                  <a:cubicBezTo>
                    <a:pt x="220" y="289"/>
                    <a:pt x="224" y="293"/>
                    <a:pt x="233" y="294"/>
                  </a:cubicBezTo>
                  <a:cubicBezTo>
                    <a:pt x="242" y="296"/>
                    <a:pt x="250" y="296"/>
                    <a:pt x="259" y="294"/>
                  </a:cubicBezTo>
                  <a:cubicBezTo>
                    <a:pt x="271" y="294"/>
                    <a:pt x="277" y="281"/>
                    <a:pt x="278" y="255"/>
                  </a:cubicBezTo>
                  <a:cubicBezTo>
                    <a:pt x="284" y="260"/>
                    <a:pt x="291" y="264"/>
                    <a:pt x="300" y="267"/>
                  </a:cubicBezTo>
                  <a:cubicBezTo>
                    <a:pt x="293" y="298"/>
                    <a:pt x="280" y="313"/>
                    <a:pt x="261" y="313"/>
                  </a:cubicBezTo>
                  <a:cubicBezTo>
                    <a:pt x="248" y="315"/>
                    <a:pt x="236" y="315"/>
                    <a:pt x="225" y="313"/>
                  </a:cubicBezTo>
                  <a:cubicBezTo>
                    <a:pt x="208" y="311"/>
                    <a:pt x="200" y="303"/>
                    <a:pt x="201" y="287"/>
                  </a:cubicBezTo>
                  <a:cubicBezTo>
                    <a:pt x="201" y="180"/>
                    <a:pt x="201" y="180"/>
                    <a:pt x="201" y="180"/>
                  </a:cubicBezTo>
                  <a:cubicBezTo>
                    <a:pt x="171" y="180"/>
                    <a:pt x="171" y="180"/>
                    <a:pt x="171" y="180"/>
                  </a:cubicBezTo>
                  <a:cubicBezTo>
                    <a:pt x="174" y="251"/>
                    <a:pt x="146" y="299"/>
                    <a:pt x="87" y="325"/>
                  </a:cubicBezTo>
                  <a:cubicBezTo>
                    <a:pt x="81" y="318"/>
                    <a:pt x="74" y="312"/>
                    <a:pt x="66" y="306"/>
                  </a:cubicBezTo>
                  <a:close/>
                  <a:moveTo>
                    <a:pt x="93" y="47"/>
                  </a:moveTo>
                  <a:cubicBezTo>
                    <a:pt x="104" y="48"/>
                    <a:pt x="114" y="48"/>
                    <a:pt x="123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89" y="39"/>
                    <a:pt x="177" y="28"/>
                    <a:pt x="160" y="14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91" y="12"/>
                    <a:pt x="204" y="24"/>
                    <a:pt x="216" y="34"/>
                  </a:cubicBezTo>
                  <a:cubicBezTo>
                    <a:pt x="201" y="48"/>
                    <a:pt x="201" y="48"/>
                    <a:pt x="201" y="48"/>
                  </a:cubicBezTo>
                  <a:cubicBezTo>
                    <a:pt x="252" y="48"/>
                    <a:pt x="252" y="48"/>
                    <a:pt x="252" y="48"/>
                  </a:cubicBezTo>
                  <a:cubicBezTo>
                    <a:pt x="262" y="48"/>
                    <a:pt x="273" y="48"/>
                    <a:pt x="284" y="47"/>
                  </a:cubicBezTo>
                  <a:cubicBezTo>
                    <a:pt x="282" y="58"/>
                    <a:pt x="281" y="68"/>
                    <a:pt x="281" y="78"/>
                  </a:cubicBezTo>
                  <a:cubicBezTo>
                    <a:pt x="281" y="92"/>
                    <a:pt x="281" y="92"/>
                    <a:pt x="281" y="92"/>
                  </a:cubicBezTo>
                  <a:cubicBezTo>
                    <a:pt x="281" y="101"/>
                    <a:pt x="282" y="110"/>
                    <a:pt x="284" y="120"/>
                  </a:cubicBezTo>
                  <a:cubicBezTo>
                    <a:pt x="261" y="120"/>
                    <a:pt x="261" y="120"/>
                    <a:pt x="261" y="120"/>
                  </a:cubicBezTo>
                  <a:cubicBezTo>
                    <a:pt x="262" y="110"/>
                    <a:pt x="262" y="101"/>
                    <a:pt x="262" y="92"/>
                  </a:cubicBezTo>
                  <a:cubicBezTo>
                    <a:pt x="262" y="66"/>
                    <a:pt x="262" y="66"/>
                    <a:pt x="262" y="6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96"/>
                    <a:pt x="116" y="104"/>
                    <a:pt x="117" y="115"/>
                  </a:cubicBezTo>
                  <a:cubicBezTo>
                    <a:pt x="117" y="117"/>
                    <a:pt x="118" y="120"/>
                    <a:pt x="118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5" y="111"/>
                    <a:pt x="96" y="100"/>
                    <a:pt x="96" y="90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1"/>
                    <a:pt x="95" y="63"/>
                    <a:pt x="93" y="51"/>
                  </a:cubicBezTo>
                  <a:cubicBezTo>
                    <a:pt x="95" y="59"/>
                    <a:pt x="95" y="58"/>
                    <a:pt x="93" y="47"/>
                  </a:cubicBezTo>
                  <a:close/>
                  <a:moveTo>
                    <a:pt x="134" y="124"/>
                  </a:moveTo>
                  <a:cubicBezTo>
                    <a:pt x="134" y="102"/>
                    <a:pt x="134" y="102"/>
                    <a:pt x="134" y="102"/>
                  </a:cubicBezTo>
                  <a:cubicBezTo>
                    <a:pt x="144" y="104"/>
                    <a:pt x="153" y="105"/>
                    <a:pt x="161" y="105"/>
                  </a:cubicBezTo>
                  <a:cubicBezTo>
                    <a:pt x="214" y="105"/>
                    <a:pt x="214" y="105"/>
                    <a:pt x="214" y="105"/>
                  </a:cubicBezTo>
                  <a:cubicBezTo>
                    <a:pt x="219" y="105"/>
                    <a:pt x="228" y="104"/>
                    <a:pt x="243" y="102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34" y="122"/>
                    <a:pt x="224" y="121"/>
                    <a:pt x="214" y="121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53" y="121"/>
                    <a:pt x="144" y="122"/>
                    <a:pt x="134" y="1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5"/>
            <p:cNvSpPr>
              <a:spLocks noEditPoints="1"/>
            </p:cNvSpPr>
            <p:nvPr/>
          </p:nvSpPr>
          <p:spPr bwMode="auto">
            <a:xfrm>
              <a:off x="4694238" y="-1443038"/>
              <a:ext cx="415925" cy="603250"/>
            </a:xfrm>
            <a:custGeom>
              <a:avLst/>
              <a:gdLst>
                <a:gd name="T0" fmla="*/ 15 w 111"/>
                <a:gd name="T1" fmla="*/ 161 h 161"/>
                <a:gd name="T2" fmla="*/ 0 w 111"/>
                <a:gd name="T3" fmla="*/ 161 h 161"/>
                <a:gd name="T4" fmla="*/ 0 w 111"/>
                <a:gd name="T5" fmla="*/ 0 h 161"/>
                <a:gd name="T6" fmla="*/ 58 w 111"/>
                <a:gd name="T7" fmla="*/ 0 h 161"/>
                <a:gd name="T8" fmla="*/ 111 w 111"/>
                <a:gd name="T9" fmla="*/ 45 h 161"/>
                <a:gd name="T10" fmla="*/ 50 w 111"/>
                <a:gd name="T11" fmla="*/ 90 h 161"/>
                <a:gd name="T12" fmla="*/ 15 w 111"/>
                <a:gd name="T13" fmla="*/ 90 h 161"/>
                <a:gd name="T14" fmla="*/ 15 w 111"/>
                <a:gd name="T15" fmla="*/ 161 h 161"/>
                <a:gd name="T16" fmla="*/ 15 w 111"/>
                <a:gd name="T17" fmla="*/ 77 h 161"/>
                <a:gd name="T18" fmla="*/ 50 w 111"/>
                <a:gd name="T19" fmla="*/ 77 h 161"/>
                <a:gd name="T20" fmla="*/ 96 w 111"/>
                <a:gd name="T21" fmla="*/ 44 h 161"/>
                <a:gd name="T22" fmla="*/ 54 w 111"/>
                <a:gd name="T23" fmla="*/ 13 h 161"/>
                <a:gd name="T24" fmla="*/ 15 w 111"/>
                <a:gd name="T25" fmla="*/ 13 h 161"/>
                <a:gd name="T26" fmla="*/ 15 w 111"/>
                <a:gd name="T2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61">
                  <a:moveTo>
                    <a:pt x="15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4" y="0"/>
                    <a:pt x="111" y="15"/>
                    <a:pt x="111" y="45"/>
                  </a:cubicBezTo>
                  <a:cubicBezTo>
                    <a:pt x="110" y="74"/>
                    <a:pt x="90" y="89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161"/>
                  </a:lnTo>
                  <a:close/>
                  <a:moveTo>
                    <a:pt x="15" y="77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82" y="78"/>
                    <a:pt x="97" y="67"/>
                    <a:pt x="96" y="44"/>
                  </a:cubicBezTo>
                  <a:cubicBezTo>
                    <a:pt x="96" y="23"/>
                    <a:pt x="82" y="13"/>
                    <a:pt x="54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46"/>
            <p:cNvSpPr>
              <a:spLocks noEditPoints="1"/>
            </p:cNvSpPr>
            <p:nvPr/>
          </p:nvSpPr>
          <p:spPr bwMode="auto">
            <a:xfrm>
              <a:off x="5203825" y="-1443038"/>
              <a:ext cx="420688" cy="603250"/>
            </a:xfrm>
            <a:custGeom>
              <a:avLst/>
              <a:gdLst>
                <a:gd name="T0" fmla="*/ 15 w 112"/>
                <a:gd name="T1" fmla="*/ 161 h 161"/>
                <a:gd name="T2" fmla="*/ 0 w 112"/>
                <a:gd name="T3" fmla="*/ 161 h 161"/>
                <a:gd name="T4" fmla="*/ 0 w 112"/>
                <a:gd name="T5" fmla="*/ 0 h 161"/>
                <a:gd name="T6" fmla="*/ 59 w 112"/>
                <a:gd name="T7" fmla="*/ 0 h 161"/>
                <a:gd name="T8" fmla="*/ 111 w 112"/>
                <a:gd name="T9" fmla="*/ 45 h 161"/>
                <a:gd name="T10" fmla="*/ 50 w 112"/>
                <a:gd name="T11" fmla="*/ 90 h 161"/>
                <a:gd name="T12" fmla="*/ 15 w 112"/>
                <a:gd name="T13" fmla="*/ 90 h 161"/>
                <a:gd name="T14" fmla="*/ 15 w 112"/>
                <a:gd name="T15" fmla="*/ 161 h 161"/>
                <a:gd name="T16" fmla="*/ 15 w 112"/>
                <a:gd name="T17" fmla="*/ 77 h 161"/>
                <a:gd name="T18" fmla="*/ 50 w 112"/>
                <a:gd name="T19" fmla="*/ 77 h 161"/>
                <a:gd name="T20" fmla="*/ 96 w 112"/>
                <a:gd name="T21" fmla="*/ 44 h 161"/>
                <a:gd name="T22" fmla="*/ 54 w 112"/>
                <a:gd name="T23" fmla="*/ 13 h 161"/>
                <a:gd name="T24" fmla="*/ 15 w 112"/>
                <a:gd name="T25" fmla="*/ 13 h 161"/>
                <a:gd name="T26" fmla="*/ 15 w 112"/>
                <a:gd name="T2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161">
                  <a:moveTo>
                    <a:pt x="15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4" y="0"/>
                    <a:pt x="112" y="15"/>
                    <a:pt x="111" y="45"/>
                  </a:cubicBezTo>
                  <a:cubicBezTo>
                    <a:pt x="111" y="74"/>
                    <a:pt x="90" y="89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161"/>
                  </a:lnTo>
                  <a:close/>
                  <a:moveTo>
                    <a:pt x="15" y="77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82" y="78"/>
                    <a:pt x="98" y="67"/>
                    <a:pt x="96" y="44"/>
                  </a:cubicBezTo>
                  <a:cubicBezTo>
                    <a:pt x="96" y="23"/>
                    <a:pt x="82" y="13"/>
                    <a:pt x="54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47"/>
            <p:cNvSpPr>
              <a:spLocks/>
            </p:cNvSpPr>
            <p:nvPr/>
          </p:nvSpPr>
          <p:spPr bwMode="auto">
            <a:xfrm>
              <a:off x="5665788" y="-1443038"/>
              <a:ext cx="438150" cy="603250"/>
            </a:xfrm>
            <a:custGeom>
              <a:avLst/>
              <a:gdLst>
                <a:gd name="T0" fmla="*/ 0 w 276"/>
                <a:gd name="T1" fmla="*/ 30 h 380"/>
                <a:gd name="T2" fmla="*/ 0 w 276"/>
                <a:gd name="T3" fmla="*/ 0 h 380"/>
                <a:gd name="T4" fmla="*/ 276 w 276"/>
                <a:gd name="T5" fmla="*/ 0 h 380"/>
                <a:gd name="T6" fmla="*/ 276 w 276"/>
                <a:gd name="T7" fmla="*/ 30 h 380"/>
                <a:gd name="T8" fmla="*/ 156 w 276"/>
                <a:gd name="T9" fmla="*/ 30 h 380"/>
                <a:gd name="T10" fmla="*/ 156 w 276"/>
                <a:gd name="T11" fmla="*/ 380 h 380"/>
                <a:gd name="T12" fmla="*/ 118 w 276"/>
                <a:gd name="T13" fmla="*/ 380 h 380"/>
                <a:gd name="T14" fmla="*/ 118 w 276"/>
                <a:gd name="T15" fmla="*/ 30 h 380"/>
                <a:gd name="T16" fmla="*/ 0 w 276"/>
                <a:gd name="T17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380">
                  <a:moveTo>
                    <a:pt x="0" y="3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30"/>
                  </a:lnTo>
                  <a:lnTo>
                    <a:pt x="156" y="30"/>
                  </a:lnTo>
                  <a:lnTo>
                    <a:pt x="156" y="380"/>
                  </a:lnTo>
                  <a:lnTo>
                    <a:pt x="118" y="380"/>
                  </a:lnTo>
                  <a:lnTo>
                    <a:pt x="118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48"/>
            <p:cNvSpPr>
              <a:spLocks/>
            </p:cNvSpPr>
            <p:nvPr/>
          </p:nvSpPr>
          <p:spPr bwMode="auto">
            <a:xfrm>
              <a:off x="6389688" y="-1458913"/>
              <a:ext cx="523875" cy="630238"/>
            </a:xfrm>
            <a:custGeom>
              <a:avLst/>
              <a:gdLst>
                <a:gd name="T0" fmla="*/ 137 w 140"/>
                <a:gd name="T1" fmla="*/ 50 h 168"/>
                <a:gd name="T2" fmla="*/ 123 w 140"/>
                <a:gd name="T3" fmla="*/ 50 h 168"/>
                <a:gd name="T4" fmla="*/ 71 w 140"/>
                <a:gd name="T5" fmla="*/ 13 h 168"/>
                <a:gd name="T6" fmla="*/ 16 w 140"/>
                <a:gd name="T7" fmla="*/ 84 h 168"/>
                <a:gd name="T8" fmla="*/ 73 w 140"/>
                <a:gd name="T9" fmla="*/ 156 h 168"/>
                <a:gd name="T10" fmla="*/ 123 w 140"/>
                <a:gd name="T11" fmla="*/ 112 h 168"/>
                <a:gd name="T12" fmla="*/ 140 w 140"/>
                <a:gd name="T13" fmla="*/ 112 h 168"/>
                <a:gd name="T14" fmla="*/ 70 w 140"/>
                <a:gd name="T15" fmla="*/ 168 h 168"/>
                <a:gd name="T16" fmla="*/ 0 w 140"/>
                <a:gd name="T17" fmla="*/ 84 h 168"/>
                <a:gd name="T18" fmla="*/ 75 w 140"/>
                <a:gd name="T19" fmla="*/ 0 h 168"/>
                <a:gd name="T20" fmla="*/ 137 w 140"/>
                <a:gd name="T21" fmla="*/ 5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68">
                  <a:moveTo>
                    <a:pt x="137" y="50"/>
                  </a:moveTo>
                  <a:cubicBezTo>
                    <a:pt x="123" y="50"/>
                    <a:pt x="123" y="50"/>
                    <a:pt x="123" y="50"/>
                  </a:cubicBezTo>
                  <a:cubicBezTo>
                    <a:pt x="117" y="25"/>
                    <a:pt x="100" y="12"/>
                    <a:pt x="71" y="13"/>
                  </a:cubicBezTo>
                  <a:cubicBezTo>
                    <a:pt x="36" y="14"/>
                    <a:pt x="18" y="37"/>
                    <a:pt x="16" y="84"/>
                  </a:cubicBezTo>
                  <a:cubicBezTo>
                    <a:pt x="16" y="131"/>
                    <a:pt x="35" y="156"/>
                    <a:pt x="73" y="156"/>
                  </a:cubicBezTo>
                  <a:cubicBezTo>
                    <a:pt x="99" y="156"/>
                    <a:pt x="116" y="141"/>
                    <a:pt x="123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1" y="149"/>
                    <a:pt x="107" y="168"/>
                    <a:pt x="70" y="168"/>
                  </a:cubicBezTo>
                  <a:cubicBezTo>
                    <a:pt x="25" y="166"/>
                    <a:pt x="2" y="139"/>
                    <a:pt x="0" y="84"/>
                  </a:cubicBezTo>
                  <a:cubicBezTo>
                    <a:pt x="1" y="28"/>
                    <a:pt x="26" y="0"/>
                    <a:pt x="75" y="0"/>
                  </a:cubicBezTo>
                  <a:cubicBezTo>
                    <a:pt x="111" y="1"/>
                    <a:pt x="132" y="18"/>
                    <a:pt x="137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49"/>
            <p:cNvSpPr>
              <a:spLocks/>
            </p:cNvSpPr>
            <p:nvPr/>
          </p:nvSpPr>
          <p:spPr bwMode="auto">
            <a:xfrm>
              <a:off x="7018338" y="-1443038"/>
              <a:ext cx="473075" cy="603250"/>
            </a:xfrm>
            <a:custGeom>
              <a:avLst/>
              <a:gdLst>
                <a:gd name="T0" fmla="*/ 38 w 298"/>
                <a:gd name="T1" fmla="*/ 380 h 380"/>
                <a:gd name="T2" fmla="*/ 0 w 298"/>
                <a:gd name="T3" fmla="*/ 380 h 380"/>
                <a:gd name="T4" fmla="*/ 0 w 298"/>
                <a:gd name="T5" fmla="*/ 0 h 380"/>
                <a:gd name="T6" fmla="*/ 38 w 298"/>
                <a:gd name="T7" fmla="*/ 0 h 380"/>
                <a:gd name="T8" fmla="*/ 38 w 298"/>
                <a:gd name="T9" fmla="*/ 163 h 380"/>
                <a:gd name="T10" fmla="*/ 263 w 298"/>
                <a:gd name="T11" fmla="*/ 163 h 380"/>
                <a:gd name="T12" fmla="*/ 263 w 298"/>
                <a:gd name="T13" fmla="*/ 0 h 380"/>
                <a:gd name="T14" fmla="*/ 298 w 298"/>
                <a:gd name="T15" fmla="*/ 0 h 380"/>
                <a:gd name="T16" fmla="*/ 298 w 298"/>
                <a:gd name="T17" fmla="*/ 380 h 380"/>
                <a:gd name="T18" fmla="*/ 263 w 298"/>
                <a:gd name="T19" fmla="*/ 380 h 380"/>
                <a:gd name="T20" fmla="*/ 263 w 298"/>
                <a:gd name="T21" fmla="*/ 193 h 380"/>
                <a:gd name="T22" fmla="*/ 38 w 298"/>
                <a:gd name="T23" fmla="*/ 193 h 380"/>
                <a:gd name="T24" fmla="*/ 38 w 298"/>
                <a:gd name="T2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380">
                  <a:moveTo>
                    <a:pt x="38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63"/>
                  </a:lnTo>
                  <a:lnTo>
                    <a:pt x="263" y="163"/>
                  </a:lnTo>
                  <a:lnTo>
                    <a:pt x="263" y="0"/>
                  </a:lnTo>
                  <a:lnTo>
                    <a:pt x="298" y="0"/>
                  </a:lnTo>
                  <a:lnTo>
                    <a:pt x="298" y="380"/>
                  </a:lnTo>
                  <a:lnTo>
                    <a:pt x="263" y="380"/>
                  </a:lnTo>
                  <a:lnTo>
                    <a:pt x="263" y="193"/>
                  </a:lnTo>
                  <a:lnTo>
                    <a:pt x="38" y="193"/>
                  </a:lnTo>
                  <a:lnTo>
                    <a:pt x="38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0"/>
            <p:cNvSpPr>
              <a:spLocks noEditPoints="1"/>
            </p:cNvSpPr>
            <p:nvPr/>
          </p:nvSpPr>
          <p:spPr bwMode="auto">
            <a:xfrm>
              <a:off x="7570788" y="-1443038"/>
              <a:ext cx="534988" cy="603250"/>
            </a:xfrm>
            <a:custGeom>
              <a:avLst/>
              <a:gdLst>
                <a:gd name="T0" fmla="*/ 37 w 337"/>
                <a:gd name="T1" fmla="*/ 380 h 380"/>
                <a:gd name="T2" fmla="*/ 0 w 337"/>
                <a:gd name="T3" fmla="*/ 380 h 380"/>
                <a:gd name="T4" fmla="*/ 148 w 337"/>
                <a:gd name="T5" fmla="*/ 0 h 380"/>
                <a:gd name="T6" fmla="*/ 191 w 337"/>
                <a:gd name="T7" fmla="*/ 0 h 380"/>
                <a:gd name="T8" fmla="*/ 337 w 337"/>
                <a:gd name="T9" fmla="*/ 380 h 380"/>
                <a:gd name="T10" fmla="*/ 300 w 337"/>
                <a:gd name="T11" fmla="*/ 380 h 380"/>
                <a:gd name="T12" fmla="*/ 255 w 337"/>
                <a:gd name="T13" fmla="*/ 259 h 380"/>
                <a:gd name="T14" fmla="*/ 82 w 337"/>
                <a:gd name="T15" fmla="*/ 259 h 380"/>
                <a:gd name="T16" fmla="*/ 37 w 337"/>
                <a:gd name="T17" fmla="*/ 380 h 380"/>
                <a:gd name="T18" fmla="*/ 170 w 337"/>
                <a:gd name="T19" fmla="*/ 30 h 380"/>
                <a:gd name="T20" fmla="*/ 92 w 337"/>
                <a:gd name="T21" fmla="*/ 229 h 380"/>
                <a:gd name="T22" fmla="*/ 243 w 337"/>
                <a:gd name="T23" fmla="*/ 229 h 380"/>
                <a:gd name="T24" fmla="*/ 170 w 337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" h="380">
                  <a:moveTo>
                    <a:pt x="37" y="380"/>
                  </a:moveTo>
                  <a:lnTo>
                    <a:pt x="0" y="380"/>
                  </a:lnTo>
                  <a:lnTo>
                    <a:pt x="148" y="0"/>
                  </a:lnTo>
                  <a:lnTo>
                    <a:pt x="191" y="0"/>
                  </a:lnTo>
                  <a:lnTo>
                    <a:pt x="337" y="380"/>
                  </a:lnTo>
                  <a:lnTo>
                    <a:pt x="300" y="380"/>
                  </a:lnTo>
                  <a:lnTo>
                    <a:pt x="255" y="259"/>
                  </a:lnTo>
                  <a:lnTo>
                    <a:pt x="82" y="259"/>
                  </a:lnTo>
                  <a:lnTo>
                    <a:pt x="37" y="380"/>
                  </a:lnTo>
                  <a:close/>
                  <a:moveTo>
                    <a:pt x="170" y="30"/>
                  </a:moveTo>
                  <a:lnTo>
                    <a:pt x="92" y="229"/>
                  </a:lnTo>
                  <a:lnTo>
                    <a:pt x="243" y="229"/>
                  </a:lnTo>
                  <a:lnTo>
                    <a:pt x="17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51"/>
            <p:cNvSpPr>
              <a:spLocks noEditPoints="1"/>
            </p:cNvSpPr>
            <p:nvPr/>
          </p:nvSpPr>
          <p:spPr bwMode="auto">
            <a:xfrm>
              <a:off x="8181975" y="-1443038"/>
              <a:ext cx="449263" cy="603250"/>
            </a:xfrm>
            <a:custGeom>
              <a:avLst/>
              <a:gdLst>
                <a:gd name="T0" fmla="*/ 64 w 120"/>
                <a:gd name="T1" fmla="*/ 87 h 161"/>
                <a:gd name="T2" fmla="*/ 16 w 120"/>
                <a:gd name="T3" fmla="*/ 87 h 161"/>
                <a:gd name="T4" fmla="*/ 16 w 120"/>
                <a:gd name="T5" fmla="*/ 161 h 161"/>
                <a:gd name="T6" fmla="*/ 0 w 120"/>
                <a:gd name="T7" fmla="*/ 161 h 161"/>
                <a:gd name="T8" fmla="*/ 0 w 120"/>
                <a:gd name="T9" fmla="*/ 0 h 161"/>
                <a:gd name="T10" fmla="*/ 64 w 120"/>
                <a:gd name="T11" fmla="*/ 0 h 161"/>
                <a:gd name="T12" fmla="*/ 118 w 120"/>
                <a:gd name="T13" fmla="*/ 42 h 161"/>
                <a:gd name="T14" fmla="*/ 92 w 120"/>
                <a:gd name="T15" fmla="*/ 81 h 161"/>
                <a:gd name="T16" fmla="*/ 113 w 120"/>
                <a:gd name="T17" fmla="*/ 125 h 161"/>
                <a:gd name="T18" fmla="*/ 120 w 120"/>
                <a:gd name="T19" fmla="*/ 159 h 161"/>
                <a:gd name="T20" fmla="*/ 120 w 120"/>
                <a:gd name="T21" fmla="*/ 161 h 161"/>
                <a:gd name="T22" fmla="*/ 102 w 120"/>
                <a:gd name="T23" fmla="*/ 161 h 161"/>
                <a:gd name="T24" fmla="*/ 97 w 120"/>
                <a:gd name="T25" fmla="*/ 127 h 161"/>
                <a:gd name="T26" fmla="*/ 95 w 120"/>
                <a:gd name="T27" fmla="*/ 108 h 161"/>
                <a:gd name="T28" fmla="*/ 64 w 120"/>
                <a:gd name="T29" fmla="*/ 87 h 161"/>
                <a:gd name="T30" fmla="*/ 16 w 120"/>
                <a:gd name="T31" fmla="*/ 74 h 161"/>
                <a:gd name="T32" fmla="*/ 63 w 120"/>
                <a:gd name="T33" fmla="*/ 74 h 161"/>
                <a:gd name="T34" fmla="*/ 103 w 120"/>
                <a:gd name="T35" fmla="*/ 43 h 161"/>
                <a:gd name="T36" fmla="*/ 64 w 120"/>
                <a:gd name="T37" fmla="*/ 13 h 161"/>
                <a:gd name="T38" fmla="*/ 16 w 120"/>
                <a:gd name="T39" fmla="*/ 13 h 161"/>
                <a:gd name="T40" fmla="*/ 16 w 120"/>
                <a:gd name="T41" fmla="*/ 7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61">
                  <a:moveTo>
                    <a:pt x="64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00" y="0"/>
                    <a:pt x="118" y="14"/>
                    <a:pt x="118" y="42"/>
                  </a:cubicBezTo>
                  <a:cubicBezTo>
                    <a:pt x="119" y="61"/>
                    <a:pt x="110" y="74"/>
                    <a:pt x="92" y="81"/>
                  </a:cubicBezTo>
                  <a:cubicBezTo>
                    <a:pt x="106" y="86"/>
                    <a:pt x="113" y="101"/>
                    <a:pt x="113" y="125"/>
                  </a:cubicBezTo>
                  <a:cubicBezTo>
                    <a:pt x="113" y="147"/>
                    <a:pt x="116" y="159"/>
                    <a:pt x="120" y="159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02" y="161"/>
                    <a:pt x="102" y="161"/>
                    <a:pt x="102" y="161"/>
                  </a:cubicBezTo>
                  <a:cubicBezTo>
                    <a:pt x="100" y="156"/>
                    <a:pt x="98" y="145"/>
                    <a:pt x="97" y="127"/>
                  </a:cubicBezTo>
                  <a:cubicBezTo>
                    <a:pt x="96" y="117"/>
                    <a:pt x="96" y="110"/>
                    <a:pt x="95" y="108"/>
                  </a:cubicBezTo>
                  <a:cubicBezTo>
                    <a:pt x="93" y="94"/>
                    <a:pt x="82" y="87"/>
                    <a:pt x="64" y="87"/>
                  </a:cubicBezTo>
                  <a:close/>
                  <a:moveTo>
                    <a:pt x="16" y="74"/>
                  </a:moveTo>
                  <a:cubicBezTo>
                    <a:pt x="63" y="74"/>
                    <a:pt x="63" y="74"/>
                    <a:pt x="63" y="74"/>
                  </a:cubicBezTo>
                  <a:cubicBezTo>
                    <a:pt x="89" y="74"/>
                    <a:pt x="102" y="63"/>
                    <a:pt x="103" y="43"/>
                  </a:cubicBezTo>
                  <a:cubicBezTo>
                    <a:pt x="103" y="23"/>
                    <a:pt x="90" y="13"/>
                    <a:pt x="64" y="13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16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2"/>
            <p:cNvSpPr>
              <a:spLocks/>
            </p:cNvSpPr>
            <p:nvPr/>
          </p:nvSpPr>
          <p:spPr bwMode="auto">
            <a:xfrm>
              <a:off x="8688388" y="-1443038"/>
              <a:ext cx="438150" cy="603250"/>
            </a:xfrm>
            <a:custGeom>
              <a:avLst/>
              <a:gdLst>
                <a:gd name="T0" fmla="*/ 0 w 276"/>
                <a:gd name="T1" fmla="*/ 30 h 380"/>
                <a:gd name="T2" fmla="*/ 0 w 276"/>
                <a:gd name="T3" fmla="*/ 0 h 380"/>
                <a:gd name="T4" fmla="*/ 276 w 276"/>
                <a:gd name="T5" fmla="*/ 0 h 380"/>
                <a:gd name="T6" fmla="*/ 276 w 276"/>
                <a:gd name="T7" fmla="*/ 30 h 380"/>
                <a:gd name="T8" fmla="*/ 155 w 276"/>
                <a:gd name="T9" fmla="*/ 30 h 380"/>
                <a:gd name="T10" fmla="*/ 155 w 276"/>
                <a:gd name="T11" fmla="*/ 380 h 380"/>
                <a:gd name="T12" fmla="*/ 118 w 276"/>
                <a:gd name="T13" fmla="*/ 380 h 380"/>
                <a:gd name="T14" fmla="*/ 118 w 276"/>
                <a:gd name="T15" fmla="*/ 30 h 380"/>
                <a:gd name="T16" fmla="*/ 0 w 276"/>
                <a:gd name="T17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380">
                  <a:moveTo>
                    <a:pt x="0" y="3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30"/>
                  </a:lnTo>
                  <a:lnTo>
                    <a:pt x="155" y="30"/>
                  </a:lnTo>
                  <a:lnTo>
                    <a:pt x="155" y="380"/>
                  </a:lnTo>
                  <a:lnTo>
                    <a:pt x="118" y="380"/>
                  </a:lnTo>
                  <a:lnTo>
                    <a:pt x="118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3"/>
            <p:cNvSpPr>
              <a:spLocks noEditPoints="1"/>
            </p:cNvSpPr>
            <p:nvPr/>
          </p:nvSpPr>
          <p:spPr bwMode="auto">
            <a:xfrm>
              <a:off x="9385300" y="-1443038"/>
              <a:ext cx="536575" cy="603250"/>
            </a:xfrm>
            <a:custGeom>
              <a:avLst/>
              <a:gdLst>
                <a:gd name="T0" fmla="*/ 38 w 338"/>
                <a:gd name="T1" fmla="*/ 380 h 380"/>
                <a:gd name="T2" fmla="*/ 0 w 338"/>
                <a:gd name="T3" fmla="*/ 380 h 380"/>
                <a:gd name="T4" fmla="*/ 149 w 338"/>
                <a:gd name="T5" fmla="*/ 0 h 380"/>
                <a:gd name="T6" fmla="*/ 189 w 338"/>
                <a:gd name="T7" fmla="*/ 0 h 380"/>
                <a:gd name="T8" fmla="*/ 338 w 338"/>
                <a:gd name="T9" fmla="*/ 380 h 380"/>
                <a:gd name="T10" fmla="*/ 300 w 338"/>
                <a:gd name="T11" fmla="*/ 380 h 380"/>
                <a:gd name="T12" fmla="*/ 255 w 338"/>
                <a:gd name="T13" fmla="*/ 259 h 380"/>
                <a:gd name="T14" fmla="*/ 83 w 338"/>
                <a:gd name="T15" fmla="*/ 259 h 380"/>
                <a:gd name="T16" fmla="*/ 38 w 338"/>
                <a:gd name="T17" fmla="*/ 380 h 380"/>
                <a:gd name="T18" fmla="*/ 170 w 338"/>
                <a:gd name="T19" fmla="*/ 30 h 380"/>
                <a:gd name="T20" fmla="*/ 92 w 338"/>
                <a:gd name="T21" fmla="*/ 229 h 380"/>
                <a:gd name="T22" fmla="*/ 243 w 338"/>
                <a:gd name="T23" fmla="*/ 229 h 380"/>
                <a:gd name="T24" fmla="*/ 170 w 338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380">
                  <a:moveTo>
                    <a:pt x="38" y="380"/>
                  </a:moveTo>
                  <a:lnTo>
                    <a:pt x="0" y="380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338" y="380"/>
                  </a:lnTo>
                  <a:lnTo>
                    <a:pt x="300" y="380"/>
                  </a:lnTo>
                  <a:lnTo>
                    <a:pt x="255" y="259"/>
                  </a:lnTo>
                  <a:lnTo>
                    <a:pt x="83" y="259"/>
                  </a:lnTo>
                  <a:lnTo>
                    <a:pt x="38" y="380"/>
                  </a:lnTo>
                  <a:close/>
                  <a:moveTo>
                    <a:pt x="170" y="30"/>
                  </a:moveTo>
                  <a:lnTo>
                    <a:pt x="92" y="229"/>
                  </a:lnTo>
                  <a:lnTo>
                    <a:pt x="243" y="229"/>
                  </a:lnTo>
                  <a:lnTo>
                    <a:pt x="17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4"/>
            <p:cNvSpPr>
              <a:spLocks/>
            </p:cNvSpPr>
            <p:nvPr/>
          </p:nvSpPr>
          <p:spPr bwMode="auto">
            <a:xfrm>
              <a:off x="9969500" y="-1458913"/>
              <a:ext cx="525463" cy="630238"/>
            </a:xfrm>
            <a:custGeom>
              <a:avLst/>
              <a:gdLst>
                <a:gd name="T0" fmla="*/ 137 w 140"/>
                <a:gd name="T1" fmla="*/ 50 h 168"/>
                <a:gd name="T2" fmla="*/ 122 w 140"/>
                <a:gd name="T3" fmla="*/ 50 h 168"/>
                <a:gd name="T4" fmla="*/ 71 w 140"/>
                <a:gd name="T5" fmla="*/ 13 h 168"/>
                <a:gd name="T6" fmla="*/ 15 w 140"/>
                <a:gd name="T7" fmla="*/ 84 h 168"/>
                <a:gd name="T8" fmla="*/ 72 w 140"/>
                <a:gd name="T9" fmla="*/ 156 h 168"/>
                <a:gd name="T10" fmla="*/ 123 w 140"/>
                <a:gd name="T11" fmla="*/ 112 h 168"/>
                <a:gd name="T12" fmla="*/ 140 w 140"/>
                <a:gd name="T13" fmla="*/ 112 h 168"/>
                <a:gd name="T14" fmla="*/ 70 w 140"/>
                <a:gd name="T15" fmla="*/ 168 h 168"/>
                <a:gd name="T16" fmla="*/ 0 w 140"/>
                <a:gd name="T17" fmla="*/ 84 h 168"/>
                <a:gd name="T18" fmla="*/ 75 w 140"/>
                <a:gd name="T19" fmla="*/ 0 h 168"/>
                <a:gd name="T20" fmla="*/ 137 w 140"/>
                <a:gd name="T21" fmla="*/ 5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68">
                  <a:moveTo>
                    <a:pt x="137" y="50"/>
                  </a:moveTo>
                  <a:cubicBezTo>
                    <a:pt x="122" y="50"/>
                    <a:pt x="122" y="50"/>
                    <a:pt x="122" y="50"/>
                  </a:cubicBezTo>
                  <a:cubicBezTo>
                    <a:pt x="116" y="25"/>
                    <a:pt x="99" y="12"/>
                    <a:pt x="71" y="13"/>
                  </a:cubicBezTo>
                  <a:cubicBezTo>
                    <a:pt x="36" y="14"/>
                    <a:pt x="17" y="37"/>
                    <a:pt x="15" y="84"/>
                  </a:cubicBezTo>
                  <a:cubicBezTo>
                    <a:pt x="16" y="131"/>
                    <a:pt x="35" y="156"/>
                    <a:pt x="72" y="156"/>
                  </a:cubicBezTo>
                  <a:cubicBezTo>
                    <a:pt x="99" y="156"/>
                    <a:pt x="115" y="141"/>
                    <a:pt x="123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0" y="149"/>
                    <a:pt x="107" y="168"/>
                    <a:pt x="70" y="168"/>
                  </a:cubicBezTo>
                  <a:cubicBezTo>
                    <a:pt x="25" y="166"/>
                    <a:pt x="1" y="139"/>
                    <a:pt x="0" y="84"/>
                  </a:cubicBezTo>
                  <a:cubicBezTo>
                    <a:pt x="0" y="28"/>
                    <a:pt x="25" y="0"/>
                    <a:pt x="75" y="0"/>
                  </a:cubicBezTo>
                  <a:cubicBezTo>
                    <a:pt x="111" y="1"/>
                    <a:pt x="132" y="18"/>
                    <a:pt x="137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5"/>
            <p:cNvSpPr>
              <a:spLocks noEditPoints="1"/>
            </p:cNvSpPr>
            <p:nvPr/>
          </p:nvSpPr>
          <p:spPr bwMode="auto">
            <a:xfrm>
              <a:off x="10547350" y="-1443038"/>
              <a:ext cx="533400" cy="603250"/>
            </a:xfrm>
            <a:custGeom>
              <a:avLst/>
              <a:gdLst>
                <a:gd name="T0" fmla="*/ 36 w 336"/>
                <a:gd name="T1" fmla="*/ 380 h 380"/>
                <a:gd name="T2" fmla="*/ 0 w 336"/>
                <a:gd name="T3" fmla="*/ 380 h 380"/>
                <a:gd name="T4" fmla="*/ 149 w 336"/>
                <a:gd name="T5" fmla="*/ 0 h 380"/>
                <a:gd name="T6" fmla="*/ 189 w 336"/>
                <a:gd name="T7" fmla="*/ 0 h 380"/>
                <a:gd name="T8" fmla="*/ 336 w 336"/>
                <a:gd name="T9" fmla="*/ 380 h 380"/>
                <a:gd name="T10" fmla="*/ 300 w 336"/>
                <a:gd name="T11" fmla="*/ 380 h 380"/>
                <a:gd name="T12" fmla="*/ 253 w 336"/>
                <a:gd name="T13" fmla="*/ 259 h 380"/>
                <a:gd name="T14" fmla="*/ 83 w 336"/>
                <a:gd name="T15" fmla="*/ 259 h 380"/>
                <a:gd name="T16" fmla="*/ 36 w 336"/>
                <a:gd name="T17" fmla="*/ 380 h 380"/>
                <a:gd name="T18" fmla="*/ 168 w 336"/>
                <a:gd name="T19" fmla="*/ 30 h 380"/>
                <a:gd name="T20" fmla="*/ 92 w 336"/>
                <a:gd name="T21" fmla="*/ 229 h 380"/>
                <a:gd name="T22" fmla="*/ 244 w 336"/>
                <a:gd name="T23" fmla="*/ 229 h 380"/>
                <a:gd name="T24" fmla="*/ 168 w 336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380">
                  <a:moveTo>
                    <a:pt x="36" y="380"/>
                  </a:moveTo>
                  <a:lnTo>
                    <a:pt x="0" y="380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336" y="380"/>
                  </a:lnTo>
                  <a:lnTo>
                    <a:pt x="300" y="380"/>
                  </a:lnTo>
                  <a:lnTo>
                    <a:pt x="253" y="259"/>
                  </a:lnTo>
                  <a:lnTo>
                    <a:pt x="83" y="259"/>
                  </a:lnTo>
                  <a:lnTo>
                    <a:pt x="36" y="380"/>
                  </a:lnTo>
                  <a:close/>
                  <a:moveTo>
                    <a:pt x="168" y="30"/>
                  </a:moveTo>
                  <a:lnTo>
                    <a:pt x="92" y="229"/>
                  </a:lnTo>
                  <a:lnTo>
                    <a:pt x="244" y="229"/>
                  </a:lnTo>
                  <a:lnTo>
                    <a:pt x="16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6"/>
            <p:cNvSpPr>
              <a:spLocks noEditPoints="1"/>
            </p:cNvSpPr>
            <p:nvPr/>
          </p:nvSpPr>
          <p:spPr bwMode="auto">
            <a:xfrm>
              <a:off x="11158538" y="-1447800"/>
              <a:ext cx="495300" cy="608013"/>
            </a:xfrm>
            <a:custGeom>
              <a:avLst/>
              <a:gdLst>
                <a:gd name="T0" fmla="*/ 55 w 132"/>
                <a:gd name="T1" fmla="*/ 162 h 162"/>
                <a:gd name="T2" fmla="*/ 0 w 132"/>
                <a:gd name="T3" fmla="*/ 162 h 162"/>
                <a:gd name="T4" fmla="*/ 0 w 132"/>
                <a:gd name="T5" fmla="*/ 1 h 162"/>
                <a:gd name="T6" fmla="*/ 55 w 132"/>
                <a:gd name="T7" fmla="*/ 1 h 162"/>
                <a:gd name="T8" fmla="*/ 105 w 132"/>
                <a:gd name="T9" fmla="*/ 13 h 162"/>
                <a:gd name="T10" fmla="*/ 132 w 132"/>
                <a:gd name="T11" fmla="*/ 81 h 162"/>
                <a:gd name="T12" fmla="*/ 112 w 132"/>
                <a:gd name="T13" fmla="*/ 142 h 162"/>
                <a:gd name="T14" fmla="*/ 55 w 132"/>
                <a:gd name="T15" fmla="*/ 162 h 162"/>
                <a:gd name="T16" fmla="*/ 15 w 132"/>
                <a:gd name="T17" fmla="*/ 14 h 162"/>
                <a:gd name="T18" fmla="*/ 15 w 132"/>
                <a:gd name="T19" fmla="*/ 149 h 162"/>
                <a:gd name="T20" fmla="*/ 52 w 132"/>
                <a:gd name="T21" fmla="*/ 149 h 162"/>
                <a:gd name="T22" fmla="*/ 90 w 132"/>
                <a:gd name="T23" fmla="*/ 142 h 162"/>
                <a:gd name="T24" fmla="*/ 117 w 132"/>
                <a:gd name="T25" fmla="*/ 81 h 162"/>
                <a:gd name="T26" fmla="*/ 89 w 132"/>
                <a:gd name="T27" fmla="*/ 19 h 162"/>
                <a:gd name="T28" fmla="*/ 52 w 132"/>
                <a:gd name="T29" fmla="*/ 14 h 162"/>
                <a:gd name="T30" fmla="*/ 15 w 132"/>
                <a:gd name="T31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2">
                  <a:moveTo>
                    <a:pt x="55" y="16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77" y="0"/>
                    <a:pt x="94" y="4"/>
                    <a:pt x="105" y="13"/>
                  </a:cubicBezTo>
                  <a:cubicBezTo>
                    <a:pt x="122" y="25"/>
                    <a:pt x="131" y="48"/>
                    <a:pt x="132" y="81"/>
                  </a:cubicBezTo>
                  <a:cubicBezTo>
                    <a:pt x="132" y="108"/>
                    <a:pt x="125" y="128"/>
                    <a:pt x="112" y="142"/>
                  </a:cubicBezTo>
                  <a:cubicBezTo>
                    <a:pt x="100" y="155"/>
                    <a:pt x="81" y="162"/>
                    <a:pt x="55" y="162"/>
                  </a:cubicBezTo>
                  <a:close/>
                  <a:moveTo>
                    <a:pt x="15" y="14"/>
                  </a:moveTo>
                  <a:cubicBezTo>
                    <a:pt x="15" y="149"/>
                    <a:pt x="15" y="149"/>
                    <a:pt x="15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68" y="149"/>
                    <a:pt x="80" y="146"/>
                    <a:pt x="90" y="142"/>
                  </a:cubicBezTo>
                  <a:cubicBezTo>
                    <a:pt x="108" y="132"/>
                    <a:pt x="117" y="112"/>
                    <a:pt x="117" y="81"/>
                  </a:cubicBezTo>
                  <a:cubicBezTo>
                    <a:pt x="117" y="50"/>
                    <a:pt x="107" y="29"/>
                    <a:pt x="89" y="19"/>
                  </a:cubicBezTo>
                  <a:cubicBezTo>
                    <a:pt x="81" y="16"/>
                    <a:pt x="69" y="14"/>
                    <a:pt x="52" y="14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7"/>
            <p:cNvSpPr>
              <a:spLocks/>
            </p:cNvSpPr>
            <p:nvPr/>
          </p:nvSpPr>
          <p:spPr bwMode="auto">
            <a:xfrm>
              <a:off x="11763375" y="-1443038"/>
              <a:ext cx="411163" cy="603250"/>
            </a:xfrm>
            <a:custGeom>
              <a:avLst/>
              <a:gdLst>
                <a:gd name="T0" fmla="*/ 259 w 259"/>
                <a:gd name="T1" fmla="*/ 380 h 380"/>
                <a:gd name="T2" fmla="*/ 0 w 259"/>
                <a:gd name="T3" fmla="*/ 380 h 380"/>
                <a:gd name="T4" fmla="*/ 0 w 259"/>
                <a:gd name="T5" fmla="*/ 0 h 380"/>
                <a:gd name="T6" fmla="*/ 252 w 259"/>
                <a:gd name="T7" fmla="*/ 0 h 380"/>
                <a:gd name="T8" fmla="*/ 252 w 259"/>
                <a:gd name="T9" fmla="*/ 30 h 380"/>
                <a:gd name="T10" fmla="*/ 35 w 259"/>
                <a:gd name="T11" fmla="*/ 30 h 380"/>
                <a:gd name="T12" fmla="*/ 35 w 259"/>
                <a:gd name="T13" fmla="*/ 167 h 380"/>
                <a:gd name="T14" fmla="*/ 231 w 259"/>
                <a:gd name="T15" fmla="*/ 167 h 380"/>
                <a:gd name="T16" fmla="*/ 231 w 259"/>
                <a:gd name="T17" fmla="*/ 198 h 380"/>
                <a:gd name="T18" fmla="*/ 35 w 259"/>
                <a:gd name="T19" fmla="*/ 198 h 380"/>
                <a:gd name="T20" fmla="*/ 35 w 259"/>
                <a:gd name="T21" fmla="*/ 349 h 380"/>
                <a:gd name="T22" fmla="*/ 259 w 259"/>
                <a:gd name="T23" fmla="*/ 349 h 380"/>
                <a:gd name="T24" fmla="*/ 259 w 259"/>
                <a:gd name="T2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80">
                  <a:moveTo>
                    <a:pt x="259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30"/>
                  </a:lnTo>
                  <a:lnTo>
                    <a:pt x="35" y="30"/>
                  </a:lnTo>
                  <a:lnTo>
                    <a:pt x="35" y="167"/>
                  </a:lnTo>
                  <a:lnTo>
                    <a:pt x="231" y="167"/>
                  </a:lnTo>
                  <a:lnTo>
                    <a:pt x="231" y="198"/>
                  </a:lnTo>
                  <a:lnTo>
                    <a:pt x="35" y="198"/>
                  </a:lnTo>
                  <a:lnTo>
                    <a:pt x="35" y="349"/>
                  </a:lnTo>
                  <a:lnTo>
                    <a:pt x="259" y="349"/>
                  </a:lnTo>
                  <a:lnTo>
                    <a:pt x="259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8"/>
            <p:cNvSpPr>
              <a:spLocks/>
            </p:cNvSpPr>
            <p:nvPr/>
          </p:nvSpPr>
          <p:spPr bwMode="auto">
            <a:xfrm>
              <a:off x="12272963" y="-1443038"/>
              <a:ext cx="566738" cy="603250"/>
            </a:xfrm>
            <a:custGeom>
              <a:avLst/>
              <a:gdLst>
                <a:gd name="T0" fmla="*/ 35 w 357"/>
                <a:gd name="T1" fmla="*/ 380 h 380"/>
                <a:gd name="T2" fmla="*/ 0 w 357"/>
                <a:gd name="T3" fmla="*/ 380 h 380"/>
                <a:gd name="T4" fmla="*/ 0 w 357"/>
                <a:gd name="T5" fmla="*/ 0 h 380"/>
                <a:gd name="T6" fmla="*/ 57 w 357"/>
                <a:gd name="T7" fmla="*/ 0 h 380"/>
                <a:gd name="T8" fmla="*/ 179 w 357"/>
                <a:gd name="T9" fmla="*/ 335 h 380"/>
                <a:gd name="T10" fmla="*/ 182 w 357"/>
                <a:gd name="T11" fmla="*/ 335 h 380"/>
                <a:gd name="T12" fmla="*/ 305 w 357"/>
                <a:gd name="T13" fmla="*/ 0 h 380"/>
                <a:gd name="T14" fmla="*/ 357 w 357"/>
                <a:gd name="T15" fmla="*/ 0 h 380"/>
                <a:gd name="T16" fmla="*/ 357 w 357"/>
                <a:gd name="T17" fmla="*/ 380 h 380"/>
                <a:gd name="T18" fmla="*/ 321 w 357"/>
                <a:gd name="T19" fmla="*/ 380 h 380"/>
                <a:gd name="T20" fmla="*/ 321 w 357"/>
                <a:gd name="T21" fmla="*/ 40 h 380"/>
                <a:gd name="T22" fmla="*/ 321 w 357"/>
                <a:gd name="T23" fmla="*/ 40 h 380"/>
                <a:gd name="T24" fmla="*/ 196 w 357"/>
                <a:gd name="T25" fmla="*/ 380 h 380"/>
                <a:gd name="T26" fmla="*/ 163 w 357"/>
                <a:gd name="T27" fmla="*/ 380 h 380"/>
                <a:gd name="T28" fmla="*/ 38 w 357"/>
                <a:gd name="T29" fmla="*/ 40 h 380"/>
                <a:gd name="T30" fmla="*/ 35 w 357"/>
                <a:gd name="T31" fmla="*/ 40 h 380"/>
                <a:gd name="T32" fmla="*/ 35 w 357"/>
                <a:gd name="T33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7" h="380">
                  <a:moveTo>
                    <a:pt x="35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57" y="0"/>
                  </a:lnTo>
                  <a:lnTo>
                    <a:pt x="179" y="335"/>
                  </a:lnTo>
                  <a:lnTo>
                    <a:pt x="182" y="335"/>
                  </a:lnTo>
                  <a:lnTo>
                    <a:pt x="305" y="0"/>
                  </a:lnTo>
                  <a:lnTo>
                    <a:pt x="357" y="0"/>
                  </a:lnTo>
                  <a:lnTo>
                    <a:pt x="357" y="380"/>
                  </a:lnTo>
                  <a:lnTo>
                    <a:pt x="321" y="38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196" y="380"/>
                  </a:lnTo>
                  <a:lnTo>
                    <a:pt x="163" y="380"/>
                  </a:lnTo>
                  <a:lnTo>
                    <a:pt x="38" y="40"/>
                  </a:lnTo>
                  <a:lnTo>
                    <a:pt x="35" y="40"/>
                  </a:lnTo>
                  <a:lnTo>
                    <a:pt x="35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9"/>
            <p:cNvSpPr>
              <a:spLocks/>
            </p:cNvSpPr>
            <p:nvPr/>
          </p:nvSpPr>
          <p:spPr bwMode="auto">
            <a:xfrm>
              <a:off x="12914313" y="-1443038"/>
              <a:ext cx="495300" cy="603250"/>
            </a:xfrm>
            <a:custGeom>
              <a:avLst/>
              <a:gdLst>
                <a:gd name="T0" fmla="*/ 42 w 312"/>
                <a:gd name="T1" fmla="*/ 0 h 380"/>
                <a:gd name="T2" fmla="*/ 153 w 312"/>
                <a:gd name="T3" fmla="*/ 184 h 380"/>
                <a:gd name="T4" fmla="*/ 269 w 312"/>
                <a:gd name="T5" fmla="*/ 0 h 380"/>
                <a:gd name="T6" fmla="*/ 312 w 312"/>
                <a:gd name="T7" fmla="*/ 0 h 380"/>
                <a:gd name="T8" fmla="*/ 172 w 312"/>
                <a:gd name="T9" fmla="*/ 215 h 380"/>
                <a:gd name="T10" fmla="*/ 172 w 312"/>
                <a:gd name="T11" fmla="*/ 380 h 380"/>
                <a:gd name="T12" fmla="*/ 137 w 312"/>
                <a:gd name="T13" fmla="*/ 380 h 380"/>
                <a:gd name="T14" fmla="*/ 137 w 312"/>
                <a:gd name="T15" fmla="*/ 217 h 380"/>
                <a:gd name="T16" fmla="*/ 0 w 312"/>
                <a:gd name="T17" fmla="*/ 0 h 380"/>
                <a:gd name="T18" fmla="*/ 42 w 312"/>
                <a:gd name="T1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380">
                  <a:moveTo>
                    <a:pt x="42" y="0"/>
                  </a:moveTo>
                  <a:lnTo>
                    <a:pt x="153" y="184"/>
                  </a:lnTo>
                  <a:lnTo>
                    <a:pt x="269" y="0"/>
                  </a:lnTo>
                  <a:lnTo>
                    <a:pt x="312" y="0"/>
                  </a:lnTo>
                  <a:lnTo>
                    <a:pt x="172" y="215"/>
                  </a:lnTo>
                  <a:lnTo>
                    <a:pt x="172" y="380"/>
                  </a:lnTo>
                  <a:lnTo>
                    <a:pt x="137" y="380"/>
                  </a:lnTo>
                  <a:lnTo>
                    <a:pt x="137" y="217"/>
                  </a:ln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TextBox 39"/>
          <p:cNvSpPr txBox="1"/>
          <p:nvPr userDrawn="1"/>
        </p:nvSpPr>
        <p:spPr>
          <a:xfrm>
            <a:off x="7191339" y="4868852"/>
            <a:ext cx="18706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" i="1" dirty="0">
                <a:solidFill>
                  <a:schemeClr val="tx1">
                    <a:alpha val="58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800" i="1" dirty="0" smtClean="0">
                <a:solidFill>
                  <a:schemeClr val="tx1">
                    <a:alpha val="58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sz="800" i="1" dirty="0">
              <a:solidFill>
                <a:schemeClr val="tx1">
                  <a:alpha val="58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06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690889" y="1707654"/>
            <a:ext cx="4427537" cy="3024336"/>
          </a:xfrm>
          <a:custGeom>
            <a:avLst/>
            <a:gdLst>
              <a:gd name="T0" fmla="*/ 0 w 1768"/>
              <a:gd name="T1" fmla="*/ 1568 h 1568"/>
              <a:gd name="T2" fmla="*/ 1768 w 1768"/>
              <a:gd name="T3" fmla="*/ 1568 h 1568"/>
              <a:gd name="T4" fmla="*/ 1768 w 1768"/>
              <a:gd name="T5" fmla="*/ 0 h 1568"/>
              <a:gd name="T6" fmla="*/ 0 w 1768"/>
              <a:gd name="T7" fmla="*/ 1568 h 1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8" h="1568">
                <a:moveTo>
                  <a:pt x="0" y="1568"/>
                </a:moveTo>
                <a:lnTo>
                  <a:pt x="1768" y="1568"/>
                </a:lnTo>
                <a:lnTo>
                  <a:pt x="1768" y="0"/>
                </a:lnTo>
                <a:lnTo>
                  <a:pt x="0" y="1568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1"/>
          <p:cNvSpPr>
            <a:spLocks/>
          </p:cNvSpPr>
          <p:nvPr/>
        </p:nvSpPr>
        <p:spPr bwMode="auto">
          <a:xfrm rot="415173">
            <a:off x="6211081" y="2672765"/>
            <a:ext cx="2006095" cy="1778698"/>
          </a:xfrm>
          <a:custGeom>
            <a:avLst/>
            <a:gdLst>
              <a:gd name="T0" fmla="*/ 815 w 986"/>
              <a:gd name="T1" fmla="*/ 114 h 874"/>
              <a:gd name="T2" fmla="*/ 980 w 986"/>
              <a:gd name="T3" fmla="*/ 431 h 874"/>
              <a:gd name="T4" fmla="*/ 842 w 986"/>
              <a:gd name="T5" fmla="*/ 746 h 874"/>
              <a:gd name="T6" fmla="*/ 487 w 986"/>
              <a:gd name="T7" fmla="*/ 868 h 874"/>
              <a:gd name="T8" fmla="*/ 130 w 986"/>
              <a:gd name="T9" fmla="*/ 722 h 874"/>
              <a:gd name="T10" fmla="*/ 0 w 986"/>
              <a:gd name="T11" fmla="*/ 608 h 874"/>
              <a:gd name="T12" fmla="*/ 686 w 986"/>
              <a:gd name="T13" fmla="*/ 0 h 874"/>
              <a:gd name="T14" fmla="*/ 815 w 986"/>
              <a:gd name="T15" fmla="*/ 114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6" h="874">
                <a:moveTo>
                  <a:pt x="815" y="114"/>
                </a:moveTo>
                <a:cubicBezTo>
                  <a:pt x="915" y="203"/>
                  <a:pt x="974" y="316"/>
                  <a:pt x="980" y="431"/>
                </a:cubicBezTo>
                <a:cubicBezTo>
                  <a:pt x="986" y="550"/>
                  <a:pt x="937" y="662"/>
                  <a:pt x="842" y="746"/>
                </a:cubicBezTo>
                <a:cubicBezTo>
                  <a:pt x="747" y="831"/>
                  <a:pt x="621" y="874"/>
                  <a:pt x="487" y="868"/>
                </a:cubicBezTo>
                <a:cubicBezTo>
                  <a:pt x="357" y="863"/>
                  <a:pt x="230" y="811"/>
                  <a:pt x="130" y="722"/>
                </a:cubicBezTo>
                <a:cubicBezTo>
                  <a:pt x="128" y="721"/>
                  <a:pt x="0" y="608"/>
                  <a:pt x="0" y="608"/>
                </a:cubicBezTo>
                <a:cubicBezTo>
                  <a:pt x="686" y="0"/>
                  <a:pt x="686" y="0"/>
                  <a:pt x="686" y="0"/>
                </a:cubicBezTo>
                <a:cubicBezTo>
                  <a:pt x="686" y="0"/>
                  <a:pt x="814" y="113"/>
                  <a:pt x="815" y="11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softEdge rad="190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 rot="11262120">
            <a:off x="6923472" y="1098640"/>
            <a:ext cx="2006095" cy="1778698"/>
          </a:xfrm>
          <a:custGeom>
            <a:avLst/>
            <a:gdLst>
              <a:gd name="T0" fmla="*/ 815 w 986"/>
              <a:gd name="T1" fmla="*/ 114 h 874"/>
              <a:gd name="T2" fmla="*/ 980 w 986"/>
              <a:gd name="T3" fmla="*/ 431 h 874"/>
              <a:gd name="T4" fmla="*/ 842 w 986"/>
              <a:gd name="T5" fmla="*/ 746 h 874"/>
              <a:gd name="T6" fmla="*/ 487 w 986"/>
              <a:gd name="T7" fmla="*/ 868 h 874"/>
              <a:gd name="T8" fmla="*/ 130 w 986"/>
              <a:gd name="T9" fmla="*/ 722 h 874"/>
              <a:gd name="T10" fmla="*/ 0 w 986"/>
              <a:gd name="T11" fmla="*/ 608 h 874"/>
              <a:gd name="T12" fmla="*/ 686 w 986"/>
              <a:gd name="T13" fmla="*/ 0 h 874"/>
              <a:gd name="T14" fmla="*/ 815 w 986"/>
              <a:gd name="T15" fmla="*/ 114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6" h="874">
                <a:moveTo>
                  <a:pt x="815" y="114"/>
                </a:moveTo>
                <a:cubicBezTo>
                  <a:pt x="915" y="203"/>
                  <a:pt x="974" y="316"/>
                  <a:pt x="980" y="431"/>
                </a:cubicBezTo>
                <a:cubicBezTo>
                  <a:pt x="986" y="550"/>
                  <a:pt x="937" y="662"/>
                  <a:pt x="842" y="746"/>
                </a:cubicBezTo>
                <a:cubicBezTo>
                  <a:pt x="747" y="831"/>
                  <a:pt x="621" y="874"/>
                  <a:pt x="487" y="868"/>
                </a:cubicBezTo>
                <a:cubicBezTo>
                  <a:pt x="357" y="863"/>
                  <a:pt x="230" y="811"/>
                  <a:pt x="130" y="722"/>
                </a:cubicBezTo>
                <a:cubicBezTo>
                  <a:pt x="128" y="721"/>
                  <a:pt x="0" y="608"/>
                  <a:pt x="0" y="608"/>
                </a:cubicBezTo>
                <a:cubicBezTo>
                  <a:pt x="686" y="0"/>
                  <a:pt x="686" y="0"/>
                  <a:pt x="686" y="0"/>
                </a:cubicBezTo>
                <a:cubicBezTo>
                  <a:pt x="686" y="0"/>
                  <a:pt x="814" y="113"/>
                  <a:pt x="815" y="1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190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 rot="11262120">
            <a:off x="4219912" y="2880745"/>
            <a:ext cx="2006095" cy="1778698"/>
          </a:xfrm>
          <a:custGeom>
            <a:avLst/>
            <a:gdLst>
              <a:gd name="T0" fmla="*/ 815 w 986"/>
              <a:gd name="T1" fmla="*/ 114 h 874"/>
              <a:gd name="T2" fmla="*/ 980 w 986"/>
              <a:gd name="T3" fmla="*/ 431 h 874"/>
              <a:gd name="T4" fmla="*/ 842 w 986"/>
              <a:gd name="T5" fmla="*/ 746 h 874"/>
              <a:gd name="T6" fmla="*/ 487 w 986"/>
              <a:gd name="T7" fmla="*/ 868 h 874"/>
              <a:gd name="T8" fmla="*/ 130 w 986"/>
              <a:gd name="T9" fmla="*/ 722 h 874"/>
              <a:gd name="T10" fmla="*/ 0 w 986"/>
              <a:gd name="T11" fmla="*/ 608 h 874"/>
              <a:gd name="T12" fmla="*/ 686 w 986"/>
              <a:gd name="T13" fmla="*/ 0 h 874"/>
              <a:gd name="T14" fmla="*/ 815 w 986"/>
              <a:gd name="T15" fmla="*/ 114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6" h="874">
                <a:moveTo>
                  <a:pt x="815" y="114"/>
                </a:moveTo>
                <a:cubicBezTo>
                  <a:pt x="915" y="203"/>
                  <a:pt x="974" y="316"/>
                  <a:pt x="980" y="431"/>
                </a:cubicBezTo>
                <a:cubicBezTo>
                  <a:pt x="986" y="550"/>
                  <a:pt x="937" y="662"/>
                  <a:pt x="842" y="746"/>
                </a:cubicBezTo>
                <a:cubicBezTo>
                  <a:pt x="747" y="831"/>
                  <a:pt x="621" y="874"/>
                  <a:pt x="487" y="868"/>
                </a:cubicBezTo>
                <a:cubicBezTo>
                  <a:pt x="357" y="863"/>
                  <a:pt x="230" y="811"/>
                  <a:pt x="130" y="722"/>
                </a:cubicBezTo>
                <a:cubicBezTo>
                  <a:pt x="128" y="721"/>
                  <a:pt x="0" y="608"/>
                  <a:pt x="0" y="608"/>
                </a:cubicBezTo>
                <a:cubicBezTo>
                  <a:pt x="686" y="0"/>
                  <a:pt x="686" y="0"/>
                  <a:pt x="686" y="0"/>
                </a:cubicBezTo>
                <a:cubicBezTo>
                  <a:pt x="686" y="0"/>
                  <a:pt x="814" y="113"/>
                  <a:pt x="815" y="1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softEdge rad="190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"/>
          <p:cNvSpPr>
            <a:spLocks/>
          </p:cNvSpPr>
          <p:nvPr/>
        </p:nvSpPr>
        <p:spPr bwMode="auto">
          <a:xfrm rot="462120">
            <a:off x="6321932" y="2651402"/>
            <a:ext cx="1730565" cy="1534400"/>
          </a:xfrm>
          <a:custGeom>
            <a:avLst/>
            <a:gdLst>
              <a:gd name="T0" fmla="*/ 815 w 986"/>
              <a:gd name="T1" fmla="*/ 114 h 874"/>
              <a:gd name="T2" fmla="*/ 980 w 986"/>
              <a:gd name="T3" fmla="*/ 431 h 874"/>
              <a:gd name="T4" fmla="*/ 842 w 986"/>
              <a:gd name="T5" fmla="*/ 746 h 874"/>
              <a:gd name="T6" fmla="*/ 487 w 986"/>
              <a:gd name="T7" fmla="*/ 868 h 874"/>
              <a:gd name="T8" fmla="*/ 130 w 986"/>
              <a:gd name="T9" fmla="*/ 722 h 874"/>
              <a:gd name="T10" fmla="*/ 0 w 986"/>
              <a:gd name="T11" fmla="*/ 608 h 874"/>
              <a:gd name="T12" fmla="*/ 686 w 986"/>
              <a:gd name="T13" fmla="*/ 0 h 874"/>
              <a:gd name="T14" fmla="*/ 815 w 986"/>
              <a:gd name="T15" fmla="*/ 114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6" h="874">
                <a:moveTo>
                  <a:pt x="815" y="114"/>
                </a:moveTo>
                <a:cubicBezTo>
                  <a:pt x="915" y="203"/>
                  <a:pt x="974" y="316"/>
                  <a:pt x="980" y="431"/>
                </a:cubicBezTo>
                <a:cubicBezTo>
                  <a:pt x="986" y="550"/>
                  <a:pt x="937" y="662"/>
                  <a:pt x="842" y="746"/>
                </a:cubicBezTo>
                <a:cubicBezTo>
                  <a:pt x="747" y="831"/>
                  <a:pt x="621" y="874"/>
                  <a:pt x="487" y="868"/>
                </a:cubicBezTo>
                <a:cubicBezTo>
                  <a:pt x="357" y="863"/>
                  <a:pt x="230" y="811"/>
                  <a:pt x="130" y="722"/>
                </a:cubicBezTo>
                <a:cubicBezTo>
                  <a:pt x="128" y="721"/>
                  <a:pt x="0" y="608"/>
                  <a:pt x="0" y="608"/>
                </a:cubicBezTo>
                <a:cubicBezTo>
                  <a:pt x="686" y="0"/>
                  <a:pt x="686" y="0"/>
                  <a:pt x="686" y="0"/>
                </a:cubicBezTo>
                <a:cubicBezTo>
                  <a:pt x="686" y="0"/>
                  <a:pt x="814" y="113"/>
                  <a:pt x="815" y="1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6"/>
          <p:cNvSpPr>
            <a:spLocks/>
          </p:cNvSpPr>
          <p:nvPr/>
        </p:nvSpPr>
        <p:spPr bwMode="auto">
          <a:xfrm rot="458092">
            <a:off x="6474805" y="2744663"/>
            <a:ext cx="1478648" cy="1311762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rgbClr val="15A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 rot="11262120">
            <a:off x="7214129" y="1220788"/>
            <a:ext cx="1730565" cy="1534400"/>
          </a:xfrm>
          <a:custGeom>
            <a:avLst/>
            <a:gdLst>
              <a:gd name="T0" fmla="*/ 815 w 986"/>
              <a:gd name="T1" fmla="*/ 114 h 874"/>
              <a:gd name="T2" fmla="*/ 980 w 986"/>
              <a:gd name="T3" fmla="*/ 431 h 874"/>
              <a:gd name="T4" fmla="*/ 842 w 986"/>
              <a:gd name="T5" fmla="*/ 746 h 874"/>
              <a:gd name="T6" fmla="*/ 487 w 986"/>
              <a:gd name="T7" fmla="*/ 868 h 874"/>
              <a:gd name="T8" fmla="*/ 130 w 986"/>
              <a:gd name="T9" fmla="*/ 722 h 874"/>
              <a:gd name="T10" fmla="*/ 0 w 986"/>
              <a:gd name="T11" fmla="*/ 608 h 874"/>
              <a:gd name="T12" fmla="*/ 686 w 986"/>
              <a:gd name="T13" fmla="*/ 0 h 874"/>
              <a:gd name="T14" fmla="*/ 815 w 986"/>
              <a:gd name="T15" fmla="*/ 114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6" h="874">
                <a:moveTo>
                  <a:pt x="815" y="114"/>
                </a:moveTo>
                <a:cubicBezTo>
                  <a:pt x="915" y="203"/>
                  <a:pt x="974" y="316"/>
                  <a:pt x="980" y="431"/>
                </a:cubicBezTo>
                <a:cubicBezTo>
                  <a:pt x="986" y="550"/>
                  <a:pt x="937" y="662"/>
                  <a:pt x="842" y="746"/>
                </a:cubicBezTo>
                <a:cubicBezTo>
                  <a:pt x="747" y="831"/>
                  <a:pt x="621" y="874"/>
                  <a:pt x="487" y="868"/>
                </a:cubicBezTo>
                <a:cubicBezTo>
                  <a:pt x="357" y="863"/>
                  <a:pt x="230" y="811"/>
                  <a:pt x="130" y="722"/>
                </a:cubicBezTo>
                <a:cubicBezTo>
                  <a:pt x="128" y="721"/>
                  <a:pt x="0" y="608"/>
                  <a:pt x="0" y="608"/>
                </a:cubicBezTo>
                <a:cubicBezTo>
                  <a:pt x="686" y="0"/>
                  <a:pt x="686" y="0"/>
                  <a:pt x="686" y="0"/>
                </a:cubicBezTo>
                <a:cubicBezTo>
                  <a:pt x="686" y="0"/>
                  <a:pt x="814" y="113"/>
                  <a:pt x="815" y="1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6"/>
          <p:cNvSpPr>
            <a:spLocks/>
          </p:cNvSpPr>
          <p:nvPr/>
        </p:nvSpPr>
        <p:spPr bwMode="auto">
          <a:xfrm rot="11258092">
            <a:off x="7313173" y="1350165"/>
            <a:ext cx="1478648" cy="1311762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rgbClr val="FF962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"/>
          <p:cNvSpPr>
            <a:spLocks/>
          </p:cNvSpPr>
          <p:nvPr/>
        </p:nvSpPr>
        <p:spPr bwMode="auto">
          <a:xfrm rot="11262120">
            <a:off x="4515530" y="3051004"/>
            <a:ext cx="1730565" cy="1534400"/>
          </a:xfrm>
          <a:custGeom>
            <a:avLst/>
            <a:gdLst>
              <a:gd name="T0" fmla="*/ 815 w 986"/>
              <a:gd name="T1" fmla="*/ 114 h 874"/>
              <a:gd name="T2" fmla="*/ 980 w 986"/>
              <a:gd name="T3" fmla="*/ 431 h 874"/>
              <a:gd name="T4" fmla="*/ 842 w 986"/>
              <a:gd name="T5" fmla="*/ 746 h 874"/>
              <a:gd name="T6" fmla="*/ 487 w 986"/>
              <a:gd name="T7" fmla="*/ 868 h 874"/>
              <a:gd name="T8" fmla="*/ 130 w 986"/>
              <a:gd name="T9" fmla="*/ 722 h 874"/>
              <a:gd name="T10" fmla="*/ 0 w 986"/>
              <a:gd name="T11" fmla="*/ 608 h 874"/>
              <a:gd name="T12" fmla="*/ 686 w 986"/>
              <a:gd name="T13" fmla="*/ 0 h 874"/>
              <a:gd name="T14" fmla="*/ 815 w 986"/>
              <a:gd name="T15" fmla="*/ 114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6" h="874">
                <a:moveTo>
                  <a:pt x="815" y="114"/>
                </a:moveTo>
                <a:cubicBezTo>
                  <a:pt x="915" y="203"/>
                  <a:pt x="974" y="316"/>
                  <a:pt x="980" y="431"/>
                </a:cubicBezTo>
                <a:cubicBezTo>
                  <a:pt x="986" y="550"/>
                  <a:pt x="937" y="662"/>
                  <a:pt x="842" y="746"/>
                </a:cubicBezTo>
                <a:cubicBezTo>
                  <a:pt x="747" y="831"/>
                  <a:pt x="621" y="874"/>
                  <a:pt x="487" y="868"/>
                </a:cubicBezTo>
                <a:cubicBezTo>
                  <a:pt x="357" y="863"/>
                  <a:pt x="230" y="811"/>
                  <a:pt x="130" y="722"/>
                </a:cubicBezTo>
                <a:cubicBezTo>
                  <a:pt x="128" y="721"/>
                  <a:pt x="0" y="608"/>
                  <a:pt x="0" y="608"/>
                </a:cubicBezTo>
                <a:cubicBezTo>
                  <a:pt x="686" y="0"/>
                  <a:pt x="686" y="0"/>
                  <a:pt x="686" y="0"/>
                </a:cubicBezTo>
                <a:cubicBezTo>
                  <a:pt x="686" y="0"/>
                  <a:pt x="814" y="113"/>
                  <a:pt x="815" y="1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6"/>
          <p:cNvSpPr>
            <a:spLocks/>
          </p:cNvSpPr>
          <p:nvPr/>
        </p:nvSpPr>
        <p:spPr bwMode="auto">
          <a:xfrm rot="11258092">
            <a:off x="4614574" y="3180381"/>
            <a:ext cx="1478648" cy="1311762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rgbClr val="BCCF1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904657" y="3168283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altLang="zh-CN" sz="3200" i="1" dirty="0" smtClean="0">
                <a:solidFill>
                  <a:srgbClr val="15A2AC"/>
                </a:solidFill>
                <a:latin typeface="方正艺黑简体" panose="03000509000000000000" pitchFamily="65" charset="-122"/>
                <a:ea typeface="方正艺黑简体" panose="03000509000000000000" pitchFamily="65" charset="-122"/>
              </a:rPr>
              <a:t>02</a:t>
            </a:r>
            <a:endParaRPr lang="zh-CN" altLang="en-US" sz="3200" i="1" dirty="0">
              <a:solidFill>
                <a:srgbClr val="15A2AC"/>
              </a:solidFill>
              <a:latin typeface="方正艺黑简体" panose="03000509000000000000" pitchFamily="65" charset="-122"/>
              <a:ea typeface="方正艺黑简体" panose="03000509000000000000" pitchFamily="65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37995" y="1596827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altLang="zh-CN" sz="3200" i="1" dirty="0" smtClean="0">
                <a:solidFill>
                  <a:srgbClr val="FF962B"/>
                </a:solidFill>
                <a:latin typeface="方正艺黑简体" panose="03000509000000000000" pitchFamily="65" charset="-122"/>
                <a:ea typeface="方正艺黑简体" panose="03000509000000000000" pitchFamily="65" charset="-122"/>
              </a:rPr>
              <a:t>01</a:t>
            </a:r>
            <a:endParaRPr lang="zh-CN" altLang="en-US" sz="3200" i="1" dirty="0">
              <a:solidFill>
                <a:srgbClr val="FF962B"/>
              </a:solidFill>
              <a:latin typeface="方正艺黑简体" panose="03000509000000000000" pitchFamily="65" charset="-122"/>
              <a:ea typeface="方正艺黑简体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9599786">
            <a:off x="4379652" y="2957372"/>
            <a:ext cx="5040000" cy="43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4892843" y="3460670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altLang="zh-CN" sz="3200" i="1" dirty="0" smtClean="0">
                <a:solidFill>
                  <a:srgbClr val="BCCF11"/>
                </a:solidFill>
                <a:latin typeface="方正艺黑简体" panose="03000509000000000000" pitchFamily="65" charset="-122"/>
                <a:ea typeface="方正艺黑简体" panose="03000509000000000000" pitchFamily="65" charset="-122"/>
              </a:rPr>
              <a:t>03</a:t>
            </a:r>
            <a:endParaRPr lang="zh-CN" altLang="en-US" sz="3200" i="1" dirty="0">
              <a:solidFill>
                <a:srgbClr val="BCCF11"/>
              </a:solidFill>
              <a:latin typeface="方正艺黑简体" panose="03000509000000000000" pitchFamily="65" charset="-122"/>
              <a:ea typeface="方正艺黑简体" panose="03000509000000000000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45769" y="3294715"/>
            <a:ext cx="1447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1045769" y="3622253"/>
            <a:ext cx="20860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3961" y="2142587"/>
            <a:ext cx="1447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2773961" y="2470125"/>
            <a:ext cx="20860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86129" y="990459"/>
            <a:ext cx="1447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4286129" y="1317997"/>
            <a:ext cx="20860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27887" y="19548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3966547" y="990261"/>
            <a:ext cx="352425" cy="307975"/>
          </a:xfrm>
          <a:custGeom>
            <a:avLst/>
            <a:gdLst>
              <a:gd name="T0" fmla="*/ 0 w 222"/>
              <a:gd name="T1" fmla="*/ 194 h 194"/>
              <a:gd name="T2" fmla="*/ 222 w 222"/>
              <a:gd name="T3" fmla="*/ 194 h 194"/>
              <a:gd name="T4" fmla="*/ 140 w 222"/>
              <a:gd name="T5" fmla="*/ 62 h 194"/>
              <a:gd name="T6" fmla="*/ 142 w 222"/>
              <a:gd name="T7" fmla="*/ 62 h 194"/>
              <a:gd name="T8" fmla="*/ 142 w 222"/>
              <a:gd name="T9" fmla="*/ 26 h 194"/>
              <a:gd name="T10" fmla="*/ 154 w 222"/>
              <a:gd name="T11" fmla="*/ 26 h 194"/>
              <a:gd name="T12" fmla="*/ 154 w 222"/>
              <a:gd name="T13" fmla="*/ 0 h 194"/>
              <a:gd name="T14" fmla="*/ 69 w 222"/>
              <a:gd name="T15" fmla="*/ 0 h 194"/>
              <a:gd name="T16" fmla="*/ 69 w 222"/>
              <a:gd name="T17" fmla="*/ 26 h 194"/>
              <a:gd name="T18" fmla="*/ 80 w 222"/>
              <a:gd name="T19" fmla="*/ 26 h 194"/>
              <a:gd name="T20" fmla="*/ 80 w 222"/>
              <a:gd name="T21" fmla="*/ 62 h 194"/>
              <a:gd name="T22" fmla="*/ 0 w 222"/>
              <a:gd name="T23" fmla="*/ 194 h 194"/>
              <a:gd name="T24" fmla="*/ 102 w 222"/>
              <a:gd name="T25" fmla="*/ 64 h 194"/>
              <a:gd name="T26" fmla="*/ 116 w 222"/>
              <a:gd name="T27" fmla="*/ 64 h 194"/>
              <a:gd name="T28" fmla="*/ 140 w 222"/>
              <a:gd name="T29" fmla="*/ 106 h 194"/>
              <a:gd name="T30" fmla="*/ 78 w 222"/>
              <a:gd name="T31" fmla="*/ 106 h 194"/>
              <a:gd name="T32" fmla="*/ 102 w 222"/>
              <a:gd name="T33" fmla="*/ 6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194">
                <a:moveTo>
                  <a:pt x="0" y="194"/>
                </a:moveTo>
                <a:lnTo>
                  <a:pt x="222" y="194"/>
                </a:lnTo>
                <a:lnTo>
                  <a:pt x="140" y="62"/>
                </a:lnTo>
                <a:lnTo>
                  <a:pt x="142" y="62"/>
                </a:lnTo>
                <a:lnTo>
                  <a:pt x="142" y="26"/>
                </a:lnTo>
                <a:lnTo>
                  <a:pt x="154" y="26"/>
                </a:lnTo>
                <a:lnTo>
                  <a:pt x="154" y="0"/>
                </a:lnTo>
                <a:lnTo>
                  <a:pt x="69" y="0"/>
                </a:lnTo>
                <a:lnTo>
                  <a:pt x="69" y="26"/>
                </a:lnTo>
                <a:lnTo>
                  <a:pt x="80" y="26"/>
                </a:lnTo>
                <a:lnTo>
                  <a:pt x="80" y="62"/>
                </a:lnTo>
                <a:lnTo>
                  <a:pt x="0" y="194"/>
                </a:lnTo>
                <a:close/>
                <a:moveTo>
                  <a:pt x="102" y="64"/>
                </a:moveTo>
                <a:lnTo>
                  <a:pt x="116" y="64"/>
                </a:lnTo>
                <a:lnTo>
                  <a:pt x="140" y="106"/>
                </a:lnTo>
                <a:lnTo>
                  <a:pt x="78" y="106"/>
                </a:lnTo>
                <a:lnTo>
                  <a:pt x="102" y="64"/>
                </a:lnTo>
                <a:close/>
              </a:path>
            </a:pathLst>
          </a:custGeom>
          <a:solidFill>
            <a:srgbClr val="FF6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2410076" y="2081188"/>
            <a:ext cx="411163" cy="388937"/>
          </a:xfrm>
          <a:custGeom>
            <a:avLst/>
            <a:gdLst>
              <a:gd name="T0" fmla="*/ 210 w 259"/>
              <a:gd name="T1" fmla="*/ 245 h 245"/>
              <a:gd name="T2" fmla="*/ 129 w 259"/>
              <a:gd name="T3" fmla="*/ 203 h 245"/>
              <a:gd name="T4" fmla="*/ 49 w 259"/>
              <a:gd name="T5" fmla="*/ 245 h 245"/>
              <a:gd name="T6" fmla="*/ 66 w 259"/>
              <a:gd name="T7" fmla="*/ 158 h 245"/>
              <a:gd name="T8" fmla="*/ 0 w 259"/>
              <a:gd name="T9" fmla="*/ 94 h 245"/>
              <a:gd name="T10" fmla="*/ 89 w 259"/>
              <a:gd name="T11" fmla="*/ 80 h 245"/>
              <a:gd name="T12" fmla="*/ 129 w 259"/>
              <a:gd name="T13" fmla="*/ 0 h 245"/>
              <a:gd name="T14" fmla="*/ 170 w 259"/>
              <a:gd name="T15" fmla="*/ 80 h 245"/>
              <a:gd name="T16" fmla="*/ 259 w 259"/>
              <a:gd name="T17" fmla="*/ 94 h 245"/>
              <a:gd name="T18" fmla="*/ 193 w 259"/>
              <a:gd name="T19" fmla="*/ 158 h 245"/>
              <a:gd name="T20" fmla="*/ 210 w 259"/>
              <a:gd name="T2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9" h="245">
                <a:moveTo>
                  <a:pt x="210" y="245"/>
                </a:moveTo>
                <a:lnTo>
                  <a:pt x="129" y="203"/>
                </a:lnTo>
                <a:lnTo>
                  <a:pt x="49" y="245"/>
                </a:lnTo>
                <a:lnTo>
                  <a:pt x="66" y="158"/>
                </a:lnTo>
                <a:lnTo>
                  <a:pt x="0" y="94"/>
                </a:lnTo>
                <a:lnTo>
                  <a:pt x="89" y="80"/>
                </a:lnTo>
                <a:lnTo>
                  <a:pt x="129" y="0"/>
                </a:lnTo>
                <a:lnTo>
                  <a:pt x="170" y="80"/>
                </a:lnTo>
                <a:lnTo>
                  <a:pt x="259" y="94"/>
                </a:lnTo>
                <a:lnTo>
                  <a:pt x="193" y="158"/>
                </a:lnTo>
                <a:lnTo>
                  <a:pt x="210" y="245"/>
                </a:lnTo>
                <a:close/>
              </a:path>
            </a:pathLst>
          </a:custGeom>
          <a:solidFill>
            <a:srgbClr val="1B88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755576" y="3271310"/>
            <a:ext cx="371475" cy="371475"/>
          </a:xfrm>
          <a:custGeom>
            <a:avLst/>
            <a:gdLst>
              <a:gd name="T0" fmla="*/ 91 w 99"/>
              <a:gd name="T1" fmla="*/ 41 h 99"/>
              <a:gd name="T2" fmla="*/ 85 w 99"/>
              <a:gd name="T3" fmla="*/ 26 h 99"/>
              <a:gd name="T4" fmla="*/ 85 w 99"/>
              <a:gd name="T5" fmla="*/ 15 h 99"/>
              <a:gd name="T6" fmla="*/ 74 w 99"/>
              <a:gd name="T7" fmla="*/ 14 h 99"/>
              <a:gd name="T8" fmla="*/ 58 w 99"/>
              <a:gd name="T9" fmla="*/ 8 h 99"/>
              <a:gd name="T10" fmla="*/ 50 w 99"/>
              <a:gd name="T11" fmla="*/ 0 h 99"/>
              <a:gd name="T12" fmla="*/ 41 w 99"/>
              <a:gd name="T13" fmla="*/ 8 h 99"/>
              <a:gd name="T14" fmla="*/ 27 w 99"/>
              <a:gd name="T15" fmla="*/ 14 h 99"/>
              <a:gd name="T16" fmla="*/ 21 w 99"/>
              <a:gd name="T17" fmla="*/ 12 h 99"/>
              <a:gd name="T18" fmla="*/ 15 w 99"/>
              <a:gd name="T19" fmla="*/ 14 h 99"/>
              <a:gd name="T20" fmla="*/ 15 w 99"/>
              <a:gd name="T21" fmla="*/ 25 h 99"/>
              <a:gd name="T22" fmla="*/ 9 w 99"/>
              <a:gd name="T23" fmla="*/ 41 h 99"/>
              <a:gd name="T24" fmla="*/ 0 w 99"/>
              <a:gd name="T25" fmla="*/ 49 h 99"/>
              <a:gd name="T26" fmla="*/ 9 w 99"/>
              <a:gd name="T27" fmla="*/ 57 h 99"/>
              <a:gd name="T28" fmla="*/ 15 w 99"/>
              <a:gd name="T29" fmla="*/ 72 h 99"/>
              <a:gd name="T30" fmla="*/ 15 w 99"/>
              <a:gd name="T31" fmla="*/ 84 h 99"/>
              <a:gd name="T32" fmla="*/ 26 w 99"/>
              <a:gd name="T33" fmla="*/ 84 h 99"/>
              <a:gd name="T34" fmla="*/ 41 w 99"/>
              <a:gd name="T35" fmla="*/ 90 h 99"/>
              <a:gd name="T36" fmla="*/ 50 w 99"/>
              <a:gd name="T37" fmla="*/ 99 h 99"/>
              <a:gd name="T38" fmla="*/ 58 w 99"/>
              <a:gd name="T39" fmla="*/ 90 h 99"/>
              <a:gd name="T40" fmla="*/ 63 w 99"/>
              <a:gd name="T41" fmla="*/ 89 h 99"/>
              <a:gd name="T42" fmla="*/ 73 w 99"/>
              <a:gd name="T43" fmla="*/ 84 h 99"/>
              <a:gd name="T44" fmla="*/ 84 w 99"/>
              <a:gd name="T45" fmla="*/ 84 h 99"/>
              <a:gd name="T46" fmla="*/ 84 w 99"/>
              <a:gd name="T47" fmla="*/ 73 h 99"/>
              <a:gd name="T48" fmla="*/ 91 w 99"/>
              <a:gd name="T49" fmla="*/ 58 h 99"/>
              <a:gd name="T50" fmla="*/ 99 w 99"/>
              <a:gd name="T51" fmla="*/ 49 h 99"/>
              <a:gd name="T52" fmla="*/ 91 w 99"/>
              <a:gd name="T53" fmla="*/ 41 h 99"/>
              <a:gd name="T54" fmla="*/ 50 w 99"/>
              <a:gd name="T55" fmla="*/ 68 h 99"/>
              <a:gd name="T56" fmla="*/ 31 w 99"/>
              <a:gd name="T57" fmla="*/ 49 h 99"/>
              <a:gd name="T58" fmla="*/ 50 w 99"/>
              <a:gd name="T59" fmla="*/ 30 h 99"/>
              <a:gd name="T60" fmla="*/ 69 w 99"/>
              <a:gd name="T61" fmla="*/ 49 h 99"/>
              <a:gd name="T62" fmla="*/ 50 w 99"/>
              <a:gd name="T63" fmla="*/ 6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99">
                <a:moveTo>
                  <a:pt x="91" y="41"/>
                </a:moveTo>
                <a:cubicBezTo>
                  <a:pt x="90" y="36"/>
                  <a:pt x="88" y="30"/>
                  <a:pt x="85" y="26"/>
                </a:cubicBezTo>
                <a:cubicBezTo>
                  <a:pt x="88" y="23"/>
                  <a:pt x="88" y="18"/>
                  <a:pt x="85" y="15"/>
                </a:cubicBezTo>
                <a:cubicBezTo>
                  <a:pt x="82" y="11"/>
                  <a:pt x="77" y="11"/>
                  <a:pt x="74" y="14"/>
                </a:cubicBezTo>
                <a:cubicBezTo>
                  <a:pt x="69" y="11"/>
                  <a:pt x="64" y="9"/>
                  <a:pt x="58" y="8"/>
                </a:cubicBezTo>
                <a:cubicBezTo>
                  <a:pt x="58" y="3"/>
                  <a:pt x="54" y="0"/>
                  <a:pt x="50" y="0"/>
                </a:cubicBezTo>
                <a:cubicBezTo>
                  <a:pt x="45" y="0"/>
                  <a:pt x="41" y="3"/>
                  <a:pt x="41" y="8"/>
                </a:cubicBezTo>
                <a:cubicBezTo>
                  <a:pt x="36" y="9"/>
                  <a:pt x="31" y="11"/>
                  <a:pt x="27" y="14"/>
                </a:cubicBezTo>
                <a:cubicBezTo>
                  <a:pt x="25" y="12"/>
                  <a:pt x="23" y="12"/>
                  <a:pt x="21" y="12"/>
                </a:cubicBezTo>
                <a:cubicBezTo>
                  <a:pt x="19" y="12"/>
                  <a:pt x="17" y="12"/>
                  <a:pt x="15" y="14"/>
                </a:cubicBezTo>
                <a:cubicBezTo>
                  <a:pt x="12" y="17"/>
                  <a:pt x="12" y="22"/>
                  <a:pt x="15" y="25"/>
                </a:cubicBezTo>
                <a:cubicBezTo>
                  <a:pt x="12" y="30"/>
                  <a:pt x="10" y="35"/>
                  <a:pt x="9" y="41"/>
                </a:cubicBezTo>
                <a:cubicBezTo>
                  <a:pt x="4" y="41"/>
                  <a:pt x="0" y="44"/>
                  <a:pt x="0" y="49"/>
                </a:cubicBezTo>
                <a:cubicBezTo>
                  <a:pt x="0" y="54"/>
                  <a:pt x="4" y="57"/>
                  <a:pt x="9" y="57"/>
                </a:cubicBezTo>
                <a:cubicBezTo>
                  <a:pt x="10" y="63"/>
                  <a:pt x="12" y="68"/>
                  <a:pt x="15" y="72"/>
                </a:cubicBezTo>
                <a:cubicBezTo>
                  <a:pt x="11" y="75"/>
                  <a:pt x="11" y="80"/>
                  <a:pt x="15" y="84"/>
                </a:cubicBezTo>
                <a:cubicBezTo>
                  <a:pt x="18" y="87"/>
                  <a:pt x="23" y="87"/>
                  <a:pt x="26" y="84"/>
                </a:cubicBezTo>
                <a:cubicBezTo>
                  <a:pt x="30" y="87"/>
                  <a:pt x="36" y="89"/>
                  <a:pt x="41" y="90"/>
                </a:cubicBezTo>
                <a:cubicBezTo>
                  <a:pt x="41" y="95"/>
                  <a:pt x="45" y="99"/>
                  <a:pt x="50" y="99"/>
                </a:cubicBezTo>
                <a:cubicBezTo>
                  <a:pt x="54" y="99"/>
                  <a:pt x="58" y="95"/>
                  <a:pt x="58" y="90"/>
                </a:cubicBezTo>
                <a:cubicBezTo>
                  <a:pt x="60" y="90"/>
                  <a:pt x="62" y="89"/>
                  <a:pt x="63" y="89"/>
                </a:cubicBezTo>
                <a:cubicBezTo>
                  <a:pt x="67" y="88"/>
                  <a:pt x="70" y="86"/>
                  <a:pt x="73" y="84"/>
                </a:cubicBezTo>
                <a:cubicBezTo>
                  <a:pt x="76" y="87"/>
                  <a:pt x="81" y="87"/>
                  <a:pt x="84" y="84"/>
                </a:cubicBezTo>
                <a:cubicBezTo>
                  <a:pt x="87" y="81"/>
                  <a:pt x="87" y="76"/>
                  <a:pt x="84" y="73"/>
                </a:cubicBezTo>
                <a:cubicBezTo>
                  <a:pt x="87" y="68"/>
                  <a:pt x="90" y="63"/>
                  <a:pt x="91" y="58"/>
                </a:cubicBezTo>
                <a:cubicBezTo>
                  <a:pt x="95" y="58"/>
                  <a:pt x="99" y="54"/>
                  <a:pt x="99" y="49"/>
                </a:cubicBezTo>
                <a:cubicBezTo>
                  <a:pt x="99" y="45"/>
                  <a:pt x="95" y="41"/>
                  <a:pt x="91" y="41"/>
                </a:cubicBezTo>
                <a:close/>
                <a:moveTo>
                  <a:pt x="50" y="68"/>
                </a:moveTo>
                <a:cubicBezTo>
                  <a:pt x="39" y="68"/>
                  <a:pt x="31" y="60"/>
                  <a:pt x="31" y="49"/>
                </a:cubicBezTo>
                <a:cubicBezTo>
                  <a:pt x="31" y="39"/>
                  <a:pt x="39" y="30"/>
                  <a:pt x="50" y="30"/>
                </a:cubicBezTo>
                <a:cubicBezTo>
                  <a:pt x="60" y="30"/>
                  <a:pt x="69" y="39"/>
                  <a:pt x="69" y="49"/>
                </a:cubicBezTo>
                <a:cubicBezTo>
                  <a:pt x="69" y="60"/>
                  <a:pt x="60" y="68"/>
                  <a:pt x="50" y="68"/>
                </a:cubicBezTo>
                <a:close/>
              </a:path>
            </a:pathLst>
          </a:custGeom>
          <a:solidFill>
            <a:srgbClr val="95C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1147606" y="3602492"/>
            <a:ext cx="146805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2850921" y="2435977"/>
            <a:ext cx="146805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420515" y="1312424"/>
            <a:ext cx="1468051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0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</TotalTime>
  <Words>44</Words>
  <Application>Microsoft Office PowerPoint</Application>
  <PresentationFormat>全屏显示(16:9)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Calibri</vt:lpstr>
      <vt:lpstr>华文行楷</vt:lpstr>
      <vt:lpstr>方正艺黑简体</vt:lpstr>
      <vt:lpstr>微软雅黑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</dc:creator>
  <cp:lastModifiedBy>qtq</cp:lastModifiedBy>
  <cp:revision>127</cp:revision>
  <dcterms:created xsi:type="dcterms:W3CDTF">2013-10-28T08:18:49Z</dcterms:created>
  <dcterms:modified xsi:type="dcterms:W3CDTF">2013-12-02T13:47:00Z</dcterms:modified>
</cp:coreProperties>
</file>