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9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/>
              <a:pPr>
                <a:defRPr/>
              </a:pPr>
              <a:t>2013/12/9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7" name="Picture 2" descr="C:\Users\chenkui\Desktop\PPT图表研究院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8208400" y="242888"/>
            <a:ext cx="648072" cy="62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0" y="4765675"/>
            <a:ext cx="9163050" cy="377825"/>
          </a:xfrm>
          <a:prstGeom prst="rect">
            <a:avLst/>
          </a:prstGeom>
          <a:solidFill>
            <a:srgbClr val="17A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24"/>
          <p:cNvGrpSpPr>
            <a:grpSpLocks/>
          </p:cNvGrpSpPr>
          <p:nvPr userDrawn="1"/>
        </p:nvGrpSpPr>
        <p:grpSpPr bwMode="auto">
          <a:xfrm>
            <a:off x="0" y="242515"/>
            <a:ext cx="9163050" cy="563935"/>
            <a:chOff x="0" y="242094"/>
            <a:chExt cx="9163025" cy="564984"/>
          </a:xfrm>
        </p:grpSpPr>
        <p:grpSp>
          <p:nvGrpSpPr>
            <p:cNvPr id="17" name="组合 9"/>
            <p:cNvGrpSpPr>
              <a:grpSpLocks/>
            </p:cNvGrpSpPr>
            <p:nvPr/>
          </p:nvGrpSpPr>
          <p:grpSpPr bwMode="auto">
            <a:xfrm flipH="1">
              <a:off x="9060600" y="242094"/>
              <a:ext cx="102425" cy="564356"/>
              <a:chOff x="7668348" y="242094"/>
              <a:chExt cx="98744" cy="56435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668348" y="242468"/>
                <a:ext cx="62748" cy="564610"/>
              </a:xfrm>
              <a:prstGeom prst="rect">
                <a:avLst/>
              </a:prstGeom>
              <a:solidFill>
                <a:srgbClr val="17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7767827" y="242468"/>
                <a:ext cx="0" cy="564610"/>
              </a:xfrm>
              <a:prstGeom prst="line">
                <a:avLst/>
              </a:prstGeom>
              <a:ln w="28575">
                <a:solidFill>
                  <a:srgbClr val="17AD7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3"/>
            <p:cNvGrpSpPr>
              <a:grpSpLocks/>
            </p:cNvGrpSpPr>
            <p:nvPr/>
          </p:nvGrpSpPr>
          <p:grpSpPr bwMode="auto">
            <a:xfrm>
              <a:off x="0" y="242468"/>
              <a:ext cx="1058120" cy="564610"/>
              <a:chOff x="0" y="242468"/>
              <a:chExt cx="1058120" cy="56461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0" y="242468"/>
                <a:ext cx="1005507" cy="564610"/>
              </a:xfrm>
              <a:prstGeom prst="rect">
                <a:avLst/>
              </a:prstGeom>
              <a:solidFill>
                <a:srgbClr val="17AD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058120" y="242468"/>
                <a:ext cx="0" cy="564610"/>
              </a:xfrm>
              <a:prstGeom prst="line">
                <a:avLst/>
              </a:prstGeom>
              <a:ln w="28575">
                <a:solidFill>
                  <a:srgbClr val="17AD7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 userDrawn="1"/>
        </p:nvSpPr>
        <p:spPr>
          <a:xfrm>
            <a:off x="8820472" y="4765675"/>
            <a:ext cx="3600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>
            <a:off x="8742820" y="4765674"/>
            <a:ext cx="36000" cy="3778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8665168" y="4765673"/>
            <a:ext cx="36000" cy="37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8"/>
          <p:cNvSpPr txBox="1">
            <a:spLocks noChangeArrowheads="1"/>
          </p:cNvSpPr>
          <p:nvPr userDrawn="1"/>
        </p:nvSpPr>
        <p:spPr bwMode="auto">
          <a:xfrm>
            <a:off x="6530030" y="282576"/>
            <a:ext cx="16738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Arial" charset="0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Arial" charset="0"/>
              </a:rPr>
              <a:t>图表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Arial" charset="0"/>
              </a:rPr>
              <a:t>研究院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cs typeface="Arial" charset="0"/>
            </a:endParaRPr>
          </a:p>
          <a:p>
            <a:pPr eaLnBrk="1" hangingPunct="1"/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Arial" charset="0"/>
              </a:rPr>
              <a:t>PPT chart academy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cs typeface="Arial" charset="0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6629752" y="604968"/>
            <a:ext cx="146100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6"/>
          <p:cNvSpPr txBox="1">
            <a:spLocks noChangeArrowheads="1"/>
          </p:cNvSpPr>
          <p:nvPr userDrawn="1"/>
        </p:nvSpPr>
        <p:spPr bwMode="auto">
          <a:xfrm>
            <a:off x="3983537" y="4815701"/>
            <a:ext cx="11769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12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http://weilan.yanj.cn</a:t>
            </a:r>
            <a:endParaRPr lang="zh-CN" altLang="en-US" sz="1200" dirty="0">
              <a:solidFill>
                <a:schemeClr val="bg1"/>
              </a:solidFill>
              <a:latin typeface="Bebas" pitchFamily="2" charset="0"/>
              <a:cs typeface="Arial" charset="0"/>
            </a:endParaRPr>
          </a:p>
        </p:txBody>
      </p:sp>
      <p:grpSp>
        <p:nvGrpSpPr>
          <p:cNvPr id="28" name="Group 149"/>
          <p:cNvGrpSpPr>
            <a:grpSpLocks/>
          </p:cNvGrpSpPr>
          <p:nvPr userDrawn="1"/>
        </p:nvGrpSpPr>
        <p:grpSpPr bwMode="auto">
          <a:xfrm>
            <a:off x="34925" y="3065712"/>
            <a:ext cx="9144000" cy="1792287"/>
            <a:chOff x="247" y="4566"/>
            <a:chExt cx="3829" cy="1431"/>
          </a:xfrm>
        </p:grpSpPr>
        <p:grpSp>
          <p:nvGrpSpPr>
            <p:cNvPr id="29" name="Group 150"/>
            <p:cNvGrpSpPr>
              <a:grpSpLocks/>
            </p:cNvGrpSpPr>
            <p:nvPr/>
          </p:nvGrpSpPr>
          <p:grpSpPr bwMode="auto">
            <a:xfrm>
              <a:off x="2161" y="4566"/>
              <a:ext cx="1915" cy="1431"/>
              <a:chOff x="2854" y="1824"/>
              <a:chExt cx="2622" cy="1882"/>
            </a:xfrm>
          </p:grpSpPr>
          <p:sp>
            <p:nvSpPr>
              <p:cNvPr id="68" name="Line 15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43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Line 15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68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Line 15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487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Line 15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083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Line 155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704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Line 15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1322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Line 15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986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Line 15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65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Line 15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314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Line 16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Line 16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3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Line 162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06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" name="Line 163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91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Line 164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77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Line 165"/>
              <p:cNvSpPr>
                <a:spLocks noChangeShapeType="1"/>
              </p:cNvSpPr>
              <p:nvPr/>
            </p:nvSpPr>
            <p:spPr bwMode="auto">
              <a:xfrm>
                <a:off x="2877" y="1824"/>
                <a:ext cx="2599" cy="64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Line 166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514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Line 167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405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Line 168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98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Line 169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21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" name="Line 170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126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8" name="Line 171"/>
              <p:cNvSpPr>
                <a:spLocks noChangeShapeType="1"/>
              </p:cNvSpPr>
              <p:nvPr/>
            </p:nvSpPr>
            <p:spPr bwMode="auto">
              <a:xfrm>
                <a:off x="2854" y="1824"/>
                <a:ext cx="2622" cy="6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Group 172"/>
            <p:cNvGrpSpPr>
              <a:grpSpLocks/>
            </p:cNvGrpSpPr>
            <p:nvPr/>
          </p:nvGrpSpPr>
          <p:grpSpPr bwMode="auto">
            <a:xfrm>
              <a:off x="247" y="4566"/>
              <a:ext cx="1914" cy="1431"/>
              <a:chOff x="235" y="1824"/>
              <a:chExt cx="2619" cy="1882"/>
            </a:xfrm>
          </p:grpSpPr>
          <p:sp>
            <p:nvSpPr>
              <p:cNvPr id="47" name="Line 17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17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43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17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68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176"/>
              <p:cNvSpPr>
                <a:spLocks noChangeShapeType="1"/>
              </p:cNvSpPr>
              <p:nvPr/>
            </p:nvSpPr>
            <p:spPr bwMode="auto">
              <a:xfrm flipH="1">
                <a:off x="371" y="1824"/>
                <a:ext cx="2483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177"/>
              <p:cNvSpPr>
                <a:spLocks noChangeShapeType="1"/>
              </p:cNvSpPr>
              <p:nvPr/>
            </p:nvSpPr>
            <p:spPr bwMode="auto">
              <a:xfrm flipH="1">
                <a:off x="774" y="1824"/>
                <a:ext cx="208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178"/>
              <p:cNvSpPr>
                <a:spLocks noChangeShapeType="1"/>
              </p:cNvSpPr>
              <p:nvPr/>
            </p:nvSpPr>
            <p:spPr bwMode="auto">
              <a:xfrm flipH="1">
                <a:off x="1153" y="1824"/>
                <a:ext cx="170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179"/>
              <p:cNvSpPr>
                <a:spLocks noChangeShapeType="1"/>
              </p:cNvSpPr>
              <p:nvPr/>
            </p:nvSpPr>
            <p:spPr bwMode="auto">
              <a:xfrm flipH="1">
                <a:off x="1534" y="1824"/>
                <a:ext cx="1320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180"/>
              <p:cNvSpPr>
                <a:spLocks noChangeShapeType="1"/>
              </p:cNvSpPr>
              <p:nvPr/>
            </p:nvSpPr>
            <p:spPr bwMode="auto">
              <a:xfrm flipH="1">
                <a:off x="1872" y="1824"/>
                <a:ext cx="982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181"/>
              <p:cNvSpPr>
                <a:spLocks noChangeShapeType="1"/>
              </p:cNvSpPr>
              <p:nvPr/>
            </p:nvSpPr>
            <p:spPr bwMode="auto">
              <a:xfrm flipH="1">
                <a:off x="2206" y="1824"/>
                <a:ext cx="648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182"/>
              <p:cNvSpPr>
                <a:spLocks noChangeShapeType="1"/>
              </p:cNvSpPr>
              <p:nvPr/>
            </p:nvSpPr>
            <p:spPr bwMode="auto">
              <a:xfrm flipH="1">
                <a:off x="2543" y="1824"/>
                <a:ext cx="311" cy="188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8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3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184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067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185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919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186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77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187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597" cy="642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188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514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189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405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Line 190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98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5" name="Line 191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21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" name="Line 192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126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Line 193"/>
              <p:cNvSpPr>
                <a:spLocks noChangeShapeType="1"/>
              </p:cNvSpPr>
              <p:nvPr/>
            </p:nvSpPr>
            <p:spPr bwMode="auto">
              <a:xfrm flipH="1">
                <a:off x="235" y="1824"/>
                <a:ext cx="2619" cy="63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50000"/>
                    <a:alpha val="10000"/>
                  </a:schemeClr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Group 194"/>
            <p:cNvGrpSpPr>
              <a:grpSpLocks/>
            </p:cNvGrpSpPr>
            <p:nvPr/>
          </p:nvGrpSpPr>
          <p:grpSpPr bwMode="auto">
            <a:xfrm>
              <a:off x="247" y="4581"/>
              <a:ext cx="3829" cy="1220"/>
              <a:chOff x="235" y="1844"/>
              <a:chExt cx="5241" cy="1605"/>
            </a:xfrm>
          </p:grpSpPr>
          <p:grpSp>
            <p:nvGrpSpPr>
              <p:cNvPr id="32" name="Group 195"/>
              <p:cNvGrpSpPr>
                <a:grpSpLocks/>
              </p:cNvGrpSpPr>
              <p:nvPr/>
            </p:nvGrpSpPr>
            <p:grpSpPr bwMode="auto">
              <a:xfrm>
                <a:off x="235" y="2750"/>
                <a:ext cx="5241" cy="699"/>
                <a:chOff x="235" y="2750"/>
                <a:chExt cx="5241" cy="699"/>
              </a:xfrm>
            </p:grpSpPr>
            <p:sp>
              <p:nvSpPr>
                <p:cNvPr id="43" name="Line 196"/>
                <p:cNvSpPr>
                  <a:spLocks noChangeShapeType="1"/>
                </p:cNvSpPr>
                <p:nvPr/>
              </p:nvSpPr>
              <p:spPr bwMode="auto">
                <a:xfrm>
                  <a:off x="235" y="344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Line 197"/>
                <p:cNvSpPr>
                  <a:spLocks noChangeShapeType="1"/>
                </p:cNvSpPr>
                <p:nvPr/>
              </p:nvSpPr>
              <p:spPr bwMode="auto">
                <a:xfrm>
                  <a:off x="235" y="319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Line 198"/>
                <p:cNvSpPr>
                  <a:spLocks noChangeShapeType="1"/>
                </p:cNvSpPr>
                <p:nvPr/>
              </p:nvSpPr>
              <p:spPr bwMode="auto">
                <a:xfrm>
                  <a:off x="235" y="295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Line 199"/>
                <p:cNvSpPr>
                  <a:spLocks noChangeShapeType="1"/>
                </p:cNvSpPr>
                <p:nvPr/>
              </p:nvSpPr>
              <p:spPr bwMode="auto">
                <a:xfrm>
                  <a:off x="235" y="275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Group 200"/>
              <p:cNvGrpSpPr>
                <a:grpSpLocks/>
              </p:cNvGrpSpPr>
              <p:nvPr/>
            </p:nvGrpSpPr>
            <p:grpSpPr bwMode="auto">
              <a:xfrm>
                <a:off x="235" y="1844"/>
                <a:ext cx="5241" cy="728"/>
                <a:chOff x="235" y="1844"/>
                <a:chExt cx="5241" cy="728"/>
              </a:xfrm>
            </p:grpSpPr>
            <p:sp>
              <p:nvSpPr>
                <p:cNvPr id="34" name="Line 201"/>
                <p:cNvSpPr>
                  <a:spLocks noChangeShapeType="1"/>
                </p:cNvSpPr>
                <p:nvPr/>
              </p:nvSpPr>
              <p:spPr bwMode="auto">
                <a:xfrm>
                  <a:off x="235" y="2572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Line 202"/>
                <p:cNvSpPr>
                  <a:spLocks noChangeShapeType="1"/>
                </p:cNvSpPr>
                <p:nvPr/>
              </p:nvSpPr>
              <p:spPr bwMode="auto">
                <a:xfrm flipV="1">
                  <a:off x="235" y="2401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Line 203"/>
                <p:cNvSpPr>
                  <a:spLocks noChangeShapeType="1"/>
                </p:cNvSpPr>
                <p:nvPr/>
              </p:nvSpPr>
              <p:spPr bwMode="auto">
                <a:xfrm>
                  <a:off x="235" y="2245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Line 204"/>
                <p:cNvSpPr>
                  <a:spLocks noChangeShapeType="1"/>
                </p:cNvSpPr>
                <p:nvPr/>
              </p:nvSpPr>
              <p:spPr bwMode="auto">
                <a:xfrm>
                  <a:off x="235" y="2121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Line 205"/>
                <p:cNvSpPr>
                  <a:spLocks noChangeShapeType="1"/>
                </p:cNvSpPr>
                <p:nvPr/>
              </p:nvSpPr>
              <p:spPr bwMode="auto">
                <a:xfrm flipV="1">
                  <a:off x="235" y="2015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Line 206"/>
                <p:cNvSpPr>
                  <a:spLocks noChangeShapeType="1"/>
                </p:cNvSpPr>
                <p:nvPr/>
              </p:nvSpPr>
              <p:spPr bwMode="auto">
                <a:xfrm>
                  <a:off x="235" y="1946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Line 207"/>
                <p:cNvSpPr>
                  <a:spLocks noChangeShapeType="1"/>
                </p:cNvSpPr>
                <p:nvPr/>
              </p:nvSpPr>
              <p:spPr bwMode="auto">
                <a:xfrm flipV="1">
                  <a:off x="235" y="1908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Line 208"/>
                <p:cNvSpPr>
                  <a:spLocks noChangeShapeType="1"/>
                </p:cNvSpPr>
                <p:nvPr/>
              </p:nvSpPr>
              <p:spPr bwMode="auto">
                <a:xfrm>
                  <a:off x="258" y="1866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Line 209"/>
                <p:cNvSpPr>
                  <a:spLocks noChangeShapeType="1"/>
                </p:cNvSpPr>
                <p:nvPr/>
              </p:nvSpPr>
              <p:spPr bwMode="auto">
                <a:xfrm>
                  <a:off x="235" y="1844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chemeClr val="bg1">
                      <a:lumMod val="50000"/>
                      <a:alpha val="10000"/>
                    </a:schemeClr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18083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4294967295" orient="horz" pos="1620">
          <p15:clr>
            <a:srgbClr val="FBAE40"/>
          </p15:clr>
        </p15:guide>
        <p15:guide id="4294967295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bg1"/>
            </a:gs>
            <a:gs pos="100000">
              <a:schemeClr val="bg1">
                <a:lumMod val="95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03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2188970" y="1867322"/>
            <a:ext cx="5028456" cy="810000"/>
            <a:chOff x="1082725" y="1994910"/>
            <a:chExt cx="5305425" cy="854615"/>
          </a:xfrm>
        </p:grpSpPr>
        <p:sp>
          <p:nvSpPr>
            <p:cNvPr id="53" name="任意多边形 52"/>
            <p:cNvSpPr/>
            <p:nvPr/>
          </p:nvSpPr>
          <p:spPr>
            <a:xfrm flipV="1">
              <a:off x="1082725" y="2089982"/>
              <a:ext cx="5305425" cy="713953"/>
            </a:xfrm>
            <a:custGeom>
              <a:avLst/>
              <a:gdLst>
                <a:gd name="connsiteX0" fmla="*/ 0 w 4559300"/>
                <a:gd name="connsiteY0" fmla="*/ 0 h 647700"/>
                <a:gd name="connsiteX1" fmla="*/ 3596082 w 4559300"/>
                <a:gd name="connsiteY1" fmla="*/ 0 h 647700"/>
                <a:gd name="connsiteX2" fmla="*/ 3733800 w 4559300"/>
                <a:gd name="connsiteY2" fmla="*/ 0 h 647700"/>
                <a:gd name="connsiteX3" fmla="*/ 4201718 w 4559300"/>
                <a:gd name="connsiteY3" fmla="*/ 0 h 647700"/>
                <a:gd name="connsiteX4" fmla="*/ 4559300 w 4559300"/>
                <a:gd name="connsiteY4" fmla="*/ 647700 h 647700"/>
                <a:gd name="connsiteX5" fmla="*/ 3733800 w 4559300"/>
                <a:gd name="connsiteY5" fmla="*/ 647700 h 647700"/>
                <a:gd name="connsiteX6" fmla="*/ 3238500 w 4559300"/>
                <a:gd name="connsiteY6" fmla="*/ 647700 h 647700"/>
                <a:gd name="connsiteX7" fmla="*/ 0 w 4559300"/>
                <a:gd name="connsiteY7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9300" h="647700">
                  <a:moveTo>
                    <a:pt x="0" y="0"/>
                  </a:moveTo>
                  <a:lnTo>
                    <a:pt x="3596082" y="0"/>
                  </a:lnTo>
                  <a:lnTo>
                    <a:pt x="3733800" y="0"/>
                  </a:lnTo>
                  <a:lnTo>
                    <a:pt x="4201718" y="0"/>
                  </a:lnTo>
                  <a:lnTo>
                    <a:pt x="4559300" y="647700"/>
                  </a:lnTo>
                  <a:lnTo>
                    <a:pt x="3733800" y="647700"/>
                  </a:lnTo>
                  <a:lnTo>
                    <a:pt x="3238500" y="647700"/>
                  </a:lnTo>
                  <a:lnTo>
                    <a:pt x="0" y="6477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  <a:alpha val="39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prstMaterial="flat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1082725" y="2080879"/>
              <a:ext cx="5305425" cy="328937"/>
            </a:xfrm>
            <a:custGeom>
              <a:avLst/>
              <a:gdLst>
                <a:gd name="connsiteX0" fmla="*/ 5305425 w 5305425"/>
                <a:gd name="connsiteY0" fmla="*/ 328937 h 328937"/>
                <a:gd name="connsiteX1" fmla="*/ 4344833 w 5305425"/>
                <a:gd name="connsiteY1" fmla="*/ 328937 h 328937"/>
                <a:gd name="connsiteX2" fmla="*/ 3768477 w 5305425"/>
                <a:gd name="connsiteY2" fmla="*/ 328937 h 328937"/>
                <a:gd name="connsiteX3" fmla="*/ 0 w 5305425"/>
                <a:gd name="connsiteY3" fmla="*/ 328937 h 328937"/>
                <a:gd name="connsiteX4" fmla="*/ 0 w 5305425"/>
                <a:gd name="connsiteY4" fmla="*/ 0 h 328937"/>
                <a:gd name="connsiteX5" fmla="*/ 3768477 w 5305425"/>
                <a:gd name="connsiteY5" fmla="*/ 0 h 328937"/>
                <a:gd name="connsiteX6" fmla="*/ 4344833 w 5305425"/>
                <a:gd name="connsiteY6" fmla="*/ 0 h 328937"/>
                <a:gd name="connsiteX7" fmla="*/ 5113717 w 5305425"/>
                <a:gd name="connsiteY7" fmla="*/ 0 h 3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328937">
                  <a:moveTo>
                    <a:pt x="5305425" y="328937"/>
                  </a:moveTo>
                  <a:lnTo>
                    <a:pt x="4344833" y="328937"/>
                  </a:lnTo>
                  <a:lnTo>
                    <a:pt x="3768477" y="328937"/>
                  </a:lnTo>
                  <a:lnTo>
                    <a:pt x="0" y="328937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137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flipV="1">
              <a:off x="1082725" y="2089982"/>
              <a:ext cx="5305425" cy="183892"/>
            </a:xfrm>
            <a:custGeom>
              <a:avLst/>
              <a:gdLst>
                <a:gd name="connsiteX0" fmla="*/ 5305425 w 5305425"/>
                <a:gd name="connsiteY0" fmla="*/ 183892 h 183892"/>
                <a:gd name="connsiteX1" fmla="*/ 4344833 w 5305425"/>
                <a:gd name="connsiteY1" fmla="*/ 183892 h 183892"/>
                <a:gd name="connsiteX2" fmla="*/ 3768477 w 5305425"/>
                <a:gd name="connsiteY2" fmla="*/ 183892 h 183892"/>
                <a:gd name="connsiteX3" fmla="*/ 0 w 5305425"/>
                <a:gd name="connsiteY3" fmla="*/ 183892 h 183892"/>
                <a:gd name="connsiteX4" fmla="*/ 0 w 5305425"/>
                <a:gd name="connsiteY4" fmla="*/ 0 h 183892"/>
                <a:gd name="connsiteX5" fmla="*/ 3768477 w 5305425"/>
                <a:gd name="connsiteY5" fmla="*/ 0 h 183892"/>
                <a:gd name="connsiteX6" fmla="*/ 4344833 w 5305425"/>
                <a:gd name="connsiteY6" fmla="*/ 0 h 183892"/>
                <a:gd name="connsiteX7" fmla="*/ 5198251 w 5305425"/>
                <a:gd name="connsiteY7" fmla="*/ 0 h 18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183892">
                  <a:moveTo>
                    <a:pt x="5305425" y="183892"/>
                  </a:moveTo>
                  <a:lnTo>
                    <a:pt x="4344833" y="183892"/>
                  </a:lnTo>
                  <a:lnTo>
                    <a:pt x="3768477" y="183892"/>
                  </a:lnTo>
                  <a:lnTo>
                    <a:pt x="0" y="183892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9825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V="1">
              <a:off x="3964613" y="1997881"/>
              <a:ext cx="1485900" cy="851644"/>
            </a:xfrm>
            <a:prstGeom prst="parallelogram">
              <a:avLst>
                <a:gd name="adj" fmla="val 55882"/>
              </a:avLst>
            </a:prstGeom>
            <a:gradFill flip="none" rotWithShape="1">
              <a:gsLst>
                <a:gs pos="100000">
                  <a:srgbClr val="55AA18"/>
                </a:gs>
                <a:gs pos="0">
                  <a:srgbClr val="3FA505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0800000" flipV="1">
              <a:off x="3961724" y="1998003"/>
              <a:ext cx="1136075" cy="183375"/>
            </a:xfrm>
            <a:custGeom>
              <a:avLst/>
              <a:gdLst>
                <a:gd name="connsiteX0" fmla="*/ 102473 w 1112457"/>
                <a:gd name="connsiteY0" fmla="*/ 0 h 183375"/>
                <a:gd name="connsiteX1" fmla="*/ 1112457 w 1112457"/>
                <a:gd name="connsiteY1" fmla="*/ 0 h 183375"/>
                <a:gd name="connsiteX2" fmla="*/ 1009984 w 1112457"/>
                <a:gd name="connsiteY2" fmla="*/ 183375 h 183375"/>
                <a:gd name="connsiteX3" fmla="*/ 0 w 1112457"/>
                <a:gd name="connsiteY3" fmla="*/ 183375 h 18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2457" h="183375">
                  <a:moveTo>
                    <a:pt x="102473" y="0"/>
                  </a:moveTo>
                  <a:lnTo>
                    <a:pt x="1112457" y="0"/>
                  </a:lnTo>
                  <a:lnTo>
                    <a:pt x="1009984" y="183375"/>
                  </a:lnTo>
                  <a:lnTo>
                    <a:pt x="0" y="1833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0800000" flipV="1">
              <a:off x="3970706" y="1994910"/>
              <a:ext cx="1142811" cy="257279"/>
            </a:xfrm>
            <a:custGeom>
              <a:avLst/>
              <a:gdLst>
                <a:gd name="connsiteX0" fmla="*/ 185215 w 1195199"/>
                <a:gd name="connsiteY0" fmla="*/ 0 h 331440"/>
                <a:gd name="connsiteX1" fmla="*/ 1195199 w 1195199"/>
                <a:gd name="connsiteY1" fmla="*/ 0 h 331440"/>
                <a:gd name="connsiteX2" fmla="*/ 1009984 w 1195199"/>
                <a:gd name="connsiteY2" fmla="*/ 331440 h 331440"/>
                <a:gd name="connsiteX3" fmla="*/ 0 w 1195199"/>
                <a:gd name="connsiteY3" fmla="*/ 331440 h 331440"/>
                <a:gd name="connsiteX0" fmla="*/ 185215 w 1195199"/>
                <a:gd name="connsiteY0" fmla="*/ 0 h 331440"/>
                <a:gd name="connsiteX1" fmla="*/ 1195199 w 1195199"/>
                <a:gd name="connsiteY1" fmla="*/ 0 h 331440"/>
                <a:gd name="connsiteX2" fmla="*/ 1052846 w 1195199"/>
                <a:gd name="connsiteY2" fmla="*/ 331440 h 331440"/>
                <a:gd name="connsiteX3" fmla="*/ 0 w 1195199"/>
                <a:gd name="connsiteY3" fmla="*/ 331440 h 331440"/>
                <a:gd name="connsiteX4" fmla="*/ 185215 w 1195199"/>
                <a:gd name="connsiteY4" fmla="*/ 0 h 331440"/>
                <a:gd name="connsiteX0" fmla="*/ 132827 w 1142811"/>
                <a:gd name="connsiteY0" fmla="*/ 0 h 331440"/>
                <a:gd name="connsiteX1" fmla="*/ 1142811 w 1142811"/>
                <a:gd name="connsiteY1" fmla="*/ 0 h 331440"/>
                <a:gd name="connsiteX2" fmla="*/ 1000458 w 1142811"/>
                <a:gd name="connsiteY2" fmla="*/ 331440 h 331440"/>
                <a:gd name="connsiteX3" fmla="*/ 0 w 1142811"/>
                <a:gd name="connsiteY3" fmla="*/ 331440 h 331440"/>
                <a:gd name="connsiteX4" fmla="*/ 132827 w 1142811"/>
                <a:gd name="connsiteY4" fmla="*/ 0 h 33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1" h="331440">
                  <a:moveTo>
                    <a:pt x="132827" y="0"/>
                  </a:moveTo>
                  <a:lnTo>
                    <a:pt x="1142811" y="0"/>
                  </a:lnTo>
                  <a:lnTo>
                    <a:pt x="1000458" y="331440"/>
                  </a:lnTo>
                  <a:lnTo>
                    <a:pt x="0" y="331440"/>
                  </a:lnTo>
                  <a:lnTo>
                    <a:pt x="13282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flipV="1">
              <a:off x="3964613" y="1994910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4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H="1">
              <a:off x="4382074" y="2743880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20000"/>
                  </a:schemeClr>
                </a:gs>
                <a:gs pos="0">
                  <a:schemeClr val="bg1">
                    <a:alpha val="4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6409657" y="2095099"/>
            <a:ext cx="412733" cy="396000"/>
            <a:chOff x="7459663" y="2024063"/>
            <a:chExt cx="469900" cy="450850"/>
          </a:xfrm>
          <a:gradFill>
            <a:gsLst>
              <a:gs pos="100000">
                <a:srgbClr val="5CE500">
                  <a:alpha val="30000"/>
                </a:srgbClr>
              </a:gs>
              <a:gs pos="12000">
                <a:srgbClr val="1E6800">
                  <a:alpha val="40000"/>
                </a:srgbClr>
              </a:gs>
            </a:gsLst>
            <a:lin ang="5400000" scaled="1"/>
          </a:gradFill>
        </p:grpSpPr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510463" y="2174875"/>
              <a:ext cx="49213" cy="233363"/>
            </a:xfrm>
            <a:custGeom>
              <a:avLst/>
              <a:gdLst>
                <a:gd name="T0" fmla="*/ 13 w 13"/>
                <a:gd name="T1" fmla="*/ 60 h 61"/>
                <a:gd name="T2" fmla="*/ 11 w 13"/>
                <a:gd name="T3" fmla="*/ 61 h 61"/>
                <a:gd name="T4" fmla="*/ 2 w 13"/>
                <a:gd name="T5" fmla="*/ 61 h 61"/>
                <a:gd name="T6" fmla="*/ 0 w 13"/>
                <a:gd name="T7" fmla="*/ 60 h 61"/>
                <a:gd name="T8" fmla="*/ 0 w 13"/>
                <a:gd name="T9" fmla="*/ 2 h 61"/>
                <a:gd name="T10" fmla="*/ 2 w 13"/>
                <a:gd name="T11" fmla="*/ 0 h 61"/>
                <a:gd name="T12" fmla="*/ 11 w 13"/>
                <a:gd name="T13" fmla="*/ 0 h 61"/>
                <a:gd name="T14" fmla="*/ 13 w 13"/>
                <a:gd name="T15" fmla="*/ 2 h 61"/>
                <a:gd name="T16" fmla="*/ 13 w 13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1">
                  <a:moveTo>
                    <a:pt x="13" y="60"/>
                  </a:moveTo>
                  <a:cubicBezTo>
                    <a:pt x="13" y="61"/>
                    <a:pt x="12" y="61"/>
                    <a:pt x="1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586663" y="2174875"/>
              <a:ext cx="53975" cy="233363"/>
            </a:xfrm>
            <a:custGeom>
              <a:avLst/>
              <a:gdLst>
                <a:gd name="T0" fmla="*/ 14 w 14"/>
                <a:gd name="T1" fmla="*/ 60 h 61"/>
                <a:gd name="T2" fmla="*/ 12 w 14"/>
                <a:gd name="T3" fmla="*/ 61 h 61"/>
                <a:gd name="T4" fmla="*/ 2 w 14"/>
                <a:gd name="T5" fmla="*/ 61 h 61"/>
                <a:gd name="T6" fmla="*/ 0 w 14"/>
                <a:gd name="T7" fmla="*/ 60 h 61"/>
                <a:gd name="T8" fmla="*/ 0 w 14"/>
                <a:gd name="T9" fmla="*/ 2 h 61"/>
                <a:gd name="T10" fmla="*/ 2 w 14"/>
                <a:gd name="T11" fmla="*/ 0 h 61"/>
                <a:gd name="T12" fmla="*/ 12 w 14"/>
                <a:gd name="T13" fmla="*/ 0 h 61"/>
                <a:gd name="T14" fmla="*/ 14 w 14"/>
                <a:gd name="T15" fmla="*/ 2 h 61"/>
                <a:gd name="T16" fmla="*/ 14 w 14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1">
                  <a:moveTo>
                    <a:pt x="14" y="60"/>
                  </a:moveTo>
                  <a:cubicBezTo>
                    <a:pt x="14" y="61"/>
                    <a:pt x="13" y="61"/>
                    <a:pt x="1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748588" y="2174875"/>
              <a:ext cx="50800" cy="233363"/>
            </a:xfrm>
            <a:custGeom>
              <a:avLst/>
              <a:gdLst>
                <a:gd name="T0" fmla="*/ 13 w 13"/>
                <a:gd name="T1" fmla="*/ 60 h 61"/>
                <a:gd name="T2" fmla="*/ 11 w 13"/>
                <a:gd name="T3" fmla="*/ 61 h 61"/>
                <a:gd name="T4" fmla="*/ 2 w 13"/>
                <a:gd name="T5" fmla="*/ 61 h 61"/>
                <a:gd name="T6" fmla="*/ 0 w 13"/>
                <a:gd name="T7" fmla="*/ 60 h 61"/>
                <a:gd name="T8" fmla="*/ 0 w 13"/>
                <a:gd name="T9" fmla="*/ 2 h 61"/>
                <a:gd name="T10" fmla="*/ 2 w 13"/>
                <a:gd name="T11" fmla="*/ 0 h 61"/>
                <a:gd name="T12" fmla="*/ 11 w 13"/>
                <a:gd name="T13" fmla="*/ 0 h 61"/>
                <a:gd name="T14" fmla="*/ 13 w 13"/>
                <a:gd name="T15" fmla="*/ 2 h 61"/>
                <a:gd name="T16" fmla="*/ 13 w 13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1">
                  <a:moveTo>
                    <a:pt x="13" y="60"/>
                  </a:moveTo>
                  <a:cubicBezTo>
                    <a:pt x="13" y="61"/>
                    <a:pt x="12" y="61"/>
                    <a:pt x="1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667626" y="2174875"/>
              <a:ext cx="53975" cy="233363"/>
            </a:xfrm>
            <a:custGeom>
              <a:avLst/>
              <a:gdLst>
                <a:gd name="T0" fmla="*/ 14 w 14"/>
                <a:gd name="T1" fmla="*/ 60 h 61"/>
                <a:gd name="T2" fmla="*/ 12 w 14"/>
                <a:gd name="T3" fmla="*/ 61 h 61"/>
                <a:gd name="T4" fmla="*/ 2 w 14"/>
                <a:gd name="T5" fmla="*/ 61 h 61"/>
                <a:gd name="T6" fmla="*/ 0 w 14"/>
                <a:gd name="T7" fmla="*/ 60 h 61"/>
                <a:gd name="T8" fmla="*/ 0 w 14"/>
                <a:gd name="T9" fmla="*/ 2 h 61"/>
                <a:gd name="T10" fmla="*/ 2 w 14"/>
                <a:gd name="T11" fmla="*/ 0 h 61"/>
                <a:gd name="T12" fmla="*/ 12 w 14"/>
                <a:gd name="T13" fmla="*/ 0 h 61"/>
                <a:gd name="T14" fmla="*/ 14 w 14"/>
                <a:gd name="T15" fmla="*/ 2 h 61"/>
                <a:gd name="T16" fmla="*/ 14 w 14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1">
                  <a:moveTo>
                    <a:pt x="14" y="60"/>
                  </a:moveTo>
                  <a:cubicBezTo>
                    <a:pt x="14" y="61"/>
                    <a:pt x="13" y="61"/>
                    <a:pt x="1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lnTo>
                    <a:pt x="14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7826376" y="2178050"/>
              <a:ext cx="53975" cy="234950"/>
            </a:xfrm>
            <a:custGeom>
              <a:avLst/>
              <a:gdLst>
                <a:gd name="T0" fmla="*/ 14 w 14"/>
                <a:gd name="T1" fmla="*/ 59 h 61"/>
                <a:gd name="T2" fmla="*/ 12 w 14"/>
                <a:gd name="T3" fmla="*/ 61 h 61"/>
                <a:gd name="T4" fmla="*/ 2 w 14"/>
                <a:gd name="T5" fmla="*/ 61 h 61"/>
                <a:gd name="T6" fmla="*/ 0 w 14"/>
                <a:gd name="T7" fmla="*/ 59 h 61"/>
                <a:gd name="T8" fmla="*/ 0 w 14"/>
                <a:gd name="T9" fmla="*/ 2 h 61"/>
                <a:gd name="T10" fmla="*/ 2 w 14"/>
                <a:gd name="T11" fmla="*/ 0 h 61"/>
                <a:gd name="T12" fmla="*/ 12 w 14"/>
                <a:gd name="T13" fmla="*/ 0 h 61"/>
                <a:gd name="T14" fmla="*/ 14 w 14"/>
                <a:gd name="T15" fmla="*/ 2 h 61"/>
                <a:gd name="T16" fmla="*/ 14 w 14"/>
                <a:gd name="T17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61">
                  <a:moveTo>
                    <a:pt x="14" y="59"/>
                  </a:moveTo>
                  <a:cubicBezTo>
                    <a:pt x="14" y="60"/>
                    <a:pt x="13" y="61"/>
                    <a:pt x="1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60"/>
                    <a:pt x="0" y="5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2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483476" y="2024063"/>
              <a:ext cx="419100" cy="127000"/>
            </a:xfrm>
            <a:custGeom>
              <a:avLst/>
              <a:gdLst>
                <a:gd name="T0" fmla="*/ 36 w 109"/>
                <a:gd name="T1" fmla="*/ 6 h 33"/>
                <a:gd name="T2" fmla="*/ 73 w 109"/>
                <a:gd name="T3" fmla="*/ 6 h 33"/>
                <a:gd name="T4" fmla="*/ 99 w 109"/>
                <a:gd name="T5" fmla="*/ 22 h 33"/>
                <a:gd name="T6" fmla="*/ 96 w 109"/>
                <a:gd name="T7" fmla="*/ 33 h 33"/>
                <a:gd name="T8" fmla="*/ 77 w 109"/>
                <a:gd name="T9" fmla="*/ 33 h 33"/>
                <a:gd name="T10" fmla="*/ 33 w 109"/>
                <a:gd name="T11" fmla="*/ 33 h 33"/>
                <a:gd name="T12" fmla="*/ 14 w 109"/>
                <a:gd name="T13" fmla="*/ 33 h 33"/>
                <a:gd name="T14" fmla="*/ 11 w 109"/>
                <a:gd name="T15" fmla="*/ 22 h 33"/>
                <a:gd name="T16" fmla="*/ 36 w 109"/>
                <a:gd name="T1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33">
                  <a:moveTo>
                    <a:pt x="36" y="6"/>
                  </a:moveTo>
                  <a:cubicBezTo>
                    <a:pt x="46" y="0"/>
                    <a:pt x="63" y="0"/>
                    <a:pt x="73" y="6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109" y="28"/>
                    <a:pt x="108" y="33"/>
                    <a:pt x="96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65" y="33"/>
                    <a:pt x="45" y="33"/>
                    <a:pt x="33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2" y="33"/>
                    <a:pt x="0" y="28"/>
                    <a:pt x="11" y="22"/>
                  </a:cubicBezTo>
                  <a:lnTo>
                    <a:pt x="36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494588" y="2028825"/>
              <a:ext cx="400050" cy="130175"/>
            </a:xfrm>
            <a:custGeom>
              <a:avLst/>
              <a:gdLst>
                <a:gd name="T0" fmla="*/ 33 w 104"/>
                <a:gd name="T1" fmla="*/ 5 h 34"/>
                <a:gd name="T2" fmla="*/ 34 w 104"/>
                <a:gd name="T3" fmla="*/ 6 h 34"/>
                <a:gd name="T4" fmla="*/ 52 w 104"/>
                <a:gd name="T5" fmla="*/ 2 h 34"/>
                <a:gd name="T6" fmla="*/ 70 w 104"/>
                <a:gd name="T7" fmla="*/ 6 h 34"/>
                <a:gd name="T8" fmla="*/ 95 w 104"/>
                <a:gd name="T9" fmla="*/ 22 h 34"/>
                <a:gd name="T10" fmla="*/ 100 w 104"/>
                <a:gd name="T11" fmla="*/ 26 h 34"/>
                <a:gd name="T12" fmla="*/ 102 w 104"/>
                <a:gd name="T13" fmla="*/ 28 h 34"/>
                <a:gd name="T14" fmla="*/ 101 w 104"/>
                <a:gd name="T15" fmla="*/ 29 h 34"/>
                <a:gd name="T16" fmla="*/ 98 w 104"/>
                <a:gd name="T17" fmla="*/ 31 h 34"/>
                <a:gd name="T18" fmla="*/ 93 w 104"/>
                <a:gd name="T19" fmla="*/ 31 h 34"/>
                <a:gd name="T20" fmla="*/ 74 w 104"/>
                <a:gd name="T21" fmla="*/ 31 h 34"/>
                <a:gd name="T22" fmla="*/ 30 w 104"/>
                <a:gd name="T23" fmla="*/ 31 h 34"/>
                <a:gd name="T24" fmla="*/ 11 w 104"/>
                <a:gd name="T25" fmla="*/ 31 h 34"/>
                <a:gd name="T26" fmla="*/ 4 w 104"/>
                <a:gd name="T27" fmla="*/ 30 h 34"/>
                <a:gd name="T28" fmla="*/ 2 w 104"/>
                <a:gd name="T29" fmla="*/ 29 h 34"/>
                <a:gd name="T30" fmla="*/ 2 w 104"/>
                <a:gd name="T31" fmla="*/ 28 h 34"/>
                <a:gd name="T32" fmla="*/ 3 w 104"/>
                <a:gd name="T33" fmla="*/ 26 h 34"/>
                <a:gd name="T34" fmla="*/ 8 w 104"/>
                <a:gd name="T35" fmla="*/ 22 h 34"/>
                <a:gd name="T36" fmla="*/ 34 w 104"/>
                <a:gd name="T37" fmla="*/ 6 h 34"/>
                <a:gd name="T38" fmla="*/ 33 w 104"/>
                <a:gd name="T39" fmla="*/ 5 h 34"/>
                <a:gd name="T40" fmla="*/ 33 w 104"/>
                <a:gd name="T41" fmla="*/ 4 h 34"/>
                <a:gd name="T42" fmla="*/ 7 w 104"/>
                <a:gd name="T43" fmla="*/ 20 h 34"/>
                <a:gd name="T44" fmla="*/ 2 w 104"/>
                <a:gd name="T45" fmla="*/ 24 h 34"/>
                <a:gd name="T46" fmla="*/ 0 w 104"/>
                <a:gd name="T47" fmla="*/ 28 h 34"/>
                <a:gd name="T48" fmla="*/ 1 w 104"/>
                <a:gd name="T49" fmla="*/ 31 h 34"/>
                <a:gd name="T50" fmla="*/ 4 w 104"/>
                <a:gd name="T51" fmla="*/ 33 h 34"/>
                <a:gd name="T52" fmla="*/ 11 w 104"/>
                <a:gd name="T53" fmla="*/ 34 h 34"/>
                <a:gd name="T54" fmla="*/ 30 w 104"/>
                <a:gd name="T55" fmla="*/ 34 h 34"/>
                <a:gd name="T56" fmla="*/ 74 w 104"/>
                <a:gd name="T57" fmla="*/ 34 h 34"/>
                <a:gd name="T58" fmla="*/ 93 w 104"/>
                <a:gd name="T59" fmla="*/ 34 h 34"/>
                <a:gd name="T60" fmla="*/ 101 w 104"/>
                <a:gd name="T61" fmla="*/ 32 h 34"/>
                <a:gd name="T62" fmla="*/ 103 w 104"/>
                <a:gd name="T63" fmla="*/ 31 h 34"/>
                <a:gd name="T64" fmla="*/ 104 w 104"/>
                <a:gd name="T65" fmla="*/ 28 h 34"/>
                <a:gd name="T66" fmla="*/ 102 w 104"/>
                <a:gd name="T67" fmla="*/ 24 h 34"/>
                <a:gd name="T68" fmla="*/ 96 w 104"/>
                <a:gd name="T69" fmla="*/ 20 h 34"/>
                <a:gd name="T70" fmla="*/ 71 w 104"/>
                <a:gd name="T71" fmla="*/ 4 h 34"/>
                <a:gd name="T72" fmla="*/ 52 w 104"/>
                <a:gd name="T73" fmla="*/ 0 h 34"/>
                <a:gd name="T74" fmla="*/ 33 w 104"/>
                <a:gd name="T75" fmla="*/ 4 h 34"/>
                <a:gd name="T76" fmla="*/ 33 w 104"/>
                <a:gd name="T7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34">
                  <a:moveTo>
                    <a:pt x="33" y="5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9" y="3"/>
                    <a:pt x="45" y="2"/>
                    <a:pt x="52" y="2"/>
                  </a:cubicBezTo>
                  <a:cubicBezTo>
                    <a:pt x="58" y="2"/>
                    <a:pt x="65" y="3"/>
                    <a:pt x="70" y="6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8" y="23"/>
                    <a:pt x="99" y="25"/>
                    <a:pt x="100" y="26"/>
                  </a:cubicBezTo>
                  <a:cubicBezTo>
                    <a:pt x="101" y="27"/>
                    <a:pt x="102" y="28"/>
                    <a:pt x="102" y="28"/>
                  </a:cubicBezTo>
                  <a:cubicBezTo>
                    <a:pt x="102" y="29"/>
                    <a:pt x="101" y="29"/>
                    <a:pt x="101" y="29"/>
                  </a:cubicBezTo>
                  <a:cubicBezTo>
                    <a:pt x="101" y="30"/>
                    <a:pt x="100" y="30"/>
                    <a:pt x="98" y="31"/>
                  </a:cubicBezTo>
                  <a:cubicBezTo>
                    <a:pt x="97" y="31"/>
                    <a:pt x="95" y="31"/>
                    <a:pt x="93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2" y="31"/>
                    <a:pt x="42" y="31"/>
                    <a:pt x="3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4" y="30"/>
                  </a:cubicBezTo>
                  <a:cubicBezTo>
                    <a:pt x="3" y="30"/>
                    <a:pt x="3" y="30"/>
                    <a:pt x="2" y="29"/>
                  </a:cubicBezTo>
                  <a:cubicBezTo>
                    <a:pt x="2" y="29"/>
                    <a:pt x="2" y="29"/>
                    <a:pt x="2" y="28"/>
                  </a:cubicBezTo>
                  <a:cubicBezTo>
                    <a:pt x="2" y="28"/>
                    <a:pt x="2" y="27"/>
                    <a:pt x="3" y="26"/>
                  </a:cubicBezTo>
                  <a:cubicBezTo>
                    <a:pt x="4" y="25"/>
                    <a:pt x="6" y="23"/>
                    <a:pt x="8" y="2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22"/>
                    <a:pt x="3" y="23"/>
                    <a:pt x="2" y="24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0" y="29"/>
                    <a:pt x="0" y="30"/>
                    <a:pt x="1" y="31"/>
                  </a:cubicBezTo>
                  <a:cubicBezTo>
                    <a:pt x="1" y="32"/>
                    <a:pt x="3" y="32"/>
                    <a:pt x="4" y="33"/>
                  </a:cubicBezTo>
                  <a:cubicBezTo>
                    <a:pt x="6" y="33"/>
                    <a:pt x="8" y="34"/>
                    <a:pt x="11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42" y="34"/>
                    <a:pt x="62" y="34"/>
                    <a:pt x="7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6" y="34"/>
                    <a:pt x="99" y="33"/>
                    <a:pt x="101" y="32"/>
                  </a:cubicBezTo>
                  <a:cubicBezTo>
                    <a:pt x="102" y="32"/>
                    <a:pt x="102" y="31"/>
                    <a:pt x="103" y="31"/>
                  </a:cubicBezTo>
                  <a:cubicBezTo>
                    <a:pt x="103" y="30"/>
                    <a:pt x="104" y="29"/>
                    <a:pt x="104" y="28"/>
                  </a:cubicBezTo>
                  <a:cubicBezTo>
                    <a:pt x="104" y="27"/>
                    <a:pt x="103" y="26"/>
                    <a:pt x="102" y="24"/>
                  </a:cubicBezTo>
                  <a:cubicBezTo>
                    <a:pt x="101" y="23"/>
                    <a:pt x="99" y="22"/>
                    <a:pt x="96" y="20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6" y="1"/>
                    <a:pt x="59" y="0"/>
                    <a:pt x="52" y="0"/>
                  </a:cubicBezTo>
                  <a:cubicBezTo>
                    <a:pt x="45" y="0"/>
                    <a:pt x="38" y="1"/>
                    <a:pt x="33" y="4"/>
                  </a:cubicBezTo>
                  <a:lnTo>
                    <a:pt x="33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7459663" y="2416175"/>
              <a:ext cx="469900" cy="58738"/>
            </a:xfrm>
            <a:custGeom>
              <a:avLst/>
              <a:gdLst>
                <a:gd name="T0" fmla="*/ 120 w 122"/>
                <a:gd name="T1" fmla="*/ 0 h 15"/>
                <a:gd name="T2" fmla="*/ 2 w 122"/>
                <a:gd name="T3" fmla="*/ 0 h 15"/>
                <a:gd name="T4" fmla="*/ 0 w 122"/>
                <a:gd name="T5" fmla="*/ 2 h 15"/>
                <a:gd name="T6" fmla="*/ 0 w 122"/>
                <a:gd name="T7" fmla="*/ 13 h 15"/>
                <a:gd name="T8" fmla="*/ 2 w 122"/>
                <a:gd name="T9" fmla="*/ 15 h 15"/>
                <a:gd name="T10" fmla="*/ 120 w 122"/>
                <a:gd name="T11" fmla="*/ 15 h 15"/>
                <a:gd name="T12" fmla="*/ 122 w 122"/>
                <a:gd name="T13" fmla="*/ 13 h 15"/>
                <a:gd name="T14" fmla="*/ 122 w 122"/>
                <a:gd name="T15" fmla="*/ 2 h 15"/>
                <a:gd name="T16" fmla="*/ 120 w 122"/>
                <a:gd name="T17" fmla="*/ 0 h 15"/>
                <a:gd name="T18" fmla="*/ 83 w 122"/>
                <a:gd name="T19" fmla="*/ 11 h 15"/>
                <a:gd name="T20" fmla="*/ 81 w 122"/>
                <a:gd name="T21" fmla="*/ 12 h 15"/>
                <a:gd name="T22" fmla="*/ 40 w 122"/>
                <a:gd name="T23" fmla="*/ 12 h 15"/>
                <a:gd name="T24" fmla="*/ 38 w 122"/>
                <a:gd name="T25" fmla="*/ 11 h 15"/>
                <a:gd name="T26" fmla="*/ 38 w 122"/>
                <a:gd name="T27" fmla="*/ 10 h 15"/>
                <a:gd name="T28" fmla="*/ 40 w 122"/>
                <a:gd name="T29" fmla="*/ 9 h 15"/>
                <a:gd name="T30" fmla="*/ 81 w 122"/>
                <a:gd name="T31" fmla="*/ 9 h 15"/>
                <a:gd name="T32" fmla="*/ 83 w 122"/>
                <a:gd name="T33" fmla="*/ 10 h 15"/>
                <a:gd name="T34" fmla="*/ 83 w 122"/>
                <a:gd name="T35" fmla="*/ 11 h 15"/>
                <a:gd name="T36" fmla="*/ 83 w 122"/>
                <a:gd name="T37" fmla="*/ 5 h 15"/>
                <a:gd name="T38" fmla="*/ 81 w 122"/>
                <a:gd name="T39" fmla="*/ 7 h 15"/>
                <a:gd name="T40" fmla="*/ 40 w 122"/>
                <a:gd name="T41" fmla="*/ 7 h 15"/>
                <a:gd name="T42" fmla="*/ 38 w 122"/>
                <a:gd name="T43" fmla="*/ 5 h 15"/>
                <a:gd name="T44" fmla="*/ 38 w 122"/>
                <a:gd name="T45" fmla="*/ 5 h 15"/>
                <a:gd name="T46" fmla="*/ 40 w 122"/>
                <a:gd name="T47" fmla="*/ 3 h 15"/>
                <a:gd name="T48" fmla="*/ 81 w 122"/>
                <a:gd name="T49" fmla="*/ 3 h 15"/>
                <a:gd name="T50" fmla="*/ 83 w 122"/>
                <a:gd name="T5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5">
                  <a:moveTo>
                    <a:pt x="1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2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5"/>
                    <a:pt x="122" y="14"/>
                    <a:pt x="122" y="13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1"/>
                    <a:pt x="121" y="0"/>
                    <a:pt x="120" y="0"/>
                  </a:cubicBezTo>
                  <a:close/>
                  <a:moveTo>
                    <a:pt x="83" y="11"/>
                  </a:moveTo>
                  <a:cubicBezTo>
                    <a:pt x="83" y="12"/>
                    <a:pt x="82" y="12"/>
                    <a:pt x="8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9"/>
                    <a:pt x="39" y="9"/>
                    <a:pt x="4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3" y="9"/>
                    <a:pt x="83" y="10"/>
                  </a:cubicBezTo>
                  <a:lnTo>
                    <a:pt x="83" y="11"/>
                  </a:lnTo>
                  <a:close/>
                  <a:moveTo>
                    <a:pt x="83" y="5"/>
                  </a:moveTo>
                  <a:cubicBezTo>
                    <a:pt x="83" y="6"/>
                    <a:pt x="82" y="7"/>
                    <a:pt x="8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9" y="7"/>
                    <a:pt x="38" y="6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9" y="3"/>
                    <a:pt x="40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3"/>
                    <a:pt x="83" y="4"/>
                    <a:pt x="8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2188970" y="943507"/>
            <a:ext cx="4766060" cy="810000"/>
            <a:chOff x="1082725" y="1040862"/>
            <a:chExt cx="5305425" cy="901666"/>
          </a:xfrm>
        </p:grpSpPr>
        <p:sp>
          <p:nvSpPr>
            <p:cNvPr id="5" name="任意多边形 4"/>
            <p:cNvSpPr/>
            <p:nvPr/>
          </p:nvSpPr>
          <p:spPr>
            <a:xfrm flipH="1" flipV="1">
              <a:off x="1082725" y="1168624"/>
              <a:ext cx="5305425" cy="713953"/>
            </a:xfrm>
            <a:custGeom>
              <a:avLst/>
              <a:gdLst>
                <a:gd name="connsiteX0" fmla="*/ 0 w 4559300"/>
                <a:gd name="connsiteY0" fmla="*/ 0 h 647700"/>
                <a:gd name="connsiteX1" fmla="*/ 3596082 w 4559300"/>
                <a:gd name="connsiteY1" fmla="*/ 0 h 647700"/>
                <a:gd name="connsiteX2" fmla="*/ 3733800 w 4559300"/>
                <a:gd name="connsiteY2" fmla="*/ 0 h 647700"/>
                <a:gd name="connsiteX3" fmla="*/ 4201718 w 4559300"/>
                <a:gd name="connsiteY3" fmla="*/ 0 h 647700"/>
                <a:gd name="connsiteX4" fmla="*/ 4559300 w 4559300"/>
                <a:gd name="connsiteY4" fmla="*/ 647700 h 647700"/>
                <a:gd name="connsiteX5" fmla="*/ 3733800 w 4559300"/>
                <a:gd name="connsiteY5" fmla="*/ 647700 h 647700"/>
                <a:gd name="connsiteX6" fmla="*/ 3238500 w 4559300"/>
                <a:gd name="connsiteY6" fmla="*/ 647700 h 647700"/>
                <a:gd name="connsiteX7" fmla="*/ 0 w 4559300"/>
                <a:gd name="connsiteY7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9300" h="647700">
                  <a:moveTo>
                    <a:pt x="0" y="0"/>
                  </a:moveTo>
                  <a:lnTo>
                    <a:pt x="3596082" y="0"/>
                  </a:lnTo>
                  <a:lnTo>
                    <a:pt x="3733800" y="0"/>
                  </a:lnTo>
                  <a:lnTo>
                    <a:pt x="4201718" y="0"/>
                  </a:lnTo>
                  <a:lnTo>
                    <a:pt x="4559300" y="647700"/>
                  </a:lnTo>
                  <a:lnTo>
                    <a:pt x="3733800" y="647700"/>
                  </a:lnTo>
                  <a:lnTo>
                    <a:pt x="3238500" y="647700"/>
                  </a:lnTo>
                  <a:lnTo>
                    <a:pt x="0" y="6477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  <a:alpha val="39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prstMaterial="flat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 flipV="1">
              <a:off x="1082725" y="1159521"/>
              <a:ext cx="5305425" cy="328937"/>
            </a:xfrm>
            <a:custGeom>
              <a:avLst/>
              <a:gdLst>
                <a:gd name="connsiteX0" fmla="*/ 5305425 w 5305425"/>
                <a:gd name="connsiteY0" fmla="*/ 328937 h 328937"/>
                <a:gd name="connsiteX1" fmla="*/ 4344833 w 5305425"/>
                <a:gd name="connsiteY1" fmla="*/ 328937 h 328937"/>
                <a:gd name="connsiteX2" fmla="*/ 3768477 w 5305425"/>
                <a:gd name="connsiteY2" fmla="*/ 328937 h 328937"/>
                <a:gd name="connsiteX3" fmla="*/ 0 w 5305425"/>
                <a:gd name="connsiteY3" fmla="*/ 328937 h 328937"/>
                <a:gd name="connsiteX4" fmla="*/ 0 w 5305425"/>
                <a:gd name="connsiteY4" fmla="*/ 0 h 328937"/>
                <a:gd name="connsiteX5" fmla="*/ 3768477 w 5305425"/>
                <a:gd name="connsiteY5" fmla="*/ 0 h 328937"/>
                <a:gd name="connsiteX6" fmla="*/ 4344833 w 5305425"/>
                <a:gd name="connsiteY6" fmla="*/ 0 h 328937"/>
                <a:gd name="connsiteX7" fmla="*/ 5113717 w 5305425"/>
                <a:gd name="connsiteY7" fmla="*/ 0 h 3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328937">
                  <a:moveTo>
                    <a:pt x="5305425" y="328937"/>
                  </a:moveTo>
                  <a:lnTo>
                    <a:pt x="4344833" y="328937"/>
                  </a:lnTo>
                  <a:lnTo>
                    <a:pt x="3768477" y="328937"/>
                  </a:lnTo>
                  <a:lnTo>
                    <a:pt x="0" y="328937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137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1082725" y="1168624"/>
              <a:ext cx="5305425" cy="183892"/>
            </a:xfrm>
            <a:custGeom>
              <a:avLst/>
              <a:gdLst>
                <a:gd name="connsiteX0" fmla="*/ 5305425 w 5305425"/>
                <a:gd name="connsiteY0" fmla="*/ 183892 h 183892"/>
                <a:gd name="connsiteX1" fmla="*/ 4344833 w 5305425"/>
                <a:gd name="connsiteY1" fmla="*/ 183892 h 183892"/>
                <a:gd name="connsiteX2" fmla="*/ 3768477 w 5305425"/>
                <a:gd name="connsiteY2" fmla="*/ 183892 h 183892"/>
                <a:gd name="connsiteX3" fmla="*/ 0 w 5305425"/>
                <a:gd name="connsiteY3" fmla="*/ 183892 h 183892"/>
                <a:gd name="connsiteX4" fmla="*/ 0 w 5305425"/>
                <a:gd name="connsiteY4" fmla="*/ 0 h 183892"/>
                <a:gd name="connsiteX5" fmla="*/ 3768477 w 5305425"/>
                <a:gd name="connsiteY5" fmla="*/ 0 h 183892"/>
                <a:gd name="connsiteX6" fmla="*/ 4344833 w 5305425"/>
                <a:gd name="connsiteY6" fmla="*/ 0 h 183892"/>
                <a:gd name="connsiteX7" fmla="*/ 5198251 w 5305425"/>
                <a:gd name="connsiteY7" fmla="*/ 0 h 18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183892">
                  <a:moveTo>
                    <a:pt x="5305425" y="183892"/>
                  </a:moveTo>
                  <a:lnTo>
                    <a:pt x="4344833" y="183892"/>
                  </a:lnTo>
                  <a:lnTo>
                    <a:pt x="3768477" y="183892"/>
                  </a:lnTo>
                  <a:lnTo>
                    <a:pt x="0" y="183892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9825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1949500" y="1087372"/>
              <a:ext cx="1485900" cy="851644"/>
            </a:xfrm>
            <a:prstGeom prst="parallelogram">
              <a:avLst>
                <a:gd name="adj" fmla="val 55882"/>
              </a:avLst>
            </a:prstGeom>
            <a:gradFill flip="none" rotWithShape="1">
              <a:gsLst>
                <a:gs pos="0">
                  <a:srgbClr val="E96C05"/>
                </a:gs>
                <a:gs pos="100000">
                  <a:srgbClr val="D72B03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292589" y="1040862"/>
              <a:ext cx="1182112" cy="302034"/>
              <a:chOff x="3010088" y="1087096"/>
              <a:chExt cx="1182112" cy="30203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3056125" y="1087096"/>
                <a:ext cx="1136075" cy="183375"/>
              </a:xfrm>
              <a:custGeom>
                <a:avLst/>
                <a:gdLst>
                  <a:gd name="connsiteX0" fmla="*/ 102473 w 1112457"/>
                  <a:gd name="connsiteY0" fmla="*/ 0 h 183375"/>
                  <a:gd name="connsiteX1" fmla="*/ 1112457 w 1112457"/>
                  <a:gd name="connsiteY1" fmla="*/ 0 h 183375"/>
                  <a:gd name="connsiteX2" fmla="*/ 1009984 w 1112457"/>
                  <a:gd name="connsiteY2" fmla="*/ 183375 h 183375"/>
                  <a:gd name="connsiteX3" fmla="*/ 0 w 1112457"/>
                  <a:gd name="connsiteY3" fmla="*/ 183375 h 18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2457" h="183375">
                    <a:moveTo>
                      <a:pt x="102473" y="0"/>
                    </a:moveTo>
                    <a:lnTo>
                      <a:pt x="1112457" y="0"/>
                    </a:lnTo>
                    <a:lnTo>
                      <a:pt x="1009984" y="183375"/>
                    </a:lnTo>
                    <a:lnTo>
                      <a:pt x="0" y="1833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010088" y="1131851"/>
                <a:ext cx="1142811" cy="257279"/>
              </a:xfrm>
              <a:custGeom>
                <a:avLst/>
                <a:gdLst>
                  <a:gd name="connsiteX0" fmla="*/ 185215 w 1195199"/>
                  <a:gd name="connsiteY0" fmla="*/ 0 h 331440"/>
                  <a:gd name="connsiteX1" fmla="*/ 1195199 w 1195199"/>
                  <a:gd name="connsiteY1" fmla="*/ 0 h 331440"/>
                  <a:gd name="connsiteX2" fmla="*/ 1009984 w 1195199"/>
                  <a:gd name="connsiteY2" fmla="*/ 331440 h 331440"/>
                  <a:gd name="connsiteX3" fmla="*/ 0 w 1195199"/>
                  <a:gd name="connsiteY3" fmla="*/ 331440 h 331440"/>
                  <a:gd name="connsiteX0" fmla="*/ 185215 w 1195199"/>
                  <a:gd name="connsiteY0" fmla="*/ 0 h 331440"/>
                  <a:gd name="connsiteX1" fmla="*/ 1195199 w 1195199"/>
                  <a:gd name="connsiteY1" fmla="*/ 0 h 331440"/>
                  <a:gd name="connsiteX2" fmla="*/ 1052846 w 1195199"/>
                  <a:gd name="connsiteY2" fmla="*/ 331440 h 331440"/>
                  <a:gd name="connsiteX3" fmla="*/ 0 w 1195199"/>
                  <a:gd name="connsiteY3" fmla="*/ 331440 h 331440"/>
                  <a:gd name="connsiteX4" fmla="*/ 185215 w 1195199"/>
                  <a:gd name="connsiteY4" fmla="*/ 0 h 331440"/>
                  <a:gd name="connsiteX0" fmla="*/ 132827 w 1142811"/>
                  <a:gd name="connsiteY0" fmla="*/ 0 h 331440"/>
                  <a:gd name="connsiteX1" fmla="*/ 1142811 w 1142811"/>
                  <a:gd name="connsiteY1" fmla="*/ 0 h 331440"/>
                  <a:gd name="connsiteX2" fmla="*/ 1000458 w 1142811"/>
                  <a:gd name="connsiteY2" fmla="*/ 331440 h 331440"/>
                  <a:gd name="connsiteX3" fmla="*/ 0 w 1142811"/>
                  <a:gd name="connsiteY3" fmla="*/ 331440 h 331440"/>
                  <a:gd name="connsiteX4" fmla="*/ 132827 w 1142811"/>
                  <a:gd name="connsiteY4" fmla="*/ 0 h 33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2811" h="331440">
                    <a:moveTo>
                      <a:pt x="132827" y="0"/>
                    </a:moveTo>
                    <a:lnTo>
                      <a:pt x="1142811" y="0"/>
                    </a:lnTo>
                    <a:lnTo>
                      <a:pt x="1000458" y="331440"/>
                    </a:lnTo>
                    <a:lnTo>
                      <a:pt x="0" y="331440"/>
                    </a:lnTo>
                    <a:lnTo>
                      <a:pt x="13282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023343" y="1137779"/>
                <a:ext cx="1116299" cy="190249"/>
              </a:xfrm>
              <a:custGeom>
                <a:avLst/>
                <a:gdLst>
                  <a:gd name="connsiteX0" fmla="*/ 106315 w 1116299"/>
                  <a:gd name="connsiteY0" fmla="*/ 0 h 190249"/>
                  <a:gd name="connsiteX1" fmla="*/ 1116299 w 1116299"/>
                  <a:gd name="connsiteY1" fmla="*/ 0 h 190249"/>
                  <a:gd name="connsiteX2" fmla="*/ 1009984 w 1116299"/>
                  <a:gd name="connsiteY2" fmla="*/ 190249 h 190249"/>
                  <a:gd name="connsiteX3" fmla="*/ 0 w 1116299"/>
                  <a:gd name="connsiteY3" fmla="*/ 190249 h 19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99" h="190249">
                    <a:moveTo>
                      <a:pt x="106315" y="0"/>
                    </a:moveTo>
                    <a:lnTo>
                      <a:pt x="1116299" y="0"/>
                    </a:lnTo>
                    <a:lnTo>
                      <a:pt x="1009984" y="190249"/>
                    </a:lnTo>
                    <a:lnTo>
                      <a:pt x="0" y="1902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>
              <a:off x="1949500" y="1836883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20000"/>
                  </a:schemeClr>
                </a:gs>
                <a:gs pos="0">
                  <a:schemeClr val="bg1">
                    <a:alpha val="4000"/>
                  </a:schemeClr>
                </a:gs>
              </a:gsLst>
              <a:lin ang="16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73414" y="1174772"/>
            <a:ext cx="407801" cy="396000"/>
            <a:chOff x="1254029" y="1126792"/>
            <a:chExt cx="493713" cy="479424"/>
          </a:xfrm>
          <a:gradFill>
            <a:gsLst>
              <a:gs pos="100000">
                <a:srgbClr val="F7C509">
                  <a:alpha val="30000"/>
                </a:srgbClr>
              </a:gs>
              <a:gs pos="12000">
                <a:srgbClr val="D32E05">
                  <a:alpha val="40000"/>
                </a:srgbClr>
              </a:gs>
            </a:gsLst>
            <a:lin ang="5400000" scaled="1"/>
          </a:gra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30229" y="1234741"/>
              <a:ext cx="341313" cy="371475"/>
            </a:xfrm>
            <a:custGeom>
              <a:avLst/>
              <a:gdLst>
                <a:gd name="T0" fmla="*/ 0 w 89"/>
                <a:gd name="T1" fmla="*/ 40 h 97"/>
                <a:gd name="T2" fmla="*/ 0 w 89"/>
                <a:gd name="T3" fmla="*/ 92 h 97"/>
                <a:gd name="T4" fmla="*/ 3 w 89"/>
                <a:gd name="T5" fmla="*/ 96 h 97"/>
                <a:gd name="T6" fmla="*/ 6 w 89"/>
                <a:gd name="T7" fmla="*/ 97 h 97"/>
                <a:gd name="T8" fmla="*/ 30 w 89"/>
                <a:gd name="T9" fmla="*/ 97 h 97"/>
                <a:gd name="T10" fmla="*/ 32 w 89"/>
                <a:gd name="T11" fmla="*/ 96 h 97"/>
                <a:gd name="T12" fmla="*/ 33 w 89"/>
                <a:gd name="T13" fmla="*/ 94 h 97"/>
                <a:gd name="T14" fmla="*/ 33 w 89"/>
                <a:gd name="T15" fmla="*/ 69 h 97"/>
                <a:gd name="T16" fmla="*/ 56 w 89"/>
                <a:gd name="T17" fmla="*/ 69 h 97"/>
                <a:gd name="T18" fmla="*/ 56 w 89"/>
                <a:gd name="T19" fmla="*/ 94 h 97"/>
                <a:gd name="T20" fmla="*/ 57 w 89"/>
                <a:gd name="T21" fmla="*/ 96 h 97"/>
                <a:gd name="T22" fmla="*/ 59 w 89"/>
                <a:gd name="T23" fmla="*/ 97 h 97"/>
                <a:gd name="T24" fmla="*/ 83 w 89"/>
                <a:gd name="T25" fmla="*/ 97 h 97"/>
                <a:gd name="T26" fmla="*/ 86 w 89"/>
                <a:gd name="T27" fmla="*/ 96 h 97"/>
                <a:gd name="T28" fmla="*/ 89 w 89"/>
                <a:gd name="T29" fmla="*/ 92 h 97"/>
                <a:gd name="T30" fmla="*/ 89 w 89"/>
                <a:gd name="T31" fmla="*/ 40 h 97"/>
                <a:gd name="T32" fmla="*/ 45 w 89"/>
                <a:gd name="T33" fmla="*/ 0 h 97"/>
                <a:gd name="T34" fmla="*/ 0 w 89"/>
                <a:gd name="T35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" h="97">
                  <a:moveTo>
                    <a:pt x="0" y="4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5"/>
                    <a:pt x="3" y="96"/>
                  </a:cubicBezTo>
                  <a:cubicBezTo>
                    <a:pt x="4" y="96"/>
                    <a:pt x="5" y="97"/>
                    <a:pt x="6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1" y="97"/>
                    <a:pt x="31" y="96"/>
                    <a:pt x="32" y="96"/>
                  </a:cubicBezTo>
                  <a:cubicBezTo>
                    <a:pt x="32" y="95"/>
                    <a:pt x="33" y="94"/>
                    <a:pt x="33" y="94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7" y="95"/>
                    <a:pt x="57" y="96"/>
                  </a:cubicBezTo>
                  <a:cubicBezTo>
                    <a:pt x="58" y="96"/>
                    <a:pt x="58" y="97"/>
                    <a:pt x="59" y="97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7"/>
                    <a:pt x="85" y="96"/>
                    <a:pt x="86" y="96"/>
                  </a:cubicBezTo>
                  <a:cubicBezTo>
                    <a:pt x="87" y="95"/>
                    <a:pt x="89" y="94"/>
                    <a:pt x="89" y="92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45" y="0"/>
                    <a:pt x="45" y="0"/>
                    <a:pt x="45" y="0"/>
                  </a:cubicBez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CA300"/>
                </a:solidFill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54029" y="1126792"/>
              <a:ext cx="493713" cy="265112"/>
            </a:xfrm>
            <a:custGeom>
              <a:avLst/>
              <a:gdLst>
                <a:gd name="T0" fmla="*/ 126 w 129"/>
                <a:gd name="T1" fmla="*/ 54 h 69"/>
                <a:gd name="T2" fmla="*/ 70 w 129"/>
                <a:gd name="T3" fmla="*/ 3 h 69"/>
                <a:gd name="T4" fmla="*/ 59 w 129"/>
                <a:gd name="T5" fmla="*/ 3 h 69"/>
                <a:gd name="T6" fmla="*/ 3 w 129"/>
                <a:gd name="T7" fmla="*/ 54 h 69"/>
                <a:gd name="T8" fmla="*/ 3 w 129"/>
                <a:gd name="T9" fmla="*/ 66 h 69"/>
                <a:gd name="T10" fmla="*/ 3 w 129"/>
                <a:gd name="T11" fmla="*/ 66 h 69"/>
                <a:gd name="T12" fmla="*/ 9 w 129"/>
                <a:gd name="T13" fmla="*/ 68 h 69"/>
                <a:gd name="T14" fmla="*/ 14 w 129"/>
                <a:gd name="T15" fmla="*/ 66 h 69"/>
                <a:gd name="T16" fmla="*/ 65 w 129"/>
                <a:gd name="T17" fmla="*/ 20 h 69"/>
                <a:gd name="T18" fmla="*/ 115 w 129"/>
                <a:gd name="T19" fmla="*/ 66 h 69"/>
                <a:gd name="T20" fmla="*/ 126 w 129"/>
                <a:gd name="T21" fmla="*/ 66 h 69"/>
                <a:gd name="T22" fmla="*/ 126 w 129"/>
                <a:gd name="T23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69">
                  <a:moveTo>
                    <a:pt x="126" y="54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67" y="0"/>
                    <a:pt x="62" y="0"/>
                    <a:pt x="59" y="3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0" y="57"/>
                    <a:pt x="0" y="62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67"/>
                    <a:pt x="7" y="68"/>
                    <a:pt x="9" y="68"/>
                  </a:cubicBezTo>
                  <a:cubicBezTo>
                    <a:pt x="11" y="68"/>
                    <a:pt x="13" y="68"/>
                    <a:pt x="14" y="6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8" y="69"/>
                    <a:pt x="123" y="69"/>
                    <a:pt x="126" y="66"/>
                  </a:cubicBezTo>
                  <a:cubicBezTo>
                    <a:pt x="129" y="62"/>
                    <a:pt x="129" y="57"/>
                    <a:pt x="12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CA300"/>
                </a:solidFill>
              </a:endParaRPr>
            </a:p>
          </p:txBody>
        </p:sp>
      </p:grpSp>
      <p:grpSp>
        <p:nvGrpSpPr>
          <p:cNvPr id="90" name="组合 89"/>
          <p:cNvGrpSpPr>
            <a:grpSpLocks noChangeAspect="1"/>
          </p:cNvGrpSpPr>
          <p:nvPr/>
        </p:nvGrpSpPr>
        <p:grpSpPr>
          <a:xfrm>
            <a:off x="2175712" y="3667902"/>
            <a:ext cx="5028456" cy="810000"/>
            <a:chOff x="1309011" y="4359955"/>
            <a:chExt cx="5305425" cy="854615"/>
          </a:xfrm>
        </p:grpSpPr>
        <p:sp>
          <p:nvSpPr>
            <p:cNvPr id="77" name="任意多边形 76"/>
            <p:cNvSpPr/>
            <p:nvPr/>
          </p:nvSpPr>
          <p:spPr>
            <a:xfrm flipV="1">
              <a:off x="1309011" y="4455027"/>
              <a:ext cx="5305425" cy="713953"/>
            </a:xfrm>
            <a:custGeom>
              <a:avLst/>
              <a:gdLst>
                <a:gd name="connsiteX0" fmla="*/ 0 w 4559300"/>
                <a:gd name="connsiteY0" fmla="*/ 0 h 647700"/>
                <a:gd name="connsiteX1" fmla="*/ 3596082 w 4559300"/>
                <a:gd name="connsiteY1" fmla="*/ 0 h 647700"/>
                <a:gd name="connsiteX2" fmla="*/ 3733800 w 4559300"/>
                <a:gd name="connsiteY2" fmla="*/ 0 h 647700"/>
                <a:gd name="connsiteX3" fmla="*/ 4201718 w 4559300"/>
                <a:gd name="connsiteY3" fmla="*/ 0 h 647700"/>
                <a:gd name="connsiteX4" fmla="*/ 4559300 w 4559300"/>
                <a:gd name="connsiteY4" fmla="*/ 647700 h 647700"/>
                <a:gd name="connsiteX5" fmla="*/ 3733800 w 4559300"/>
                <a:gd name="connsiteY5" fmla="*/ 647700 h 647700"/>
                <a:gd name="connsiteX6" fmla="*/ 3238500 w 4559300"/>
                <a:gd name="connsiteY6" fmla="*/ 647700 h 647700"/>
                <a:gd name="connsiteX7" fmla="*/ 0 w 4559300"/>
                <a:gd name="connsiteY7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9300" h="647700">
                  <a:moveTo>
                    <a:pt x="0" y="0"/>
                  </a:moveTo>
                  <a:lnTo>
                    <a:pt x="3596082" y="0"/>
                  </a:lnTo>
                  <a:lnTo>
                    <a:pt x="3733800" y="0"/>
                  </a:lnTo>
                  <a:lnTo>
                    <a:pt x="4201718" y="0"/>
                  </a:lnTo>
                  <a:lnTo>
                    <a:pt x="4559300" y="647700"/>
                  </a:lnTo>
                  <a:lnTo>
                    <a:pt x="3733800" y="647700"/>
                  </a:lnTo>
                  <a:lnTo>
                    <a:pt x="3238500" y="647700"/>
                  </a:lnTo>
                  <a:lnTo>
                    <a:pt x="0" y="6477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  <a:alpha val="39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prstMaterial="flat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flipV="1">
              <a:off x="1309011" y="4445924"/>
              <a:ext cx="5305425" cy="328937"/>
            </a:xfrm>
            <a:custGeom>
              <a:avLst/>
              <a:gdLst>
                <a:gd name="connsiteX0" fmla="*/ 5305425 w 5305425"/>
                <a:gd name="connsiteY0" fmla="*/ 328937 h 328937"/>
                <a:gd name="connsiteX1" fmla="*/ 4344833 w 5305425"/>
                <a:gd name="connsiteY1" fmla="*/ 328937 h 328937"/>
                <a:gd name="connsiteX2" fmla="*/ 3768477 w 5305425"/>
                <a:gd name="connsiteY2" fmla="*/ 328937 h 328937"/>
                <a:gd name="connsiteX3" fmla="*/ 0 w 5305425"/>
                <a:gd name="connsiteY3" fmla="*/ 328937 h 328937"/>
                <a:gd name="connsiteX4" fmla="*/ 0 w 5305425"/>
                <a:gd name="connsiteY4" fmla="*/ 0 h 328937"/>
                <a:gd name="connsiteX5" fmla="*/ 3768477 w 5305425"/>
                <a:gd name="connsiteY5" fmla="*/ 0 h 328937"/>
                <a:gd name="connsiteX6" fmla="*/ 4344833 w 5305425"/>
                <a:gd name="connsiteY6" fmla="*/ 0 h 328937"/>
                <a:gd name="connsiteX7" fmla="*/ 5113717 w 5305425"/>
                <a:gd name="connsiteY7" fmla="*/ 0 h 3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328937">
                  <a:moveTo>
                    <a:pt x="5305425" y="328937"/>
                  </a:moveTo>
                  <a:lnTo>
                    <a:pt x="4344833" y="328937"/>
                  </a:lnTo>
                  <a:lnTo>
                    <a:pt x="3768477" y="328937"/>
                  </a:lnTo>
                  <a:lnTo>
                    <a:pt x="0" y="328937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137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flipV="1">
              <a:off x="1309011" y="4455027"/>
              <a:ext cx="5305425" cy="183892"/>
            </a:xfrm>
            <a:custGeom>
              <a:avLst/>
              <a:gdLst>
                <a:gd name="connsiteX0" fmla="*/ 5305425 w 5305425"/>
                <a:gd name="connsiteY0" fmla="*/ 183892 h 183892"/>
                <a:gd name="connsiteX1" fmla="*/ 4344833 w 5305425"/>
                <a:gd name="connsiteY1" fmla="*/ 183892 h 183892"/>
                <a:gd name="connsiteX2" fmla="*/ 3768477 w 5305425"/>
                <a:gd name="connsiteY2" fmla="*/ 183892 h 183892"/>
                <a:gd name="connsiteX3" fmla="*/ 0 w 5305425"/>
                <a:gd name="connsiteY3" fmla="*/ 183892 h 183892"/>
                <a:gd name="connsiteX4" fmla="*/ 0 w 5305425"/>
                <a:gd name="connsiteY4" fmla="*/ 0 h 183892"/>
                <a:gd name="connsiteX5" fmla="*/ 3768477 w 5305425"/>
                <a:gd name="connsiteY5" fmla="*/ 0 h 183892"/>
                <a:gd name="connsiteX6" fmla="*/ 4344833 w 5305425"/>
                <a:gd name="connsiteY6" fmla="*/ 0 h 183892"/>
                <a:gd name="connsiteX7" fmla="*/ 5198251 w 5305425"/>
                <a:gd name="connsiteY7" fmla="*/ 0 h 18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183892">
                  <a:moveTo>
                    <a:pt x="5305425" y="183892"/>
                  </a:moveTo>
                  <a:lnTo>
                    <a:pt x="4344833" y="183892"/>
                  </a:lnTo>
                  <a:lnTo>
                    <a:pt x="3768477" y="183892"/>
                  </a:lnTo>
                  <a:lnTo>
                    <a:pt x="0" y="183892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9825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/>
            <p:cNvSpPr/>
            <p:nvPr/>
          </p:nvSpPr>
          <p:spPr>
            <a:xfrm flipV="1">
              <a:off x="4190899" y="4362926"/>
              <a:ext cx="1485900" cy="851644"/>
            </a:xfrm>
            <a:prstGeom prst="parallelogram">
              <a:avLst>
                <a:gd name="adj" fmla="val 55882"/>
              </a:avLst>
            </a:prstGeom>
            <a:gradFill flip="none" rotWithShape="1">
              <a:gsLst>
                <a:gs pos="100000">
                  <a:srgbClr val="E43ECD"/>
                </a:gs>
                <a:gs pos="0">
                  <a:srgbClr val="731184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0800000" flipV="1">
              <a:off x="4188010" y="4363048"/>
              <a:ext cx="1136075" cy="183375"/>
            </a:xfrm>
            <a:custGeom>
              <a:avLst/>
              <a:gdLst>
                <a:gd name="connsiteX0" fmla="*/ 102473 w 1112457"/>
                <a:gd name="connsiteY0" fmla="*/ 0 h 183375"/>
                <a:gd name="connsiteX1" fmla="*/ 1112457 w 1112457"/>
                <a:gd name="connsiteY1" fmla="*/ 0 h 183375"/>
                <a:gd name="connsiteX2" fmla="*/ 1009984 w 1112457"/>
                <a:gd name="connsiteY2" fmla="*/ 183375 h 183375"/>
                <a:gd name="connsiteX3" fmla="*/ 0 w 1112457"/>
                <a:gd name="connsiteY3" fmla="*/ 183375 h 18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12457" h="183375">
                  <a:moveTo>
                    <a:pt x="102473" y="0"/>
                  </a:moveTo>
                  <a:lnTo>
                    <a:pt x="1112457" y="0"/>
                  </a:lnTo>
                  <a:lnTo>
                    <a:pt x="1009984" y="183375"/>
                  </a:lnTo>
                  <a:lnTo>
                    <a:pt x="0" y="18337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0800000" flipV="1">
              <a:off x="4196992" y="4359955"/>
              <a:ext cx="1142811" cy="257279"/>
            </a:xfrm>
            <a:custGeom>
              <a:avLst/>
              <a:gdLst>
                <a:gd name="connsiteX0" fmla="*/ 185215 w 1195199"/>
                <a:gd name="connsiteY0" fmla="*/ 0 h 331440"/>
                <a:gd name="connsiteX1" fmla="*/ 1195199 w 1195199"/>
                <a:gd name="connsiteY1" fmla="*/ 0 h 331440"/>
                <a:gd name="connsiteX2" fmla="*/ 1009984 w 1195199"/>
                <a:gd name="connsiteY2" fmla="*/ 331440 h 331440"/>
                <a:gd name="connsiteX3" fmla="*/ 0 w 1195199"/>
                <a:gd name="connsiteY3" fmla="*/ 331440 h 331440"/>
                <a:gd name="connsiteX0" fmla="*/ 185215 w 1195199"/>
                <a:gd name="connsiteY0" fmla="*/ 0 h 331440"/>
                <a:gd name="connsiteX1" fmla="*/ 1195199 w 1195199"/>
                <a:gd name="connsiteY1" fmla="*/ 0 h 331440"/>
                <a:gd name="connsiteX2" fmla="*/ 1052846 w 1195199"/>
                <a:gd name="connsiteY2" fmla="*/ 331440 h 331440"/>
                <a:gd name="connsiteX3" fmla="*/ 0 w 1195199"/>
                <a:gd name="connsiteY3" fmla="*/ 331440 h 331440"/>
                <a:gd name="connsiteX4" fmla="*/ 185215 w 1195199"/>
                <a:gd name="connsiteY4" fmla="*/ 0 h 331440"/>
                <a:gd name="connsiteX0" fmla="*/ 132827 w 1142811"/>
                <a:gd name="connsiteY0" fmla="*/ 0 h 331440"/>
                <a:gd name="connsiteX1" fmla="*/ 1142811 w 1142811"/>
                <a:gd name="connsiteY1" fmla="*/ 0 h 331440"/>
                <a:gd name="connsiteX2" fmla="*/ 1000458 w 1142811"/>
                <a:gd name="connsiteY2" fmla="*/ 331440 h 331440"/>
                <a:gd name="connsiteX3" fmla="*/ 0 w 1142811"/>
                <a:gd name="connsiteY3" fmla="*/ 331440 h 331440"/>
                <a:gd name="connsiteX4" fmla="*/ 132827 w 1142811"/>
                <a:gd name="connsiteY4" fmla="*/ 0 h 33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811" h="331440">
                  <a:moveTo>
                    <a:pt x="132827" y="0"/>
                  </a:moveTo>
                  <a:lnTo>
                    <a:pt x="1142811" y="0"/>
                  </a:lnTo>
                  <a:lnTo>
                    <a:pt x="1000458" y="331440"/>
                  </a:lnTo>
                  <a:lnTo>
                    <a:pt x="0" y="331440"/>
                  </a:lnTo>
                  <a:lnTo>
                    <a:pt x="13282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 flipV="1">
              <a:off x="4190899" y="4359955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4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 flipH="1">
              <a:off x="4608360" y="5108925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20000"/>
                  </a:schemeClr>
                </a:gs>
                <a:gs pos="0">
                  <a:schemeClr val="bg1">
                    <a:alpha val="4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>
            <a:grpSpLocks noChangeAspect="1"/>
          </p:cNvGrpSpPr>
          <p:nvPr/>
        </p:nvGrpSpPr>
        <p:grpSpPr>
          <a:xfrm>
            <a:off x="2175712" y="2744086"/>
            <a:ext cx="4766060" cy="810000"/>
            <a:chOff x="1069468" y="2969236"/>
            <a:chExt cx="5305425" cy="901666"/>
          </a:xfrm>
        </p:grpSpPr>
        <p:sp>
          <p:nvSpPr>
            <p:cNvPr id="67" name="任意多边形 66"/>
            <p:cNvSpPr/>
            <p:nvPr/>
          </p:nvSpPr>
          <p:spPr>
            <a:xfrm flipH="1" flipV="1">
              <a:off x="1069468" y="3096998"/>
              <a:ext cx="5305425" cy="713953"/>
            </a:xfrm>
            <a:custGeom>
              <a:avLst/>
              <a:gdLst>
                <a:gd name="connsiteX0" fmla="*/ 0 w 4559300"/>
                <a:gd name="connsiteY0" fmla="*/ 0 h 647700"/>
                <a:gd name="connsiteX1" fmla="*/ 3596082 w 4559300"/>
                <a:gd name="connsiteY1" fmla="*/ 0 h 647700"/>
                <a:gd name="connsiteX2" fmla="*/ 3733800 w 4559300"/>
                <a:gd name="connsiteY2" fmla="*/ 0 h 647700"/>
                <a:gd name="connsiteX3" fmla="*/ 4201718 w 4559300"/>
                <a:gd name="connsiteY3" fmla="*/ 0 h 647700"/>
                <a:gd name="connsiteX4" fmla="*/ 4559300 w 4559300"/>
                <a:gd name="connsiteY4" fmla="*/ 647700 h 647700"/>
                <a:gd name="connsiteX5" fmla="*/ 3733800 w 4559300"/>
                <a:gd name="connsiteY5" fmla="*/ 647700 h 647700"/>
                <a:gd name="connsiteX6" fmla="*/ 3238500 w 4559300"/>
                <a:gd name="connsiteY6" fmla="*/ 647700 h 647700"/>
                <a:gd name="connsiteX7" fmla="*/ 0 w 4559300"/>
                <a:gd name="connsiteY7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59300" h="647700">
                  <a:moveTo>
                    <a:pt x="0" y="0"/>
                  </a:moveTo>
                  <a:lnTo>
                    <a:pt x="3596082" y="0"/>
                  </a:lnTo>
                  <a:lnTo>
                    <a:pt x="3733800" y="0"/>
                  </a:lnTo>
                  <a:lnTo>
                    <a:pt x="4201718" y="0"/>
                  </a:lnTo>
                  <a:lnTo>
                    <a:pt x="4559300" y="647700"/>
                  </a:lnTo>
                  <a:lnTo>
                    <a:pt x="3733800" y="647700"/>
                  </a:lnTo>
                  <a:lnTo>
                    <a:pt x="3238500" y="647700"/>
                  </a:lnTo>
                  <a:lnTo>
                    <a:pt x="0" y="6477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  <a:alpha val="39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balanced" dir="t">
                <a:rot lat="0" lon="0" rev="2400000"/>
              </a:lightRig>
            </a:scene3d>
            <a:sp3d prstMaterial="flat">
              <a:bevelT w="2540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H="1" flipV="1">
              <a:off x="1069468" y="3087895"/>
              <a:ext cx="5305425" cy="328937"/>
            </a:xfrm>
            <a:custGeom>
              <a:avLst/>
              <a:gdLst>
                <a:gd name="connsiteX0" fmla="*/ 5305425 w 5305425"/>
                <a:gd name="connsiteY0" fmla="*/ 328937 h 328937"/>
                <a:gd name="connsiteX1" fmla="*/ 4344833 w 5305425"/>
                <a:gd name="connsiteY1" fmla="*/ 328937 h 328937"/>
                <a:gd name="connsiteX2" fmla="*/ 3768477 w 5305425"/>
                <a:gd name="connsiteY2" fmla="*/ 328937 h 328937"/>
                <a:gd name="connsiteX3" fmla="*/ 0 w 5305425"/>
                <a:gd name="connsiteY3" fmla="*/ 328937 h 328937"/>
                <a:gd name="connsiteX4" fmla="*/ 0 w 5305425"/>
                <a:gd name="connsiteY4" fmla="*/ 0 h 328937"/>
                <a:gd name="connsiteX5" fmla="*/ 3768477 w 5305425"/>
                <a:gd name="connsiteY5" fmla="*/ 0 h 328937"/>
                <a:gd name="connsiteX6" fmla="*/ 4344833 w 5305425"/>
                <a:gd name="connsiteY6" fmla="*/ 0 h 328937"/>
                <a:gd name="connsiteX7" fmla="*/ 5113717 w 5305425"/>
                <a:gd name="connsiteY7" fmla="*/ 0 h 328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328937">
                  <a:moveTo>
                    <a:pt x="5305425" y="328937"/>
                  </a:moveTo>
                  <a:lnTo>
                    <a:pt x="4344833" y="328937"/>
                  </a:lnTo>
                  <a:lnTo>
                    <a:pt x="3768477" y="328937"/>
                  </a:lnTo>
                  <a:lnTo>
                    <a:pt x="0" y="328937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1371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 flipV="1">
              <a:off x="1069468" y="3096998"/>
              <a:ext cx="5305425" cy="183892"/>
            </a:xfrm>
            <a:custGeom>
              <a:avLst/>
              <a:gdLst>
                <a:gd name="connsiteX0" fmla="*/ 5305425 w 5305425"/>
                <a:gd name="connsiteY0" fmla="*/ 183892 h 183892"/>
                <a:gd name="connsiteX1" fmla="*/ 4344833 w 5305425"/>
                <a:gd name="connsiteY1" fmla="*/ 183892 h 183892"/>
                <a:gd name="connsiteX2" fmla="*/ 3768477 w 5305425"/>
                <a:gd name="connsiteY2" fmla="*/ 183892 h 183892"/>
                <a:gd name="connsiteX3" fmla="*/ 0 w 5305425"/>
                <a:gd name="connsiteY3" fmla="*/ 183892 h 183892"/>
                <a:gd name="connsiteX4" fmla="*/ 0 w 5305425"/>
                <a:gd name="connsiteY4" fmla="*/ 0 h 183892"/>
                <a:gd name="connsiteX5" fmla="*/ 3768477 w 5305425"/>
                <a:gd name="connsiteY5" fmla="*/ 0 h 183892"/>
                <a:gd name="connsiteX6" fmla="*/ 4344833 w 5305425"/>
                <a:gd name="connsiteY6" fmla="*/ 0 h 183892"/>
                <a:gd name="connsiteX7" fmla="*/ 5198251 w 5305425"/>
                <a:gd name="connsiteY7" fmla="*/ 0 h 18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5425" h="183892">
                  <a:moveTo>
                    <a:pt x="5305425" y="183892"/>
                  </a:moveTo>
                  <a:lnTo>
                    <a:pt x="4344833" y="183892"/>
                  </a:lnTo>
                  <a:lnTo>
                    <a:pt x="3768477" y="183892"/>
                  </a:lnTo>
                  <a:lnTo>
                    <a:pt x="0" y="183892"/>
                  </a:lnTo>
                  <a:lnTo>
                    <a:pt x="0" y="0"/>
                  </a:lnTo>
                  <a:lnTo>
                    <a:pt x="3768477" y="0"/>
                  </a:lnTo>
                  <a:lnTo>
                    <a:pt x="4344833" y="0"/>
                  </a:lnTo>
                  <a:lnTo>
                    <a:pt x="519825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1936243" y="3015746"/>
              <a:ext cx="1485900" cy="851644"/>
            </a:xfrm>
            <a:prstGeom prst="parallelogram">
              <a:avLst>
                <a:gd name="adj" fmla="val 55882"/>
              </a:avLst>
            </a:prstGeom>
            <a:gradFill flip="none" rotWithShape="1">
              <a:gsLst>
                <a:gs pos="0">
                  <a:srgbClr val="0B85BE"/>
                </a:gs>
                <a:gs pos="100000">
                  <a:srgbClr val="1D8FDC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274569" y="2969236"/>
              <a:ext cx="1186875" cy="302034"/>
              <a:chOff x="3005325" y="1087096"/>
              <a:chExt cx="1186875" cy="302034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3056125" y="1087096"/>
                <a:ext cx="1136075" cy="183375"/>
              </a:xfrm>
              <a:custGeom>
                <a:avLst/>
                <a:gdLst>
                  <a:gd name="connsiteX0" fmla="*/ 102473 w 1112457"/>
                  <a:gd name="connsiteY0" fmla="*/ 0 h 183375"/>
                  <a:gd name="connsiteX1" fmla="*/ 1112457 w 1112457"/>
                  <a:gd name="connsiteY1" fmla="*/ 0 h 183375"/>
                  <a:gd name="connsiteX2" fmla="*/ 1009984 w 1112457"/>
                  <a:gd name="connsiteY2" fmla="*/ 183375 h 183375"/>
                  <a:gd name="connsiteX3" fmla="*/ 0 w 1112457"/>
                  <a:gd name="connsiteY3" fmla="*/ 183375 h 18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2457" h="183375">
                    <a:moveTo>
                      <a:pt x="102473" y="0"/>
                    </a:moveTo>
                    <a:lnTo>
                      <a:pt x="1112457" y="0"/>
                    </a:lnTo>
                    <a:lnTo>
                      <a:pt x="1009984" y="183375"/>
                    </a:lnTo>
                    <a:lnTo>
                      <a:pt x="0" y="18337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2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3005325" y="1131851"/>
                <a:ext cx="1142811" cy="257279"/>
              </a:xfrm>
              <a:custGeom>
                <a:avLst/>
                <a:gdLst>
                  <a:gd name="connsiteX0" fmla="*/ 185215 w 1195199"/>
                  <a:gd name="connsiteY0" fmla="*/ 0 h 331440"/>
                  <a:gd name="connsiteX1" fmla="*/ 1195199 w 1195199"/>
                  <a:gd name="connsiteY1" fmla="*/ 0 h 331440"/>
                  <a:gd name="connsiteX2" fmla="*/ 1009984 w 1195199"/>
                  <a:gd name="connsiteY2" fmla="*/ 331440 h 331440"/>
                  <a:gd name="connsiteX3" fmla="*/ 0 w 1195199"/>
                  <a:gd name="connsiteY3" fmla="*/ 331440 h 331440"/>
                  <a:gd name="connsiteX0" fmla="*/ 185215 w 1195199"/>
                  <a:gd name="connsiteY0" fmla="*/ 0 h 331440"/>
                  <a:gd name="connsiteX1" fmla="*/ 1195199 w 1195199"/>
                  <a:gd name="connsiteY1" fmla="*/ 0 h 331440"/>
                  <a:gd name="connsiteX2" fmla="*/ 1052846 w 1195199"/>
                  <a:gd name="connsiteY2" fmla="*/ 331440 h 331440"/>
                  <a:gd name="connsiteX3" fmla="*/ 0 w 1195199"/>
                  <a:gd name="connsiteY3" fmla="*/ 331440 h 331440"/>
                  <a:gd name="connsiteX4" fmla="*/ 185215 w 1195199"/>
                  <a:gd name="connsiteY4" fmla="*/ 0 h 331440"/>
                  <a:gd name="connsiteX0" fmla="*/ 132827 w 1142811"/>
                  <a:gd name="connsiteY0" fmla="*/ 0 h 331440"/>
                  <a:gd name="connsiteX1" fmla="*/ 1142811 w 1142811"/>
                  <a:gd name="connsiteY1" fmla="*/ 0 h 331440"/>
                  <a:gd name="connsiteX2" fmla="*/ 1000458 w 1142811"/>
                  <a:gd name="connsiteY2" fmla="*/ 331440 h 331440"/>
                  <a:gd name="connsiteX3" fmla="*/ 0 w 1142811"/>
                  <a:gd name="connsiteY3" fmla="*/ 331440 h 331440"/>
                  <a:gd name="connsiteX4" fmla="*/ 132827 w 1142811"/>
                  <a:gd name="connsiteY4" fmla="*/ 0 h 33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2811" h="331440">
                    <a:moveTo>
                      <a:pt x="132827" y="0"/>
                    </a:moveTo>
                    <a:lnTo>
                      <a:pt x="1142811" y="0"/>
                    </a:lnTo>
                    <a:lnTo>
                      <a:pt x="1000458" y="331440"/>
                    </a:lnTo>
                    <a:lnTo>
                      <a:pt x="0" y="331440"/>
                    </a:lnTo>
                    <a:lnTo>
                      <a:pt x="13282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3008812" y="1137280"/>
                <a:ext cx="1116299" cy="190249"/>
              </a:xfrm>
              <a:custGeom>
                <a:avLst/>
                <a:gdLst>
                  <a:gd name="connsiteX0" fmla="*/ 106315 w 1116299"/>
                  <a:gd name="connsiteY0" fmla="*/ 0 h 190249"/>
                  <a:gd name="connsiteX1" fmla="*/ 1116299 w 1116299"/>
                  <a:gd name="connsiteY1" fmla="*/ 0 h 190249"/>
                  <a:gd name="connsiteX2" fmla="*/ 1009984 w 1116299"/>
                  <a:gd name="connsiteY2" fmla="*/ 190249 h 190249"/>
                  <a:gd name="connsiteX3" fmla="*/ 0 w 1116299"/>
                  <a:gd name="connsiteY3" fmla="*/ 190249 h 190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99" h="190249">
                    <a:moveTo>
                      <a:pt x="106315" y="0"/>
                    </a:moveTo>
                    <a:lnTo>
                      <a:pt x="1116299" y="0"/>
                    </a:lnTo>
                    <a:lnTo>
                      <a:pt x="1009984" y="190249"/>
                    </a:lnTo>
                    <a:lnTo>
                      <a:pt x="0" y="1902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flat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>
              <a:off x="1936243" y="3765257"/>
              <a:ext cx="1068439" cy="105645"/>
            </a:xfrm>
            <a:custGeom>
              <a:avLst/>
              <a:gdLst>
                <a:gd name="connsiteX0" fmla="*/ 58455 w 1068439"/>
                <a:gd name="connsiteY0" fmla="*/ 0 h 105645"/>
                <a:gd name="connsiteX1" fmla="*/ 1068439 w 1068439"/>
                <a:gd name="connsiteY1" fmla="*/ 9526 h 105645"/>
                <a:gd name="connsiteX2" fmla="*/ 1012859 w 1068439"/>
                <a:gd name="connsiteY2" fmla="*/ 105645 h 105645"/>
                <a:gd name="connsiteX3" fmla="*/ 0 w 1068439"/>
                <a:gd name="connsiteY3" fmla="*/ 105645 h 10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8439" h="105645">
                  <a:moveTo>
                    <a:pt x="58455" y="0"/>
                  </a:moveTo>
                  <a:lnTo>
                    <a:pt x="1068439" y="9526"/>
                  </a:lnTo>
                  <a:lnTo>
                    <a:pt x="1012859" y="105645"/>
                  </a:lnTo>
                  <a:lnTo>
                    <a:pt x="0" y="105645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43000"/>
                    <a:lumOff val="57000"/>
                    <a:alpha val="20000"/>
                  </a:schemeClr>
                </a:gs>
                <a:gs pos="0">
                  <a:schemeClr val="bg1">
                    <a:alpha val="4000"/>
                  </a:schemeClr>
                </a:gs>
              </a:gsLst>
              <a:lin ang="16200000" scaled="0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3291844" y="1085641"/>
            <a:ext cx="7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Broadway" panose="04040905080B02020502" pitchFamily="82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326506" y="1995808"/>
            <a:ext cx="7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/>
                </a:solidFill>
                <a:latin typeface="Broadway" panose="04040905080B02020502" pitchFamily="82" charset="0"/>
              </a:defRPr>
            </a:lvl1pPr>
          </a:lstStyle>
          <a:p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93" name="文本框 92"/>
          <p:cNvSpPr txBox="1"/>
          <p:nvPr/>
        </p:nvSpPr>
        <p:spPr>
          <a:xfrm>
            <a:off x="5253880" y="3798375"/>
            <a:ext cx="7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bg1"/>
                </a:solidFill>
                <a:latin typeface="Broadway" panose="04040905080B02020502" pitchFamily="82" charset="0"/>
              </a:defRPr>
            </a:lvl1pPr>
          </a:lstStyle>
          <a:p>
            <a:r>
              <a:rPr lang="en-US" altLang="zh-CN" sz="2800" dirty="0"/>
              <a:t>04</a:t>
            </a:r>
            <a:endParaRPr lang="zh-CN" altLang="en-US" sz="2800" dirty="0"/>
          </a:p>
        </p:txBody>
      </p:sp>
      <p:sp>
        <p:nvSpPr>
          <p:cNvPr id="94" name="文本框 93"/>
          <p:cNvSpPr txBox="1"/>
          <p:nvPr/>
        </p:nvSpPr>
        <p:spPr>
          <a:xfrm>
            <a:off x="3273800" y="2912118"/>
            <a:ext cx="7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Broadway" panose="04040905080B02020502" pitchFamily="82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541645" y="1170329"/>
            <a:ext cx="2913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14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单击插入标题</a:t>
            </a:r>
            <a:endParaRPr lang="zh-CN" altLang="en-US" sz="2000" b="1" dirty="0">
              <a:solidFill>
                <a:srgbClr val="E14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542927" y="2084597"/>
            <a:ext cx="2913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E8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单击插入标题</a:t>
            </a:r>
            <a:endParaRPr lang="zh-CN" altLang="en-US" sz="2000" b="1" dirty="0">
              <a:solidFill>
                <a:srgbClr val="2E8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541645" y="2970043"/>
            <a:ext cx="2913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60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单击插入标题</a:t>
            </a:r>
            <a:endParaRPr lang="zh-CN" altLang="en-US" sz="2000" b="1" dirty="0">
              <a:solidFill>
                <a:srgbClr val="0060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542927" y="3884311"/>
            <a:ext cx="2913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BE17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单击插入标题</a:t>
            </a:r>
            <a:endParaRPr lang="zh-CN" altLang="en-US" sz="2000" b="1" dirty="0">
              <a:solidFill>
                <a:srgbClr val="BE17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81025" y="1122363"/>
            <a:ext cx="493713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6430573" y="3905265"/>
            <a:ext cx="410376" cy="396000"/>
            <a:chOff x="7842251" y="1585913"/>
            <a:chExt cx="498475" cy="481013"/>
          </a:xfrm>
          <a:gradFill>
            <a:gsLst>
              <a:gs pos="18000">
                <a:srgbClr val="740E87">
                  <a:alpha val="40000"/>
                </a:srgbClr>
              </a:gs>
              <a:gs pos="83000">
                <a:srgbClr val="FE26D5">
                  <a:alpha val="30000"/>
                </a:srgbClr>
              </a:gs>
            </a:gsLst>
            <a:lin ang="5400000" scaled="1"/>
          </a:gradFill>
        </p:grpSpPr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7923213" y="1693863"/>
              <a:ext cx="336550" cy="373063"/>
            </a:xfrm>
            <a:custGeom>
              <a:avLst/>
              <a:gdLst>
                <a:gd name="T0" fmla="*/ 0 w 88"/>
                <a:gd name="T1" fmla="*/ 40 h 97"/>
                <a:gd name="T2" fmla="*/ 0 w 88"/>
                <a:gd name="T3" fmla="*/ 92 h 97"/>
                <a:gd name="T4" fmla="*/ 2 w 88"/>
                <a:gd name="T5" fmla="*/ 96 h 97"/>
                <a:gd name="T6" fmla="*/ 6 w 88"/>
                <a:gd name="T7" fmla="*/ 97 h 97"/>
                <a:gd name="T8" fmla="*/ 29 w 88"/>
                <a:gd name="T9" fmla="*/ 97 h 97"/>
                <a:gd name="T10" fmla="*/ 32 w 88"/>
                <a:gd name="T11" fmla="*/ 96 h 97"/>
                <a:gd name="T12" fmla="*/ 32 w 88"/>
                <a:gd name="T13" fmla="*/ 94 h 97"/>
                <a:gd name="T14" fmla="*/ 32 w 88"/>
                <a:gd name="T15" fmla="*/ 69 h 97"/>
                <a:gd name="T16" fmla="*/ 56 w 88"/>
                <a:gd name="T17" fmla="*/ 69 h 97"/>
                <a:gd name="T18" fmla="*/ 56 w 88"/>
                <a:gd name="T19" fmla="*/ 94 h 97"/>
                <a:gd name="T20" fmla="*/ 57 w 88"/>
                <a:gd name="T21" fmla="*/ 96 h 97"/>
                <a:gd name="T22" fmla="*/ 59 w 88"/>
                <a:gd name="T23" fmla="*/ 97 h 97"/>
                <a:gd name="T24" fmla="*/ 82 w 88"/>
                <a:gd name="T25" fmla="*/ 97 h 97"/>
                <a:gd name="T26" fmla="*/ 86 w 88"/>
                <a:gd name="T27" fmla="*/ 96 h 97"/>
                <a:gd name="T28" fmla="*/ 88 w 88"/>
                <a:gd name="T29" fmla="*/ 92 h 97"/>
                <a:gd name="T30" fmla="*/ 88 w 88"/>
                <a:gd name="T31" fmla="*/ 40 h 97"/>
                <a:gd name="T32" fmla="*/ 44 w 88"/>
                <a:gd name="T33" fmla="*/ 0 h 97"/>
                <a:gd name="T34" fmla="*/ 0 w 88"/>
                <a:gd name="T35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" h="97">
                  <a:moveTo>
                    <a:pt x="0" y="40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5"/>
                    <a:pt x="2" y="96"/>
                  </a:cubicBezTo>
                  <a:cubicBezTo>
                    <a:pt x="3" y="96"/>
                    <a:pt x="5" y="97"/>
                    <a:pt x="6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7"/>
                    <a:pt x="31" y="96"/>
                    <a:pt x="32" y="96"/>
                  </a:cubicBezTo>
                  <a:cubicBezTo>
                    <a:pt x="32" y="95"/>
                    <a:pt x="32" y="94"/>
                    <a:pt x="32" y="9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5"/>
                    <a:pt x="57" y="96"/>
                  </a:cubicBezTo>
                  <a:cubicBezTo>
                    <a:pt x="57" y="96"/>
                    <a:pt x="58" y="97"/>
                    <a:pt x="59" y="97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84" y="97"/>
                    <a:pt x="85" y="96"/>
                    <a:pt x="86" y="96"/>
                  </a:cubicBezTo>
                  <a:cubicBezTo>
                    <a:pt x="87" y="95"/>
                    <a:pt x="88" y="94"/>
                    <a:pt x="88" y="92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7842251" y="1585913"/>
              <a:ext cx="498475" cy="265113"/>
            </a:xfrm>
            <a:custGeom>
              <a:avLst/>
              <a:gdLst>
                <a:gd name="T0" fmla="*/ 126 w 130"/>
                <a:gd name="T1" fmla="*/ 54 h 69"/>
                <a:gd name="T2" fmla="*/ 106 w 130"/>
                <a:gd name="T3" fmla="*/ 35 h 69"/>
                <a:gd name="T4" fmla="*/ 106 w 130"/>
                <a:gd name="T5" fmla="*/ 6 h 69"/>
                <a:gd name="T6" fmla="*/ 103 w 130"/>
                <a:gd name="T7" fmla="*/ 3 h 69"/>
                <a:gd name="T8" fmla="*/ 95 w 130"/>
                <a:gd name="T9" fmla="*/ 3 h 69"/>
                <a:gd name="T10" fmla="*/ 92 w 130"/>
                <a:gd name="T11" fmla="*/ 6 h 69"/>
                <a:gd name="T12" fmla="*/ 92 w 130"/>
                <a:gd name="T13" fmla="*/ 22 h 69"/>
                <a:gd name="T14" fmla="*/ 71 w 130"/>
                <a:gd name="T15" fmla="*/ 3 h 69"/>
                <a:gd name="T16" fmla="*/ 60 w 130"/>
                <a:gd name="T17" fmla="*/ 3 h 69"/>
                <a:gd name="T18" fmla="*/ 4 w 130"/>
                <a:gd name="T19" fmla="*/ 54 h 69"/>
                <a:gd name="T20" fmla="*/ 3 w 130"/>
                <a:gd name="T21" fmla="*/ 66 h 69"/>
                <a:gd name="T22" fmla="*/ 9 w 130"/>
                <a:gd name="T23" fmla="*/ 68 h 69"/>
                <a:gd name="T24" fmla="*/ 15 w 130"/>
                <a:gd name="T25" fmla="*/ 66 h 69"/>
                <a:gd name="T26" fmla="*/ 65 w 130"/>
                <a:gd name="T27" fmla="*/ 20 h 69"/>
                <a:gd name="T28" fmla="*/ 115 w 130"/>
                <a:gd name="T29" fmla="*/ 66 h 69"/>
                <a:gd name="T30" fmla="*/ 127 w 130"/>
                <a:gd name="T31" fmla="*/ 66 h 69"/>
                <a:gd name="T32" fmla="*/ 126 w 130"/>
                <a:gd name="T33" fmla="*/ 5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69">
                  <a:moveTo>
                    <a:pt x="126" y="54"/>
                  </a:moveTo>
                  <a:cubicBezTo>
                    <a:pt x="106" y="35"/>
                    <a:pt x="106" y="35"/>
                    <a:pt x="106" y="35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4"/>
                    <a:pt x="104" y="3"/>
                    <a:pt x="103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3" y="3"/>
                    <a:pt x="92" y="4"/>
                    <a:pt x="92" y="6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0"/>
                    <a:pt x="63" y="0"/>
                    <a:pt x="60" y="3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7"/>
                    <a:pt x="0" y="62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8"/>
                    <a:pt x="15" y="6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9" y="69"/>
                    <a:pt x="124" y="69"/>
                    <a:pt x="127" y="66"/>
                  </a:cubicBezTo>
                  <a:cubicBezTo>
                    <a:pt x="130" y="62"/>
                    <a:pt x="130" y="57"/>
                    <a:pt x="12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2578253" y="2973529"/>
            <a:ext cx="429641" cy="396000"/>
            <a:chOff x="7899400" y="1892300"/>
            <a:chExt cx="330200" cy="528638"/>
          </a:xfrm>
          <a:gradFill>
            <a:gsLst>
              <a:gs pos="100000">
                <a:srgbClr val="05C6E1">
                  <a:alpha val="30000"/>
                </a:srgbClr>
              </a:gs>
              <a:gs pos="12000">
                <a:srgbClr val="013778">
                  <a:alpha val="40000"/>
                </a:srgbClr>
              </a:gs>
            </a:gsLst>
            <a:lin ang="5400000" scaled="1"/>
          </a:gradFill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7953375" y="2184400"/>
              <a:ext cx="222250" cy="214313"/>
            </a:xfrm>
            <a:custGeom>
              <a:avLst/>
              <a:gdLst>
                <a:gd name="T0" fmla="*/ 57 w 57"/>
                <a:gd name="T1" fmla="*/ 56 h 56"/>
                <a:gd name="T2" fmla="*/ 57 w 57"/>
                <a:gd name="T3" fmla="*/ 0 h 56"/>
                <a:gd name="T4" fmla="*/ 0 w 57"/>
                <a:gd name="T5" fmla="*/ 0 h 56"/>
                <a:gd name="T6" fmla="*/ 0 w 57"/>
                <a:gd name="T7" fmla="*/ 56 h 56"/>
                <a:gd name="T8" fmla="*/ 57 w 57"/>
                <a:gd name="T9" fmla="*/ 56 h 56"/>
                <a:gd name="T10" fmla="*/ 28 w 57"/>
                <a:gd name="T11" fmla="*/ 5 h 56"/>
                <a:gd name="T12" fmla="*/ 38 w 57"/>
                <a:gd name="T13" fmla="*/ 15 h 56"/>
                <a:gd name="T14" fmla="*/ 28 w 57"/>
                <a:gd name="T15" fmla="*/ 25 h 56"/>
                <a:gd name="T16" fmla="*/ 19 w 57"/>
                <a:gd name="T17" fmla="*/ 15 h 56"/>
                <a:gd name="T18" fmla="*/ 28 w 57"/>
                <a:gd name="T19" fmla="*/ 5 h 56"/>
                <a:gd name="T20" fmla="*/ 28 w 57"/>
                <a:gd name="T21" fmla="*/ 31 h 56"/>
                <a:gd name="T22" fmla="*/ 38 w 57"/>
                <a:gd name="T23" fmla="*/ 41 h 56"/>
                <a:gd name="T24" fmla="*/ 28 w 57"/>
                <a:gd name="T25" fmla="*/ 50 h 56"/>
                <a:gd name="T26" fmla="*/ 19 w 57"/>
                <a:gd name="T27" fmla="*/ 41 h 56"/>
                <a:gd name="T28" fmla="*/ 28 w 57"/>
                <a:gd name="T2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56">
                  <a:moveTo>
                    <a:pt x="57" y="56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57" y="56"/>
                  </a:lnTo>
                  <a:close/>
                  <a:moveTo>
                    <a:pt x="28" y="5"/>
                  </a:moveTo>
                  <a:cubicBezTo>
                    <a:pt x="34" y="5"/>
                    <a:pt x="38" y="10"/>
                    <a:pt x="38" y="15"/>
                  </a:cubicBezTo>
                  <a:cubicBezTo>
                    <a:pt x="38" y="20"/>
                    <a:pt x="34" y="25"/>
                    <a:pt x="28" y="25"/>
                  </a:cubicBezTo>
                  <a:cubicBezTo>
                    <a:pt x="23" y="25"/>
                    <a:pt x="19" y="20"/>
                    <a:pt x="19" y="15"/>
                  </a:cubicBezTo>
                  <a:cubicBezTo>
                    <a:pt x="19" y="10"/>
                    <a:pt x="23" y="5"/>
                    <a:pt x="28" y="5"/>
                  </a:cubicBezTo>
                  <a:close/>
                  <a:moveTo>
                    <a:pt x="28" y="31"/>
                  </a:moveTo>
                  <a:cubicBezTo>
                    <a:pt x="34" y="31"/>
                    <a:pt x="38" y="35"/>
                    <a:pt x="38" y="41"/>
                  </a:cubicBezTo>
                  <a:cubicBezTo>
                    <a:pt x="38" y="46"/>
                    <a:pt x="34" y="50"/>
                    <a:pt x="28" y="50"/>
                  </a:cubicBezTo>
                  <a:cubicBezTo>
                    <a:pt x="23" y="50"/>
                    <a:pt x="19" y="46"/>
                    <a:pt x="19" y="41"/>
                  </a:cubicBezTo>
                  <a:cubicBezTo>
                    <a:pt x="19" y="35"/>
                    <a:pt x="23" y="31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899400" y="1892300"/>
              <a:ext cx="330200" cy="284163"/>
            </a:xfrm>
            <a:custGeom>
              <a:avLst/>
              <a:gdLst>
                <a:gd name="T0" fmla="*/ 42 w 85"/>
                <a:gd name="T1" fmla="*/ 0 h 74"/>
                <a:gd name="T2" fmla="*/ 0 w 85"/>
                <a:gd name="T3" fmla="*/ 74 h 74"/>
                <a:gd name="T4" fmla="*/ 85 w 85"/>
                <a:gd name="T5" fmla="*/ 73 h 74"/>
                <a:gd name="T6" fmla="*/ 42 w 85"/>
                <a:gd name="T7" fmla="*/ 0 h 74"/>
                <a:gd name="T8" fmla="*/ 42 w 85"/>
                <a:gd name="T9" fmla="*/ 64 h 74"/>
                <a:gd name="T10" fmla="*/ 33 w 85"/>
                <a:gd name="T11" fmla="*/ 54 h 74"/>
                <a:gd name="T12" fmla="*/ 42 w 85"/>
                <a:gd name="T13" fmla="*/ 45 h 74"/>
                <a:gd name="T14" fmla="*/ 52 w 85"/>
                <a:gd name="T15" fmla="*/ 54 h 74"/>
                <a:gd name="T16" fmla="*/ 42 w 85"/>
                <a:gd name="T17" fmla="*/ 6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4">
                  <a:moveTo>
                    <a:pt x="42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85" y="73"/>
                    <a:pt x="85" y="73"/>
                    <a:pt x="85" y="73"/>
                  </a:cubicBezTo>
                  <a:lnTo>
                    <a:pt x="42" y="0"/>
                  </a:lnTo>
                  <a:close/>
                  <a:moveTo>
                    <a:pt x="42" y="64"/>
                  </a:moveTo>
                  <a:cubicBezTo>
                    <a:pt x="37" y="64"/>
                    <a:pt x="33" y="60"/>
                    <a:pt x="33" y="54"/>
                  </a:cubicBezTo>
                  <a:cubicBezTo>
                    <a:pt x="33" y="49"/>
                    <a:pt x="37" y="45"/>
                    <a:pt x="42" y="45"/>
                  </a:cubicBezTo>
                  <a:cubicBezTo>
                    <a:pt x="48" y="45"/>
                    <a:pt x="52" y="49"/>
                    <a:pt x="52" y="54"/>
                  </a:cubicBezTo>
                  <a:cubicBezTo>
                    <a:pt x="52" y="60"/>
                    <a:pt x="48" y="64"/>
                    <a:pt x="4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7921625" y="2401888"/>
              <a:ext cx="2841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7921625" y="2401888"/>
              <a:ext cx="284163" cy="19050"/>
            </a:xfrm>
            <a:custGeom>
              <a:avLst/>
              <a:gdLst>
                <a:gd name="T0" fmla="*/ 0 w 179"/>
                <a:gd name="T1" fmla="*/ 10 h 12"/>
                <a:gd name="T2" fmla="*/ 0 w 179"/>
                <a:gd name="T3" fmla="*/ 12 h 12"/>
                <a:gd name="T4" fmla="*/ 179 w 179"/>
                <a:gd name="T5" fmla="*/ 12 h 12"/>
                <a:gd name="T6" fmla="*/ 179 w 179"/>
                <a:gd name="T7" fmla="*/ 0 h 12"/>
                <a:gd name="T8" fmla="*/ 0 w 179"/>
                <a:gd name="T9" fmla="*/ 0 h 12"/>
                <a:gd name="T10" fmla="*/ 0 w 179"/>
                <a:gd name="T11" fmla="*/ 12 h 12"/>
                <a:gd name="T12" fmla="*/ 0 w 179"/>
                <a:gd name="T13" fmla="*/ 12 h 12"/>
                <a:gd name="T14" fmla="*/ 0 w 179"/>
                <a:gd name="T15" fmla="*/ 10 h 12"/>
                <a:gd name="T16" fmla="*/ 3 w 179"/>
                <a:gd name="T17" fmla="*/ 10 h 12"/>
                <a:gd name="T18" fmla="*/ 3 w 179"/>
                <a:gd name="T19" fmla="*/ 3 h 12"/>
                <a:gd name="T20" fmla="*/ 177 w 179"/>
                <a:gd name="T21" fmla="*/ 3 h 12"/>
                <a:gd name="T22" fmla="*/ 177 w 179"/>
                <a:gd name="T23" fmla="*/ 10 h 12"/>
                <a:gd name="T24" fmla="*/ 0 w 179"/>
                <a:gd name="T25" fmla="*/ 10 h 12"/>
                <a:gd name="T26" fmla="*/ 0 w 179"/>
                <a:gd name="T27" fmla="*/ 10 h 12"/>
                <a:gd name="T28" fmla="*/ 3 w 179"/>
                <a:gd name="T29" fmla="*/ 10 h 12"/>
                <a:gd name="T30" fmla="*/ 0 w 179"/>
                <a:gd name="T3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12">
                  <a:moveTo>
                    <a:pt x="0" y="10"/>
                  </a:moveTo>
                  <a:lnTo>
                    <a:pt x="0" y="12"/>
                  </a:lnTo>
                  <a:lnTo>
                    <a:pt x="179" y="12"/>
                  </a:lnTo>
                  <a:lnTo>
                    <a:pt x="179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3"/>
                  </a:lnTo>
                  <a:lnTo>
                    <a:pt x="177" y="3"/>
                  </a:lnTo>
                  <a:lnTo>
                    <a:pt x="177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1418234" y="302763"/>
            <a:ext cx="3890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创意目录</a:t>
            </a:r>
          </a:p>
        </p:txBody>
      </p:sp>
    </p:spTree>
    <p:extLst>
      <p:ext uri="{BB962C8B-B14F-4D97-AF65-F5344CB8AC3E}">
        <p14:creationId xmlns:p14="http://schemas.microsoft.com/office/powerpoint/2010/main" val="3542853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5220</TotalTime>
  <Words>18</Words>
  <Application>Microsoft Office PowerPoint</Application>
  <PresentationFormat>全屏显示(16:9)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4-3</dc:title>
  <dc:creator>微软用户</dc:creator>
  <dc:description/>
  <cp:lastModifiedBy>RP_Admin</cp:lastModifiedBy>
  <cp:revision>413</cp:revision>
  <dcterms:created xsi:type="dcterms:W3CDTF">2013-02-26T09:05:54Z</dcterms:created>
  <dcterms:modified xsi:type="dcterms:W3CDTF">2013-12-09T01:59:39Z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4-3</vt:lpwstr>
  </property>
  <property fmtid="{D5CDD505-2E9C-101B-9397-08002B2CF9AE}" pid="3" name="SlideDescription">
    <vt:lpwstr/>
  </property>
</Properties>
</file>