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60" r:id="rId2"/>
  </p:sldIdLst>
  <p:sldSz cx="12192000" cy="6858000"/>
  <p:notesSz cx="6858000" cy="9144000"/>
  <p:embeddedFontLst>
    <p:embeddedFont>
      <p:font typeface="方正北魏楷书简体" panose="03000509000000000000" pitchFamily="65" charset="-122"/>
      <p:regular r:id="rId3"/>
    </p:embeddedFont>
    <p:embeddedFont>
      <p:font typeface="Calibri" panose="020F0502020204030204" pitchFamily="34" charset="0"/>
      <p:regular r:id="rId4"/>
      <p:bold r:id="rId5"/>
      <p:italic r:id="rId6"/>
      <p:boldItalic r:id="rId7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79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C8B65"/>
    <a:srgbClr val="A5605A"/>
    <a:srgbClr val="BABABA"/>
    <a:srgbClr val="786660"/>
    <a:srgbClr val="8C7E81"/>
    <a:srgbClr val="73669E"/>
    <a:srgbClr val="099F10"/>
    <a:srgbClr val="018B01"/>
    <a:srgbClr val="D9D9D9"/>
    <a:srgbClr val="F2ED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212" autoAdjust="0"/>
    <p:restoredTop sz="86481" autoAdjust="0"/>
  </p:normalViewPr>
  <p:slideViewPr>
    <p:cSldViewPr>
      <p:cViewPr varScale="1">
        <p:scale>
          <a:sx n="59" d="100"/>
          <a:sy n="59" d="100"/>
        </p:scale>
        <p:origin x="804" y="36"/>
      </p:cViewPr>
      <p:guideLst>
        <p:guide orient="horz" pos="2160"/>
        <p:guide pos="3795"/>
      </p:guideLst>
    </p:cSldViewPr>
  </p:slideViewPr>
  <p:outlineViewPr>
    <p:cViewPr>
      <p:scale>
        <a:sx n="100" d="100"/>
        <a:sy n="100" d="100"/>
      </p:scale>
      <p:origin x="0" y="-1194"/>
    </p:cViewPr>
  </p:outlineViewPr>
  <p:notesTextViewPr>
    <p:cViewPr>
      <p:scale>
        <a:sx n="50" d="100"/>
        <a:sy n="5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font" Target="fonts/font1.fntdata"/><Relationship Id="rId7" Type="http://schemas.openxmlformats.org/officeDocument/2006/relationships/font" Target="fonts/font5.fntdata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4.fntdata"/><Relationship Id="rId11" Type="http://schemas.openxmlformats.org/officeDocument/2006/relationships/tableStyles" Target="tableStyles.xml"/><Relationship Id="rId5" Type="http://schemas.openxmlformats.org/officeDocument/2006/relationships/font" Target="fonts/font3.fntdata"/><Relationship Id="rId10" Type="http://schemas.openxmlformats.org/officeDocument/2006/relationships/theme" Target="theme/theme1.xml"/><Relationship Id="rId4" Type="http://schemas.openxmlformats.org/officeDocument/2006/relationships/font" Target="fonts/font2.fntdata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 userDrawn="1"/>
        </p:nvGrpSpPr>
        <p:grpSpPr>
          <a:xfrm>
            <a:off x="11708307" y="4536"/>
            <a:ext cx="488729" cy="476672"/>
            <a:chOff x="11708307" y="4536"/>
            <a:chExt cx="488729" cy="476672"/>
          </a:xfrm>
        </p:grpSpPr>
        <p:sp>
          <p:nvSpPr>
            <p:cNvPr id="9" name="矩形 8"/>
            <p:cNvSpPr/>
            <p:nvPr userDrawn="1"/>
          </p:nvSpPr>
          <p:spPr>
            <a:xfrm>
              <a:off x="11969128" y="4536"/>
              <a:ext cx="227908" cy="476672"/>
            </a:xfrm>
            <a:prstGeom prst="rect">
              <a:avLst/>
            </a:prstGeom>
            <a:solidFill>
              <a:srgbClr val="FDA20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 userDrawn="1"/>
          </p:nvSpPr>
          <p:spPr>
            <a:xfrm>
              <a:off x="11809917" y="4536"/>
              <a:ext cx="115200" cy="476672"/>
            </a:xfrm>
            <a:prstGeom prst="rect">
              <a:avLst/>
            </a:prstGeom>
            <a:solidFill>
              <a:srgbClr val="008D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 userDrawn="1"/>
          </p:nvSpPr>
          <p:spPr>
            <a:xfrm>
              <a:off x="11708307" y="4536"/>
              <a:ext cx="57600" cy="476672"/>
            </a:xfrm>
            <a:prstGeom prst="rect">
              <a:avLst/>
            </a:prstGeom>
            <a:solidFill>
              <a:srgbClr val="018B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组合 12"/>
          <p:cNvGrpSpPr/>
          <p:nvPr userDrawn="1"/>
        </p:nvGrpSpPr>
        <p:grpSpPr>
          <a:xfrm flipH="1">
            <a:off x="0" y="4536"/>
            <a:ext cx="488729" cy="476672"/>
            <a:chOff x="11708307" y="4536"/>
            <a:chExt cx="488729" cy="476672"/>
          </a:xfrm>
        </p:grpSpPr>
        <p:sp>
          <p:nvSpPr>
            <p:cNvPr id="14" name="矩形 13"/>
            <p:cNvSpPr/>
            <p:nvPr userDrawn="1"/>
          </p:nvSpPr>
          <p:spPr>
            <a:xfrm>
              <a:off x="11969128" y="4536"/>
              <a:ext cx="227908" cy="476672"/>
            </a:xfrm>
            <a:prstGeom prst="rect">
              <a:avLst/>
            </a:prstGeom>
            <a:solidFill>
              <a:srgbClr val="FDA20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 userDrawn="1"/>
          </p:nvSpPr>
          <p:spPr>
            <a:xfrm>
              <a:off x="11809917" y="4536"/>
              <a:ext cx="115200" cy="476672"/>
            </a:xfrm>
            <a:prstGeom prst="rect">
              <a:avLst/>
            </a:prstGeom>
            <a:solidFill>
              <a:srgbClr val="008D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 userDrawn="1"/>
          </p:nvSpPr>
          <p:spPr>
            <a:xfrm>
              <a:off x="11708307" y="4536"/>
              <a:ext cx="57600" cy="476672"/>
            </a:xfrm>
            <a:prstGeom prst="rect">
              <a:avLst/>
            </a:prstGeom>
            <a:solidFill>
              <a:srgbClr val="018B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2013/12/2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2013/12/2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2013/12/2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2013/12/2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2013/12/2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2013/12/2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2013/12/2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2013/12/2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2013/12/2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2013/12/2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2013/12/2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chemeClr val="bg1">
                <a:lumMod val="75000"/>
              </a:schemeClr>
            </a:gs>
            <a:gs pos="0">
              <a:schemeClr val="bg1">
                <a:lumMod val="9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" name="组合 60"/>
          <p:cNvGrpSpPr/>
          <p:nvPr/>
        </p:nvGrpSpPr>
        <p:grpSpPr>
          <a:xfrm rot="10576825">
            <a:off x="7877954" y="393521"/>
            <a:ext cx="1774848" cy="1745897"/>
            <a:chOff x="4958302" y="7162104"/>
            <a:chExt cx="2690200" cy="2646315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62" name="里圆"/>
            <p:cNvSpPr>
              <a:spLocks noChangeArrowheads="1"/>
            </p:cNvSpPr>
            <p:nvPr/>
          </p:nvSpPr>
          <p:spPr bwMode="auto">
            <a:xfrm rot="19259498">
              <a:off x="4958302" y="7162104"/>
              <a:ext cx="2685404" cy="2646315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65000"/>
                  </a:schemeClr>
                </a:gs>
                <a:gs pos="0">
                  <a:schemeClr val="bg1">
                    <a:lumMod val="95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外圆"/>
            <p:cNvSpPr>
              <a:spLocks noChangeArrowheads="1"/>
            </p:cNvSpPr>
            <p:nvPr/>
          </p:nvSpPr>
          <p:spPr bwMode="auto">
            <a:xfrm rot="19259498">
              <a:off x="4997845" y="7207749"/>
              <a:ext cx="2650657" cy="2588407"/>
            </a:xfrm>
            <a:prstGeom prst="ellipse">
              <a:avLst/>
            </a:prstGeom>
            <a:gradFill flip="none" rotWithShape="1">
              <a:gsLst>
                <a:gs pos="78000">
                  <a:srgbClr val="F6F6F6"/>
                </a:gs>
                <a:gs pos="0">
                  <a:schemeClr val="bg1">
                    <a:lumMod val="85000"/>
                  </a:schemeClr>
                </a:gs>
                <a:gs pos="100000">
                  <a:srgbClr val="FFFFFF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</p:grpSp>
      <p:sp>
        <p:nvSpPr>
          <p:cNvPr id="7" name="Freeform 5"/>
          <p:cNvSpPr>
            <a:spLocks/>
          </p:cNvSpPr>
          <p:nvPr/>
        </p:nvSpPr>
        <p:spPr bwMode="auto">
          <a:xfrm rot="5400000">
            <a:off x="6357853" y="334007"/>
            <a:ext cx="3247756" cy="3325101"/>
          </a:xfrm>
          <a:custGeom>
            <a:avLst/>
            <a:gdLst>
              <a:gd name="T0" fmla="*/ 1022 w 1988"/>
              <a:gd name="T1" fmla="*/ 577 h 2035"/>
              <a:gd name="T2" fmla="*/ 891 w 1988"/>
              <a:gd name="T3" fmla="*/ 204 h 2035"/>
              <a:gd name="T4" fmla="*/ 204 w 1988"/>
              <a:gd name="T5" fmla="*/ 184 h 2035"/>
              <a:gd name="T6" fmla="*/ 184 w 1988"/>
              <a:gd name="T7" fmla="*/ 871 h 2035"/>
              <a:gd name="T8" fmla="*/ 549 w 1988"/>
              <a:gd name="T9" fmla="*/ 1023 h 2035"/>
              <a:gd name="T10" fmla="*/ 721 w 1988"/>
              <a:gd name="T11" fmla="*/ 1326 h 2035"/>
              <a:gd name="T12" fmla="*/ 884 w 1988"/>
              <a:gd name="T13" fmla="*/ 1782 h 2035"/>
              <a:gd name="T14" fmla="*/ 1735 w 1988"/>
              <a:gd name="T15" fmla="*/ 1806 h 2035"/>
              <a:gd name="T16" fmla="*/ 1759 w 1988"/>
              <a:gd name="T17" fmla="*/ 955 h 2035"/>
              <a:gd name="T18" fmla="*/ 1314 w 1988"/>
              <a:gd name="T19" fmla="*/ 767 h 2035"/>
              <a:gd name="T20" fmla="*/ 1022 w 1988"/>
              <a:gd name="T21" fmla="*/ 577 h 20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988" h="2035">
                <a:moveTo>
                  <a:pt x="1022" y="577"/>
                </a:moveTo>
                <a:cubicBezTo>
                  <a:pt x="1033" y="444"/>
                  <a:pt x="989" y="308"/>
                  <a:pt x="891" y="204"/>
                </a:cubicBezTo>
                <a:cubicBezTo>
                  <a:pt x="707" y="9"/>
                  <a:pt x="399" y="0"/>
                  <a:pt x="204" y="184"/>
                </a:cubicBezTo>
                <a:cubicBezTo>
                  <a:pt x="9" y="368"/>
                  <a:pt x="0" y="676"/>
                  <a:pt x="184" y="871"/>
                </a:cubicBezTo>
                <a:cubicBezTo>
                  <a:pt x="282" y="975"/>
                  <a:pt x="416" y="1027"/>
                  <a:pt x="549" y="1023"/>
                </a:cubicBezTo>
                <a:cubicBezTo>
                  <a:pt x="683" y="1022"/>
                  <a:pt x="772" y="988"/>
                  <a:pt x="721" y="1326"/>
                </a:cubicBezTo>
                <a:cubicBezTo>
                  <a:pt x="710" y="1488"/>
                  <a:pt x="764" y="1654"/>
                  <a:pt x="884" y="1782"/>
                </a:cubicBezTo>
                <a:cubicBezTo>
                  <a:pt x="1112" y="2024"/>
                  <a:pt x="1493" y="2035"/>
                  <a:pt x="1735" y="1806"/>
                </a:cubicBezTo>
                <a:cubicBezTo>
                  <a:pt x="1977" y="1578"/>
                  <a:pt x="1988" y="1197"/>
                  <a:pt x="1759" y="955"/>
                </a:cubicBezTo>
                <a:cubicBezTo>
                  <a:pt x="1639" y="828"/>
                  <a:pt x="1476" y="765"/>
                  <a:pt x="1314" y="767"/>
                </a:cubicBezTo>
                <a:cubicBezTo>
                  <a:pt x="1006" y="790"/>
                  <a:pt x="1000" y="707"/>
                  <a:pt x="1022" y="577"/>
                </a:cubicBezTo>
                <a:close/>
              </a:path>
            </a:pathLst>
          </a:custGeom>
          <a:solidFill>
            <a:srgbClr val="00A29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51" name="组合 50"/>
          <p:cNvGrpSpPr/>
          <p:nvPr/>
        </p:nvGrpSpPr>
        <p:grpSpPr>
          <a:xfrm rot="10576825">
            <a:off x="6391391" y="1545205"/>
            <a:ext cx="2033691" cy="2000923"/>
            <a:chOff x="4958302" y="7162104"/>
            <a:chExt cx="2689657" cy="2646315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52" name="里圆"/>
            <p:cNvSpPr>
              <a:spLocks noChangeArrowheads="1"/>
            </p:cNvSpPr>
            <p:nvPr/>
          </p:nvSpPr>
          <p:spPr bwMode="auto">
            <a:xfrm rot="19259498">
              <a:off x="4958302" y="7162104"/>
              <a:ext cx="2685404" cy="2646315"/>
            </a:xfrm>
            <a:prstGeom prst="ellipse">
              <a:avLst/>
            </a:prstGeom>
            <a:gradFill flip="none" rotWithShape="1">
              <a:gsLst>
                <a:gs pos="100000">
                  <a:schemeClr val="bg1"/>
                </a:gs>
                <a:gs pos="22000">
                  <a:schemeClr val="bg1">
                    <a:lumMod val="65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外圆"/>
            <p:cNvSpPr>
              <a:spLocks noChangeArrowheads="1"/>
            </p:cNvSpPr>
            <p:nvPr/>
          </p:nvSpPr>
          <p:spPr bwMode="auto">
            <a:xfrm rot="19259498">
              <a:off x="4997305" y="7193554"/>
              <a:ext cx="2650654" cy="258840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</p:grpSp>
      <p:sp>
        <p:nvSpPr>
          <p:cNvPr id="6" name="Freeform 5"/>
          <p:cNvSpPr>
            <a:spLocks/>
          </p:cNvSpPr>
          <p:nvPr/>
        </p:nvSpPr>
        <p:spPr bwMode="auto">
          <a:xfrm>
            <a:off x="6391794" y="1544060"/>
            <a:ext cx="3736654" cy="3825641"/>
          </a:xfrm>
          <a:custGeom>
            <a:avLst/>
            <a:gdLst>
              <a:gd name="T0" fmla="*/ 1022 w 1988"/>
              <a:gd name="T1" fmla="*/ 577 h 2035"/>
              <a:gd name="T2" fmla="*/ 891 w 1988"/>
              <a:gd name="T3" fmla="*/ 204 h 2035"/>
              <a:gd name="T4" fmla="*/ 204 w 1988"/>
              <a:gd name="T5" fmla="*/ 184 h 2035"/>
              <a:gd name="T6" fmla="*/ 184 w 1988"/>
              <a:gd name="T7" fmla="*/ 871 h 2035"/>
              <a:gd name="T8" fmla="*/ 549 w 1988"/>
              <a:gd name="T9" fmla="*/ 1023 h 2035"/>
              <a:gd name="T10" fmla="*/ 721 w 1988"/>
              <a:gd name="T11" fmla="*/ 1326 h 2035"/>
              <a:gd name="T12" fmla="*/ 884 w 1988"/>
              <a:gd name="T13" fmla="*/ 1782 h 2035"/>
              <a:gd name="T14" fmla="*/ 1735 w 1988"/>
              <a:gd name="T15" fmla="*/ 1806 h 2035"/>
              <a:gd name="T16" fmla="*/ 1759 w 1988"/>
              <a:gd name="T17" fmla="*/ 955 h 2035"/>
              <a:gd name="T18" fmla="*/ 1314 w 1988"/>
              <a:gd name="T19" fmla="*/ 767 h 2035"/>
              <a:gd name="T20" fmla="*/ 1022 w 1988"/>
              <a:gd name="T21" fmla="*/ 577 h 20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988" h="2035">
                <a:moveTo>
                  <a:pt x="1022" y="577"/>
                </a:moveTo>
                <a:cubicBezTo>
                  <a:pt x="1033" y="444"/>
                  <a:pt x="989" y="308"/>
                  <a:pt x="891" y="204"/>
                </a:cubicBezTo>
                <a:cubicBezTo>
                  <a:pt x="707" y="9"/>
                  <a:pt x="399" y="0"/>
                  <a:pt x="204" y="184"/>
                </a:cubicBezTo>
                <a:cubicBezTo>
                  <a:pt x="9" y="368"/>
                  <a:pt x="0" y="676"/>
                  <a:pt x="184" y="871"/>
                </a:cubicBezTo>
                <a:cubicBezTo>
                  <a:pt x="282" y="975"/>
                  <a:pt x="416" y="1027"/>
                  <a:pt x="549" y="1023"/>
                </a:cubicBezTo>
                <a:cubicBezTo>
                  <a:pt x="683" y="1022"/>
                  <a:pt x="772" y="988"/>
                  <a:pt x="721" y="1326"/>
                </a:cubicBezTo>
                <a:cubicBezTo>
                  <a:pt x="710" y="1488"/>
                  <a:pt x="764" y="1654"/>
                  <a:pt x="884" y="1782"/>
                </a:cubicBezTo>
                <a:cubicBezTo>
                  <a:pt x="1112" y="2024"/>
                  <a:pt x="1493" y="2035"/>
                  <a:pt x="1735" y="1806"/>
                </a:cubicBezTo>
                <a:cubicBezTo>
                  <a:pt x="1977" y="1578"/>
                  <a:pt x="1988" y="1197"/>
                  <a:pt x="1759" y="955"/>
                </a:cubicBezTo>
                <a:cubicBezTo>
                  <a:pt x="1639" y="828"/>
                  <a:pt x="1476" y="765"/>
                  <a:pt x="1314" y="767"/>
                </a:cubicBezTo>
                <a:cubicBezTo>
                  <a:pt x="1006" y="790"/>
                  <a:pt x="1000" y="707"/>
                  <a:pt x="1022" y="577"/>
                </a:cubicBezTo>
                <a:close/>
              </a:path>
            </a:pathLst>
          </a:custGeom>
          <a:solidFill>
            <a:srgbClr val="E61A7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2" name="组合 41"/>
          <p:cNvGrpSpPr/>
          <p:nvPr/>
        </p:nvGrpSpPr>
        <p:grpSpPr>
          <a:xfrm rot="1012209">
            <a:off x="7717430" y="2969607"/>
            <a:ext cx="2324591" cy="2286670"/>
            <a:chOff x="4958302" y="7162104"/>
            <a:chExt cx="2690200" cy="2646315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43" name="里圆"/>
            <p:cNvSpPr>
              <a:spLocks noChangeArrowheads="1"/>
            </p:cNvSpPr>
            <p:nvPr/>
          </p:nvSpPr>
          <p:spPr bwMode="auto">
            <a:xfrm rot="19259498">
              <a:off x="4958302" y="7162104"/>
              <a:ext cx="2685404" cy="2646315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外圆"/>
            <p:cNvSpPr>
              <a:spLocks noChangeArrowheads="1"/>
            </p:cNvSpPr>
            <p:nvPr/>
          </p:nvSpPr>
          <p:spPr bwMode="auto">
            <a:xfrm rot="19259498">
              <a:off x="4997845" y="7207749"/>
              <a:ext cx="2650657" cy="2588407"/>
            </a:xfrm>
            <a:prstGeom prst="ellipse">
              <a:avLst/>
            </a:prstGeom>
            <a:gradFill flip="none" rotWithShape="1">
              <a:gsLst>
                <a:gs pos="78000">
                  <a:srgbClr val="F6F6F6"/>
                </a:gs>
                <a:gs pos="0">
                  <a:schemeClr val="bg1">
                    <a:lumMod val="75000"/>
                  </a:schemeClr>
                </a:gs>
                <a:gs pos="100000">
                  <a:srgbClr val="FFFFFF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</p:grpSp>
      <p:sp>
        <p:nvSpPr>
          <p:cNvPr id="8" name="Freeform 5"/>
          <p:cNvSpPr>
            <a:spLocks/>
          </p:cNvSpPr>
          <p:nvPr/>
        </p:nvSpPr>
        <p:spPr bwMode="auto">
          <a:xfrm rot="6515125">
            <a:off x="5340476" y="2489055"/>
            <a:ext cx="4418117" cy="4523332"/>
          </a:xfrm>
          <a:custGeom>
            <a:avLst/>
            <a:gdLst>
              <a:gd name="T0" fmla="*/ 1022 w 1988"/>
              <a:gd name="T1" fmla="*/ 577 h 2035"/>
              <a:gd name="T2" fmla="*/ 891 w 1988"/>
              <a:gd name="T3" fmla="*/ 204 h 2035"/>
              <a:gd name="T4" fmla="*/ 204 w 1988"/>
              <a:gd name="T5" fmla="*/ 184 h 2035"/>
              <a:gd name="T6" fmla="*/ 184 w 1988"/>
              <a:gd name="T7" fmla="*/ 871 h 2035"/>
              <a:gd name="T8" fmla="*/ 549 w 1988"/>
              <a:gd name="T9" fmla="*/ 1023 h 2035"/>
              <a:gd name="T10" fmla="*/ 721 w 1988"/>
              <a:gd name="T11" fmla="*/ 1326 h 2035"/>
              <a:gd name="T12" fmla="*/ 884 w 1988"/>
              <a:gd name="T13" fmla="*/ 1782 h 2035"/>
              <a:gd name="T14" fmla="*/ 1735 w 1988"/>
              <a:gd name="T15" fmla="*/ 1806 h 2035"/>
              <a:gd name="T16" fmla="*/ 1759 w 1988"/>
              <a:gd name="T17" fmla="*/ 955 h 2035"/>
              <a:gd name="T18" fmla="*/ 1314 w 1988"/>
              <a:gd name="T19" fmla="*/ 767 h 2035"/>
              <a:gd name="T20" fmla="*/ 1022 w 1988"/>
              <a:gd name="T21" fmla="*/ 577 h 20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988" h="2035">
                <a:moveTo>
                  <a:pt x="1022" y="577"/>
                </a:moveTo>
                <a:cubicBezTo>
                  <a:pt x="1033" y="444"/>
                  <a:pt x="989" y="308"/>
                  <a:pt x="891" y="204"/>
                </a:cubicBezTo>
                <a:cubicBezTo>
                  <a:pt x="707" y="9"/>
                  <a:pt x="399" y="0"/>
                  <a:pt x="204" y="184"/>
                </a:cubicBezTo>
                <a:cubicBezTo>
                  <a:pt x="9" y="368"/>
                  <a:pt x="0" y="676"/>
                  <a:pt x="184" y="871"/>
                </a:cubicBezTo>
                <a:cubicBezTo>
                  <a:pt x="282" y="975"/>
                  <a:pt x="416" y="1027"/>
                  <a:pt x="549" y="1023"/>
                </a:cubicBezTo>
                <a:cubicBezTo>
                  <a:pt x="683" y="1022"/>
                  <a:pt x="772" y="988"/>
                  <a:pt x="721" y="1326"/>
                </a:cubicBezTo>
                <a:cubicBezTo>
                  <a:pt x="710" y="1488"/>
                  <a:pt x="764" y="1654"/>
                  <a:pt x="884" y="1782"/>
                </a:cubicBezTo>
                <a:cubicBezTo>
                  <a:pt x="1112" y="2024"/>
                  <a:pt x="1493" y="2035"/>
                  <a:pt x="1735" y="1806"/>
                </a:cubicBezTo>
                <a:cubicBezTo>
                  <a:pt x="1977" y="1578"/>
                  <a:pt x="1988" y="1197"/>
                  <a:pt x="1759" y="955"/>
                </a:cubicBezTo>
                <a:cubicBezTo>
                  <a:pt x="1639" y="828"/>
                  <a:pt x="1476" y="765"/>
                  <a:pt x="1314" y="767"/>
                </a:cubicBezTo>
                <a:cubicBezTo>
                  <a:pt x="1006" y="790"/>
                  <a:pt x="1000" y="707"/>
                  <a:pt x="1022" y="577"/>
                </a:cubicBezTo>
                <a:close/>
              </a:path>
            </a:pathLst>
          </a:custGeom>
          <a:solidFill>
            <a:srgbClr val="008DFF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2" name="组合 31"/>
          <p:cNvGrpSpPr/>
          <p:nvPr/>
        </p:nvGrpSpPr>
        <p:grpSpPr>
          <a:xfrm rot="10576825">
            <a:off x="2324058" y="1572791"/>
            <a:ext cx="3515908" cy="3459258"/>
            <a:chOff x="4958302" y="7162104"/>
            <a:chExt cx="2689657" cy="2646315"/>
          </a:xfrm>
          <a:effectLst>
            <a:outerShdw blurRad="63500" algn="ctr" rotWithShape="0">
              <a:prstClr val="black">
                <a:alpha val="27000"/>
              </a:prstClr>
            </a:outerShdw>
          </a:effectLst>
        </p:grpSpPr>
        <p:sp>
          <p:nvSpPr>
            <p:cNvPr id="33" name="里圆"/>
            <p:cNvSpPr>
              <a:spLocks noChangeArrowheads="1"/>
            </p:cNvSpPr>
            <p:nvPr/>
          </p:nvSpPr>
          <p:spPr bwMode="auto">
            <a:xfrm rot="19259498">
              <a:off x="4958302" y="7162104"/>
              <a:ext cx="2685404" cy="2646315"/>
            </a:xfrm>
            <a:prstGeom prst="ellipse">
              <a:avLst/>
            </a:prstGeom>
            <a:gradFill flip="none" rotWithShape="1">
              <a:gsLst>
                <a:gs pos="100000">
                  <a:schemeClr val="bg1"/>
                </a:gs>
                <a:gs pos="22000">
                  <a:schemeClr val="bg1">
                    <a:lumMod val="65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外圆"/>
            <p:cNvSpPr>
              <a:spLocks noChangeArrowheads="1"/>
            </p:cNvSpPr>
            <p:nvPr/>
          </p:nvSpPr>
          <p:spPr bwMode="auto">
            <a:xfrm rot="19259498">
              <a:off x="4997305" y="7193554"/>
              <a:ext cx="2650654" cy="2588407"/>
            </a:xfrm>
            <a:prstGeom prst="ellipse">
              <a:avLst/>
            </a:prstGeom>
            <a:gradFill flip="none" rotWithShape="1">
              <a:gsLst>
                <a:gs pos="78000">
                  <a:schemeClr val="bg1">
                    <a:lumMod val="85000"/>
                  </a:schemeClr>
                </a:gs>
                <a:gs pos="0">
                  <a:schemeClr val="bg1">
                    <a:lumMod val="75000"/>
                  </a:schemeClr>
                </a:gs>
                <a:gs pos="100000">
                  <a:srgbClr val="FFFFFF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</p:grpSp>
      <p:grpSp>
        <p:nvGrpSpPr>
          <p:cNvPr id="27" name="组合 26"/>
          <p:cNvGrpSpPr/>
          <p:nvPr/>
        </p:nvGrpSpPr>
        <p:grpSpPr>
          <a:xfrm rot="4250295">
            <a:off x="5125243" y="3772636"/>
            <a:ext cx="2888468" cy="2841351"/>
            <a:chOff x="4958302" y="7162104"/>
            <a:chExt cx="2690200" cy="2646315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28" name="里圆"/>
            <p:cNvSpPr>
              <a:spLocks noChangeArrowheads="1"/>
            </p:cNvSpPr>
            <p:nvPr/>
          </p:nvSpPr>
          <p:spPr bwMode="auto">
            <a:xfrm rot="19259498">
              <a:off x="4958302" y="7162104"/>
              <a:ext cx="2685404" cy="2646315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外圆"/>
            <p:cNvSpPr>
              <a:spLocks noChangeArrowheads="1"/>
            </p:cNvSpPr>
            <p:nvPr/>
          </p:nvSpPr>
          <p:spPr bwMode="auto">
            <a:xfrm rot="19259498">
              <a:off x="4997845" y="7207749"/>
              <a:ext cx="2650657" cy="2588407"/>
            </a:xfrm>
            <a:prstGeom prst="ellipse">
              <a:avLst/>
            </a:prstGeom>
            <a:gradFill flip="none" rotWithShape="1">
              <a:gsLst>
                <a:gs pos="32000">
                  <a:schemeClr val="bg1">
                    <a:lumMod val="6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</p:grpSp>
      <p:sp>
        <p:nvSpPr>
          <p:cNvPr id="5" name="Freeform 5"/>
          <p:cNvSpPr>
            <a:spLocks/>
          </p:cNvSpPr>
          <p:nvPr/>
        </p:nvSpPr>
        <p:spPr bwMode="auto">
          <a:xfrm>
            <a:off x="2258456" y="1479493"/>
            <a:ext cx="5773911" cy="5196240"/>
          </a:xfrm>
          <a:custGeom>
            <a:avLst/>
            <a:gdLst>
              <a:gd name="T0" fmla="*/ 1807 w 3500"/>
              <a:gd name="T1" fmla="*/ 2314 h 3150"/>
              <a:gd name="T2" fmla="*/ 2117 w 3500"/>
              <a:gd name="T3" fmla="*/ 2883 h 3150"/>
              <a:gd name="T4" fmla="*/ 3233 w 3500"/>
              <a:gd name="T5" fmla="*/ 2734 h 3150"/>
              <a:gd name="T6" fmla="*/ 3084 w 3500"/>
              <a:gd name="T7" fmla="*/ 1618 h 3150"/>
              <a:gd name="T8" fmla="*/ 2454 w 3500"/>
              <a:gd name="T9" fmla="*/ 1468 h 3150"/>
              <a:gd name="T10" fmla="*/ 2096 w 3500"/>
              <a:gd name="T11" fmla="*/ 1024 h 3150"/>
              <a:gd name="T12" fmla="*/ 1713 w 3500"/>
              <a:gd name="T13" fmla="*/ 330 h 3150"/>
              <a:gd name="T14" fmla="*/ 331 w 3500"/>
              <a:gd name="T15" fmla="*/ 515 h 3150"/>
              <a:gd name="T16" fmla="*/ 516 w 3500"/>
              <a:gd name="T17" fmla="*/ 1897 h 3150"/>
              <a:gd name="T18" fmla="*/ 1286 w 3500"/>
              <a:gd name="T19" fmla="*/ 2084 h 3150"/>
              <a:gd name="T20" fmla="*/ 1807 w 3500"/>
              <a:gd name="T21" fmla="*/ 2314 h 3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500" h="3150">
                <a:moveTo>
                  <a:pt x="1807" y="2314"/>
                </a:moveTo>
                <a:cubicBezTo>
                  <a:pt x="1825" y="2531"/>
                  <a:pt x="1931" y="2740"/>
                  <a:pt x="2117" y="2883"/>
                </a:cubicBezTo>
                <a:cubicBezTo>
                  <a:pt x="2467" y="3150"/>
                  <a:pt x="2966" y="3083"/>
                  <a:pt x="3233" y="2734"/>
                </a:cubicBezTo>
                <a:cubicBezTo>
                  <a:pt x="3500" y="2384"/>
                  <a:pt x="3433" y="1885"/>
                  <a:pt x="3084" y="1618"/>
                </a:cubicBezTo>
                <a:cubicBezTo>
                  <a:pt x="2898" y="1475"/>
                  <a:pt x="2668" y="1428"/>
                  <a:pt x="2454" y="1468"/>
                </a:cubicBezTo>
                <a:cubicBezTo>
                  <a:pt x="2238" y="1505"/>
                  <a:pt x="2103" y="1585"/>
                  <a:pt x="2096" y="1024"/>
                </a:cubicBezTo>
                <a:cubicBezTo>
                  <a:pt x="2072" y="759"/>
                  <a:pt x="1941" y="505"/>
                  <a:pt x="1713" y="330"/>
                </a:cubicBezTo>
                <a:cubicBezTo>
                  <a:pt x="1280" y="0"/>
                  <a:pt x="661" y="83"/>
                  <a:pt x="331" y="515"/>
                </a:cubicBezTo>
                <a:cubicBezTo>
                  <a:pt x="0" y="948"/>
                  <a:pt x="83" y="1566"/>
                  <a:pt x="516" y="1897"/>
                </a:cubicBezTo>
                <a:cubicBezTo>
                  <a:pt x="744" y="2071"/>
                  <a:pt x="1024" y="2131"/>
                  <a:pt x="1286" y="2084"/>
                </a:cubicBezTo>
                <a:cubicBezTo>
                  <a:pt x="1778" y="1966"/>
                  <a:pt x="1809" y="2098"/>
                  <a:pt x="1807" y="2314"/>
                </a:cubicBezTo>
                <a:close/>
              </a:path>
            </a:pathLst>
          </a:custGeom>
          <a:solidFill>
            <a:srgbClr val="018B0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5" name="组合 14"/>
          <p:cNvGrpSpPr/>
          <p:nvPr/>
        </p:nvGrpSpPr>
        <p:grpSpPr>
          <a:xfrm rot="10576825">
            <a:off x="2726144" y="1920756"/>
            <a:ext cx="2744770" cy="2700543"/>
            <a:chOff x="4958302" y="7162104"/>
            <a:chExt cx="2689657" cy="2646315"/>
          </a:xfrm>
        </p:grpSpPr>
        <p:sp>
          <p:nvSpPr>
            <p:cNvPr id="13" name="里圆"/>
            <p:cNvSpPr>
              <a:spLocks noChangeArrowheads="1"/>
            </p:cNvSpPr>
            <p:nvPr/>
          </p:nvSpPr>
          <p:spPr bwMode="auto">
            <a:xfrm rot="19259498">
              <a:off x="4958302" y="7162104"/>
              <a:ext cx="2685404" cy="2646315"/>
            </a:xfrm>
            <a:prstGeom prst="ellipse">
              <a:avLst/>
            </a:prstGeom>
            <a:gradFill flip="none" rotWithShape="1">
              <a:gsLst>
                <a:gs pos="100000">
                  <a:schemeClr val="bg1"/>
                </a:gs>
                <a:gs pos="22000">
                  <a:schemeClr val="bg1">
                    <a:lumMod val="65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外圆"/>
            <p:cNvSpPr>
              <a:spLocks noChangeArrowheads="1"/>
            </p:cNvSpPr>
            <p:nvPr/>
          </p:nvSpPr>
          <p:spPr bwMode="auto">
            <a:xfrm rot="19259498">
              <a:off x="4997305" y="7193554"/>
              <a:ext cx="2650654" cy="2588407"/>
            </a:xfrm>
            <a:prstGeom prst="ellipse">
              <a:avLst/>
            </a:prstGeom>
            <a:gradFill flip="none" rotWithShape="1">
              <a:gsLst>
                <a:gs pos="45000">
                  <a:schemeClr val="bg1">
                    <a:lumMod val="85000"/>
                  </a:schemeClr>
                </a:gs>
                <a:gs pos="0">
                  <a:schemeClr val="bg1">
                    <a:lumMod val="75000"/>
                  </a:schemeClr>
                </a:gs>
                <a:gs pos="100000">
                  <a:srgbClr val="FFFFFF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5391487" y="4035644"/>
            <a:ext cx="2386671" cy="2347738"/>
            <a:chOff x="4958302" y="7162104"/>
            <a:chExt cx="2690200" cy="2646315"/>
          </a:xfrm>
        </p:grpSpPr>
        <p:sp>
          <p:nvSpPr>
            <p:cNvPr id="23" name="里圆"/>
            <p:cNvSpPr>
              <a:spLocks noChangeArrowheads="1"/>
            </p:cNvSpPr>
            <p:nvPr/>
          </p:nvSpPr>
          <p:spPr bwMode="auto">
            <a:xfrm rot="19259498">
              <a:off x="4958302" y="7162104"/>
              <a:ext cx="2685404" cy="2646315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外圆"/>
            <p:cNvSpPr>
              <a:spLocks noChangeArrowheads="1"/>
            </p:cNvSpPr>
            <p:nvPr/>
          </p:nvSpPr>
          <p:spPr bwMode="auto">
            <a:xfrm rot="19259498">
              <a:off x="4997845" y="7207749"/>
              <a:ext cx="2650657" cy="2588407"/>
            </a:xfrm>
            <a:prstGeom prst="ellipse">
              <a:avLst/>
            </a:prstGeom>
            <a:gradFill flip="none" rotWithShape="1">
              <a:gsLst>
                <a:gs pos="78000">
                  <a:srgbClr val="F6F6F6"/>
                </a:gs>
                <a:gs pos="0">
                  <a:schemeClr val="bg1">
                    <a:lumMod val="75000"/>
                  </a:schemeClr>
                </a:gs>
                <a:gs pos="100000">
                  <a:srgbClr val="FFFFFF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</p:grpSp>
      <p:grpSp>
        <p:nvGrpSpPr>
          <p:cNvPr id="37" name="组合 36"/>
          <p:cNvGrpSpPr/>
          <p:nvPr/>
        </p:nvGrpSpPr>
        <p:grpSpPr>
          <a:xfrm rot="20976105">
            <a:off x="7976498" y="3204867"/>
            <a:ext cx="1799423" cy="1770072"/>
            <a:chOff x="4958302" y="7162104"/>
            <a:chExt cx="2690200" cy="2646315"/>
          </a:xfrm>
        </p:grpSpPr>
        <p:sp>
          <p:nvSpPr>
            <p:cNvPr id="38" name="里圆"/>
            <p:cNvSpPr>
              <a:spLocks noChangeArrowheads="1"/>
            </p:cNvSpPr>
            <p:nvPr/>
          </p:nvSpPr>
          <p:spPr bwMode="auto">
            <a:xfrm rot="19259498">
              <a:off x="4958302" y="7162104"/>
              <a:ext cx="2685404" cy="2646315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外圆"/>
            <p:cNvSpPr>
              <a:spLocks noChangeArrowheads="1"/>
            </p:cNvSpPr>
            <p:nvPr/>
          </p:nvSpPr>
          <p:spPr bwMode="auto">
            <a:xfrm rot="19259498">
              <a:off x="4997845" y="7207749"/>
              <a:ext cx="2650657" cy="258840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rgbClr val="FFFFFF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</p:grpSp>
      <p:grpSp>
        <p:nvGrpSpPr>
          <p:cNvPr id="46" name="组合 45"/>
          <p:cNvGrpSpPr/>
          <p:nvPr/>
        </p:nvGrpSpPr>
        <p:grpSpPr>
          <a:xfrm rot="9936295">
            <a:off x="6205246" y="1015599"/>
            <a:ext cx="1898719" cy="2574270"/>
            <a:chOff x="661255" y="2615850"/>
            <a:chExt cx="2639495" cy="3578605"/>
          </a:xfrm>
        </p:grpSpPr>
        <p:sp>
          <p:nvSpPr>
            <p:cNvPr id="47" name="椭圆 46"/>
            <p:cNvSpPr/>
            <p:nvPr/>
          </p:nvSpPr>
          <p:spPr>
            <a:xfrm rot="6906592">
              <a:off x="830505" y="3724210"/>
              <a:ext cx="3578605" cy="1361885"/>
            </a:xfrm>
            <a:prstGeom prst="ellipse">
              <a:avLst/>
            </a:prstGeom>
            <a:gradFill flip="none" rotWithShape="1">
              <a:gsLst>
                <a:gs pos="5000">
                  <a:schemeClr val="tx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effectLst>
              <a:softEdge rad="647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8" name="组合 47"/>
            <p:cNvGrpSpPr/>
            <p:nvPr/>
          </p:nvGrpSpPr>
          <p:grpSpPr>
            <a:xfrm rot="10576825">
              <a:off x="661255" y="2932485"/>
              <a:ext cx="2151645" cy="2116546"/>
              <a:chOff x="4958302" y="7162104"/>
              <a:chExt cx="2690200" cy="2646315"/>
            </a:xfrm>
          </p:grpSpPr>
          <p:sp>
            <p:nvSpPr>
              <p:cNvPr id="49" name="里圆"/>
              <p:cNvSpPr>
                <a:spLocks noChangeArrowheads="1"/>
              </p:cNvSpPr>
              <p:nvPr/>
            </p:nvSpPr>
            <p:spPr bwMode="auto">
              <a:xfrm rot="19259498">
                <a:off x="4958302" y="7162104"/>
                <a:ext cx="2685404" cy="2646315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" name="外圆"/>
              <p:cNvSpPr>
                <a:spLocks noChangeArrowheads="1"/>
              </p:cNvSpPr>
              <p:nvPr/>
            </p:nvSpPr>
            <p:spPr bwMode="auto">
              <a:xfrm rot="19259498">
                <a:off x="4997845" y="7207749"/>
                <a:ext cx="2650657" cy="2588407"/>
              </a:xfrm>
              <a:prstGeom prst="ellipse">
                <a:avLst/>
              </a:prstGeom>
              <a:gradFill flip="none" rotWithShape="1">
                <a:gsLst>
                  <a:gs pos="78000">
                    <a:srgbClr val="F6F6F6"/>
                  </a:gs>
                  <a:gs pos="0">
                    <a:schemeClr val="bg1">
                      <a:lumMod val="75000"/>
                    </a:schemeClr>
                  </a:gs>
                  <a:gs pos="100000">
                    <a:srgbClr val="FFFFFF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/>
              </a:p>
            </p:txBody>
          </p:sp>
        </p:grpSp>
      </p:grpSp>
      <p:grpSp>
        <p:nvGrpSpPr>
          <p:cNvPr id="56" name="组合 55"/>
          <p:cNvGrpSpPr/>
          <p:nvPr/>
        </p:nvGrpSpPr>
        <p:grpSpPr>
          <a:xfrm rot="20513120">
            <a:off x="8065922" y="575205"/>
            <a:ext cx="1384132" cy="1361556"/>
            <a:chOff x="4958302" y="7162104"/>
            <a:chExt cx="2690200" cy="2646315"/>
          </a:xfrm>
        </p:grpSpPr>
        <p:sp>
          <p:nvSpPr>
            <p:cNvPr id="57" name="里圆"/>
            <p:cNvSpPr>
              <a:spLocks noChangeArrowheads="1"/>
            </p:cNvSpPr>
            <p:nvPr/>
          </p:nvSpPr>
          <p:spPr bwMode="auto">
            <a:xfrm rot="19259498">
              <a:off x="4958302" y="7162104"/>
              <a:ext cx="2685404" cy="2646315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外圆"/>
            <p:cNvSpPr>
              <a:spLocks noChangeArrowheads="1"/>
            </p:cNvSpPr>
            <p:nvPr/>
          </p:nvSpPr>
          <p:spPr bwMode="auto">
            <a:xfrm rot="19259498">
              <a:off x="4997845" y="7207749"/>
              <a:ext cx="2650657" cy="2588407"/>
            </a:xfrm>
            <a:prstGeom prst="ellipse">
              <a:avLst/>
            </a:prstGeom>
            <a:gradFill flip="none" rotWithShape="1">
              <a:gsLst>
                <a:gs pos="48000">
                  <a:srgbClr val="F6F6F6"/>
                </a:gs>
                <a:gs pos="0">
                  <a:schemeClr val="bg1">
                    <a:lumMod val="75000"/>
                  </a:schemeClr>
                </a:gs>
                <a:gs pos="100000">
                  <a:srgbClr val="FFFFFF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</p:grpSp>
      <p:sp>
        <p:nvSpPr>
          <p:cNvPr id="65" name="文本框 64"/>
          <p:cNvSpPr txBox="1"/>
          <p:nvPr/>
        </p:nvSpPr>
        <p:spPr>
          <a:xfrm>
            <a:off x="565910" y="24427"/>
            <a:ext cx="59109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四色、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强调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、过渡页、过渡页介绍、多项、简洁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方正北魏楷书简体" panose="03000509000000000000" pitchFamily="65" charset="-122"/>
              <a:ea typeface="方正北魏楷书简体" panose="03000509000000000000" pitchFamily="65" charset="-122"/>
            </a:endParaRPr>
          </a:p>
        </p:txBody>
      </p:sp>
      <p:grpSp>
        <p:nvGrpSpPr>
          <p:cNvPr id="68" name="Group 8"/>
          <p:cNvGrpSpPr>
            <a:grpSpLocks noChangeAspect="1"/>
          </p:cNvGrpSpPr>
          <p:nvPr/>
        </p:nvGrpSpPr>
        <p:grpSpPr bwMode="auto">
          <a:xfrm>
            <a:off x="2874463" y="2716124"/>
            <a:ext cx="804760" cy="1169452"/>
            <a:chOff x="3508" y="1680"/>
            <a:chExt cx="662" cy="962"/>
          </a:xfrm>
          <a:solidFill>
            <a:srgbClr val="018B01"/>
          </a:solidFill>
        </p:grpSpPr>
        <p:sp>
          <p:nvSpPr>
            <p:cNvPr id="70" name="Freeform 9"/>
            <p:cNvSpPr>
              <a:spLocks noEditPoints="1"/>
            </p:cNvSpPr>
            <p:nvPr/>
          </p:nvSpPr>
          <p:spPr bwMode="auto">
            <a:xfrm>
              <a:off x="3508" y="1702"/>
              <a:ext cx="313" cy="940"/>
            </a:xfrm>
            <a:custGeom>
              <a:avLst/>
              <a:gdLst>
                <a:gd name="T0" fmla="*/ 0 w 131"/>
                <a:gd name="T1" fmla="*/ 268 h 395"/>
                <a:gd name="T2" fmla="*/ 0 w 131"/>
                <a:gd name="T3" fmla="*/ 130 h 395"/>
                <a:gd name="T4" fmla="*/ 23 w 131"/>
                <a:gd name="T5" fmla="*/ 24 h 395"/>
                <a:gd name="T6" fmla="*/ 65 w 131"/>
                <a:gd name="T7" fmla="*/ 0 h 395"/>
                <a:gd name="T8" fmla="*/ 114 w 131"/>
                <a:gd name="T9" fmla="*/ 35 h 395"/>
                <a:gd name="T10" fmla="*/ 131 w 131"/>
                <a:gd name="T11" fmla="*/ 132 h 395"/>
                <a:gd name="T12" fmla="*/ 131 w 131"/>
                <a:gd name="T13" fmla="*/ 268 h 395"/>
                <a:gd name="T14" fmla="*/ 107 w 131"/>
                <a:gd name="T15" fmla="*/ 371 h 395"/>
                <a:gd name="T16" fmla="*/ 65 w 131"/>
                <a:gd name="T17" fmla="*/ 395 h 395"/>
                <a:gd name="T18" fmla="*/ 39 w 131"/>
                <a:gd name="T19" fmla="*/ 387 h 395"/>
                <a:gd name="T20" fmla="*/ 19 w 131"/>
                <a:gd name="T21" fmla="*/ 365 h 395"/>
                <a:gd name="T22" fmla="*/ 9 w 131"/>
                <a:gd name="T23" fmla="*/ 338 h 395"/>
                <a:gd name="T24" fmla="*/ 0 w 131"/>
                <a:gd name="T25" fmla="*/ 268 h 395"/>
                <a:gd name="T26" fmla="*/ 79 w 131"/>
                <a:gd name="T27" fmla="*/ 25 h 395"/>
                <a:gd name="T28" fmla="*/ 74 w 131"/>
                <a:gd name="T29" fmla="*/ 10 h 395"/>
                <a:gd name="T30" fmla="*/ 64 w 131"/>
                <a:gd name="T31" fmla="*/ 6 h 395"/>
                <a:gd name="T32" fmla="*/ 54 w 131"/>
                <a:gd name="T33" fmla="*/ 10 h 395"/>
                <a:gd name="T34" fmla="*/ 50 w 131"/>
                <a:gd name="T35" fmla="*/ 25 h 395"/>
                <a:gd name="T36" fmla="*/ 50 w 131"/>
                <a:gd name="T37" fmla="*/ 360 h 395"/>
                <a:gd name="T38" fmla="*/ 54 w 131"/>
                <a:gd name="T39" fmla="*/ 383 h 395"/>
                <a:gd name="T40" fmla="*/ 66 w 131"/>
                <a:gd name="T41" fmla="*/ 388 h 395"/>
                <a:gd name="T42" fmla="*/ 75 w 131"/>
                <a:gd name="T43" fmla="*/ 384 h 395"/>
                <a:gd name="T44" fmla="*/ 79 w 131"/>
                <a:gd name="T45" fmla="*/ 360 h 395"/>
                <a:gd name="T46" fmla="*/ 79 w 131"/>
                <a:gd name="T47" fmla="*/ 25 h 3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31" h="395">
                  <a:moveTo>
                    <a:pt x="0" y="268"/>
                  </a:moveTo>
                  <a:cubicBezTo>
                    <a:pt x="0" y="130"/>
                    <a:pt x="0" y="130"/>
                    <a:pt x="0" y="130"/>
                  </a:cubicBezTo>
                  <a:cubicBezTo>
                    <a:pt x="0" y="81"/>
                    <a:pt x="7" y="45"/>
                    <a:pt x="23" y="24"/>
                  </a:cubicBezTo>
                  <a:cubicBezTo>
                    <a:pt x="34" y="8"/>
                    <a:pt x="48" y="0"/>
                    <a:pt x="65" y="0"/>
                  </a:cubicBezTo>
                  <a:cubicBezTo>
                    <a:pt x="86" y="0"/>
                    <a:pt x="102" y="12"/>
                    <a:pt x="114" y="35"/>
                  </a:cubicBezTo>
                  <a:cubicBezTo>
                    <a:pt x="125" y="58"/>
                    <a:pt x="131" y="91"/>
                    <a:pt x="131" y="132"/>
                  </a:cubicBezTo>
                  <a:cubicBezTo>
                    <a:pt x="131" y="268"/>
                    <a:pt x="131" y="268"/>
                    <a:pt x="131" y="268"/>
                  </a:cubicBezTo>
                  <a:cubicBezTo>
                    <a:pt x="131" y="315"/>
                    <a:pt x="123" y="349"/>
                    <a:pt x="107" y="371"/>
                  </a:cubicBezTo>
                  <a:cubicBezTo>
                    <a:pt x="96" y="387"/>
                    <a:pt x="82" y="395"/>
                    <a:pt x="65" y="395"/>
                  </a:cubicBezTo>
                  <a:cubicBezTo>
                    <a:pt x="55" y="395"/>
                    <a:pt x="46" y="392"/>
                    <a:pt x="39" y="387"/>
                  </a:cubicBezTo>
                  <a:cubicBezTo>
                    <a:pt x="31" y="382"/>
                    <a:pt x="25" y="375"/>
                    <a:pt x="19" y="365"/>
                  </a:cubicBezTo>
                  <a:cubicBezTo>
                    <a:pt x="16" y="360"/>
                    <a:pt x="13" y="351"/>
                    <a:pt x="9" y="338"/>
                  </a:cubicBezTo>
                  <a:cubicBezTo>
                    <a:pt x="3" y="316"/>
                    <a:pt x="0" y="293"/>
                    <a:pt x="0" y="268"/>
                  </a:cubicBezTo>
                  <a:close/>
                  <a:moveTo>
                    <a:pt x="79" y="25"/>
                  </a:moveTo>
                  <a:cubicBezTo>
                    <a:pt x="79" y="19"/>
                    <a:pt x="77" y="15"/>
                    <a:pt x="74" y="10"/>
                  </a:cubicBezTo>
                  <a:cubicBezTo>
                    <a:pt x="71" y="7"/>
                    <a:pt x="68" y="6"/>
                    <a:pt x="64" y="6"/>
                  </a:cubicBezTo>
                  <a:cubicBezTo>
                    <a:pt x="60" y="6"/>
                    <a:pt x="56" y="7"/>
                    <a:pt x="54" y="10"/>
                  </a:cubicBezTo>
                  <a:cubicBezTo>
                    <a:pt x="52" y="13"/>
                    <a:pt x="50" y="18"/>
                    <a:pt x="50" y="25"/>
                  </a:cubicBezTo>
                  <a:cubicBezTo>
                    <a:pt x="50" y="360"/>
                    <a:pt x="50" y="360"/>
                    <a:pt x="50" y="360"/>
                  </a:cubicBezTo>
                  <a:cubicBezTo>
                    <a:pt x="50" y="372"/>
                    <a:pt x="52" y="379"/>
                    <a:pt x="54" y="383"/>
                  </a:cubicBezTo>
                  <a:cubicBezTo>
                    <a:pt x="57" y="387"/>
                    <a:pt x="61" y="388"/>
                    <a:pt x="66" y="388"/>
                  </a:cubicBezTo>
                  <a:cubicBezTo>
                    <a:pt x="70" y="388"/>
                    <a:pt x="73" y="387"/>
                    <a:pt x="75" y="384"/>
                  </a:cubicBezTo>
                  <a:cubicBezTo>
                    <a:pt x="78" y="380"/>
                    <a:pt x="79" y="372"/>
                    <a:pt x="79" y="360"/>
                  </a:cubicBezTo>
                  <a:lnTo>
                    <a:pt x="79" y="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10"/>
            <p:cNvSpPr>
              <a:spLocks/>
            </p:cNvSpPr>
            <p:nvPr/>
          </p:nvSpPr>
          <p:spPr bwMode="auto">
            <a:xfrm>
              <a:off x="3866" y="1680"/>
              <a:ext cx="304" cy="962"/>
            </a:xfrm>
            <a:custGeom>
              <a:avLst/>
              <a:gdLst>
                <a:gd name="T0" fmla="*/ 11 w 127"/>
                <a:gd name="T1" fmla="*/ 12 h 404"/>
                <a:gd name="T2" fmla="*/ 114 w 127"/>
                <a:gd name="T3" fmla="*/ 12 h 404"/>
                <a:gd name="T4" fmla="*/ 114 w 127"/>
                <a:gd name="T5" fmla="*/ 2 h 404"/>
                <a:gd name="T6" fmla="*/ 118 w 127"/>
                <a:gd name="T7" fmla="*/ 0 h 404"/>
                <a:gd name="T8" fmla="*/ 121 w 127"/>
                <a:gd name="T9" fmla="*/ 2 h 404"/>
                <a:gd name="T10" fmla="*/ 118 w 127"/>
                <a:gd name="T11" fmla="*/ 54 h 404"/>
                <a:gd name="T12" fmla="*/ 117 w 127"/>
                <a:gd name="T13" fmla="*/ 57 h 404"/>
                <a:gd name="T14" fmla="*/ 114 w 127"/>
                <a:gd name="T15" fmla="*/ 57 h 404"/>
                <a:gd name="T16" fmla="*/ 18 w 127"/>
                <a:gd name="T17" fmla="*/ 57 h 404"/>
                <a:gd name="T18" fmla="*/ 15 w 127"/>
                <a:gd name="T19" fmla="*/ 172 h 404"/>
                <a:gd name="T20" fmla="*/ 39 w 127"/>
                <a:gd name="T21" fmla="*/ 136 h 404"/>
                <a:gd name="T22" fmla="*/ 65 w 127"/>
                <a:gd name="T23" fmla="*/ 127 h 404"/>
                <a:gd name="T24" fmla="*/ 111 w 127"/>
                <a:gd name="T25" fmla="*/ 159 h 404"/>
                <a:gd name="T26" fmla="*/ 127 w 127"/>
                <a:gd name="T27" fmla="*/ 270 h 404"/>
                <a:gd name="T28" fmla="*/ 112 w 127"/>
                <a:gd name="T29" fmla="*/ 367 h 404"/>
                <a:gd name="T30" fmla="*/ 56 w 127"/>
                <a:gd name="T31" fmla="*/ 404 h 404"/>
                <a:gd name="T32" fmla="*/ 17 w 127"/>
                <a:gd name="T33" fmla="*/ 384 h 404"/>
                <a:gd name="T34" fmla="*/ 0 w 127"/>
                <a:gd name="T35" fmla="*/ 326 h 404"/>
                <a:gd name="T36" fmla="*/ 9 w 127"/>
                <a:gd name="T37" fmla="*/ 288 h 404"/>
                <a:gd name="T38" fmla="*/ 29 w 127"/>
                <a:gd name="T39" fmla="*/ 277 h 404"/>
                <a:gd name="T40" fmla="*/ 47 w 127"/>
                <a:gd name="T41" fmla="*/ 287 h 404"/>
                <a:gd name="T42" fmla="*/ 56 w 127"/>
                <a:gd name="T43" fmla="*/ 316 h 404"/>
                <a:gd name="T44" fmla="*/ 47 w 127"/>
                <a:gd name="T45" fmla="*/ 347 h 404"/>
                <a:gd name="T46" fmla="*/ 27 w 127"/>
                <a:gd name="T47" fmla="*/ 357 h 404"/>
                <a:gd name="T48" fmla="*/ 17 w 127"/>
                <a:gd name="T49" fmla="*/ 356 h 404"/>
                <a:gd name="T50" fmla="*/ 15 w 127"/>
                <a:gd name="T51" fmla="*/ 356 h 404"/>
                <a:gd name="T52" fmla="*/ 14 w 127"/>
                <a:gd name="T53" fmla="*/ 356 h 404"/>
                <a:gd name="T54" fmla="*/ 13 w 127"/>
                <a:gd name="T55" fmla="*/ 359 h 404"/>
                <a:gd name="T56" fmla="*/ 25 w 127"/>
                <a:gd name="T57" fmla="*/ 385 h 404"/>
                <a:gd name="T58" fmla="*/ 52 w 127"/>
                <a:gd name="T59" fmla="*/ 396 h 404"/>
                <a:gd name="T60" fmla="*/ 69 w 127"/>
                <a:gd name="T61" fmla="*/ 389 h 404"/>
                <a:gd name="T62" fmla="*/ 77 w 127"/>
                <a:gd name="T63" fmla="*/ 364 h 404"/>
                <a:gd name="T64" fmla="*/ 77 w 127"/>
                <a:gd name="T65" fmla="*/ 166 h 404"/>
                <a:gd name="T66" fmla="*/ 71 w 127"/>
                <a:gd name="T67" fmla="*/ 140 h 404"/>
                <a:gd name="T68" fmla="*/ 60 w 127"/>
                <a:gd name="T69" fmla="*/ 134 h 404"/>
                <a:gd name="T70" fmla="*/ 32 w 127"/>
                <a:gd name="T71" fmla="*/ 152 h 404"/>
                <a:gd name="T72" fmla="*/ 11 w 127"/>
                <a:gd name="T73" fmla="*/ 228 h 404"/>
                <a:gd name="T74" fmla="*/ 9 w 127"/>
                <a:gd name="T75" fmla="*/ 232 h 404"/>
                <a:gd name="T76" fmla="*/ 6 w 127"/>
                <a:gd name="T77" fmla="*/ 231 h 404"/>
                <a:gd name="T78" fmla="*/ 5 w 127"/>
                <a:gd name="T79" fmla="*/ 228 h 404"/>
                <a:gd name="T80" fmla="*/ 11 w 127"/>
                <a:gd name="T81" fmla="*/ 12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27" h="404">
                  <a:moveTo>
                    <a:pt x="11" y="12"/>
                  </a:moveTo>
                  <a:cubicBezTo>
                    <a:pt x="114" y="12"/>
                    <a:pt x="114" y="12"/>
                    <a:pt x="114" y="12"/>
                  </a:cubicBezTo>
                  <a:cubicBezTo>
                    <a:pt x="114" y="2"/>
                    <a:pt x="114" y="2"/>
                    <a:pt x="114" y="2"/>
                  </a:cubicBezTo>
                  <a:cubicBezTo>
                    <a:pt x="115" y="1"/>
                    <a:pt x="117" y="0"/>
                    <a:pt x="118" y="0"/>
                  </a:cubicBezTo>
                  <a:cubicBezTo>
                    <a:pt x="119" y="0"/>
                    <a:pt x="120" y="1"/>
                    <a:pt x="121" y="2"/>
                  </a:cubicBezTo>
                  <a:cubicBezTo>
                    <a:pt x="118" y="54"/>
                    <a:pt x="118" y="54"/>
                    <a:pt x="118" y="54"/>
                  </a:cubicBezTo>
                  <a:cubicBezTo>
                    <a:pt x="118" y="55"/>
                    <a:pt x="118" y="56"/>
                    <a:pt x="117" y="57"/>
                  </a:cubicBezTo>
                  <a:cubicBezTo>
                    <a:pt x="116" y="57"/>
                    <a:pt x="115" y="57"/>
                    <a:pt x="114" y="57"/>
                  </a:cubicBezTo>
                  <a:cubicBezTo>
                    <a:pt x="18" y="57"/>
                    <a:pt x="18" y="57"/>
                    <a:pt x="18" y="57"/>
                  </a:cubicBezTo>
                  <a:cubicBezTo>
                    <a:pt x="15" y="172"/>
                    <a:pt x="15" y="172"/>
                    <a:pt x="15" y="172"/>
                  </a:cubicBezTo>
                  <a:cubicBezTo>
                    <a:pt x="24" y="154"/>
                    <a:pt x="32" y="142"/>
                    <a:pt x="39" y="136"/>
                  </a:cubicBezTo>
                  <a:cubicBezTo>
                    <a:pt x="46" y="130"/>
                    <a:pt x="55" y="127"/>
                    <a:pt x="65" y="127"/>
                  </a:cubicBezTo>
                  <a:cubicBezTo>
                    <a:pt x="85" y="127"/>
                    <a:pt x="100" y="138"/>
                    <a:pt x="111" y="159"/>
                  </a:cubicBezTo>
                  <a:cubicBezTo>
                    <a:pt x="122" y="181"/>
                    <a:pt x="127" y="217"/>
                    <a:pt x="127" y="270"/>
                  </a:cubicBezTo>
                  <a:cubicBezTo>
                    <a:pt x="127" y="316"/>
                    <a:pt x="122" y="348"/>
                    <a:pt x="112" y="367"/>
                  </a:cubicBezTo>
                  <a:cubicBezTo>
                    <a:pt x="99" y="391"/>
                    <a:pt x="81" y="404"/>
                    <a:pt x="56" y="404"/>
                  </a:cubicBezTo>
                  <a:cubicBezTo>
                    <a:pt x="41" y="404"/>
                    <a:pt x="28" y="397"/>
                    <a:pt x="17" y="384"/>
                  </a:cubicBezTo>
                  <a:cubicBezTo>
                    <a:pt x="6" y="370"/>
                    <a:pt x="0" y="351"/>
                    <a:pt x="0" y="326"/>
                  </a:cubicBezTo>
                  <a:cubicBezTo>
                    <a:pt x="0" y="308"/>
                    <a:pt x="3" y="295"/>
                    <a:pt x="9" y="288"/>
                  </a:cubicBezTo>
                  <a:cubicBezTo>
                    <a:pt x="14" y="280"/>
                    <a:pt x="21" y="277"/>
                    <a:pt x="29" y="277"/>
                  </a:cubicBezTo>
                  <a:cubicBezTo>
                    <a:pt x="36" y="277"/>
                    <a:pt x="42" y="280"/>
                    <a:pt x="47" y="287"/>
                  </a:cubicBezTo>
                  <a:cubicBezTo>
                    <a:pt x="53" y="294"/>
                    <a:pt x="56" y="303"/>
                    <a:pt x="56" y="316"/>
                  </a:cubicBezTo>
                  <a:cubicBezTo>
                    <a:pt x="56" y="329"/>
                    <a:pt x="53" y="340"/>
                    <a:pt x="47" y="347"/>
                  </a:cubicBezTo>
                  <a:cubicBezTo>
                    <a:pt x="41" y="354"/>
                    <a:pt x="35" y="357"/>
                    <a:pt x="27" y="357"/>
                  </a:cubicBezTo>
                  <a:cubicBezTo>
                    <a:pt x="24" y="357"/>
                    <a:pt x="21" y="357"/>
                    <a:pt x="17" y="356"/>
                  </a:cubicBezTo>
                  <a:cubicBezTo>
                    <a:pt x="15" y="356"/>
                    <a:pt x="15" y="356"/>
                    <a:pt x="15" y="356"/>
                  </a:cubicBezTo>
                  <a:cubicBezTo>
                    <a:pt x="14" y="356"/>
                    <a:pt x="14" y="356"/>
                    <a:pt x="14" y="356"/>
                  </a:cubicBezTo>
                  <a:cubicBezTo>
                    <a:pt x="13" y="357"/>
                    <a:pt x="13" y="358"/>
                    <a:pt x="13" y="359"/>
                  </a:cubicBezTo>
                  <a:cubicBezTo>
                    <a:pt x="13" y="368"/>
                    <a:pt x="17" y="377"/>
                    <a:pt x="25" y="385"/>
                  </a:cubicBezTo>
                  <a:cubicBezTo>
                    <a:pt x="32" y="392"/>
                    <a:pt x="42" y="396"/>
                    <a:pt x="52" y="396"/>
                  </a:cubicBezTo>
                  <a:cubicBezTo>
                    <a:pt x="60" y="396"/>
                    <a:pt x="65" y="394"/>
                    <a:pt x="69" y="389"/>
                  </a:cubicBezTo>
                  <a:cubicBezTo>
                    <a:pt x="74" y="383"/>
                    <a:pt x="77" y="375"/>
                    <a:pt x="77" y="364"/>
                  </a:cubicBezTo>
                  <a:cubicBezTo>
                    <a:pt x="77" y="166"/>
                    <a:pt x="77" y="166"/>
                    <a:pt x="77" y="166"/>
                  </a:cubicBezTo>
                  <a:cubicBezTo>
                    <a:pt x="77" y="154"/>
                    <a:pt x="75" y="145"/>
                    <a:pt x="71" y="140"/>
                  </a:cubicBezTo>
                  <a:cubicBezTo>
                    <a:pt x="68" y="136"/>
                    <a:pt x="64" y="134"/>
                    <a:pt x="60" y="134"/>
                  </a:cubicBezTo>
                  <a:cubicBezTo>
                    <a:pt x="50" y="134"/>
                    <a:pt x="41" y="140"/>
                    <a:pt x="32" y="152"/>
                  </a:cubicBezTo>
                  <a:cubicBezTo>
                    <a:pt x="20" y="169"/>
                    <a:pt x="13" y="195"/>
                    <a:pt x="11" y="228"/>
                  </a:cubicBezTo>
                  <a:cubicBezTo>
                    <a:pt x="11" y="229"/>
                    <a:pt x="10" y="231"/>
                    <a:pt x="9" y="232"/>
                  </a:cubicBezTo>
                  <a:cubicBezTo>
                    <a:pt x="8" y="232"/>
                    <a:pt x="7" y="232"/>
                    <a:pt x="6" y="231"/>
                  </a:cubicBezTo>
                  <a:cubicBezTo>
                    <a:pt x="6" y="230"/>
                    <a:pt x="5" y="229"/>
                    <a:pt x="5" y="228"/>
                  </a:cubicBezTo>
                  <a:lnTo>
                    <a:pt x="11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7" name="Group 17"/>
          <p:cNvGrpSpPr>
            <a:grpSpLocks noChangeAspect="1"/>
          </p:cNvGrpSpPr>
          <p:nvPr/>
        </p:nvGrpSpPr>
        <p:grpSpPr bwMode="auto">
          <a:xfrm>
            <a:off x="5599814" y="4831676"/>
            <a:ext cx="547627" cy="750747"/>
            <a:chOff x="3564" y="1784"/>
            <a:chExt cx="550" cy="754"/>
          </a:xfrm>
          <a:solidFill>
            <a:srgbClr val="018B01"/>
          </a:solidFill>
        </p:grpSpPr>
        <p:sp>
          <p:nvSpPr>
            <p:cNvPr id="79" name="Freeform 18"/>
            <p:cNvSpPr>
              <a:spLocks noEditPoints="1"/>
            </p:cNvSpPr>
            <p:nvPr/>
          </p:nvSpPr>
          <p:spPr bwMode="auto">
            <a:xfrm>
              <a:off x="3564" y="1784"/>
              <a:ext cx="251" cy="754"/>
            </a:xfrm>
            <a:custGeom>
              <a:avLst/>
              <a:gdLst>
                <a:gd name="T0" fmla="*/ 0 w 105"/>
                <a:gd name="T1" fmla="*/ 215 h 316"/>
                <a:gd name="T2" fmla="*/ 0 w 105"/>
                <a:gd name="T3" fmla="*/ 104 h 316"/>
                <a:gd name="T4" fmla="*/ 18 w 105"/>
                <a:gd name="T5" fmla="*/ 19 h 316"/>
                <a:gd name="T6" fmla="*/ 52 w 105"/>
                <a:gd name="T7" fmla="*/ 0 h 316"/>
                <a:gd name="T8" fmla="*/ 91 w 105"/>
                <a:gd name="T9" fmla="*/ 28 h 316"/>
                <a:gd name="T10" fmla="*/ 105 w 105"/>
                <a:gd name="T11" fmla="*/ 106 h 316"/>
                <a:gd name="T12" fmla="*/ 105 w 105"/>
                <a:gd name="T13" fmla="*/ 215 h 316"/>
                <a:gd name="T14" fmla="*/ 86 w 105"/>
                <a:gd name="T15" fmla="*/ 297 h 316"/>
                <a:gd name="T16" fmla="*/ 52 w 105"/>
                <a:gd name="T17" fmla="*/ 316 h 316"/>
                <a:gd name="T18" fmla="*/ 31 w 105"/>
                <a:gd name="T19" fmla="*/ 310 h 316"/>
                <a:gd name="T20" fmla="*/ 16 w 105"/>
                <a:gd name="T21" fmla="*/ 293 h 316"/>
                <a:gd name="T22" fmla="*/ 7 w 105"/>
                <a:gd name="T23" fmla="*/ 271 h 316"/>
                <a:gd name="T24" fmla="*/ 0 w 105"/>
                <a:gd name="T25" fmla="*/ 215 h 316"/>
                <a:gd name="T26" fmla="*/ 63 w 105"/>
                <a:gd name="T27" fmla="*/ 20 h 316"/>
                <a:gd name="T28" fmla="*/ 59 w 105"/>
                <a:gd name="T29" fmla="*/ 9 h 316"/>
                <a:gd name="T30" fmla="*/ 51 w 105"/>
                <a:gd name="T31" fmla="*/ 5 h 316"/>
                <a:gd name="T32" fmla="*/ 43 w 105"/>
                <a:gd name="T33" fmla="*/ 9 h 316"/>
                <a:gd name="T34" fmla="*/ 40 w 105"/>
                <a:gd name="T35" fmla="*/ 20 h 316"/>
                <a:gd name="T36" fmla="*/ 40 w 105"/>
                <a:gd name="T37" fmla="*/ 289 h 316"/>
                <a:gd name="T38" fmla="*/ 44 w 105"/>
                <a:gd name="T39" fmla="*/ 307 h 316"/>
                <a:gd name="T40" fmla="*/ 53 w 105"/>
                <a:gd name="T41" fmla="*/ 311 h 316"/>
                <a:gd name="T42" fmla="*/ 60 w 105"/>
                <a:gd name="T43" fmla="*/ 308 h 316"/>
                <a:gd name="T44" fmla="*/ 63 w 105"/>
                <a:gd name="T45" fmla="*/ 289 h 316"/>
                <a:gd name="T46" fmla="*/ 63 w 105"/>
                <a:gd name="T47" fmla="*/ 20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05" h="316">
                  <a:moveTo>
                    <a:pt x="0" y="215"/>
                  </a:moveTo>
                  <a:cubicBezTo>
                    <a:pt x="0" y="104"/>
                    <a:pt x="0" y="104"/>
                    <a:pt x="0" y="104"/>
                  </a:cubicBezTo>
                  <a:cubicBezTo>
                    <a:pt x="0" y="65"/>
                    <a:pt x="6" y="37"/>
                    <a:pt x="18" y="19"/>
                  </a:cubicBezTo>
                  <a:cubicBezTo>
                    <a:pt x="27" y="7"/>
                    <a:pt x="38" y="0"/>
                    <a:pt x="52" y="0"/>
                  </a:cubicBezTo>
                  <a:cubicBezTo>
                    <a:pt x="69" y="0"/>
                    <a:pt x="82" y="10"/>
                    <a:pt x="91" y="28"/>
                  </a:cubicBezTo>
                  <a:cubicBezTo>
                    <a:pt x="100" y="47"/>
                    <a:pt x="105" y="73"/>
                    <a:pt x="105" y="106"/>
                  </a:cubicBezTo>
                  <a:cubicBezTo>
                    <a:pt x="105" y="215"/>
                    <a:pt x="105" y="215"/>
                    <a:pt x="105" y="215"/>
                  </a:cubicBezTo>
                  <a:cubicBezTo>
                    <a:pt x="105" y="252"/>
                    <a:pt x="98" y="280"/>
                    <a:pt x="86" y="297"/>
                  </a:cubicBezTo>
                  <a:cubicBezTo>
                    <a:pt x="77" y="310"/>
                    <a:pt x="66" y="316"/>
                    <a:pt x="52" y="316"/>
                  </a:cubicBezTo>
                  <a:cubicBezTo>
                    <a:pt x="44" y="316"/>
                    <a:pt x="37" y="314"/>
                    <a:pt x="31" y="310"/>
                  </a:cubicBezTo>
                  <a:cubicBezTo>
                    <a:pt x="25" y="306"/>
                    <a:pt x="20" y="300"/>
                    <a:pt x="16" y="293"/>
                  </a:cubicBezTo>
                  <a:cubicBezTo>
                    <a:pt x="13" y="288"/>
                    <a:pt x="10" y="281"/>
                    <a:pt x="7" y="271"/>
                  </a:cubicBezTo>
                  <a:cubicBezTo>
                    <a:pt x="2" y="253"/>
                    <a:pt x="0" y="234"/>
                    <a:pt x="0" y="215"/>
                  </a:cubicBezTo>
                  <a:close/>
                  <a:moveTo>
                    <a:pt x="63" y="20"/>
                  </a:moveTo>
                  <a:cubicBezTo>
                    <a:pt x="63" y="16"/>
                    <a:pt x="62" y="12"/>
                    <a:pt x="59" y="9"/>
                  </a:cubicBezTo>
                  <a:cubicBezTo>
                    <a:pt x="57" y="6"/>
                    <a:pt x="54" y="5"/>
                    <a:pt x="51" y="5"/>
                  </a:cubicBezTo>
                  <a:cubicBezTo>
                    <a:pt x="48" y="5"/>
                    <a:pt x="45" y="6"/>
                    <a:pt x="43" y="9"/>
                  </a:cubicBezTo>
                  <a:cubicBezTo>
                    <a:pt x="41" y="11"/>
                    <a:pt x="40" y="15"/>
                    <a:pt x="40" y="20"/>
                  </a:cubicBezTo>
                  <a:cubicBezTo>
                    <a:pt x="40" y="289"/>
                    <a:pt x="40" y="289"/>
                    <a:pt x="40" y="289"/>
                  </a:cubicBezTo>
                  <a:cubicBezTo>
                    <a:pt x="40" y="298"/>
                    <a:pt x="41" y="304"/>
                    <a:pt x="44" y="307"/>
                  </a:cubicBezTo>
                  <a:cubicBezTo>
                    <a:pt x="46" y="310"/>
                    <a:pt x="49" y="311"/>
                    <a:pt x="53" y="311"/>
                  </a:cubicBezTo>
                  <a:cubicBezTo>
                    <a:pt x="56" y="311"/>
                    <a:pt x="59" y="310"/>
                    <a:pt x="60" y="308"/>
                  </a:cubicBezTo>
                  <a:cubicBezTo>
                    <a:pt x="62" y="304"/>
                    <a:pt x="63" y="298"/>
                    <a:pt x="63" y="289"/>
                  </a:cubicBezTo>
                  <a:lnTo>
                    <a:pt x="63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19"/>
            <p:cNvSpPr>
              <a:spLocks noEditPoints="1"/>
            </p:cNvSpPr>
            <p:nvPr/>
          </p:nvSpPr>
          <p:spPr bwMode="auto">
            <a:xfrm>
              <a:off x="3853" y="1791"/>
              <a:ext cx="261" cy="743"/>
            </a:xfrm>
            <a:custGeom>
              <a:avLst/>
              <a:gdLst>
                <a:gd name="T0" fmla="*/ 32 w 109"/>
                <a:gd name="T1" fmla="*/ 311 h 311"/>
                <a:gd name="T2" fmla="*/ 30 w 109"/>
                <a:gd name="T3" fmla="*/ 310 h 311"/>
                <a:gd name="T4" fmla="*/ 29 w 109"/>
                <a:gd name="T5" fmla="*/ 308 h 311"/>
                <a:gd name="T6" fmla="*/ 30 w 109"/>
                <a:gd name="T7" fmla="*/ 306 h 311"/>
                <a:gd name="T8" fmla="*/ 32 w 109"/>
                <a:gd name="T9" fmla="*/ 305 h 311"/>
                <a:gd name="T10" fmla="*/ 46 w 109"/>
                <a:gd name="T11" fmla="*/ 305 h 311"/>
                <a:gd name="T12" fmla="*/ 46 w 109"/>
                <a:gd name="T13" fmla="*/ 223 h 311"/>
                <a:gd name="T14" fmla="*/ 0 w 109"/>
                <a:gd name="T15" fmla="*/ 223 h 311"/>
                <a:gd name="T16" fmla="*/ 65 w 109"/>
                <a:gd name="T17" fmla="*/ 3 h 311"/>
                <a:gd name="T18" fmla="*/ 66 w 109"/>
                <a:gd name="T19" fmla="*/ 1 h 311"/>
                <a:gd name="T20" fmla="*/ 68 w 109"/>
                <a:gd name="T21" fmla="*/ 0 h 311"/>
                <a:gd name="T22" fmla="*/ 81 w 109"/>
                <a:gd name="T23" fmla="*/ 0 h 311"/>
                <a:gd name="T24" fmla="*/ 84 w 109"/>
                <a:gd name="T25" fmla="*/ 1 h 311"/>
                <a:gd name="T26" fmla="*/ 85 w 109"/>
                <a:gd name="T27" fmla="*/ 3 h 311"/>
                <a:gd name="T28" fmla="*/ 85 w 109"/>
                <a:gd name="T29" fmla="*/ 219 h 311"/>
                <a:gd name="T30" fmla="*/ 106 w 109"/>
                <a:gd name="T31" fmla="*/ 219 h 311"/>
                <a:gd name="T32" fmla="*/ 109 w 109"/>
                <a:gd name="T33" fmla="*/ 219 h 311"/>
                <a:gd name="T34" fmla="*/ 109 w 109"/>
                <a:gd name="T35" fmla="*/ 221 h 311"/>
                <a:gd name="T36" fmla="*/ 109 w 109"/>
                <a:gd name="T37" fmla="*/ 222 h 311"/>
                <a:gd name="T38" fmla="*/ 106 w 109"/>
                <a:gd name="T39" fmla="*/ 223 h 311"/>
                <a:gd name="T40" fmla="*/ 85 w 109"/>
                <a:gd name="T41" fmla="*/ 223 h 311"/>
                <a:gd name="T42" fmla="*/ 85 w 109"/>
                <a:gd name="T43" fmla="*/ 305 h 311"/>
                <a:gd name="T44" fmla="*/ 97 w 109"/>
                <a:gd name="T45" fmla="*/ 305 h 311"/>
                <a:gd name="T46" fmla="*/ 99 w 109"/>
                <a:gd name="T47" fmla="*/ 306 h 311"/>
                <a:gd name="T48" fmla="*/ 100 w 109"/>
                <a:gd name="T49" fmla="*/ 308 h 311"/>
                <a:gd name="T50" fmla="*/ 99 w 109"/>
                <a:gd name="T51" fmla="*/ 310 h 311"/>
                <a:gd name="T52" fmla="*/ 97 w 109"/>
                <a:gd name="T53" fmla="*/ 311 h 311"/>
                <a:gd name="T54" fmla="*/ 32 w 109"/>
                <a:gd name="T55" fmla="*/ 311 h 311"/>
                <a:gd name="T56" fmla="*/ 46 w 109"/>
                <a:gd name="T57" fmla="*/ 88 h 311"/>
                <a:gd name="T58" fmla="*/ 8 w 109"/>
                <a:gd name="T59" fmla="*/ 219 h 311"/>
                <a:gd name="T60" fmla="*/ 46 w 109"/>
                <a:gd name="T61" fmla="*/ 219 h 311"/>
                <a:gd name="T62" fmla="*/ 46 w 109"/>
                <a:gd name="T63" fmla="*/ 88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9" h="311">
                  <a:moveTo>
                    <a:pt x="32" y="311"/>
                  </a:moveTo>
                  <a:cubicBezTo>
                    <a:pt x="31" y="311"/>
                    <a:pt x="30" y="310"/>
                    <a:pt x="30" y="310"/>
                  </a:cubicBezTo>
                  <a:cubicBezTo>
                    <a:pt x="30" y="309"/>
                    <a:pt x="29" y="309"/>
                    <a:pt x="29" y="308"/>
                  </a:cubicBezTo>
                  <a:cubicBezTo>
                    <a:pt x="29" y="307"/>
                    <a:pt x="30" y="307"/>
                    <a:pt x="30" y="306"/>
                  </a:cubicBezTo>
                  <a:cubicBezTo>
                    <a:pt x="30" y="306"/>
                    <a:pt x="31" y="305"/>
                    <a:pt x="32" y="305"/>
                  </a:cubicBezTo>
                  <a:cubicBezTo>
                    <a:pt x="46" y="305"/>
                    <a:pt x="46" y="305"/>
                    <a:pt x="46" y="305"/>
                  </a:cubicBezTo>
                  <a:cubicBezTo>
                    <a:pt x="46" y="223"/>
                    <a:pt x="46" y="223"/>
                    <a:pt x="46" y="223"/>
                  </a:cubicBezTo>
                  <a:cubicBezTo>
                    <a:pt x="0" y="223"/>
                    <a:pt x="0" y="223"/>
                    <a:pt x="0" y="223"/>
                  </a:cubicBezTo>
                  <a:cubicBezTo>
                    <a:pt x="65" y="3"/>
                    <a:pt x="65" y="3"/>
                    <a:pt x="65" y="3"/>
                  </a:cubicBezTo>
                  <a:cubicBezTo>
                    <a:pt x="65" y="2"/>
                    <a:pt x="65" y="1"/>
                    <a:pt x="66" y="1"/>
                  </a:cubicBezTo>
                  <a:cubicBezTo>
                    <a:pt x="67" y="0"/>
                    <a:pt x="67" y="0"/>
                    <a:pt x="68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82" y="0"/>
                    <a:pt x="83" y="0"/>
                    <a:pt x="84" y="1"/>
                  </a:cubicBezTo>
                  <a:cubicBezTo>
                    <a:pt x="84" y="1"/>
                    <a:pt x="85" y="2"/>
                    <a:pt x="85" y="3"/>
                  </a:cubicBezTo>
                  <a:cubicBezTo>
                    <a:pt x="85" y="219"/>
                    <a:pt x="85" y="219"/>
                    <a:pt x="85" y="219"/>
                  </a:cubicBezTo>
                  <a:cubicBezTo>
                    <a:pt x="106" y="219"/>
                    <a:pt x="106" y="219"/>
                    <a:pt x="106" y="219"/>
                  </a:cubicBezTo>
                  <a:cubicBezTo>
                    <a:pt x="107" y="219"/>
                    <a:pt x="108" y="219"/>
                    <a:pt x="109" y="219"/>
                  </a:cubicBezTo>
                  <a:cubicBezTo>
                    <a:pt x="109" y="220"/>
                    <a:pt x="109" y="220"/>
                    <a:pt x="109" y="221"/>
                  </a:cubicBezTo>
                  <a:cubicBezTo>
                    <a:pt x="109" y="221"/>
                    <a:pt x="109" y="222"/>
                    <a:pt x="109" y="222"/>
                  </a:cubicBezTo>
                  <a:cubicBezTo>
                    <a:pt x="108" y="223"/>
                    <a:pt x="107" y="223"/>
                    <a:pt x="106" y="223"/>
                  </a:cubicBezTo>
                  <a:cubicBezTo>
                    <a:pt x="85" y="223"/>
                    <a:pt x="85" y="223"/>
                    <a:pt x="85" y="223"/>
                  </a:cubicBezTo>
                  <a:cubicBezTo>
                    <a:pt x="85" y="305"/>
                    <a:pt x="85" y="305"/>
                    <a:pt x="85" y="305"/>
                  </a:cubicBezTo>
                  <a:cubicBezTo>
                    <a:pt x="97" y="305"/>
                    <a:pt x="97" y="305"/>
                    <a:pt x="97" y="305"/>
                  </a:cubicBezTo>
                  <a:cubicBezTo>
                    <a:pt x="98" y="305"/>
                    <a:pt x="99" y="306"/>
                    <a:pt x="99" y="306"/>
                  </a:cubicBezTo>
                  <a:cubicBezTo>
                    <a:pt x="100" y="307"/>
                    <a:pt x="100" y="307"/>
                    <a:pt x="100" y="308"/>
                  </a:cubicBezTo>
                  <a:cubicBezTo>
                    <a:pt x="100" y="309"/>
                    <a:pt x="100" y="309"/>
                    <a:pt x="99" y="310"/>
                  </a:cubicBezTo>
                  <a:cubicBezTo>
                    <a:pt x="99" y="310"/>
                    <a:pt x="98" y="311"/>
                    <a:pt x="97" y="311"/>
                  </a:cubicBezTo>
                  <a:lnTo>
                    <a:pt x="32" y="311"/>
                  </a:lnTo>
                  <a:close/>
                  <a:moveTo>
                    <a:pt x="46" y="88"/>
                  </a:moveTo>
                  <a:cubicBezTo>
                    <a:pt x="8" y="219"/>
                    <a:pt x="8" y="219"/>
                    <a:pt x="8" y="219"/>
                  </a:cubicBezTo>
                  <a:cubicBezTo>
                    <a:pt x="46" y="219"/>
                    <a:pt x="46" y="219"/>
                    <a:pt x="46" y="219"/>
                  </a:cubicBezTo>
                  <a:lnTo>
                    <a:pt x="46" y="8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2" name="Group 22"/>
          <p:cNvGrpSpPr>
            <a:grpSpLocks noChangeAspect="1"/>
          </p:cNvGrpSpPr>
          <p:nvPr/>
        </p:nvGrpSpPr>
        <p:grpSpPr bwMode="auto">
          <a:xfrm>
            <a:off x="8208522" y="3874603"/>
            <a:ext cx="378292" cy="534502"/>
            <a:chOff x="3638" y="1875"/>
            <a:chExt cx="402" cy="568"/>
          </a:xfrm>
          <a:solidFill>
            <a:srgbClr val="008DFF"/>
          </a:solidFill>
        </p:grpSpPr>
        <p:sp>
          <p:nvSpPr>
            <p:cNvPr id="84" name="Freeform 23"/>
            <p:cNvSpPr>
              <a:spLocks noEditPoints="1"/>
            </p:cNvSpPr>
            <p:nvPr/>
          </p:nvSpPr>
          <p:spPr bwMode="auto">
            <a:xfrm>
              <a:off x="3638" y="1875"/>
              <a:ext cx="190" cy="568"/>
            </a:xfrm>
            <a:custGeom>
              <a:avLst/>
              <a:gdLst>
                <a:gd name="T0" fmla="*/ 0 w 79"/>
                <a:gd name="T1" fmla="*/ 161 h 238"/>
                <a:gd name="T2" fmla="*/ 0 w 79"/>
                <a:gd name="T3" fmla="*/ 78 h 238"/>
                <a:gd name="T4" fmla="*/ 14 w 79"/>
                <a:gd name="T5" fmla="*/ 14 h 238"/>
                <a:gd name="T6" fmla="*/ 39 w 79"/>
                <a:gd name="T7" fmla="*/ 0 h 238"/>
                <a:gd name="T8" fmla="*/ 69 w 79"/>
                <a:gd name="T9" fmla="*/ 21 h 238"/>
                <a:gd name="T10" fmla="*/ 79 w 79"/>
                <a:gd name="T11" fmla="*/ 80 h 238"/>
                <a:gd name="T12" fmla="*/ 79 w 79"/>
                <a:gd name="T13" fmla="*/ 161 h 238"/>
                <a:gd name="T14" fmla="*/ 65 w 79"/>
                <a:gd name="T15" fmla="*/ 224 h 238"/>
                <a:gd name="T16" fmla="*/ 39 w 79"/>
                <a:gd name="T17" fmla="*/ 238 h 238"/>
                <a:gd name="T18" fmla="*/ 24 w 79"/>
                <a:gd name="T19" fmla="*/ 233 h 238"/>
                <a:gd name="T20" fmla="*/ 12 w 79"/>
                <a:gd name="T21" fmla="*/ 220 h 238"/>
                <a:gd name="T22" fmla="*/ 6 w 79"/>
                <a:gd name="T23" fmla="*/ 204 h 238"/>
                <a:gd name="T24" fmla="*/ 0 w 79"/>
                <a:gd name="T25" fmla="*/ 161 h 238"/>
                <a:gd name="T26" fmla="*/ 48 w 79"/>
                <a:gd name="T27" fmla="*/ 15 h 238"/>
                <a:gd name="T28" fmla="*/ 45 w 79"/>
                <a:gd name="T29" fmla="*/ 6 h 238"/>
                <a:gd name="T30" fmla="*/ 39 w 79"/>
                <a:gd name="T31" fmla="*/ 4 h 238"/>
                <a:gd name="T32" fmla="*/ 33 w 79"/>
                <a:gd name="T33" fmla="*/ 6 h 238"/>
                <a:gd name="T34" fmla="*/ 31 w 79"/>
                <a:gd name="T35" fmla="*/ 15 h 238"/>
                <a:gd name="T36" fmla="*/ 31 w 79"/>
                <a:gd name="T37" fmla="*/ 217 h 238"/>
                <a:gd name="T38" fmla="*/ 33 w 79"/>
                <a:gd name="T39" fmla="*/ 231 h 238"/>
                <a:gd name="T40" fmla="*/ 40 w 79"/>
                <a:gd name="T41" fmla="*/ 234 h 238"/>
                <a:gd name="T42" fmla="*/ 46 w 79"/>
                <a:gd name="T43" fmla="*/ 231 h 238"/>
                <a:gd name="T44" fmla="*/ 48 w 79"/>
                <a:gd name="T45" fmla="*/ 217 h 238"/>
                <a:gd name="T46" fmla="*/ 48 w 79"/>
                <a:gd name="T47" fmla="*/ 15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9" h="238">
                  <a:moveTo>
                    <a:pt x="0" y="161"/>
                  </a:moveTo>
                  <a:cubicBezTo>
                    <a:pt x="0" y="78"/>
                    <a:pt x="0" y="78"/>
                    <a:pt x="0" y="78"/>
                  </a:cubicBezTo>
                  <a:cubicBezTo>
                    <a:pt x="0" y="49"/>
                    <a:pt x="5" y="27"/>
                    <a:pt x="14" y="14"/>
                  </a:cubicBezTo>
                  <a:cubicBezTo>
                    <a:pt x="20" y="5"/>
                    <a:pt x="29" y="0"/>
                    <a:pt x="39" y="0"/>
                  </a:cubicBezTo>
                  <a:cubicBezTo>
                    <a:pt x="52" y="0"/>
                    <a:pt x="62" y="7"/>
                    <a:pt x="69" y="21"/>
                  </a:cubicBezTo>
                  <a:cubicBezTo>
                    <a:pt x="76" y="35"/>
                    <a:pt x="79" y="55"/>
                    <a:pt x="79" y="80"/>
                  </a:cubicBezTo>
                  <a:cubicBezTo>
                    <a:pt x="79" y="161"/>
                    <a:pt x="79" y="161"/>
                    <a:pt x="79" y="161"/>
                  </a:cubicBezTo>
                  <a:cubicBezTo>
                    <a:pt x="79" y="190"/>
                    <a:pt x="74" y="210"/>
                    <a:pt x="65" y="224"/>
                  </a:cubicBezTo>
                  <a:cubicBezTo>
                    <a:pt x="58" y="233"/>
                    <a:pt x="50" y="238"/>
                    <a:pt x="39" y="238"/>
                  </a:cubicBezTo>
                  <a:cubicBezTo>
                    <a:pt x="33" y="238"/>
                    <a:pt x="28" y="236"/>
                    <a:pt x="24" y="233"/>
                  </a:cubicBezTo>
                  <a:cubicBezTo>
                    <a:pt x="19" y="230"/>
                    <a:pt x="15" y="226"/>
                    <a:pt x="12" y="220"/>
                  </a:cubicBezTo>
                  <a:cubicBezTo>
                    <a:pt x="10" y="217"/>
                    <a:pt x="8" y="211"/>
                    <a:pt x="6" y="204"/>
                  </a:cubicBezTo>
                  <a:cubicBezTo>
                    <a:pt x="2" y="190"/>
                    <a:pt x="0" y="176"/>
                    <a:pt x="0" y="161"/>
                  </a:cubicBezTo>
                  <a:close/>
                  <a:moveTo>
                    <a:pt x="48" y="15"/>
                  </a:moveTo>
                  <a:cubicBezTo>
                    <a:pt x="48" y="12"/>
                    <a:pt x="47" y="9"/>
                    <a:pt x="45" y="6"/>
                  </a:cubicBezTo>
                  <a:cubicBezTo>
                    <a:pt x="43" y="5"/>
                    <a:pt x="41" y="4"/>
                    <a:pt x="39" y="4"/>
                  </a:cubicBezTo>
                  <a:cubicBezTo>
                    <a:pt x="36" y="4"/>
                    <a:pt x="34" y="5"/>
                    <a:pt x="33" y="6"/>
                  </a:cubicBezTo>
                  <a:cubicBezTo>
                    <a:pt x="31" y="8"/>
                    <a:pt x="31" y="11"/>
                    <a:pt x="31" y="15"/>
                  </a:cubicBezTo>
                  <a:cubicBezTo>
                    <a:pt x="31" y="217"/>
                    <a:pt x="31" y="217"/>
                    <a:pt x="31" y="217"/>
                  </a:cubicBezTo>
                  <a:cubicBezTo>
                    <a:pt x="31" y="224"/>
                    <a:pt x="31" y="229"/>
                    <a:pt x="33" y="231"/>
                  </a:cubicBezTo>
                  <a:cubicBezTo>
                    <a:pt x="35" y="233"/>
                    <a:pt x="37" y="234"/>
                    <a:pt x="40" y="234"/>
                  </a:cubicBezTo>
                  <a:cubicBezTo>
                    <a:pt x="42" y="234"/>
                    <a:pt x="44" y="233"/>
                    <a:pt x="46" y="231"/>
                  </a:cubicBezTo>
                  <a:cubicBezTo>
                    <a:pt x="47" y="229"/>
                    <a:pt x="48" y="224"/>
                    <a:pt x="48" y="217"/>
                  </a:cubicBezTo>
                  <a:lnTo>
                    <a:pt x="48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24"/>
            <p:cNvSpPr>
              <a:spLocks/>
            </p:cNvSpPr>
            <p:nvPr/>
          </p:nvSpPr>
          <p:spPr bwMode="auto">
            <a:xfrm>
              <a:off x="3852" y="1875"/>
              <a:ext cx="188" cy="568"/>
            </a:xfrm>
            <a:custGeom>
              <a:avLst/>
              <a:gdLst>
                <a:gd name="T0" fmla="*/ 40 w 78"/>
                <a:gd name="T1" fmla="*/ 109 h 238"/>
                <a:gd name="T2" fmla="*/ 66 w 78"/>
                <a:gd name="T3" fmla="*/ 124 h 238"/>
                <a:gd name="T4" fmla="*/ 78 w 78"/>
                <a:gd name="T5" fmla="*/ 171 h 238"/>
                <a:gd name="T6" fmla="*/ 65 w 78"/>
                <a:gd name="T7" fmla="*/ 221 h 238"/>
                <a:gd name="T8" fmla="*/ 35 w 78"/>
                <a:gd name="T9" fmla="*/ 238 h 238"/>
                <a:gd name="T10" fmla="*/ 11 w 78"/>
                <a:gd name="T11" fmla="*/ 225 h 238"/>
                <a:gd name="T12" fmla="*/ 0 w 78"/>
                <a:gd name="T13" fmla="*/ 187 h 238"/>
                <a:gd name="T14" fmla="*/ 7 w 78"/>
                <a:gd name="T15" fmla="*/ 161 h 238"/>
                <a:gd name="T16" fmla="*/ 19 w 78"/>
                <a:gd name="T17" fmla="*/ 154 h 238"/>
                <a:gd name="T18" fmla="*/ 30 w 78"/>
                <a:gd name="T19" fmla="*/ 160 h 238"/>
                <a:gd name="T20" fmla="*/ 35 w 78"/>
                <a:gd name="T21" fmla="*/ 176 h 238"/>
                <a:gd name="T22" fmla="*/ 30 w 78"/>
                <a:gd name="T23" fmla="*/ 194 h 238"/>
                <a:gd name="T24" fmla="*/ 18 w 78"/>
                <a:gd name="T25" fmla="*/ 200 h 238"/>
                <a:gd name="T26" fmla="*/ 10 w 78"/>
                <a:gd name="T27" fmla="*/ 197 h 238"/>
                <a:gd name="T28" fmla="*/ 6 w 78"/>
                <a:gd name="T29" fmla="*/ 196 h 238"/>
                <a:gd name="T30" fmla="*/ 5 w 78"/>
                <a:gd name="T31" fmla="*/ 197 h 238"/>
                <a:gd name="T32" fmla="*/ 14 w 78"/>
                <a:gd name="T33" fmla="*/ 223 h 238"/>
                <a:gd name="T34" fmla="*/ 33 w 78"/>
                <a:gd name="T35" fmla="*/ 234 h 238"/>
                <a:gd name="T36" fmla="*/ 42 w 78"/>
                <a:gd name="T37" fmla="*/ 230 h 238"/>
                <a:gd name="T38" fmla="*/ 46 w 78"/>
                <a:gd name="T39" fmla="*/ 220 h 238"/>
                <a:gd name="T40" fmla="*/ 46 w 78"/>
                <a:gd name="T41" fmla="*/ 133 h 238"/>
                <a:gd name="T42" fmla="*/ 43 w 78"/>
                <a:gd name="T43" fmla="*/ 117 h 238"/>
                <a:gd name="T44" fmla="*/ 33 w 78"/>
                <a:gd name="T45" fmla="*/ 112 h 238"/>
                <a:gd name="T46" fmla="*/ 27 w 78"/>
                <a:gd name="T47" fmla="*/ 114 h 238"/>
                <a:gd name="T48" fmla="*/ 23 w 78"/>
                <a:gd name="T49" fmla="*/ 115 h 238"/>
                <a:gd name="T50" fmla="*/ 22 w 78"/>
                <a:gd name="T51" fmla="*/ 115 h 238"/>
                <a:gd name="T52" fmla="*/ 13 w 78"/>
                <a:gd name="T53" fmla="*/ 111 h 238"/>
                <a:gd name="T54" fmla="*/ 12 w 78"/>
                <a:gd name="T55" fmla="*/ 110 h 238"/>
                <a:gd name="T56" fmla="*/ 13 w 78"/>
                <a:gd name="T57" fmla="*/ 109 h 238"/>
                <a:gd name="T58" fmla="*/ 22 w 78"/>
                <a:gd name="T59" fmla="*/ 105 h 238"/>
                <a:gd name="T60" fmla="*/ 23 w 78"/>
                <a:gd name="T61" fmla="*/ 105 h 238"/>
                <a:gd name="T62" fmla="*/ 28 w 78"/>
                <a:gd name="T63" fmla="*/ 106 h 238"/>
                <a:gd name="T64" fmla="*/ 35 w 78"/>
                <a:gd name="T65" fmla="*/ 108 h 238"/>
                <a:gd name="T66" fmla="*/ 42 w 78"/>
                <a:gd name="T67" fmla="*/ 105 h 238"/>
                <a:gd name="T68" fmla="*/ 45 w 78"/>
                <a:gd name="T69" fmla="*/ 96 h 238"/>
                <a:gd name="T70" fmla="*/ 45 w 78"/>
                <a:gd name="T71" fmla="*/ 14 h 238"/>
                <a:gd name="T72" fmla="*/ 43 w 78"/>
                <a:gd name="T73" fmla="*/ 6 h 238"/>
                <a:gd name="T74" fmla="*/ 36 w 78"/>
                <a:gd name="T75" fmla="*/ 4 h 238"/>
                <a:gd name="T76" fmla="*/ 16 w 78"/>
                <a:gd name="T77" fmla="*/ 14 h 238"/>
                <a:gd name="T78" fmla="*/ 7 w 78"/>
                <a:gd name="T79" fmla="*/ 37 h 238"/>
                <a:gd name="T80" fmla="*/ 8 w 78"/>
                <a:gd name="T81" fmla="*/ 39 h 238"/>
                <a:gd name="T82" fmla="*/ 14 w 78"/>
                <a:gd name="T83" fmla="*/ 37 h 238"/>
                <a:gd name="T84" fmla="*/ 21 w 78"/>
                <a:gd name="T85" fmla="*/ 35 h 238"/>
                <a:gd name="T86" fmla="*/ 31 w 78"/>
                <a:gd name="T87" fmla="*/ 40 h 238"/>
                <a:gd name="T88" fmla="*/ 35 w 78"/>
                <a:gd name="T89" fmla="*/ 54 h 238"/>
                <a:gd name="T90" fmla="*/ 31 w 78"/>
                <a:gd name="T91" fmla="*/ 68 h 238"/>
                <a:gd name="T92" fmla="*/ 20 w 78"/>
                <a:gd name="T93" fmla="*/ 73 h 238"/>
                <a:gd name="T94" fmla="*/ 8 w 78"/>
                <a:gd name="T95" fmla="*/ 67 h 238"/>
                <a:gd name="T96" fmla="*/ 3 w 78"/>
                <a:gd name="T97" fmla="*/ 46 h 238"/>
                <a:gd name="T98" fmla="*/ 13 w 78"/>
                <a:gd name="T99" fmla="*/ 12 h 238"/>
                <a:gd name="T100" fmla="*/ 38 w 78"/>
                <a:gd name="T101" fmla="*/ 0 h 238"/>
                <a:gd name="T102" fmla="*/ 64 w 78"/>
                <a:gd name="T103" fmla="*/ 14 h 238"/>
                <a:gd name="T104" fmla="*/ 75 w 78"/>
                <a:gd name="T105" fmla="*/ 53 h 238"/>
                <a:gd name="T106" fmla="*/ 67 w 78"/>
                <a:gd name="T107" fmla="*/ 90 h 238"/>
                <a:gd name="T108" fmla="*/ 40 w 78"/>
                <a:gd name="T109" fmla="*/ 109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8" h="238">
                  <a:moveTo>
                    <a:pt x="40" y="109"/>
                  </a:moveTo>
                  <a:cubicBezTo>
                    <a:pt x="53" y="113"/>
                    <a:pt x="61" y="118"/>
                    <a:pt x="66" y="124"/>
                  </a:cubicBezTo>
                  <a:cubicBezTo>
                    <a:pt x="74" y="135"/>
                    <a:pt x="78" y="150"/>
                    <a:pt x="78" y="171"/>
                  </a:cubicBezTo>
                  <a:cubicBezTo>
                    <a:pt x="78" y="194"/>
                    <a:pt x="74" y="210"/>
                    <a:pt x="65" y="221"/>
                  </a:cubicBezTo>
                  <a:cubicBezTo>
                    <a:pt x="56" y="232"/>
                    <a:pt x="46" y="238"/>
                    <a:pt x="35" y="238"/>
                  </a:cubicBezTo>
                  <a:cubicBezTo>
                    <a:pt x="26" y="238"/>
                    <a:pt x="18" y="233"/>
                    <a:pt x="11" y="225"/>
                  </a:cubicBezTo>
                  <a:cubicBezTo>
                    <a:pt x="4" y="216"/>
                    <a:pt x="0" y="204"/>
                    <a:pt x="0" y="187"/>
                  </a:cubicBezTo>
                  <a:cubicBezTo>
                    <a:pt x="0" y="175"/>
                    <a:pt x="3" y="167"/>
                    <a:pt x="7" y="161"/>
                  </a:cubicBezTo>
                  <a:cubicBezTo>
                    <a:pt x="10" y="156"/>
                    <a:pt x="14" y="154"/>
                    <a:pt x="19" y="154"/>
                  </a:cubicBezTo>
                  <a:cubicBezTo>
                    <a:pt x="24" y="154"/>
                    <a:pt x="27" y="156"/>
                    <a:pt x="30" y="160"/>
                  </a:cubicBezTo>
                  <a:cubicBezTo>
                    <a:pt x="33" y="163"/>
                    <a:pt x="35" y="169"/>
                    <a:pt x="35" y="176"/>
                  </a:cubicBezTo>
                  <a:cubicBezTo>
                    <a:pt x="35" y="184"/>
                    <a:pt x="33" y="190"/>
                    <a:pt x="30" y="194"/>
                  </a:cubicBezTo>
                  <a:cubicBezTo>
                    <a:pt x="26" y="198"/>
                    <a:pt x="23" y="200"/>
                    <a:pt x="18" y="200"/>
                  </a:cubicBezTo>
                  <a:cubicBezTo>
                    <a:pt x="15" y="200"/>
                    <a:pt x="13" y="199"/>
                    <a:pt x="10" y="197"/>
                  </a:cubicBezTo>
                  <a:cubicBezTo>
                    <a:pt x="8" y="196"/>
                    <a:pt x="6" y="196"/>
                    <a:pt x="6" y="196"/>
                  </a:cubicBezTo>
                  <a:cubicBezTo>
                    <a:pt x="5" y="196"/>
                    <a:pt x="5" y="197"/>
                    <a:pt x="5" y="197"/>
                  </a:cubicBezTo>
                  <a:cubicBezTo>
                    <a:pt x="5" y="208"/>
                    <a:pt x="8" y="216"/>
                    <a:pt x="14" y="223"/>
                  </a:cubicBezTo>
                  <a:cubicBezTo>
                    <a:pt x="20" y="230"/>
                    <a:pt x="26" y="234"/>
                    <a:pt x="33" y="234"/>
                  </a:cubicBezTo>
                  <a:cubicBezTo>
                    <a:pt x="37" y="234"/>
                    <a:pt x="40" y="233"/>
                    <a:pt x="42" y="230"/>
                  </a:cubicBezTo>
                  <a:cubicBezTo>
                    <a:pt x="45" y="227"/>
                    <a:pt x="46" y="224"/>
                    <a:pt x="46" y="220"/>
                  </a:cubicBezTo>
                  <a:cubicBezTo>
                    <a:pt x="46" y="133"/>
                    <a:pt x="46" y="133"/>
                    <a:pt x="46" y="133"/>
                  </a:cubicBezTo>
                  <a:cubicBezTo>
                    <a:pt x="46" y="125"/>
                    <a:pt x="45" y="120"/>
                    <a:pt x="43" y="117"/>
                  </a:cubicBezTo>
                  <a:cubicBezTo>
                    <a:pt x="40" y="113"/>
                    <a:pt x="37" y="112"/>
                    <a:pt x="33" y="112"/>
                  </a:cubicBezTo>
                  <a:cubicBezTo>
                    <a:pt x="31" y="112"/>
                    <a:pt x="29" y="112"/>
                    <a:pt x="27" y="114"/>
                  </a:cubicBezTo>
                  <a:cubicBezTo>
                    <a:pt x="25" y="114"/>
                    <a:pt x="24" y="115"/>
                    <a:pt x="23" y="115"/>
                  </a:cubicBezTo>
                  <a:cubicBezTo>
                    <a:pt x="23" y="115"/>
                    <a:pt x="22" y="115"/>
                    <a:pt x="22" y="115"/>
                  </a:cubicBezTo>
                  <a:cubicBezTo>
                    <a:pt x="13" y="111"/>
                    <a:pt x="13" y="111"/>
                    <a:pt x="13" y="111"/>
                  </a:cubicBezTo>
                  <a:cubicBezTo>
                    <a:pt x="12" y="110"/>
                    <a:pt x="12" y="110"/>
                    <a:pt x="12" y="110"/>
                  </a:cubicBezTo>
                  <a:cubicBezTo>
                    <a:pt x="13" y="109"/>
                    <a:pt x="13" y="109"/>
                    <a:pt x="13" y="109"/>
                  </a:cubicBezTo>
                  <a:cubicBezTo>
                    <a:pt x="22" y="105"/>
                    <a:pt x="22" y="105"/>
                    <a:pt x="22" y="105"/>
                  </a:cubicBezTo>
                  <a:cubicBezTo>
                    <a:pt x="23" y="105"/>
                    <a:pt x="23" y="105"/>
                    <a:pt x="23" y="105"/>
                  </a:cubicBezTo>
                  <a:cubicBezTo>
                    <a:pt x="24" y="105"/>
                    <a:pt x="26" y="105"/>
                    <a:pt x="28" y="106"/>
                  </a:cubicBezTo>
                  <a:cubicBezTo>
                    <a:pt x="31" y="107"/>
                    <a:pt x="33" y="108"/>
                    <a:pt x="35" y="108"/>
                  </a:cubicBezTo>
                  <a:cubicBezTo>
                    <a:pt x="38" y="108"/>
                    <a:pt x="40" y="107"/>
                    <a:pt x="42" y="105"/>
                  </a:cubicBezTo>
                  <a:cubicBezTo>
                    <a:pt x="44" y="102"/>
                    <a:pt x="45" y="99"/>
                    <a:pt x="45" y="96"/>
                  </a:cubicBezTo>
                  <a:cubicBezTo>
                    <a:pt x="45" y="14"/>
                    <a:pt x="45" y="14"/>
                    <a:pt x="45" y="14"/>
                  </a:cubicBezTo>
                  <a:cubicBezTo>
                    <a:pt x="45" y="10"/>
                    <a:pt x="44" y="8"/>
                    <a:pt x="43" y="6"/>
                  </a:cubicBezTo>
                  <a:cubicBezTo>
                    <a:pt x="41" y="5"/>
                    <a:pt x="39" y="4"/>
                    <a:pt x="36" y="4"/>
                  </a:cubicBezTo>
                  <a:cubicBezTo>
                    <a:pt x="29" y="4"/>
                    <a:pt x="22" y="7"/>
                    <a:pt x="16" y="14"/>
                  </a:cubicBezTo>
                  <a:cubicBezTo>
                    <a:pt x="10" y="20"/>
                    <a:pt x="7" y="28"/>
                    <a:pt x="7" y="37"/>
                  </a:cubicBezTo>
                  <a:cubicBezTo>
                    <a:pt x="7" y="38"/>
                    <a:pt x="7" y="38"/>
                    <a:pt x="8" y="39"/>
                  </a:cubicBezTo>
                  <a:cubicBezTo>
                    <a:pt x="9" y="39"/>
                    <a:pt x="11" y="38"/>
                    <a:pt x="14" y="37"/>
                  </a:cubicBezTo>
                  <a:cubicBezTo>
                    <a:pt x="16" y="35"/>
                    <a:pt x="19" y="35"/>
                    <a:pt x="21" y="35"/>
                  </a:cubicBezTo>
                  <a:cubicBezTo>
                    <a:pt x="25" y="35"/>
                    <a:pt x="29" y="36"/>
                    <a:pt x="31" y="40"/>
                  </a:cubicBezTo>
                  <a:cubicBezTo>
                    <a:pt x="34" y="43"/>
                    <a:pt x="35" y="48"/>
                    <a:pt x="35" y="54"/>
                  </a:cubicBezTo>
                  <a:cubicBezTo>
                    <a:pt x="35" y="60"/>
                    <a:pt x="34" y="65"/>
                    <a:pt x="31" y="68"/>
                  </a:cubicBezTo>
                  <a:cubicBezTo>
                    <a:pt x="28" y="71"/>
                    <a:pt x="24" y="73"/>
                    <a:pt x="20" y="73"/>
                  </a:cubicBezTo>
                  <a:cubicBezTo>
                    <a:pt x="15" y="73"/>
                    <a:pt x="11" y="71"/>
                    <a:pt x="8" y="67"/>
                  </a:cubicBezTo>
                  <a:cubicBezTo>
                    <a:pt x="5" y="63"/>
                    <a:pt x="3" y="56"/>
                    <a:pt x="3" y="46"/>
                  </a:cubicBezTo>
                  <a:cubicBezTo>
                    <a:pt x="3" y="31"/>
                    <a:pt x="6" y="19"/>
                    <a:pt x="13" y="12"/>
                  </a:cubicBezTo>
                  <a:cubicBezTo>
                    <a:pt x="20" y="4"/>
                    <a:pt x="28" y="0"/>
                    <a:pt x="38" y="0"/>
                  </a:cubicBezTo>
                  <a:cubicBezTo>
                    <a:pt x="48" y="0"/>
                    <a:pt x="57" y="5"/>
                    <a:pt x="64" y="14"/>
                  </a:cubicBezTo>
                  <a:cubicBezTo>
                    <a:pt x="72" y="23"/>
                    <a:pt x="75" y="36"/>
                    <a:pt x="75" y="53"/>
                  </a:cubicBezTo>
                  <a:cubicBezTo>
                    <a:pt x="75" y="69"/>
                    <a:pt x="72" y="81"/>
                    <a:pt x="67" y="90"/>
                  </a:cubicBezTo>
                  <a:cubicBezTo>
                    <a:pt x="61" y="99"/>
                    <a:pt x="52" y="105"/>
                    <a:pt x="40" y="10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7" name="Group 27"/>
          <p:cNvGrpSpPr>
            <a:grpSpLocks noChangeAspect="1"/>
          </p:cNvGrpSpPr>
          <p:nvPr/>
        </p:nvGrpSpPr>
        <p:grpSpPr bwMode="auto">
          <a:xfrm>
            <a:off x="6764265" y="2297747"/>
            <a:ext cx="312188" cy="441734"/>
            <a:chOff x="3693" y="1953"/>
            <a:chExt cx="294" cy="416"/>
          </a:xfrm>
        </p:grpSpPr>
        <p:sp>
          <p:nvSpPr>
            <p:cNvPr id="89" name="Freeform 28"/>
            <p:cNvSpPr>
              <a:spLocks noEditPoints="1"/>
            </p:cNvSpPr>
            <p:nvPr/>
          </p:nvSpPr>
          <p:spPr bwMode="auto">
            <a:xfrm>
              <a:off x="3693" y="1953"/>
              <a:ext cx="137" cy="416"/>
            </a:xfrm>
            <a:custGeom>
              <a:avLst/>
              <a:gdLst>
                <a:gd name="T0" fmla="*/ 0 w 57"/>
                <a:gd name="T1" fmla="*/ 117 h 173"/>
                <a:gd name="T2" fmla="*/ 0 w 57"/>
                <a:gd name="T3" fmla="*/ 57 h 173"/>
                <a:gd name="T4" fmla="*/ 10 w 57"/>
                <a:gd name="T5" fmla="*/ 10 h 173"/>
                <a:gd name="T6" fmla="*/ 28 w 57"/>
                <a:gd name="T7" fmla="*/ 0 h 173"/>
                <a:gd name="T8" fmla="*/ 50 w 57"/>
                <a:gd name="T9" fmla="*/ 15 h 173"/>
                <a:gd name="T10" fmla="*/ 57 w 57"/>
                <a:gd name="T11" fmla="*/ 58 h 173"/>
                <a:gd name="T12" fmla="*/ 57 w 57"/>
                <a:gd name="T13" fmla="*/ 117 h 173"/>
                <a:gd name="T14" fmla="*/ 47 w 57"/>
                <a:gd name="T15" fmla="*/ 162 h 173"/>
                <a:gd name="T16" fmla="*/ 28 w 57"/>
                <a:gd name="T17" fmla="*/ 173 h 173"/>
                <a:gd name="T18" fmla="*/ 17 w 57"/>
                <a:gd name="T19" fmla="*/ 169 h 173"/>
                <a:gd name="T20" fmla="*/ 9 w 57"/>
                <a:gd name="T21" fmla="*/ 160 h 173"/>
                <a:gd name="T22" fmla="*/ 4 w 57"/>
                <a:gd name="T23" fmla="*/ 148 h 173"/>
                <a:gd name="T24" fmla="*/ 0 w 57"/>
                <a:gd name="T25" fmla="*/ 117 h 173"/>
                <a:gd name="T26" fmla="*/ 35 w 57"/>
                <a:gd name="T27" fmla="*/ 10 h 173"/>
                <a:gd name="T28" fmla="*/ 32 w 57"/>
                <a:gd name="T29" fmla="*/ 4 h 173"/>
                <a:gd name="T30" fmla="*/ 28 w 57"/>
                <a:gd name="T31" fmla="*/ 2 h 173"/>
                <a:gd name="T32" fmla="*/ 24 w 57"/>
                <a:gd name="T33" fmla="*/ 4 h 173"/>
                <a:gd name="T34" fmla="*/ 22 w 57"/>
                <a:gd name="T35" fmla="*/ 10 h 173"/>
                <a:gd name="T36" fmla="*/ 22 w 57"/>
                <a:gd name="T37" fmla="*/ 158 h 173"/>
                <a:gd name="T38" fmla="*/ 24 w 57"/>
                <a:gd name="T39" fmla="*/ 168 h 173"/>
                <a:gd name="T40" fmla="*/ 29 w 57"/>
                <a:gd name="T41" fmla="*/ 170 h 173"/>
                <a:gd name="T42" fmla="*/ 33 w 57"/>
                <a:gd name="T43" fmla="*/ 168 h 173"/>
                <a:gd name="T44" fmla="*/ 35 w 57"/>
                <a:gd name="T45" fmla="*/ 158 h 173"/>
                <a:gd name="T46" fmla="*/ 35 w 57"/>
                <a:gd name="T47" fmla="*/ 10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7" h="173">
                  <a:moveTo>
                    <a:pt x="0" y="117"/>
                  </a:moveTo>
                  <a:cubicBezTo>
                    <a:pt x="0" y="57"/>
                    <a:pt x="0" y="57"/>
                    <a:pt x="0" y="57"/>
                  </a:cubicBezTo>
                  <a:cubicBezTo>
                    <a:pt x="0" y="35"/>
                    <a:pt x="3" y="19"/>
                    <a:pt x="10" y="10"/>
                  </a:cubicBezTo>
                  <a:cubicBezTo>
                    <a:pt x="15" y="3"/>
                    <a:pt x="21" y="0"/>
                    <a:pt x="28" y="0"/>
                  </a:cubicBezTo>
                  <a:cubicBezTo>
                    <a:pt x="38" y="0"/>
                    <a:pt x="45" y="5"/>
                    <a:pt x="50" y="15"/>
                  </a:cubicBezTo>
                  <a:cubicBezTo>
                    <a:pt x="55" y="25"/>
                    <a:pt x="57" y="39"/>
                    <a:pt x="57" y="58"/>
                  </a:cubicBezTo>
                  <a:cubicBezTo>
                    <a:pt x="57" y="117"/>
                    <a:pt x="57" y="117"/>
                    <a:pt x="57" y="117"/>
                  </a:cubicBezTo>
                  <a:cubicBezTo>
                    <a:pt x="57" y="138"/>
                    <a:pt x="54" y="153"/>
                    <a:pt x="47" y="162"/>
                  </a:cubicBezTo>
                  <a:cubicBezTo>
                    <a:pt x="42" y="169"/>
                    <a:pt x="36" y="173"/>
                    <a:pt x="28" y="173"/>
                  </a:cubicBezTo>
                  <a:cubicBezTo>
                    <a:pt x="24" y="173"/>
                    <a:pt x="20" y="172"/>
                    <a:pt x="17" y="169"/>
                  </a:cubicBezTo>
                  <a:cubicBezTo>
                    <a:pt x="14" y="167"/>
                    <a:pt x="11" y="164"/>
                    <a:pt x="9" y="160"/>
                  </a:cubicBezTo>
                  <a:cubicBezTo>
                    <a:pt x="7" y="157"/>
                    <a:pt x="5" y="153"/>
                    <a:pt x="4" y="148"/>
                  </a:cubicBezTo>
                  <a:cubicBezTo>
                    <a:pt x="1" y="138"/>
                    <a:pt x="0" y="128"/>
                    <a:pt x="0" y="117"/>
                  </a:cubicBezTo>
                  <a:close/>
                  <a:moveTo>
                    <a:pt x="35" y="10"/>
                  </a:moveTo>
                  <a:cubicBezTo>
                    <a:pt x="35" y="8"/>
                    <a:pt x="34" y="6"/>
                    <a:pt x="32" y="4"/>
                  </a:cubicBezTo>
                  <a:cubicBezTo>
                    <a:pt x="31" y="3"/>
                    <a:pt x="30" y="2"/>
                    <a:pt x="28" y="2"/>
                  </a:cubicBezTo>
                  <a:cubicBezTo>
                    <a:pt x="26" y="2"/>
                    <a:pt x="25" y="3"/>
                    <a:pt x="24" y="4"/>
                  </a:cubicBezTo>
                  <a:cubicBezTo>
                    <a:pt x="23" y="5"/>
                    <a:pt x="22" y="7"/>
                    <a:pt x="22" y="10"/>
                  </a:cubicBezTo>
                  <a:cubicBezTo>
                    <a:pt x="22" y="158"/>
                    <a:pt x="22" y="158"/>
                    <a:pt x="22" y="158"/>
                  </a:cubicBezTo>
                  <a:cubicBezTo>
                    <a:pt x="22" y="163"/>
                    <a:pt x="23" y="166"/>
                    <a:pt x="24" y="168"/>
                  </a:cubicBezTo>
                  <a:cubicBezTo>
                    <a:pt x="25" y="169"/>
                    <a:pt x="27" y="170"/>
                    <a:pt x="29" y="170"/>
                  </a:cubicBezTo>
                  <a:cubicBezTo>
                    <a:pt x="31" y="170"/>
                    <a:pt x="32" y="169"/>
                    <a:pt x="33" y="168"/>
                  </a:cubicBezTo>
                  <a:cubicBezTo>
                    <a:pt x="34" y="166"/>
                    <a:pt x="35" y="163"/>
                    <a:pt x="35" y="158"/>
                  </a:cubicBezTo>
                  <a:lnTo>
                    <a:pt x="35" y="10"/>
                  </a:lnTo>
                  <a:close/>
                </a:path>
              </a:pathLst>
            </a:custGeom>
            <a:solidFill>
              <a:srgbClr val="E61A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29"/>
            <p:cNvSpPr>
              <a:spLocks/>
            </p:cNvSpPr>
            <p:nvPr/>
          </p:nvSpPr>
          <p:spPr bwMode="auto">
            <a:xfrm>
              <a:off x="3847" y="1953"/>
              <a:ext cx="140" cy="411"/>
            </a:xfrm>
            <a:custGeom>
              <a:avLst/>
              <a:gdLst>
                <a:gd name="T0" fmla="*/ 0 w 58"/>
                <a:gd name="T1" fmla="*/ 171 h 171"/>
                <a:gd name="T2" fmla="*/ 0 w 58"/>
                <a:gd name="T3" fmla="*/ 166 h 171"/>
                <a:gd name="T4" fmla="*/ 2 w 58"/>
                <a:gd name="T5" fmla="*/ 147 h 171"/>
                <a:gd name="T6" fmla="*/ 6 w 58"/>
                <a:gd name="T7" fmla="*/ 134 h 171"/>
                <a:gd name="T8" fmla="*/ 20 w 58"/>
                <a:gd name="T9" fmla="*/ 113 h 171"/>
                <a:gd name="T10" fmla="*/ 32 w 58"/>
                <a:gd name="T11" fmla="*/ 92 h 171"/>
                <a:gd name="T12" fmla="*/ 35 w 58"/>
                <a:gd name="T13" fmla="*/ 67 h 171"/>
                <a:gd name="T14" fmla="*/ 35 w 58"/>
                <a:gd name="T15" fmla="*/ 18 h 171"/>
                <a:gd name="T16" fmla="*/ 33 w 58"/>
                <a:gd name="T17" fmla="*/ 6 h 171"/>
                <a:gd name="T18" fmla="*/ 27 w 58"/>
                <a:gd name="T19" fmla="*/ 3 h 171"/>
                <a:gd name="T20" fmla="*/ 12 w 58"/>
                <a:gd name="T21" fmla="*/ 12 h 171"/>
                <a:gd name="T22" fmla="*/ 3 w 58"/>
                <a:gd name="T23" fmla="*/ 42 h 171"/>
                <a:gd name="T24" fmla="*/ 3 w 58"/>
                <a:gd name="T25" fmla="*/ 45 h 171"/>
                <a:gd name="T26" fmla="*/ 4 w 58"/>
                <a:gd name="T27" fmla="*/ 45 h 171"/>
                <a:gd name="T28" fmla="*/ 7 w 58"/>
                <a:gd name="T29" fmla="*/ 44 h 171"/>
                <a:gd name="T30" fmla="*/ 14 w 58"/>
                <a:gd name="T31" fmla="*/ 41 h 171"/>
                <a:gd name="T32" fmla="*/ 22 w 58"/>
                <a:gd name="T33" fmla="*/ 46 h 171"/>
                <a:gd name="T34" fmla="*/ 26 w 58"/>
                <a:gd name="T35" fmla="*/ 58 h 171"/>
                <a:gd name="T36" fmla="*/ 22 w 58"/>
                <a:gd name="T37" fmla="*/ 71 h 171"/>
                <a:gd name="T38" fmla="*/ 14 w 58"/>
                <a:gd name="T39" fmla="*/ 75 h 171"/>
                <a:gd name="T40" fmla="*/ 5 w 58"/>
                <a:gd name="T41" fmla="*/ 70 h 171"/>
                <a:gd name="T42" fmla="*/ 0 w 58"/>
                <a:gd name="T43" fmla="*/ 48 h 171"/>
                <a:gd name="T44" fmla="*/ 8 w 58"/>
                <a:gd name="T45" fmla="*/ 14 h 171"/>
                <a:gd name="T46" fmla="*/ 30 w 58"/>
                <a:gd name="T47" fmla="*/ 0 h 171"/>
                <a:gd name="T48" fmla="*/ 49 w 58"/>
                <a:gd name="T49" fmla="*/ 10 h 171"/>
                <a:gd name="T50" fmla="*/ 58 w 58"/>
                <a:gd name="T51" fmla="*/ 46 h 171"/>
                <a:gd name="T52" fmla="*/ 53 w 58"/>
                <a:gd name="T53" fmla="*/ 77 h 171"/>
                <a:gd name="T54" fmla="*/ 36 w 58"/>
                <a:gd name="T55" fmla="*/ 101 h 171"/>
                <a:gd name="T56" fmla="*/ 17 w 58"/>
                <a:gd name="T57" fmla="*/ 122 h 171"/>
                <a:gd name="T58" fmla="*/ 8 w 58"/>
                <a:gd name="T59" fmla="*/ 137 h 171"/>
                <a:gd name="T60" fmla="*/ 5 w 58"/>
                <a:gd name="T61" fmla="*/ 151 h 171"/>
                <a:gd name="T62" fmla="*/ 53 w 58"/>
                <a:gd name="T63" fmla="*/ 151 h 171"/>
                <a:gd name="T64" fmla="*/ 55 w 58"/>
                <a:gd name="T65" fmla="*/ 120 h 171"/>
                <a:gd name="T66" fmla="*/ 56 w 58"/>
                <a:gd name="T67" fmla="*/ 119 h 171"/>
                <a:gd name="T68" fmla="*/ 57 w 58"/>
                <a:gd name="T69" fmla="*/ 119 h 171"/>
                <a:gd name="T70" fmla="*/ 57 w 58"/>
                <a:gd name="T71" fmla="*/ 120 h 171"/>
                <a:gd name="T72" fmla="*/ 55 w 58"/>
                <a:gd name="T73" fmla="*/ 171 h 171"/>
                <a:gd name="T74" fmla="*/ 0 w 58"/>
                <a:gd name="T75" fmla="*/ 171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8" h="171">
                  <a:moveTo>
                    <a:pt x="0" y="171"/>
                  </a:moveTo>
                  <a:cubicBezTo>
                    <a:pt x="0" y="166"/>
                    <a:pt x="0" y="166"/>
                    <a:pt x="0" y="166"/>
                  </a:cubicBezTo>
                  <a:cubicBezTo>
                    <a:pt x="0" y="160"/>
                    <a:pt x="0" y="154"/>
                    <a:pt x="2" y="147"/>
                  </a:cubicBezTo>
                  <a:cubicBezTo>
                    <a:pt x="2" y="142"/>
                    <a:pt x="4" y="138"/>
                    <a:pt x="6" y="134"/>
                  </a:cubicBezTo>
                  <a:cubicBezTo>
                    <a:pt x="8" y="130"/>
                    <a:pt x="12" y="123"/>
                    <a:pt x="20" y="113"/>
                  </a:cubicBezTo>
                  <a:cubicBezTo>
                    <a:pt x="27" y="103"/>
                    <a:pt x="31" y="96"/>
                    <a:pt x="32" y="92"/>
                  </a:cubicBezTo>
                  <a:cubicBezTo>
                    <a:pt x="34" y="87"/>
                    <a:pt x="35" y="79"/>
                    <a:pt x="35" y="67"/>
                  </a:cubicBezTo>
                  <a:cubicBezTo>
                    <a:pt x="35" y="18"/>
                    <a:pt x="35" y="18"/>
                    <a:pt x="35" y="18"/>
                  </a:cubicBezTo>
                  <a:cubicBezTo>
                    <a:pt x="35" y="12"/>
                    <a:pt x="34" y="8"/>
                    <a:pt x="33" y="6"/>
                  </a:cubicBezTo>
                  <a:cubicBezTo>
                    <a:pt x="32" y="4"/>
                    <a:pt x="30" y="3"/>
                    <a:pt x="27" y="3"/>
                  </a:cubicBezTo>
                  <a:cubicBezTo>
                    <a:pt x="22" y="3"/>
                    <a:pt x="17" y="6"/>
                    <a:pt x="12" y="12"/>
                  </a:cubicBezTo>
                  <a:cubicBezTo>
                    <a:pt x="6" y="20"/>
                    <a:pt x="3" y="30"/>
                    <a:pt x="3" y="42"/>
                  </a:cubicBezTo>
                  <a:cubicBezTo>
                    <a:pt x="3" y="43"/>
                    <a:pt x="3" y="44"/>
                    <a:pt x="3" y="45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5" y="45"/>
                    <a:pt x="6" y="45"/>
                    <a:pt x="7" y="44"/>
                  </a:cubicBezTo>
                  <a:cubicBezTo>
                    <a:pt x="10" y="42"/>
                    <a:pt x="12" y="41"/>
                    <a:pt x="14" y="41"/>
                  </a:cubicBezTo>
                  <a:cubicBezTo>
                    <a:pt x="17" y="41"/>
                    <a:pt x="20" y="43"/>
                    <a:pt x="22" y="46"/>
                  </a:cubicBezTo>
                  <a:cubicBezTo>
                    <a:pt x="25" y="48"/>
                    <a:pt x="26" y="53"/>
                    <a:pt x="26" y="58"/>
                  </a:cubicBezTo>
                  <a:cubicBezTo>
                    <a:pt x="26" y="64"/>
                    <a:pt x="25" y="68"/>
                    <a:pt x="22" y="71"/>
                  </a:cubicBezTo>
                  <a:cubicBezTo>
                    <a:pt x="20" y="73"/>
                    <a:pt x="17" y="75"/>
                    <a:pt x="14" y="75"/>
                  </a:cubicBezTo>
                  <a:cubicBezTo>
                    <a:pt x="10" y="75"/>
                    <a:pt x="7" y="73"/>
                    <a:pt x="5" y="70"/>
                  </a:cubicBezTo>
                  <a:cubicBezTo>
                    <a:pt x="1" y="65"/>
                    <a:pt x="0" y="58"/>
                    <a:pt x="0" y="48"/>
                  </a:cubicBezTo>
                  <a:cubicBezTo>
                    <a:pt x="0" y="35"/>
                    <a:pt x="2" y="24"/>
                    <a:pt x="8" y="14"/>
                  </a:cubicBezTo>
                  <a:cubicBezTo>
                    <a:pt x="13" y="4"/>
                    <a:pt x="20" y="0"/>
                    <a:pt x="30" y="0"/>
                  </a:cubicBezTo>
                  <a:cubicBezTo>
                    <a:pt x="37" y="0"/>
                    <a:pt x="44" y="3"/>
                    <a:pt x="49" y="10"/>
                  </a:cubicBezTo>
                  <a:cubicBezTo>
                    <a:pt x="55" y="18"/>
                    <a:pt x="58" y="30"/>
                    <a:pt x="58" y="46"/>
                  </a:cubicBezTo>
                  <a:cubicBezTo>
                    <a:pt x="58" y="59"/>
                    <a:pt x="56" y="70"/>
                    <a:pt x="53" y="77"/>
                  </a:cubicBezTo>
                  <a:cubicBezTo>
                    <a:pt x="50" y="84"/>
                    <a:pt x="44" y="93"/>
                    <a:pt x="36" y="101"/>
                  </a:cubicBezTo>
                  <a:cubicBezTo>
                    <a:pt x="27" y="110"/>
                    <a:pt x="21" y="117"/>
                    <a:pt x="17" y="122"/>
                  </a:cubicBezTo>
                  <a:cubicBezTo>
                    <a:pt x="13" y="126"/>
                    <a:pt x="10" y="132"/>
                    <a:pt x="8" y="137"/>
                  </a:cubicBezTo>
                  <a:cubicBezTo>
                    <a:pt x="7" y="141"/>
                    <a:pt x="6" y="145"/>
                    <a:pt x="5" y="151"/>
                  </a:cubicBezTo>
                  <a:cubicBezTo>
                    <a:pt x="53" y="151"/>
                    <a:pt x="53" y="151"/>
                    <a:pt x="53" y="151"/>
                  </a:cubicBezTo>
                  <a:cubicBezTo>
                    <a:pt x="55" y="120"/>
                    <a:pt x="55" y="120"/>
                    <a:pt x="55" y="120"/>
                  </a:cubicBezTo>
                  <a:cubicBezTo>
                    <a:pt x="55" y="120"/>
                    <a:pt x="55" y="120"/>
                    <a:pt x="56" y="119"/>
                  </a:cubicBezTo>
                  <a:cubicBezTo>
                    <a:pt x="57" y="119"/>
                    <a:pt x="57" y="119"/>
                    <a:pt x="57" y="119"/>
                  </a:cubicBezTo>
                  <a:cubicBezTo>
                    <a:pt x="57" y="120"/>
                    <a:pt x="57" y="120"/>
                    <a:pt x="57" y="120"/>
                  </a:cubicBezTo>
                  <a:cubicBezTo>
                    <a:pt x="55" y="171"/>
                    <a:pt x="55" y="171"/>
                    <a:pt x="55" y="171"/>
                  </a:cubicBezTo>
                  <a:lnTo>
                    <a:pt x="0" y="171"/>
                  </a:lnTo>
                  <a:close/>
                </a:path>
              </a:pathLst>
            </a:custGeom>
            <a:solidFill>
              <a:srgbClr val="E61A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2" name="Group 32"/>
          <p:cNvGrpSpPr>
            <a:grpSpLocks noChangeAspect="1"/>
          </p:cNvGrpSpPr>
          <p:nvPr/>
        </p:nvGrpSpPr>
        <p:grpSpPr bwMode="auto">
          <a:xfrm>
            <a:off x="8269238" y="1066092"/>
            <a:ext cx="173931" cy="276192"/>
            <a:chOff x="4371" y="551"/>
            <a:chExt cx="199" cy="316"/>
          </a:xfrm>
        </p:grpSpPr>
        <p:sp>
          <p:nvSpPr>
            <p:cNvPr id="94" name="Freeform 33"/>
            <p:cNvSpPr>
              <a:spLocks noEditPoints="1"/>
            </p:cNvSpPr>
            <p:nvPr/>
          </p:nvSpPr>
          <p:spPr bwMode="auto">
            <a:xfrm>
              <a:off x="4371" y="551"/>
              <a:ext cx="109" cy="316"/>
            </a:xfrm>
            <a:custGeom>
              <a:avLst/>
              <a:gdLst>
                <a:gd name="T0" fmla="*/ 0 w 47"/>
                <a:gd name="T1" fmla="*/ 95 h 139"/>
                <a:gd name="T2" fmla="*/ 0 w 47"/>
                <a:gd name="T3" fmla="*/ 46 h 139"/>
                <a:gd name="T4" fmla="*/ 9 w 47"/>
                <a:gd name="T5" fmla="*/ 8 h 139"/>
                <a:gd name="T6" fmla="*/ 23 w 47"/>
                <a:gd name="T7" fmla="*/ 0 h 139"/>
                <a:gd name="T8" fmla="*/ 41 w 47"/>
                <a:gd name="T9" fmla="*/ 12 h 139"/>
                <a:gd name="T10" fmla="*/ 47 w 47"/>
                <a:gd name="T11" fmla="*/ 47 h 139"/>
                <a:gd name="T12" fmla="*/ 47 w 47"/>
                <a:gd name="T13" fmla="*/ 95 h 139"/>
                <a:gd name="T14" fmla="*/ 38 w 47"/>
                <a:gd name="T15" fmla="*/ 131 h 139"/>
                <a:gd name="T16" fmla="*/ 23 w 47"/>
                <a:gd name="T17" fmla="*/ 139 h 139"/>
                <a:gd name="T18" fmla="*/ 14 w 47"/>
                <a:gd name="T19" fmla="*/ 137 h 139"/>
                <a:gd name="T20" fmla="*/ 7 w 47"/>
                <a:gd name="T21" fmla="*/ 129 h 139"/>
                <a:gd name="T22" fmla="*/ 4 w 47"/>
                <a:gd name="T23" fmla="*/ 119 h 139"/>
                <a:gd name="T24" fmla="*/ 0 w 47"/>
                <a:gd name="T25" fmla="*/ 95 h 139"/>
                <a:gd name="T26" fmla="*/ 28 w 47"/>
                <a:gd name="T27" fmla="*/ 9 h 139"/>
                <a:gd name="T28" fmla="*/ 26 w 47"/>
                <a:gd name="T29" fmla="*/ 4 h 139"/>
                <a:gd name="T30" fmla="*/ 23 w 47"/>
                <a:gd name="T31" fmla="*/ 2 h 139"/>
                <a:gd name="T32" fmla="*/ 20 w 47"/>
                <a:gd name="T33" fmla="*/ 4 h 139"/>
                <a:gd name="T34" fmla="*/ 18 w 47"/>
                <a:gd name="T35" fmla="*/ 9 h 139"/>
                <a:gd name="T36" fmla="*/ 18 w 47"/>
                <a:gd name="T37" fmla="*/ 127 h 139"/>
                <a:gd name="T38" fmla="*/ 20 w 47"/>
                <a:gd name="T39" fmla="*/ 135 h 139"/>
                <a:gd name="T40" fmla="*/ 24 w 47"/>
                <a:gd name="T41" fmla="*/ 137 h 139"/>
                <a:gd name="T42" fmla="*/ 27 w 47"/>
                <a:gd name="T43" fmla="*/ 136 h 139"/>
                <a:gd name="T44" fmla="*/ 28 w 47"/>
                <a:gd name="T45" fmla="*/ 127 h 139"/>
                <a:gd name="T46" fmla="*/ 28 w 47"/>
                <a:gd name="T47" fmla="*/ 9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7" h="139">
                  <a:moveTo>
                    <a:pt x="0" y="95"/>
                  </a:moveTo>
                  <a:cubicBezTo>
                    <a:pt x="0" y="46"/>
                    <a:pt x="0" y="46"/>
                    <a:pt x="0" y="46"/>
                  </a:cubicBezTo>
                  <a:cubicBezTo>
                    <a:pt x="0" y="29"/>
                    <a:pt x="3" y="16"/>
                    <a:pt x="9" y="8"/>
                  </a:cubicBezTo>
                  <a:cubicBezTo>
                    <a:pt x="12" y="3"/>
                    <a:pt x="17" y="0"/>
                    <a:pt x="23" y="0"/>
                  </a:cubicBezTo>
                  <a:cubicBezTo>
                    <a:pt x="31" y="0"/>
                    <a:pt x="37" y="4"/>
                    <a:pt x="41" y="12"/>
                  </a:cubicBezTo>
                  <a:cubicBezTo>
                    <a:pt x="45" y="21"/>
                    <a:pt x="47" y="32"/>
                    <a:pt x="47" y="47"/>
                  </a:cubicBezTo>
                  <a:cubicBezTo>
                    <a:pt x="47" y="95"/>
                    <a:pt x="47" y="95"/>
                    <a:pt x="47" y="95"/>
                  </a:cubicBezTo>
                  <a:cubicBezTo>
                    <a:pt x="47" y="111"/>
                    <a:pt x="44" y="123"/>
                    <a:pt x="38" y="131"/>
                  </a:cubicBezTo>
                  <a:cubicBezTo>
                    <a:pt x="34" y="137"/>
                    <a:pt x="29" y="139"/>
                    <a:pt x="23" y="139"/>
                  </a:cubicBezTo>
                  <a:cubicBezTo>
                    <a:pt x="20" y="139"/>
                    <a:pt x="17" y="138"/>
                    <a:pt x="14" y="137"/>
                  </a:cubicBezTo>
                  <a:cubicBezTo>
                    <a:pt x="12" y="135"/>
                    <a:pt x="9" y="132"/>
                    <a:pt x="7" y="129"/>
                  </a:cubicBezTo>
                  <a:cubicBezTo>
                    <a:pt x="6" y="127"/>
                    <a:pt x="5" y="124"/>
                    <a:pt x="4" y="119"/>
                  </a:cubicBezTo>
                  <a:cubicBezTo>
                    <a:pt x="1" y="112"/>
                    <a:pt x="0" y="103"/>
                    <a:pt x="0" y="95"/>
                  </a:cubicBezTo>
                  <a:close/>
                  <a:moveTo>
                    <a:pt x="28" y="9"/>
                  </a:moveTo>
                  <a:cubicBezTo>
                    <a:pt x="28" y="7"/>
                    <a:pt x="28" y="5"/>
                    <a:pt x="26" y="4"/>
                  </a:cubicBezTo>
                  <a:cubicBezTo>
                    <a:pt x="26" y="3"/>
                    <a:pt x="24" y="2"/>
                    <a:pt x="23" y="2"/>
                  </a:cubicBezTo>
                  <a:cubicBezTo>
                    <a:pt x="22" y="2"/>
                    <a:pt x="20" y="3"/>
                    <a:pt x="20" y="4"/>
                  </a:cubicBezTo>
                  <a:cubicBezTo>
                    <a:pt x="19" y="5"/>
                    <a:pt x="18" y="6"/>
                    <a:pt x="18" y="9"/>
                  </a:cubicBezTo>
                  <a:cubicBezTo>
                    <a:pt x="18" y="127"/>
                    <a:pt x="18" y="127"/>
                    <a:pt x="18" y="127"/>
                  </a:cubicBezTo>
                  <a:cubicBezTo>
                    <a:pt x="18" y="131"/>
                    <a:pt x="19" y="134"/>
                    <a:pt x="20" y="135"/>
                  </a:cubicBezTo>
                  <a:cubicBezTo>
                    <a:pt x="21" y="137"/>
                    <a:pt x="22" y="137"/>
                    <a:pt x="24" y="137"/>
                  </a:cubicBezTo>
                  <a:cubicBezTo>
                    <a:pt x="25" y="137"/>
                    <a:pt x="26" y="137"/>
                    <a:pt x="27" y="136"/>
                  </a:cubicBezTo>
                  <a:cubicBezTo>
                    <a:pt x="28" y="134"/>
                    <a:pt x="28" y="131"/>
                    <a:pt x="28" y="127"/>
                  </a:cubicBezTo>
                  <a:lnTo>
                    <a:pt x="28" y="9"/>
                  </a:lnTo>
                  <a:close/>
                </a:path>
              </a:pathLst>
            </a:custGeom>
            <a:solidFill>
              <a:srgbClr val="00A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34"/>
            <p:cNvSpPr>
              <a:spLocks/>
            </p:cNvSpPr>
            <p:nvPr/>
          </p:nvSpPr>
          <p:spPr bwMode="auto">
            <a:xfrm>
              <a:off x="4491" y="553"/>
              <a:ext cx="79" cy="312"/>
            </a:xfrm>
            <a:custGeom>
              <a:avLst/>
              <a:gdLst>
                <a:gd name="T0" fmla="*/ 9 w 34"/>
                <a:gd name="T1" fmla="*/ 135 h 137"/>
                <a:gd name="T2" fmla="*/ 9 w 34"/>
                <a:gd name="T3" fmla="*/ 15 h 137"/>
                <a:gd name="T4" fmla="*/ 1 w 34"/>
                <a:gd name="T5" fmla="*/ 19 h 137"/>
                <a:gd name="T6" fmla="*/ 0 w 34"/>
                <a:gd name="T7" fmla="*/ 19 h 137"/>
                <a:gd name="T8" fmla="*/ 0 w 34"/>
                <a:gd name="T9" fmla="*/ 18 h 137"/>
                <a:gd name="T10" fmla="*/ 2 w 34"/>
                <a:gd name="T11" fmla="*/ 16 h 137"/>
                <a:gd name="T12" fmla="*/ 16 w 34"/>
                <a:gd name="T13" fmla="*/ 3 h 137"/>
                <a:gd name="T14" fmla="*/ 17 w 34"/>
                <a:gd name="T15" fmla="*/ 1 h 137"/>
                <a:gd name="T16" fmla="*/ 18 w 34"/>
                <a:gd name="T17" fmla="*/ 0 h 137"/>
                <a:gd name="T18" fmla="*/ 24 w 34"/>
                <a:gd name="T19" fmla="*/ 0 h 137"/>
                <a:gd name="T20" fmla="*/ 26 w 34"/>
                <a:gd name="T21" fmla="*/ 1 h 137"/>
                <a:gd name="T22" fmla="*/ 26 w 34"/>
                <a:gd name="T23" fmla="*/ 3 h 137"/>
                <a:gd name="T24" fmla="*/ 26 w 34"/>
                <a:gd name="T25" fmla="*/ 135 h 137"/>
                <a:gd name="T26" fmla="*/ 32 w 34"/>
                <a:gd name="T27" fmla="*/ 135 h 137"/>
                <a:gd name="T28" fmla="*/ 33 w 34"/>
                <a:gd name="T29" fmla="*/ 135 h 137"/>
                <a:gd name="T30" fmla="*/ 34 w 34"/>
                <a:gd name="T31" fmla="*/ 136 h 137"/>
                <a:gd name="T32" fmla="*/ 33 w 34"/>
                <a:gd name="T33" fmla="*/ 137 h 137"/>
                <a:gd name="T34" fmla="*/ 32 w 34"/>
                <a:gd name="T35" fmla="*/ 137 h 137"/>
                <a:gd name="T36" fmla="*/ 1 w 34"/>
                <a:gd name="T37" fmla="*/ 137 h 137"/>
                <a:gd name="T38" fmla="*/ 0 w 34"/>
                <a:gd name="T39" fmla="*/ 137 h 137"/>
                <a:gd name="T40" fmla="*/ 0 w 34"/>
                <a:gd name="T41" fmla="*/ 136 h 137"/>
                <a:gd name="T42" fmla="*/ 1 w 34"/>
                <a:gd name="T43" fmla="*/ 135 h 137"/>
                <a:gd name="T44" fmla="*/ 9 w 34"/>
                <a:gd name="T45" fmla="*/ 135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4" h="137">
                  <a:moveTo>
                    <a:pt x="9" y="135"/>
                  </a:moveTo>
                  <a:cubicBezTo>
                    <a:pt x="9" y="15"/>
                    <a:pt x="9" y="15"/>
                    <a:pt x="9" y="15"/>
                  </a:cubicBezTo>
                  <a:cubicBezTo>
                    <a:pt x="5" y="18"/>
                    <a:pt x="2" y="19"/>
                    <a:pt x="1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7"/>
                    <a:pt x="1" y="17"/>
                    <a:pt x="2" y="16"/>
                  </a:cubicBezTo>
                  <a:cubicBezTo>
                    <a:pt x="9" y="13"/>
                    <a:pt x="14" y="9"/>
                    <a:pt x="16" y="3"/>
                  </a:cubicBezTo>
                  <a:cubicBezTo>
                    <a:pt x="16" y="2"/>
                    <a:pt x="16" y="1"/>
                    <a:pt x="17" y="1"/>
                  </a:cubicBezTo>
                  <a:cubicBezTo>
                    <a:pt x="17" y="0"/>
                    <a:pt x="17" y="0"/>
                    <a:pt x="18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5" y="0"/>
                    <a:pt x="25" y="0"/>
                    <a:pt x="26" y="1"/>
                  </a:cubicBezTo>
                  <a:cubicBezTo>
                    <a:pt x="26" y="2"/>
                    <a:pt x="26" y="3"/>
                    <a:pt x="26" y="3"/>
                  </a:cubicBezTo>
                  <a:cubicBezTo>
                    <a:pt x="26" y="135"/>
                    <a:pt x="26" y="135"/>
                    <a:pt x="26" y="135"/>
                  </a:cubicBezTo>
                  <a:cubicBezTo>
                    <a:pt x="32" y="135"/>
                    <a:pt x="32" y="135"/>
                    <a:pt x="32" y="135"/>
                  </a:cubicBezTo>
                  <a:cubicBezTo>
                    <a:pt x="33" y="135"/>
                    <a:pt x="33" y="135"/>
                    <a:pt x="33" y="135"/>
                  </a:cubicBezTo>
                  <a:cubicBezTo>
                    <a:pt x="34" y="135"/>
                    <a:pt x="34" y="136"/>
                    <a:pt x="34" y="136"/>
                  </a:cubicBezTo>
                  <a:cubicBezTo>
                    <a:pt x="34" y="136"/>
                    <a:pt x="34" y="137"/>
                    <a:pt x="33" y="137"/>
                  </a:cubicBezTo>
                  <a:cubicBezTo>
                    <a:pt x="33" y="137"/>
                    <a:pt x="33" y="137"/>
                    <a:pt x="32" y="137"/>
                  </a:cubicBezTo>
                  <a:cubicBezTo>
                    <a:pt x="1" y="137"/>
                    <a:pt x="1" y="137"/>
                    <a:pt x="1" y="137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0" y="137"/>
                    <a:pt x="0" y="136"/>
                    <a:pt x="0" y="136"/>
                  </a:cubicBezTo>
                  <a:cubicBezTo>
                    <a:pt x="0" y="136"/>
                    <a:pt x="0" y="135"/>
                    <a:pt x="1" y="135"/>
                  </a:cubicBezTo>
                  <a:lnTo>
                    <a:pt x="9" y="135"/>
                  </a:lnTo>
                  <a:close/>
                </a:path>
              </a:pathLst>
            </a:custGeom>
            <a:solidFill>
              <a:srgbClr val="00A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cxnSp>
        <p:nvCxnSpPr>
          <p:cNvPr id="97" name="直接连接符 96"/>
          <p:cNvCxnSpPr/>
          <p:nvPr/>
        </p:nvCxnSpPr>
        <p:spPr>
          <a:xfrm>
            <a:off x="3795337" y="2195127"/>
            <a:ext cx="0" cy="2213978"/>
          </a:xfrm>
          <a:prstGeom prst="line">
            <a:avLst/>
          </a:prstGeom>
          <a:ln w="381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8" name="文本框 97"/>
          <p:cNvSpPr txBox="1"/>
          <p:nvPr/>
        </p:nvSpPr>
        <p:spPr>
          <a:xfrm>
            <a:off x="3830714" y="2146655"/>
            <a:ext cx="134468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让天下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</a:rPr>
              <a:t>PPTer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皆有图表！用最简单的方法、最顶级的素材、最快地做出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</a:rPr>
              <a:t>PPT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图表。</a:t>
            </a:r>
          </a:p>
        </p:txBody>
      </p:sp>
      <p:sp>
        <p:nvSpPr>
          <p:cNvPr id="99" name="文本框 98"/>
          <p:cNvSpPr txBox="1"/>
          <p:nvPr/>
        </p:nvSpPr>
        <p:spPr>
          <a:xfrm>
            <a:off x="6206431" y="4170843"/>
            <a:ext cx="1216617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让天下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PPTer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皆有图表！用最简单的方法、最顶级的素材、最快地做出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PPT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图表。</a:t>
            </a:r>
          </a:p>
        </p:txBody>
      </p:sp>
      <p:cxnSp>
        <p:nvCxnSpPr>
          <p:cNvPr id="100" name="直接连接符 99"/>
          <p:cNvCxnSpPr/>
          <p:nvPr/>
        </p:nvCxnSpPr>
        <p:spPr>
          <a:xfrm>
            <a:off x="6206431" y="4293096"/>
            <a:ext cx="0" cy="1939850"/>
          </a:xfrm>
          <a:prstGeom prst="line">
            <a:avLst/>
          </a:prstGeom>
          <a:ln w="381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直接连接符 101"/>
          <p:cNvCxnSpPr/>
          <p:nvPr/>
        </p:nvCxnSpPr>
        <p:spPr>
          <a:xfrm>
            <a:off x="8659384" y="3344392"/>
            <a:ext cx="0" cy="1465226"/>
          </a:xfrm>
          <a:prstGeom prst="line">
            <a:avLst/>
          </a:prstGeom>
          <a:ln w="381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6" name="文本框 105"/>
          <p:cNvSpPr txBox="1"/>
          <p:nvPr/>
        </p:nvSpPr>
        <p:spPr>
          <a:xfrm>
            <a:off x="8682978" y="3291369"/>
            <a:ext cx="97163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让天下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PPTer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皆有图表！用最简单的方法、最顶级的素材、最快地做出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PPT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图表。</a:t>
            </a:r>
          </a:p>
        </p:txBody>
      </p:sp>
      <p:cxnSp>
        <p:nvCxnSpPr>
          <p:cNvPr id="107" name="直接连接符 106"/>
          <p:cNvCxnSpPr/>
          <p:nvPr/>
        </p:nvCxnSpPr>
        <p:spPr>
          <a:xfrm>
            <a:off x="7144080" y="1936032"/>
            <a:ext cx="0" cy="1287486"/>
          </a:xfrm>
          <a:prstGeom prst="line">
            <a:avLst/>
          </a:prstGeom>
          <a:ln w="381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0" name="文本框 109"/>
          <p:cNvSpPr txBox="1"/>
          <p:nvPr/>
        </p:nvSpPr>
        <p:spPr>
          <a:xfrm>
            <a:off x="7108576" y="1993908"/>
            <a:ext cx="971638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让天下</a:t>
            </a: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PPTer</a:t>
            </a: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皆有图表！用最简单的方法、最顶级的素材、最快地做出</a:t>
            </a: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PPT</a:t>
            </a: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图表。</a:t>
            </a:r>
          </a:p>
        </p:txBody>
      </p:sp>
      <p:cxnSp>
        <p:nvCxnSpPr>
          <p:cNvPr id="111" name="直接连接符 110"/>
          <p:cNvCxnSpPr/>
          <p:nvPr/>
        </p:nvCxnSpPr>
        <p:spPr>
          <a:xfrm>
            <a:off x="8498357" y="764043"/>
            <a:ext cx="0" cy="1008773"/>
          </a:xfrm>
          <a:prstGeom prst="line">
            <a:avLst/>
          </a:prstGeom>
          <a:ln w="381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4" name="文本框 113"/>
          <p:cNvSpPr txBox="1"/>
          <p:nvPr/>
        </p:nvSpPr>
        <p:spPr>
          <a:xfrm>
            <a:off x="8501589" y="768008"/>
            <a:ext cx="83914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让天下</a:t>
            </a: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PPTer</a:t>
            </a: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皆有图表！用最简单的方法</a:t>
            </a:r>
            <a:r>
              <a:rPr lang="zh-CN" altLang="en-US" sz="11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、</a:t>
            </a:r>
            <a:r>
              <a:rPr lang="en-US" altLang="zh-CN" sz="11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PPT</a:t>
            </a: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图表。</a:t>
            </a:r>
          </a:p>
        </p:txBody>
      </p:sp>
    </p:spTree>
    <p:extLst>
      <p:ext uri="{BB962C8B-B14F-4D97-AF65-F5344CB8AC3E}">
        <p14:creationId xmlns:p14="http://schemas.microsoft.com/office/powerpoint/2010/main" val="623476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1064</TotalTime>
  <Words>127</Words>
  <Application>Microsoft Office PowerPoint</Application>
  <PresentationFormat>宽屏</PresentationFormat>
  <Paragraphs>6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6" baseType="lpstr">
      <vt:lpstr>方正北魏楷书简体</vt:lpstr>
      <vt:lpstr>宋体</vt:lpstr>
      <vt:lpstr>Arial</vt:lpstr>
      <vt:lpstr>Calibri</vt:lpstr>
      <vt:lpstr>Office 主题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richierui</dc:creator>
  <cp:lastModifiedBy>赵瑞</cp:lastModifiedBy>
  <cp:revision>204</cp:revision>
  <dcterms:created xsi:type="dcterms:W3CDTF">2013-11-28T14:09:19Z</dcterms:created>
  <dcterms:modified xsi:type="dcterms:W3CDTF">2013-12-01T16:37:18Z</dcterms:modified>
</cp:coreProperties>
</file>