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83" r:id="rId2"/>
  </p:sldIdLst>
  <p:sldSz cx="9144000" cy="5143500" type="screen16x9"/>
  <p:notesSz cx="6858000" cy="9144000"/>
  <p:embeddedFontLst>
    <p:embeddedFont>
      <p:font typeface="时尚中黑简体" pitchFamily="2" charset="-122"/>
      <p:regular r:id="rId4"/>
    </p:embeddedFont>
    <p:embeddedFont>
      <p:font typeface="微软雅黑" pitchFamily="34" charset="-122"/>
      <p:regular r:id="rId5"/>
      <p:bold r:id="rId6"/>
    </p:embeddedFont>
    <p:embeddedFont>
      <p:font typeface="Calibri" pitchFamily="34" charset="0"/>
      <p:regular r:id="rId7"/>
      <p:bold r:id="rId8"/>
      <p:italic r:id="rId9"/>
      <p:boldItalic r:id="rId10"/>
    </p:embeddedFont>
  </p:embeddedFontLst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A8A8"/>
    <a:srgbClr val="9DA9A9"/>
    <a:srgbClr val="A4EE00"/>
    <a:srgbClr val="17BBB7"/>
    <a:srgbClr val="FF5E43"/>
    <a:srgbClr val="04A09C"/>
    <a:srgbClr val="1AD0CC"/>
    <a:srgbClr val="2BE5E1"/>
    <a:srgbClr val="038B88"/>
    <a:srgbClr val="C2F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7" autoAdjust="0"/>
    <p:restoredTop sz="94660"/>
  </p:normalViewPr>
  <p:slideViewPr>
    <p:cSldViewPr>
      <p:cViewPr>
        <p:scale>
          <a:sx n="75" d="100"/>
          <a:sy n="75" d="100"/>
        </p:scale>
        <p:origin x="-378" y="-228"/>
      </p:cViewPr>
      <p:guideLst>
        <p:guide orient="horz" pos="1620"/>
        <p:guide orient="horz" pos="577"/>
        <p:guide orient="horz" pos="2895"/>
        <p:guide pos="2880"/>
        <p:guide pos="5738"/>
        <p:guide pos="385"/>
        <p:guide pos="5375"/>
        <p:guide pos="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gs" Target="tags/tag1.xml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7048534-8C87-48A9-B5A6-F871402CFA72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D5D304-3980-49D4-9CFC-851B98882A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5D304-3980-49D4-9CFC-851B98882A95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306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index.php?act=show_store&amp;id=25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index.php?act=show_store&amp;id=25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index.php?act=show_store&amp;id=25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740569"/>
            <a:ext cx="9144000" cy="4402932"/>
          </a:xfrm>
          <a:prstGeom prst="rect">
            <a:avLst/>
          </a:prstGeom>
          <a:gradFill>
            <a:gsLst>
              <a:gs pos="100000">
                <a:srgbClr val="DAD6D0"/>
              </a:gs>
              <a:gs pos="24000">
                <a:schemeClr val="bg1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   </a:t>
            </a:r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3886200"/>
            <a:ext cx="9144000" cy="1257300"/>
          </a:xfrm>
          <a:prstGeom prst="rect">
            <a:avLst/>
          </a:prstGeom>
          <a:gradFill>
            <a:gsLst>
              <a:gs pos="0">
                <a:srgbClr val="E9E7E3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699542"/>
            <a:ext cx="9144000" cy="3186658"/>
          </a:xfrm>
          <a:prstGeom prst="rect">
            <a:avLst/>
          </a:prstGeom>
          <a:gradFill flip="none" rotWithShape="1">
            <a:gsLst>
              <a:gs pos="93000">
                <a:srgbClr val="E9E7E3"/>
              </a:gs>
              <a:gs pos="1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hlinkClick r:id="rId2"/>
          </p:cNvPr>
          <p:cNvSpPr/>
          <p:nvPr userDrawn="1"/>
        </p:nvSpPr>
        <p:spPr>
          <a:xfrm>
            <a:off x="7216214" y="4763185"/>
            <a:ext cx="183460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http://sunny_heima.yanj.cn/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00" y="627534"/>
            <a:ext cx="9144000" cy="103986"/>
          </a:xfrm>
          <a:prstGeom prst="rect">
            <a:avLst/>
          </a:prstGeom>
          <a:solidFill>
            <a:srgbClr val="A8A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98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7510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1157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3507854"/>
            <a:ext cx="9144000" cy="1635646"/>
          </a:xfrm>
          <a:prstGeom prst="rect">
            <a:avLst/>
          </a:prstGeom>
          <a:gradFill>
            <a:gsLst>
              <a:gs pos="0">
                <a:srgbClr val="E9E7E3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699542"/>
            <a:ext cx="9144000" cy="2808312"/>
          </a:xfrm>
          <a:prstGeom prst="rect">
            <a:avLst/>
          </a:prstGeom>
          <a:gradFill flip="none" rotWithShape="1">
            <a:gsLst>
              <a:gs pos="93000">
                <a:srgbClr val="E9E7E3"/>
              </a:gs>
              <a:gs pos="1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2"/>
          </p:cNvPr>
          <p:cNvSpPr/>
          <p:nvPr userDrawn="1"/>
        </p:nvSpPr>
        <p:spPr>
          <a:xfrm>
            <a:off x="6944072" y="4763185"/>
            <a:ext cx="183460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http://sunny_heima.yanj.cn/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00" y="627534"/>
            <a:ext cx="9144000" cy="103986"/>
          </a:xfrm>
          <a:prstGeom prst="rect">
            <a:avLst/>
          </a:prstGeom>
          <a:solidFill>
            <a:srgbClr val="A8A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267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00" y="627534"/>
            <a:ext cx="9144000" cy="103986"/>
          </a:xfrm>
          <a:prstGeom prst="rect">
            <a:avLst/>
          </a:prstGeom>
          <a:solidFill>
            <a:srgbClr val="A8A0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2"/>
          </p:cNvPr>
          <p:cNvSpPr/>
          <p:nvPr userDrawn="1"/>
        </p:nvSpPr>
        <p:spPr>
          <a:xfrm>
            <a:off x="6944072" y="4763185"/>
            <a:ext cx="183460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http://sunny_heima.yanj.cn/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8993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557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6727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7927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204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38017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8543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296" y="173302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Logo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20402" y="100752"/>
            <a:ext cx="598851" cy="598851"/>
            <a:chOff x="8220402" y="100752"/>
            <a:chExt cx="598851" cy="598851"/>
          </a:xfrm>
        </p:grpSpPr>
        <p:sp>
          <p:nvSpPr>
            <p:cNvPr id="6" name="泪滴形 5"/>
            <p:cNvSpPr/>
            <p:nvPr/>
          </p:nvSpPr>
          <p:spPr>
            <a:xfrm rot="8100000">
              <a:off x="8220402" y="100752"/>
              <a:ext cx="598851" cy="598851"/>
            </a:xfrm>
            <a:prstGeom prst="teardrop">
              <a:avLst/>
            </a:prstGeom>
            <a:solidFill>
              <a:srgbClr val="A8A093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84827" y="197514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Arial" pitchFamily="34" charset="0"/>
                  <a:ea typeface="时尚中黑简体" pitchFamily="2" charset="-122"/>
                  <a:cs typeface="Arial" pitchFamily="34" charset="0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Arial" pitchFamily="34" charset="0"/>
                <a:ea typeface="时尚中黑简体" pitchFamily="2" charset="-122"/>
                <a:cs typeface="Arial" pitchFamily="34" charset="0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 flipH="1">
            <a:off x="889000" y="301625"/>
            <a:ext cx="107950" cy="215900"/>
          </a:xfrm>
          <a:prstGeom prst="line">
            <a:avLst/>
          </a:prstGeom>
          <a:ln w="12700">
            <a:solidFill>
              <a:srgbClr val="6D6E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71396" y="23045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并列关系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图表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4416286" y="3102441"/>
            <a:ext cx="1622929" cy="906868"/>
            <a:chOff x="4084816" y="3045291"/>
            <a:chExt cx="1622929" cy="906868"/>
          </a:xfrm>
        </p:grpSpPr>
        <p:sp>
          <p:nvSpPr>
            <p:cNvPr id="76" name="Freeform 90"/>
            <p:cNvSpPr>
              <a:spLocks/>
            </p:cNvSpPr>
            <p:nvPr/>
          </p:nvSpPr>
          <p:spPr bwMode="auto">
            <a:xfrm>
              <a:off x="4577912" y="3400105"/>
              <a:ext cx="1129833" cy="552054"/>
            </a:xfrm>
            <a:custGeom>
              <a:avLst/>
              <a:gdLst>
                <a:gd name="T0" fmla="*/ 1054 w 1054"/>
                <a:gd name="T1" fmla="*/ 0 h 515"/>
                <a:gd name="T2" fmla="*/ 1054 w 1054"/>
                <a:gd name="T3" fmla="*/ 298 h 515"/>
                <a:gd name="T4" fmla="*/ 0 w 1054"/>
                <a:gd name="T5" fmla="*/ 515 h 515"/>
                <a:gd name="T6" fmla="*/ 0 w 1054"/>
                <a:gd name="T7" fmla="*/ 220 h 515"/>
                <a:gd name="T8" fmla="*/ 1054 w 1054"/>
                <a:gd name="T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4" h="515">
                  <a:moveTo>
                    <a:pt x="1054" y="0"/>
                  </a:moveTo>
                  <a:lnTo>
                    <a:pt x="1054" y="298"/>
                  </a:lnTo>
                  <a:lnTo>
                    <a:pt x="0" y="515"/>
                  </a:lnTo>
                  <a:lnTo>
                    <a:pt x="0" y="220"/>
                  </a:lnTo>
                  <a:lnTo>
                    <a:pt x="1054" y="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93520B"/>
                </a:gs>
                <a:gs pos="90000">
                  <a:srgbClr val="722C0C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91"/>
            <p:cNvSpPr>
              <a:spLocks/>
            </p:cNvSpPr>
            <p:nvPr/>
          </p:nvSpPr>
          <p:spPr bwMode="auto">
            <a:xfrm>
              <a:off x="4084816" y="3096745"/>
              <a:ext cx="493096" cy="855414"/>
            </a:xfrm>
            <a:custGeom>
              <a:avLst/>
              <a:gdLst>
                <a:gd name="T0" fmla="*/ 460 w 460"/>
                <a:gd name="T1" fmla="*/ 503 h 798"/>
                <a:gd name="T2" fmla="*/ 460 w 460"/>
                <a:gd name="T3" fmla="*/ 798 h 798"/>
                <a:gd name="T4" fmla="*/ 0 w 460"/>
                <a:gd name="T5" fmla="*/ 295 h 798"/>
                <a:gd name="T6" fmla="*/ 0 w 460"/>
                <a:gd name="T7" fmla="*/ 0 h 798"/>
                <a:gd name="T8" fmla="*/ 460 w 460"/>
                <a:gd name="T9" fmla="*/ 503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" h="798">
                  <a:moveTo>
                    <a:pt x="460" y="503"/>
                  </a:moveTo>
                  <a:lnTo>
                    <a:pt x="460" y="798"/>
                  </a:lnTo>
                  <a:lnTo>
                    <a:pt x="0" y="295"/>
                  </a:lnTo>
                  <a:lnTo>
                    <a:pt x="0" y="0"/>
                  </a:lnTo>
                  <a:lnTo>
                    <a:pt x="460" y="503"/>
                  </a:lnTo>
                  <a:close/>
                </a:path>
              </a:pathLst>
            </a:custGeom>
            <a:solidFill>
              <a:srgbClr val="738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2"/>
            <p:cNvSpPr>
              <a:spLocks/>
            </p:cNvSpPr>
            <p:nvPr/>
          </p:nvSpPr>
          <p:spPr bwMode="auto">
            <a:xfrm>
              <a:off x="4084816" y="3045291"/>
              <a:ext cx="1622929" cy="590644"/>
            </a:xfrm>
            <a:custGeom>
              <a:avLst/>
              <a:gdLst>
                <a:gd name="T0" fmla="*/ 0 w 641"/>
                <a:gd name="T1" fmla="*/ 20 h 233"/>
                <a:gd name="T2" fmla="*/ 80 w 641"/>
                <a:gd name="T3" fmla="*/ 7 h 233"/>
                <a:gd name="T4" fmla="*/ 165 w 641"/>
                <a:gd name="T5" fmla="*/ 1 h 233"/>
                <a:gd name="T6" fmla="*/ 250 w 641"/>
                <a:gd name="T7" fmla="*/ 2 h 233"/>
                <a:gd name="T8" fmla="*/ 333 w 641"/>
                <a:gd name="T9" fmla="*/ 11 h 233"/>
                <a:gd name="T10" fmla="*/ 412 w 641"/>
                <a:gd name="T11" fmla="*/ 25 h 233"/>
                <a:gd name="T12" fmla="*/ 485 w 641"/>
                <a:gd name="T13" fmla="*/ 47 h 233"/>
                <a:gd name="T14" fmla="*/ 548 w 641"/>
                <a:gd name="T15" fmla="*/ 73 h 233"/>
                <a:gd name="T16" fmla="*/ 601 w 641"/>
                <a:gd name="T17" fmla="*/ 105 h 233"/>
                <a:gd name="T18" fmla="*/ 641 w 641"/>
                <a:gd name="T19" fmla="*/ 140 h 233"/>
                <a:gd name="T20" fmla="*/ 195 w 641"/>
                <a:gd name="T21" fmla="*/ 233 h 233"/>
                <a:gd name="T22" fmla="*/ 0 w 641"/>
                <a:gd name="T23" fmla="*/ 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233">
                  <a:moveTo>
                    <a:pt x="0" y="20"/>
                  </a:moveTo>
                  <a:cubicBezTo>
                    <a:pt x="26" y="15"/>
                    <a:pt x="53" y="10"/>
                    <a:pt x="80" y="7"/>
                  </a:cubicBezTo>
                  <a:cubicBezTo>
                    <a:pt x="108" y="4"/>
                    <a:pt x="136" y="2"/>
                    <a:pt x="165" y="1"/>
                  </a:cubicBezTo>
                  <a:cubicBezTo>
                    <a:pt x="193" y="0"/>
                    <a:pt x="221" y="1"/>
                    <a:pt x="250" y="2"/>
                  </a:cubicBezTo>
                  <a:cubicBezTo>
                    <a:pt x="278" y="4"/>
                    <a:pt x="306" y="7"/>
                    <a:pt x="333" y="11"/>
                  </a:cubicBezTo>
                  <a:cubicBezTo>
                    <a:pt x="360" y="14"/>
                    <a:pt x="387" y="19"/>
                    <a:pt x="412" y="25"/>
                  </a:cubicBezTo>
                  <a:cubicBezTo>
                    <a:pt x="437" y="31"/>
                    <a:pt x="462" y="39"/>
                    <a:pt x="485" y="47"/>
                  </a:cubicBezTo>
                  <a:cubicBezTo>
                    <a:pt x="507" y="55"/>
                    <a:pt x="529" y="64"/>
                    <a:pt x="548" y="73"/>
                  </a:cubicBezTo>
                  <a:cubicBezTo>
                    <a:pt x="568" y="83"/>
                    <a:pt x="585" y="94"/>
                    <a:pt x="601" y="105"/>
                  </a:cubicBezTo>
                  <a:cubicBezTo>
                    <a:pt x="616" y="116"/>
                    <a:pt x="630" y="128"/>
                    <a:pt x="641" y="140"/>
                  </a:cubicBezTo>
                  <a:cubicBezTo>
                    <a:pt x="195" y="233"/>
                    <a:pt x="195" y="233"/>
                    <a:pt x="195" y="233"/>
                  </a:cubicBezTo>
                  <a:lnTo>
                    <a:pt x="0" y="20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FFC000"/>
                </a:gs>
                <a:gs pos="90000">
                  <a:srgbClr val="EC8014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79" name="Freeform 93"/>
          <p:cNvSpPr>
            <a:spLocks/>
          </p:cNvSpPr>
          <p:nvPr/>
        </p:nvSpPr>
        <p:spPr bwMode="auto">
          <a:xfrm>
            <a:off x="3682001" y="3153895"/>
            <a:ext cx="1234884" cy="890789"/>
          </a:xfrm>
          <a:custGeom>
            <a:avLst/>
            <a:gdLst>
              <a:gd name="T0" fmla="*/ 293 w 488"/>
              <a:gd name="T1" fmla="*/ 0 h 352"/>
              <a:gd name="T2" fmla="*/ 281 w 488"/>
              <a:gd name="T3" fmla="*/ 2 h 352"/>
              <a:gd name="T4" fmla="*/ 218 w 488"/>
              <a:gd name="T5" fmla="*/ 19 h 352"/>
              <a:gd name="T6" fmla="*/ 152 w 488"/>
              <a:gd name="T7" fmla="*/ 44 h 352"/>
              <a:gd name="T8" fmla="*/ 96 w 488"/>
              <a:gd name="T9" fmla="*/ 74 h 352"/>
              <a:gd name="T10" fmla="*/ 51 w 488"/>
              <a:gd name="T11" fmla="*/ 109 h 352"/>
              <a:gd name="T12" fmla="*/ 21 w 488"/>
              <a:gd name="T13" fmla="*/ 146 h 352"/>
              <a:gd name="T14" fmla="*/ 4 w 488"/>
              <a:gd name="T15" fmla="*/ 186 h 352"/>
              <a:gd name="T16" fmla="*/ 2 w 488"/>
              <a:gd name="T17" fmla="*/ 226 h 352"/>
              <a:gd name="T18" fmla="*/ 2 w 488"/>
              <a:gd name="T19" fmla="*/ 352 h 352"/>
              <a:gd name="T20" fmla="*/ 488 w 488"/>
              <a:gd name="T21" fmla="*/ 338 h 352"/>
              <a:gd name="T22" fmla="*/ 488 w 488"/>
              <a:gd name="T23" fmla="*/ 212 h 352"/>
              <a:gd name="T24" fmla="*/ 293 w 488"/>
              <a:gd name="T25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8" h="352">
                <a:moveTo>
                  <a:pt x="293" y="0"/>
                </a:moveTo>
                <a:cubicBezTo>
                  <a:pt x="289" y="0"/>
                  <a:pt x="285" y="1"/>
                  <a:pt x="281" y="2"/>
                </a:cubicBezTo>
                <a:cubicBezTo>
                  <a:pt x="259" y="7"/>
                  <a:pt x="238" y="13"/>
                  <a:pt x="218" y="19"/>
                </a:cubicBezTo>
                <a:cubicBezTo>
                  <a:pt x="194" y="26"/>
                  <a:pt x="172" y="35"/>
                  <a:pt x="152" y="44"/>
                </a:cubicBezTo>
                <a:cubicBezTo>
                  <a:pt x="131" y="53"/>
                  <a:pt x="112" y="63"/>
                  <a:pt x="96" y="74"/>
                </a:cubicBezTo>
                <a:cubicBezTo>
                  <a:pt x="79" y="85"/>
                  <a:pt x="64" y="97"/>
                  <a:pt x="51" y="109"/>
                </a:cubicBezTo>
                <a:cubicBezTo>
                  <a:pt x="39" y="121"/>
                  <a:pt x="29" y="133"/>
                  <a:pt x="21" y="146"/>
                </a:cubicBezTo>
                <a:cubicBezTo>
                  <a:pt x="13" y="159"/>
                  <a:pt x="7" y="173"/>
                  <a:pt x="4" y="186"/>
                </a:cubicBezTo>
                <a:cubicBezTo>
                  <a:pt x="1" y="199"/>
                  <a:pt x="0" y="213"/>
                  <a:pt x="2" y="226"/>
                </a:cubicBezTo>
                <a:cubicBezTo>
                  <a:pt x="2" y="352"/>
                  <a:pt x="2" y="352"/>
                  <a:pt x="2" y="352"/>
                </a:cubicBezTo>
                <a:cubicBezTo>
                  <a:pt x="488" y="338"/>
                  <a:pt x="488" y="338"/>
                  <a:pt x="488" y="338"/>
                </a:cubicBezTo>
                <a:cubicBezTo>
                  <a:pt x="488" y="212"/>
                  <a:pt x="488" y="212"/>
                  <a:pt x="488" y="212"/>
                </a:cubicBezTo>
                <a:lnTo>
                  <a:pt x="293" y="0"/>
                </a:lnTo>
                <a:close/>
              </a:path>
            </a:pathLst>
          </a:custGeom>
          <a:gradFill flip="none" rotWithShape="1">
            <a:gsLst>
              <a:gs pos="0">
                <a:srgbClr val="50EAE7"/>
              </a:gs>
              <a:gs pos="100000">
                <a:schemeClr val="accent6">
                  <a:lumMod val="75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684145" y="3693084"/>
            <a:ext cx="1232741" cy="878998"/>
            <a:chOff x="3352675" y="3635934"/>
            <a:chExt cx="1232741" cy="878998"/>
          </a:xfrm>
        </p:grpSpPr>
        <p:sp>
          <p:nvSpPr>
            <p:cNvPr id="80" name="Freeform 94"/>
            <p:cNvSpPr>
              <a:spLocks/>
            </p:cNvSpPr>
            <p:nvPr/>
          </p:nvSpPr>
          <p:spPr bwMode="auto">
            <a:xfrm>
              <a:off x="4239176" y="3635934"/>
              <a:ext cx="346240" cy="878997"/>
            </a:xfrm>
            <a:custGeom>
              <a:avLst/>
              <a:gdLst>
                <a:gd name="T0" fmla="*/ 323 w 323"/>
                <a:gd name="T1" fmla="*/ 0 h 820"/>
                <a:gd name="T2" fmla="*/ 323 w 323"/>
                <a:gd name="T3" fmla="*/ 295 h 820"/>
                <a:gd name="T4" fmla="*/ 0 w 323"/>
                <a:gd name="T5" fmla="*/ 820 h 820"/>
                <a:gd name="T6" fmla="*/ 0 w 323"/>
                <a:gd name="T7" fmla="*/ 524 h 820"/>
                <a:gd name="T8" fmla="*/ 323 w 323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820">
                  <a:moveTo>
                    <a:pt x="323" y="0"/>
                  </a:moveTo>
                  <a:lnTo>
                    <a:pt x="323" y="295"/>
                  </a:lnTo>
                  <a:lnTo>
                    <a:pt x="0" y="820"/>
                  </a:lnTo>
                  <a:lnTo>
                    <a:pt x="0" y="524"/>
                  </a:lnTo>
                  <a:lnTo>
                    <a:pt x="32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F8208"/>
                </a:gs>
                <a:gs pos="100000">
                  <a:srgbClr val="202E00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5"/>
            <p:cNvSpPr>
              <a:spLocks/>
            </p:cNvSpPr>
            <p:nvPr/>
          </p:nvSpPr>
          <p:spPr bwMode="auto">
            <a:xfrm>
              <a:off x="3354819" y="3635934"/>
              <a:ext cx="1230596" cy="561701"/>
            </a:xfrm>
            <a:custGeom>
              <a:avLst/>
              <a:gdLst>
                <a:gd name="T0" fmla="*/ 0 w 486"/>
                <a:gd name="T1" fmla="*/ 14 h 222"/>
                <a:gd name="T2" fmla="*/ 486 w 486"/>
                <a:gd name="T3" fmla="*/ 0 h 222"/>
                <a:gd name="T4" fmla="*/ 349 w 486"/>
                <a:gd name="T5" fmla="*/ 222 h 222"/>
                <a:gd name="T6" fmla="*/ 270 w 486"/>
                <a:gd name="T7" fmla="*/ 207 h 222"/>
                <a:gd name="T8" fmla="*/ 198 w 486"/>
                <a:gd name="T9" fmla="*/ 186 h 222"/>
                <a:gd name="T10" fmla="*/ 134 w 486"/>
                <a:gd name="T11" fmla="*/ 159 h 222"/>
                <a:gd name="T12" fmla="*/ 81 w 486"/>
                <a:gd name="T13" fmla="*/ 128 h 222"/>
                <a:gd name="T14" fmla="*/ 40 w 486"/>
                <a:gd name="T15" fmla="*/ 92 h 222"/>
                <a:gd name="T16" fmla="*/ 13 w 486"/>
                <a:gd name="T17" fmla="*/ 54 h 222"/>
                <a:gd name="T18" fmla="*/ 0 w 486"/>
                <a:gd name="T19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6" h="222">
                  <a:moveTo>
                    <a:pt x="0" y="14"/>
                  </a:moveTo>
                  <a:cubicBezTo>
                    <a:pt x="486" y="0"/>
                    <a:pt x="486" y="0"/>
                    <a:pt x="486" y="0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22" y="218"/>
                    <a:pt x="295" y="213"/>
                    <a:pt x="270" y="207"/>
                  </a:cubicBezTo>
                  <a:cubicBezTo>
                    <a:pt x="245" y="201"/>
                    <a:pt x="221" y="194"/>
                    <a:pt x="198" y="186"/>
                  </a:cubicBezTo>
                  <a:cubicBezTo>
                    <a:pt x="175" y="178"/>
                    <a:pt x="153" y="169"/>
                    <a:pt x="134" y="159"/>
                  </a:cubicBezTo>
                  <a:cubicBezTo>
                    <a:pt x="114" y="150"/>
                    <a:pt x="97" y="139"/>
                    <a:pt x="81" y="128"/>
                  </a:cubicBezTo>
                  <a:cubicBezTo>
                    <a:pt x="65" y="117"/>
                    <a:pt x="52" y="105"/>
                    <a:pt x="40" y="92"/>
                  </a:cubicBezTo>
                  <a:cubicBezTo>
                    <a:pt x="28" y="79"/>
                    <a:pt x="19" y="67"/>
                    <a:pt x="13" y="54"/>
                  </a:cubicBezTo>
                  <a:cubicBezTo>
                    <a:pt x="6" y="41"/>
                    <a:pt x="1" y="27"/>
                    <a:pt x="0" y="1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9F127"/>
                </a:gs>
                <a:gs pos="100000">
                  <a:srgbClr val="80BA00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6"/>
            <p:cNvSpPr>
              <a:spLocks/>
            </p:cNvSpPr>
            <p:nvPr/>
          </p:nvSpPr>
          <p:spPr bwMode="auto">
            <a:xfrm>
              <a:off x="3352675" y="3671309"/>
              <a:ext cx="886501" cy="843623"/>
            </a:xfrm>
            <a:custGeom>
              <a:avLst/>
              <a:gdLst>
                <a:gd name="T0" fmla="*/ 336 w 350"/>
                <a:gd name="T1" fmla="*/ 206 h 333"/>
                <a:gd name="T2" fmla="*/ 303 w 350"/>
                <a:gd name="T3" fmla="*/ 200 h 333"/>
                <a:gd name="T4" fmla="*/ 297 w 350"/>
                <a:gd name="T5" fmla="*/ 199 h 333"/>
                <a:gd name="T6" fmla="*/ 271 w 350"/>
                <a:gd name="T7" fmla="*/ 193 h 333"/>
                <a:gd name="T8" fmla="*/ 257 w 350"/>
                <a:gd name="T9" fmla="*/ 189 h 333"/>
                <a:gd name="T10" fmla="*/ 245 w 350"/>
                <a:gd name="T11" fmla="*/ 186 h 333"/>
                <a:gd name="T12" fmla="*/ 237 w 350"/>
                <a:gd name="T13" fmla="*/ 184 h 333"/>
                <a:gd name="T14" fmla="*/ 225 w 350"/>
                <a:gd name="T15" fmla="*/ 180 h 333"/>
                <a:gd name="T16" fmla="*/ 218 w 350"/>
                <a:gd name="T17" fmla="*/ 178 h 333"/>
                <a:gd name="T18" fmla="*/ 199 w 350"/>
                <a:gd name="T19" fmla="*/ 172 h 333"/>
                <a:gd name="T20" fmla="*/ 183 w 350"/>
                <a:gd name="T21" fmla="*/ 166 h 333"/>
                <a:gd name="T22" fmla="*/ 178 w 350"/>
                <a:gd name="T23" fmla="*/ 164 h 333"/>
                <a:gd name="T24" fmla="*/ 168 w 350"/>
                <a:gd name="T25" fmla="*/ 160 h 333"/>
                <a:gd name="T26" fmla="*/ 157 w 350"/>
                <a:gd name="T27" fmla="*/ 155 h 333"/>
                <a:gd name="T28" fmla="*/ 151 w 350"/>
                <a:gd name="T29" fmla="*/ 153 h 333"/>
                <a:gd name="T30" fmla="*/ 135 w 350"/>
                <a:gd name="T31" fmla="*/ 145 h 333"/>
                <a:gd name="T32" fmla="*/ 82 w 350"/>
                <a:gd name="T33" fmla="*/ 114 h 333"/>
                <a:gd name="T34" fmla="*/ 41 w 350"/>
                <a:gd name="T35" fmla="*/ 78 h 333"/>
                <a:gd name="T36" fmla="*/ 14 w 350"/>
                <a:gd name="T37" fmla="*/ 40 h 333"/>
                <a:gd name="T38" fmla="*/ 1 w 350"/>
                <a:gd name="T39" fmla="*/ 0 h 333"/>
                <a:gd name="T40" fmla="*/ 0 w 350"/>
                <a:gd name="T41" fmla="*/ 125 h 333"/>
                <a:gd name="T42" fmla="*/ 13 w 350"/>
                <a:gd name="T43" fmla="*/ 165 h 333"/>
                <a:gd name="T44" fmla="*/ 41 w 350"/>
                <a:gd name="T45" fmla="*/ 203 h 333"/>
                <a:gd name="T46" fmla="*/ 82 w 350"/>
                <a:gd name="T47" fmla="*/ 239 h 333"/>
                <a:gd name="T48" fmla="*/ 135 w 350"/>
                <a:gd name="T49" fmla="*/ 270 h 333"/>
                <a:gd name="T50" fmla="*/ 151 w 350"/>
                <a:gd name="T51" fmla="*/ 278 h 333"/>
                <a:gd name="T52" fmla="*/ 157 w 350"/>
                <a:gd name="T53" fmla="*/ 281 h 333"/>
                <a:gd name="T54" fmla="*/ 168 w 350"/>
                <a:gd name="T55" fmla="*/ 285 h 333"/>
                <a:gd name="T56" fmla="*/ 170 w 350"/>
                <a:gd name="T57" fmla="*/ 286 h 333"/>
                <a:gd name="T58" fmla="*/ 173 w 350"/>
                <a:gd name="T59" fmla="*/ 288 h 333"/>
                <a:gd name="T60" fmla="*/ 198 w 350"/>
                <a:gd name="T61" fmla="*/ 297 h 333"/>
                <a:gd name="T62" fmla="*/ 218 w 350"/>
                <a:gd name="T63" fmla="*/ 303 h 333"/>
                <a:gd name="T64" fmla="*/ 219 w 350"/>
                <a:gd name="T65" fmla="*/ 304 h 333"/>
                <a:gd name="T66" fmla="*/ 224 w 350"/>
                <a:gd name="T67" fmla="*/ 305 h 333"/>
                <a:gd name="T68" fmla="*/ 237 w 350"/>
                <a:gd name="T69" fmla="*/ 309 h 333"/>
                <a:gd name="T70" fmla="*/ 245 w 350"/>
                <a:gd name="T71" fmla="*/ 311 h 333"/>
                <a:gd name="T72" fmla="*/ 257 w 350"/>
                <a:gd name="T73" fmla="*/ 315 h 333"/>
                <a:gd name="T74" fmla="*/ 261 w 350"/>
                <a:gd name="T75" fmla="*/ 316 h 333"/>
                <a:gd name="T76" fmla="*/ 271 w 350"/>
                <a:gd name="T77" fmla="*/ 318 h 333"/>
                <a:gd name="T78" fmla="*/ 297 w 350"/>
                <a:gd name="T79" fmla="*/ 324 h 333"/>
                <a:gd name="T80" fmla="*/ 300 w 350"/>
                <a:gd name="T81" fmla="*/ 325 h 333"/>
                <a:gd name="T82" fmla="*/ 303 w 350"/>
                <a:gd name="T83" fmla="*/ 325 h 333"/>
                <a:gd name="T84" fmla="*/ 336 w 350"/>
                <a:gd name="T85" fmla="*/ 331 h 333"/>
                <a:gd name="T86" fmla="*/ 338 w 350"/>
                <a:gd name="T87" fmla="*/ 331 h 333"/>
                <a:gd name="T88" fmla="*/ 350 w 350"/>
                <a:gd name="T89" fmla="*/ 333 h 333"/>
                <a:gd name="T90" fmla="*/ 350 w 350"/>
                <a:gd name="T91" fmla="*/ 208 h 333"/>
                <a:gd name="T92" fmla="*/ 336 w 350"/>
                <a:gd name="T93" fmla="*/ 206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0" h="333">
                  <a:moveTo>
                    <a:pt x="336" y="206"/>
                  </a:moveTo>
                  <a:cubicBezTo>
                    <a:pt x="325" y="204"/>
                    <a:pt x="314" y="202"/>
                    <a:pt x="303" y="200"/>
                  </a:cubicBezTo>
                  <a:cubicBezTo>
                    <a:pt x="301" y="199"/>
                    <a:pt x="299" y="199"/>
                    <a:pt x="297" y="199"/>
                  </a:cubicBezTo>
                  <a:cubicBezTo>
                    <a:pt x="288" y="197"/>
                    <a:pt x="280" y="195"/>
                    <a:pt x="271" y="193"/>
                  </a:cubicBezTo>
                  <a:cubicBezTo>
                    <a:pt x="266" y="192"/>
                    <a:pt x="262" y="191"/>
                    <a:pt x="257" y="189"/>
                  </a:cubicBezTo>
                  <a:cubicBezTo>
                    <a:pt x="253" y="188"/>
                    <a:pt x="249" y="187"/>
                    <a:pt x="245" y="186"/>
                  </a:cubicBezTo>
                  <a:cubicBezTo>
                    <a:pt x="242" y="185"/>
                    <a:pt x="240" y="185"/>
                    <a:pt x="237" y="184"/>
                  </a:cubicBezTo>
                  <a:cubicBezTo>
                    <a:pt x="233" y="183"/>
                    <a:pt x="229" y="182"/>
                    <a:pt x="225" y="180"/>
                  </a:cubicBezTo>
                  <a:cubicBezTo>
                    <a:pt x="222" y="180"/>
                    <a:pt x="220" y="179"/>
                    <a:pt x="218" y="178"/>
                  </a:cubicBezTo>
                  <a:cubicBezTo>
                    <a:pt x="211" y="176"/>
                    <a:pt x="205" y="174"/>
                    <a:pt x="199" y="172"/>
                  </a:cubicBezTo>
                  <a:cubicBezTo>
                    <a:pt x="193" y="170"/>
                    <a:pt x="188" y="168"/>
                    <a:pt x="183" y="166"/>
                  </a:cubicBezTo>
                  <a:cubicBezTo>
                    <a:pt x="181" y="165"/>
                    <a:pt x="180" y="165"/>
                    <a:pt x="178" y="164"/>
                  </a:cubicBezTo>
                  <a:cubicBezTo>
                    <a:pt x="175" y="163"/>
                    <a:pt x="171" y="162"/>
                    <a:pt x="168" y="160"/>
                  </a:cubicBezTo>
                  <a:cubicBezTo>
                    <a:pt x="164" y="159"/>
                    <a:pt x="161" y="157"/>
                    <a:pt x="157" y="155"/>
                  </a:cubicBezTo>
                  <a:cubicBezTo>
                    <a:pt x="155" y="155"/>
                    <a:pt x="153" y="154"/>
                    <a:pt x="151" y="153"/>
                  </a:cubicBezTo>
                  <a:cubicBezTo>
                    <a:pt x="146" y="150"/>
                    <a:pt x="140" y="148"/>
                    <a:pt x="135" y="145"/>
                  </a:cubicBezTo>
                  <a:cubicBezTo>
                    <a:pt x="115" y="136"/>
                    <a:pt x="98" y="125"/>
                    <a:pt x="82" y="114"/>
                  </a:cubicBezTo>
                  <a:cubicBezTo>
                    <a:pt x="66" y="103"/>
                    <a:pt x="53" y="91"/>
                    <a:pt x="41" y="78"/>
                  </a:cubicBezTo>
                  <a:cubicBezTo>
                    <a:pt x="29" y="65"/>
                    <a:pt x="20" y="53"/>
                    <a:pt x="14" y="40"/>
                  </a:cubicBezTo>
                  <a:cubicBezTo>
                    <a:pt x="7" y="27"/>
                    <a:pt x="2" y="13"/>
                    <a:pt x="1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" y="138"/>
                    <a:pt x="7" y="152"/>
                    <a:pt x="13" y="165"/>
                  </a:cubicBezTo>
                  <a:cubicBezTo>
                    <a:pt x="20" y="178"/>
                    <a:pt x="29" y="191"/>
                    <a:pt x="41" y="203"/>
                  </a:cubicBezTo>
                  <a:cubicBezTo>
                    <a:pt x="52" y="216"/>
                    <a:pt x="66" y="228"/>
                    <a:pt x="82" y="239"/>
                  </a:cubicBezTo>
                  <a:cubicBezTo>
                    <a:pt x="97" y="250"/>
                    <a:pt x="115" y="261"/>
                    <a:pt x="135" y="270"/>
                  </a:cubicBezTo>
                  <a:cubicBezTo>
                    <a:pt x="140" y="273"/>
                    <a:pt x="145" y="276"/>
                    <a:pt x="151" y="278"/>
                  </a:cubicBezTo>
                  <a:cubicBezTo>
                    <a:pt x="153" y="279"/>
                    <a:pt x="155" y="280"/>
                    <a:pt x="157" y="281"/>
                  </a:cubicBezTo>
                  <a:cubicBezTo>
                    <a:pt x="160" y="282"/>
                    <a:pt x="164" y="284"/>
                    <a:pt x="168" y="285"/>
                  </a:cubicBezTo>
                  <a:cubicBezTo>
                    <a:pt x="169" y="286"/>
                    <a:pt x="169" y="286"/>
                    <a:pt x="170" y="286"/>
                  </a:cubicBezTo>
                  <a:cubicBezTo>
                    <a:pt x="171" y="287"/>
                    <a:pt x="172" y="287"/>
                    <a:pt x="173" y="288"/>
                  </a:cubicBezTo>
                  <a:cubicBezTo>
                    <a:pt x="181" y="291"/>
                    <a:pt x="190" y="294"/>
                    <a:pt x="198" y="297"/>
                  </a:cubicBezTo>
                  <a:cubicBezTo>
                    <a:pt x="205" y="299"/>
                    <a:pt x="211" y="301"/>
                    <a:pt x="218" y="303"/>
                  </a:cubicBezTo>
                  <a:cubicBezTo>
                    <a:pt x="218" y="304"/>
                    <a:pt x="219" y="304"/>
                    <a:pt x="219" y="304"/>
                  </a:cubicBezTo>
                  <a:cubicBezTo>
                    <a:pt x="221" y="304"/>
                    <a:pt x="222" y="305"/>
                    <a:pt x="224" y="305"/>
                  </a:cubicBezTo>
                  <a:cubicBezTo>
                    <a:pt x="228" y="307"/>
                    <a:pt x="233" y="308"/>
                    <a:pt x="237" y="309"/>
                  </a:cubicBezTo>
                  <a:cubicBezTo>
                    <a:pt x="240" y="310"/>
                    <a:pt x="242" y="311"/>
                    <a:pt x="245" y="311"/>
                  </a:cubicBezTo>
                  <a:cubicBezTo>
                    <a:pt x="249" y="312"/>
                    <a:pt x="253" y="314"/>
                    <a:pt x="257" y="315"/>
                  </a:cubicBezTo>
                  <a:cubicBezTo>
                    <a:pt x="258" y="315"/>
                    <a:pt x="259" y="315"/>
                    <a:pt x="261" y="316"/>
                  </a:cubicBezTo>
                  <a:cubicBezTo>
                    <a:pt x="264" y="316"/>
                    <a:pt x="267" y="317"/>
                    <a:pt x="271" y="318"/>
                  </a:cubicBezTo>
                  <a:cubicBezTo>
                    <a:pt x="280" y="320"/>
                    <a:pt x="288" y="322"/>
                    <a:pt x="297" y="324"/>
                  </a:cubicBezTo>
                  <a:cubicBezTo>
                    <a:pt x="298" y="324"/>
                    <a:pt x="299" y="324"/>
                    <a:pt x="300" y="325"/>
                  </a:cubicBezTo>
                  <a:cubicBezTo>
                    <a:pt x="301" y="325"/>
                    <a:pt x="302" y="325"/>
                    <a:pt x="303" y="325"/>
                  </a:cubicBezTo>
                  <a:cubicBezTo>
                    <a:pt x="314" y="327"/>
                    <a:pt x="325" y="329"/>
                    <a:pt x="336" y="331"/>
                  </a:cubicBezTo>
                  <a:cubicBezTo>
                    <a:pt x="336" y="331"/>
                    <a:pt x="337" y="331"/>
                    <a:pt x="338" y="331"/>
                  </a:cubicBezTo>
                  <a:cubicBezTo>
                    <a:pt x="342" y="332"/>
                    <a:pt x="346" y="332"/>
                    <a:pt x="350" y="333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5" y="207"/>
                    <a:pt x="341" y="206"/>
                    <a:pt x="336" y="20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99E0A"/>
                </a:gs>
                <a:gs pos="100000">
                  <a:srgbClr val="4D7000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859927" y="1261836"/>
            <a:ext cx="769257" cy="2237434"/>
            <a:chOff x="4859927" y="1261836"/>
            <a:chExt cx="769257" cy="2237434"/>
          </a:xfrm>
        </p:grpSpPr>
        <p:sp>
          <p:nvSpPr>
            <p:cNvPr id="90" name="任意多边形 89"/>
            <p:cNvSpPr/>
            <p:nvPr/>
          </p:nvSpPr>
          <p:spPr>
            <a:xfrm>
              <a:off x="4859927" y="1261836"/>
              <a:ext cx="769257" cy="1973943"/>
            </a:xfrm>
            <a:custGeom>
              <a:avLst/>
              <a:gdLst>
                <a:gd name="connsiteX0" fmla="*/ 406400 w 769257"/>
                <a:gd name="connsiteY0" fmla="*/ 1973943 h 1973943"/>
                <a:gd name="connsiteX1" fmla="*/ 0 w 769257"/>
                <a:gd name="connsiteY1" fmla="*/ 841828 h 1973943"/>
                <a:gd name="connsiteX2" fmla="*/ 769257 w 769257"/>
                <a:gd name="connsiteY2" fmla="*/ 0 h 197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9257" h="1973943">
                  <a:moveTo>
                    <a:pt x="406400" y="1973943"/>
                  </a:moveTo>
                  <a:lnTo>
                    <a:pt x="0" y="841828"/>
                  </a:lnTo>
                  <a:lnTo>
                    <a:pt x="769257" y="0"/>
                  </a:lnTo>
                </a:path>
              </a:pathLst>
            </a:custGeom>
            <a:ln>
              <a:solidFill>
                <a:srgbClr val="686054"/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149" name="Picture 10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3511" y="2612492"/>
              <a:ext cx="217170" cy="886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2624727" y="1131207"/>
            <a:ext cx="1757632" cy="2410823"/>
            <a:chOff x="2624727" y="1131207"/>
            <a:chExt cx="1757632" cy="2410823"/>
          </a:xfrm>
        </p:grpSpPr>
        <p:sp>
          <p:nvSpPr>
            <p:cNvPr id="89" name="任意多边形 88"/>
            <p:cNvSpPr/>
            <p:nvPr/>
          </p:nvSpPr>
          <p:spPr>
            <a:xfrm>
              <a:off x="2624727" y="1131207"/>
              <a:ext cx="1320800" cy="2293258"/>
            </a:xfrm>
            <a:custGeom>
              <a:avLst/>
              <a:gdLst>
                <a:gd name="connsiteX0" fmla="*/ 1320800 w 1320800"/>
                <a:gd name="connsiteY0" fmla="*/ 2293258 h 2293258"/>
                <a:gd name="connsiteX1" fmla="*/ 0 w 1320800"/>
                <a:gd name="connsiteY1" fmla="*/ 1335315 h 2293258"/>
                <a:gd name="connsiteX2" fmla="*/ 449943 w 1320800"/>
                <a:gd name="connsiteY2" fmla="*/ 0 h 2293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293258">
                  <a:moveTo>
                    <a:pt x="1320800" y="2293258"/>
                  </a:moveTo>
                  <a:lnTo>
                    <a:pt x="0" y="1335315"/>
                  </a:lnTo>
                  <a:lnTo>
                    <a:pt x="449943" y="0"/>
                  </a:lnTo>
                </a:path>
              </a:pathLst>
            </a:custGeom>
            <a:ln>
              <a:solidFill>
                <a:srgbClr val="686054"/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151" name="Picture 10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451" y="2700998"/>
              <a:ext cx="273908" cy="8410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6" name="组合 95"/>
          <p:cNvGrpSpPr/>
          <p:nvPr/>
        </p:nvGrpSpPr>
        <p:grpSpPr>
          <a:xfrm>
            <a:off x="2537641" y="1494064"/>
            <a:ext cx="2083957" cy="2554515"/>
            <a:chOff x="2537641" y="1494064"/>
            <a:chExt cx="2083957" cy="2554515"/>
          </a:xfrm>
        </p:grpSpPr>
        <p:sp>
          <p:nvSpPr>
            <p:cNvPr id="86" name="任意多边形 85"/>
            <p:cNvSpPr/>
            <p:nvPr/>
          </p:nvSpPr>
          <p:spPr>
            <a:xfrm>
              <a:off x="2537641" y="1494064"/>
              <a:ext cx="1640115" cy="2554515"/>
            </a:xfrm>
            <a:custGeom>
              <a:avLst/>
              <a:gdLst>
                <a:gd name="connsiteX0" fmla="*/ 1248229 w 1640115"/>
                <a:gd name="connsiteY0" fmla="*/ 2554515 h 2554515"/>
                <a:gd name="connsiteX1" fmla="*/ 0 w 1640115"/>
                <a:gd name="connsiteY1" fmla="*/ 1872343 h 2554515"/>
                <a:gd name="connsiteX2" fmla="*/ 1640115 w 1640115"/>
                <a:gd name="connsiteY2" fmla="*/ 0 h 255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0115" h="2554515">
                  <a:moveTo>
                    <a:pt x="1248229" y="2554515"/>
                  </a:moveTo>
                  <a:lnTo>
                    <a:pt x="0" y="1872343"/>
                  </a:lnTo>
                  <a:lnTo>
                    <a:pt x="1640115" y="0"/>
                  </a:lnTo>
                </a:path>
              </a:pathLst>
            </a:custGeom>
            <a:ln>
              <a:solidFill>
                <a:srgbClr val="686054"/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152" name="Picture 10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56958" y="2965449"/>
              <a:ext cx="264640" cy="1053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7" name="组合 96"/>
          <p:cNvGrpSpPr/>
          <p:nvPr/>
        </p:nvGrpSpPr>
        <p:grpSpPr>
          <a:xfrm>
            <a:off x="5606922" y="1154239"/>
            <a:ext cx="2188288" cy="1528266"/>
            <a:chOff x="5606922" y="1154239"/>
            <a:chExt cx="2188288" cy="1528266"/>
          </a:xfrm>
        </p:grpSpPr>
        <p:grpSp>
          <p:nvGrpSpPr>
            <p:cNvPr id="155" name="组合 154"/>
            <p:cNvGrpSpPr/>
            <p:nvPr/>
          </p:nvGrpSpPr>
          <p:grpSpPr>
            <a:xfrm>
              <a:off x="5859118" y="1154239"/>
              <a:ext cx="105693" cy="278079"/>
              <a:chOff x="5722938" y="965200"/>
              <a:chExt cx="727075" cy="1912938"/>
            </a:xfrm>
          </p:grpSpPr>
          <p:sp>
            <p:nvSpPr>
              <p:cNvPr id="156" name="Freeform 82"/>
              <p:cNvSpPr>
                <a:spLocks/>
              </p:cNvSpPr>
              <p:nvPr/>
            </p:nvSpPr>
            <p:spPr bwMode="auto">
              <a:xfrm>
                <a:off x="5907088" y="965200"/>
                <a:ext cx="374650" cy="360363"/>
              </a:xfrm>
              <a:custGeom>
                <a:avLst/>
                <a:gdLst>
                  <a:gd name="T0" fmla="*/ 39 w 100"/>
                  <a:gd name="T1" fmla="*/ 9 h 96"/>
                  <a:gd name="T2" fmla="*/ 87 w 100"/>
                  <a:gd name="T3" fmla="*/ 61 h 96"/>
                  <a:gd name="T4" fmla="*/ 19 w 100"/>
                  <a:gd name="T5" fmla="*/ 73 h 96"/>
                  <a:gd name="T6" fmla="*/ 39 w 100"/>
                  <a:gd name="T7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96">
                    <a:moveTo>
                      <a:pt x="39" y="9"/>
                    </a:moveTo>
                    <a:cubicBezTo>
                      <a:pt x="68" y="0"/>
                      <a:pt x="100" y="33"/>
                      <a:pt x="87" y="61"/>
                    </a:cubicBezTo>
                    <a:cubicBezTo>
                      <a:pt x="79" y="89"/>
                      <a:pt x="37" y="96"/>
                      <a:pt x="19" y="73"/>
                    </a:cubicBezTo>
                    <a:cubicBezTo>
                      <a:pt x="0" y="53"/>
                      <a:pt x="12" y="14"/>
                      <a:pt x="39" y="9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83"/>
              <p:cNvSpPr>
                <a:spLocks/>
              </p:cNvSpPr>
              <p:nvPr/>
            </p:nvSpPr>
            <p:spPr bwMode="auto">
              <a:xfrm>
                <a:off x="5722938" y="1306513"/>
                <a:ext cx="727075" cy="1571625"/>
              </a:xfrm>
              <a:custGeom>
                <a:avLst/>
                <a:gdLst>
                  <a:gd name="T0" fmla="*/ 25 w 194"/>
                  <a:gd name="T1" fmla="*/ 11 h 419"/>
                  <a:gd name="T2" fmla="*/ 107 w 194"/>
                  <a:gd name="T3" fmla="*/ 4 h 419"/>
                  <a:gd name="T4" fmla="*/ 178 w 194"/>
                  <a:gd name="T5" fmla="*/ 17 h 419"/>
                  <a:gd name="T6" fmla="*/ 193 w 194"/>
                  <a:gd name="T7" fmla="*/ 67 h 419"/>
                  <a:gd name="T8" fmla="*/ 193 w 194"/>
                  <a:gd name="T9" fmla="*/ 181 h 419"/>
                  <a:gd name="T10" fmla="*/ 180 w 194"/>
                  <a:gd name="T11" fmla="*/ 202 h 419"/>
                  <a:gd name="T12" fmla="*/ 159 w 194"/>
                  <a:gd name="T13" fmla="*/ 181 h 419"/>
                  <a:gd name="T14" fmla="*/ 159 w 194"/>
                  <a:gd name="T15" fmla="*/ 70 h 419"/>
                  <a:gd name="T16" fmla="*/ 147 w 194"/>
                  <a:gd name="T17" fmla="*/ 70 h 419"/>
                  <a:gd name="T18" fmla="*/ 146 w 194"/>
                  <a:gd name="T19" fmla="*/ 388 h 419"/>
                  <a:gd name="T20" fmla="*/ 103 w 194"/>
                  <a:gd name="T21" fmla="*/ 393 h 419"/>
                  <a:gd name="T22" fmla="*/ 102 w 194"/>
                  <a:gd name="T23" fmla="*/ 202 h 419"/>
                  <a:gd name="T24" fmla="*/ 92 w 194"/>
                  <a:gd name="T25" fmla="*/ 202 h 419"/>
                  <a:gd name="T26" fmla="*/ 92 w 194"/>
                  <a:gd name="T27" fmla="*/ 368 h 419"/>
                  <a:gd name="T28" fmla="*/ 86 w 194"/>
                  <a:gd name="T29" fmla="*/ 404 h 419"/>
                  <a:gd name="T30" fmla="*/ 46 w 194"/>
                  <a:gd name="T31" fmla="*/ 388 h 419"/>
                  <a:gd name="T32" fmla="*/ 45 w 194"/>
                  <a:gd name="T33" fmla="*/ 71 h 419"/>
                  <a:gd name="T34" fmla="*/ 35 w 194"/>
                  <a:gd name="T35" fmla="*/ 71 h 419"/>
                  <a:gd name="T36" fmla="*/ 35 w 194"/>
                  <a:gd name="T37" fmla="*/ 176 h 419"/>
                  <a:gd name="T38" fmla="*/ 14 w 194"/>
                  <a:gd name="T39" fmla="*/ 202 h 419"/>
                  <a:gd name="T40" fmla="*/ 1 w 194"/>
                  <a:gd name="T41" fmla="*/ 185 h 419"/>
                  <a:gd name="T42" fmla="*/ 1 w 194"/>
                  <a:gd name="T43" fmla="*/ 52 h 419"/>
                  <a:gd name="T44" fmla="*/ 25 w 194"/>
                  <a:gd name="T45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419">
                    <a:moveTo>
                      <a:pt x="25" y="11"/>
                    </a:moveTo>
                    <a:cubicBezTo>
                      <a:pt x="51" y="0"/>
                      <a:pt x="80" y="5"/>
                      <a:pt x="107" y="4"/>
                    </a:cubicBezTo>
                    <a:cubicBezTo>
                      <a:pt x="131" y="4"/>
                      <a:pt x="158" y="1"/>
                      <a:pt x="178" y="17"/>
                    </a:cubicBezTo>
                    <a:cubicBezTo>
                      <a:pt x="193" y="29"/>
                      <a:pt x="193" y="50"/>
                      <a:pt x="193" y="67"/>
                    </a:cubicBezTo>
                    <a:cubicBezTo>
                      <a:pt x="193" y="105"/>
                      <a:pt x="194" y="143"/>
                      <a:pt x="193" y="181"/>
                    </a:cubicBezTo>
                    <a:cubicBezTo>
                      <a:pt x="194" y="189"/>
                      <a:pt x="190" y="202"/>
                      <a:pt x="180" y="202"/>
                    </a:cubicBezTo>
                    <a:cubicBezTo>
                      <a:pt x="167" y="205"/>
                      <a:pt x="159" y="192"/>
                      <a:pt x="159" y="181"/>
                    </a:cubicBezTo>
                    <a:cubicBezTo>
                      <a:pt x="159" y="144"/>
                      <a:pt x="159" y="107"/>
                      <a:pt x="159" y="70"/>
                    </a:cubicBezTo>
                    <a:cubicBezTo>
                      <a:pt x="156" y="70"/>
                      <a:pt x="150" y="70"/>
                      <a:pt x="147" y="70"/>
                    </a:cubicBezTo>
                    <a:cubicBezTo>
                      <a:pt x="146" y="176"/>
                      <a:pt x="147" y="282"/>
                      <a:pt x="146" y="388"/>
                    </a:cubicBezTo>
                    <a:cubicBezTo>
                      <a:pt x="149" y="413"/>
                      <a:pt x="105" y="419"/>
                      <a:pt x="103" y="393"/>
                    </a:cubicBezTo>
                    <a:cubicBezTo>
                      <a:pt x="102" y="329"/>
                      <a:pt x="103" y="265"/>
                      <a:pt x="102" y="202"/>
                    </a:cubicBezTo>
                    <a:cubicBezTo>
                      <a:pt x="100" y="202"/>
                      <a:pt x="95" y="202"/>
                      <a:pt x="92" y="202"/>
                    </a:cubicBezTo>
                    <a:cubicBezTo>
                      <a:pt x="92" y="257"/>
                      <a:pt x="92" y="313"/>
                      <a:pt x="92" y="368"/>
                    </a:cubicBezTo>
                    <a:cubicBezTo>
                      <a:pt x="92" y="380"/>
                      <a:pt x="91" y="392"/>
                      <a:pt x="86" y="404"/>
                    </a:cubicBezTo>
                    <a:cubicBezTo>
                      <a:pt x="72" y="416"/>
                      <a:pt x="45" y="410"/>
                      <a:pt x="46" y="388"/>
                    </a:cubicBezTo>
                    <a:cubicBezTo>
                      <a:pt x="45" y="282"/>
                      <a:pt x="46" y="177"/>
                      <a:pt x="45" y="71"/>
                    </a:cubicBezTo>
                    <a:cubicBezTo>
                      <a:pt x="43" y="71"/>
                      <a:pt x="38" y="71"/>
                      <a:pt x="35" y="71"/>
                    </a:cubicBezTo>
                    <a:cubicBezTo>
                      <a:pt x="34" y="106"/>
                      <a:pt x="35" y="141"/>
                      <a:pt x="35" y="176"/>
                    </a:cubicBezTo>
                    <a:cubicBezTo>
                      <a:pt x="35" y="188"/>
                      <a:pt x="29" y="206"/>
                      <a:pt x="14" y="202"/>
                    </a:cubicBezTo>
                    <a:cubicBezTo>
                      <a:pt x="6" y="203"/>
                      <a:pt x="0" y="193"/>
                      <a:pt x="1" y="185"/>
                    </a:cubicBezTo>
                    <a:cubicBezTo>
                      <a:pt x="0" y="141"/>
                      <a:pt x="1" y="96"/>
                      <a:pt x="1" y="52"/>
                    </a:cubicBezTo>
                    <a:cubicBezTo>
                      <a:pt x="0" y="35"/>
                      <a:pt x="9" y="17"/>
                      <a:pt x="25" y="11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>
              <a:off x="5713323" y="1165086"/>
              <a:ext cx="118847" cy="267232"/>
              <a:chOff x="4703763" y="1042988"/>
              <a:chExt cx="817563" cy="1838325"/>
            </a:xfrm>
          </p:grpSpPr>
          <p:sp>
            <p:nvSpPr>
              <p:cNvPr id="159" name="Freeform 84"/>
              <p:cNvSpPr>
                <a:spLocks/>
              </p:cNvSpPr>
              <p:nvPr/>
            </p:nvSpPr>
            <p:spPr bwMode="auto">
              <a:xfrm>
                <a:off x="4918076" y="1042988"/>
                <a:ext cx="352425" cy="354013"/>
              </a:xfrm>
              <a:custGeom>
                <a:avLst/>
                <a:gdLst>
                  <a:gd name="T0" fmla="*/ 42 w 94"/>
                  <a:gd name="T1" fmla="*/ 5 h 94"/>
                  <a:gd name="T2" fmla="*/ 88 w 94"/>
                  <a:gd name="T3" fmla="*/ 50 h 94"/>
                  <a:gd name="T4" fmla="*/ 18 w 94"/>
                  <a:gd name="T5" fmla="*/ 67 h 94"/>
                  <a:gd name="T6" fmla="*/ 42 w 94"/>
                  <a:gd name="T7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4">
                    <a:moveTo>
                      <a:pt x="42" y="5"/>
                    </a:moveTo>
                    <a:cubicBezTo>
                      <a:pt x="67" y="0"/>
                      <a:pt x="94" y="24"/>
                      <a:pt x="88" y="50"/>
                    </a:cubicBezTo>
                    <a:cubicBezTo>
                      <a:pt x="86" y="84"/>
                      <a:pt x="37" y="94"/>
                      <a:pt x="18" y="67"/>
                    </a:cubicBezTo>
                    <a:cubicBezTo>
                      <a:pt x="0" y="45"/>
                      <a:pt x="16" y="11"/>
                      <a:pt x="42" y="5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85"/>
              <p:cNvSpPr>
                <a:spLocks/>
              </p:cNvSpPr>
              <p:nvPr/>
            </p:nvSpPr>
            <p:spPr bwMode="auto">
              <a:xfrm>
                <a:off x="4703763" y="1377950"/>
                <a:ext cx="817563" cy="1503363"/>
              </a:xfrm>
              <a:custGeom>
                <a:avLst/>
                <a:gdLst>
                  <a:gd name="T0" fmla="*/ 45 w 218"/>
                  <a:gd name="T1" fmla="*/ 19 h 401"/>
                  <a:gd name="T2" fmla="*/ 118 w 218"/>
                  <a:gd name="T3" fmla="*/ 6 h 401"/>
                  <a:gd name="T4" fmla="*/ 174 w 218"/>
                  <a:gd name="T5" fmla="*/ 26 h 401"/>
                  <a:gd name="T6" fmla="*/ 201 w 218"/>
                  <a:gd name="T7" fmla="*/ 104 h 401"/>
                  <a:gd name="T8" fmla="*/ 213 w 218"/>
                  <a:gd name="T9" fmla="*/ 171 h 401"/>
                  <a:gd name="T10" fmla="*/ 185 w 218"/>
                  <a:gd name="T11" fmla="*/ 163 h 401"/>
                  <a:gd name="T12" fmla="*/ 155 w 218"/>
                  <a:gd name="T13" fmla="*/ 68 h 401"/>
                  <a:gd name="T14" fmla="*/ 145 w 218"/>
                  <a:gd name="T15" fmla="*/ 56 h 401"/>
                  <a:gd name="T16" fmla="*/ 197 w 218"/>
                  <a:gd name="T17" fmla="*/ 242 h 401"/>
                  <a:gd name="T18" fmla="*/ 151 w 218"/>
                  <a:gd name="T19" fmla="*/ 242 h 401"/>
                  <a:gd name="T20" fmla="*/ 150 w 218"/>
                  <a:gd name="T21" fmla="*/ 375 h 401"/>
                  <a:gd name="T22" fmla="*/ 133 w 218"/>
                  <a:gd name="T23" fmla="*/ 396 h 401"/>
                  <a:gd name="T24" fmla="*/ 115 w 218"/>
                  <a:gd name="T25" fmla="*/ 376 h 401"/>
                  <a:gd name="T26" fmla="*/ 114 w 218"/>
                  <a:gd name="T27" fmla="*/ 242 h 401"/>
                  <a:gd name="T28" fmla="*/ 104 w 218"/>
                  <a:gd name="T29" fmla="*/ 242 h 401"/>
                  <a:gd name="T30" fmla="*/ 103 w 218"/>
                  <a:gd name="T31" fmla="*/ 381 h 401"/>
                  <a:gd name="T32" fmla="*/ 68 w 218"/>
                  <a:gd name="T33" fmla="*/ 381 h 401"/>
                  <a:gd name="T34" fmla="*/ 67 w 218"/>
                  <a:gd name="T35" fmla="*/ 242 h 401"/>
                  <a:gd name="T36" fmla="*/ 21 w 218"/>
                  <a:gd name="T37" fmla="*/ 242 h 401"/>
                  <a:gd name="T38" fmla="*/ 67 w 218"/>
                  <a:gd name="T39" fmla="*/ 59 h 401"/>
                  <a:gd name="T40" fmla="*/ 60 w 218"/>
                  <a:gd name="T41" fmla="*/ 63 h 401"/>
                  <a:gd name="T42" fmla="*/ 30 w 218"/>
                  <a:gd name="T43" fmla="*/ 163 h 401"/>
                  <a:gd name="T44" fmla="*/ 0 w 218"/>
                  <a:gd name="T45" fmla="*/ 161 h 401"/>
                  <a:gd name="T46" fmla="*/ 19 w 218"/>
                  <a:gd name="T47" fmla="*/ 87 h 401"/>
                  <a:gd name="T48" fmla="*/ 45 w 218"/>
                  <a:gd name="T49" fmla="*/ 1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8" h="401">
                    <a:moveTo>
                      <a:pt x="45" y="19"/>
                    </a:moveTo>
                    <a:cubicBezTo>
                      <a:pt x="65" y="0"/>
                      <a:pt x="94" y="7"/>
                      <a:pt x="118" y="6"/>
                    </a:cubicBezTo>
                    <a:cubicBezTo>
                      <a:pt x="138" y="5"/>
                      <a:pt x="162" y="7"/>
                      <a:pt x="174" y="26"/>
                    </a:cubicBezTo>
                    <a:cubicBezTo>
                      <a:pt x="188" y="50"/>
                      <a:pt x="191" y="78"/>
                      <a:pt x="201" y="104"/>
                    </a:cubicBezTo>
                    <a:cubicBezTo>
                      <a:pt x="206" y="126"/>
                      <a:pt x="218" y="148"/>
                      <a:pt x="213" y="171"/>
                    </a:cubicBezTo>
                    <a:cubicBezTo>
                      <a:pt x="203" y="175"/>
                      <a:pt x="190" y="174"/>
                      <a:pt x="185" y="163"/>
                    </a:cubicBezTo>
                    <a:cubicBezTo>
                      <a:pt x="173" y="132"/>
                      <a:pt x="165" y="99"/>
                      <a:pt x="155" y="68"/>
                    </a:cubicBezTo>
                    <a:cubicBezTo>
                      <a:pt x="153" y="62"/>
                      <a:pt x="149" y="59"/>
                      <a:pt x="145" y="56"/>
                    </a:cubicBezTo>
                    <a:cubicBezTo>
                      <a:pt x="160" y="118"/>
                      <a:pt x="180" y="180"/>
                      <a:pt x="197" y="242"/>
                    </a:cubicBezTo>
                    <a:cubicBezTo>
                      <a:pt x="182" y="242"/>
                      <a:pt x="166" y="242"/>
                      <a:pt x="151" y="242"/>
                    </a:cubicBezTo>
                    <a:cubicBezTo>
                      <a:pt x="150" y="286"/>
                      <a:pt x="151" y="331"/>
                      <a:pt x="150" y="375"/>
                    </a:cubicBezTo>
                    <a:cubicBezTo>
                      <a:pt x="151" y="385"/>
                      <a:pt x="144" y="397"/>
                      <a:pt x="133" y="396"/>
                    </a:cubicBezTo>
                    <a:cubicBezTo>
                      <a:pt x="122" y="397"/>
                      <a:pt x="114" y="386"/>
                      <a:pt x="115" y="376"/>
                    </a:cubicBezTo>
                    <a:cubicBezTo>
                      <a:pt x="114" y="331"/>
                      <a:pt x="115" y="286"/>
                      <a:pt x="114" y="242"/>
                    </a:cubicBezTo>
                    <a:cubicBezTo>
                      <a:pt x="112" y="242"/>
                      <a:pt x="106" y="242"/>
                      <a:pt x="104" y="242"/>
                    </a:cubicBezTo>
                    <a:cubicBezTo>
                      <a:pt x="103" y="288"/>
                      <a:pt x="105" y="335"/>
                      <a:pt x="103" y="381"/>
                    </a:cubicBezTo>
                    <a:cubicBezTo>
                      <a:pt x="101" y="401"/>
                      <a:pt x="70" y="401"/>
                      <a:pt x="68" y="381"/>
                    </a:cubicBezTo>
                    <a:cubicBezTo>
                      <a:pt x="67" y="334"/>
                      <a:pt x="68" y="288"/>
                      <a:pt x="67" y="242"/>
                    </a:cubicBezTo>
                    <a:cubicBezTo>
                      <a:pt x="52" y="242"/>
                      <a:pt x="36" y="242"/>
                      <a:pt x="21" y="242"/>
                    </a:cubicBezTo>
                    <a:cubicBezTo>
                      <a:pt x="36" y="181"/>
                      <a:pt x="53" y="120"/>
                      <a:pt x="67" y="59"/>
                    </a:cubicBezTo>
                    <a:cubicBezTo>
                      <a:pt x="65" y="60"/>
                      <a:pt x="62" y="62"/>
                      <a:pt x="60" y="63"/>
                    </a:cubicBezTo>
                    <a:cubicBezTo>
                      <a:pt x="49" y="96"/>
                      <a:pt x="42" y="131"/>
                      <a:pt x="30" y="163"/>
                    </a:cubicBezTo>
                    <a:cubicBezTo>
                      <a:pt x="27" y="178"/>
                      <a:pt x="0" y="177"/>
                      <a:pt x="0" y="161"/>
                    </a:cubicBezTo>
                    <a:cubicBezTo>
                      <a:pt x="2" y="136"/>
                      <a:pt x="12" y="112"/>
                      <a:pt x="19" y="87"/>
                    </a:cubicBezTo>
                    <a:cubicBezTo>
                      <a:pt x="27" y="64"/>
                      <a:pt x="29" y="38"/>
                      <a:pt x="45" y="19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6179158" y="1154239"/>
              <a:ext cx="105693" cy="278079"/>
              <a:chOff x="5722938" y="965200"/>
              <a:chExt cx="727075" cy="1912938"/>
            </a:xfrm>
          </p:grpSpPr>
          <p:sp>
            <p:nvSpPr>
              <p:cNvPr id="162" name="Freeform 82"/>
              <p:cNvSpPr>
                <a:spLocks/>
              </p:cNvSpPr>
              <p:nvPr/>
            </p:nvSpPr>
            <p:spPr bwMode="auto">
              <a:xfrm>
                <a:off x="5907088" y="965200"/>
                <a:ext cx="374650" cy="360363"/>
              </a:xfrm>
              <a:custGeom>
                <a:avLst/>
                <a:gdLst>
                  <a:gd name="T0" fmla="*/ 39 w 100"/>
                  <a:gd name="T1" fmla="*/ 9 h 96"/>
                  <a:gd name="T2" fmla="*/ 87 w 100"/>
                  <a:gd name="T3" fmla="*/ 61 h 96"/>
                  <a:gd name="T4" fmla="*/ 19 w 100"/>
                  <a:gd name="T5" fmla="*/ 73 h 96"/>
                  <a:gd name="T6" fmla="*/ 39 w 100"/>
                  <a:gd name="T7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96">
                    <a:moveTo>
                      <a:pt x="39" y="9"/>
                    </a:moveTo>
                    <a:cubicBezTo>
                      <a:pt x="68" y="0"/>
                      <a:pt x="100" y="33"/>
                      <a:pt x="87" y="61"/>
                    </a:cubicBezTo>
                    <a:cubicBezTo>
                      <a:pt x="79" y="89"/>
                      <a:pt x="37" y="96"/>
                      <a:pt x="19" y="73"/>
                    </a:cubicBezTo>
                    <a:cubicBezTo>
                      <a:pt x="0" y="53"/>
                      <a:pt x="12" y="14"/>
                      <a:pt x="39" y="9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83"/>
              <p:cNvSpPr>
                <a:spLocks/>
              </p:cNvSpPr>
              <p:nvPr/>
            </p:nvSpPr>
            <p:spPr bwMode="auto">
              <a:xfrm>
                <a:off x="5722938" y="1306513"/>
                <a:ext cx="727075" cy="1571625"/>
              </a:xfrm>
              <a:custGeom>
                <a:avLst/>
                <a:gdLst>
                  <a:gd name="T0" fmla="*/ 25 w 194"/>
                  <a:gd name="T1" fmla="*/ 11 h 419"/>
                  <a:gd name="T2" fmla="*/ 107 w 194"/>
                  <a:gd name="T3" fmla="*/ 4 h 419"/>
                  <a:gd name="T4" fmla="*/ 178 w 194"/>
                  <a:gd name="T5" fmla="*/ 17 h 419"/>
                  <a:gd name="T6" fmla="*/ 193 w 194"/>
                  <a:gd name="T7" fmla="*/ 67 h 419"/>
                  <a:gd name="T8" fmla="*/ 193 w 194"/>
                  <a:gd name="T9" fmla="*/ 181 h 419"/>
                  <a:gd name="T10" fmla="*/ 180 w 194"/>
                  <a:gd name="T11" fmla="*/ 202 h 419"/>
                  <a:gd name="T12" fmla="*/ 159 w 194"/>
                  <a:gd name="T13" fmla="*/ 181 h 419"/>
                  <a:gd name="T14" fmla="*/ 159 w 194"/>
                  <a:gd name="T15" fmla="*/ 70 h 419"/>
                  <a:gd name="T16" fmla="*/ 147 w 194"/>
                  <a:gd name="T17" fmla="*/ 70 h 419"/>
                  <a:gd name="T18" fmla="*/ 146 w 194"/>
                  <a:gd name="T19" fmla="*/ 388 h 419"/>
                  <a:gd name="T20" fmla="*/ 103 w 194"/>
                  <a:gd name="T21" fmla="*/ 393 h 419"/>
                  <a:gd name="T22" fmla="*/ 102 w 194"/>
                  <a:gd name="T23" fmla="*/ 202 h 419"/>
                  <a:gd name="T24" fmla="*/ 92 w 194"/>
                  <a:gd name="T25" fmla="*/ 202 h 419"/>
                  <a:gd name="T26" fmla="*/ 92 w 194"/>
                  <a:gd name="T27" fmla="*/ 368 h 419"/>
                  <a:gd name="T28" fmla="*/ 86 w 194"/>
                  <a:gd name="T29" fmla="*/ 404 h 419"/>
                  <a:gd name="T30" fmla="*/ 46 w 194"/>
                  <a:gd name="T31" fmla="*/ 388 h 419"/>
                  <a:gd name="T32" fmla="*/ 45 w 194"/>
                  <a:gd name="T33" fmla="*/ 71 h 419"/>
                  <a:gd name="T34" fmla="*/ 35 w 194"/>
                  <a:gd name="T35" fmla="*/ 71 h 419"/>
                  <a:gd name="T36" fmla="*/ 35 w 194"/>
                  <a:gd name="T37" fmla="*/ 176 h 419"/>
                  <a:gd name="T38" fmla="*/ 14 w 194"/>
                  <a:gd name="T39" fmla="*/ 202 h 419"/>
                  <a:gd name="T40" fmla="*/ 1 w 194"/>
                  <a:gd name="T41" fmla="*/ 185 h 419"/>
                  <a:gd name="T42" fmla="*/ 1 w 194"/>
                  <a:gd name="T43" fmla="*/ 52 h 419"/>
                  <a:gd name="T44" fmla="*/ 25 w 194"/>
                  <a:gd name="T45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419">
                    <a:moveTo>
                      <a:pt x="25" y="11"/>
                    </a:moveTo>
                    <a:cubicBezTo>
                      <a:pt x="51" y="0"/>
                      <a:pt x="80" y="5"/>
                      <a:pt x="107" y="4"/>
                    </a:cubicBezTo>
                    <a:cubicBezTo>
                      <a:pt x="131" y="4"/>
                      <a:pt x="158" y="1"/>
                      <a:pt x="178" y="17"/>
                    </a:cubicBezTo>
                    <a:cubicBezTo>
                      <a:pt x="193" y="29"/>
                      <a:pt x="193" y="50"/>
                      <a:pt x="193" y="67"/>
                    </a:cubicBezTo>
                    <a:cubicBezTo>
                      <a:pt x="193" y="105"/>
                      <a:pt x="194" y="143"/>
                      <a:pt x="193" y="181"/>
                    </a:cubicBezTo>
                    <a:cubicBezTo>
                      <a:pt x="194" y="189"/>
                      <a:pt x="190" y="202"/>
                      <a:pt x="180" y="202"/>
                    </a:cubicBezTo>
                    <a:cubicBezTo>
                      <a:pt x="167" y="205"/>
                      <a:pt x="159" y="192"/>
                      <a:pt x="159" y="181"/>
                    </a:cubicBezTo>
                    <a:cubicBezTo>
                      <a:pt x="159" y="144"/>
                      <a:pt x="159" y="107"/>
                      <a:pt x="159" y="70"/>
                    </a:cubicBezTo>
                    <a:cubicBezTo>
                      <a:pt x="156" y="70"/>
                      <a:pt x="150" y="70"/>
                      <a:pt x="147" y="70"/>
                    </a:cubicBezTo>
                    <a:cubicBezTo>
                      <a:pt x="146" y="176"/>
                      <a:pt x="147" y="282"/>
                      <a:pt x="146" y="388"/>
                    </a:cubicBezTo>
                    <a:cubicBezTo>
                      <a:pt x="149" y="413"/>
                      <a:pt x="105" y="419"/>
                      <a:pt x="103" y="393"/>
                    </a:cubicBezTo>
                    <a:cubicBezTo>
                      <a:pt x="102" y="329"/>
                      <a:pt x="103" y="265"/>
                      <a:pt x="102" y="202"/>
                    </a:cubicBezTo>
                    <a:cubicBezTo>
                      <a:pt x="100" y="202"/>
                      <a:pt x="95" y="202"/>
                      <a:pt x="92" y="202"/>
                    </a:cubicBezTo>
                    <a:cubicBezTo>
                      <a:pt x="92" y="257"/>
                      <a:pt x="92" y="313"/>
                      <a:pt x="92" y="368"/>
                    </a:cubicBezTo>
                    <a:cubicBezTo>
                      <a:pt x="92" y="380"/>
                      <a:pt x="91" y="392"/>
                      <a:pt x="86" y="404"/>
                    </a:cubicBezTo>
                    <a:cubicBezTo>
                      <a:pt x="72" y="416"/>
                      <a:pt x="45" y="410"/>
                      <a:pt x="46" y="388"/>
                    </a:cubicBezTo>
                    <a:cubicBezTo>
                      <a:pt x="45" y="282"/>
                      <a:pt x="46" y="177"/>
                      <a:pt x="45" y="71"/>
                    </a:cubicBezTo>
                    <a:cubicBezTo>
                      <a:pt x="43" y="71"/>
                      <a:pt x="38" y="71"/>
                      <a:pt x="35" y="71"/>
                    </a:cubicBezTo>
                    <a:cubicBezTo>
                      <a:pt x="34" y="106"/>
                      <a:pt x="35" y="141"/>
                      <a:pt x="35" y="176"/>
                    </a:cubicBezTo>
                    <a:cubicBezTo>
                      <a:pt x="35" y="188"/>
                      <a:pt x="29" y="206"/>
                      <a:pt x="14" y="202"/>
                    </a:cubicBezTo>
                    <a:cubicBezTo>
                      <a:pt x="6" y="203"/>
                      <a:pt x="0" y="193"/>
                      <a:pt x="1" y="185"/>
                    </a:cubicBezTo>
                    <a:cubicBezTo>
                      <a:pt x="0" y="141"/>
                      <a:pt x="1" y="96"/>
                      <a:pt x="1" y="52"/>
                    </a:cubicBezTo>
                    <a:cubicBezTo>
                      <a:pt x="0" y="35"/>
                      <a:pt x="9" y="17"/>
                      <a:pt x="25" y="11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4" name="组合 163"/>
            <p:cNvGrpSpPr/>
            <p:nvPr/>
          </p:nvGrpSpPr>
          <p:grpSpPr>
            <a:xfrm>
              <a:off x="6033363" y="1165086"/>
              <a:ext cx="118847" cy="267232"/>
              <a:chOff x="4703763" y="1042988"/>
              <a:chExt cx="817563" cy="1838325"/>
            </a:xfrm>
          </p:grpSpPr>
          <p:sp>
            <p:nvSpPr>
              <p:cNvPr id="165" name="Freeform 84"/>
              <p:cNvSpPr>
                <a:spLocks/>
              </p:cNvSpPr>
              <p:nvPr/>
            </p:nvSpPr>
            <p:spPr bwMode="auto">
              <a:xfrm>
                <a:off x="4918076" y="1042988"/>
                <a:ext cx="352425" cy="354013"/>
              </a:xfrm>
              <a:custGeom>
                <a:avLst/>
                <a:gdLst>
                  <a:gd name="T0" fmla="*/ 42 w 94"/>
                  <a:gd name="T1" fmla="*/ 5 h 94"/>
                  <a:gd name="T2" fmla="*/ 88 w 94"/>
                  <a:gd name="T3" fmla="*/ 50 h 94"/>
                  <a:gd name="T4" fmla="*/ 18 w 94"/>
                  <a:gd name="T5" fmla="*/ 67 h 94"/>
                  <a:gd name="T6" fmla="*/ 42 w 94"/>
                  <a:gd name="T7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4">
                    <a:moveTo>
                      <a:pt x="42" y="5"/>
                    </a:moveTo>
                    <a:cubicBezTo>
                      <a:pt x="67" y="0"/>
                      <a:pt x="94" y="24"/>
                      <a:pt x="88" y="50"/>
                    </a:cubicBezTo>
                    <a:cubicBezTo>
                      <a:pt x="86" y="84"/>
                      <a:pt x="37" y="94"/>
                      <a:pt x="18" y="67"/>
                    </a:cubicBezTo>
                    <a:cubicBezTo>
                      <a:pt x="0" y="45"/>
                      <a:pt x="16" y="11"/>
                      <a:pt x="42" y="5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5"/>
              <p:cNvSpPr>
                <a:spLocks/>
              </p:cNvSpPr>
              <p:nvPr/>
            </p:nvSpPr>
            <p:spPr bwMode="auto">
              <a:xfrm>
                <a:off x="4703763" y="1377950"/>
                <a:ext cx="817563" cy="1503363"/>
              </a:xfrm>
              <a:custGeom>
                <a:avLst/>
                <a:gdLst>
                  <a:gd name="T0" fmla="*/ 45 w 218"/>
                  <a:gd name="T1" fmla="*/ 19 h 401"/>
                  <a:gd name="T2" fmla="*/ 118 w 218"/>
                  <a:gd name="T3" fmla="*/ 6 h 401"/>
                  <a:gd name="T4" fmla="*/ 174 w 218"/>
                  <a:gd name="T5" fmla="*/ 26 h 401"/>
                  <a:gd name="T6" fmla="*/ 201 w 218"/>
                  <a:gd name="T7" fmla="*/ 104 h 401"/>
                  <a:gd name="T8" fmla="*/ 213 w 218"/>
                  <a:gd name="T9" fmla="*/ 171 h 401"/>
                  <a:gd name="T10" fmla="*/ 185 w 218"/>
                  <a:gd name="T11" fmla="*/ 163 h 401"/>
                  <a:gd name="T12" fmla="*/ 155 w 218"/>
                  <a:gd name="T13" fmla="*/ 68 h 401"/>
                  <a:gd name="T14" fmla="*/ 145 w 218"/>
                  <a:gd name="T15" fmla="*/ 56 h 401"/>
                  <a:gd name="T16" fmla="*/ 197 w 218"/>
                  <a:gd name="T17" fmla="*/ 242 h 401"/>
                  <a:gd name="T18" fmla="*/ 151 w 218"/>
                  <a:gd name="T19" fmla="*/ 242 h 401"/>
                  <a:gd name="T20" fmla="*/ 150 w 218"/>
                  <a:gd name="T21" fmla="*/ 375 h 401"/>
                  <a:gd name="T22" fmla="*/ 133 w 218"/>
                  <a:gd name="T23" fmla="*/ 396 h 401"/>
                  <a:gd name="T24" fmla="*/ 115 w 218"/>
                  <a:gd name="T25" fmla="*/ 376 h 401"/>
                  <a:gd name="T26" fmla="*/ 114 w 218"/>
                  <a:gd name="T27" fmla="*/ 242 h 401"/>
                  <a:gd name="T28" fmla="*/ 104 w 218"/>
                  <a:gd name="T29" fmla="*/ 242 h 401"/>
                  <a:gd name="T30" fmla="*/ 103 w 218"/>
                  <a:gd name="T31" fmla="*/ 381 h 401"/>
                  <a:gd name="T32" fmla="*/ 68 w 218"/>
                  <a:gd name="T33" fmla="*/ 381 h 401"/>
                  <a:gd name="T34" fmla="*/ 67 w 218"/>
                  <a:gd name="T35" fmla="*/ 242 h 401"/>
                  <a:gd name="T36" fmla="*/ 21 w 218"/>
                  <a:gd name="T37" fmla="*/ 242 h 401"/>
                  <a:gd name="T38" fmla="*/ 67 w 218"/>
                  <a:gd name="T39" fmla="*/ 59 h 401"/>
                  <a:gd name="T40" fmla="*/ 60 w 218"/>
                  <a:gd name="T41" fmla="*/ 63 h 401"/>
                  <a:gd name="T42" fmla="*/ 30 w 218"/>
                  <a:gd name="T43" fmla="*/ 163 h 401"/>
                  <a:gd name="T44" fmla="*/ 0 w 218"/>
                  <a:gd name="T45" fmla="*/ 161 h 401"/>
                  <a:gd name="T46" fmla="*/ 19 w 218"/>
                  <a:gd name="T47" fmla="*/ 87 h 401"/>
                  <a:gd name="T48" fmla="*/ 45 w 218"/>
                  <a:gd name="T49" fmla="*/ 1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8" h="401">
                    <a:moveTo>
                      <a:pt x="45" y="19"/>
                    </a:moveTo>
                    <a:cubicBezTo>
                      <a:pt x="65" y="0"/>
                      <a:pt x="94" y="7"/>
                      <a:pt x="118" y="6"/>
                    </a:cubicBezTo>
                    <a:cubicBezTo>
                      <a:pt x="138" y="5"/>
                      <a:pt x="162" y="7"/>
                      <a:pt x="174" y="26"/>
                    </a:cubicBezTo>
                    <a:cubicBezTo>
                      <a:pt x="188" y="50"/>
                      <a:pt x="191" y="78"/>
                      <a:pt x="201" y="104"/>
                    </a:cubicBezTo>
                    <a:cubicBezTo>
                      <a:pt x="206" y="126"/>
                      <a:pt x="218" y="148"/>
                      <a:pt x="213" y="171"/>
                    </a:cubicBezTo>
                    <a:cubicBezTo>
                      <a:pt x="203" y="175"/>
                      <a:pt x="190" y="174"/>
                      <a:pt x="185" y="163"/>
                    </a:cubicBezTo>
                    <a:cubicBezTo>
                      <a:pt x="173" y="132"/>
                      <a:pt x="165" y="99"/>
                      <a:pt x="155" y="68"/>
                    </a:cubicBezTo>
                    <a:cubicBezTo>
                      <a:pt x="153" y="62"/>
                      <a:pt x="149" y="59"/>
                      <a:pt x="145" y="56"/>
                    </a:cubicBezTo>
                    <a:cubicBezTo>
                      <a:pt x="160" y="118"/>
                      <a:pt x="180" y="180"/>
                      <a:pt x="197" y="242"/>
                    </a:cubicBezTo>
                    <a:cubicBezTo>
                      <a:pt x="182" y="242"/>
                      <a:pt x="166" y="242"/>
                      <a:pt x="151" y="242"/>
                    </a:cubicBezTo>
                    <a:cubicBezTo>
                      <a:pt x="150" y="286"/>
                      <a:pt x="151" y="331"/>
                      <a:pt x="150" y="375"/>
                    </a:cubicBezTo>
                    <a:cubicBezTo>
                      <a:pt x="151" y="385"/>
                      <a:pt x="144" y="397"/>
                      <a:pt x="133" y="396"/>
                    </a:cubicBezTo>
                    <a:cubicBezTo>
                      <a:pt x="122" y="397"/>
                      <a:pt x="114" y="386"/>
                      <a:pt x="115" y="376"/>
                    </a:cubicBezTo>
                    <a:cubicBezTo>
                      <a:pt x="114" y="331"/>
                      <a:pt x="115" y="286"/>
                      <a:pt x="114" y="242"/>
                    </a:cubicBezTo>
                    <a:cubicBezTo>
                      <a:pt x="112" y="242"/>
                      <a:pt x="106" y="242"/>
                      <a:pt x="104" y="242"/>
                    </a:cubicBezTo>
                    <a:cubicBezTo>
                      <a:pt x="103" y="288"/>
                      <a:pt x="105" y="335"/>
                      <a:pt x="103" y="381"/>
                    </a:cubicBezTo>
                    <a:cubicBezTo>
                      <a:pt x="101" y="401"/>
                      <a:pt x="70" y="401"/>
                      <a:pt x="68" y="381"/>
                    </a:cubicBezTo>
                    <a:cubicBezTo>
                      <a:pt x="67" y="334"/>
                      <a:pt x="68" y="288"/>
                      <a:pt x="67" y="242"/>
                    </a:cubicBezTo>
                    <a:cubicBezTo>
                      <a:pt x="52" y="242"/>
                      <a:pt x="36" y="242"/>
                      <a:pt x="21" y="242"/>
                    </a:cubicBezTo>
                    <a:cubicBezTo>
                      <a:pt x="36" y="181"/>
                      <a:pt x="53" y="120"/>
                      <a:pt x="67" y="59"/>
                    </a:cubicBezTo>
                    <a:cubicBezTo>
                      <a:pt x="65" y="60"/>
                      <a:pt x="62" y="62"/>
                      <a:pt x="60" y="63"/>
                    </a:cubicBezTo>
                    <a:cubicBezTo>
                      <a:pt x="49" y="96"/>
                      <a:pt x="42" y="131"/>
                      <a:pt x="30" y="163"/>
                    </a:cubicBezTo>
                    <a:cubicBezTo>
                      <a:pt x="27" y="178"/>
                      <a:pt x="0" y="177"/>
                      <a:pt x="0" y="161"/>
                    </a:cubicBezTo>
                    <a:cubicBezTo>
                      <a:pt x="2" y="136"/>
                      <a:pt x="12" y="112"/>
                      <a:pt x="19" y="87"/>
                    </a:cubicBezTo>
                    <a:cubicBezTo>
                      <a:pt x="27" y="64"/>
                      <a:pt x="29" y="38"/>
                      <a:pt x="45" y="19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>
              <a:off x="6476338" y="1154239"/>
              <a:ext cx="105693" cy="278079"/>
              <a:chOff x="5722938" y="965200"/>
              <a:chExt cx="727075" cy="1912938"/>
            </a:xfrm>
          </p:grpSpPr>
          <p:sp>
            <p:nvSpPr>
              <p:cNvPr id="168" name="Freeform 82"/>
              <p:cNvSpPr>
                <a:spLocks/>
              </p:cNvSpPr>
              <p:nvPr/>
            </p:nvSpPr>
            <p:spPr bwMode="auto">
              <a:xfrm>
                <a:off x="5907088" y="965200"/>
                <a:ext cx="374650" cy="360363"/>
              </a:xfrm>
              <a:custGeom>
                <a:avLst/>
                <a:gdLst>
                  <a:gd name="T0" fmla="*/ 39 w 100"/>
                  <a:gd name="T1" fmla="*/ 9 h 96"/>
                  <a:gd name="T2" fmla="*/ 87 w 100"/>
                  <a:gd name="T3" fmla="*/ 61 h 96"/>
                  <a:gd name="T4" fmla="*/ 19 w 100"/>
                  <a:gd name="T5" fmla="*/ 73 h 96"/>
                  <a:gd name="T6" fmla="*/ 39 w 100"/>
                  <a:gd name="T7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96">
                    <a:moveTo>
                      <a:pt x="39" y="9"/>
                    </a:moveTo>
                    <a:cubicBezTo>
                      <a:pt x="68" y="0"/>
                      <a:pt x="100" y="33"/>
                      <a:pt x="87" y="61"/>
                    </a:cubicBezTo>
                    <a:cubicBezTo>
                      <a:pt x="79" y="89"/>
                      <a:pt x="37" y="96"/>
                      <a:pt x="19" y="73"/>
                    </a:cubicBezTo>
                    <a:cubicBezTo>
                      <a:pt x="0" y="53"/>
                      <a:pt x="12" y="14"/>
                      <a:pt x="39" y="9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83"/>
              <p:cNvSpPr>
                <a:spLocks/>
              </p:cNvSpPr>
              <p:nvPr/>
            </p:nvSpPr>
            <p:spPr bwMode="auto">
              <a:xfrm>
                <a:off x="5722938" y="1306513"/>
                <a:ext cx="727075" cy="1571625"/>
              </a:xfrm>
              <a:custGeom>
                <a:avLst/>
                <a:gdLst>
                  <a:gd name="T0" fmla="*/ 25 w 194"/>
                  <a:gd name="T1" fmla="*/ 11 h 419"/>
                  <a:gd name="T2" fmla="*/ 107 w 194"/>
                  <a:gd name="T3" fmla="*/ 4 h 419"/>
                  <a:gd name="T4" fmla="*/ 178 w 194"/>
                  <a:gd name="T5" fmla="*/ 17 h 419"/>
                  <a:gd name="T6" fmla="*/ 193 w 194"/>
                  <a:gd name="T7" fmla="*/ 67 h 419"/>
                  <a:gd name="T8" fmla="*/ 193 w 194"/>
                  <a:gd name="T9" fmla="*/ 181 h 419"/>
                  <a:gd name="T10" fmla="*/ 180 w 194"/>
                  <a:gd name="T11" fmla="*/ 202 h 419"/>
                  <a:gd name="T12" fmla="*/ 159 w 194"/>
                  <a:gd name="T13" fmla="*/ 181 h 419"/>
                  <a:gd name="T14" fmla="*/ 159 w 194"/>
                  <a:gd name="T15" fmla="*/ 70 h 419"/>
                  <a:gd name="T16" fmla="*/ 147 w 194"/>
                  <a:gd name="T17" fmla="*/ 70 h 419"/>
                  <a:gd name="T18" fmla="*/ 146 w 194"/>
                  <a:gd name="T19" fmla="*/ 388 h 419"/>
                  <a:gd name="T20" fmla="*/ 103 w 194"/>
                  <a:gd name="T21" fmla="*/ 393 h 419"/>
                  <a:gd name="T22" fmla="*/ 102 w 194"/>
                  <a:gd name="T23" fmla="*/ 202 h 419"/>
                  <a:gd name="T24" fmla="*/ 92 w 194"/>
                  <a:gd name="T25" fmla="*/ 202 h 419"/>
                  <a:gd name="T26" fmla="*/ 92 w 194"/>
                  <a:gd name="T27" fmla="*/ 368 h 419"/>
                  <a:gd name="T28" fmla="*/ 86 w 194"/>
                  <a:gd name="T29" fmla="*/ 404 h 419"/>
                  <a:gd name="T30" fmla="*/ 46 w 194"/>
                  <a:gd name="T31" fmla="*/ 388 h 419"/>
                  <a:gd name="T32" fmla="*/ 45 w 194"/>
                  <a:gd name="T33" fmla="*/ 71 h 419"/>
                  <a:gd name="T34" fmla="*/ 35 w 194"/>
                  <a:gd name="T35" fmla="*/ 71 h 419"/>
                  <a:gd name="T36" fmla="*/ 35 w 194"/>
                  <a:gd name="T37" fmla="*/ 176 h 419"/>
                  <a:gd name="T38" fmla="*/ 14 w 194"/>
                  <a:gd name="T39" fmla="*/ 202 h 419"/>
                  <a:gd name="T40" fmla="*/ 1 w 194"/>
                  <a:gd name="T41" fmla="*/ 185 h 419"/>
                  <a:gd name="T42" fmla="*/ 1 w 194"/>
                  <a:gd name="T43" fmla="*/ 52 h 419"/>
                  <a:gd name="T44" fmla="*/ 25 w 194"/>
                  <a:gd name="T45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419">
                    <a:moveTo>
                      <a:pt x="25" y="11"/>
                    </a:moveTo>
                    <a:cubicBezTo>
                      <a:pt x="51" y="0"/>
                      <a:pt x="80" y="5"/>
                      <a:pt x="107" y="4"/>
                    </a:cubicBezTo>
                    <a:cubicBezTo>
                      <a:pt x="131" y="4"/>
                      <a:pt x="158" y="1"/>
                      <a:pt x="178" y="17"/>
                    </a:cubicBezTo>
                    <a:cubicBezTo>
                      <a:pt x="193" y="29"/>
                      <a:pt x="193" y="50"/>
                      <a:pt x="193" y="67"/>
                    </a:cubicBezTo>
                    <a:cubicBezTo>
                      <a:pt x="193" y="105"/>
                      <a:pt x="194" y="143"/>
                      <a:pt x="193" y="181"/>
                    </a:cubicBezTo>
                    <a:cubicBezTo>
                      <a:pt x="194" y="189"/>
                      <a:pt x="190" y="202"/>
                      <a:pt x="180" y="202"/>
                    </a:cubicBezTo>
                    <a:cubicBezTo>
                      <a:pt x="167" y="205"/>
                      <a:pt x="159" y="192"/>
                      <a:pt x="159" y="181"/>
                    </a:cubicBezTo>
                    <a:cubicBezTo>
                      <a:pt x="159" y="144"/>
                      <a:pt x="159" y="107"/>
                      <a:pt x="159" y="70"/>
                    </a:cubicBezTo>
                    <a:cubicBezTo>
                      <a:pt x="156" y="70"/>
                      <a:pt x="150" y="70"/>
                      <a:pt x="147" y="70"/>
                    </a:cubicBezTo>
                    <a:cubicBezTo>
                      <a:pt x="146" y="176"/>
                      <a:pt x="147" y="282"/>
                      <a:pt x="146" y="388"/>
                    </a:cubicBezTo>
                    <a:cubicBezTo>
                      <a:pt x="149" y="413"/>
                      <a:pt x="105" y="419"/>
                      <a:pt x="103" y="393"/>
                    </a:cubicBezTo>
                    <a:cubicBezTo>
                      <a:pt x="102" y="329"/>
                      <a:pt x="103" y="265"/>
                      <a:pt x="102" y="202"/>
                    </a:cubicBezTo>
                    <a:cubicBezTo>
                      <a:pt x="100" y="202"/>
                      <a:pt x="95" y="202"/>
                      <a:pt x="92" y="202"/>
                    </a:cubicBezTo>
                    <a:cubicBezTo>
                      <a:pt x="92" y="257"/>
                      <a:pt x="92" y="313"/>
                      <a:pt x="92" y="368"/>
                    </a:cubicBezTo>
                    <a:cubicBezTo>
                      <a:pt x="92" y="380"/>
                      <a:pt x="91" y="392"/>
                      <a:pt x="86" y="404"/>
                    </a:cubicBezTo>
                    <a:cubicBezTo>
                      <a:pt x="72" y="416"/>
                      <a:pt x="45" y="410"/>
                      <a:pt x="46" y="388"/>
                    </a:cubicBezTo>
                    <a:cubicBezTo>
                      <a:pt x="45" y="282"/>
                      <a:pt x="46" y="177"/>
                      <a:pt x="45" y="71"/>
                    </a:cubicBezTo>
                    <a:cubicBezTo>
                      <a:pt x="43" y="71"/>
                      <a:pt x="38" y="71"/>
                      <a:pt x="35" y="71"/>
                    </a:cubicBezTo>
                    <a:cubicBezTo>
                      <a:pt x="34" y="106"/>
                      <a:pt x="35" y="141"/>
                      <a:pt x="35" y="176"/>
                    </a:cubicBezTo>
                    <a:cubicBezTo>
                      <a:pt x="35" y="188"/>
                      <a:pt x="29" y="206"/>
                      <a:pt x="14" y="202"/>
                    </a:cubicBezTo>
                    <a:cubicBezTo>
                      <a:pt x="6" y="203"/>
                      <a:pt x="0" y="193"/>
                      <a:pt x="1" y="185"/>
                    </a:cubicBezTo>
                    <a:cubicBezTo>
                      <a:pt x="0" y="141"/>
                      <a:pt x="1" y="96"/>
                      <a:pt x="1" y="52"/>
                    </a:cubicBezTo>
                    <a:cubicBezTo>
                      <a:pt x="0" y="35"/>
                      <a:pt x="9" y="17"/>
                      <a:pt x="25" y="11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0" name="组合 169"/>
            <p:cNvGrpSpPr/>
            <p:nvPr/>
          </p:nvGrpSpPr>
          <p:grpSpPr>
            <a:xfrm>
              <a:off x="6330543" y="1165086"/>
              <a:ext cx="118847" cy="267232"/>
              <a:chOff x="4703763" y="1042988"/>
              <a:chExt cx="817563" cy="1838325"/>
            </a:xfrm>
          </p:grpSpPr>
          <p:sp>
            <p:nvSpPr>
              <p:cNvPr id="171" name="Freeform 84"/>
              <p:cNvSpPr>
                <a:spLocks/>
              </p:cNvSpPr>
              <p:nvPr/>
            </p:nvSpPr>
            <p:spPr bwMode="auto">
              <a:xfrm>
                <a:off x="4918076" y="1042988"/>
                <a:ext cx="352425" cy="354013"/>
              </a:xfrm>
              <a:custGeom>
                <a:avLst/>
                <a:gdLst>
                  <a:gd name="T0" fmla="*/ 42 w 94"/>
                  <a:gd name="T1" fmla="*/ 5 h 94"/>
                  <a:gd name="T2" fmla="*/ 88 w 94"/>
                  <a:gd name="T3" fmla="*/ 50 h 94"/>
                  <a:gd name="T4" fmla="*/ 18 w 94"/>
                  <a:gd name="T5" fmla="*/ 67 h 94"/>
                  <a:gd name="T6" fmla="*/ 42 w 94"/>
                  <a:gd name="T7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4">
                    <a:moveTo>
                      <a:pt x="42" y="5"/>
                    </a:moveTo>
                    <a:cubicBezTo>
                      <a:pt x="67" y="0"/>
                      <a:pt x="94" y="24"/>
                      <a:pt x="88" y="50"/>
                    </a:cubicBezTo>
                    <a:cubicBezTo>
                      <a:pt x="86" y="84"/>
                      <a:pt x="37" y="94"/>
                      <a:pt x="18" y="67"/>
                    </a:cubicBezTo>
                    <a:cubicBezTo>
                      <a:pt x="0" y="45"/>
                      <a:pt x="16" y="11"/>
                      <a:pt x="42" y="5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85"/>
              <p:cNvSpPr>
                <a:spLocks/>
              </p:cNvSpPr>
              <p:nvPr/>
            </p:nvSpPr>
            <p:spPr bwMode="auto">
              <a:xfrm>
                <a:off x="4703763" y="1377950"/>
                <a:ext cx="817563" cy="1503363"/>
              </a:xfrm>
              <a:custGeom>
                <a:avLst/>
                <a:gdLst>
                  <a:gd name="T0" fmla="*/ 45 w 218"/>
                  <a:gd name="T1" fmla="*/ 19 h 401"/>
                  <a:gd name="T2" fmla="*/ 118 w 218"/>
                  <a:gd name="T3" fmla="*/ 6 h 401"/>
                  <a:gd name="T4" fmla="*/ 174 w 218"/>
                  <a:gd name="T5" fmla="*/ 26 h 401"/>
                  <a:gd name="T6" fmla="*/ 201 w 218"/>
                  <a:gd name="T7" fmla="*/ 104 h 401"/>
                  <a:gd name="T8" fmla="*/ 213 w 218"/>
                  <a:gd name="T9" fmla="*/ 171 h 401"/>
                  <a:gd name="T10" fmla="*/ 185 w 218"/>
                  <a:gd name="T11" fmla="*/ 163 h 401"/>
                  <a:gd name="T12" fmla="*/ 155 w 218"/>
                  <a:gd name="T13" fmla="*/ 68 h 401"/>
                  <a:gd name="T14" fmla="*/ 145 w 218"/>
                  <a:gd name="T15" fmla="*/ 56 h 401"/>
                  <a:gd name="T16" fmla="*/ 197 w 218"/>
                  <a:gd name="T17" fmla="*/ 242 h 401"/>
                  <a:gd name="T18" fmla="*/ 151 w 218"/>
                  <a:gd name="T19" fmla="*/ 242 h 401"/>
                  <a:gd name="T20" fmla="*/ 150 w 218"/>
                  <a:gd name="T21" fmla="*/ 375 h 401"/>
                  <a:gd name="T22" fmla="*/ 133 w 218"/>
                  <a:gd name="T23" fmla="*/ 396 h 401"/>
                  <a:gd name="T24" fmla="*/ 115 w 218"/>
                  <a:gd name="T25" fmla="*/ 376 h 401"/>
                  <a:gd name="T26" fmla="*/ 114 w 218"/>
                  <a:gd name="T27" fmla="*/ 242 h 401"/>
                  <a:gd name="T28" fmla="*/ 104 w 218"/>
                  <a:gd name="T29" fmla="*/ 242 h 401"/>
                  <a:gd name="T30" fmla="*/ 103 w 218"/>
                  <a:gd name="T31" fmla="*/ 381 h 401"/>
                  <a:gd name="T32" fmla="*/ 68 w 218"/>
                  <a:gd name="T33" fmla="*/ 381 h 401"/>
                  <a:gd name="T34" fmla="*/ 67 w 218"/>
                  <a:gd name="T35" fmla="*/ 242 h 401"/>
                  <a:gd name="T36" fmla="*/ 21 w 218"/>
                  <a:gd name="T37" fmla="*/ 242 h 401"/>
                  <a:gd name="T38" fmla="*/ 67 w 218"/>
                  <a:gd name="T39" fmla="*/ 59 h 401"/>
                  <a:gd name="T40" fmla="*/ 60 w 218"/>
                  <a:gd name="T41" fmla="*/ 63 h 401"/>
                  <a:gd name="T42" fmla="*/ 30 w 218"/>
                  <a:gd name="T43" fmla="*/ 163 h 401"/>
                  <a:gd name="T44" fmla="*/ 0 w 218"/>
                  <a:gd name="T45" fmla="*/ 161 h 401"/>
                  <a:gd name="T46" fmla="*/ 19 w 218"/>
                  <a:gd name="T47" fmla="*/ 87 h 401"/>
                  <a:gd name="T48" fmla="*/ 45 w 218"/>
                  <a:gd name="T49" fmla="*/ 1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8" h="401">
                    <a:moveTo>
                      <a:pt x="45" y="19"/>
                    </a:moveTo>
                    <a:cubicBezTo>
                      <a:pt x="65" y="0"/>
                      <a:pt x="94" y="7"/>
                      <a:pt x="118" y="6"/>
                    </a:cubicBezTo>
                    <a:cubicBezTo>
                      <a:pt x="138" y="5"/>
                      <a:pt x="162" y="7"/>
                      <a:pt x="174" y="26"/>
                    </a:cubicBezTo>
                    <a:cubicBezTo>
                      <a:pt x="188" y="50"/>
                      <a:pt x="191" y="78"/>
                      <a:pt x="201" y="104"/>
                    </a:cubicBezTo>
                    <a:cubicBezTo>
                      <a:pt x="206" y="126"/>
                      <a:pt x="218" y="148"/>
                      <a:pt x="213" y="171"/>
                    </a:cubicBezTo>
                    <a:cubicBezTo>
                      <a:pt x="203" y="175"/>
                      <a:pt x="190" y="174"/>
                      <a:pt x="185" y="163"/>
                    </a:cubicBezTo>
                    <a:cubicBezTo>
                      <a:pt x="173" y="132"/>
                      <a:pt x="165" y="99"/>
                      <a:pt x="155" y="68"/>
                    </a:cubicBezTo>
                    <a:cubicBezTo>
                      <a:pt x="153" y="62"/>
                      <a:pt x="149" y="59"/>
                      <a:pt x="145" y="56"/>
                    </a:cubicBezTo>
                    <a:cubicBezTo>
                      <a:pt x="160" y="118"/>
                      <a:pt x="180" y="180"/>
                      <a:pt x="197" y="242"/>
                    </a:cubicBezTo>
                    <a:cubicBezTo>
                      <a:pt x="182" y="242"/>
                      <a:pt x="166" y="242"/>
                      <a:pt x="151" y="242"/>
                    </a:cubicBezTo>
                    <a:cubicBezTo>
                      <a:pt x="150" y="286"/>
                      <a:pt x="151" y="331"/>
                      <a:pt x="150" y="375"/>
                    </a:cubicBezTo>
                    <a:cubicBezTo>
                      <a:pt x="151" y="385"/>
                      <a:pt x="144" y="397"/>
                      <a:pt x="133" y="396"/>
                    </a:cubicBezTo>
                    <a:cubicBezTo>
                      <a:pt x="122" y="397"/>
                      <a:pt x="114" y="386"/>
                      <a:pt x="115" y="376"/>
                    </a:cubicBezTo>
                    <a:cubicBezTo>
                      <a:pt x="114" y="331"/>
                      <a:pt x="115" y="286"/>
                      <a:pt x="114" y="242"/>
                    </a:cubicBezTo>
                    <a:cubicBezTo>
                      <a:pt x="112" y="242"/>
                      <a:pt x="106" y="242"/>
                      <a:pt x="104" y="242"/>
                    </a:cubicBezTo>
                    <a:cubicBezTo>
                      <a:pt x="103" y="288"/>
                      <a:pt x="105" y="335"/>
                      <a:pt x="103" y="381"/>
                    </a:cubicBezTo>
                    <a:cubicBezTo>
                      <a:pt x="101" y="401"/>
                      <a:pt x="70" y="401"/>
                      <a:pt x="68" y="381"/>
                    </a:cubicBezTo>
                    <a:cubicBezTo>
                      <a:pt x="67" y="334"/>
                      <a:pt x="68" y="288"/>
                      <a:pt x="67" y="242"/>
                    </a:cubicBezTo>
                    <a:cubicBezTo>
                      <a:pt x="52" y="242"/>
                      <a:pt x="36" y="242"/>
                      <a:pt x="21" y="242"/>
                    </a:cubicBezTo>
                    <a:cubicBezTo>
                      <a:pt x="36" y="181"/>
                      <a:pt x="53" y="120"/>
                      <a:pt x="67" y="59"/>
                    </a:cubicBezTo>
                    <a:cubicBezTo>
                      <a:pt x="65" y="60"/>
                      <a:pt x="62" y="62"/>
                      <a:pt x="60" y="63"/>
                    </a:cubicBezTo>
                    <a:cubicBezTo>
                      <a:pt x="49" y="96"/>
                      <a:pt x="42" y="131"/>
                      <a:pt x="30" y="163"/>
                    </a:cubicBezTo>
                    <a:cubicBezTo>
                      <a:pt x="27" y="178"/>
                      <a:pt x="0" y="177"/>
                      <a:pt x="0" y="161"/>
                    </a:cubicBezTo>
                    <a:cubicBezTo>
                      <a:pt x="2" y="136"/>
                      <a:pt x="12" y="112"/>
                      <a:pt x="19" y="87"/>
                    </a:cubicBezTo>
                    <a:cubicBezTo>
                      <a:pt x="27" y="64"/>
                      <a:pt x="29" y="38"/>
                      <a:pt x="45" y="19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5606922" y="1485649"/>
              <a:ext cx="2188288" cy="1196856"/>
              <a:chOff x="6064122" y="1199899"/>
              <a:chExt cx="2188288" cy="1196856"/>
            </a:xfrm>
          </p:grpSpPr>
          <p:sp>
            <p:nvSpPr>
              <p:cNvPr id="182" name="TextBox 181"/>
              <p:cNvSpPr txBox="1"/>
              <p:nvPr/>
            </p:nvSpPr>
            <p:spPr>
              <a:xfrm>
                <a:off x="6064122" y="1456647"/>
                <a:ext cx="2071645" cy="59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mediocrity,spirit 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of doing things to help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you chieve 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beautiful, delicate, precise, dynamic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PPT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6070608" y="1199899"/>
                <a:ext cx="1426994" cy="2590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1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YOUR TEXT HERE</a:t>
                </a:r>
                <a:endParaRPr lang="en-US" altLang="zh-CN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cxnSp>
            <p:nvCxnSpPr>
              <p:cNvPr id="184" name="直接连接符 183"/>
              <p:cNvCxnSpPr/>
              <p:nvPr/>
            </p:nvCxnSpPr>
            <p:spPr>
              <a:xfrm>
                <a:off x="6157107" y="1473792"/>
                <a:ext cx="1992483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" name="TextBox 184"/>
              <p:cNvSpPr txBox="1"/>
              <p:nvPr/>
            </p:nvSpPr>
            <p:spPr>
              <a:xfrm>
                <a:off x="6064122" y="1970997"/>
                <a:ext cx="2188288" cy="425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mediocrity,spirit 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of doing things to help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you chieve 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beautiful, delicate, 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3805591" y="1680019"/>
            <a:ext cx="996837" cy="946732"/>
            <a:chOff x="3805591" y="1680019"/>
            <a:chExt cx="996837" cy="946732"/>
          </a:xfrm>
        </p:grpSpPr>
        <p:grpSp>
          <p:nvGrpSpPr>
            <p:cNvPr id="173" name="组合 172"/>
            <p:cNvGrpSpPr/>
            <p:nvPr/>
          </p:nvGrpSpPr>
          <p:grpSpPr>
            <a:xfrm>
              <a:off x="4213198" y="1680019"/>
              <a:ext cx="105693" cy="278079"/>
              <a:chOff x="5722938" y="965200"/>
              <a:chExt cx="727075" cy="1912938"/>
            </a:xfrm>
          </p:grpSpPr>
          <p:sp>
            <p:nvSpPr>
              <p:cNvPr id="174" name="Freeform 82"/>
              <p:cNvSpPr>
                <a:spLocks/>
              </p:cNvSpPr>
              <p:nvPr/>
            </p:nvSpPr>
            <p:spPr bwMode="auto">
              <a:xfrm>
                <a:off x="5907088" y="965200"/>
                <a:ext cx="374650" cy="360363"/>
              </a:xfrm>
              <a:custGeom>
                <a:avLst/>
                <a:gdLst>
                  <a:gd name="T0" fmla="*/ 39 w 100"/>
                  <a:gd name="T1" fmla="*/ 9 h 96"/>
                  <a:gd name="T2" fmla="*/ 87 w 100"/>
                  <a:gd name="T3" fmla="*/ 61 h 96"/>
                  <a:gd name="T4" fmla="*/ 19 w 100"/>
                  <a:gd name="T5" fmla="*/ 73 h 96"/>
                  <a:gd name="T6" fmla="*/ 39 w 100"/>
                  <a:gd name="T7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96">
                    <a:moveTo>
                      <a:pt x="39" y="9"/>
                    </a:moveTo>
                    <a:cubicBezTo>
                      <a:pt x="68" y="0"/>
                      <a:pt x="100" y="33"/>
                      <a:pt x="87" y="61"/>
                    </a:cubicBezTo>
                    <a:cubicBezTo>
                      <a:pt x="79" y="89"/>
                      <a:pt x="37" y="96"/>
                      <a:pt x="19" y="73"/>
                    </a:cubicBezTo>
                    <a:cubicBezTo>
                      <a:pt x="0" y="53"/>
                      <a:pt x="12" y="14"/>
                      <a:pt x="39" y="9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83"/>
              <p:cNvSpPr>
                <a:spLocks/>
              </p:cNvSpPr>
              <p:nvPr/>
            </p:nvSpPr>
            <p:spPr bwMode="auto">
              <a:xfrm>
                <a:off x="5722938" y="1306513"/>
                <a:ext cx="727075" cy="1571625"/>
              </a:xfrm>
              <a:custGeom>
                <a:avLst/>
                <a:gdLst>
                  <a:gd name="T0" fmla="*/ 25 w 194"/>
                  <a:gd name="T1" fmla="*/ 11 h 419"/>
                  <a:gd name="T2" fmla="*/ 107 w 194"/>
                  <a:gd name="T3" fmla="*/ 4 h 419"/>
                  <a:gd name="T4" fmla="*/ 178 w 194"/>
                  <a:gd name="T5" fmla="*/ 17 h 419"/>
                  <a:gd name="T6" fmla="*/ 193 w 194"/>
                  <a:gd name="T7" fmla="*/ 67 h 419"/>
                  <a:gd name="T8" fmla="*/ 193 w 194"/>
                  <a:gd name="T9" fmla="*/ 181 h 419"/>
                  <a:gd name="T10" fmla="*/ 180 w 194"/>
                  <a:gd name="T11" fmla="*/ 202 h 419"/>
                  <a:gd name="T12" fmla="*/ 159 w 194"/>
                  <a:gd name="T13" fmla="*/ 181 h 419"/>
                  <a:gd name="T14" fmla="*/ 159 w 194"/>
                  <a:gd name="T15" fmla="*/ 70 h 419"/>
                  <a:gd name="T16" fmla="*/ 147 w 194"/>
                  <a:gd name="T17" fmla="*/ 70 h 419"/>
                  <a:gd name="T18" fmla="*/ 146 w 194"/>
                  <a:gd name="T19" fmla="*/ 388 h 419"/>
                  <a:gd name="T20" fmla="*/ 103 w 194"/>
                  <a:gd name="T21" fmla="*/ 393 h 419"/>
                  <a:gd name="T22" fmla="*/ 102 w 194"/>
                  <a:gd name="T23" fmla="*/ 202 h 419"/>
                  <a:gd name="T24" fmla="*/ 92 w 194"/>
                  <a:gd name="T25" fmla="*/ 202 h 419"/>
                  <a:gd name="T26" fmla="*/ 92 w 194"/>
                  <a:gd name="T27" fmla="*/ 368 h 419"/>
                  <a:gd name="T28" fmla="*/ 86 w 194"/>
                  <a:gd name="T29" fmla="*/ 404 h 419"/>
                  <a:gd name="T30" fmla="*/ 46 w 194"/>
                  <a:gd name="T31" fmla="*/ 388 h 419"/>
                  <a:gd name="T32" fmla="*/ 45 w 194"/>
                  <a:gd name="T33" fmla="*/ 71 h 419"/>
                  <a:gd name="T34" fmla="*/ 35 w 194"/>
                  <a:gd name="T35" fmla="*/ 71 h 419"/>
                  <a:gd name="T36" fmla="*/ 35 w 194"/>
                  <a:gd name="T37" fmla="*/ 176 h 419"/>
                  <a:gd name="T38" fmla="*/ 14 w 194"/>
                  <a:gd name="T39" fmla="*/ 202 h 419"/>
                  <a:gd name="T40" fmla="*/ 1 w 194"/>
                  <a:gd name="T41" fmla="*/ 185 h 419"/>
                  <a:gd name="T42" fmla="*/ 1 w 194"/>
                  <a:gd name="T43" fmla="*/ 52 h 419"/>
                  <a:gd name="T44" fmla="*/ 25 w 194"/>
                  <a:gd name="T45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419">
                    <a:moveTo>
                      <a:pt x="25" y="11"/>
                    </a:moveTo>
                    <a:cubicBezTo>
                      <a:pt x="51" y="0"/>
                      <a:pt x="80" y="5"/>
                      <a:pt x="107" y="4"/>
                    </a:cubicBezTo>
                    <a:cubicBezTo>
                      <a:pt x="131" y="4"/>
                      <a:pt x="158" y="1"/>
                      <a:pt x="178" y="17"/>
                    </a:cubicBezTo>
                    <a:cubicBezTo>
                      <a:pt x="193" y="29"/>
                      <a:pt x="193" y="50"/>
                      <a:pt x="193" y="67"/>
                    </a:cubicBezTo>
                    <a:cubicBezTo>
                      <a:pt x="193" y="105"/>
                      <a:pt x="194" y="143"/>
                      <a:pt x="193" y="181"/>
                    </a:cubicBezTo>
                    <a:cubicBezTo>
                      <a:pt x="194" y="189"/>
                      <a:pt x="190" y="202"/>
                      <a:pt x="180" y="202"/>
                    </a:cubicBezTo>
                    <a:cubicBezTo>
                      <a:pt x="167" y="205"/>
                      <a:pt x="159" y="192"/>
                      <a:pt x="159" y="181"/>
                    </a:cubicBezTo>
                    <a:cubicBezTo>
                      <a:pt x="159" y="144"/>
                      <a:pt x="159" y="107"/>
                      <a:pt x="159" y="70"/>
                    </a:cubicBezTo>
                    <a:cubicBezTo>
                      <a:pt x="156" y="70"/>
                      <a:pt x="150" y="70"/>
                      <a:pt x="147" y="70"/>
                    </a:cubicBezTo>
                    <a:cubicBezTo>
                      <a:pt x="146" y="176"/>
                      <a:pt x="147" y="282"/>
                      <a:pt x="146" y="388"/>
                    </a:cubicBezTo>
                    <a:cubicBezTo>
                      <a:pt x="149" y="413"/>
                      <a:pt x="105" y="419"/>
                      <a:pt x="103" y="393"/>
                    </a:cubicBezTo>
                    <a:cubicBezTo>
                      <a:pt x="102" y="329"/>
                      <a:pt x="103" y="265"/>
                      <a:pt x="102" y="202"/>
                    </a:cubicBezTo>
                    <a:cubicBezTo>
                      <a:pt x="100" y="202"/>
                      <a:pt x="95" y="202"/>
                      <a:pt x="92" y="202"/>
                    </a:cubicBezTo>
                    <a:cubicBezTo>
                      <a:pt x="92" y="257"/>
                      <a:pt x="92" y="313"/>
                      <a:pt x="92" y="368"/>
                    </a:cubicBezTo>
                    <a:cubicBezTo>
                      <a:pt x="92" y="380"/>
                      <a:pt x="91" y="392"/>
                      <a:pt x="86" y="404"/>
                    </a:cubicBezTo>
                    <a:cubicBezTo>
                      <a:pt x="72" y="416"/>
                      <a:pt x="45" y="410"/>
                      <a:pt x="46" y="388"/>
                    </a:cubicBezTo>
                    <a:cubicBezTo>
                      <a:pt x="45" y="282"/>
                      <a:pt x="46" y="177"/>
                      <a:pt x="45" y="71"/>
                    </a:cubicBezTo>
                    <a:cubicBezTo>
                      <a:pt x="43" y="71"/>
                      <a:pt x="38" y="71"/>
                      <a:pt x="35" y="71"/>
                    </a:cubicBezTo>
                    <a:cubicBezTo>
                      <a:pt x="34" y="106"/>
                      <a:pt x="35" y="141"/>
                      <a:pt x="35" y="176"/>
                    </a:cubicBezTo>
                    <a:cubicBezTo>
                      <a:pt x="35" y="188"/>
                      <a:pt x="29" y="206"/>
                      <a:pt x="14" y="202"/>
                    </a:cubicBezTo>
                    <a:cubicBezTo>
                      <a:pt x="6" y="203"/>
                      <a:pt x="0" y="193"/>
                      <a:pt x="1" y="185"/>
                    </a:cubicBezTo>
                    <a:cubicBezTo>
                      <a:pt x="0" y="141"/>
                      <a:pt x="1" y="96"/>
                      <a:pt x="1" y="52"/>
                    </a:cubicBezTo>
                    <a:cubicBezTo>
                      <a:pt x="0" y="35"/>
                      <a:pt x="9" y="17"/>
                      <a:pt x="25" y="11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4067403" y="1690866"/>
              <a:ext cx="118847" cy="267232"/>
              <a:chOff x="4703763" y="1042988"/>
              <a:chExt cx="817563" cy="1838325"/>
            </a:xfrm>
          </p:grpSpPr>
          <p:sp>
            <p:nvSpPr>
              <p:cNvPr id="177" name="Freeform 84"/>
              <p:cNvSpPr>
                <a:spLocks/>
              </p:cNvSpPr>
              <p:nvPr/>
            </p:nvSpPr>
            <p:spPr bwMode="auto">
              <a:xfrm>
                <a:off x="4918076" y="1042988"/>
                <a:ext cx="352425" cy="354013"/>
              </a:xfrm>
              <a:custGeom>
                <a:avLst/>
                <a:gdLst>
                  <a:gd name="T0" fmla="*/ 42 w 94"/>
                  <a:gd name="T1" fmla="*/ 5 h 94"/>
                  <a:gd name="T2" fmla="*/ 88 w 94"/>
                  <a:gd name="T3" fmla="*/ 50 h 94"/>
                  <a:gd name="T4" fmla="*/ 18 w 94"/>
                  <a:gd name="T5" fmla="*/ 67 h 94"/>
                  <a:gd name="T6" fmla="*/ 42 w 94"/>
                  <a:gd name="T7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4">
                    <a:moveTo>
                      <a:pt x="42" y="5"/>
                    </a:moveTo>
                    <a:cubicBezTo>
                      <a:pt x="67" y="0"/>
                      <a:pt x="94" y="24"/>
                      <a:pt x="88" y="50"/>
                    </a:cubicBezTo>
                    <a:cubicBezTo>
                      <a:pt x="86" y="84"/>
                      <a:pt x="37" y="94"/>
                      <a:pt x="18" y="67"/>
                    </a:cubicBezTo>
                    <a:cubicBezTo>
                      <a:pt x="0" y="45"/>
                      <a:pt x="16" y="11"/>
                      <a:pt x="42" y="5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85"/>
              <p:cNvSpPr>
                <a:spLocks/>
              </p:cNvSpPr>
              <p:nvPr/>
            </p:nvSpPr>
            <p:spPr bwMode="auto">
              <a:xfrm>
                <a:off x="4703763" y="1377950"/>
                <a:ext cx="817563" cy="1503363"/>
              </a:xfrm>
              <a:custGeom>
                <a:avLst/>
                <a:gdLst>
                  <a:gd name="T0" fmla="*/ 45 w 218"/>
                  <a:gd name="T1" fmla="*/ 19 h 401"/>
                  <a:gd name="T2" fmla="*/ 118 w 218"/>
                  <a:gd name="T3" fmla="*/ 6 h 401"/>
                  <a:gd name="T4" fmla="*/ 174 w 218"/>
                  <a:gd name="T5" fmla="*/ 26 h 401"/>
                  <a:gd name="T6" fmla="*/ 201 w 218"/>
                  <a:gd name="T7" fmla="*/ 104 h 401"/>
                  <a:gd name="T8" fmla="*/ 213 w 218"/>
                  <a:gd name="T9" fmla="*/ 171 h 401"/>
                  <a:gd name="T10" fmla="*/ 185 w 218"/>
                  <a:gd name="T11" fmla="*/ 163 h 401"/>
                  <a:gd name="T12" fmla="*/ 155 w 218"/>
                  <a:gd name="T13" fmla="*/ 68 h 401"/>
                  <a:gd name="T14" fmla="*/ 145 w 218"/>
                  <a:gd name="T15" fmla="*/ 56 h 401"/>
                  <a:gd name="T16" fmla="*/ 197 w 218"/>
                  <a:gd name="T17" fmla="*/ 242 h 401"/>
                  <a:gd name="T18" fmla="*/ 151 w 218"/>
                  <a:gd name="T19" fmla="*/ 242 h 401"/>
                  <a:gd name="T20" fmla="*/ 150 w 218"/>
                  <a:gd name="T21" fmla="*/ 375 h 401"/>
                  <a:gd name="T22" fmla="*/ 133 w 218"/>
                  <a:gd name="T23" fmla="*/ 396 h 401"/>
                  <a:gd name="T24" fmla="*/ 115 w 218"/>
                  <a:gd name="T25" fmla="*/ 376 h 401"/>
                  <a:gd name="T26" fmla="*/ 114 w 218"/>
                  <a:gd name="T27" fmla="*/ 242 h 401"/>
                  <a:gd name="T28" fmla="*/ 104 w 218"/>
                  <a:gd name="T29" fmla="*/ 242 h 401"/>
                  <a:gd name="T30" fmla="*/ 103 w 218"/>
                  <a:gd name="T31" fmla="*/ 381 h 401"/>
                  <a:gd name="T32" fmla="*/ 68 w 218"/>
                  <a:gd name="T33" fmla="*/ 381 h 401"/>
                  <a:gd name="T34" fmla="*/ 67 w 218"/>
                  <a:gd name="T35" fmla="*/ 242 h 401"/>
                  <a:gd name="T36" fmla="*/ 21 w 218"/>
                  <a:gd name="T37" fmla="*/ 242 h 401"/>
                  <a:gd name="T38" fmla="*/ 67 w 218"/>
                  <a:gd name="T39" fmla="*/ 59 h 401"/>
                  <a:gd name="T40" fmla="*/ 60 w 218"/>
                  <a:gd name="T41" fmla="*/ 63 h 401"/>
                  <a:gd name="T42" fmla="*/ 30 w 218"/>
                  <a:gd name="T43" fmla="*/ 163 h 401"/>
                  <a:gd name="T44" fmla="*/ 0 w 218"/>
                  <a:gd name="T45" fmla="*/ 161 h 401"/>
                  <a:gd name="T46" fmla="*/ 19 w 218"/>
                  <a:gd name="T47" fmla="*/ 87 h 401"/>
                  <a:gd name="T48" fmla="*/ 45 w 218"/>
                  <a:gd name="T49" fmla="*/ 1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8" h="401">
                    <a:moveTo>
                      <a:pt x="45" y="19"/>
                    </a:moveTo>
                    <a:cubicBezTo>
                      <a:pt x="65" y="0"/>
                      <a:pt x="94" y="7"/>
                      <a:pt x="118" y="6"/>
                    </a:cubicBezTo>
                    <a:cubicBezTo>
                      <a:pt x="138" y="5"/>
                      <a:pt x="162" y="7"/>
                      <a:pt x="174" y="26"/>
                    </a:cubicBezTo>
                    <a:cubicBezTo>
                      <a:pt x="188" y="50"/>
                      <a:pt x="191" y="78"/>
                      <a:pt x="201" y="104"/>
                    </a:cubicBezTo>
                    <a:cubicBezTo>
                      <a:pt x="206" y="126"/>
                      <a:pt x="218" y="148"/>
                      <a:pt x="213" y="171"/>
                    </a:cubicBezTo>
                    <a:cubicBezTo>
                      <a:pt x="203" y="175"/>
                      <a:pt x="190" y="174"/>
                      <a:pt x="185" y="163"/>
                    </a:cubicBezTo>
                    <a:cubicBezTo>
                      <a:pt x="173" y="132"/>
                      <a:pt x="165" y="99"/>
                      <a:pt x="155" y="68"/>
                    </a:cubicBezTo>
                    <a:cubicBezTo>
                      <a:pt x="153" y="62"/>
                      <a:pt x="149" y="59"/>
                      <a:pt x="145" y="56"/>
                    </a:cubicBezTo>
                    <a:cubicBezTo>
                      <a:pt x="160" y="118"/>
                      <a:pt x="180" y="180"/>
                      <a:pt x="197" y="242"/>
                    </a:cubicBezTo>
                    <a:cubicBezTo>
                      <a:pt x="182" y="242"/>
                      <a:pt x="166" y="242"/>
                      <a:pt x="151" y="242"/>
                    </a:cubicBezTo>
                    <a:cubicBezTo>
                      <a:pt x="150" y="286"/>
                      <a:pt x="151" y="331"/>
                      <a:pt x="150" y="375"/>
                    </a:cubicBezTo>
                    <a:cubicBezTo>
                      <a:pt x="151" y="385"/>
                      <a:pt x="144" y="397"/>
                      <a:pt x="133" y="396"/>
                    </a:cubicBezTo>
                    <a:cubicBezTo>
                      <a:pt x="122" y="397"/>
                      <a:pt x="114" y="386"/>
                      <a:pt x="115" y="376"/>
                    </a:cubicBezTo>
                    <a:cubicBezTo>
                      <a:pt x="114" y="331"/>
                      <a:pt x="115" y="286"/>
                      <a:pt x="114" y="242"/>
                    </a:cubicBezTo>
                    <a:cubicBezTo>
                      <a:pt x="112" y="242"/>
                      <a:pt x="106" y="242"/>
                      <a:pt x="104" y="242"/>
                    </a:cubicBezTo>
                    <a:cubicBezTo>
                      <a:pt x="103" y="288"/>
                      <a:pt x="105" y="335"/>
                      <a:pt x="103" y="381"/>
                    </a:cubicBezTo>
                    <a:cubicBezTo>
                      <a:pt x="101" y="401"/>
                      <a:pt x="70" y="401"/>
                      <a:pt x="68" y="381"/>
                    </a:cubicBezTo>
                    <a:cubicBezTo>
                      <a:pt x="67" y="334"/>
                      <a:pt x="68" y="288"/>
                      <a:pt x="67" y="242"/>
                    </a:cubicBezTo>
                    <a:cubicBezTo>
                      <a:pt x="52" y="242"/>
                      <a:pt x="36" y="242"/>
                      <a:pt x="21" y="242"/>
                    </a:cubicBezTo>
                    <a:cubicBezTo>
                      <a:pt x="36" y="181"/>
                      <a:pt x="53" y="120"/>
                      <a:pt x="67" y="59"/>
                    </a:cubicBezTo>
                    <a:cubicBezTo>
                      <a:pt x="65" y="60"/>
                      <a:pt x="62" y="62"/>
                      <a:pt x="60" y="63"/>
                    </a:cubicBezTo>
                    <a:cubicBezTo>
                      <a:pt x="49" y="96"/>
                      <a:pt x="42" y="131"/>
                      <a:pt x="30" y="163"/>
                    </a:cubicBezTo>
                    <a:cubicBezTo>
                      <a:pt x="27" y="178"/>
                      <a:pt x="0" y="177"/>
                      <a:pt x="0" y="161"/>
                    </a:cubicBezTo>
                    <a:cubicBezTo>
                      <a:pt x="2" y="136"/>
                      <a:pt x="12" y="112"/>
                      <a:pt x="19" y="87"/>
                    </a:cubicBezTo>
                    <a:cubicBezTo>
                      <a:pt x="27" y="64"/>
                      <a:pt x="29" y="38"/>
                      <a:pt x="45" y="19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4498948" y="1680019"/>
              <a:ext cx="105693" cy="278079"/>
              <a:chOff x="5722938" y="965200"/>
              <a:chExt cx="727075" cy="1912938"/>
            </a:xfrm>
          </p:grpSpPr>
          <p:sp>
            <p:nvSpPr>
              <p:cNvPr id="180" name="Freeform 82"/>
              <p:cNvSpPr>
                <a:spLocks/>
              </p:cNvSpPr>
              <p:nvPr/>
            </p:nvSpPr>
            <p:spPr bwMode="auto">
              <a:xfrm>
                <a:off x="5907088" y="965200"/>
                <a:ext cx="374650" cy="360363"/>
              </a:xfrm>
              <a:custGeom>
                <a:avLst/>
                <a:gdLst>
                  <a:gd name="T0" fmla="*/ 39 w 100"/>
                  <a:gd name="T1" fmla="*/ 9 h 96"/>
                  <a:gd name="T2" fmla="*/ 87 w 100"/>
                  <a:gd name="T3" fmla="*/ 61 h 96"/>
                  <a:gd name="T4" fmla="*/ 19 w 100"/>
                  <a:gd name="T5" fmla="*/ 73 h 96"/>
                  <a:gd name="T6" fmla="*/ 39 w 100"/>
                  <a:gd name="T7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96">
                    <a:moveTo>
                      <a:pt x="39" y="9"/>
                    </a:moveTo>
                    <a:cubicBezTo>
                      <a:pt x="68" y="0"/>
                      <a:pt x="100" y="33"/>
                      <a:pt x="87" y="61"/>
                    </a:cubicBezTo>
                    <a:cubicBezTo>
                      <a:pt x="79" y="89"/>
                      <a:pt x="37" y="96"/>
                      <a:pt x="19" y="73"/>
                    </a:cubicBezTo>
                    <a:cubicBezTo>
                      <a:pt x="0" y="53"/>
                      <a:pt x="12" y="14"/>
                      <a:pt x="39" y="9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83"/>
              <p:cNvSpPr>
                <a:spLocks/>
              </p:cNvSpPr>
              <p:nvPr/>
            </p:nvSpPr>
            <p:spPr bwMode="auto">
              <a:xfrm>
                <a:off x="5722938" y="1306513"/>
                <a:ext cx="727075" cy="1571625"/>
              </a:xfrm>
              <a:custGeom>
                <a:avLst/>
                <a:gdLst>
                  <a:gd name="T0" fmla="*/ 25 w 194"/>
                  <a:gd name="T1" fmla="*/ 11 h 419"/>
                  <a:gd name="T2" fmla="*/ 107 w 194"/>
                  <a:gd name="T3" fmla="*/ 4 h 419"/>
                  <a:gd name="T4" fmla="*/ 178 w 194"/>
                  <a:gd name="T5" fmla="*/ 17 h 419"/>
                  <a:gd name="T6" fmla="*/ 193 w 194"/>
                  <a:gd name="T7" fmla="*/ 67 h 419"/>
                  <a:gd name="T8" fmla="*/ 193 w 194"/>
                  <a:gd name="T9" fmla="*/ 181 h 419"/>
                  <a:gd name="T10" fmla="*/ 180 w 194"/>
                  <a:gd name="T11" fmla="*/ 202 h 419"/>
                  <a:gd name="T12" fmla="*/ 159 w 194"/>
                  <a:gd name="T13" fmla="*/ 181 h 419"/>
                  <a:gd name="T14" fmla="*/ 159 w 194"/>
                  <a:gd name="T15" fmla="*/ 70 h 419"/>
                  <a:gd name="T16" fmla="*/ 147 w 194"/>
                  <a:gd name="T17" fmla="*/ 70 h 419"/>
                  <a:gd name="T18" fmla="*/ 146 w 194"/>
                  <a:gd name="T19" fmla="*/ 388 h 419"/>
                  <a:gd name="T20" fmla="*/ 103 w 194"/>
                  <a:gd name="T21" fmla="*/ 393 h 419"/>
                  <a:gd name="T22" fmla="*/ 102 w 194"/>
                  <a:gd name="T23" fmla="*/ 202 h 419"/>
                  <a:gd name="T24" fmla="*/ 92 w 194"/>
                  <a:gd name="T25" fmla="*/ 202 h 419"/>
                  <a:gd name="T26" fmla="*/ 92 w 194"/>
                  <a:gd name="T27" fmla="*/ 368 h 419"/>
                  <a:gd name="T28" fmla="*/ 86 w 194"/>
                  <a:gd name="T29" fmla="*/ 404 h 419"/>
                  <a:gd name="T30" fmla="*/ 46 w 194"/>
                  <a:gd name="T31" fmla="*/ 388 h 419"/>
                  <a:gd name="T32" fmla="*/ 45 w 194"/>
                  <a:gd name="T33" fmla="*/ 71 h 419"/>
                  <a:gd name="T34" fmla="*/ 35 w 194"/>
                  <a:gd name="T35" fmla="*/ 71 h 419"/>
                  <a:gd name="T36" fmla="*/ 35 w 194"/>
                  <a:gd name="T37" fmla="*/ 176 h 419"/>
                  <a:gd name="T38" fmla="*/ 14 w 194"/>
                  <a:gd name="T39" fmla="*/ 202 h 419"/>
                  <a:gd name="T40" fmla="*/ 1 w 194"/>
                  <a:gd name="T41" fmla="*/ 185 h 419"/>
                  <a:gd name="T42" fmla="*/ 1 w 194"/>
                  <a:gd name="T43" fmla="*/ 52 h 419"/>
                  <a:gd name="T44" fmla="*/ 25 w 194"/>
                  <a:gd name="T45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419">
                    <a:moveTo>
                      <a:pt x="25" y="11"/>
                    </a:moveTo>
                    <a:cubicBezTo>
                      <a:pt x="51" y="0"/>
                      <a:pt x="80" y="5"/>
                      <a:pt x="107" y="4"/>
                    </a:cubicBezTo>
                    <a:cubicBezTo>
                      <a:pt x="131" y="4"/>
                      <a:pt x="158" y="1"/>
                      <a:pt x="178" y="17"/>
                    </a:cubicBezTo>
                    <a:cubicBezTo>
                      <a:pt x="193" y="29"/>
                      <a:pt x="193" y="50"/>
                      <a:pt x="193" y="67"/>
                    </a:cubicBezTo>
                    <a:cubicBezTo>
                      <a:pt x="193" y="105"/>
                      <a:pt x="194" y="143"/>
                      <a:pt x="193" y="181"/>
                    </a:cubicBezTo>
                    <a:cubicBezTo>
                      <a:pt x="194" y="189"/>
                      <a:pt x="190" y="202"/>
                      <a:pt x="180" y="202"/>
                    </a:cubicBezTo>
                    <a:cubicBezTo>
                      <a:pt x="167" y="205"/>
                      <a:pt x="159" y="192"/>
                      <a:pt x="159" y="181"/>
                    </a:cubicBezTo>
                    <a:cubicBezTo>
                      <a:pt x="159" y="144"/>
                      <a:pt x="159" y="107"/>
                      <a:pt x="159" y="70"/>
                    </a:cubicBezTo>
                    <a:cubicBezTo>
                      <a:pt x="156" y="70"/>
                      <a:pt x="150" y="70"/>
                      <a:pt x="147" y="70"/>
                    </a:cubicBezTo>
                    <a:cubicBezTo>
                      <a:pt x="146" y="176"/>
                      <a:pt x="147" y="282"/>
                      <a:pt x="146" y="388"/>
                    </a:cubicBezTo>
                    <a:cubicBezTo>
                      <a:pt x="149" y="413"/>
                      <a:pt x="105" y="419"/>
                      <a:pt x="103" y="393"/>
                    </a:cubicBezTo>
                    <a:cubicBezTo>
                      <a:pt x="102" y="329"/>
                      <a:pt x="103" y="265"/>
                      <a:pt x="102" y="202"/>
                    </a:cubicBezTo>
                    <a:cubicBezTo>
                      <a:pt x="100" y="202"/>
                      <a:pt x="95" y="202"/>
                      <a:pt x="92" y="202"/>
                    </a:cubicBezTo>
                    <a:cubicBezTo>
                      <a:pt x="92" y="257"/>
                      <a:pt x="92" y="313"/>
                      <a:pt x="92" y="368"/>
                    </a:cubicBezTo>
                    <a:cubicBezTo>
                      <a:pt x="92" y="380"/>
                      <a:pt x="91" y="392"/>
                      <a:pt x="86" y="404"/>
                    </a:cubicBezTo>
                    <a:cubicBezTo>
                      <a:pt x="72" y="416"/>
                      <a:pt x="45" y="410"/>
                      <a:pt x="46" y="388"/>
                    </a:cubicBezTo>
                    <a:cubicBezTo>
                      <a:pt x="45" y="282"/>
                      <a:pt x="46" y="177"/>
                      <a:pt x="45" y="71"/>
                    </a:cubicBezTo>
                    <a:cubicBezTo>
                      <a:pt x="43" y="71"/>
                      <a:pt x="38" y="71"/>
                      <a:pt x="35" y="71"/>
                    </a:cubicBezTo>
                    <a:cubicBezTo>
                      <a:pt x="34" y="106"/>
                      <a:pt x="35" y="141"/>
                      <a:pt x="35" y="176"/>
                    </a:cubicBezTo>
                    <a:cubicBezTo>
                      <a:pt x="35" y="188"/>
                      <a:pt x="29" y="206"/>
                      <a:pt x="14" y="202"/>
                    </a:cubicBezTo>
                    <a:cubicBezTo>
                      <a:pt x="6" y="203"/>
                      <a:pt x="0" y="193"/>
                      <a:pt x="1" y="185"/>
                    </a:cubicBezTo>
                    <a:cubicBezTo>
                      <a:pt x="0" y="141"/>
                      <a:pt x="1" y="96"/>
                      <a:pt x="1" y="52"/>
                    </a:cubicBezTo>
                    <a:cubicBezTo>
                      <a:pt x="0" y="35"/>
                      <a:pt x="9" y="17"/>
                      <a:pt x="25" y="11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3805591" y="2021751"/>
              <a:ext cx="996837" cy="605000"/>
              <a:chOff x="1310953" y="1113193"/>
              <a:chExt cx="996837" cy="605000"/>
            </a:xfrm>
          </p:grpSpPr>
          <p:sp>
            <p:nvSpPr>
              <p:cNvPr id="188" name="TextBox 187"/>
              <p:cNvSpPr txBox="1"/>
              <p:nvPr/>
            </p:nvSpPr>
            <p:spPr>
              <a:xfrm>
                <a:off x="1310953" y="1292435"/>
                <a:ext cx="996837" cy="425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mediocrity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89" name="矩形 188"/>
              <p:cNvSpPr/>
              <p:nvPr/>
            </p:nvSpPr>
            <p:spPr>
              <a:xfrm>
                <a:off x="1313607" y="1113193"/>
                <a:ext cx="917239" cy="2465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YOUR TEXT</a:t>
                </a:r>
                <a:endPara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1382767" y="1145642"/>
            <a:ext cx="1987434" cy="609521"/>
            <a:chOff x="1382767" y="1145642"/>
            <a:chExt cx="1987434" cy="609521"/>
          </a:xfrm>
        </p:grpSpPr>
        <p:grpSp>
          <p:nvGrpSpPr>
            <p:cNvPr id="72" name="组合 71"/>
            <p:cNvGrpSpPr/>
            <p:nvPr/>
          </p:nvGrpSpPr>
          <p:grpSpPr>
            <a:xfrm>
              <a:off x="3264508" y="1154239"/>
              <a:ext cx="105693" cy="278079"/>
              <a:chOff x="5722938" y="965200"/>
              <a:chExt cx="727075" cy="1912938"/>
            </a:xfrm>
          </p:grpSpPr>
          <p:sp>
            <p:nvSpPr>
              <p:cNvPr id="68" name="Freeform 82"/>
              <p:cNvSpPr>
                <a:spLocks/>
              </p:cNvSpPr>
              <p:nvPr/>
            </p:nvSpPr>
            <p:spPr bwMode="auto">
              <a:xfrm>
                <a:off x="5907088" y="965200"/>
                <a:ext cx="374650" cy="360363"/>
              </a:xfrm>
              <a:custGeom>
                <a:avLst/>
                <a:gdLst>
                  <a:gd name="T0" fmla="*/ 39 w 100"/>
                  <a:gd name="T1" fmla="*/ 9 h 96"/>
                  <a:gd name="T2" fmla="*/ 87 w 100"/>
                  <a:gd name="T3" fmla="*/ 61 h 96"/>
                  <a:gd name="T4" fmla="*/ 19 w 100"/>
                  <a:gd name="T5" fmla="*/ 73 h 96"/>
                  <a:gd name="T6" fmla="*/ 39 w 100"/>
                  <a:gd name="T7" fmla="*/ 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96">
                    <a:moveTo>
                      <a:pt x="39" y="9"/>
                    </a:moveTo>
                    <a:cubicBezTo>
                      <a:pt x="68" y="0"/>
                      <a:pt x="100" y="33"/>
                      <a:pt x="87" y="61"/>
                    </a:cubicBezTo>
                    <a:cubicBezTo>
                      <a:pt x="79" y="89"/>
                      <a:pt x="37" y="96"/>
                      <a:pt x="19" y="73"/>
                    </a:cubicBezTo>
                    <a:cubicBezTo>
                      <a:pt x="0" y="53"/>
                      <a:pt x="12" y="14"/>
                      <a:pt x="39" y="9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3"/>
              <p:cNvSpPr>
                <a:spLocks/>
              </p:cNvSpPr>
              <p:nvPr/>
            </p:nvSpPr>
            <p:spPr bwMode="auto">
              <a:xfrm>
                <a:off x="5722938" y="1306513"/>
                <a:ext cx="727075" cy="1571625"/>
              </a:xfrm>
              <a:custGeom>
                <a:avLst/>
                <a:gdLst>
                  <a:gd name="T0" fmla="*/ 25 w 194"/>
                  <a:gd name="T1" fmla="*/ 11 h 419"/>
                  <a:gd name="T2" fmla="*/ 107 w 194"/>
                  <a:gd name="T3" fmla="*/ 4 h 419"/>
                  <a:gd name="T4" fmla="*/ 178 w 194"/>
                  <a:gd name="T5" fmla="*/ 17 h 419"/>
                  <a:gd name="T6" fmla="*/ 193 w 194"/>
                  <a:gd name="T7" fmla="*/ 67 h 419"/>
                  <a:gd name="T8" fmla="*/ 193 w 194"/>
                  <a:gd name="T9" fmla="*/ 181 h 419"/>
                  <a:gd name="T10" fmla="*/ 180 w 194"/>
                  <a:gd name="T11" fmla="*/ 202 h 419"/>
                  <a:gd name="T12" fmla="*/ 159 w 194"/>
                  <a:gd name="T13" fmla="*/ 181 h 419"/>
                  <a:gd name="T14" fmla="*/ 159 w 194"/>
                  <a:gd name="T15" fmla="*/ 70 h 419"/>
                  <a:gd name="T16" fmla="*/ 147 w 194"/>
                  <a:gd name="T17" fmla="*/ 70 h 419"/>
                  <a:gd name="T18" fmla="*/ 146 w 194"/>
                  <a:gd name="T19" fmla="*/ 388 h 419"/>
                  <a:gd name="T20" fmla="*/ 103 w 194"/>
                  <a:gd name="T21" fmla="*/ 393 h 419"/>
                  <a:gd name="T22" fmla="*/ 102 w 194"/>
                  <a:gd name="T23" fmla="*/ 202 h 419"/>
                  <a:gd name="T24" fmla="*/ 92 w 194"/>
                  <a:gd name="T25" fmla="*/ 202 h 419"/>
                  <a:gd name="T26" fmla="*/ 92 w 194"/>
                  <a:gd name="T27" fmla="*/ 368 h 419"/>
                  <a:gd name="T28" fmla="*/ 86 w 194"/>
                  <a:gd name="T29" fmla="*/ 404 h 419"/>
                  <a:gd name="T30" fmla="*/ 46 w 194"/>
                  <a:gd name="T31" fmla="*/ 388 h 419"/>
                  <a:gd name="T32" fmla="*/ 45 w 194"/>
                  <a:gd name="T33" fmla="*/ 71 h 419"/>
                  <a:gd name="T34" fmla="*/ 35 w 194"/>
                  <a:gd name="T35" fmla="*/ 71 h 419"/>
                  <a:gd name="T36" fmla="*/ 35 w 194"/>
                  <a:gd name="T37" fmla="*/ 176 h 419"/>
                  <a:gd name="T38" fmla="*/ 14 w 194"/>
                  <a:gd name="T39" fmla="*/ 202 h 419"/>
                  <a:gd name="T40" fmla="*/ 1 w 194"/>
                  <a:gd name="T41" fmla="*/ 185 h 419"/>
                  <a:gd name="T42" fmla="*/ 1 w 194"/>
                  <a:gd name="T43" fmla="*/ 52 h 419"/>
                  <a:gd name="T44" fmla="*/ 25 w 194"/>
                  <a:gd name="T45" fmla="*/ 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419">
                    <a:moveTo>
                      <a:pt x="25" y="11"/>
                    </a:moveTo>
                    <a:cubicBezTo>
                      <a:pt x="51" y="0"/>
                      <a:pt x="80" y="5"/>
                      <a:pt x="107" y="4"/>
                    </a:cubicBezTo>
                    <a:cubicBezTo>
                      <a:pt x="131" y="4"/>
                      <a:pt x="158" y="1"/>
                      <a:pt x="178" y="17"/>
                    </a:cubicBezTo>
                    <a:cubicBezTo>
                      <a:pt x="193" y="29"/>
                      <a:pt x="193" y="50"/>
                      <a:pt x="193" y="67"/>
                    </a:cubicBezTo>
                    <a:cubicBezTo>
                      <a:pt x="193" y="105"/>
                      <a:pt x="194" y="143"/>
                      <a:pt x="193" y="181"/>
                    </a:cubicBezTo>
                    <a:cubicBezTo>
                      <a:pt x="194" y="189"/>
                      <a:pt x="190" y="202"/>
                      <a:pt x="180" y="202"/>
                    </a:cubicBezTo>
                    <a:cubicBezTo>
                      <a:pt x="167" y="205"/>
                      <a:pt x="159" y="192"/>
                      <a:pt x="159" y="181"/>
                    </a:cubicBezTo>
                    <a:cubicBezTo>
                      <a:pt x="159" y="144"/>
                      <a:pt x="159" y="107"/>
                      <a:pt x="159" y="70"/>
                    </a:cubicBezTo>
                    <a:cubicBezTo>
                      <a:pt x="156" y="70"/>
                      <a:pt x="150" y="70"/>
                      <a:pt x="147" y="70"/>
                    </a:cubicBezTo>
                    <a:cubicBezTo>
                      <a:pt x="146" y="176"/>
                      <a:pt x="147" y="282"/>
                      <a:pt x="146" y="388"/>
                    </a:cubicBezTo>
                    <a:cubicBezTo>
                      <a:pt x="149" y="413"/>
                      <a:pt x="105" y="419"/>
                      <a:pt x="103" y="393"/>
                    </a:cubicBezTo>
                    <a:cubicBezTo>
                      <a:pt x="102" y="329"/>
                      <a:pt x="103" y="265"/>
                      <a:pt x="102" y="202"/>
                    </a:cubicBezTo>
                    <a:cubicBezTo>
                      <a:pt x="100" y="202"/>
                      <a:pt x="95" y="202"/>
                      <a:pt x="92" y="202"/>
                    </a:cubicBezTo>
                    <a:cubicBezTo>
                      <a:pt x="92" y="257"/>
                      <a:pt x="92" y="313"/>
                      <a:pt x="92" y="368"/>
                    </a:cubicBezTo>
                    <a:cubicBezTo>
                      <a:pt x="92" y="380"/>
                      <a:pt x="91" y="392"/>
                      <a:pt x="86" y="404"/>
                    </a:cubicBezTo>
                    <a:cubicBezTo>
                      <a:pt x="72" y="416"/>
                      <a:pt x="45" y="410"/>
                      <a:pt x="46" y="388"/>
                    </a:cubicBezTo>
                    <a:cubicBezTo>
                      <a:pt x="45" y="282"/>
                      <a:pt x="46" y="177"/>
                      <a:pt x="45" y="71"/>
                    </a:cubicBezTo>
                    <a:cubicBezTo>
                      <a:pt x="43" y="71"/>
                      <a:pt x="38" y="71"/>
                      <a:pt x="35" y="71"/>
                    </a:cubicBezTo>
                    <a:cubicBezTo>
                      <a:pt x="34" y="106"/>
                      <a:pt x="35" y="141"/>
                      <a:pt x="35" y="176"/>
                    </a:cubicBezTo>
                    <a:cubicBezTo>
                      <a:pt x="35" y="188"/>
                      <a:pt x="29" y="206"/>
                      <a:pt x="14" y="202"/>
                    </a:cubicBezTo>
                    <a:cubicBezTo>
                      <a:pt x="6" y="203"/>
                      <a:pt x="0" y="193"/>
                      <a:pt x="1" y="185"/>
                    </a:cubicBezTo>
                    <a:cubicBezTo>
                      <a:pt x="0" y="141"/>
                      <a:pt x="1" y="96"/>
                      <a:pt x="1" y="52"/>
                    </a:cubicBezTo>
                    <a:cubicBezTo>
                      <a:pt x="0" y="35"/>
                      <a:pt x="9" y="17"/>
                      <a:pt x="25" y="11"/>
                    </a:cubicBezTo>
                    <a:close/>
                  </a:path>
                </a:pathLst>
              </a:custGeom>
              <a:solidFill>
                <a:srgbClr val="6868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3118713" y="1165086"/>
              <a:ext cx="118847" cy="267232"/>
              <a:chOff x="4703763" y="1042988"/>
              <a:chExt cx="817563" cy="1838325"/>
            </a:xfrm>
          </p:grpSpPr>
          <p:sp>
            <p:nvSpPr>
              <p:cNvPr id="70" name="Freeform 84"/>
              <p:cNvSpPr>
                <a:spLocks/>
              </p:cNvSpPr>
              <p:nvPr/>
            </p:nvSpPr>
            <p:spPr bwMode="auto">
              <a:xfrm>
                <a:off x="4918076" y="1042988"/>
                <a:ext cx="352425" cy="354013"/>
              </a:xfrm>
              <a:custGeom>
                <a:avLst/>
                <a:gdLst>
                  <a:gd name="T0" fmla="*/ 42 w 94"/>
                  <a:gd name="T1" fmla="*/ 5 h 94"/>
                  <a:gd name="T2" fmla="*/ 88 w 94"/>
                  <a:gd name="T3" fmla="*/ 50 h 94"/>
                  <a:gd name="T4" fmla="*/ 18 w 94"/>
                  <a:gd name="T5" fmla="*/ 67 h 94"/>
                  <a:gd name="T6" fmla="*/ 42 w 94"/>
                  <a:gd name="T7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94">
                    <a:moveTo>
                      <a:pt x="42" y="5"/>
                    </a:moveTo>
                    <a:cubicBezTo>
                      <a:pt x="67" y="0"/>
                      <a:pt x="94" y="24"/>
                      <a:pt x="88" y="50"/>
                    </a:cubicBezTo>
                    <a:cubicBezTo>
                      <a:pt x="86" y="84"/>
                      <a:pt x="37" y="94"/>
                      <a:pt x="18" y="67"/>
                    </a:cubicBezTo>
                    <a:cubicBezTo>
                      <a:pt x="0" y="45"/>
                      <a:pt x="16" y="11"/>
                      <a:pt x="42" y="5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85"/>
              <p:cNvSpPr>
                <a:spLocks/>
              </p:cNvSpPr>
              <p:nvPr/>
            </p:nvSpPr>
            <p:spPr bwMode="auto">
              <a:xfrm>
                <a:off x="4703763" y="1377950"/>
                <a:ext cx="817563" cy="1503363"/>
              </a:xfrm>
              <a:custGeom>
                <a:avLst/>
                <a:gdLst>
                  <a:gd name="T0" fmla="*/ 45 w 218"/>
                  <a:gd name="T1" fmla="*/ 19 h 401"/>
                  <a:gd name="T2" fmla="*/ 118 w 218"/>
                  <a:gd name="T3" fmla="*/ 6 h 401"/>
                  <a:gd name="T4" fmla="*/ 174 w 218"/>
                  <a:gd name="T5" fmla="*/ 26 h 401"/>
                  <a:gd name="T6" fmla="*/ 201 w 218"/>
                  <a:gd name="T7" fmla="*/ 104 h 401"/>
                  <a:gd name="T8" fmla="*/ 213 w 218"/>
                  <a:gd name="T9" fmla="*/ 171 h 401"/>
                  <a:gd name="T10" fmla="*/ 185 w 218"/>
                  <a:gd name="T11" fmla="*/ 163 h 401"/>
                  <a:gd name="T12" fmla="*/ 155 w 218"/>
                  <a:gd name="T13" fmla="*/ 68 h 401"/>
                  <a:gd name="T14" fmla="*/ 145 w 218"/>
                  <a:gd name="T15" fmla="*/ 56 h 401"/>
                  <a:gd name="T16" fmla="*/ 197 w 218"/>
                  <a:gd name="T17" fmla="*/ 242 h 401"/>
                  <a:gd name="T18" fmla="*/ 151 w 218"/>
                  <a:gd name="T19" fmla="*/ 242 h 401"/>
                  <a:gd name="T20" fmla="*/ 150 w 218"/>
                  <a:gd name="T21" fmla="*/ 375 h 401"/>
                  <a:gd name="T22" fmla="*/ 133 w 218"/>
                  <a:gd name="T23" fmla="*/ 396 h 401"/>
                  <a:gd name="T24" fmla="*/ 115 w 218"/>
                  <a:gd name="T25" fmla="*/ 376 h 401"/>
                  <a:gd name="T26" fmla="*/ 114 w 218"/>
                  <a:gd name="T27" fmla="*/ 242 h 401"/>
                  <a:gd name="T28" fmla="*/ 104 w 218"/>
                  <a:gd name="T29" fmla="*/ 242 h 401"/>
                  <a:gd name="T30" fmla="*/ 103 w 218"/>
                  <a:gd name="T31" fmla="*/ 381 h 401"/>
                  <a:gd name="T32" fmla="*/ 68 w 218"/>
                  <a:gd name="T33" fmla="*/ 381 h 401"/>
                  <a:gd name="T34" fmla="*/ 67 w 218"/>
                  <a:gd name="T35" fmla="*/ 242 h 401"/>
                  <a:gd name="T36" fmla="*/ 21 w 218"/>
                  <a:gd name="T37" fmla="*/ 242 h 401"/>
                  <a:gd name="T38" fmla="*/ 67 w 218"/>
                  <a:gd name="T39" fmla="*/ 59 h 401"/>
                  <a:gd name="T40" fmla="*/ 60 w 218"/>
                  <a:gd name="T41" fmla="*/ 63 h 401"/>
                  <a:gd name="T42" fmla="*/ 30 w 218"/>
                  <a:gd name="T43" fmla="*/ 163 h 401"/>
                  <a:gd name="T44" fmla="*/ 0 w 218"/>
                  <a:gd name="T45" fmla="*/ 161 h 401"/>
                  <a:gd name="T46" fmla="*/ 19 w 218"/>
                  <a:gd name="T47" fmla="*/ 87 h 401"/>
                  <a:gd name="T48" fmla="*/ 45 w 218"/>
                  <a:gd name="T49" fmla="*/ 19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8" h="401">
                    <a:moveTo>
                      <a:pt x="45" y="19"/>
                    </a:moveTo>
                    <a:cubicBezTo>
                      <a:pt x="65" y="0"/>
                      <a:pt x="94" y="7"/>
                      <a:pt x="118" y="6"/>
                    </a:cubicBezTo>
                    <a:cubicBezTo>
                      <a:pt x="138" y="5"/>
                      <a:pt x="162" y="7"/>
                      <a:pt x="174" y="26"/>
                    </a:cubicBezTo>
                    <a:cubicBezTo>
                      <a:pt x="188" y="50"/>
                      <a:pt x="191" y="78"/>
                      <a:pt x="201" y="104"/>
                    </a:cubicBezTo>
                    <a:cubicBezTo>
                      <a:pt x="206" y="126"/>
                      <a:pt x="218" y="148"/>
                      <a:pt x="213" y="171"/>
                    </a:cubicBezTo>
                    <a:cubicBezTo>
                      <a:pt x="203" y="175"/>
                      <a:pt x="190" y="174"/>
                      <a:pt x="185" y="163"/>
                    </a:cubicBezTo>
                    <a:cubicBezTo>
                      <a:pt x="173" y="132"/>
                      <a:pt x="165" y="99"/>
                      <a:pt x="155" y="68"/>
                    </a:cubicBezTo>
                    <a:cubicBezTo>
                      <a:pt x="153" y="62"/>
                      <a:pt x="149" y="59"/>
                      <a:pt x="145" y="56"/>
                    </a:cubicBezTo>
                    <a:cubicBezTo>
                      <a:pt x="160" y="118"/>
                      <a:pt x="180" y="180"/>
                      <a:pt x="197" y="242"/>
                    </a:cubicBezTo>
                    <a:cubicBezTo>
                      <a:pt x="182" y="242"/>
                      <a:pt x="166" y="242"/>
                      <a:pt x="151" y="242"/>
                    </a:cubicBezTo>
                    <a:cubicBezTo>
                      <a:pt x="150" y="286"/>
                      <a:pt x="151" y="331"/>
                      <a:pt x="150" y="375"/>
                    </a:cubicBezTo>
                    <a:cubicBezTo>
                      <a:pt x="151" y="385"/>
                      <a:pt x="144" y="397"/>
                      <a:pt x="133" y="396"/>
                    </a:cubicBezTo>
                    <a:cubicBezTo>
                      <a:pt x="122" y="397"/>
                      <a:pt x="114" y="386"/>
                      <a:pt x="115" y="376"/>
                    </a:cubicBezTo>
                    <a:cubicBezTo>
                      <a:pt x="114" y="331"/>
                      <a:pt x="115" y="286"/>
                      <a:pt x="114" y="242"/>
                    </a:cubicBezTo>
                    <a:cubicBezTo>
                      <a:pt x="112" y="242"/>
                      <a:pt x="106" y="242"/>
                      <a:pt x="104" y="242"/>
                    </a:cubicBezTo>
                    <a:cubicBezTo>
                      <a:pt x="103" y="288"/>
                      <a:pt x="105" y="335"/>
                      <a:pt x="103" y="381"/>
                    </a:cubicBezTo>
                    <a:cubicBezTo>
                      <a:pt x="101" y="401"/>
                      <a:pt x="70" y="401"/>
                      <a:pt x="68" y="381"/>
                    </a:cubicBezTo>
                    <a:cubicBezTo>
                      <a:pt x="67" y="334"/>
                      <a:pt x="68" y="288"/>
                      <a:pt x="67" y="242"/>
                    </a:cubicBezTo>
                    <a:cubicBezTo>
                      <a:pt x="52" y="242"/>
                      <a:pt x="36" y="242"/>
                      <a:pt x="21" y="242"/>
                    </a:cubicBezTo>
                    <a:cubicBezTo>
                      <a:pt x="36" y="181"/>
                      <a:pt x="53" y="120"/>
                      <a:pt x="67" y="59"/>
                    </a:cubicBezTo>
                    <a:cubicBezTo>
                      <a:pt x="65" y="60"/>
                      <a:pt x="62" y="62"/>
                      <a:pt x="60" y="63"/>
                    </a:cubicBezTo>
                    <a:cubicBezTo>
                      <a:pt x="49" y="96"/>
                      <a:pt x="42" y="131"/>
                      <a:pt x="30" y="163"/>
                    </a:cubicBezTo>
                    <a:cubicBezTo>
                      <a:pt x="27" y="178"/>
                      <a:pt x="0" y="177"/>
                      <a:pt x="0" y="161"/>
                    </a:cubicBezTo>
                    <a:cubicBezTo>
                      <a:pt x="2" y="136"/>
                      <a:pt x="12" y="112"/>
                      <a:pt x="19" y="87"/>
                    </a:cubicBezTo>
                    <a:cubicBezTo>
                      <a:pt x="27" y="64"/>
                      <a:pt x="29" y="38"/>
                      <a:pt x="45" y="19"/>
                    </a:cubicBezTo>
                    <a:close/>
                  </a:path>
                </a:pathLst>
              </a:custGeom>
              <a:solidFill>
                <a:srgbClr val="37C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0" name="组合 189"/>
            <p:cNvGrpSpPr/>
            <p:nvPr/>
          </p:nvGrpSpPr>
          <p:grpSpPr>
            <a:xfrm>
              <a:off x="1382767" y="1145642"/>
              <a:ext cx="1504837" cy="609521"/>
              <a:chOff x="1310953" y="1090333"/>
              <a:chExt cx="1504837" cy="609521"/>
            </a:xfrm>
          </p:grpSpPr>
          <p:sp>
            <p:nvSpPr>
              <p:cNvPr id="191" name="TextBox 190"/>
              <p:cNvSpPr txBox="1"/>
              <p:nvPr/>
            </p:nvSpPr>
            <p:spPr>
              <a:xfrm>
                <a:off x="1310953" y="1292435"/>
                <a:ext cx="1457933" cy="4074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refused to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mediocrity</a:t>
                </a:r>
              </a:p>
              <a:p>
                <a:pPr algn="r">
                  <a:lnSpc>
                    <a:spcPts val="1300"/>
                  </a:lnSpc>
                </a:pP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spirit 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of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doing </a:t>
                </a:r>
                <a:r>
                  <a:rPr lang="en-US" altLang="zh-CN" sz="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things to </a:t>
                </a:r>
                <a:r>
                  <a:rPr lang="en-US" altLang="zh-CN" sz="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help</a:t>
                </a:r>
                <a:endPara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192" name="矩形 191"/>
              <p:cNvSpPr/>
              <p:nvPr/>
            </p:nvSpPr>
            <p:spPr>
              <a:xfrm>
                <a:off x="1821607" y="1090333"/>
                <a:ext cx="994183" cy="2590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YOUR TEXT</a:t>
                </a:r>
                <a:endPara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408221" y="4075432"/>
            <a:ext cx="6338925" cy="425758"/>
            <a:chOff x="1408221" y="4075432"/>
            <a:chExt cx="6338925" cy="425758"/>
          </a:xfrm>
        </p:grpSpPr>
        <p:sp>
          <p:nvSpPr>
            <p:cNvPr id="83" name="TextBox 82"/>
            <p:cNvSpPr txBox="1"/>
            <p:nvPr/>
          </p:nvSpPr>
          <p:spPr>
            <a:xfrm>
              <a:off x="4890937" y="4075432"/>
              <a:ext cx="2856209" cy="425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refused to </a:t>
              </a:r>
              <a:r>
                <a:rPr lang="en-US" altLang="zh-CN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mediocrity,spirit 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of doing things to help </a:t>
              </a:r>
              <a:r>
                <a:rPr lang="en-US" altLang="zh-CN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 chieve 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beautiful, delicate, 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408221" y="4075432"/>
              <a:ext cx="2232249" cy="425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refused to </a:t>
              </a:r>
              <a:r>
                <a:rPr lang="en-US" altLang="zh-CN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mediocrity,spirit 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of doing things to help </a:t>
              </a:r>
              <a:r>
                <a:rPr lang="en-US" altLang="zh-CN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 chieve 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beautiful, delicate, </a:t>
              </a:r>
              <a:endPara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67362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7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7d7c946bd23a7ba892a0f8d482df16a65fa29"/>
</p:tagLst>
</file>

<file path=ppt/theme/theme1.xml><?xml version="1.0" encoding="utf-8"?>
<a:theme xmlns:a="http://schemas.openxmlformats.org/drawingml/2006/main" name="Office 主题​​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7776</TotalTime>
  <Words>85</Words>
  <Application>Microsoft Office PowerPoint</Application>
  <PresentationFormat>全屏显示(16:9)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宋体</vt:lpstr>
      <vt:lpstr>时尚中黑简体</vt:lpstr>
      <vt:lpstr>微软雅黑</vt:lpstr>
      <vt:lpstr>Calibri</vt:lpstr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826</cp:revision>
  <dcterms:created xsi:type="dcterms:W3CDTF">2013-02-26T09:05:54Z</dcterms:created>
  <dcterms:modified xsi:type="dcterms:W3CDTF">2013-12-01T15:56:17Z</dcterms:modified>
</cp:coreProperties>
</file>