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270C00"/>
    <a:srgbClr val="006900"/>
    <a:srgbClr val="00AF50"/>
    <a:srgbClr val="FF3399"/>
    <a:srgbClr val="FF66CC"/>
    <a:srgbClr val="7C35B1"/>
    <a:srgbClr val="552579"/>
    <a:srgbClr val="FFCD00"/>
    <a:srgbClr val="EB87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780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14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9031458" y="168812"/>
            <a:ext cx="2926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并列关系图表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8757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4" t="1631" r="3646" b="7765"/>
          <a:stretch/>
        </p:blipFill>
        <p:spPr bwMode="auto">
          <a:xfrm>
            <a:off x="0" y="0"/>
            <a:ext cx="12228512" cy="687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 userDrawn="1"/>
        </p:nvGrpSpPr>
        <p:grpSpPr>
          <a:xfrm>
            <a:off x="94456" y="113342"/>
            <a:ext cx="12039600" cy="6651853"/>
            <a:chOff x="-77490" y="-85951"/>
            <a:chExt cx="9298979" cy="5315401"/>
          </a:xfrm>
        </p:grpSpPr>
        <p:pic>
          <p:nvPicPr>
            <p:cNvPr id="11" name="Picture 2" descr="C:\Users\Admin\Desktop\shutterstock_129456278 [转换].jpg"/>
            <p:cNvPicPr>
              <a:picLocks noChangeAspect="1" noChangeArrowheads="1"/>
            </p:cNvPicPr>
            <p:nvPr userDrawn="1"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9" t="9576" r="3609" b="9990"/>
            <a:stretch/>
          </p:blipFill>
          <p:spPr bwMode="auto">
            <a:xfrm>
              <a:off x="-77490" y="-85951"/>
              <a:ext cx="9298979" cy="5315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 userDrawn="1"/>
          </p:nvSpPr>
          <p:spPr>
            <a:xfrm>
              <a:off x="-77490" y="-85951"/>
              <a:ext cx="9298978" cy="5315401"/>
            </a:xfrm>
            <a:prstGeom prst="rect">
              <a:avLst/>
            </a:prstGeom>
            <a:solidFill>
              <a:sysClr val="window" lastClr="FFFFFF">
                <a:alpha val="28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345290" y="672182"/>
            <a:ext cx="11788765" cy="173655"/>
            <a:chOff x="288133" y="483063"/>
            <a:chExt cx="8772740" cy="64666"/>
          </a:xfrm>
        </p:grpSpPr>
        <p:sp>
          <p:nvSpPr>
            <p:cNvPr id="7" name="任意多边形 6"/>
            <p:cNvSpPr/>
            <p:nvPr/>
          </p:nvSpPr>
          <p:spPr>
            <a:xfrm>
              <a:off x="288133" y="483063"/>
              <a:ext cx="904874" cy="64666"/>
            </a:xfrm>
            <a:custGeom>
              <a:avLst/>
              <a:gdLst>
                <a:gd name="connsiteX0" fmla="*/ 0 w 740569"/>
                <a:gd name="connsiteY0" fmla="*/ 28575 h 47625"/>
                <a:gd name="connsiteX1" fmla="*/ 95250 w 740569"/>
                <a:gd name="connsiteY1" fmla="*/ 0 h 47625"/>
                <a:gd name="connsiteX2" fmla="*/ 152400 w 740569"/>
                <a:gd name="connsiteY2" fmla="*/ 40481 h 47625"/>
                <a:gd name="connsiteX3" fmla="*/ 238125 w 740569"/>
                <a:gd name="connsiteY3" fmla="*/ 4762 h 47625"/>
                <a:gd name="connsiteX4" fmla="*/ 285750 w 740569"/>
                <a:gd name="connsiteY4" fmla="*/ 47625 h 47625"/>
                <a:gd name="connsiteX5" fmla="*/ 431007 w 740569"/>
                <a:gd name="connsiteY5" fmla="*/ 19050 h 47625"/>
                <a:gd name="connsiteX6" fmla="*/ 733425 w 740569"/>
                <a:gd name="connsiteY6" fmla="*/ 19050 h 47625"/>
                <a:gd name="connsiteX7" fmla="*/ 740569 w 740569"/>
                <a:gd name="connsiteY7" fmla="*/ 19050 h 47625"/>
                <a:gd name="connsiteX0" fmla="*/ 0 w 740569"/>
                <a:gd name="connsiteY0" fmla="*/ 28706 h 47756"/>
                <a:gd name="connsiteX1" fmla="*/ 95250 w 740569"/>
                <a:gd name="connsiteY1" fmla="*/ 131 h 47756"/>
                <a:gd name="connsiteX2" fmla="*/ 152400 w 740569"/>
                <a:gd name="connsiteY2" fmla="*/ 40612 h 47756"/>
                <a:gd name="connsiteX3" fmla="*/ 238125 w 740569"/>
                <a:gd name="connsiteY3" fmla="*/ 4893 h 47756"/>
                <a:gd name="connsiteX4" fmla="*/ 285750 w 740569"/>
                <a:gd name="connsiteY4" fmla="*/ 47756 h 47756"/>
                <a:gd name="connsiteX5" fmla="*/ 431007 w 740569"/>
                <a:gd name="connsiteY5" fmla="*/ 19181 h 47756"/>
                <a:gd name="connsiteX6" fmla="*/ 733425 w 740569"/>
                <a:gd name="connsiteY6" fmla="*/ 19181 h 47756"/>
                <a:gd name="connsiteX7" fmla="*/ 740569 w 740569"/>
                <a:gd name="connsiteY7" fmla="*/ 19181 h 47756"/>
                <a:gd name="connsiteX0" fmla="*/ 0 w 740569"/>
                <a:gd name="connsiteY0" fmla="*/ 29111 h 48161"/>
                <a:gd name="connsiteX1" fmla="*/ 95250 w 740569"/>
                <a:gd name="connsiteY1" fmla="*/ 536 h 48161"/>
                <a:gd name="connsiteX2" fmla="*/ 152400 w 740569"/>
                <a:gd name="connsiteY2" fmla="*/ 41017 h 48161"/>
                <a:gd name="connsiteX3" fmla="*/ 238125 w 740569"/>
                <a:gd name="connsiteY3" fmla="*/ 5298 h 48161"/>
                <a:gd name="connsiteX4" fmla="*/ 285750 w 740569"/>
                <a:gd name="connsiteY4" fmla="*/ 48161 h 48161"/>
                <a:gd name="connsiteX5" fmla="*/ 431007 w 740569"/>
                <a:gd name="connsiteY5" fmla="*/ 19586 h 48161"/>
                <a:gd name="connsiteX6" fmla="*/ 733425 w 740569"/>
                <a:gd name="connsiteY6" fmla="*/ 19586 h 48161"/>
                <a:gd name="connsiteX7" fmla="*/ 740569 w 740569"/>
                <a:gd name="connsiteY7" fmla="*/ 19586 h 48161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7811"/>
                <a:gd name="connsiteX1" fmla="*/ 111919 w 740569"/>
                <a:gd name="connsiteY1" fmla="*/ 330 h 67811"/>
                <a:gd name="connsiteX2" fmla="*/ 152400 w 740569"/>
                <a:gd name="connsiteY2" fmla="*/ 57480 h 67811"/>
                <a:gd name="connsiteX3" fmla="*/ 238125 w 740569"/>
                <a:gd name="connsiteY3" fmla="*/ 21761 h 67811"/>
                <a:gd name="connsiteX4" fmla="*/ 285750 w 740569"/>
                <a:gd name="connsiteY4" fmla="*/ 64624 h 67811"/>
                <a:gd name="connsiteX5" fmla="*/ 431007 w 740569"/>
                <a:gd name="connsiteY5" fmla="*/ 36049 h 67811"/>
                <a:gd name="connsiteX6" fmla="*/ 733425 w 740569"/>
                <a:gd name="connsiteY6" fmla="*/ 36049 h 67811"/>
                <a:gd name="connsiteX7" fmla="*/ 740569 w 740569"/>
                <a:gd name="connsiteY7" fmla="*/ 36049 h 67811"/>
                <a:gd name="connsiteX0" fmla="*/ 0 w 740569"/>
                <a:gd name="connsiteY0" fmla="*/ 45574 h 64754"/>
                <a:gd name="connsiteX1" fmla="*/ 111919 w 740569"/>
                <a:gd name="connsiteY1" fmla="*/ 330 h 64754"/>
                <a:gd name="connsiteX2" fmla="*/ 152400 w 740569"/>
                <a:gd name="connsiteY2" fmla="*/ 57480 h 64754"/>
                <a:gd name="connsiteX3" fmla="*/ 238125 w 740569"/>
                <a:gd name="connsiteY3" fmla="*/ 21761 h 64754"/>
                <a:gd name="connsiteX4" fmla="*/ 285750 w 740569"/>
                <a:gd name="connsiteY4" fmla="*/ 64624 h 64754"/>
                <a:gd name="connsiteX5" fmla="*/ 431007 w 740569"/>
                <a:gd name="connsiteY5" fmla="*/ 36049 h 64754"/>
                <a:gd name="connsiteX6" fmla="*/ 733425 w 740569"/>
                <a:gd name="connsiteY6" fmla="*/ 36049 h 64754"/>
                <a:gd name="connsiteX7" fmla="*/ 740569 w 740569"/>
                <a:gd name="connsiteY7" fmla="*/ 36049 h 64754"/>
                <a:gd name="connsiteX0" fmla="*/ 0 w 740569"/>
                <a:gd name="connsiteY0" fmla="*/ 45574 h 64776"/>
                <a:gd name="connsiteX1" fmla="*/ 111919 w 740569"/>
                <a:gd name="connsiteY1" fmla="*/ 330 h 64776"/>
                <a:gd name="connsiteX2" fmla="*/ 152400 w 740569"/>
                <a:gd name="connsiteY2" fmla="*/ 57480 h 64776"/>
                <a:gd name="connsiteX3" fmla="*/ 238125 w 740569"/>
                <a:gd name="connsiteY3" fmla="*/ 21761 h 64776"/>
                <a:gd name="connsiteX4" fmla="*/ 311944 w 740569"/>
                <a:gd name="connsiteY4" fmla="*/ 64624 h 64776"/>
                <a:gd name="connsiteX5" fmla="*/ 431007 w 740569"/>
                <a:gd name="connsiteY5" fmla="*/ 36049 h 64776"/>
                <a:gd name="connsiteX6" fmla="*/ 733425 w 740569"/>
                <a:gd name="connsiteY6" fmla="*/ 36049 h 64776"/>
                <a:gd name="connsiteX7" fmla="*/ 740569 w 740569"/>
                <a:gd name="connsiteY7" fmla="*/ 36049 h 64776"/>
                <a:gd name="connsiteX0" fmla="*/ 0 w 758294"/>
                <a:gd name="connsiteY0" fmla="*/ 45574 h 64666"/>
                <a:gd name="connsiteX1" fmla="*/ 111919 w 758294"/>
                <a:gd name="connsiteY1" fmla="*/ 330 h 64666"/>
                <a:gd name="connsiteX2" fmla="*/ 152400 w 758294"/>
                <a:gd name="connsiteY2" fmla="*/ 57480 h 64666"/>
                <a:gd name="connsiteX3" fmla="*/ 238125 w 758294"/>
                <a:gd name="connsiteY3" fmla="*/ 21761 h 64666"/>
                <a:gd name="connsiteX4" fmla="*/ 311944 w 758294"/>
                <a:gd name="connsiteY4" fmla="*/ 64624 h 64666"/>
                <a:gd name="connsiteX5" fmla="*/ 423864 w 758294"/>
                <a:gd name="connsiteY5" fmla="*/ 12236 h 64666"/>
                <a:gd name="connsiteX6" fmla="*/ 733425 w 758294"/>
                <a:gd name="connsiteY6" fmla="*/ 36049 h 64666"/>
                <a:gd name="connsiteX7" fmla="*/ 740569 w 758294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3425 w 950119"/>
                <a:gd name="connsiteY6" fmla="*/ 36049 h 64666"/>
                <a:gd name="connsiteX7" fmla="*/ 950119 w 950119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8187 w 950119"/>
                <a:gd name="connsiteY6" fmla="*/ 14618 h 64666"/>
                <a:gd name="connsiteX7" fmla="*/ 950119 w 950119"/>
                <a:gd name="connsiteY7" fmla="*/ 36049 h 64666"/>
                <a:gd name="connsiteX0" fmla="*/ 0 w 985838"/>
                <a:gd name="connsiteY0" fmla="*/ 45574 h 64666"/>
                <a:gd name="connsiteX1" fmla="*/ 111919 w 985838"/>
                <a:gd name="connsiteY1" fmla="*/ 330 h 64666"/>
                <a:gd name="connsiteX2" fmla="*/ 152400 w 985838"/>
                <a:gd name="connsiteY2" fmla="*/ 57480 h 64666"/>
                <a:gd name="connsiteX3" fmla="*/ 238125 w 985838"/>
                <a:gd name="connsiteY3" fmla="*/ 21761 h 64666"/>
                <a:gd name="connsiteX4" fmla="*/ 311944 w 985838"/>
                <a:gd name="connsiteY4" fmla="*/ 64624 h 64666"/>
                <a:gd name="connsiteX5" fmla="*/ 423864 w 985838"/>
                <a:gd name="connsiteY5" fmla="*/ 12236 h 64666"/>
                <a:gd name="connsiteX6" fmla="*/ 738187 w 985838"/>
                <a:gd name="connsiteY6" fmla="*/ 14618 h 64666"/>
                <a:gd name="connsiteX7" fmla="*/ 985838 w 985838"/>
                <a:gd name="connsiteY7" fmla="*/ 16999 h 64666"/>
                <a:gd name="connsiteX0" fmla="*/ 0 w 964406"/>
                <a:gd name="connsiteY0" fmla="*/ 45574 h 64666"/>
                <a:gd name="connsiteX1" fmla="*/ 111919 w 964406"/>
                <a:gd name="connsiteY1" fmla="*/ 330 h 64666"/>
                <a:gd name="connsiteX2" fmla="*/ 152400 w 964406"/>
                <a:gd name="connsiteY2" fmla="*/ 57480 h 64666"/>
                <a:gd name="connsiteX3" fmla="*/ 238125 w 964406"/>
                <a:gd name="connsiteY3" fmla="*/ 21761 h 64666"/>
                <a:gd name="connsiteX4" fmla="*/ 311944 w 964406"/>
                <a:gd name="connsiteY4" fmla="*/ 64624 h 64666"/>
                <a:gd name="connsiteX5" fmla="*/ 423864 w 964406"/>
                <a:gd name="connsiteY5" fmla="*/ 12236 h 64666"/>
                <a:gd name="connsiteX6" fmla="*/ 738187 w 964406"/>
                <a:gd name="connsiteY6" fmla="*/ 14618 h 64666"/>
                <a:gd name="connsiteX7" fmla="*/ 964406 w 964406"/>
                <a:gd name="connsiteY7" fmla="*/ 7474 h 64666"/>
                <a:gd name="connsiteX0" fmla="*/ 0 w 962024"/>
                <a:gd name="connsiteY0" fmla="*/ 45574 h 64666"/>
                <a:gd name="connsiteX1" fmla="*/ 111919 w 962024"/>
                <a:gd name="connsiteY1" fmla="*/ 330 h 64666"/>
                <a:gd name="connsiteX2" fmla="*/ 152400 w 962024"/>
                <a:gd name="connsiteY2" fmla="*/ 57480 h 64666"/>
                <a:gd name="connsiteX3" fmla="*/ 238125 w 962024"/>
                <a:gd name="connsiteY3" fmla="*/ 21761 h 64666"/>
                <a:gd name="connsiteX4" fmla="*/ 311944 w 962024"/>
                <a:gd name="connsiteY4" fmla="*/ 64624 h 64666"/>
                <a:gd name="connsiteX5" fmla="*/ 423864 w 962024"/>
                <a:gd name="connsiteY5" fmla="*/ 12236 h 64666"/>
                <a:gd name="connsiteX6" fmla="*/ 738187 w 962024"/>
                <a:gd name="connsiteY6" fmla="*/ 14618 h 64666"/>
                <a:gd name="connsiteX7" fmla="*/ 962024 w 962024"/>
                <a:gd name="connsiteY7" fmla="*/ 14618 h 64666"/>
                <a:gd name="connsiteX0" fmla="*/ 0 w 845343"/>
                <a:gd name="connsiteY0" fmla="*/ 45574 h 64666"/>
                <a:gd name="connsiteX1" fmla="*/ 111919 w 845343"/>
                <a:gd name="connsiteY1" fmla="*/ 330 h 64666"/>
                <a:gd name="connsiteX2" fmla="*/ 152400 w 845343"/>
                <a:gd name="connsiteY2" fmla="*/ 57480 h 64666"/>
                <a:gd name="connsiteX3" fmla="*/ 238125 w 845343"/>
                <a:gd name="connsiteY3" fmla="*/ 21761 h 64666"/>
                <a:gd name="connsiteX4" fmla="*/ 311944 w 845343"/>
                <a:gd name="connsiteY4" fmla="*/ 64624 h 64666"/>
                <a:gd name="connsiteX5" fmla="*/ 423864 w 845343"/>
                <a:gd name="connsiteY5" fmla="*/ 12236 h 64666"/>
                <a:gd name="connsiteX6" fmla="*/ 738187 w 845343"/>
                <a:gd name="connsiteY6" fmla="*/ 14618 h 64666"/>
                <a:gd name="connsiteX7" fmla="*/ 845343 w 845343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38187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904874 w 904874"/>
                <a:gd name="connsiteY6" fmla="*/ 14618 h 6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874" h="64666">
                  <a:moveTo>
                    <a:pt x="0" y="45574"/>
                  </a:moveTo>
                  <a:cubicBezTo>
                    <a:pt x="31750" y="36049"/>
                    <a:pt x="67469" y="-4035"/>
                    <a:pt x="111919" y="330"/>
                  </a:cubicBezTo>
                  <a:cubicBezTo>
                    <a:pt x="156369" y="4695"/>
                    <a:pt x="114300" y="47955"/>
                    <a:pt x="152400" y="57480"/>
                  </a:cubicBezTo>
                  <a:cubicBezTo>
                    <a:pt x="190500" y="67005"/>
                    <a:pt x="211534" y="20570"/>
                    <a:pt x="238125" y="21761"/>
                  </a:cubicBezTo>
                  <a:cubicBezTo>
                    <a:pt x="264716" y="22952"/>
                    <a:pt x="280988" y="66211"/>
                    <a:pt x="311944" y="64624"/>
                  </a:cubicBezTo>
                  <a:cubicBezTo>
                    <a:pt x="342900" y="63037"/>
                    <a:pt x="325042" y="20570"/>
                    <a:pt x="423864" y="12236"/>
                  </a:cubicBezTo>
                  <a:cubicBezTo>
                    <a:pt x="522686" y="3902"/>
                    <a:pt x="804664" y="14122"/>
                    <a:pt x="904874" y="14618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stCxn id="7" idx="6"/>
            </p:cNvCxnSpPr>
            <p:nvPr/>
          </p:nvCxnSpPr>
          <p:spPr>
            <a:xfrm>
              <a:off x="1193007" y="497681"/>
              <a:ext cx="7867866" cy="4366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组合 8"/>
          <p:cNvGrpSpPr/>
          <p:nvPr userDrawn="1"/>
        </p:nvGrpSpPr>
        <p:grpSpPr>
          <a:xfrm>
            <a:off x="144327" y="173553"/>
            <a:ext cx="1966416" cy="601147"/>
            <a:chOff x="1476375" y="-3648075"/>
            <a:chExt cx="11933238" cy="3648075"/>
          </a:xfrm>
        </p:grpSpPr>
        <p:sp>
          <p:nvSpPr>
            <p:cNvPr id="13" name="Freeform 333"/>
            <p:cNvSpPr>
              <a:spLocks/>
            </p:cNvSpPr>
            <p:nvPr/>
          </p:nvSpPr>
          <p:spPr bwMode="auto">
            <a:xfrm>
              <a:off x="2327275" y="-547688"/>
              <a:ext cx="908050" cy="547688"/>
            </a:xfrm>
            <a:custGeom>
              <a:avLst/>
              <a:gdLst>
                <a:gd name="T0" fmla="*/ 572 w 572"/>
                <a:gd name="T1" fmla="*/ 0 h 345"/>
                <a:gd name="T2" fmla="*/ 284 w 572"/>
                <a:gd name="T3" fmla="*/ 345 h 345"/>
                <a:gd name="T4" fmla="*/ 0 w 572"/>
                <a:gd name="T5" fmla="*/ 3 h 345"/>
                <a:gd name="T6" fmla="*/ 572 w 572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2" h="345">
                  <a:moveTo>
                    <a:pt x="572" y="0"/>
                  </a:moveTo>
                  <a:lnTo>
                    <a:pt x="284" y="345"/>
                  </a:lnTo>
                  <a:lnTo>
                    <a:pt x="0" y="3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34"/>
            <p:cNvSpPr>
              <a:spLocks/>
            </p:cNvSpPr>
            <p:nvPr/>
          </p:nvSpPr>
          <p:spPr bwMode="auto">
            <a:xfrm>
              <a:off x="1476375" y="-3394075"/>
              <a:ext cx="2609850" cy="2609850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rgbClr val="E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35"/>
            <p:cNvSpPr>
              <a:spLocks/>
            </p:cNvSpPr>
            <p:nvPr/>
          </p:nvSpPr>
          <p:spPr bwMode="auto">
            <a:xfrm>
              <a:off x="2979738" y="-3648075"/>
              <a:ext cx="1343025" cy="1346200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</a:path>
              </a:pathLst>
            </a:custGeom>
            <a:solidFill>
              <a:srgbClr val="FF7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36"/>
            <p:cNvSpPr>
              <a:spLocks/>
            </p:cNvSpPr>
            <p:nvPr/>
          </p:nvSpPr>
          <p:spPr bwMode="auto">
            <a:xfrm>
              <a:off x="1765300" y="-1566863"/>
              <a:ext cx="2032000" cy="925513"/>
            </a:xfrm>
            <a:custGeom>
              <a:avLst/>
              <a:gdLst>
                <a:gd name="T0" fmla="*/ 975 w 1280"/>
                <a:gd name="T1" fmla="*/ 581 h 583"/>
                <a:gd name="T2" fmla="*/ 1280 w 1280"/>
                <a:gd name="T3" fmla="*/ 215 h 583"/>
                <a:gd name="T4" fmla="*/ 1280 w 1280"/>
                <a:gd name="T5" fmla="*/ 215 h 583"/>
                <a:gd name="T6" fmla="*/ 1280 w 1280"/>
                <a:gd name="T7" fmla="*/ 215 h 583"/>
                <a:gd name="T8" fmla="*/ 961 w 1280"/>
                <a:gd name="T9" fmla="*/ 0 h 583"/>
                <a:gd name="T10" fmla="*/ 640 w 1280"/>
                <a:gd name="T11" fmla="*/ 217 h 583"/>
                <a:gd name="T12" fmla="*/ 319 w 1280"/>
                <a:gd name="T13" fmla="*/ 2 h 583"/>
                <a:gd name="T14" fmla="*/ 0 w 1280"/>
                <a:gd name="T15" fmla="*/ 217 h 583"/>
                <a:gd name="T16" fmla="*/ 0 w 1280"/>
                <a:gd name="T17" fmla="*/ 217 h 583"/>
                <a:gd name="T18" fmla="*/ 0 w 1280"/>
                <a:gd name="T19" fmla="*/ 217 h 583"/>
                <a:gd name="T20" fmla="*/ 307 w 1280"/>
                <a:gd name="T21" fmla="*/ 583 h 583"/>
                <a:gd name="T22" fmla="*/ 975 w 1280"/>
                <a:gd name="T23" fmla="*/ 58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0" h="583">
                  <a:moveTo>
                    <a:pt x="975" y="581"/>
                  </a:moveTo>
                  <a:lnTo>
                    <a:pt x="1280" y="215"/>
                  </a:lnTo>
                  <a:lnTo>
                    <a:pt x="1280" y="215"/>
                  </a:lnTo>
                  <a:lnTo>
                    <a:pt x="1280" y="215"/>
                  </a:lnTo>
                  <a:lnTo>
                    <a:pt x="961" y="0"/>
                  </a:lnTo>
                  <a:lnTo>
                    <a:pt x="640" y="217"/>
                  </a:lnTo>
                  <a:lnTo>
                    <a:pt x="319" y="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307" y="583"/>
                  </a:lnTo>
                  <a:lnTo>
                    <a:pt x="975" y="58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37"/>
            <p:cNvSpPr>
              <a:spLocks noEditPoints="1"/>
            </p:cNvSpPr>
            <p:nvPr/>
          </p:nvSpPr>
          <p:spPr bwMode="auto">
            <a:xfrm>
              <a:off x="4727575" y="-2989263"/>
              <a:ext cx="652463" cy="938213"/>
            </a:xfrm>
            <a:custGeom>
              <a:avLst/>
              <a:gdLst>
                <a:gd name="T0" fmla="*/ 23 w 174"/>
                <a:gd name="T1" fmla="*/ 250 h 250"/>
                <a:gd name="T2" fmla="*/ 0 w 174"/>
                <a:gd name="T3" fmla="*/ 250 h 250"/>
                <a:gd name="T4" fmla="*/ 0 w 174"/>
                <a:gd name="T5" fmla="*/ 0 h 250"/>
                <a:gd name="T6" fmla="*/ 91 w 174"/>
                <a:gd name="T7" fmla="*/ 0 h 250"/>
                <a:gd name="T8" fmla="*/ 173 w 174"/>
                <a:gd name="T9" fmla="*/ 69 h 250"/>
                <a:gd name="T10" fmla="*/ 78 w 174"/>
                <a:gd name="T11" fmla="*/ 140 h 250"/>
                <a:gd name="T12" fmla="*/ 23 w 174"/>
                <a:gd name="T13" fmla="*/ 140 h 250"/>
                <a:gd name="T14" fmla="*/ 23 w 174"/>
                <a:gd name="T15" fmla="*/ 250 h 250"/>
                <a:gd name="T16" fmla="*/ 23 w 174"/>
                <a:gd name="T17" fmla="*/ 120 h 250"/>
                <a:gd name="T18" fmla="*/ 78 w 174"/>
                <a:gd name="T19" fmla="*/ 120 h 250"/>
                <a:gd name="T20" fmla="*/ 150 w 174"/>
                <a:gd name="T21" fmla="*/ 68 h 250"/>
                <a:gd name="T22" fmla="*/ 85 w 174"/>
                <a:gd name="T23" fmla="*/ 21 h 250"/>
                <a:gd name="T24" fmla="*/ 23 w 174"/>
                <a:gd name="T25" fmla="*/ 21 h 250"/>
                <a:gd name="T26" fmla="*/ 23 w 174"/>
                <a:gd name="T27" fmla="*/ 12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50">
                  <a:moveTo>
                    <a:pt x="23" y="250"/>
                  </a:moveTo>
                  <a:cubicBezTo>
                    <a:pt x="0" y="250"/>
                    <a:pt x="0" y="250"/>
                    <a:pt x="0" y="2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47" y="0"/>
                    <a:pt x="174" y="23"/>
                    <a:pt x="173" y="69"/>
                  </a:cubicBezTo>
                  <a:cubicBezTo>
                    <a:pt x="172" y="116"/>
                    <a:pt x="140" y="139"/>
                    <a:pt x="78" y="140"/>
                  </a:cubicBezTo>
                  <a:cubicBezTo>
                    <a:pt x="23" y="140"/>
                    <a:pt x="23" y="140"/>
                    <a:pt x="23" y="140"/>
                  </a:cubicBezTo>
                  <a:lnTo>
                    <a:pt x="23" y="250"/>
                  </a:lnTo>
                  <a:close/>
                  <a:moveTo>
                    <a:pt x="23" y="120"/>
                  </a:moveTo>
                  <a:cubicBezTo>
                    <a:pt x="78" y="120"/>
                    <a:pt x="78" y="120"/>
                    <a:pt x="78" y="120"/>
                  </a:cubicBezTo>
                  <a:cubicBezTo>
                    <a:pt x="128" y="122"/>
                    <a:pt x="152" y="104"/>
                    <a:pt x="150" y="68"/>
                  </a:cubicBezTo>
                  <a:cubicBezTo>
                    <a:pt x="150" y="36"/>
                    <a:pt x="128" y="21"/>
                    <a:pt x="85" y="21"/>
                  </a:cubicBezTo>
                  <a:cubicBezTo>
                    <a:pt x="23" y="21"/>
                    <a:pt x="23" y="21"/>
                    <a:pt x="23" y="21"/>
                  </a:cubicBezTo>
                  <a:lnTo>
                    <a:pt x="23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8"/>
            <p:cNvSpPr>
              <a:spLocks noEditPoints="1"/>
            </p:cNvSpPr>
            <p:nvPr/>
          </p:nvSpPr>
          <p:spPr bwMode="auto">
            <a:xfrm>
              <a:off x="5522913" y="-2989263"/>
              <a:ext cx="652463" cy="938213"/>
            </a:xfrm>
            <a:custGeom>
              <a:avLst/>
              <a:gdLst>
                <a:gd name="T0" fmla="*/ 24 w 174"/>
                <a:gd name="T1" fmla="*/ 250 h 250"/>
                <a:gd name="T2" fmla="*/ 0 w 174"/>
                <a:gd name="T3" fmla="*/ 250 h 250"/>
                <a:gd name="T4" fmla="*/ 0 w 174"/>
                <a:gd name="T5" fmla="*/ 0 h 250"/>
                <a:gd name="T6" fmla="*/ 92 w 174"/>
                <a:gd name="T7" fmla="*/ 0 h 250"/>
                <a:gd name="T8" fmla="*/ 173 w 174"/>
                <a:gd name="T9" fmla="*/ 69 h 250"/>
                <a:gd name="T10" fmla="*/ 78 w 174"/>
                <a:gd name="T11" fmla="*/ 140 h 250"/>
                <a:gd name="T12" fmla="*/ 24 w 174"/>
                <a:gd name="T13" fmla="*/ 140 h 250"/>
                <a:gd name="T14" fmla="*/ 24 w 174"/>
                <a:gd name="T15" fmla="*/ 250 h 250"/>
                <a:gd name="T16" fmla="*/ 24 w 174"/>
                <a:gd name="T17" fmla="*/ 120 h 250"/>
                <a:gd name="T18" fmla="*/ 78 w 174"/>
                <a:gd name="T19" fmla="*/ 120 h 250"/>
                <a:gd name="T20" fmla="*/ 150 w 174"/>
                <a:gd name="T21" fmla="*/ 68 h 250"/>
                <a:gd name="T22" fmla="*/ 85 w 174"/>
                <a:gd name="T23" fmla="*/ 21 h 250"/>
                <a:gd name="T24" fmla="*/ 24 w 174"/>
                <a:gd name="T25" fmla="*/ 21 h 250"/>
                <a:gd name="T26" fmla="*/ 24 w 174"/>
                <a:gd name="T27" fmla="*/ 12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50">
                  <a:moveTo>
                    <a:pt x="24" y="250"/>
                  </a:moveTo>
                  <a:cubicBezTo>
                    <a:pt x="0" y="250"/>
                    <a:pt x="0" y="250"/>
                    <a:pt x="0" y="2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47" y="0"/>
                    <a:pt x="174" y="23"/>
                    <a:pt x="173" y="69"/>
                  </a:cubicBezTo>
                  <a:cubicBezTo>
                    <a:pt x="172" y="116"/>
                    <a:pt x="140" y="139"/>
                    <a:pt x="78" y="140"/>
                  </a:cubicBezTo>
                  <a:cubicBezTo>
                    <a:pt x="24" y="140"/>
                    <a:pt x="24" y="140"/>
                    <a:pt x="24" y="140"/>
                  </a:cubicBezTo>
                  <a:lnTo>
                    <a:pt x="24" y="250"/>
                  </a:lnTo>
                  <a:close/>
                  <a:moveTo>
                    <a:pt x="24" y="120"/>
                  </a:moveTo>
                  <a:cubicBezTo>
                    <a:pt x="78" y="120"/>
                    <a:pt x="78" y="120"/>
                    <a:pt x="78" y="120"/>
                  </a:cubicBezTo>
                  <a:cubicBezTo>
                    <a:pt x="128" y="122"/>
                    <a:pt x="152" y="104"/>
                    <a:pt x="150" y="68"/>
                  </a:cubicBezTo>
                  <a:cubicBezTo>
                    <a:pt x="150" y="36"/>
                    <a:pt x="128" y="21"/>
                    <a:pt x="85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39"/>
            <p:cNvSpPr>
              <a:spLocks/>
            </p:cNvSpPr>
            <p:nvPr/>
          </p:nvSpPr>
          <p:spPr bwMode="auto">
            <a:xfrm>
              <a:off x="6238875" y="-2989263"/>
              <a:ext cx="682625" cy="938213"/>
            </a:xfrm>
            <a:custGeom>
              <a:avLst/>
              <a:gdLst>
                <a:gd name="T0" fmla="*/ 0 w 430"/>
                <a:gd name="T1" fmla="*/ 50 h 591"/>
                <a:gd name="T2" fmla="*/ 0 w 430"/>
                <a:gd name="T3" fmla="*/ 0 h 591"/>
                <a:gd name="T4" fmla="*/ 430 w 430"/>
                <a:gd name="T5" fmla="*/ 0 h 591"/>
                <a:gd name="T6" fmla="*/ 430 w 430"/>
                <a:gd name="T7" fmla="*/ 50 h 591"/>
                <a:gd name="T8" fmla="*/ 243 w 430"/>
                <a:gd name="T9" fmla="*/ 50 h 591"/>
                <a:gd name="T10" fmla="*/ 243 w 430"/>
                <a:gd name="T11" fmla="*/ 591 h 591"/>
                <a:gd name="T12" fmla="*/ 187 w 430"/>
                <a:gd name="T13" fmla="*/ 591 h 591"/>
                <a:gd name="T14" fmla="*/ 187 w 430"/>
                <a:gd name="T15" fmla="*/ 50 h 591"/>
                <a:gd name="T16" fmla="*/ 0 w 430"/>
                <a:gd name="T17" fmla="*/ 5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591">
                  <a:moveTo>
                    <a:pt x="0" y="50"/>
                  </a:moveTo>
                  <a:lnTo>
                    <a:pt x="0" y="0"/>
                  </a:lnTo>
                  <a:lnTo>
                    <a:pt x="430" y="0"/>
                  </a:lnTo>
                  <a:lnTo>
                    <a:pt x="430" y="50"/>
                  </a:lnTo>
                  <a:lnTo>
                    <a:pt x="243" y="50"/>
                  </a:lnTo>
                  <a:lnTo>
                    <a:pt x="243" y="591"/>
                  </a:lnTo>
                  <a:lnTo>
                    <a:pt x="187" y="591"/>
                  </a:lnTo>
                  <a:lnTo>
                    <a:pt x="18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40"/>
            <p:cNvSpPr>
              <a:spLocks noEditPoints="1"/>
            </p:cNvSpPr>
            <p:nvPr/>
          </p:nvSpPr>
          <p:spPr bwMode="auto">
            <a:xfrm>
              <a:off x="7089775" y="-3033713"/>
              <a:ext cx="1020763" cy="1117600"/>
            </a:xfrm>
            <a:custGeom>
              <a:avLst/>
              <a:gdLst>
                <a:gd name="T0" fmla="*/ 23 w 272"/>
                <a:gd name="T1" fmla="*/ 298 h 298"/>
                <a:gd name="T2" fmla="*/ 0 w 272"/>
                <a:gd name="T3" fmla="*/ 298 h 298"/>
                <a:gd name="T4" fmla="*/ 1 w 272"/>
                <a:gd name="T5" fmla="*/ 266 h 298"/>
                <a:gd name="T6" fmla="*/ 1 w 272"/>
                <a:gd name="T7" fmla="*/ 31 h 298"/>
                <a:gd name="T8" fmla="*/ 0 w 272"/>
                <a:gd name="T9" fmla="*/ 0 h 298"/>
                <a:gd name="T10" fmla="*/ 32 w 272"/>
                <a:gd name="T11" fmla="*/ 3 h 298"/>
                <a:gd name="T12" fmla="*/ 239 w 272"/>
                <a:gd name="T13" fmla="*/ 3 h 298"/>
                <a:gd name="T14" fmla="*/ 272 w 272"/>
                <a:gd name="T15" fmla="*/ 0 h 298"/>
                <a:gd name="T16" fmla="*/ 269 w 272"/>
                <a:gd name="T17" fmla="*/ 31 h 298"/>
                <a:gd name="T18" fmla="*/ 269 w 272"/>
                <a:gd name="T19" fmla="*/ 262 h 298"/>
                <a:gd name="T20" fmla="*/ 272 w 272"/>
                <a:gd name="T21" fmla="*/ 291 h 298"/>
                <a:gd name="T22" fmla="*/ 247 w 272"/>
                <a:gd name="T23" fmla="*/ 291 h 298"/>
                <a:gd name="T24" fmla="*/ 250 w 272"/>
                <a:gd name="T25" fmla="*/ 272 h 298"/>
                <a:gd name="T26" fmla="*/ 22 w 272"/>
                <a:gd name="T27" fmla="*/ 272 h 298"/>
                <a:gd name="T28" fmla="*/ 22 w 272"/>
                <a:gd name="T29" fmla="*/ 281 h 298"/>
                <a:gd name="T30" fmla="*/ 23 w 272"/>
                <a:gd name="T31" fmla="*/ 298 h 298"/>
                <a:gd name="T32" fmla="*/ 22 w 272"/>
                <a:gd name="T33" fmla="*/ 257 h 298"/>
                <a:gd name="T34" fmla="*/ 250 w 272"/>
                <a:gd name="T35" fmla="*/ 257 h 298"/>
                <a:gd name="T36" fmla="*/ 250 w 272"/>
                <a:gd name="T37" fmla="*/ 20 h 298"/>
                <a:gd name="T38" fmla="*/ 22 w 272"/>
                <a:gd name="T39" fmla="*/ 20 h 298"/>
                <a:gd name="T40" fmla="*/ 22 w 272"/>
                <a:gd name="T41" fmla="*/ 257 h 298"/>
                <a:gd name="T42" fmla="*/ 87 w 272"/>
                <a:gd name="T43" fmla="*/ 99 h 298"/>
                <a:gd name="T44" fmla="*/ 100 w 272"/>
                <a:gd name="T45" fmla="*/ 83 h 298"/>
                <a:gd name="T46" fmla="*/ 128 w 272"/>
                <a:gd name="T47" fmla="*/ 106 h 298"/>
                <a:gd name="T48" fmla="*/ 163 w 272"/>
                <a:gd name="T49" fmla="*/ 71 h 298"/>
                <a:gd name="T50" fmla="*/ 98 w 272"/>
                <a:gd name="T51" fmla="*/ 71 h 298"/>
                <a:gd name="T52" fmla="*/ 73 w 272"/>
                <a:gd name="T53" fmla="*/ 98 h 298"/>
                <a:gd name="T54" fmla="*/ 61 w 272"/>
                <a:gd name="T55" fmla="*/ 111 h 298"/>
                <a:gd name="T56" fmla="*/ 38 w 272"/>
                <a:gd name="T57" fmla="*/ 96 h 298"/>
                <a:gd name="T58" fmla="*/ 100 w 272"/>
                <a:gd name="T59" fmla="*/ 23 h 298"/>
                <a:gd name="T60" fmla="*/ 123 w 272"/>
                <a:gd name="T61" fmla="*/ 31 h 298"/>
                <a:gd name="T62" fmla="*/ 126 w 272"/>
                <a:gd name="T63" fmla="*/ 34 h 298"/>
                <a:gd name="T64" fmla="*/ 123 w 272"/>
                <a:gd name="T65" fmla="*/ 37 h 298"/>
                <a:gd name="T66" fmla="*/ 109 w 272"/>
                <a:gd name="T67" fmla="*/ 53 h 298"/>
                <a:gd name="T68" fmla="*/ 170 w 272"/>
                <a:gd name="T69" fmla="*/ 53 h 298"/>
                <a:gd name="T70" fmla="*/ 202 w 272"/>
                <a:gd name="T71" fmla="*/ 50 h 298"/>
                <a:gd name="T72" fmla="*/ 144 w 272"/>
                <a:gd name="T73" fmla="*/ 115 h 298"/>
                <a:gd name="T74" fmla="*/ 238 w 272"/>
                <a:gd name="T75" fmla="*/ 148 h 298"/>
                <a:gd name="T76" fmla="*/ 220 w 272"/>
                <a:gd name="T77" fmla="*/ 171 h 298"/>
                <a:gd name="T78" fmla="*/ 130 w 272"/>
                <a:gd name="T79" fmla="*/ 129 h 298"/>
                <a:gd name="T80" fmla="*/ 45 w 272"/>
                <a:gd name="T81" fmla="*/ 174 h 298"/>
                <a:gd name="T82" fmla="*/ 26 w 272"/>
                <a:gd name="T83" fmla="*/ 155 h 298"/>
                <a:gd name="T84" fmla="*/ 113 w 272"/>
                <a:gd name="T85" fmla="*/ 117 h 298"/>
                <a:gd name="T86" fmla="*/ 98 w 272"/>
                <a:gd name="T87" fmla="*/ 106 h 298"/>
                <a:gd name="T88" fmla="*/ 87 w 272"/>
                <a:gd name="T89" fmla="*/ 99 h 298"/>
                <a:gd name="T90" fmla="*/ 85 w 272"/>
                <a:gd name="T91" fmla="*/ 209 h 298"/>
                <a:gd name="T92" fmla="*/ 95 w 272"/>
                <a:gd name="T93" fmla="*/ 192 h 298"/>
                <a:gd name="T94" fmla="*/ 189 w 272"/>
                <a:gd name="T95" fmla="*/ 234 h 298"/>
                <a:gd name="T96" fmla="*/ 178 w 272"/>
                <a:gd name="T97" fmla="*/ 251 h 298"/>
                <a:gd name="T98" fmla="*/ 85 w 272"/>
                <a:gd name="T99" fmla="*/ 209 h 298"/>
                <a:gd name="T100" fmla="*/ 106 w 272"/>
                <a:gd name="T101" fmla="*/ 166 h 298"/>
                <a:gd name="T102" fmla="*/ 114 w 272"/>
                <a:gd name="T103" fmla="*/ 149 h 298"/>
                <a:gd name="T104" fmla="*/ 176 w 272"/>
                <a:gd name="T105" fmla="*/ 181 h 298"/>
                <a:gd name="T106" fmla="*/ 167 w 272"/>
                <a:gd name="T107" fmla="*/ 197 h 298"/>
                <a:gd name="T108" fmla="*/ 106 w 272"/>
                <a:gd name="T109" fmla="*/ 16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98">
                  <a:moveTo>
                    <a:pt x="23" y="298"/>
                  </a:moveTo>
                  <a:cubicBezTo>
                    <a:pt x="0" y="298"/>
                    <a:pt x="0" y="298"/>
                    <a:pt x="0" y="298"/>
                  </a:cubicBezTo>
                  <a:cubicBezTo>
                    <a:pt x="1" y="291"/>
                    <a:pt x="1" y="281"/>
                    <a:pt x="1" y="266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8"/>
                    <a:pt x="1" y="7"/>
                    <a:pt x="0" y="0"/>
                  </a:cubicBezTo>
                  <a:cubicBezTo>
                    <a:pt x="13" y="2"/>
                    <a:pt x="24" y="3"/>
                    <a:pt x="32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47" y="3"/>
                    <a:pt x="258" y="2"/>
                    <a:pt x="272" y="0"/>
                  </a:cubicBezTo>
                  <a:cubicBezTo>
                    <a:pt x="270" y="13"/>
                    <a:pt x="269" y="24"/>
                    <a:pt x="269" y="3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8"/>
                    <a:pt x="270" y="277"/>
                    <a:pt x="272" y="291"/>
                  </a:cubicBezTo>
                  <a:cubicBezTo>
                    <a:pt x="247" y="291"/>
                    <a:pt x="247" y="291"/>
                    <a:pt x="247" y="291"/>
                  </a:cubicBezTo>
                  <a:cubicBezTo>
                    <a:pt x="249" y="284"/>
                    <a:pt x="250" y="277"/>
                    <a:pt x="250" y="272"/>
                  </a:cubicBezTo>
                  <a:cubicBezTo>
                    <a:pt x="22" y="272"/>
                    <a:pt x="22" y="272"/>
                    <a:pt x="22" y="272"/>
                  </a:cubicBezTo>
                  <a:cubicBezTo>
                    <a:pt x="22" y="273"/>
                    <a:pt x="22" y="276"/>
                    <a:pt x="22" y="281"/>
                  </a:cubicBezTo>
                  <a:cubicBezTo>
                    <a:pt x="22" y="289"/>
                    <a:pt x="23" y="294"/>
                    <a:pt x="23" y="298"/>
                  </a:cubicBezTo>
                  <a:close/>
                  <a:moveTo>
                    <a:pt x="22" y="257"/>
                  </a:moveTo>
                  <a:cubicBezTo>
                    <a:pt x="250" y="257"/>
                    <a:pt x="250" y="257"/>
                    <a:pt x="250" y="257"/>
                  </a:cubicBezTo>
                  <a:cubicBezTo>
                    <a:pt x="250" y="20"/>
                    <a:pt x="250" y="20"/>
                    <a:pt x="250" y="20"/>
                  </a:cubicBezTo>
                  <a:cubicBezTo>
                    <a:pt x="22" y="20"/>
                    <a:pt x="22" y="20"/>
                    <a:pt x="22" y="20"/>
                  </a:cubicBezTo>
                  <a:lnTo>
                    <a:pt x="22" y="257"/>
                  </a:lnTo>
                  <a:close/>
                  <a:moveTo>
                    <a:pt x="87" y="99"/>
                  </a:moveTo>
                  <a:cubicBezTo>
                    <a:pt x="100" y="83"/>
                    <a:pt x="100" y="83"/>
                    <a:pt x="100" y="83"/>
                  </a:cubicBezTo>
                  <a:cubicBezTo>
                    <a:pt x="107" y="91"/>
                    <a:pt x="116" y="99"/>
                    <a:pt x="128" y="106"/>
                  </a:cubicBezTo>
                  <a:cubicBezTo>
                    <a:pt x="139" y="96"/>
                    <a:pt x="151" y="84"/>
                    <a:pt x="163" y="71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2" y="77"/>
                    <a:pt x="84" y="86"/>
                    <a:pt x="73" y="98"/>
                  </a:cubicBezTo>
                  <a:cubicBezTo>
                    <a:pt x="68" y="104"/>
                    <a:pt x="64" y="109"/>
                    <a:pt x="61" y="111"/>
                  </a:cubicBezTo>
                  <a:cubicBezTo>
                    <a:pt x="55" y="105"/>
                    <a:pt x="47" y="100"/>
                    <a:pt x="38" y="96"/>
                  </a:cubicBezTo>
                  <a:cubicBezTo>
                    <a:pt x="69" y="81"/>
                    <a:pt x="89" y="57"/>
                    <a:pt x="100" y="23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5" y="32"/>
                    <a:pt x="126" y="33"/>
                    <a:pt x="126" y="34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1" y="38"/>
                    <a:pt x="116" y="43"/>
                    <a:pt x="10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9" y="53"/>
                    <a:pt x="190" y="52"/>
                    <a:pt x="202" y="50"/>
                  </a:cubicBezTo>
                  <a:cubicBezTo>
                    <a:pt x="184" y="75"/>
                    <a:pt x="165" y="96"/>
                    <a:pt x="144" y="115"/>
                  </a:cubicBezTo>
                  <a:cubicBezTo>
                    <a:pt x="173" y="132"/>
                    <a:pt x="204" y="143"/>
                    <a:pt x="238" y="148"/>
                  </a:cubicBezTo>
                  <a:cubicBezTo>
                    <a:pt x="230" y="156"/>
                    <a:pt x="224" y="164"/>
                    <a:pt x="220" y="171"/>
                  </a:cubicBezTo>
                  <a:cubicBezTo>
                    <a:pt x="194" y="162"/>
                    <a:pt x="164" y="148"/>
                    <a:pt x="130" y="129"/>
                  </a:cubicBezTo>
                  <a:cubicBezTo>
                    <a:pt x="107" y="145"/>
                    <a:pt x="78" y="160"/>
                    <a:pt x="45" y="174"/>
                  </a:cubicBezTo>
                  <a:cubicBezTo>
                    <a:pt x="39" y="166"/>
                    <a:pt x="33" y="159"/>
                    <a:pt x="26" y="155"/>
                  </a:cubicBezTo>
                  <a:cubicBezTo>
                    <a:pt x="63" y="146"/>
                    <a:pt x="92" y="133"/>
                    <a:pt x="113" y="117"/>
                  </a:cubicBezTo>
                  <a:cubicBezTo>
                    <a:pt x="110" y="115"/>
                    <a:pt x="105" y="111"/>
                    <a:pt x="98" y="106"/>
                  </a:cubicBezTo>
                  <a:cubicBezTo>
                    <a:pt x="92" y="103"/>
                    <a:pt x="89" y="101"/>
                    <a:pt x="87" y="99"/>
                  </a:cubicBezTo>
                  <a:close/>
                  <a:moveTo>
                    <a:pt x="85" y="209"/>
                  </a:moveTo>
                  <a:cubicBezTo>
                    <a:pt x="95" y="192"/>
                    <a:pt x="95" y="192"/>
                    <a:pt x="95" y="192"/>
                  </a:cubicBezTo>
                  <a:cubicBezTo>
                    <a:pt x="118" y="201"/>
                    <a:pt x="150" y="215"/>
                    <a:pt x="189" y="234"/>
                  </a:cubicBezTo>
                  <a:cubicBezTo>
                    <a:pt x="178" y="251"/>
                    <a:pt x="178" y="251"/>
                    <a:pt x="178" y="251"/>
                  </a:cubicBezTo>
                  <a:cubicBezTo>
                    <a:pt x="146" y="233"/>
                    <a:pt x="115" y="219"/>
                    <a:pt x="85" y="209"/>
                  </a:cubicBezTo>
                  <a:close/>
                  <a:moveTo>
                    <a:pt x="106" y="166"/>
                  </a:moveTo>
                  <a:cubicBezTo>
                    <a:pt x="114" y="149"/>
                    <a:pt x="114" y="149"/>
                    <a:pt x="114" y="149"/>
                  </a:cubicBezTo>
                  <a:cubicBezTo>
                    <a:pt x="138" y="159"/>
                    <a:pt x="158" y="170"/>
                    <a:pt x="176" y="181"/>
                  </a:cubicBezTo>
                  <a:cubicBezTo>
                    <a:pt x="167" y="197"/>
                    <a:pt x="167" y="197"/>
                    <a:pt x="167" y="197"/>
                  </a:cubicBezTo>
                  <a:cubicBezTo>
                    <a:pt x="152" y="187"/>
                    <a:pt x="131" y="177"/>
                    <a:pt x="106" y="1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41"/>
            <p:cNvSpPr>
              <a:spLocks/>
            </p:cNvSpPr>
            <p:nvPr/>
          </p:nvSpPr>
          <p:spPr bwMode="auto">
            <a:xfrm>
              <a:off x="8301038" y="-3108325"/>
              <a:ext cx="1177925" cy="1192213"/>
            </a:xfrm>
            <a:custGeom>
              <a:avLst/>
              <a:gdLst>
                <a:gd name="T0" fmla="*/ 129 w 314"/>
                <a:gd name="T1" fmla="*/ 159 h 318"/>
                <a:gd name="T2" fmla="*/ 8 w 314"/>
                <a:gd name="T3" fmla="*/ 160 h 318"/>
                <a:gd name="T4" fmla="*/ 36 w 314"/>
                <a:gd name="T5" fmla="*/ 141 h 318"/>
                <a:gd name="T6" fmla="*/ 150 w 314"/>
                <a:gd name="T7" fmla="*/ 106 h 318"/>
                <a:gd name="T8" fmla="*/ 49 w 314"/>
                <a:gd name="T9" fmla="*/ 108 h 318"/>
                <a:gd name="T10" fmla="*/ 78 w 314"/>
                <a:gd name="T11" fmla="*/ 88 h 318"/>
                <a:gd name="T12" fmla="*/ 150 w 314"/>
                <a:gd name="T13" fmla="*/ 57 h 318"/>
                <a:gd name="T14" fmla="*/ 30 w 314"/>
                <a:gd name="T15" fmla="*/ 59 h 318"/>
                <a:gd name="T16" fmla="*/ 59 w 314"/>
                <a:gd name="T17" fmla="*/ 40 h 318"/>
                <a:gd name="T18" fmla="*/ 150 w 314"/>
                <a:gd name="T19" fmla="*/ 31 h 318"/>
                <a:gd name="T20" fmla="*/ 176 w 314"/>
                <a:gd name="T21" fmla="*/ 4 h 318"/>
                <a:gd name="T22" fmla="*/ 177 w 314"/>
                <a:gd name="T23" fmla="*/ 10 h 318"/>
                <a:gd name="T24" fmla="*/ 169 w 314"/>
                <a:gd name="T25" fmla="*/ 40 h 318"/>
                <a:gd name="T26" fmla="*/ 291 w 314"/>
                <a:gd name="T27" fmla="*/ 38 h 318"/>
                <a:gd name="T28" fmla="*/ 263 w 314"/>
                <a:gd name="T29" fmla="*/ 57 h 318"/>
                <a:gd name="T30" fmla="*/ 169 w 314"/>
                <a:gd name="T31" fmla="*/ 88 h 318"/>
                <a:gd name="T32" fmla="*/ 274 w 314"/>
                <a:gd name="T33" fmla="*/ 87 h 318"/>
                <a:gd name="T34" fmla="*/ 245 w 314"/>
                <a:gd name="T35" fmla="*/ 106 h 318"/>
                <a:gd name="T36" fmla="*/ 169 w 314"/>
                <a:gd name="T37" fmla="*/ 141 h 318"/>
                <a:gd name="T38" fmla="*/ 314 w 314"/>
                <a:gd name="T39" fmla="*/ 140 h 318"/>
                <a:gd name="T40" fmla="*/ 286 w 314"/>
                <a:gd name="T41" fmla="*/ 159 h 318"/>
                <a:gd name="T42" fmla="*/ 214 w 314"/>
                <a:gd name="T43" fmla="*/ 218 h 318"/>
                <a:gd name="T44" fmla="*/ 286 w 314"/>
                <a:gd name="T45" fmla="*/ 183 h 318"/>
                <a:gd name="T46" fmla="*/ 282 w 314"/>
                <a:gd name="T47" fmla="*/ 193 h 318"/>
                <a:gd name="T48" fmla="*/ 226 w 314"/>
                <a:gd name="T49" fmla="*/ 232 h 318"/>
                <a:gd name="T50" fmla="*/ 294 w 314"/>
                <a:gd name="T51" fmla="*/ 301 h 318"/>
                <a:gd name="T52" fmla="*/ 155 w 314"/>
                <a:gd name="T53" fmla="*/ 159 h 318"/>
                <a:gd name="T54" fmla="*/ 124 w 314"/>
                <a:gd name="T55" fmla="*/ 285 h 318"/>
                <a:gd name="T56" fmla="*/ 189 w 314"/>
                <a:gd name="T57" fmla="*/ 277 h 318"/>
                <a:gd name="T58" fmla="*/ 95 w 314"/>
                <a:gd name="T59" fmla="*/ 296 h 318"/>
                <a:gd name="T60" fmla="*/ 105 w 314"/>
                <a:gd name="T61" fmla="*/ 214 h 318"/>
                <a:gd name="T62" fmla="*/ 0 w 314"/>
                <a:gd name="T63" fmla="*/ 25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4" h="318">
                  <a:moveTo>
                    <a:pt x="0" y="252"/>
                  </a:moveTo>
                  <a:cubicBezTo>
                    <a:pt x="53" y="236"/>
                    <a:pt x="96" y="205"/>
                    <a:pt x="129" y="159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27" y="159"/>
                    <a:pt x="18" y="159"/>
                    <a:pt x="8" y="16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13" y="140"/>
                    <a:pt x="22" y="141"/>
                    <a:pt x="36" y="141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66" y="106"/>
                    <a:pt x="56" y="106"/>
                    <a:pt x="49" y="108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6" y="87"/>
                    <a:pt x="65" y="88"/>
                    <a:pt x="78" y="88"/>
                  </a:cubicBezTo>
                  <a:cubicBezTo>
                    <a:pt x="150" y="88"/>
                    <a:pt x="150" y="88"/>
                    <a:pt x="150" y="88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0" y="57"/>
                    <a:pt x="40" y="58"/>
                    <a:pt x="30" y="5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41" y="39"/>
                    <a:pt x="51" y="40"/>
                    <a:pt x="59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0" y="17"/>
                    <a:pt x="149" y="7"/>
                    <a:pt x="147" y="0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8" y="5"/>
                    <a:pt x="180" y="5"/>
                    <a:pt x="180" y="6"/>
                  </a:cubicBezTo>
                  <a:cubicBezTo>
                    <a:pt x="180" y="7"/>
                    <a:pt x="179" y="9"/>
                    <a:pt x="177" y="10"/>
                  </a:cubicBezTo>
                  <a:cubicBezTo>
                    <a:pt x="171" y="13"/>
                    <a:pt x="168" y="19"/>
                    <a:pt x="169" y="29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71" y="40"/>
                    <a:pt x="280" y="39"/>
                    <a:pt x="291" y="38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81" y="58"/>
                    <a:pt x="272" y="57"/>
                    <a:pt x="263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88"/>
                    <a:pt x="169" y="88"/>
                    <a:pt x="169" y="88"/>
                  </a:cubicBezTo>
                  <a:cubicBezTo>
                    <a:pt x="245" y="88"/>
                    <a:pt x="245" y="88"/>
                    <a:pt x="245" y="88"/>
                  </a:cubicBezTo>
                  <a:cubicBezTo>
                    <a:pt x="259" y="88"/>
                    <a:pt x="269" y="87"/>
                    <a:pt x="274" y="87"/>
                  </a:cubicBezTo>
                  <a:cubicBezTo>
                    <a:pt x="274" y="108"/>
                    <a:pt x="274" y="108"/>
                    <a:pt x="274" y="108"/>
                  </a:cubicBezTo>
                  <a:cubicBezTo>
                    <a:pt x="265" y="106"/>
                    <a:pt x="256" y="105"/>
                    <a:pt x="245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41"/>
                    <a:pt x="169" y="141"/>
                    <a:pt x="169" y="141"/>
                  </a:cubicBezTo>
                  <a:cubicBezTo>
                    <a:pt x="286" y="141"/>
                    <a:pt x="286" y="141"/>
                    <a:pt x="286" y="141"/>
                  </a:cubicBezTo>
                  <a:cubicBezTo>
                    <a:pt x="297" y="141"/>
                    <a:pt x="306" y="140"/>
                    <a:pt x="314" y="140"/>
                  </a:cubicBezTo>
                  <a:cubicBezTo>
                    <a:pt x="314" y="160"/>
                    <a:pt x="314" y="160"/>
                    <a:pt x="314" y="160"/>
                  </a:cubicBezTo>
                  <a:cubicBezTo>
                    <a:pt x="309" y="159"/>
                    <a:pt x="299" y="159"/>
                    <a:pt x="286" y="159"/>
                  </a:cubicBezTo>
                  <a:cubicBezTo>
                    <a:pt x="185" y="159"/>
                    <a:pt x="185" y="159"/>
                    <a:pt x="185" y="159"/>
                  </a:cubicBezTo>
                  <a:cubicBezTo>
                    <a:pt x="192" y="181"/>
                    <a:pt x="201" y="201"/>
                    <a:pt x="214" y="218"/>
                  </a:cubicBezTo>
                  <a:cubicBezTo>
                    <a:pt x="235" y="203"/>
                    <a:pt x="254" y="186"/>
                    <a:pt x="269" y="167"/>
                  </a:cubicBezTo>
                  <a:cubicBezTo>
                    <a:pt x="286" y="183"/>
                    <a:pt x="286" y="183"/>
                    <a:pt x="286" y="183"/>
                  </a:cubicBezTo>
                  <a:cubicBezTo>
                    <a:pt x="289" y="187"/>
                    <a:pt x="291" y="189"/>
                    <a:pt x="290" y="191"/>
                  </a:cubicBezTo>
                  <a:cubicBezTo>
                    <a:pt x="290" y="192"/>
                    <a:pt x="287" y="193"/>
                    <a:pt x="282" y="193"/>
                  </a:cubicBezTo>
                  <a:cubicBezTo>
                    <a:pt x="275" y="193"/>
                    <a:pt x="270" y="196"/>
                    <a:pt x="267" y="199"/>
                  </a:cubicBezTo>
                  <a:cubicBezTo>
                    <a:pt x="256" y="207"/>
                    <a:pt x="242" y="217"/>
                    <a:pt x="226" y="232"/>
                  </a:cubicBezTo>
                  <a:cubicBezTo>
                    <a:pt x="251" y="258"/>
                    <a:pt x="281" y="275"/>
                    <a:pt x="314" y="282"/>
                  </a:cubicBezTo>
                  <a:cubicBezTo>
                    <a:pt x="308" y="286"/>
                    <a:pt x="301" y="292"/>
                    <a:pt x="294" y="301"/>
                  </a:cubicBezTo>
                  <a:cubicBezTo>
                    <a:pt x="221" y="271"/>
                    <a:pt x="178" y="224"/>
                    <a:pt x="166" y="159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149" y="168"/>
                    <a:pt x="138" y="180"/>
                    <a:pt x="124" y="197"/>
                  </a:cubicBezTo>
                  <a:cubicBezTo>
                    <a:pt x="124" y="285"/>
                    <a:pt x="124" y="285"/>
                    <a:pt x="124" y="285"/>
                  </a:cubicBezTo>
                  <a:cubicBezTo>
                    <a:pt x="151" y="275"/>
                    <a:pt x="173" y="263"/>
                    <a:pt x="191" y="250"/>
                  </a:cubicBezTo>
                  <a:cubicBezTo>
                    <a:pt x="189" y="277"/>
                    <a:pt x="189" y="277"/>
                    <a:pt x="189" y="277"/>
                  </a:cubicBezTo>
                  <a:cubicBezTo>
                    <a:pt x="150" y="293"/>
                    <a:pt x="123" y="307"/>
                    <a:pt x="108" y="318"/>
                  </a:cubicBezTo>
                  <a:cubicBezTo>
                    <a:pt x="104" y="309"/>
                    <a:pt x="100" y="302"/>
                    <a:pt x="95" y="296"/>
                  </a:cubicBezTo>
                  <a:cubicBezTo>
                    <a:pt x="103" y="294"/>
                    <a:pt x="106" y="287"/>
                    <a:pt x="105" y="275"/>
                  </a:cubicBezTo>
                  <a:cubicBezTo>
                    <a:pt x="105" y="214"/>
                    <a:pt x="105" y="214"/>
                    <a:pt x="105" y="214"/>
                  </a:cubicBezTo>
                  <a:cubicBezTo>
                    <a:pt x="79" y="238"/>
                    <a:pt x="51" y="257"/>
                    <a:pt x="21" y="273"/>
                  </a:cubicBezTo>
                  <a:cubicBezTo>
                    <a:pt x="17" y="266"/>
                    <a:pt x="10" y="259"/>
                    <a:pt x="0" y="2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42"/>
            <p:cNvSpPr>
              <a:spLocks noEditPoints="1"/>
            </p:cNvSpPr>
            <p:nvPr/>
          </p:nvSpPr>
          <p:spPr bwMode="auto">
            <a:xfrm>
              <a:off x="9591675" y="-3044825"/>
              <a:ext cx="1219200" cy="1120775"/>
            </a:xfrm>
            <a:custGeom>
              <a:avLst/>
              <a:gdLst>
                <a:gd name="T0" fmla="*/ 64 w 325"/>
                <a:gd name="T1" fmla="*/ 23 h 299"/>
                <a:gd name="T2" fmla="*/ 14 w 325"/>
                <a:gd name="T3" fmla="*/ 26 h 299"/>
                <a:gd name="T4" fmla="*/ 38 w 325"/>
                <a:gd name="T5" fmla="*/ 7 h 299"/>
                <a:gd name="T6" fmla="*/ 131 w 325"/>
                <a:gd name="T7" fmla="*/ 4 h 299"/>
                <a:gd name="T8" fmla="*/ 105 w 325"/>
                <a:gd name="T9" fmla="*/ 23 h 299"/>
                <a:gd name="T10" fmla="*/ 53 w 325"/>
                <a:gd name="T11" fmla="*/ 102 h 299"/>
                <a:gd name="T12" fmla="*/ 93 w 325"/>
                <a:gd name="T13" fmla="*/ 103 h 299"/>
                <a:gd name="T14" fmla="*/ 121 w 325"/>
                <a:gd name="T15" fmla="*/ 128 h 299"/>
                <a:gd name="T16" fmla="*/ 123 w 325"/>
                <a:gd name="T17" fmla="*/ 260 h 299"/>
                <a:gd name="T18" fmla="*/ 101 w 325"/>
                <a:gd name="T19" fmla="*/ 235 h 299"/>
                <a:gd name="T20" fmla="*/ 63 w 325"/>
                <a:gd name="T21" fmla="*/ 268 h 299"/>
                <a:gd name="T22" fmla="*/ 41 w 325"/>
                <a:gd name="T23" fmla="*/ 237 h 299"/>
                <a:gd name="T24" fmla="*/ 40 w 325"/>
                <a:gd name="T25" fmla="*/ 124 h 299"/>
                <a:gd name="T26" fmla="*/ 0 w 325"/>
                <a:gd name="T27" fmla="*/ 133 h 299"/>
                <a:gd name="T28" fmla="*/ 60 w 325"/>
                <a:gd name="T29" fmla="*/ 218 h 299"/>
                <a:gd name="T30" fmla="*/ 102 w 325"/>
                <a:gd name="T31" fmla="*/ 120 h 299"/>
                <a:gd name="T32" fmla="*/ 105 w 325"/>
                <a:gd name="T33" fmla="*/ 286 h 299"/>
                <a:gd name="T34" fmla="*/ 158 w 325"/>
                <a:gd name="T35" fmla="*/ 144 h 299"/>
                <a:gd name="T36" fmla="*/ 132 w 325"/>
                <a:gd name="T37" fmla="*/ 125 h 299"/>
                <a:gd name="T38" fmla="*/ 180 w 325"/>
                <a:gd name="T39" fmla="*/ 127 h 299"/>
                <a:gd name="T40" fmla="*/ 165 w 325"/>
                <a:gd name="T41" fmla="*/ 21 h 299"/>
                <a:gd name="T42" fmla="*/ 139 w 325"/>
                <a:gd name="T43" fmla="*/ 0 h 299"/>
                <a:gd name="T44" fmla="*/ 284 w 325"/>
                <a:gd name="T45" fmla="*/ 3 h 299"/>
                <a:gd name="T46" fmla="*/ 309 w 325"/>
                <a:gd name="T47" fmla="*/ 22 h 299"/>
                <a:gd name="T48" fmla="*/ 272 w 325"/>
                <a:gd name="T49" fmla="*/ 21 h 299"/>
                <a:gd name="T50" fmla="*/ 299 w 325"/>
                <a:gd name="T51" fmla="*/ 127 h 299"/>
                <a:gd name="T52" fmla="*/ 325 w 325"/>
                <a:gd name="T53" fmla="*/ 146 h 299"/>
                <a:gd name="T54" fmla="*/ 272 w 325"/>
                <a:gd name="T55" fmla="*/ 144 h 299"/>
                <a:gd name="T56" fmla="*/ 275 w 325"/>
                <a:gd name="T57" fmla="*/ 295 h 299"/>
                <a:gd name="T58" fmla="*/ 252 w 325"/>
                <a:gd name="T59" fmla="*/ 299 h 299"/>
                <a:gd name="T60" fmla="*/ 253 w 325"/>
                <a:gd name="T61" fmla="*/ 144 h 299"/>
                <a:gd name="T62" fmla="*/ 128 w 325"/>
                <a:gd name="T63" fmla="*/ 299 h 299"/>
                <a:gd name="T64" fmla="*/ 105 w 325"/>
                <a:gd name="T65" fmla="*/ 286 h 299"/>
                <a:gd name="T66" fmla="*/ 199 w 325"/>
                <a:gd name="T67" fmla="*/ 127 h 299"/>
                <a:gd name="T68" fmla="*/ 253 w 325"/>
                <a:gd name="T69" fmla="*/ 21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5" h="299">
                  <a:moveTo>
                    <a:pt x="0" y="133"/>
                  </a:moveTo>
                  <a:cubicBezTo>
                    <a:pt x="31" y="106"/>
                    <a:pt x="52" y="70"/>
                    <a:pt x="64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0" y="23"/>
                    <a:pt x="21" y="24"/>
                    <a:pt x="14" y="2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21" y="6"/>
                    <a:pt x="29" y="7"/>
                    <a:pt x="38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13" y="7"/>
                    <a:pt x="122" y="6"/>
                    <a:pt x="131" y="4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23" y="24"/>
                    <a:pt x="115" y="23"/>
                    <a:pt x="105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6" y="53"/>
                    <a:pt x="66" y="79"/>
                    <a:pt x="53" y="102"/>
                  </a:cubicBezTo>
                  <a:cubicBezTo>
                    <a:pt x="58" y="102"/>
                    <a:pt x="62" y="103"/>
                    <a:pt x="67" y="103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102" y="103"/>
                    <a:pt x="112" y="103"/>
                    <a:pt x="123" y="101"/>
                  </a:cubicBezTo>
                  <a:cubicBezTo>
                    <a:pt x="122" y="105"/>
                    <a:pt x="121" y="114"/>
                    <a:pt x="121" y="128"/>
                  </a:cubicBezTo>
                  <a:cubicBezTo>
                    <a:pt x="121" y="234"/>
                    <a:pt x="121" y="234"/>
                    <a:pt x="121" y="234"/>
                  </a:cubicBezTo>
                  <a:cubicBezTo>
                    <a:pt x="121" y="243"/>
                    <a:pt x="122" y="252"/>
                    <a:pt x="123" y="260"/>
                  </a:cubicBezTo>
                  <a:cubicBezTo>
                    <a:pt x="99" y="260"/>
                    <a:pt x="99" y="260"/>
                    <a:pt x="99" y="260"/>
                  </a:cubicBezTo>
                  <a:cubicBezTo>
                    <a:pt x="100" y="254"/>
                    <a:pt x="101" y="246"/>
                    <a:pt x="101" y="235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60" y="252"/>
                    <a:pt x="61" y="263"/>
                    <a:pt x="63" y="268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1" y="263"/>
                    <a:pt x="41" y="252"/>
                    <a:pt x="41" y="237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1" y="133"/>
                    <a:pt x="41" y="128"/>
                    <a:pt x="40" y="124"/>
                  </a:cubicBezTo>
                  <a:cubicBezTo>
                    <a:pt x="33" y="132"/>
                    <a:pt x="28" y="139"/>
                    <a:pt x="23" y="144"/>
                  </a:cubicBezTo>
                  <a:cubicBezTo>
                    <a:pt x="16" y="140"/>
                    <a:pt x="8" y="136"/>
                    <a:pt x="0" y="133"/>
                  </a:cubicBezTo>
                  <a:close/>
                  <a:moveTo>
                    <a:pt x="60" y="120"/>
                  </a:moveTo>
                  <a:cubicBezTo>
                    <a:pt x="60" y="218"/>
                    <a:pt x="60" y="218"/>
                    <a:pt x="60" y="218"/>
                  </a:cubicBezTo>
                  <a:cubicBezTo>
                    <a:pt x="102" y="218"/>
                    <a:pt x="102" y="218"/>
                    <a:pt x="102" y="2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60" y="120"/>
                  </a:lnTo>
                  <a:close/>
                  <a:moveTo>
                    <a:pt x="105" y="286"/>
                  </a:moveTo>
                  <a:cubicBezTo>
                    <a:pt x="151" y="261"/>
                    <a:pt x="176" y="214"/>
                    <a:pt x="178" y="144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51" y="144"/>
                    <a:pt x="142" y="145"/>
                    <a:pt x="132" y="14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41" y="126"/>
                    <a:pt x="150" y="127"/>
                    <a:pt x="158" y="127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56" y="21"/>
                    <a:pt x="147" y="21"/>
                    <a:pt x="139" y="2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8" y="2"/>
                    <a:pt x="157" y="3"/>
                    <a:pt x="165" y="3"/>
                  </a:cubicBezTo>
                  <a:cubicBezTo>
                    <a:pt x="284" y="3"/>
                    <a:pt x="284" y="3"/>
                    <a:pt x="284" y="3"/>
                  </a:cubicBezTo>
                  <a:cubicBezTo>
                    <a:pt x="292" y="3"/>
                    <a:pt x="300" y="2"/>
                    <a:pt x="309" y="0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4" y="21"/>
                    <a:pt x="296" y="21"/>
                    <a:pt x="284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127"/>
                    <a:pt x="272" y="127"/>
                    <a:pt x="272" y="127"/>
                  </a:cubicBezTo>
                  <a:cubicBezTo>
                    <a:pt x="299" y="127"/>
                    <a:pt x="299" y="127"/>
                    <a:pt x="299" y="127"/>
                  </a:cubicBezTo>
                  <a:cubicBezTo>
                    <a:pt x="312" y="127"/>
                    <a:pt x="321" y="126"/>
                    <a:pt x="325" y="125"/>
                  </a:cubicBezTo>
                  <a:cubicBezTo>
                    <a:pt x="325" y="146"/>
                    <a:pt x="325" y="146"/>
                    <a:pt x="325" y="146"/>
                  </a:cubicBezTo>
                  <a:cubicBezTo>
                    <a:pt x="317" y="145"/>
                    <a:pt x="308" y="144"/>
                    <a:pt x="299" y="144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265"/>
                    <a:pt x="272" y="265"/>
                    <a:pt x="272" y="265"/>
                  </a:cubicBezTo>
                  <a:cubicBezTo>
                    <a:pt x="272" y="272"/>
                    <a:pt x="273" y="282"/>
                    <a:pt x="275" y="295"/>
                  </a:cubicBezTo>
                  <a:cubicBezTo>
                    <a:pt x="273" y="286"/>
                    <a:pt x="273" y="287"/>
                    <a:pt x="275" y="299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3" y="292"/>
                    <a:pt x="253" y="281"/>
                    <a:pt x="253" y="265"/>
                  </a:cubicBezTo>
                  <a:cubicBezTo>
                    <a:pt x="253" y="144"/>
                    <a:pt x="253" y="144"/>
                    <a:pt x="253" y="144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197" y="211"/>
                    <a:pt x="173" y="263"/>
                    <a:pt x="128" y="299"/>
                  </a:cubicBezTo>
                  <a:cubicBezTo>
                    <a:pt x="127" y="298"/>
                    <a:pt x="125" y="297"/>
                    <a:pt x="123" y="295"/>
                  </a:cubicBezTo>
                  <a:cubicBezTo>
                    <a:pt x="119" y="293"/>
                    <a:pt x="113" y="290"/>
                    <a:pt x="105" y="286"/>
                  </a:cubicBezTo>
                  <a:close/>
                  <a:moveTo>
                    <a:pt x="199" y="21"/>
                  </a:moveTo>
                  <a:cubicBezTo>
                    <a:pt x="199" y="127"/>
                    <a:pt x="199" y="127"/>
                    <a:pt x="199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21"/>
                    <a:pt x="253" y="21"/>
                    <a:pt x="253" y="21"/>
                  </a:cubicBezTo>
                  <a:lnTo>
                    <a:pt x="19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3"/>
            <p:cNvSpPr>
              <a:spLocks noEditPoints="1"/>
            </p:cNvSpPr>
            <p:nvPr/>
          </p:nvSpPr>
          <p:spPr bwMode="auto">
            <a:xfrm>
              <a:off x="10918825" y="-3108325"/>
              <a:ext cx="1200150" cy="1214438"/>
            </a:xfrm>
            <a:custGeom>
              <a:avLst/>
              <a:gdLst>
                <a:gd name="T0" fmla="*/ 123 w 320"/>
                <a:gd name="T1" fmla="*/ 201 h 324"/>
                <a:gd name="T2" fmla="*/ 45 w 320"/>
                <a:gd name="T3" fmla="*/ 205 h 324"/>
                <a:gd name="T4" fmla="*/ 69 w 320"/>
                <a:gd name="T5" fmla="*/ 184 h 324"/>
                <a:gd name="T6" fmla="*/ 125 w 320"/>
                <a:gd name="T7" fmla="*/ 134 h 324"/>
                <a:gd name="T8" fmla="*/ 159 w 320"/>
                <a:gd name="T9" fmla="*/ 141 h 324"/>
                <a:gd name="T10" fmla="*/ 148 w 320"/>
                <a:gd name="T11" fmla="*/ 160 h 324"/>
                <a:gd name="T12" fmla="*/ 146 w 320"/>
                <a:gd name="T13" fmla="*/ 182 h 324"/>
                <a:gd name="T14" fmla="*/ 242 w 320"/>
                <a:gd name="T15" fmla="*/ 178 h 324"/>
                <a:gd name="T16" fmla="*/ 239 w 320"/>
                <a:gd name="T17" fmla="*/ 205 h 324"/>
                <a:gd name="T18" fmla="*/ 254 w 320"/>
                <a:gd name="T19" fmla="*/ 297 h 324"/>
                <a:gd name="T20" fmla="*/ 297 w 320"/>
                <a:gd name="T21" fmla="*/ 263 h 324"/>
                <a:gd name="T22" fmla="*/ 282 w 320"/>
                <a:gd name="T23" fmla="*/ 315 h 324"/>
                <a:gd name="T24" fmla="*/ 216 w 320"/>
                <a:gd name="T25" fmla="*/ 288 h 324"/>
                <a:gd name="T26" fmla="*/ 145 w 320"/>
                <a:gd name="T27" fmla="*/ 201 h 324"/>
                <a:gd name="T28" fmla="*/ 0 w 320"/>
                <a:gd name="T29" fmla="*/ 301 h 324"/>
                <a:gd name="T30" fmla="*/ 114 w 320"/>
                <a:gd name="T31" fmla="*/ 85 h 324"/>
                <a:gd name="T32" fmla="*/ 136 w 320"/>
                <a:gd name="T33" fmla="*/ 106 h 324"/>
                <a:gd name="T34" fmla="*/ 112 w 320"/>
                <a:gd name="T35" fmla="*/ 116 h 324"/>
                <a:gd name="T36" fmla="*/ 8 w 320"/>
                <a:gd name="T37" fmla="*/ 159 h 324"/>
                <a:gd name="T38" fmla="*/ 25 w 320"/>
                <a:gd name="T39" fmla="*/ 112 h 324"/>
                <a:gd name="T40" fmla="*/ 28 w 320"/>
                <a:gd name="T41" fmla="*/ 77 h 324"/>
                <a:gd name="T42" fmla="*/ 53 w 320"/>
                <a:gd name="T43" fmla="*/ 51 h 324"/>
                <a:gd name="T44" fmla="*/ 123 w 320"/>
                <a:gd name="T45" fmla="*/ 14 h 324"/>
                <a:gd name="T46" fmla="*/ 185 w 320"/>
                <a:gd name="T47" fmla="*/ 39 h 324"/>
                <a:gd name="T48" fmla="*/ 263 w 320"/>
                <a:gd name="T49" fmla="*/ 51 h 324"/>
                <a:gd name="T50" fmla="*/ 292 w 320"/>
                <a:gd name="T51" fmla="*/ 77 h 324"/>
                <a:gd name="T52" fmla="*/ 293 w 320"/>
                <a:gd name="T53" fmla="*/ 110 h 324"/>
                <a:gd name="T54" fmla="*/ 272 w 320"/>
                <a:gd name="T55" fmla="*/ 85 h 324"/>
                <a:gd name="T56" fmla="*/ 47 w 320"/>
                <a:gd name="T57" fmla="*/ 69 h 324"/>
                <a:gd name="T58" fmla="*/ 49 w 320"/>
                <a:gd name="T59" fmla="*/ 103 h 324"/>
                <a:gd name="T60" fmla="*/ 185 w 320"/>
                <a:gd name="T61" fmla="*/ 108 h 324"/>
                <a:gd name="T62" fmla="*/ 299 w 320"/>
                <a:gd name="T63" fmla="*/ 157 h 324"/>
                <a:gd name="T64" fmla="*/ 185 w 320"/>
                <a:gd name="T65" fmla="*/ 108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0" h="324">
                  <a:moveTo>
                    <a:pt x="0" y="301"/>
                  </a:moveTo>
                  <a:cubicBezTo>
                    <a:pt x="72" y="295"/>
                    <a:pt x="113" y="261"/>
                    <a:pt x="123" y="201"/>
                  </a:cubicBezTo>
                  <a:cubicBezTo>
                    <a:pt x="69" y="203"/>
                    <a:pt x="69" y="203"/>
                    <a:pt x="69" y="203"/>
                  </a:cubicBezTo>
                  <a:cubicBezTo>
                    <a:pt x="61" y="203"/>
                    <a:pt x="53" y="204"/>
                    <a:pt x="45" y="205"/>
                  </a:cubicBezTo>
                  <a:cubicBezTo>
                    <a:pt x="43" y="183"/>
                    <a:pt x="43" y="183"/>
                    <a:pt x="43" y="183"/>
                  </a:cubicBezTo>
                  <a:cubicBezTo>
                    <a:pt x="50" y="184"/>
                    <a:pt x="59" y="184"/>
                    <a:pt x="69" y="184"/>
                  </a:cubicBezTo>
                  <a:cubicBezTo>
                    <a:pt x="125" y="183"/>
                    <a:pt x="125" y="183"/>
                    <a:pt x="125" y="183"/>
                  </a:cubicBezTo>
                  <a:cubicBezTo>
                    <a:pt x="127" y="171"/>
                    <a:pt x="127" y="155"/>
                    <a:pt x="125" y="134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8" y="139"/>
                    <a:pt x="159" y="140"/>
                    <a:pt x="159" y="141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1" y="147"/>
                    <a:pt x="148" y="153"/>
                    <a:pt x="148" y="160"/>
                  </a:cubicBezTo>
                  <a:cubicBezTo>
                    <a:pt x="148" y="163"/>
                    <a:pt x="148" y="166"/>
                    <a:pt x="148" y="171"/>
                  </a:cubicBezTo>
                  <a:cubicBezTo>
                    <a:pt x="147" y="175"/>
                    <a:pt x="146" y="179"/>
                    <a:pt x="146" y="182"/>
                  </a:cubicBezTo>
                  <a:cubicBezTo>
                    <a:pt x="214" y="179"/>
                    <a:pt x="214" y="179"/>
                    <a:pt x="214" y="179"/>
                  </a:cubicBezTo>
                  <a:cubicBezTo>
                    <a:pt x="226" y="179"/>
                    <a:pt x="235" y="179"/>
                    <a:pt x="242" y="178"/>
                  </a:cubicBezTo>
                  <a:cubicBezTo>
                    <a:pt x="242" y="181"/>
                    <a:pt x="241" y="186"/>
                    <a:pt x="240" y="191"/>
                  </a:cubicBezTo>
                  <a:cubicBezTo>
                    <a:pt x="240" y="197"/>
                    <a:pt x="240" y="201"/>
                    <a:pt x="239" y="205"/>
                  </a:cubicBezTo>
                  <a:cubicBezTo>
                    <a:pt x="235" y="285"/>
                    <a:pt x="235" y="285"/>
                    <a:pt x="235" y="285"/>
                  </a:cubicBezTo>
                  <a:cubicBezTo>
                    <a:pt x="233" y="292"/>
                    <a:pt x="239" y="296"/>
                    <a:pt x="254" y="297"/>
                  </a:cubicBezTo>
                  <a:cubicBezTo>
                    <a:pt x="261" y="298"/>
                    <a:pt x="269" y="297"/>
                    <a:pt x="277" y="294"/>
                  </a:cubicBezTo>
                  <a:cubicBezTo>
                    <a:pt x="286" y="294"/>
                    <a:pt x="293" y="284"/>
                    <a:pt x="297" y="263"/>
                  </a:cubicBezTo>
                  <a:cubicBezTo>
                    <a:pt x="305" y="270"/>
                    <a:pt x="312" y="274"/>
                    <a:pt x="320" y="275"/>
                  </a:cubicBezTo>
                  <a:cubicBezTo>
                    <a:pt x="311" y="300"/>
                    <a:pt x="299" y="313"/>
                    <a:pt x="282" y="315"/>
                  </a:cubicBezTo>
                  <a:cubicBezTo>
                    <a:pt x="272" y="316"/>
                    <a:pt x="259" y="316"/>
                    <a:pt x="246" y="316"/>
                  </a:cubicBezTo>
                  <a:cubicBezTo>
                    <a:pt x="223" y="316"/>
                    <a:pt x="213" y="307"/>
                    <a:pt x="216" y="288"/>
                  </a:cubicBezTo>
                  <a:cubicBezTo>
                    <a:pt x="220" y="198"/>
                    <a:pt x="220" y="198"/>
                    <a:pt x="220" y="198"/>
                  </a:cubicBezTo>
                  <a:cubicBezTo>
                    <a:pt x="145" y="201"/>
                    <a:pt x="145" y="201"/>
                    <a:pt x="145" y="201"/>
                  </a:cubicBezTo>
                  <a:cubicBezTo>
                    <a:pt x="140" y="262"/>
                    <a:pt x="98" y="304"/>
                    <a:pt x="19" y="324"/>
                  </a:cubicBezTo>
                  <a:cubicBezTo>
                    <a:pt x="14" y="315"/>
                    <a:pt x="8" y="308"/>
                    <a:pt x="0" y="301"/>
                  </a:cubicBezTo>
                  <a:close/>
                  <a:moveTo>
                    <a:pt x="8" y="159"/>
                  </a:moveTo>
                  <a:cubicBezTo>
                    <a:pt x="48" y="147"/>
                    <a:pt x="83" y="122"/>
                    <a:pt x="114" y="85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6" y="105"/>
                    <a:pt x="136" y="106"/>
                    <a:pt x="136" y="106"/>
                  </a:cubicBezTo>
                  <a:cubicBezTo>
                    <a:pt x="136" y="106"/>
                    <a:pt x="134" y="107"/>
                    <a:pt x="132" y="108"/>
                  </a:cubicBezTo>
                  <a:cubicBezTo>
                    <a:pt x="125" y="108"/>
                    <a:pt x="119" y="111"/>
                    <a:pt x="112" y="116"/>
                  </a:cubicBezTo>
                  <a:cubicBezTo>
                    <a:pt x="89" y="138"/>
                    <a:pt x="60" y="159"/>
                    <a:pt x="27" y="178"/>
                  </a:cubicBezTo>
                  <a:cubicBezTo>
                    <a:pt x="22" y="170"/>
                    <a:pt x="16" y="164"/>
                    <a:pt x="8" y="159"/>
                  </a:cubicBezTo>
                  <a:close/>
                  <a:moveTo>
                    <a:pt x="50" y="112"/>
                  </a:moveTo>
                  <a:cubicBezTo>
                    <a:pt x="25" y="112"/>
                    <a:pt x="25" y="112"/>
                    <a:pt x="25" y="112"/>
                  </a:cubicBezTo>
                  <a:cubicBezTo>
                    <a:pt x="28" y="101"/>
                    <a:pt x="29" y="92"/>
                    <a:pt x="28" y="85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70"/>
                    <a:pt x="27" y="61"/>
                    <a:pt x="25" y="50"/>
                  </a:cubicBezTo>
                  <a:cubicBezTo>
                    <a:pt x="35" y="51"/>
                    <a:pt x="45" y="51"/>
                    <a:pt x="53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55" y="38"/>
                    <a:pt x="141" y="26"/>
                    <a:pt x="123" y="14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55" y="10"/>
                    <a:pt x="170" y="24"/>
                    <a:pt x="185" y="39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72" y="51"/>
                    <a:pt x="282" y="51"/>
                    <a:pt x="293" y="50"/>
                  </a:cubicBezTo>
                  <a:cubicBezTo>
                    <a:pt x="292" y="62"/>
                    <a:pt x="292" y="71"/>
                    <a:pt x="292" y="77"/>
                  </a:cubicBezTo>
                  <a:cubicBezTo>
                    <a:pt x="292" y="85"/>
                    <a:pt x="292" y="85"/>
                    <a:pt x="292" y="85"/>
                  </a:cubicBezTo>
                  <a:cubicBezTo>
                    <a:pt x="292" y="91"/>
                    <a:pt x="292" y="99"/>
                    <a:pt x="293" y="110"/>
                  </a:cubicBezTo>
                  <a:cubicBezTo>
                    <a:pt x="270" y="110"/>
                    <a:pt x="270" y="110"/>
                    <a:pt x="270" y="110"/>
                  </a:cubicBezTo>
                  <a:cubicBezTo>
                    <a:pt x="271" y="101"/>
                    <a:pt x="272" y="92"/>
                    <a:pt x="272" y="85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7" y="89"/>
                    <a:pt x="48" y="95"/>
                    <a:pt x="49" y="103"/>
                  </a:cubicBezTo>
                  <a:cubicBezTo>
                    <a:pt x="49" y="106"/>
                    <a:pt x="50" y="110"/>
                    <a:pt x="50" y="112"/>
                  </a:cubicBezTo>
                  <a:close/>
                  <a:moveTo>
                    <a:pt x="185" y="108"/>
                  </a:moveTo>
                  <a:cubicBezTo>
                    <a:pt x="198" y="91"/>
                    <a:pt x="198" y="91"/>
                    <a:pt x="198" y="91"/>
                  </a:cubicBezTo>
                  <a:cubicBezTo>
                    <a:pt x="236" y="111"/>
                    <a:pt x="270" y="133"/>
                    <a:pt x="299" y="157"/>
                  </a:cubicBezTo>
                  <a:cubicBezTo>
                    <a:pt x="284" y="176"/>
                    <a:pt x="284" y="176"/>
                    <a:pt x="284" y="176"/>
                  </a:cubicBezTo>
                  <a:cubicBezTo>
                    <a:pt x="257" y="150"/>
                    <a:pt x="223" y="127"/>
                    <a:pt x="185" y="1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44"/>
            <p:cNvSpPr>
              <a:spLocks noEditPoints="1"/>
            </p:cNvSpPr>
            <p:nvPr/>
          </p:nvSpPr>
          <p:spPr bwMode="auto">
            <a:xfrm>
              <a:off x="12280900" y="-3127375"/>
              <a:ext cx="1123950" cy="1219200"/>
            </a:xfrm>
            <a:custGeom>
              <a:avLst/>
              <a:gdLst>
                <a:gd name="T0" fmla="*/ 31 w 300"/>
                <a:gd name="T1" fmla="*/ 26 h 325"/>
                <a:gd name="T2" fmla="*/ 93 w 300"/>
                <a:gd name="T3" fmla="*/ 24 h 325"/>
                <a:gd name="T4" fmla="*/ 91 w 300"/>
                <a:gd name="T5" fmla="*/ 217 h 325"/>
                <a:gd name="T6" fmla="*/ 35 w 300"/>
                <a:gd name="T7" fmla="*/ 240 h 325"/>
                <a:gd name="T8" fmla="*/ 69 w 300"/>
                <a:gd name="T9" fmla="*/ 215 h 325"/>
                <a:gd name="T10" fmla="*/ 66 w 300"/>
                <a:gd name="T11" fmla="*/ 44 h 325"/>
                <a:gd name="T12" fmla="*/ 21 w 300"/>
                <a:gd name="T13" fmla="*/ 293 h 325"/>
                <a:gd name="T14" fmla="*/ 0 w 300"/>
                <a:gd name="T15" fmla="*/ 323 h 325"/>
                <a:gd name="T16" fmla="*/ 1 w 300"/>
                <a:gd name="T17" fmla="*/ 56 h 325"/>
                <a:gd name="T18" fmla="*/ 66 w 300"/>
                <a:gd name="T19" fmla="*/ 306 h 325"/>
                <a:gd name="T20" fmla="*/ 122 w 300"/>
                <a:gd name="T21" fmla="*/ 180 h 325"/>
                <a:gd name="T22" fmla="*/ 93 w 300"/>
                <a:gd name="T23" fmla="*/ 183 h 325"/>
                <a:gd name="T24" fmla="*/ 122 w 300"/>
                <a:gd name="T25" fmla="*/ 162 h 325"/>
                <a:gd name="T26" fmla="*/ 284 w 300"/>
                <a:gd name="T27" fmla="*/ 161 h 325"/>
                <a:gd name="T28" fmla="*/ 254 w 300"/>
                <a:gd name="T29" fmla="*/ 180 h 325"/>
                <a:gd name="T30" fmla="*/ 221 w 300"/>
                <a:gd name="T31" fmla="*/ 282 h 325"/>
                <a:gd name="T32" fmla="*/ 259 w 300"/>
                <a:gd name="T33" fmla="*/ 294 h 325"/>
                <a:gd name="T34" fmla="*/ 300 w 300"/>
                <a:gd name="T35" fmla="*/ 267 h 325"/>
                <a:gd name="T36" fmla="*/ 225 w 300"/>
                <a:gd name="T37" fmla="*/ 313 h 325"/>
                <a:gd name="T38" fmla="*/ 201 w 300"/>
                <a:gd name="T39" fmla="*/ 180 h 325"/>
                <a:gd name="T40" fmla="*/ 87 w 300"/>
                <a:gd name="T41" fmla="*/ 325 h 325"/>
                <a:gd name="T42" fmla="*/ 93 w 300"/>
                <a:gd name="T43" fmla="*/ 47 h 325"/>
                <a:gd name="T44" fmla="*/ 197 w 300"/>
                <a:gd name="T45" fmla="*/ 48 h 325"/>
                <a:gd name="T46" fmla="*/ 176 w 300"/>
                <a:gd name="T47" fmla="*/ 0 h 325"/>
                <a:gd name="T48" fmla="*/ 201 w 300"/>
                <a:gd name="T49" fmla="*/ 48 h 325"/>
                <a:gd name="T50" fmla="*/ 284 w 300"/>
                <a:gd name="T51" fmla="*/ 47 h 325"/>
                <a:gd name="T52" fmla="*/ 281 w 300"/>
                <a:gd name="T53" fmla="*/ 92 h 325"/>
                <a:gd name="T54" fmla="*/ 261 w 300"/>
                <a:gd name="T55" fmla="*/ 120 h 325"/>
                <a:gd name="T56" fmla="*/ 262 w 300"/>
                <a:gd name="T57" fmla="*/ 66 h 325"/>
                <a:gd name="T58" fmla="*/ 115 w 300"/>
                <a:gd name="T59" fmla="*/ 90 h 325"/>
                <a:gd name="T60" fmla="*/ 118 w 300"/>
                <a:gd name="T61" fmla="*/ 121 h 325"/>
                <a:gd name="T62" fmla="*/ 96 w 300"/>
                <a:gd name="T63" fmla="*/ 90 h 325"/>
                <a:gd name="T64" fmla="*/ 93 w 300"/>
                <a:gd name="T65" fmla="*/ 51 h 325"/>
                <a:gd name="T66" fmla="*/ 134 w 300"/>
                <a:gd name="T67" fmla="*/ 124 h 325"/>
                <a:gd name="T68" fmla="*/ 161 w 300"/>
                <a:gd name="T69" fmla="*/ 105 h 325"/>
                <a:gd name="T70" fmla="*/ 243 w 300"/>
                <a:gd name="T71" fmla="*/ 102 h 325"/>
                <a:gd name="T72" fmla="*/ 214 w 300"/>
                <a:gd name="T73" fmla="*/ 121 h 325"/>
                <a:gd name="T74" fmla="*/ 134 w 300"/>
                <a:gd name="T75" fmla="*/ 12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0" h="325">
                  <a:moveTo>
                    <a:pt x="0" y="24"/>
                  </a:moveTo>
                  <a:cubicBezTo>
                    <a:pt x="14" y="25"/>
                    <a:pt x="25" y="26"/>
                    <a:pt x="31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71" y="26"/>
                    <a:pt x="81" y="25"/>
                    <a:pt x="93" y="24"/>
                  </a:cubicBezTo>
                  <a:cubicBezTo>
                    <a:pt x="83" y="62"/>
                    <a:pt x="69" y="100"/>
                    <a:pt x="53" y="139"/>
                  </a:cubicBezTo>
                  <a:cubicBezTo>
                    <a:pt x="76" y="163"/>
                    <a:pt x="89" y="188"/>
                    <a:pt x="91" y="217"/>
                  </a:cubicBezTo>
                  <a:cubicBezTo>
                    <a:pt x="91" y="241"/>
                    <a:pt x="75" y="255"/>
                    <a:pt x="43" y="259"/>
                  </a:cubicBezTo>
                  <a:cubicBezTo>
                    <a:pt x="42" y="254"/>
                    <a:pt x="39" y="248"/>
                    <a:pt x="35" y="240"/>
                  </a:cubicBezTo>
                  <a:cubicBezTo>
                    <a:pt x="34" y="237"/>
                    <a:pt x="33" y="235"/>
                    <a:pt x="32" y="234"/>
                  </a:cubicBezTo>
                  <a:cubicBezTo>
                    <a:pt x="57" y="238"/>
                    <a:pt x="69" y="232"/>
                    <a:pt x="69" y="215"/>
                  </a:cubicBezTo>
                  <a:cubicBezTo>
                    <a:pt x="67" y="191"/>
                    <a:pt x="55" y="166"/>
                    <a:pt x="32" y="142"/>
                  </a:cubicBezTo>
                  <a:cubicBezTo>
                    <a:pt x="48" y="105"/>
                    <a:pt x="59" y="72"/>
                    <a:pt x="66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293"/>
                    <a:pt x="21" y="293"/>
                    <a:pt x="21" y="293"/>
                  </a:cubicBezTo>
                  <a:cubicBezTo>
                    <a:pt x="21" y="302"/>
                    <a:pt x="22" y="312"/>
                    <a:pt x="23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" y="312"/>
                    <a:pt x="1" y="302"/>
                    <a:pt x="1" y="29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46"/>
                    <a:pt x="1" y="35"/>
                    <a:pt x="0" y="24"/>
                  </a:cubicBezTo>
                  <a:close/>
                  <a:moveTo>
                    <a:pt x="66" y="306"/>
                  </a:moveTo>
                  <a:cubicBezTo>
                    <a:pt x="127" y="292"/>
                    <a:pt x="155" y="250"/>
                    <a:pt x="152" y="180"/>
                  </a:cubicBezTo>
                  <a:cubicBezTo>
                    <a:pt x="122" y="180"/>
                    <a:pt x="122" y="180"/>
                    <a:pt x="122" y="180"/>
                  </a:cubicBezTo>
                  <a:cubicBezTo>
                    <a:pt x="117" y="180"/>
                    <a:pt x="109" y="181"/>
                    <a:pt x="97" y="183"/>
                  </a:cubicBezTo>
                  <a:cubicBezTo>
                    <a:pt x="106" y="181"/>
                    <a:pt x="104" y="181"/>
                    <a:pt x="93" y="183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104" y="162"/>
                    <a:pt x="114" y="162"/>
                    <a:pt x="122" y="162"/>
                  </a:cubicBezTo>
                  <a:cubicBezTo>
                    <a:pt x="254" y="162"/>
                    <a:pt x="254" y="162"/>
                    <a:pt x="254" y="162"/>
                  </a:cubicBezTo>
                  <a:cubicBezTo>
                    <a:pt x="264" y="162"/>
                    <a:pt x="274" y="162"/>
                    <a:pt x="284" y="161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74" y="181"/>
                    <a:pt x="264" y="180"/>
                    <a:pt x="254" y="180"/>
                  </a:cubicBezTo>
                  <a:cubicBezTo>
                    <a:pt x="221" y="180"/>
                    <a:pt x="221" y="180"/>
                    <a:pt x="221" y="180"/>
                  </a:cubicBezTo>
                  <a:cubicBezTo>
                    <a:pt x="221" y="282"/>
                    <a:pt x="221" y="282"/>
                    <a:pt x="221" y="282"/>
                  </a:cubicBezTo>
                  <a:cubicBezTo>
                    <a:pt x="220" y="289"/>
                    <a:pt x="224" y="293"/>
                    <a:pt x="233" y="294"/>
                  </a:cubicBezTo>
                  <a:cubicBezTo>
                    <a:pt x="242" y="296"/>
                    <a:pt x="250" y="296"/>
                    <a:pt x="259" y="294"/>
                  </a:cubicBezTo>
                  <a:cubicBezTo>
                    <a:pt x="271" y="294"/>
                    <a:pt x="277" y="281"/>
                    <a:pt x="278" y="255"/>
                  </a:cubicBezTo>
                  <a:cubicBezTo>
                    <a:pt x="284" y="260"/>
                    <a:pt x="291" y="264"/>
                    <a:pt x="300" y="267"/>
                  </a:cubicBezTo>
                  <a:cubicBezTo>
                    <a:pt x="293" y="298"/>
                    <a:pt x="280" y="313"/>
                    <a:pt x="261" y="313"/>
                  </a:cubicBezTo>
                  <a:cubicBezTo>
                    <a:pt x="248" y="315"/>
                    <a:pt x="236" y="315"/>
                    <a:pt x="225" y="313"/>
                  </a:cubicBezTo>
                  <a:cubicBezTo>
                    <a:pt x="208" y="311"/>
                    <a:pt x="200" y="303"/>
                    <a:pt x="201" y="287"/>
                  </a:cubicBezTo>
                  <a:cubicBezTo>
                    <a:pt x="201" y="180"/>
                    <a:pt x="201" y="180"/>
                    <a:pt x="201" y="180"/>
                  </a:cubicBezTo>
                  <a:cubicBezTo>
                    <a:pt x="171" y="180"/>
                    <a:pt x="171" y="180"/>
                    <a:pt x="171" y="180"/>
                  </a:cubicBezTo>
                  <a:cubicBezTo>
                    <a:pt x="174" y="251"/>
                    <a:pt x="146" y="299"/>
                    <a:pt x="87" y="325"/>
                  </a:cubicBezTo>
                  <a:cubicBezTo>
                    <a:pt x="81" y="318"/>
                    <a:pt x="74" y="312"/>
                    <a:pt x="66" y="306"/>
                  </a:cubicBezTo>
                  <a:close/>
                  <a:moveTo>
                    <a:pt x="93" y="47"/>
                  </a:moveTo>
                  <a:cubicBezTo>
                    <a:pt x="104" y="48"/>
                    <a:pt x="114" y="48"/>
                    <a:pt x="123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89" y="39"/>
                    <a:pt x="177" y="28"/>
                    <a:pt x="160" y="14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91" y="12"/>
                    <a:pt x="204" y="24"/>
                    <a:pt x="216" y="34"/>
                  </a:cubicBezTo>
                  <a:cubicBezTo>
                    <a:pt x="201" y="48"/>
                    <a:pt x="201" y="48"/>
                    <a:pt x="201" y="48"/>
                  </a:cubicBezTo>
                  <a:cubicBezTo>
                    <a:pt x="252" y="48"/>
                    <a:pt x="252" y="48"/>
                    <a:pt x="252" y="48"/>
                  </a:cubicBezTo>
                  <a:cubicBezTo>
                    <a:pt x="262" y="48"/>
                    <a:pt x="273" y="48"/>
                    <a:pt x="284" y="47"/>
                  </a:cubicBezTo>
                  <a:cubicBezTo>
                    <a:pt x="282" y="58"/>
                    <a:pt x="281" y="68"/>
                    <a:pt x="281" y="78"/>
                  </a:cubicBezTo>
                  <a:cubicBezTo>
                    <a:pt x="281" y="92"/>
                    <a:pt x="281" y="92"/>
                    <a:pt x="281" y="92"/>
                  </a:cubicBezTo>
                  <a:cubicBezTo>
                    <a:pt x="281" y="101"/>
                    <a:pt x="282" y="110"/>
                    <a:pt x="284" y="120"/>
                  </a:cubicBezTo>
                  <a:cubicBezTo>
                    <a:pt x="261" y="120"/>
                    <a:pt x="261" y="120"/>
                    <a:pt x="261" y="120"/>
                  </a:cubicBezTo>
                  <a:cubicBezTo>
                    <a:pt x="262" y="110"/>
                    <a:pt x="262" y="101"/>
                    <a:pt x="262" y="92"/>
                  </a:cubicBezTo>
                  <a:cubicBezTo>
                    <a:pt x="262" y="66"/>
                    <a:pt x="262" y="66"/>
                    <a:pt x="262" y="6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96"/>
                    <a:pt x="116" y="104"/>
                    <a:pt x="117" y="115"/>
                  </a:cubicBezTo>
                  <a:cubicBezTo>
                    <a:pt x="117" y="117"/>
                    <a:pt x="118" y="120"/>
                    <a:pt x="118" y="121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5" y="111"/>
                    <a:pt x="96" y="100"/>
                    <a:pt x="96" y="90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6" y="71"/>
                    <a:pt x="95" y="63"/>
                    <a:pt x="93" y="51"/>
                  </a:cubicBezTo>
                  <a:cubicBezTo>
                    <a:pt x="95" y="59"/>
                    <a:pt x="95" y="58"/>
                    <a:pt x="93" y="47"/>
                  </a:cubicBezTo>
                  <a:close/>
                  <a:moveTo>
                    <a:pt x="134" y="124"/>
                  </a:moveTo>
                  <a:cubicBezTo>
                    <a:pt x="134" y="102"/>
                    <a:pt x="134" y="102"/>
                    <a:pt x="134" y="102"/>
                  </a:cubicBezTo>
                  <a:cubicBezTo>
                    <a:pt x="144" y="104"/>
                    <a:pt x="153" y="105"/>
                    <a:pt x="161" y="105"/>
                  </a:cubicBezTo>
                  <a:cubicBezTo>
                    <a:pt x="214" y="105"/>
                    <a:pt x="214" y="105"/>
                    <a:pt x="214" y="105"/>
                  </a:cubicBezTo>
                  <a:cubicBezTo>
                    <a:pt x="219" y="105"/>
                    <a:pt x="228" y="104"/>
                    <a:pt x="243" y="102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34" y="122"/>
                    <a:pt x="224" y="121"/>
                    <a:pt x="214" y="121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53" y="121"/>
                    <a:pt x="144" y="122"/>
                    <a:pt x="134" y="1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45"/>
            <p:cNvSpPr>
              <a:spLocks noEditPoints="1"/>
            </p:cNvSpPr>
            <p:nvPr/>
          </p:nvSpPr>
          <p:spPr bwMode="auto">
            <a:xfrm>
              <a:off x="4694238" y="-1443038"/>
              <a:ext cx="415925" cy="603250"/>
            </a:xfrm>
            <a:custGeom>
              <a:avLst/>
              <a:gdLst>
                <a:gd name="T0" fmla="*/ 15 w 111"/>
                <a:gd name="T1" fmla="*/ 161 h 161"/>
                <a:gd name="T2" fmla="*/ 0 w 111"/>
                <a:gd name="T3" fmla="*/ 161 h 161"/>
                <a:gd name="T4" fmla="*/ 0 w 111"/>
                <a:gd name="T5" fmla="*/ 0 h 161"/>
                <a:gd name="T6" fmla="*/ 58 w 111"/>
                <a:gd name="T7" fmla="*/ 0 h 161"/>
                <a:gd name="T8" fmla="*/ 111 w 111"/>
                <a:gd name="T9" fmla="*/ 45 h 161"/>
                <a:gd name="T10" fmla="*/ 50 w 111"/>
                <a:gd name="T11" fmla="*/ 90 h 161"/>
                <a:gd name="T12" fmla="*/ 15 w 111"/>
                <a:gd name="T13" fmla="*/ 90 h 161"/>
                <a:gd name="T14" fmla="*/ 15 w 111"/>
                <a:gd name="T15" fmla="*/ 161 h 161"/>
                <a:gd name="T16" fmla="*/ 15 w 111"/>
                <a:gd name="T17" fmla="*/ 77 h 161"/>
                <a:gd name="T18" fmla="*/ 50 w 111"/>
                <a:gd name="T19" fmla="*/ 77 h 161"/>
                <a:gd name="T20" fmla="*/ 96 w 111"/>
                <a:gd name="T21" fmla="*/ 44 h 161"/>
                <a:gd name="T22" fmla="*/ 54 w 111"/>
                <a:gd name="T23" fmla="*/ 13 h 161"/>
                <a:gd name="T24" fmla="*/ 15 w 111"/>
                <a:gd name="T25" fmla="*/ 13 h 161"/>
                <a:gd name="T26" fmla="*/ 15 w 111"/>
                <a:gd name="T2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61">
                  <a:moveTo>
                    <a:pt x="15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4" y="0"/>
                    <a:pt x="111" y="15"/>
                    <a:pt x="111" y="45"/>
                  </a:cubicBezTo>
                  <a:cubicBezTo>
                    <a:pt x="110" y="74"/>
                    <a:pt x="90" y="89"/>
                    <a:pt x="50" y="90"/>
                  </a:cubicBezTo>
                  <a:cubicBezTo>
                    <a:pt x="15" y="90"/>
                    <a:pt x="15" y="90"/>
                    <a:pt x="15" y="90"/>
                  </a:cubicBezTo>
                  <a:lnTo>
                    <a:pt x="15" y="161"/>
                  </a:lnTo>
                  <a:close/>
                  <a:moveTo>
                    <a:pt x="15" y="77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82" y="78"/>
                    <a:pt x="97" y="67"/>
                    <a:pt x="96" y="44"/>
                  </a:cubicBezTo>
                  <a:cubicBezTo>
                    <a:pt x="96" y="23"/>
                    <a:pt x="82" y="13"/>
                    <a:pt x="54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46"/>
            <p:cNvSpPr>
              <a:spLocks noEditPoints="1"/>
            </p:cNvSpPr>
            <p:nvPr/>
          </p:nvSpPr>
          <p:spPr bwMode="auto">
            <a:xfrm>
              <a:off x="5203825" y="-1443038"/>
              <a:ext cx="420688" cy="603250"/>
            </a:xfrm>
            <a:custGeom>
              <a:avLst/>
              <a:gdLst>
                <a:gd name="T0" fmla="*/ 15 w 112"/>
                <a:gd name="T1" fmla="*/ 161 h 161"/>
                <a:gd name="T2" fmla="*/ 0 w 112"/>
                <a:gd name="T3" fmla="*/ 161 h 161"/>
                <a:gd name="T4" fmla="*/ 0 w 112"/>
                <a:gd name="T5" fmla="*/ 0 h 161"/>
                <a:gd name="T6" fmla="*/ 59 w 112"/>
                <a:gd name="T7" fmla="*/ 0 h 161"/>
                <a:gd name="T8" fmla="*/ 111 w 112"/>
                <a:gd name="T9" fmla="*/ 45 h 161"/>
                <a:gd name="T10" fmla="*/ 50 w 112"/>
                <a:gd name="T11" fmla="*/ 90 h 161"/>
                <a:gd name="T12" fmla="*/ 15 w 112"/>
                <a:gd name="T13" fmla="*/ 90 h 161"/>
                <a:gd name="T14" fmla="*/ 15 w 112"/>
                <a:gd name="T15" fmla="*/ 161 h 161"/>
                <a:gd name="T16" fmla="*/ 15 w 112"/>
                <a:gd name="T17" fmla="*/ 77 h 161"/>
                <a:gd name="T18" fmla="*/ 50 w 112"/>
                <a:gd name="T19" fmla="*/ 77 h 161"/>
                <a:gd name="T20" fmla="*/ 96 w 112"/>
                <a:gd name="T21" fmla="*/ 44 h 161"/>
                <a:gd name="T22" fmla="*/ 54 w 112"/>
                <a:gd name="T23" fmla="*/ 13 h 161"/>
                <a:gd name="T24" fmla="*/ 15 w 112"/>
                <a:gd name="T25" fmla="*/ 13 h 161"/>
                <a:gd name="T26" fmla="*/ 15 w 112"/>
                <a:gd name="T2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161">
                  <a:moveTo>
                    <a:pt x="15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4" y="0"/>
                    <a:pt x="112" y="15"/>
                    <a:pt x="111" y="45"/>
                  </a:cubicBezTo>
                  <a:cubicBezTo>
                    <a:pt x="111" y="74"/>
                    <a:pt x="90" y="89"/>
                    <a:pt x="50" y="90"/>
                  </a:cubicBezTo>
                  <a:cubicBezTo>
                    <a:pt x="15" y="90"/>
                    <a:pt x="15" y="90"/>
                    <a:pt x="15" y="90"/>
                  </a:cubicBezTo>
                  <a:lnTo>
                    <a:pt x="15" y="161"/>
                  </a:lnTo>
                  <a:close/>
                  <a:moveTo>
                    <a:pt x="15" y="77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82" y="78"/>
                    <a:pt x="98" y="67"/>
                    <a:pt x="96" y="44"/>
                  </a:cubicBezTo>
                  <a:cubicBezTo>
                    <a:pt x="96" y="23"/>
                    <a:pt x="82" y="13"/>
                    <a:pt x="54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47"/>
            <p:cNvSpPr>
              <a:spLocks/>
            </p:cNvSpPr>
            <p:nvPr/>
          </p:nvSpPr>
          <p:spPr bwMode="auto">
            <a:xfrm>
              <a:off x="5665788" y="-1443038"/>
              <a:ext cx="438150" cy="603250"/>
            </a:xfrm>
            <a:custGeom>
              <a:avLst/>
              <a:gdLst>
                <a:gd name="T0" fmla="*/ 0 w 276"/>
                <a:gd name="T1" fmla="*/ 30 h 380"/>
                <a:gd name="T2" fmla="*/ 0 w 276"/>
                <a:gd name="T3" fmla="*/ 0 h 380"/>
                <a:gd name="T4" fmla="*/ 276 w 276"/>
                <a:gd name="T5" fmla="*/ 0 h 380"/>
                <a:gd name="T6" fmla="*/ 276 w 276"/>
                <a:gd name="T7" fmla="*/ 30 h 380"/>
                <a:gd name="T8" fmla="*/ 156 w 276"/>
                <a:gd name="T9" fmla="*/ 30 h 380"/>
                <a:gd name="T10" fmla="*/ 156 w 276"/>
                <a:gd name="T11" fmla="*/ 380 h 380"/>
                <a:gd name="T12" fmla="*/ 118 w 276"/>
                <a:gd name="T13" fmla="*/ 380 h 380"/>
                <a:gd name="T14" fmla="*/ 118 w 276"/>
                <a:gd name="T15" fmla="*/ 30 h 380"/>
                <a:gd name="T16" fmla="*/ 0 w 276"/>
                <a:gd name="T17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380">
                  <a:moveTo>
                    <a:pt x="0" y="30"/>
                  </a:moveTo>
                  <a:lnTo>
                    <a:pt x="0" y="0"/>
                  </a:lnTo>
                  <a:lnTo>
                    <a:pt x="276" y="0"/>
                  </a:lnTo>
                  <a:lnTo>
                    <a:pt x="276" y="30"/>
                  </a:lnTo>
                  <a:lnTo>
                    <a:pt x="156" y="30"/>
                  </a:lnTo>
                  <a:lnTo>
                    <a:pt x="156" y="380"/>
                  </a:lnTo>
                  <a:lnTo>
                    <a:pt x="118" y="380"/>
                  </a:lnTo>
                  <a:lnTo>
                    <a:pt x="118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48"/>
            <p:cNvSpPr>
              <a:spLocks/>
            </p:cNvSpPr>
            <p:nvPr/>
          </p:nvSpPr>
          <p:spPr bwMode="auto">
            <a:xfrm>
              <a:off x="6389688" y="-1458913"/>
              <a:ext cx="523875" cy="630238"/>
            </a:xfrm>
            <a:custGeom>
              <a:avLst/>
              <a:gdLst>
                <a:gd name="T0" fmla="*/ 137 w 140"/>
                <a:gd name="T1" fmla="*/ 50 h 168"/>
                <a:gd name="T2" fmla="*/ 123 w 140"/>
                <a:gd name="T3" fmla="*/ 50 h 168"/>
                <a:gd name="T4" fmla="*/ 71 w 140"/>
                <a:gd name="T5" fmla="*/ 13 h 168"/>
                <a:gd name="T6" fmla="*/ 16 w 140"/>
                <a:gd name="T7" fmla="*/ 84 h 168"/>
                <a:gd name="T8" fmla="*/ 73 w 140"/>
                <a:gd name="T9" fmla="*/ 156 h 168"/>
                <a:gd name="T10" fmla="*/ 123 w 140"/>
                <a:gd name="T11" fmla="*/ 112 h 168"/>
                <a:gd name="T12" fmla="*/ 140 w 140"/>
                <a:gd name="T13" fmla="*/ 112 h 168"/>
                <a:gd name="T14" fmla="*/ 70 w 140"/>
                <a:gd name="T15" fmla="*/ 168 h 168"/>
                <a:gd name="T16" fmla="*/ 0 w 140"/>
                <a:gd name="T17" fmla="*/ 84 h 168"/>
                <a:gd name="T18" fmla="*/ 75 w 140"/>
                <a:gd name="T19" fmla="*/ 0 h 168"/>
                <a:gd name="T20" fmla="*/ 137 w 140"/>
                <a:gd name="T21" fmla="*/ 5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68">
                  <a:moveTo>
                    <a:pt x="137" y="50"/>
                  </a:moveTo>
                  <a:cubicBezTo>
                    <a:pt x="123" y="50"/>
                    <a:pt x="123" y="50"/>
                    <a:pt x="123" y="50"/>
                  </a:cubicBezTo>
                  <a:cubicBezTo>
                    <a:pt x="117" y="25"/>
                    <a:pt x="100" y="12"/>
                    <a:pt x="71" y="13"/>
                  </a:cubicBezTo>
                  <a:cubicBezTo>
                    <a:pt x="36" y="14"/>
                    <a:pt x="18" y="37"/>
                    <a:pt x="16" y="84"/>
                  </a:cubicBezTo>
                  <a:cubicBezTo>
                    <a:pt x="16" y="131"/>
                    <a:pt x="35" y="156"/>
                    <a:pt x="73" y="156"/>
                  </a:cubicBezTo>
                  <a:cubicBezTo>
                    <a:pt x="99" y="156"/>
                    <a:pt x="116" y="141"/>
                    <a:pt x="123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1" y="149"/>
                    <a:pt x="107" y="168"/>
                    <a:pt x="70" y="168"/>
                  </a:cubicBezTo>
                  <a:cubicBezTo>
                    <a:pt x="25" y="166"/>
                    <a:pt x="2" y="139"/>
                    <a:pt x="0" y="84"/>
                  </a:cubicBezTo>
                  <a:cubicBezTo>
                    <a:pt x="1" y="28"/>
                    <a:pt x="26" y="0"/>
                    <a:pt x="75" y="0"/>
                  </a:cubicBezTo>
                  <a:cubicBezTo>
                    <a:pt x="111" y="1"/>
                    <a:pt x="132" y="18"/>
                    <a:pt x="137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49"/>
            <p:cNvSpPr>
              <a:spLocks/>
            </p:cNvSpPr>
            <p:nvPr/>
          </p:nvSpPr>
          <p:spPr bwMode="auto">
            <a:xfrm>
              <a:off x="7018338" y="-1443038"/>
              <a:ext cx="473075" cy="603250"/>
            </a:xfrm>
            <a:custGeom>
              <a:avLst/>
              <a:gdLst>
                <a:gd name="T0" fmla="*/ 38 w 298"/>
                <a:gd name="T1" fmla="*/ 380 h 380"/>
                <a:gd name="T2" fmla="*/ 0 w 298"/>
                <a:gd name="T3" fmla="*/ 380 h 380"/>
                <a:gd name="T4" fmla="*/ 0 w 298"/>
                <a:gd name="T5" fmla="*/ 0 h 380"/>
                <a:gd name="T6" fmla="*/ 38 w 298"/>
                <a:gd name="T7" fmla="*/ 0 h 380"/>
                <a:gd name="T8" fmla="*/ 38 w 298"/>
                <a:gd name="T9" fmla="*/ 163 h 380"/>
                <a:gd name="T10" fmla="*/ 263 w 298"/>
                <a:gd name="T11" fmla="*/ 163 h 380"/>
                <a:gd name="T12" fmla="*/ 263 w 298"/>
                <a:gd name="T13" fmla="*/ 0 h 380"/>
                <a:gd name="T14" fmla="*/ 298 w 298"/>
                <a:gd name="T15" fmla="*/ 0 h 380"/>
                <a:gd name="T16" fmla="*/ 298 w 298"/>
                <a:gd name="T17" fmla="*/ 380 h 380"/>
                <a:gd name="T18" fmla="*/ 263 w 298"/>
                <a:gd name="T19" fmla="*/ 380 h 380"/>
                <a:gd name="T20" fmla="*/ 263 w 298"/>
                <a:gd name="T21" fmla="*/ 193 h 380"/>
                <a:gd name="T22" fmla="*/ 38 w 298"/>
                <a:gd name="T23" fmla="*/ 193 h 380"/>
                <a:gd name="T24" fmla="*/ 38 w 298"/>
                <a:gd name="T2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380">
                  <a:moveTo>
                    <a:pt x="38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63"/>
                  </a:lnTo>
                  <a:lnTo>
                    <a:pt x="263" y="163"/>
                  </a:lnTo>
                  <a:lnTo>
                    <a:pt x="263" y="0"/>
                  </a:lnTo>
                  <a:lnTo>
                    <a:pt x="298" y="0"/>
                  </a:lnTo>
                  <a:lnTo>
                    <a:pt x="298" y="380"/>
                  </a:lnTo>
                  <a:lnTo>
                    <a:pt x="263" y="380"/>
                  </a:lnTo>
                  <a:lnTo>
                    <a:pt x="263" y="193"/>
                  </a:lnTo>
                  <a:lnTo>
                    <a:pt x="38" y="193"/>
                  </a:lnTo>
                  <a:lnTo>
                    <a:pt x="38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50"/>
            <p:cNvSpPr>
              <a:spLocks noEditPoints="1"/>
            </p:cNvSpPr>
            <p:nvPr/>
          </p:nvSpPr>
          <p:spPr bwMode="auto">
            <a:xfrm>
              <a:off x="7570788" y="-1443038"/>
              <a:ext cx="534988" cy="603250"/>
            </a:xfrm>
            <a:custGeom>
              <a:avLst/>
              <a:gdLst>
                <a:gd name="T0" fmla="*/ 37 w 337"/>
                <a:gd name="T1" fmla="*/ 380 h 380"/>
                <a:gd name="T2" fmla="*/ 0 w 337"/>
                <a:gd name="T3" fmla="*/ 380 h 380"/>
                <a:gd name="T4" fmla="*/ 148 w 337"/>
                <a:gd name="T5" fmla="*/ 0 h 380"/>
                <a:gd name="T6" fmla="*/ 191 w 337"/>
                <a:gd name="T7" fmla="*/ 0 h 380"/>
                <a:gd name="T8" fmla="*/ 337 w 337"/>
                <a:gd name="T9" fmla="*/ 380 h 380"/>
                <a:gd name="T10" fmla="*/ 300 w 337"/>
                <a:gd name="T11" fmla="*/ 380 h 380"/>
                <a:gd name="T12" fmla="*/ 255 w 337"/>
                <a:gd name="T13" fmla="*/ 259 h 380"/>
                <a:gd name="T14" fmla="*/ 82 w 337"/>
                <a:gd name="T15" fmla="*/ 259 h 380"/>
                <a:gd name="T16" fmla="*/ 37 w 337"/>
                <a:gd name="T17" fmla="*/ 380 h 380"/>
                <a:gd name="T18" fmla="*/ 170 w 337"/>
                <a:gd name="T19" fmla="*/ 30 h 380"/>
                <a:gd name="T20" fmla="*/ 92 w 337"/>
                <a:gd name="T21" fmla="*/ 229 h 380"/>
                <a:gd name="T22" fmla="*/ 243 w 337"/>
                <a:gd name="T23" fmla="*/ 229 h 380"/>
                <a:gd name="T24" fmla="*/ 170 w 337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7" h="380">
                  <a:moveTo>
                    <a:pt x="37" y="380"/>
                  </a:moveTo>
                  <a:lnTo>
                    <a:pt x="0" y="380"/>
                  </a:lnTo>
                  <a:lnTo>
                    <a:pt x="148" y="0"/>
                  </a:lnTo>
                  <a:lnTo>
                    <a:pt x="191" y="0"/>
                  </a:lnTo>
                  <a:lnTo>
                    <a:pt x="337" y="380"/>
                  </a:lnTo>
                  <a:lnTo>
                    <a:pt x="300" y="380"/>
                  </a:lnTo>
                  <a:lnTo>
                    <a:pt x="255" y="259"/>
                  </a:lnTo>
                  <a:lnTo>
                    <a:pt x="82" y="259"/>
                  </a:lnTo>
                  <a:lnTo>
                    <a:pt x="37" y="380"/>
                  </a:lnTo>
                  <a:close/>
                  <a:moveTo>
                    <a:pt x="170" y="30"/>
                  </a:moveTo>
                  <a:lnTo>
                    <a:pt x="92" y="229"/>
                  </a:lnTo>
                  <a:lnTo>
                    <a:pt x="243" y="229"/>
                  </a:lnTo>
                  <a:lnTo>
                    <a:pt x="17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51"/>
            <p:cNvSpPr>
              <a:spLocks noEditPoints="1"/>
            </p:cNvSpPr>
            <p:nvPr/>
          </p:nvSpPr>
          <p:spPr bwMode="auto">
            <a:xfrm>
              <a:off x="8181975" y="-1443038"/>
              <a:ext cx="449263" cy="603250"/>
            </a:xfrm>
            <a:custGeom>
              <a:avLst/>
              <a:gdLst>
                <a:gd name="T0" fmla="*/ 64 w 120"/>
                <a:gd name="T1" fmla="*/ 87 h 161"/>
                <a:gd name="T2" fmla="*/ 16 w 120"/>
                <a:gd name="T3" fmla="*/ 87 h 161"/>
                <a:gd name="T4" fmla="*/ 16 w 120"/>
                <a:gd name="T5" fmla="*/ 161 h 161"/>
                <a:gd name="T6" fmla="*/ 0 w 120"/>
                <a:gd name="T7" fmla="*/ 161 h 161"/>
                <a:gd name="T8" fmla="*/ 0 w 120"/>
                <a:gd name="T9" fmla="*/ 0 h 161"/>
                <a:gd name="T10" fmla="*/ 64 w 120"/>
                <a:gd name="T11" fmla="*/ 0 h 161"/>
                <a:gd name="T12" fmla="*/ 118 w 120"/>
                <a:gd name="T13" fmla="*/ 42 h 161"/>
                <a:gd name="T14" fmla="*/ 92 w 120"/>
                <a:gd name="T15" fmla="*/ 81 h 161"/>
                <a:gd name="T16" fmla="*/ 113 w 120"/>
                <a:gd name="T17" fmla="*/ 125 h 161"/>
                <a:gd name="T18" fmla="*/ 120 w 120"/>
                <a:gd name="T19" fmla="*/ 159 h 161"/>
                <a:gd name="T20" fmla="*/ 120 w 120"/>
                <a:gd name="T21" fmla="*/ 161 h 161"/>
                <a:gd name="T22" fmla="*/ 102 w 120"/>
                <a:gd name="T23" fmla="*/ 161 h 161"/>
                <a:gd name="T24" fmla="*/ 97 w 120"/>
                <a:gd name="T25" fmla="*/ 127 h 161"/>
                <a:gd name="T26" fmla="*/ 95 w 120"/>
                <a:gd name="T27" fmla="*/ 108 h 161"/>
                <a:gd name="T28" fmla="*/ 64 w 120"/>
                <a:gd name="T29" fmla="*/ 87 h 161"/>
                <a:gd name="T30" fmla="*/ 16 w 120"/>
                <a:gd name="T31" fmla="*/ 74 h 161"/>
                <a:gd name="T32" fmla="*/ 63 w 120"/>
                <a:gd name="T33" fmla="*/ 74 h 161"/>
                <a:gd name="T34" fmla="*/ 103 w 120"/>
                <a:gd name="T35" fmla="*/ 43 h 161"/>
                <a:gd name="T36" fmla="*/ 64 w 120"/>
                <a:gd name="T37" fmla="*/ 13 h 161"/>
                <a:gd name="T38" fmla="*/ 16 w 120"/>
                <a:gd name="T39" fmla="*/ 13 h 161"/>
                <a:gd name="T40" fmla="*/ 16 w 120"/>
                <a:gd name="T41" fmla="*/ 7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61">
                  <a:moveTo>
                    <a:pt x="64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00" y="0"/>
                    <a:pt x="118" y="14"/>
                    <a:pt x="118" y="42"/>
                  </a:cubicBezTo>
                  <a:cubicBezTo>
                    <a:pt x="119" y="61"/>
                    <a:pt x="110" y="74"/>
                    <a:pt x="92" y="81"/>
                  </a:cubicBezTo>
                  <a:cubicBezTo>
                    <a:pt x="106" y="86"/>
                    <a:pt x="113" y="101"/>
                    <a:pt x="113" y="125"/>
                  </a:cubicBezTo>
                  <a:cubicBezTo>
                    <a:pt x="113" y="147"/>
                    <a:pt x="116" y="159"/>
                    <a:pt x="120" y="159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02" y="161"/>
                    <a:pt x="102" y="161"/>
                    <a:pt x="102" y="161"/>
                  </a:cubicBezTo>
                  <a:cubicBezTo>
                    <a:pt x="100" y="156"/>
                    <a:pt x="98" y="145"/>
                    <a:pt x="97" y="127"/>
                  </a:cubicBezTo>
                  <a:cubicBezTo>
                    <a:pt x="96" y="117"/>
                    <a:pt x="96" y="110"/>
                    <a:pt x="95" y="108"/>
                  </a:cubicBezTo>
                  <a:cubicBezTo>
                    <a:pt x="93" y="94"/>
                    <a:pt x="82" y="87"/>
                    <a:pt x="64" y="87"/>
                  </a:cubicBezTo>
                  <a:close/>
                  <a:moveTo>
                    <a:pt x="16" y="74"/>
                  </a:moveTo>
                  <a:cubicBezTo>
                    <a:pt x="63" y="74"/>
                    <a:pt x="63" y="74"/>
                    <a:pt x="63" y="74"/>
                  </a:cubicBezTo>
                  <a:cubicBezTo>
                    <a:pt x="89" y="74"/>
                    <a:pt x="102" y="63"/>
                    <a:pt x="103" y="43"/>
                  </a:cubicBezTo>
                  <a:cubicBezTo>
                    <a:pt x="103" y="23"/>
                    <a:pt x="90" y="13"/>
                    <a:pt x="64" y="13"/>
                  </a:cubicBezTo>
                  <a:cubicBezTo>
                    <a:pt x="16" y="13"/>
                    <a:pt x="16" y="13"/>
                    <a:pt x="16" y="13"/>
                  </a:cubicBezTo>
                  <a:lnTo>
                    <a:pt x="16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52"/>
            <p:cNvSpPr>
              <a:spLocks/>
            </p:cNvSpPr>
            <p:nvPr/>
          </p:nvSpPr>
          <p:spPr bwMode="auto">
            <a:xfrm>
              <a:off x="8688388" y="-1443038"/>
              <a:ext cx="438150" cy="603250"/>
            </a:xfrm>
            <a:custGeom>
              <a:avLst/>
              <a:gdLst>
                <a:gd name="T0" fmla="*/ 0 w 276"/>
                <a:gd name="T1" fmla="*/ 30 h 380"/>
                <a:gd name="T2" fmla="*/ 0 w 276"/>
                <a:gd name="T3" fmla="*/ 0 h 380"/>
                <a:gd name="T4" fmla="*/ 276 w 276"/>
                <a:gd name="T5" fmla="*/ 0 h 380"/>
                <a:gd name="T6" fmla="*/ 276 w 276"/>
                <a:gd name="T7" fmla="*/ 30 h 380"/>
                <a:gd name="T8" fmla="*/ 155 w 276"/>
                <a:gd name="T9" fmla="*/ 30 h 380"/>
                <a:gd name="T10" fmla="*/ 155 w 276"/>
                <a:gd name="T11" fmla="*/ 380 h 380"/>
                <a:gd name="T12" fmla="*/ 118 w 276"/>
                <a:gd name="T13" fmla="*/ 380 h 380"/>
                <a:gd name="T14" fmla="*/ 118 w 276"/>
                <a:gd name="T15" fmla="*/ 30 h 380"/>
                <a:gd name="T16" fmla="*/ 0 w 276"/>
                <a:gd name="T17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380">
                  <a:moveTo>
                    <a:pt x="0" y="30"/>
                  </a:moveTo>
                  <a:lnTo>
                    <a:pt x="0" y="0"/>
                  </a:lnTo>
                  <a:lnTo>
                    <a:pt x="276" y="0"/>
                  </a:lnTo>
                  <a:lnTo>
                    <a:pt x="276" y="30"/>
                  </a:lnTo>
                  <a:lnTo>
                    <a:pt x="155" y="30"/>
                  </a:lnTo>
                  <a:lnTo>
                    <a:pt x="155" y="380"/>
                  </a:lnTo>
                  <a:lnTo>
                    <a:pt x="118" y="380"/>
                  </a:lnTo>
                  <a:lnTo>
                    <a:pt x="118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3"/>
            <p:cNvSpPr>
              <a:spLocks noEditPoints="1"/>
            </p:cNvSpPr>
            <p:nvPr/>
          </p:nvSpPr>
          <p:spPr bwMode="auto">
            <a:xfrm>
              <a:off x="9385300" y="-1443038"/>
              <a:ext cx="536575" cy="603250"/>
            </a:xfrm>
            <a:custGeom>
              <a:avLst/>
              <a:gdLst>
                <a:gd name="T0" fmla="*/ 38 w 338"/>
                <a:gd name="T1" fmla="*/ 380 h 380"/>
                <a:gd name="T2" fmla="*/ 0 w 338"/>
                <a:gd name="T3" fmla="*/ 380 h 380"/>
                <a:gd name="T4" fmla="*/ 149 w 338"/>
                <a:gd name="T5" fmla="*/ 0 h 380"/>
                <a:gd name="T6" fmla="*/ 189 w 338"/>
                <a:gd name="T7" fmla="*/ 0 h 380"/>
                <a:gd name="T8" fmla="*/ 338 w 338"/>
                <a:gd name="T9" fmla="*/ 380 h 380"/>
                <a:gd name="T10" fmla="*/ 300 w 338"/>
                <a:gd name="T11" fmla="*/ 380 h 380"/>
                <a:gd name="T12" fmla="*/ 255 w 338"/>
                <a:gd name="T13" fmla="*/ 259 h 380"/>
                <a:gd name="T14" fmla="*/ 83 w 338"/>
                <a:gd name="T15" fmla="*/ 259 h 380"/>
                <a:gd name="T16" fmla="*/ 38 w 338"/>
                <a:gd name="T17" fmla="*/ 380 h 380"/>
                <a:gd name="T18" fmla="*/ 170 w 338"/>
                <a:gd name="T19" fmla="*/ 30 h 380"/>
                <a:gd name="T20" fmla="*/ 92 w 338"/>
                <a:gd name="T21" fmla="*/ 229 h 380"/>
                <a:gd name="T22" fmla="*/ 243 w 338"/>
                <a:gd name="T23" fmla="*/ 229 h 380"/>
                <a:gd name="T24" fmla="*/ 170 w 338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8" h="380">
                  <a:moveTo>
                    <a:pt x="38" y="380"/>
                  </a:moveTo>
                  <a:lnTo>
                    <a:pt x="0" y="380"/>
                  </a:lnTo>
                  <a:lnTo>
                    <a:pt x="149" y="0"/>
                  </a:lnTo>
                  <a:lnTo>
                    <a:pt x="189" y="0"/>
                  </a:lnTo>
                  <a:lnTo>
                    <a:pt x="338" y="380"/>
                  </a:lnTo>
                  <a:lnTo>
                    <a:pt x="300" y="380"/>
                  </a:lnTo>
                  <a:lnTo>
                    <a:pt x="255" y="259"/>
                  </a:lnTo>
                  <a:lnTo>
                    <a:pt x="83" y="259"/>
                  </a:lnTo>
                  <a:lnTo>
                    <a:pt x="38" y="380"/>
                  </a:lnTo>
                  <a:close/>
                  <a:moveTo>
                    <a:pt x="170" y="30"/>
                  </a:moveTo>
                  <a:lnTo>
                    <a:pt x="92" y="229"/>
                  </a:lnTo>
                  <a:lnTo>
                    <a:pt x="243" y="229"/>
                  </a:lnTo>
                  <a:lnTo>
                    <a:pt x="17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4"/>
            <p:cNvSpPr>
              <a:spLocks/>
            </p:cNvSpPr>
            <p:nvPr/>
          </p:nvSpPr>
          <p:spPr bwMode="auto">
            <a:xfrm>
              <a:off x="9969500" y="-1458913"/>
              <a:ext cx="525463" cy="630238"/>
            </a:xfrm>
            <a:custGeom>
              <a:avLst/>
              <a:gdLst>
                <a:gd name="T0" fmla="*/ 137 w 140"/>
                <a:gd name="T1" fmla="*/ 50 h 168"/>
                <a:gd name="T2" fmla="*/ 122 w 140"/>
                <a:gd name="T3" fmla="*/ 50 h 168"/>
                <a:gd name="T4" fmla="*/ 71 w 140"/>
                <a:gd name="T5" fmla="*/ 13 h 168"/>
                <a:gd name="T6" fmla="*/ 15 w 140"/>
                <a:gd name="T7" fmla="*/ 84 h 168"/>
                <a:gd name="T8" fmla="*/ 72 w 140"/>
                <a:gd name="T9" fmla="*/ 156 h 168"/>
                <a:gd name="T10" fmla="*/ 123 w 140"/>
                <a:gd name="T11" fmla="*/ 112 h 168"/>
                <a:gd name="T12" fmla="*/ 140 w 140"/>
                <a:gd name="T13" fmla="*/ 112 h 168"/>
                <a:gd name="T14" fmla="*/ 70 w 140"/>
                <a:gd name="T15" fmla="*/ 168 h 168"/>
                <a:gd name="T16" fmla="*/ 0 w 140"/>
                <a:gd name="T17" fmla="*/ 84 h 168"/>
                <a:gd name="T18" fmla="*/ 75 w 140"/>
                <a:gd name="T19" fmla="*/ 0 h 168"/>
                <a:gd name="T20" fmla="*/ 137 w 140"/>
                <a:gd name="T21" fmla="*/ 5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68">
                  <a:moveTo>
                    <a:pt x="137" y="50"/>
                  </a:moveTo>
                  <a:cubicBezTo>
                    <a:pt x="122" y="50"/>
                    <a:pt x="122" y="50"/>
                    <a:pt x="122" y="50"/>
                  </a:cubicBezTo>
                  <a:cubicBezTo>
                    <a:pt x="116" y="25"/>
                    <a:pt x="99" y="12"/>
                    <a:pt x="71" y="13"/>
                  </a:cubicBezTo>
                  <a:cubicBezTo>
                    <a:pt x="36" y="14"/>
                    <a:pt x="17" y="37"/>
                    <a:pt x="15" y="84"/>
                  </a:cubicBezTo>
                  <a:cubicBezTo>
                    <a:pt x="16" y="131"/>
                    <a:pt x="35" y="156"/>
                    <a:pt x="72" y="156"/>
                  </a:cubicBezTo>
                  <a:cubicBezTo>
                    <a:pt x="99" y="156"/>
                    <a:pt x="115" y="141"/>
                    <a:pt x="123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0" y="149"/>
                    <a:pt x="107" y="168"/>
                    <a:pt x="70" y="168"/>
                  </a:cubicBezTo>
                  <a:cubicBezTo>
                    <a:pt x="25" y="166"/>
                    <a:pt x="1" y="139"/>
                    <a:pt x="0" y="84"/>
                  </a:cubicBezTo>
                  <a:cubicBezTo>
                    <a:pt x="0" y="28"/>
                    <a:pt x="25" y="0"/>
                    <a:pt x="75" y="0"/>
                  </a:cubicBezTo>
                  <a:cubicBezTo>
                    <a:pt x="111" y="1"/>
                    <a:pt x="132" y="18"/>
                    <a:pt x="137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5"/>
            <p:cNvSpPr>
              <a:spLocks noEditPoints="1"/>
            </p:cNvSpPr>
            <p:nvPr/>
          </p:nvSpPr>
          <p:spPr bwMode="auto">
            <a:xfrm>
              <a:off x="10547350" y="-1443038"/>
              <a:ext cx="533400" cy="603250"/>
            </a:xfrm>
            <a:custGeom>
              <a:avLst/>
              <a:gdLst>
                <a:gd name="T0" fmla="*/ 36 w 336"/>
                <a:gd name="T1" fmla="*/ 380 h 380"/>
                <a:gd name="T2" fmla="*/ 0 w 336"/>
                <a:gd name="T3" fmla="*/ 380 h 380"/>
                <a:gd name="T4" fmla="*/ 149 w 336"/>
                <a:gd name="T5" fmla="*/ 0 h 380"/>
                <a:gd name="T6" fmla="*/ 189 w 336"/>
                <a:gd name="T7" fmla="*/ 0 h 380"/>
                <a:gd name="T8" fmla="*/ 336 w 336"/>
                <a:gd name="T9" fmla="*/ 380 h 380"/>
                <a:gd name="T10" fmla="*/ 300 w 336"/>
                <a:gd name="T11" fmla="*/ 380 h 380"/>
                <a:gd name="T12" fmla="*/ 253 w 336"/>
                <a:gd name="T13" fmla="*/ 259 h 380"/>
                <a:gd name="T14" fmla="*/ 83 w 336"/>
                <a:gd name="T15" fmla="*/ 259 h 380"/>
                <a:gd name="T16" fmla="*/ 36 w 336"/>
                <a:gd name="T17" fmla="*/ 380 h 380"/>
                <a:gd name="T18" fmla="*/ 168 w 336"/>
                <a:gd name="T19" fmla="*/ 30 h 380"/>
                <a:gd name="T20" fmla="*/ 92 w 336"/>
                <a:gd name="T21" fmla="*/ 229 h 380"/>
                <a:gd name="T22" fmla="*/ 244 w 336"/>
                <a:gd name="T23" fmla="*/ 229 h 380"/>
                <a:gd name="T24" fmla="*/ 168 w 336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380">
                  <a:moveTo>
                    <a:pt x="36" y="380"/>
                  </a:moveTo>
                  <a:lnTo>
                    <a:pt x="0" y="380"/>
                  </a:lnTo>
                  <a:lnTo>
                    <a:pt x="149" y="0"/>
                  </a:lnTo>
                  <a:lnTo>
                    <a:pt x="189" y="0"/>
                  </a:lnTo>
                  <a:lnTo>
                    <a:pt x="336" y="380"/>
                  </a:lnTo>
                  <a:lnTo>
                    <a:pt x="300" y="380"/>
                  </a:lnTo>
                  <a:lnTo>
                    <a:pt x="253" y="259"/>
                  </a:lnTo>
                  <a:lnTo>
                    <a:pt x="83" y="259"/>
                  </a:lnTo>
                  <a:lnTo>
                    <a:pt x="36" y="380"/>
                  </a:lnTo>
                  <a:close/>
                  <a:moveTo>
                    <a:pt x="168" y="30"/>
                  </a:moveTo>
                  <a:lnTo>
                    <a:pt x="92" y="229"/>
                  </a:lnTo>
                  <a:lnTo>
                    <a:pt x="244" y="229"/>
                  </a:lnTo>
                  <a:lnTo>
                    <a:pt x="16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6"/>
            <p:cNvSpPr>
              <a:spLocks noEditPoints="1"/>
            </p:cNvSpPr>
            <p:nvPr/>
          </p:nvSpPr>
          <p:spPr bwMode="auto">
            <a:xfrm>
              <a:off x="11158538" y="-1447800"/>
              <a:ext cx="495300" cy="608013"/>
            </a:xfrm>
            <a:custGeom>
              <a:avLst/>
              <a:gdLst>
                <a:gd name="T0" fmla="*/ 55 w 132"/>
                <a:gd name="T1" fmla="*/ 162 h 162"/>
                <a:gd name="T2" fmla="*/ 0 w 132"/>
                <a:gd name="T3" fmla="*/ 162 h 162"/>
                <a:gd name="T4" fmla="*/ 0 w 132"/>
                <a:gd name="T5" fmla="*/ 1 h 162"/>
                <a:gd name="T6" fmla="*/ 55 w 132"/>
                <a:gd name="T7" fmla="*/ 1 h 162"/>
                <a:gd name="T8" fmla="*/ 105 w 132"/>
                <a:gd name="T9" fmla="*/ 13 h 162"/>
                <a:gd name="T10" fmla="*/ 132 w 132"/>
                <a:gd name="T11" fmla="*/ 81 h 162"/>
                <a:gd name="T12" fmla="*/ 112 w 132"/>
                <a:gd name="T13" fmla="*/ 142 h 162"/>
                <a:gd name="T14" fmla="*/ 55 w 132"/>
                <a:gd name="T15" fmla="*/ 162 h 162"/>
                <a:gd name="T16" fmla="*/ 15 w 132"/>
                <a:gd name="T17" fmla="*/ 14 h 162"/>
                <a:gd name="T18" fmla="*/ 15 w 132"/>
                <a:gd name="T19" fmla="*/ 149 h 162"/>
                <a:gd name="T20" fmla="*/ 52 w 132"/>
                <a:gd name="T21" fmla="*/ 149 h 162"/>
                <a:gd name="T22" fmla="*/ 90 w 132"/>
                <a:gd name="T23" fmla="*/ 142 h 162"/>
                <a:gd name="T24" fmla="*/ 117 w 132"/>
                <a:gd name="T25" fmla="*/ 81 h 162"/>
                <a:gd name="T26" fmla="*/ 89 w 132"/>
                <a:gd name="T27" fmla="*/ 19 h 162"/>
                <a:gd name="T28" fmla="*/ 52 w 132"/>
                <a:gd name="T29" fmla="*/ 14 h 162"/>
                <a:gd name="T30" fmla="*/ 15 w 132"/>
                <a:gd name="T31" fmla="*/ 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2">
                  <a:moveTo>
                    <a:pt x="55" y="162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77" y="0"/>
                    <a:pt x="94" y="4"/>
                    <a:pt x="105" y="13"/>
                  </a:cubicBezTo>
                  <a:cubicBezTo>
                    <a:pt x="122" y="25"/>
                    <a:pt x="131" y="48"/>
                    <a:pt x="132" y="81"/>
                  </a:cubicBezTo>
                  <a:cubicBezTo>
                    <a:pt x="132" y="108"/>
                    <a:pt x="125" y="128"/>
                    <a:pt x="112" y="142"/>
                  </a:cubicBezTo>
                  <a:cubicBezTo>
                    <a:pt x="100" y="155"/>
                    <a:pt x="81" y="162"/>
                    <a:pt x="55" y="162"/>
                  </a:cubicBezTo>
                  <a:close/>
                  <a:moveTo>
                    <a:pt x="15" y="14"/>
                  </a:moveTo>
                  <a:cubicBezTo>
                    <a:pt x="15" y="149"/>
                    <a:pt x="15" y="149"/>
                    <a:pt x="15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68" y="149"/>
                    <a:pt x="80" y="146"/>
                    <a:pt x="90" y="142"/>
                  </a:cubicBezTo>
                  <a:cubicBezTo>
                    <a:pt x="108" y="132"/>
                    <a:pt x="117" y="112"/>
                    <a:pt x="117" y="81"/>
                  </a:cubicBezTo>
                  <a:cubicBezTo>
                    <a:pt x="117" y="50"/>
                    <a:pt x="107" y="29"/>
                    <a:pt x="89" y="19"/>
                  </a:cubicBezTo>
                  <a:cubicBezTo>
                    <a:pt x="81" y="16"/>
                    <a:pt x="69" y="14"/>
                    <a:pt x="52" y="14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7"/>
            <p:cNvSpPr>
              <a:spLocks/>
            </p:cNvSpPr>
            <p:nvPr/>
          </p:nvSpPr>
          <p:spPr bwMode="auto">
            <a:xfrm>
              <a:off x="11763375" y="-1443038"/>
              <a:ext cx="411163" cy="603250"/>
            </a:xfrm>
            <a:custGeom>
              <a:avLst/>
              <a:gdLst>
                <a:gd name="T0" fmla="*/ 259 w 259"/>
                <a:gd name="T1" fmla="*/ 380 h 380"/>
                <a:gd name="T2" fmla="*/ 0 w 259"/>
                <a:gd name="T3" fmla="*/ 380 h 380"/>
                <a:gd name="T4" fmla="*/ 0 w 259"/>
                <a:gd name="T5" fmla="*/ 0 h 380"/>
                <a:gd name="T6" fmla="*/ 252 w 259"/>
                <a:gd name="T7" fmla="*/ 0 h 380"/>
                <a:gd name="T8" fmla="*/ 252 w 259"/>
                <a:gd name="T9" fmla="*/ 30 h 380"/>
                <a:gd name="T10" fmla="*/ 35 w 259"/>
                <a:gd name="T11" fmla="*/ 30 h 380"/>
                <a:gd name="T12" fmla="*/ 35 w 259"/>
                <a:gd name="T13" fmla="*/ 167 h 380"/>
                <a:gd name="T14" fmla="*/ 231 w 259"/>
                <a:gd name="T15" fmla="*/ 167 h 380"/>
                <a:gd name="T16" fmla="*/ 231 w 259"/>
                <a:gd name="T17" fmla="*/ 198 h 380"/>
                <a:gd name="T18" fmla="*/ 35 w 259"/>
                <a:gd name="T19" fmla="*/ 198 h 380"/>
                <a:gd name="T20" fmla="*/ 35 w 259"/>
                <a:gd name="T21" fmla="*/ 349 h 380"/>
                <a:gd name="T22" fmla="*/ 259 w 259"/>
                <a:gd name="T23" fmla="*/ 349 h 380"/>
                <a:gd name="T24" fmla="*/ 259 w 259"/>
                <a:gd name="T2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80">
                  <a:moveTo>
                    <a:pt x="259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30"/>
                  </a:lnTo>
                  <a:lnTo>
                    <a:pt x="35" y="30"/>
                  </a:lnTo>
                  <a:lnTo>
                    <a:pt x="35" y="167"/>
                  </a:lnTo>
                  <a:lnTo>
                    <a:pt x="231" y="167"/>
                  </a:lnTo>
                  <a:lnTo>
                    <a:pt x="231" y="198"/>
                  </a:lnTo>
                  <a:lnTo>
                    <a:pt x="35" y="198"/>
                  </a:lnTo>
                  <a:lnTo>
                    <a:pt x="35" y="349"/>
                  </a:lnTo>
                  <a:lnTo>
                    <a:pt x="259" y="349"/>
                  </a:lnTo>
                  <a:lnTo>
                    <a:pt x="259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8"/>
            <p:cNvSpPr>
              <a:spLocks/>
            </p:cNvSpPr>
            <p:nvPr/>
          </p:nvSpPr>
          <p:spPr bwMode="auto">
            <a:xfrm>
              <a:off x="12272963" y="-1443038"/>
              <a:ext cx="566738" cy="603250"/>
            </a:xfrm>
            <a:custGeom>
              <a:avLst/>
              <a:gdLst>
                <a:gd name="T0" fmla="*/ 35 w 357"/>
                <a:gd name="T1" fmla="*/ 380 h 380"/>
                <a:gd name="T2" fmla="*/ 0 w 357"/>
                <a:gd name="T3" fmla="*/ 380 h 380"/>
                <a:gd name="T4" fmla="*/ 0 w 357"/>
                <a:gd name="T5" fmla="*/ 0 h 380"/>
                <a:gd name="T6" fmla="*/ 57 w 357"/>
                <a:gd name="T7" fmla="*/ 0 h 380"/>
                <a:gd name="T8" fmla="*/ 179 w 357"/>
                <a:gd name="T9" fmla="*/ 335 h 380"/>
                <a:gd name="T10" fmla="*/ 182 w 357"/>
                <a:gd name="T11" fmla="*/ 335 h 380"/>
                <a:gd name="T12" fmla="*/ 305 w 357"/>
                <a:gd name="T13" fmla="*/ 0 h 380"/>
                <a:gd name="T14" fmla="*/ 357 w 357"/>
                <a:gd name="T15" fmla="*/ 0 h 380"/>
                <a:gd name="T16" fmla="*/ 357 w 357"/>
                <a:gd name="T17" fmla="*/ 380 h 380"/>
                <a:gd name="T18" fmla="*/ 321 w 357"/>
                <a:gd name="T19" fmla="*/ 380 h 380"/>
                <a:gd name="T20" fmla="*/ 321 w 357"/>
                <a:gd name="T21" fmla="*/ 40 h 380"/>
                <a:gd name="T22" fmla="*/ 321 w 357"/>
                <a:gd name="T23" fmla="*/ 40 h 380"/>
                <a:gd name="T24" fmla="*/ 196 w 357"/>
                <a:gd name="T25" fmla="*/ 380 h 380"/>
                <a:gd name="T26" fmla="*/ 163 w 357"/>
                <a:gd name="T27" fmla="*/ 380 h 380"/>
                <a:gd name="T28" fmla="*/ 38 w 357"/>
                <a:gd name="T29" fmla="*/ 40 h 380"/>
                <a:gd name="T30" fmla="*/ 35 w 357"/>
                <a:gd name="T31" fmla="*/ 40 h 380"/>
                <a:gd name="T32" fmla="*/ 35 w 357"/>
                <a:gd name="T33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7" h="380">
                  <a:moveTo>
                    <a:pt x="35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57" y="0"/>
                  </a:lnTo>
                  <a:lnTo>
                    <a:pt x="179" y="335"/>
                  </a:lnTo>
                  <a:lnTo>
                    <a:pt x="182" y="335"/>
                  </a:lnTo>
                  <a:lnTo>
                    <a:pt x="305" y="0"/>
                  </a:lnTo>
                  <a:lnTo>
                    <a:pt x="357" y="0"/>
                  </a:lnTo>
                  <a:lnTo>
                    <a:pt x="357" y="380"/>
                  </a:lnTo>
                  <a:lnTo>
                    <a:pt x="321" y="380"/>
                  </a:lnTo>
                  <a:lnTo>
                    <a:pt x="321" y="40"/>
                  </a:lnTo>
                  <a:lnTo>
                    <a:pt x="321" y="40"/>
                  </a:lnTo>
                  <a:lnTo>
                    <a:pt x="196" y="380"/>
                  </a:lnTo>
                  <a:lnTo>
                    <a:pt x="163" y="380"/>
                  </a:lnTo>
                  <a:lnTo>
                    <a:pt x="38" y="40"/>
                  </a:lnTo>
                  <a:lnTo>
                    <a:pt x="35" y="40"/>
                  </a:lnTo>
                  <a:lnTo>
                    <a:pt x="35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9"/>
            <p:cNvSpPr>
              <a:spLocks/>
            </p:cNvSpPr>
            <p:nvPr/>
          </p:nvSpPr>
          <p:spPr bwMode="auto">
            <a:xfrm>
              <a:off x="12914313" y="-1443038"/>
              <a:ext cx="495300" cy="603250"/>
            </a:xfrm>
            <a:custGeom>
              <a:avLst/>
              <a:gdLst>
                <a:gd name="T0" fmla="*/ 42 w 312"/>
                <a:gd name="T1" fmla="*/ 0 h 380"/>
                <a:gd name="T2" fmla="*/ 153 w 312"/>
                <a:gd name="T3" fmla="*/ 184 h 380"/>
                <a:gd name="T4" fmla="*/ 269 w 312"/>
                <a:gd name="T5" fmla="*/ 0 h 380"/>
                <a:gd name="T6" fmla="*/ 312 w 312"/>
                <a:gd name="T7" fmla="*/ 0 h 380"/>
                <a:gd name="T8" fmla="*/ 172 w 312"/>
                <a:gd name="T9" fmla="*/ 215 h 380"/>
                <a:gd name="T10" fmla="*/ 172 w 312"/>
                <a:gd name="T11" fmla="*/ 380 h 380"/>
                <a:gd name="T12" fmla="*/ 137 w 312"/>
                <a:gd name="T13" fmla="*/ 380 h 380"/>
                <a:gd name="T14" fmla="*/ 137 w 312"/>
                <a:gd name="T15" fmla="*/ 217 h 380"/>
                <a:gd name="T16" fmla="*/ 0 w 312"/>
                <a:gd name="T17" fmla="*/ 0 h 380"/>
                <a:gd name="T18" fmla="*/ 42 w 312"/>
                <a:gd name="T1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380">
                  <a:moveTo>
                    <a:pt x="42" y="0"/>
                  </a:moveTo>
                  <a:lnTo>
                    <a:pt x="153" y="184"/>
                  </a:lnTo>
                  <a:lnTo>
                    <a:pt x="269" y="0"/>
                  </a:lnTo>
                  <a:lnTo>
                    <a:pt x="312" y="0"/>
                  </a:lnTo>
                  <a:lnTo>
                    <a:pt x="172" y="215"/>
                  </a:lnTo>
                  <a:lnTo>
                    <a:pt x="172" y="380"/>
                  </a:lnTo>
                  <a:lnTo>
                    <a:pt x="137" y="380"/>
                  </a:lnTo>
                  <a:lnTo>
                    <a:pt x="137" y="217"/>
                  </a:lnTo>
                  <a:lnTo>
                    <a:pt x="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0454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椭圆 109"/>
          <p:cNvSpPr/>
          <p:nvPr/>
        </p:nvSpPr>
        <p:spPr>
          <a:xfrm>
            <a:off x="2728508" y="5747635"/>
            <a:ext cx="2060164" cy="38146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6410454" y="1436360"/>
            <a:ext cx="2863998" cy="2826675"/>
            <a:chOff x="5742803" y="1436360"/>
            <a:chExt cx="2863998" cy="2826675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9" name="组合 28"/>
            <p:cNvGrpSpPr/>
            <p:nvPr/>
          </p:nvGrpSpPr>
          <p:grpSpPr>
            <a:xfrm>
              <a:off x="5742803" y="1436360"/>
              <a:ext cx="2863998" cy="2826675"/>
              <a:chOff x="5943600" y="1393240"/>
              <a:chExt cx="2736754" cy="2701089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5943600" y="1773551"/>
                <a:ext cx="2732549" cy="1952677"/>
              </a:xfrm>
              <a:custGeom>
                <a:avLst/>
                <a:gdLst>
                  <a:gd name="connsiteX0" fmla="*/ 2077705 w 2732549"/>
                  <a:gd name="connsiteY0" fmla="*/ 0 h 1952677"/>
                  <a:gd name="connsiteX1" fmla="*/ 2732549 w 2732549"/>
                  <a:gd name="connsiteY1" fmla="*/ 654844 h 1952677"/>
                  <a:gd name="connsiteX2" fmla="*/ 2332600 w 2732549"/>
                  <a:gd name="connsiteY2" fmla="*/ 1258227 h 1952677"/>
                  <a:gd name="connsiteX3" fmla="*/ 2310273 w 2732549"/>
                  <a:gd name="connsiteY3" fmla="*/ 1265158 h 1952677"/>
                  <a:gd name="connsiteX4" fmla="*/ 2310273 w 2732549"/>
                  <a:gd name="connsiteY4" fmla="*/ 1952677 h 1952677"/>
                  <a:gd name="connsiteX5" fmla="*/ 468749 w 2732549"/>
                  <a:gd name="connsiteY5" fmla="*/ 1952677 h 1952677"/>
                  <a:gd name="connsiteX6" fmla="*/ 0 w 2732549"/>
                  <a:gd name="connsiteY6" fmla="*/ 1483928 h 1952677"/>
                  <a:gd name="connsiteX7" fmla="*/ 0 w 2732549"/>
                  <a:gd name="connsiteY7" fmla="*/ 503238 h 1952677"/>
                  <a:gd name="connsiteX8" fmla="*/ 1442259 w 2732549"/>
                  <a:gd name="connsiteY8" fmla="*/ 503238 h 1952677"/>
                  <a:gd name="connsiteX9" fmla="*/ 1474322 w 2732549"/>
                  <a:gd name="connsiteY9" fmla="*/ 399949 h 1952677"/>
                  <a:gd name="connsiteX10" fmla="*/ 2077705 w 2732549"/>
                  <a:gd name="connsiteY10" fmla="*/ 0 h 195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32549" h="1952677">
                    <a:moveTo>
                      <a:pt x="2077705" y="0"/>
                    </a:moveTo>
                    <a:cubicBezTo>
                      <a:pt x="2439365" y="0"/>
                      <a:pt x="2732549" y="293184"/>
                      <a:pt x="2732549" y="654844"/>
                    </a:cubicBezTo>
                    <a:cubicBezTo>
                      <a:pt x="2732549" y="926089"/>
                      <a:pt x="2567633" y="1158816"/>
                      <a:pt x="2332600" y="1258227"/>
                    </a:cubicBezTo>
                    <a:lnTo>
                      <a:pt x="2310273" y="1265158"/>
                    </a:lnTo>
                    <a:lnTo>
                      <a:pt x="2310273" y="1952677"/>
                    </a:lnTo>
                    <a:lnTo>
                      <a:pt x="468749" y="1952677"/>
                    </a:lnTo>
                    <a:lnTo>
                      <a:pt x="0" y="1483928"/>
                    </a:lnTo>
                    <a:lnTo>
                      <a:pt x="0" y="503238"/>
                    </a:lnTo>
                    <a:lnTo>
                      <a:pt x="1442259" y="503238"/>
                    </a:lnTo>
                    <a:lnTo>
                      <a:pt x="1474322" y="399949"/>
                    </a:lnTo>
                    <a:cubicBezTo>
                      <a:pt x="1573733" y="164916"/>
                      <a:pt x="1806460" y="0"/>
                      <a:pt x="2077705" y="0"/>
                    </a:cubicBezTo>
                    <a:close/>
                  </a:path>
                </a:pathLst>
              </a:custGeom>
              <a:gradFill flip="none" rotWithShape="1">
                <a:gsLst>
                  <a:gs pos="30000">
                    <a:schemeClr val="accent2"/>
                  </a:gs>
                  <a:gs pos="70000">
                    <a:schemeClr val="accent1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rot="2577208">
                <a:off x="6000354" y="1393240"/>
                <a:ext cx="2680000" cy="2701089"/>
              </a:xfrm>
              <a:custGeom>
                <a:avLst/>
                <a:gdLst>
                  <a:gd name="connsiteX0" fmla="*/ 327245 w 2680000"/>
                  <a:gd name="connsiteY0" fmla="*/ 1654670 h 2701089"/>
                  <a:gd name="connsiteX1" fmla="*/ 329015 w 2680000"/>
                  <a:gd name="connsiteY1" fmla="*/ 1654670 h 2701089"/>
                  <a:gd name="connsiteX2" fmla="*/ 1441 w 2680000"/>
                  <a:gd name="connsiteY2" fmla="*/ 1959641 h 2701089"/>
                  <a:gd name="connsiteX3" fmla="*/ 669441 w 2680000"/>
                  <a:gd name="connsiteY3" fmla="*/ 2677152 h 2701089"/>
                  <a:gd name="connsiteX4" fmla="*/ 668246 w 2680000"/>
                  <a:gd name="connsiteY4" fmla="*/ 2677109 h 2701089"/>
                  <a:gd name="connsiteX5" fmla="*/ 0 w 2680000"/>
                  <a:gd name="connsiteY5" fmla="*/ 1959335 h 2701089"/>
                  <a:gd name="connsiteX6" fmla="*/ 1179220 w 2680000"/>
                  <a:gd name="connsiteY6" fmla="*/ 175561 h 2701089"/>
                  <a:gd name="connsiteX7" fmla="*/ 2104718 w 2680000"/>
                  <a:gd name="connsiteY7" fmla="*/ 208632 h 2701089"/>
                  <a:gd name="connsiteX8" fmla="*/ 2223140 w 2680000"/>
                  <a:gd name="connsiteY8" fmla="*/ 922780 h 2701089"/>
                  <a:gd name="connsiteX9" fmla="*/ 2211522 w 2680000"/>
                  <a:gd name="connsiteY9" fmla="*/ 943066 h 2701089"/>
                  <a:gd name="connsiteX10" fmla="*/ 2680000 w 2680000"/>
                  <a:gd name="connsiteY10" fmla="*/ 1446267 h 2701089"/>
                  <a:gd name="connsiteX11" fmla="*/ 1332175 w 2680000"/>
                  <a:gd name="connsiteY11" fmla="*/ 2701089 h 2701089"/>
                  <a:gd name="connsiteX12" fmla="*/ 669687 w 2680000"/>
                  <a:gd name="connsiteY12" fmla="*/ 2677415 h 2701089"/>
                  <a:gd name="connsiteX13" fmla="*/ 669441 w 2680000"/>
                  <a:gd name="connsiteY13" fmla="*/ 2677152 h 2701089"/>
                  <a:gd name="connsiteX14" fmla="*/ 1330735 w 2680000"/>
                  <a:gd name="connsiteY14" fmla="*/ 2700782 h 2701089"/>
                  <a:gd name="connsiteX15" fmla="*/ 2454381 w 2680000"/>
                  <a:gd name="connsiteY15" fmla="*/ 1654670 h 2701089"/>
                  <a:gd name="connsiteX16" fmla="*/ 329015 w 2680000"/>
                  <a:gd name="connsiteY16" fmla="*/ 1654670 h 2701089"/>
                  <a:gd name="connsiteX17" fmla="*/ 1057041 w 2680000"/>
                  <a:gd name="connsiteY17" fmla="*/ 976880 h 2701089"/>
                  <a:gd name="connsiteX18" fmla="*/ 1010126 w 2680000"/>
                  <a:gd name="connsiteY18" fmla="*/ 879434 h 2701089"/>
                  <a:gd name="connsiteX19" fmla="*/ 1179220 w 2680000"/>
                  <a:gd name="connsiteY19" fmla="*/ 175561 h 270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80000" h="2701089">
                    <a:moveTo>
                      <a:pt x="327245" y="1654670"/>
                    </a:moveTo>
                    <a:lnTo>
                      <a:pt x="329015" y="1654670"/>
                    </a:lnTo>
                    <a:lnTo>
                      <a:pt x="1441" y="1959641"/>
                    </a:lnTo>
                    <a:lnTo>
                      <a:pt x="669441" y="2677152"/>
                    </a:lnTo>
                    <a:lnTo>
                      <a:pt x="668246" y="2677109"/>
                    </a:lnTo>
                    <a:lnTo>
                      <a:pt x="0" y="1959335"/>
                    </a:lnTo>
                    <a:close/>
                    <a:moveTo>
                      <a:pt x="1179220" y="175561"/>
                    </a:moveTo>
                    <a:cubicBezTo>
                      <a:pt x="1443921" y="-70876"/>
                      <a:pt x="1858282" y="-56069"/>
                      <a:pt x="2104718" y="208632"/>
                    </a:cubicBezTo>
                    <a:cubicBezTo>
                      <a:pt x="2289546" y="407159"/>
                      <a:pt x="2327424" y="689868"/>
                      <a:pt x="2223140" y="922780"/>
                    </a:cubicBezTo>
                    <a:lnTo>
                      <a:pt x="2211522" y="943066"/>
                    </a:lnTo>
                    <a:lnTo>
                      <a:pt x="2680000" y="1446267"/>
                    </a:lnTo>
                    <a:lnTo>
                      <a:pt x="1332175" y="2701089"/>
                    </a:lnTo>
                    <a:lnTo>
                      <a:pt x="669687" y="2677415"/>
                    </a:lnTo>
                    <a:lnTo>
                      <a:pt x="669441" y="2677152"/>
                    </a:lnTo>
                    <a:lnTo>
                      <a:pt x="1330735" y="2700782"/>
                    </a:lnTo>
                    <a:lnTo>
                      <a:pt x="2454381" y="1654670"/>
                    </a:lnTo>
                    <a:lnTo>
                      <a:pt x="329015" y="1654670"/>
                    </a:lnTo>
                    <a:lnTo>
                      <a:pt x="1057041" y="976880"/>
                    </a:lnTo>
                    <a:lnTo>
                      <a:pt x="1010126" y="879434"/>
                    </a:lnTo>
                    <a:cubicBezTo>
                      <a:pt x="922733" y="639673"/>
                      <a:pt x="980693" y="360388"/>
                      <a:pt x="1179220" y="175561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7517017" y="1920933"/>
                <a:ext cx="1006987" cy="10069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7388563" y="2094008"/>
              <a:ext cx="1053806" cy="842965"/>
              <a:chOff x="4826330" y="898685"/>
              <a:chExt cx="1275321" cy="1020160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4826330" y="898685"/>
                <a:ext cx="127532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0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884815" y="1518735"/>
                <a:ext cx="11583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Title</a:t>
                </a: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6013762" y="2793733"/>
              <a:ext cx="1687219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请输入文本内容请输入文本内容请输入文本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320364" y="1279525"/>
            <a:ext cx="3457724" cy="2123936"/>
            <a:chOff x="2652713" y="1279525"/>
            <a:chExt cx="3457724" cy="2123936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0" name="组合 29"/>
            <p:cNvGrpSpPr/>
            <p:nvPr/>
          </p:nvGrpSpPr>
          <p:grpSpPr>
            <a:xfrm>
              <a:off x="2652713" y="1279525"/>
              <a:ext cx="3457724" cy="2123936"/>
              <a:chOff x="2990799" y="1243373"/>
              <a:chExt cx="3304101" cy="202957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562351" y="1243373"/>
                <a:ext cx="2732549" cy="1952677"/>
                <a:chOff x="2844442" y="1031260"/>
                <a:chExt cx="2732549" cy="1952677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2844442" y="1031260"/>
                  <a:ext cx="2732549" cy="1952677"/>
                </a:xfrm>
                <a:custGeom>
                  <a:avLst/>
                  <a:gdLst>
                    <a:gd name="connsiteX0" fmla="*/ 2077705 w 2732549"/>
                    <a:gd name="connsiteY0" fmla="*/ 0 h 1952677"/>
                    <a:gd name="connsiteX1" fmla="*/ 2732549 w 2732549"/>
                    <a:gd name="connsiteY1" fmla="*/ 654844 h 1952677"/>
                    <a:gd name="connsiteX2" fmla="*/ 2332600 w 2732549"/>
                    <a:gd name="connsiteY2" fmla="*/ 1258227 h 1952677"/>
                    <a:gd name="connsiteX3" fmla="*/ 2310273 w 2732549"/>
                    <a:gd name="connsiteY3" fmla="*/ 1265158 h 1952677"/>
                    <a:gd name="connsiteX4" fmla="*/ 2310273 w 2732549"/>
                    <a:gd name="connsiteY4" fmla="*/ 1952677 h 1952677"/>
                    <a:gd name="connsiteX5" fmla="*/ 468749 w 2732549"/>
                    <a:gd name="connsiteY5" fmla="*/ 1952677 h 1952677"/>
                    <a:gd name="connsiteX6" fmla="*/ 0 w 2732549"/>
                    <a:gd name="connsiteY6" fmla="*/ 1483928 h 1952677"/>
                    <a:gd name="connsiteX7" fmla="*/ 0 w 2732549"/>
                    <a:gd name="connsiteY7" fmla="*/ 503238 h 1952677"/>
                    <a:gd name="connsiteX8" fmla="*/ 1442259 w 2732549"/>
                    <a:gd name="connsiteY8" fmla="*/ 503238 h 1952677"/>
                    <a:gd name="connsiteX9" fmla="*/ 1474322 w 2732549"/>
                    <a:gd name="connsiteY9" fmla="*/ 399949 h 1952677"/>
                    <a:gd name="connsiteX10" fmla="*/ 2077705 w 2732549"/>
                    <a:gd name="connsiteY10" fmla="*/ 0 h 195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732549" h="1952677">
                      <a:moveTo>
                        <a:pt x="2077705" y="0"/>
                      </a:moveTo>
                      <a:cubicBezTo>
                        <a:pt x="2439365" y="0"/>
                        <a:pt x="2732549" y="293184"/>
                        <a:pt x="2732549" y="654844"/>
                      </a:cubicBezTo>
                      <a:cubicBezTo>
                        <a:pt x="2732549" y="926089"/>
                        <a:pt x="2567633" y="1158816"/>
                        <a:pt x="2332600" y="1258227"/>
                      </a:cubicBezTo>
                      <a:lnTo>
                        <a:pt x="2310273" y="1265158"/>
                      </a:lnTo>
                      <a:lnTo>
                        <a:pt x="2310273" y="1952677"/>
                      </a:lnTo>
                      <a:lnTo>
                        <a:pt x="468749" y="1952677"/>
                      </a:lnTo>
                      <a:lnTo>
                        <a:pt x="0" y="1483928"/>
                      </a:lnTo>
                      <a:lnTo>
                        <a:pt x="0" y="503238"/>
                      </a:lnTo>
                      <a:lnTo>
                        <a:pt x="1442259" y="503238"/>
                      </a:lnTo>
                      <a:lnTo>
                        <a:pt x="1474322" y="399949"/>
                      </a:lnTo>
                      <a:cubicBezTo>
                        <a:pt x="1573733" y="164916"/>
                        <a:pt x="1806460" y="0"/>
                        <a:pt x="207770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0000">
                      <a:schemeClr val="bg2"/>
                    </a:gs>
                    <a:gs pos="70000">
                      <a:schemeClr val="tx2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4417859" y="1178642"/>
                  <a:ext cx="1006987" cy="100698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" name="任意多边形 21"/>
              <p:cNvSpPr/>
              <p:nvPr/>
            </p:nvSpPr>
            <p:spPr>
              <a:xfrm rot="2577208">
                <a:off x="2990799" y="2226833"/>
                <a:ext cx="2454381" cy="1046112"/>
              </a:xfrm>
              <a:custGeom>
                <a:avLst/>
                <a:gdLst>
                  <a:gd name="connsiteX0" fmla="*/ 0 w 2454381"/>
                  <a:gd name="connsiteY0" fmla="*/ 304665 h 1046112"/>
                  <a:gd name="connsiteX1" fmla="*/ 327245 w 2454381"/>
                  <a:gd name="connsiteY1" fmla="*/ 0 h 1046112"/>
                  <a:gd name="connsiteX2" fmla="*/ 2454381 w 2454381"/>
                  <a:gd name="connsiteY2" fmla="*/ 0 h 1046112"/>
                  <a:gd name="connsiteX3" fmla="*/ 1330735 w 2454381"/>
                  <a:gd name="connsiteY3" fmla="*/ 1046112 h 1046112"/>
                  <a:gd name="connsiteX4" fmla="*/ 668246 w 2454381"/>
                  <a:gd name="connsiteY4" fmla="*/ 1022439 h 104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4381" h="1046112">
                    <a:moveTo>
                      <a:pt x="0" y="304665"/>
                    </a:moveTo>
                    <a:lnTo>
                      <a:pt x="327245" y="0"/>
                    </a:lnTo>
                    <a:lnTo>
                      <a:pt x="2454381" y="0"/>
                    </a:lnTo>
                    <a:lnTo>
                      <a:pt x="1330735" y="1046112"/>
                    </a:lnTo>
                    <a:lnTo>
                      <a:pt x="668246" y="1022439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897411" y="1539879"/>
              <a:ext cx="1053806" cy="842965"/>
              <a:chOff x="4826330" y="898685"/>
              <a:chExt cx="1275321" cy="102016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4826330" y="898685"/>
                <a:ext cx="127532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0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4884815" y="1518735"/>
                <a:ext cx="11583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Title</a:t>
                </a: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3511624" y="2246919"/>
              <a:ext cx="164721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请输入文本内容请输入文本内容请输入文本内容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3918490" y="3327121"/>
            <a:ext cx="3362914" cy="2118379"/>
            <a:chOff x="3250839" y="3327121"/>
            <a:chExt cx="3362914" cy="2118379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8" name="组合 27"/>
            <p:cNvGrpSpPr/>
            <p:nvPr/>
          </p:nvGrpSpPr>
          <p:grpSpPr>
            <a:xfrm>
              <a:off x="3250839" y="3327121"/>
              <a:ext cx="3362914" cy="2118379"/>
              <a:chOff x="3562351" y="3199997"/>
              <a:chExt cx="3213504" cy="2024262"/>
            </a:xfrm>
          </p:grpSpPr>
          <p:grpSp>
            <p:nvGrpSpPr>
              <p:cNvPr id="14" name="组合 13"/>
              <p:cNvGrpSpPr/>
              <p:nvPr/>
            </p:nvGrpSpPr>
            <p:grpSpPr>
              <a:xfrm rot="10800000">
                <a:off x="3562351" y="3271582"/>
                <a:ext cx="2732549" cy="1952677"/>
                <a:chOff x="2844442" y="1031260"/>
                <a:chExt cx="2732549" cy="1952677"/>
              </a:xfrm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2844442" y="1031260"/>
                  <a:ext cx="2732549" cy="1952677"/>
                </a:xfrm>
                <a:custGeom>
                  <a:avLst/>
                  <a:gdLst>
                    <a:gd name="connsiteX0" fmla="*/ 2077705 w 2732549"/>
                    <a:gd name="connsiteY0" fmla="*/ 0 h 1952677"/>
                    <a:gd name="connsiteX1" fmla="*/ 2732549 w 2732549"/>
                    <a:gd name="connsiteY1" fmla="*/ 654844 h 1952677"/>
                    <a:gd name="connsiteX2" fmla="*/ 2332600 w 2732549"/>
                    <a:gd name="connsiteY2" fmla="*/ 1258227 h 1952677"/>
                    <a:gd name="connsiteX3" fmla="*/ 2310273 w 2732549"/>
                    <a:gd name="connsiteY3" fmla="*/ 1265158 h 1952677"/>
                    <a:gd name="connsiteX4" fmla="*/ 2310273 w 2732549"/>
                    <a:gd name="connsiteY4" fmla="*/ 1952677 h 1952677"/>
                    <a:gd name="connsiteX5" fmla="*/ 468749 w 2732549"/>
                    <a:gd name="connsiteY5" fmla="*/ 1952677 h 1952677"/>
                    <a:gd name="connsiteX6" fmla="*/ 0 w 2732549"/>
                    <a:gd name="connsiteY6" fmla="*/ 1483928 h 1952677"/>
                    <a:gd name="connsiteX7" fmla="*/ 0 w 2732549"/>
                    <a:gd name="connsiteY7" fmla="*/ 503238 h 1952677"/>
                    <a:gd name="connsiteX8" fmla="*/ 1442259 w 2732549"/>
                    <a:gd name="connsiteY8" fmla="*/ 503238 h 1952677"/>
                    <a:gd name="connsiteX9" fmla="*/ 1474322 w 2732549"/>
                    <a:gd name="connsiteY9" fmla="*/ 399949 h 1952677"/>
                    <a:gd name="connsiteX10" fmla="*/ 2077705 w 2732549"/>
                    <a:gd name="connsiteY10" fmla="*/ 0 h 195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732549" h="1952677">
                      <a:moveTo>
                        <a:pt x="2077705" y="0"/>
                      </a:moveTo>
                      <a:cubicBezTo>
                        <a:pt x="2439365" y="0"/>
                        <a:pt x="2732549" y="293184"/>
                        <a:pt x="2732549" y="654844"/>
                      </a:cubicBezTo>
                      <a:cubicBezTo>
                        <a:pt x="2732549" y="926089"/>
                        <a:pt x="2567633" y="1158816"/>
                        <a:pt x="2332600" y="1258227"/>
                      </a:cubicBezTo>
                      <a:lnTo>
                        <a:pt x="2310273" y="1265158"/>
                      </a:lnTo>
                      <a:lnTo>
                        <a:pt x="2310273" y="1952677"/>
                      </a:lnTo>
                      <a:lnTo>
                        <a:pt x="468749" y="1952677"/>
                      </a:lnTo>
                      <a:lnTo>
                        <a:pt x="0" y="1483928"/>
                      </a:lnTo>
                      <a:lnTo>
                        <a:pt x="0" y="503238"/>
                      </a:lnTo>
                      <a:lnTo>
                        <a:pt x="1442259" y="503238"/>
                      </a:lnTo>
                      <a:lnTo>
                        <a:pt x="1474322" y="399949"/>
                      </a:lnTo>
                      <a:cubicBezTo>
                        <a:pt x="1573733" y="164916"/>
                        <a:pt x="1806460" y="0"/>
                        <a:pt x="207770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0000">
                      <a:schemeClr val="accent4"/>
                    </a:gs>
                    <a:gs pos="70000">
                      <a:schemeClr val="accent3"/>
                    </a:gs>
                  </a:gsLst>
                  <a:lin ang="189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4417859" y="1178642"/>
                  <a:ext cx="1006987" cy="100698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任意多边形 25"/>
              <p:cNvSpPr/>
              <p:nvPr/>
            </p:nvSpPr>
            <p:spPr>
              <a:xfrm rot="13377208">
                <a:off x="4321474" y="3199997"/>
                <a:ext cx="2454381" cy="1046112"/>
              </a:xfrm>
              <a:custGeom>
                <a:avLst/>
                <a:gdLst>
                  <a:gd name="connsiteX0" fmla="*/ 0 w 2454381"/>
                  <a:gd name="connsiteY0" fmla="*/ 304665 h 1046112"/>
                  <a:gd name="connsiteX1" fmla="*/ 327245 w 2454381"/>
                  <a:gd name="connsiteY1" fmla="*/ 0 h 1046112"/>
                  <a:gd name="connsiteX2" fmla="*/ 2454381 w 2454381"/>
                  <a:gd name="connsiteY2" fmla="*/ 0 h 1046112"/>
                  <a:gd name="connsiteX3" fmla="*/ 1330735 w 2454381"/>
                  <a:gd name="connsiteY3" fmla="*/ 1046112 h 1046112"/>
                  <a:gd name="connsiteX4" fmla="*/ 668246 w 2454381"/>
                  <a:gd name="connsiteY4" fmla="*/ 1022439 h 104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4381" h="1046112">
                    <a:moveTo>
                      <a:pt x="0" y="304665"/>
                    </a:moveTo>
                    <a:lnTo>
                      <a:pt x="327245" y="0"/>
                    </a:lnTo>
                    <a:lnTo>
                      <a:pt x="2454381" y="0"/>
                    </a:lnTo>
                    <a:lnTo>
                      <a:pt x="1330735" y="1046112"/>
                    </a:lnTo>
                    <a:lnTo>
                      <a:pt x="668246" y="1022439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3408557" y="4341403"/>
              <a:ext cx="1053806" cy="842965"/>
              <a:chOff x="4826330" y="898685"/>
              <a:chExt cx="1275321" cy="1020160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4826330" y="898685"/>
                <a:ext cx="127532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0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4884815" y="1518735"/>
                <a:ext cx="11583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Title</a:t>
                </a: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4312435" y="3747729"/>
              <a:ext cx="1661058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请输入文本内容请输入文本内容请输入文本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3303037" y="2466411"/>
            <a:ext cx="896062" cy="3411243"/>
            <a:chOff x="5891" y="409"/>
            <a:chExt cx="953" cy="3628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6132" y="409"/>
              <a:ext cx="395" cy="334"/>
            </a:xfrm>
            <a:custGeom>
              <a:avLst/>
              <a:gdLst>
                <a:gd name="T0" fmla="*/ 153 w 166"/>
                <a:gd name="T1" fmla="*/ 41 h 141"/>
                <a:gd name="T2" fmla="*/ 129 w 166"/>
                <a:gd name="T3" fmla="*/ 24 h 141"/>
                <a:gd name="T4" fmla="*/ 86 w 166"/>
                <a:gd name="T5" fmla="*/ 1 h 141"/>
                <a:gd name="T6" fmla="*/ 26 w 166"/>
                <a:gd name="T7" fmla="*/ 38 h 141"/>
                <a:gd name="T8" fmla="*/ 11 w 166"/>
                <a:gd name="T9" fmla="*/ 105 h 141"/>
                <a:gd name="T10" fmla="*/ 13 w 166"/>
                <a:gd name="T11" fmla="*/ 110 h 141"/>
                <a:gd name="T12" fmla="*/ 17 w 166"/>
                <a:gd name="T13" fmla="*/ 120 h 141"/>
                <a:gd name="T14" fmla="*/ 26 w 166"/>
                <a:gd name="T15" fmla="*/ 141 h 141"/>
                <a:gd name="T16" fmla="*/ 26 w 166"/>
                <a:gd name="T17" fmla="*/ 119 h 141"/>
                <a:gd name="T18" fmla="*/ 26 w 166"/>
                <a:gd name="T19" fmla="*/ 98 h 141"/>
                <a:gd name="T20" fmla="*/ 48 w 166"/>
                <a:gd name="T21" fmla="*/ 48 h 141"/>
                <a:gd name="T22" fmla="*/ 120 w 166"/>
                <a:gd name="T23" fmla="*/ 43 h 141"/>
                <a:gd name="T24" fmla="*/ 144 w 166"/>
                <a:gd name="T25" fmla="*/ 69 h 141"/>
                <a:gd name="T26" fmla="*/ 144 w 166"/>
                <a:gd name="T27" fmla="*/ 101 h 141"/>
                <a:gd name="T28" fmla="*/ 147 w 166"/>
                <a:gd name="T29" fmla="*/ 127 h 141"/>
                <a:gd name="T30" fmla="*/ 159 w 166"/>
                <a:gd name="T31" fmla="*/ 99 h 141"/>
                <a:gd name="T32" fmla="*/ 153 w 166"/>
                <a:gd name="T33" fmla="*/ 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41">
                  <a:moveTo>
                    <a:pt x="153" y="41"/>
                  </a:moveTo>
                  <a:cubicBezTo>
                    <a:pt x="148" y="32"/>
                    <a:pt x="140" y="27"/>
                    <a:pt x="129" y="24"/>
                  </a:cubicBezTo>
                  <a:cubicBezTo>
                    <a:pt x="116" y="7"/>
                    <a:pt x="102" y="0"/>
                    <a:pt x="86" y="1"/>
                  </a:cubicBezTo>
                  <a:cubicBezTo>
                    <a:pt x="68" y="2"/>
                    <a:pt x="48" y="14"/>
                    <a:pt x="26" y="38"/>
                  </a:cubicBezTo>
                  <a:cubicBezTo>
                    <a:pt x="5" y="55"/>
                    <a:pt x="0" y="78"/>
                    <a:pt x="11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80"/>
                    <a:pt x="34" y="64"/>
                    <a:pt x="48" y="48"/>
                  </a:cubicBezTo>
                  <a:cubicBezTo>
                    <a:pt x="70" y="40"/>
                    <a:pt x="94" y="39"/>
                    <a:pt x="120" y="43"/>
                  </a:cubicBezTo>
                  <a:cubicBezTo>
                    <a:pt x="133" y="50"/>
                    <a:pt x="141" y="59"/>
                    <a:pt x="144" y="69"/>
                  </a:cubicBezTo>
                  <a:cubicBezTo>
                    <a:pt x="144" y="101"/>
                    <a:pt x="144" y="101"/>
                    <a:pt x="144" y="101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59" y="99"/>
                    <a:pt x="159" y="99"/>
                    <a:pt x="159" y="99"/>
                  </a:cubicBezTo>
                  <a:cubicBezTo>
                    <a:pt x="166" y="77"/>
                    <a:pt x="165" y="57"/>
                    <a:pt x="153" y="4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6225" y="695"/>
              <a:ext cx="288" cy="265"/>
            </a:xfrm>
            <a:custGeom>
              <a:avLst/>
              <a:gdLst>
                <a:gd name="T0" fmla="*/ 121 w 121"/>
                <a:gd name="T1" fmla="*/ 0 h 112"/>
                <a:gd name="T2" fmla="*/ 105 w 121"/>
                <a:gd name="T3" fmla="*/ 13 h 112"/>
                <a:gd name="T4" fmla="*/ 81 w 121"/>
                <a:gd name="T5" fmla="*/ 53 h 112"/>
                <a:gd name="T6" fmla="*/ 23 w 121"/>
                <a:gd name="T7" fmla="*/ 72 h 112"/>
                <a:gd name="T8" fmla="*/ 0 w 121"/>
                <a:gd name="T9" fmla="*/ 66 h 112"/>
                <a:gd name="T10" fmla="*/ 7 w 121"/>
                <a:gd name="T11" fmla="*/ 71 h 112"/>
                <a:gd name="T12" fmla="*/ 25 w 121"/>
                <a:gd name="T13" fmla="*/ 87 h 112"/>
                <a:gd name="T14" fmla="*/ 73 w 121"/>
                <a:gd name="T15" fmla="*/ 84 h 112"/>
                <a:gd name="T16" fmla="*/ 77 w 121"/>
                <a:gd name="T17" fmla="*/ 112 h 112"/>
                <a:gd name="T18" fmla="*/ 101 w 121"/>
                <a:gd name="T19" fmla="*/ 84 h 112"/>
                <a:gd name="T20" fmla="*/ 101 w 121"/>
                <a:gd name="T21" fmla="*/ 83 h 112"/>
                <a:gd name="T22" fmla="*/ 97 w 121"/>
                <a:gd name="T23" fmla="*/ 56 h 112"/>
                <a:gd name="T24" fmla="*/ 105 w 121"/>
                <a:gd name="T25" fmla="*/ 20 h 112"/>
                <a:gd name="T26" fmla="*/ 120 w 121"/>
                <a:gd name="T27" fmla="*/ 15 h 112"/>
                <a:gd name="T28" fmla="*/ 121 w 121"/>
                <a:gd name="T2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112">
                  <a:moveTo>
                    <a:pt x="121" y="0"/>
                  </a:moveTo>
                  <a:cubicBezTo>
                    <a:pt x="119" y="11"/>
                    <a:pt x="113" y="16"/>
                    <a:pt x="105" y="13"/>
                  </a:cubicBezTo>
                  <a:cubicBezTo>
                    <a:pt x="101" y="31"/>
                    <a:pt x="93" y="45"/>
                    <a:pt x="81" y="53"/>
                  </a:cubicBezTo>
                  <a:cubicBezTo>
                    <a:pt x="68" y="76"/>
                    <a:pt x="48" y="83"/>
                    <a:pt x="23" y="7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" y="68"/>
                    <a:pt x="4" y="70"/>
                    <a:pt x="7" y="71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40" y="96"/>
                    <a:pt x="57" y="95"/>
                    <a:pt x="73" y="84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86" y="104"/>
                    <a:pt x="94" y="95"/>
                    <a:pt x="101" y="84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103" y="47"/>
                    <a:pt x="105" y="35"/>
                    <a:pt x="105" y="20"/>
                  </a:cubicBezTo>
                  <a:cubicBezTo>
                    <a:pt x="111" y="26"/>
                    <a:pt x="116" y="24"/>
                    <a:pt x="120" y="15"/>
                  </a:cubicBezTo>
                  <a:cubicBezTo>
                    <a:pt x="120" y="10"/>
                    <a:pt x="121" y="5"/>
                    <a:pt x="121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6475" y="643"/>
              <a:ext cx="38" cy="90"/>
            </a:xfrm>
            <a:custGeom>
              <a:avLst/>
              <a:gdLst>
                <a:gd name="T0" fmla="*/ 0 w 16"/>
                <a:gd name="T1" fmla="*/ 35 h 38"/>
                <a:gd name="T2" fmla="*/ 16 w 16"/>
                <a:gd name="T3" fmla="*/ 22 h 38"/>
                <a:gd name="T4" fmla="*/ 15 w 16"/>
                <a:gd name="T5" fmla="*/ 0 h 38"/>
                <a:gd name="T6" fmla="*/ 3 w 16"/>
                <a:gd name="T7" fmla="*/ 28 h 38"/>
                <a:gd name="T8" fmla="*/ 0 w 16"/>
                <a:gd name="T9" fmla="*/ 3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8">
                  <a:moveTo>
                    <a:pt x="0" y="35"/>
                  </a:moveTo>
                  <a:cubicBezTo>
                    <a:pt x="8" y="38"/>
                    <a:pt x="14" y="33"/>
                    <a:pt x="16" y="22"/>
                  </a:cubicBezTo>
                  <a:cubicBezTo>
                    <a:pt x="16" y="15"/>
                    <a:pt x="16" y="7"/>
                    <a:pt x="15" y="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6194" y="501"/>
              <a:ext cx="288" cy="225"/>
            </a:xfrm>
            <a:custGeom>
              <a:avLst/>
              <a:gdLst>
                <a:gd name="T0" fmla="*/ 118 w 121"/>
                <a:gd name="T1" fmla="*/ 95 h 95"/>
                <a:gd name="T2" fmla="*/ 121 w 121"/>
                <a:gd name="T3" fmla="*/ 88 h 95"/>
                <a:gd name="T4" fmla="*/ 118 w 121"/>
                <a:gd name="T5" fmla="*/ 62 h 95"/>
                <a:gd name="T6" fmla="*/ 118 w 121"/>
                <a:gd name="T7" fmla="*/ 30 h 95"/>
                <a:gd name="T8" fmla="*/ 94 w 121"/>
                <a:gd name="T9" fmla="*/ 4 h 95"/>
                <a:gd name="T10" fmla="*/ 22 w 121"/>
                <a:gd name="T11" fmla="*/ 9 h 95"/>
                <a:gd name="T12" fmla="*/ 0 w 121"/>
                <a:gd name="T13" fmla="*/ 59 h 95"/>
                <a:gd name="T14" fmla="*/ 0 w 121"/>
                <a:gd name="T15" fmla="*/ 80 h 95"/>
                <a:gd name="T16" fmla="*/ 28 w 121"/>
                <a:gd name="T17" fmla="*/ 20 h 95"/>
                <a:gd name="T18" fmla="*/ 106 w 121"/>
                <a:gd name="T19" fmla="*/ 31 h 95"/>
                <a:gd name="T20" fmla="*/ 118 w 121"/>
                <a:gd name="T21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95">
                  <a:moveTo>
                    <a:pt x="118" y="95"/>
                  </a:moveTo>
                  <a:cubicBezTo>
                    <a:pt x="121" y="88"/>
                    <a:pt x="121" y="88"/>
                    <a:pt x="121" y="88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5" y="20"/>
                    <a:pt x="107" y="11"/>
                    <a:pt x="94" y="4"/>
                  </a:cubicBezTo>
                  <a:cubicBezTo>
                    <a:pt x="68" y="0"/>
                    <a:pt x="44" y="1"/>
                    <a:pt x="22" y="9"/>
                  </a:cubicBezTo>
                  <a:cubicBezTo>
                    <a:pt x="8" y="25"/>
                    <a:pt x="1" y="41"/>
                    <a:pt x="0" y="5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" y="53"/>
                    <a:pt x="14" y="33"/>
                    <a:pt x="28" y="20"/>
                  </a:cubicBezTo>
                  <a:cubicBezTo>
                    <a:pt x="57" y="11"/>
                    <a:pt x="83" y="15"/>
                    <a:pt x="106" y="31"/>
                  </a:cubicBezTo>
                  <a:cubicBezTo>
                    <a:pt x="118" y="95"/>
                    <a:pt x="118" y="95"/>
                    <a:pt x="118" y="95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6191" y="527"/>
              <a:ext cx="284" cy="365"/>
            </a:xfrm>
            <a:custGeom>
              <a:avLst/>
              <a:gdLst>
                <a:gd name="T0" fmla="*/ 119 w 119"/>
                <a:gd name="T1" fmla="*/ 84 h 154"/>
                <a:gd name="T2" fmla="*/ 107 w 119"/>
                <a:gd name="T3" fmla="*/ 20 h 154"/>
                <a:gd name="T4" fmla="*/ 29 w 119"/>
                <a:gd name="T5" fmla="*/ 9 h 154"/>
                <a:gd name="T6" fmla="*/ 1 w 119"/>
                <a:gd name="T7" fmla="*/ 69 h 154"/>
                <a:gd name="T8" fmla="*/ 1 w 119"/>
                <a:gd name="T9" fmla="*/ 91 h 154"/>
                <a:gd name="T10" fmla="*/ 1 w 119"/>
                <a:gd name="T11" fmla="*/ 102 h 154"/>
                <a:gd name="T12" fmla="*/ 14 w 119"/>
                <a:gd name="T13" fmla="*/ 137 h 154"/>
                <a:gd name="T14" fmla="*/ 37 w 119"/>
                <a:gd name="T15" fmla="*/ 143 h 154"/>
                <a:gd name="T16" fmla="*/ 95 w 119"/>
                <a:gd name="T17" fmla="*/ 124 h 154"/>
                <a:gd name="T18" fmla="*/ 119 w 119"/>
                <a:gd name="T19" fmla="*/ 84 h 154"/>
                <a:gd name="T20" fmla="*/ 14 w 119"/>
                <a:gd name="T21" fmla="*/ 108 h 154"/>
                <a:gd name="T22" fmla="*/ 15 w 119"/>
                <a:gd name="T23" fmla="*/ 110 h 154"/>
                <a:gd name="T24" fmla="*/ 30 w 119"/>
                <a:gd name="T25" fmla="*/ 139 h 154"/>
                <a:gd name="T26" fmla="*/ 7 w 119"/>
                <a:gd name="T27" fmla="*/ 103 h 154"/>
                <a:gd name="T28" fmla="*/ 7 w 119"/>
                <a:gd name="T29" fmla="*/ 63 h 154"/>
                <a:gd name="T30" fmla="*/ 20 w 119"/>
                <a:gd name="T31" fmla="*/ 28 h 154"/>
                <a:gd name="T32" fmla="*/ 14 w 119"/>
                <a:gd name="T33" fmla="*/ 73 h 154"/>
                <a:gd name="T34" fmla="*/ 14 w 119"/>
                <a:gd name="T35" fmla="*/ 10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9" h="154">
                  <a:moveTo>
                    <a:pt x="119" y="84"/>
                  </a:moveTo>
                  <a:cubicBezTo>
                    <a:pt x="107" y="20"/>
                    <a:pt x="107" y="20"/>
                    <a:pt x="107" y="20"/>
                  </a:cubicBezTo>
                  <a:cubicBezTo>
                    <a:pt x="84" y="4"/>
                    <a:pt x="58" y="0"/>
                    <a:pt x="29" y="9"/>
                  </a:cubicBezTo>
                  <a:cubicBezTo>
                    <a:pt x="15" y="22"/>
                    <a:pt x="5" y="42"/>
                    <a:pt x="1" y="69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0" y="116"/>
                    <a:pt x="5" y="128"/>
                    <a:pt x="14" y="137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62" y="154"/>
                    <a:pt x="82" y="147"/>
                    <a:pt x="95" y="124"/>
                  </a:cubicBezTo>
                  <a:cubicBezTo>
                    <a:pt x="107" y="116"/>
                    <a:pt x="115" y="102"/>
                    <a:pt x="119" y="84"/>
                  </a:cubicBezTo>
                  <a:close/>
                  <a:moveTo>
                    <a:pt x="14" y="108"/>
                  </a:moveTo>
                  <a:cubicBezTo>
                    <a:pt x="15" y="110"/>
                    <a:pt x="15" y="110"/>
                    <a:pt x="15" y="110"/>
                  </a:cubicBezTo>
                  <a:cubicBezTo>
                    <a:pt x="16" y="120"/>
                    <a:pt x="21" y="130"/>
                    <a:pt x="30" y="139"/>
                  </a:cubicBezTo>
                  <a:cubicBezTo>
                    <a:pt x="13" y="131"/>
                    <a:pt x="5" y="119"/>
                    <a:pt x="7" y="10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108"/>
                    <a:pt x="14" y="108"/>
                    <a:pt x="14" y="10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"/>
            <p:cNvSpPr>
              <a:spLocks/>
            </p:cNvSpPr>
            <p:nvPr/>
          </p:nvSpPr>
          <p:spPr bwMode="auto">
            <a:xfrm>
              <a:off x="6203" y="594"/>
              <a:ext cx="60" cy="262"/>
            </a:xfrm>
            <a:custGeom>
              <a:avLst/>
              <a:gdLst>
                <a:gd name="T0" fmla="*/ 10 w 25"/>
                <a:gd name="T1" fmla="*/ 82 h 111"/>
                <a:gd name="T2" fmla="*/ 9 w 25"/>
                <a:gd name="T3" fmla="*/ 80 h 111"/>
                <a:gd name="T4" fmla="*/ 9 w 25"/>
                <a:gd name="T5" fmla="*/ 45 h 111"/>
                <a:gd name="T6" fmla="*/ 15 w 25"/>
                <a:gd name="T7" fmla="*/ 0 h 111"/>
                <a:gd name="T8" fmla="*/ 2 w 25"/>
                <a:gd name="T9" fmla="*/ 35 h 111"/>
                <a:gd name="T10" fmla="*/ 2 w 25"/>
                <a:gd name="T11" fmla="*/ 75 h 111"/>
                <a:gd name="T12" fmla="*/ 25 w 25"/>
                <a:gd name="T13" fmla="*/ 111 h 111"/>
                <a:gd name="T14" fmla="*/ 10 w 25"/>
                <a:gd name="T15" fmla="*/ 8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11">
                  <a:moveTo>
                    <a:pt x="10" y="82"/>
                  </a:moveTo>
                  <a:cubicBezTo>
                    <a:pt x="9" y="80"/>
                    <a:pt x="9" y="80"/>
                    <a:pt x="9" y="8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0" y="91"/>
                    <a:pt x="8" y="103"/>
                    <a:pt x="25" y="111"/>
                  </a:cubicBezTo>
                  <a:cubicBezTo>
                    <a:pt x="16" y="102"/>
                    <a:pt x="11" y="92"/>
                    <a:pt x="10" y="82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"/>
            <p:cNvSpPr>
              <a:spLocks/>
            </p:cNvSpPr>
            <p:nvPr/>
          </p:nvSpPr>
          <p:spPr bwMode="auto">
            <a:xfrm>
              <a:off x="6436" y="1001"/>
              <a:ext cx="315" cy="390"/>
            </a:xfrm>
            <a:custGeom>
              <a:avLst/>
              <a:gdLst>
                <a:gd name="T0" fmla="*/ 132 w 132"/>
                <a:gd name="T1" fmla="*/ 17 h 165"/>
                <a:gd name="T2" fmla="*/ 128 w 132"/>
                <a:gd name="T3" fmla="*/ 16 h 165"/>
                <a:gd name="T4" fmla="*/ 73 w 132"/>
                <a:gd name="T5" fmla="*/ 90 h 165"/>
                <a:gd name="T6" fmla="*/ 73 w 132"/>
                <a:gd name="T7" fmla="*/ 117 h 165"/>
                <a:gd name="T8" fmla="*/ 46 w 132"/>
                <a:gd name="T9" fmla="*/ 153 h 165"/>
                <a:gd name="T10" fmla="*/ 19 w 132"/>
                <a:gd name="T11" fmla="*/ 153 h 165"/>
                <a:gd name="T12" fmla="*/ 42 w 132"/>
                <a:gd name="T13" fmla="*/ 97 h 165"/>
                <a:gd name="T14" fmla="*/ 73 w 132"/>
                <a:gd name="T15" fmla="*/ 42 h 165"/>
                <a:gd name="T16" fmla="*/ 67 w 132"/>
                <a:gd name="T17" fmla="*/ 32 h 165"/>
                <a:gd name="T18" fmla="*/ 76 w 132"/>
                <a:gd name="T19" fmla="*/ 32 h 165"/>
                <a:gd name="T20" fmla="*/ 85 w 132"/>
                <a:gd name="T21" fmla="*/ 3 h 165"/>
                <a:gd name="T22" fmla="*/ 75 w 132"/>
                <a:gd name="T23" fmla="*/ 0 h 165"/>
                <a:gd name="T24" fmla="*/ 68 w 132"/>
                <a:gd name="T25" fmla="*/ 24 h 165"/>
                <a:gd name="T26" fmla="*/ 45 w 132"/>
                <a:gd name="T27" fmla="*/ 25 h 165"/>
                <a:gd name="T28" fmla="*/ 63 w 132"/>
                <a:gd name="T29" fmla="*/ 40 h 165"/>
                <a:gd name="T30" fmla="*/ 33 w 132"/>
                <a:gd name="T31" fmla="*/ 88 h 165"/>
                <a:gd name="T32" fmla="*/ 0 w 132"/>
                <a:gd name="T33" fmla="*/ 165 h 165"/>
                <a:gd name="T34" fmla="*/ 61 w 132"/>
                <a:gd name="T35" fmla="*/ 162 h 165"/>
                <a:gd name="T36" fmla="*/ 91 w 132"/>
                <a:gd name="T37" fmla="*/ 117 h 165"/>
                <a:gd name="T38" fmla="*/ 92 w 132"/>
                <a:gd name="T39" fmla="*/ 88 h 165"/>
                <a:gd name="T40" fmla="*/ 132 w 132"/>
                <a:gd name="T41" fmla="*/ 1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65">
                  <a:moveTo>
                    <a:pt x="132" y="17"/>
                  </a:moveTo>
                  <a:cubicBezTo>
                    <a:pt x="128" y="16"/>
                    <a:pt x="128" y="16"/>
                    <a:pt x="128" y="16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3" y="117"/>
                    <a:pt x="73" y="117"/>
                    <a:pt x="73" y="117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24" y="135"/>
                    <a:pt x="32" y="116"/>
                    <a:pt x="42" y="97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8"/>
                    <a:pt x="71" y="16"/>
                    <a:pt x="68" y="2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55" y="57"/>
                    <a:pt x="46" y="73"/>
                    <a:pt x="33" y="88"/>
                  </a:cubicBezTo>
                  <a:cubicBezTo>
                    <a:pt x="16" y="117"/>
                    <a:pt x="5" y="142"/>
                    <a:pt x="0" y="165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6" y="146"/>
                    <a:pt x="76" y="131"/>
                    <a:pt x="91" y="117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132" y="17"/>
                    <a:pt x="132" y="17"/>
                    <a:pt x="132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2"/>
            <p:cNvSpPr>
              <a:spLocks/>
            </p:cNvSpPr>
            <p:nvPr/>
          </p:nvSpPr>
          <p:spPr bwMode="auto">
            <a:xfrm>
              <a:off x="6482" y="1008"/>
              <a:ext cx="259" cy="355"/>
            </a:xfrm>
            <a:custGeom>
              <a:avLst/>
              <a:gdLst>
                <a:gd name="T0" fmla="*/ 109 w 109"/>
                <a:gd name="T1" fmla="*/ 13 h 150"/>
                <a:gd name="T2" fmla="*/ 66 w 109"/>
                <a:gd name="T3" fmla="*/ 0 h 150"/>
                <a:gd name="T4" fmla="*/ 57 w 109"/>
                <a:gd name="T5" fmla="*/ 29 h 150"/>
                <a:gd name="T6" fmla="*/ 48 w 109"/>
                <a:gd name="T7" fmla="*/ 29 h 150"/>
                <a:gd name="T8" fmla="*/ 54 w 109"/>
                <a:gd name="T9" fmla="*/ 39 h 150"/>
                <a:gd name="T10" fmla="*/ 23 w 109"/>
                <a:gd name="T11" fmla="*/ 94 h 150"/>
                <a:gd name="T12" fmla="*/ 0 w 109"/>
                <a:gd name="T13" fmla="*/ 150 h 150"/>
                <a:gd name="T14" fmla="*/ 27 w 109"/>
                <a:gd name="T15" fmla="*/ 150 h 150"/>
                <a:gd name="T16" fmla="*/ 54 w 109"/>
                <a:gd name="T17" fmla="*/ 114 h 150"/>
                <a:gd name="T18" fmla="*/ 54 w 109"/>
                <a:gd name="T19" fmla="*/ 87 h 150"/>
                <a:gd name="T20" fmla="*/ 109 w 109"/>
                <a:gd name="T21" fmla="*/ 1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50">
                  <a:moveTo>
                    <a:pt x="109" y="1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13" y="113"/>
                    <a:pt x="5" y="132"/>
                    <a:pt x="0" y="150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109" y="13"/>
                    <a:pt x="109" y="13"/>
                    <a:pt x="109" y="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6070" y="892"/>
              <a:ext cx="707" cy="644"/>
            </a:xfrm>
            <a:custGeom>
              <a:avLst/>
              <a:gdLst>
                <a:gd name="T0" fmla="*/ 166 w 297"/>
                <a:gd name="T1" fmla="*/ 1 h 272"/>
                <a:gd name="T2" fmla="*/ 166 w 297"/>
                <a:gd name="T3" fmla="*/ 26 h 272"/>
                <a:gd name="T4" fmla="*/ 156 w 297"/>
                <a:gd name="T5" fmla="*/ 80 h 272"/>
                <a:gd name="T6" fmla="*/ 152 w 297"/>
                <a:gd name="T7" fmla="*/ 94 h 272"/>
                <a:gd name="T8" fmla="*/ 148 w 297"/>
                <a:gd name="T9" fmla="*/ 111 h 272"/>
                <a:gd name="T10" fmla="*/ 146 w 297"/>
                <a:gd name="T11" fmla="*/ 116 h 272"/>
                <a:gd name="T12" fmla="*/ 132 w 297"/>
                <a:gd name="T13" fmla="*/ 212 h 272"/>
                <a:gd name="T14" fmla="*/ 113 w 297"/>
                <a:gd name="T15" fmla="*/ 213 h 272"/>
                <a:gd name="T16" fmla="*/ 104 w 297"/>
                <a:gd name="T17" fmla="*/ 166 h 272"/>
                <a:gd name="T18" fmla="*/ 95 w 297"/>
                <a:gd name="T19" fmla="*/ 131 h 272"/>
                <a:gd name="T20" fmla="*/ 86 w 297"/>
                <a:gd name="T21" fmla="*/ 97 h 272"/>
                <a:gd name="T22" fmla="*/ 82 w 297"/>
                <a:gd name="T23" fmla="*/ 84 h 272"/>
                <a:gd name="T24" fmla="*/ 72 w 297"/>
                <a:gd name="T25" fmla="*/ 53 h 272"/>
                <a:gd name="T26" fmla="*/ 63 w 297"/>
                <a:gd name="T27" fmla="*/ 4 h 272"/>
                <a:gd name="T28" fmla="*/ 63 w 297"/>
                <a:gd name="T29" fmla="*/ 0 h 272"/>
                <a:gd name="T30" fmla="*/ 0 w 297"/>
                <a:gd name="T31" fmla="*/ 51 h 272"/>
                <a:gd name="T32" fmla="*/ 13 w 297"/>
                <a:gd name="T33" fmla="*/ 74 h 272"/>
                <a:gd name="T34" fmla="*/ 39 w 297"/>
                <a:gd name="T35" fmla="*/ 73 h 272"/>
                <a:gd name="T36" fmla="*/ 22 w 297"/>
                <a:gd name="T37" fmla="*/ 89 h 272"/>
                <a:gd name="T38" fmla="*/ 94 w 297"/>
                <a:gd name="T39" fmla="*/ 214 h 272"/>
                <a:gd name="T40" fmla="*/ 94 w 297"/>
                <a:gd name="T41" fmla="*/ 255 h 272"/>
                <a:gd name="T42" fmla="*/ 94 w 297"/>
                <a:gd name="T43" fmla="*/ 272 h 272"/>
                <a:gd name="T44" fmla="*/ 269 w 297"/>
                <a:gd name="T45" fmla="*/ 270 h 272"/>
                <a:gd name="T46" fmla="*/ 291 w 297"/>
                <a:gd name="T47" fmla="*/ 195 h 272"/>
                <a:gd name="T48" fmla="*/ 249 w 297"/>
                <a:gd name="T49" fmla="*/ 202 h 272"/>
                <a:gd name="T50" fmla="*/ 247 w 297"/>
                <a:gd name="T51" fmla="*/ 202 h 272"/>
                <a:gd name="T52" fmla="*/ 237 w 297"/>
                <a:gd name="T53" fmla="*/ 204 h 272"/>
                <a:gd name="T54" fmla="*/ 215 w 297"/>
                <a:gd name="T55" fmla="*/ 208 h 272"/>
                <a:gd name="T56" fmla="*/ 154 w 297"/>
                <a:gd name="T57" fmla="*/ 211 h 272"/>
                <a:gd name="T58" fmla="*/ 187 w 297"/>
                <a:gd name="T59" fmla="*/ 134 h 272"/>
                <a:gd name="T60" fmla="*/ 217 w 297"/>
                <a:gd name="T61" fmla="*/ 86 h 272"/>
                <a:gd name="T62" fmla="*/ 199 w 297"/>
                <a:gd name="T63" fmla="*/ 71 h 272"/>
                <a:gd name="T64" fmla="*/ 222 w 297"/>
                <a:gd name="T65" fmla="*/ 70 h 272"/>
                <a:gd name="T66" fmla="*/ 229 w 297"/>
                <a:gd name="T67" fmla="*/ 46 h 272"/>
                <a:gd name="T68" fmla="*/ 166 w 297"/>
                <a:gd name="T69" fmla="*/ 1 h 272"/>
                <a:gd name="T70" fmla="*/ 166 w 297"/>
                <a:gd name="T71" fmla="*/ 1 h 272"/>
                <a:gd name="T72" fmla="*/ 220 w 297"/>
                <a:gd name="T73" fmla="*/ 51 h 272"/>
                <a:gd name="T74" fmla="*/ 178 w 297"/>
                <a:gd name="T75" fmla="*/ 37 h 272"/>
                <a:gd name="T76" fmla="*/ 163 w 297"/>
                <a:gd name="T77" fmla="*/ 109 h 272"/>
                <a:gd name="T78" fmla="*/ 145 w 297"/>
                <a:gd name="T79" fmla="*/ 205 h 272"/>
                <a:gd name="T80" fmla="*/ 138 w 297"/>
                <a:gd name="T81" fmla="*/ 205 h 272"/>
                <a:gd name="T82" fmla="*/ 154 w 297"/>
                <a:gd name="T83" fmla="*/ 112 h 272"/>
                <a:gd name="T84" fmla="*/ 173 w 297"/>
                <a:gd name="T85" fmla="*/ 22 h 272"/>
                <a:gd name="T86" fmla="*/ 220 w 297"/>
                <a:gd name="T87" fmla="*/ 51 h 272"/>
                <a:gd name="T88" fmla="*/ 59 w 297"/>
                <a:gd name="T89" fmla="*/ 12 h 272"/>
                <a:gd name="T90" fmla="*/ 59 w 297"/>
                <a:gd name="T91" fmla="*/ 21 h 272"/>
                <a:gd name="T92" fmla="*/ 10 w 297"/>
                <a:gd name="T93" fmla="*/ 60 h 272"/>
                <a:gd name="T94" fmla="*/ 7 w 297"/>
                <a:gd name="T95" fmla="*/ 53 h 272"/>
                <a:gd name="T96" fmla="*/ 59 w 297"/>
                <a:gd name="T97" fmla="*/ 12 h 272"/>
                <a:gd name="T98" fmla="*/ 45 w 297"/>
                <a:gd name="T99" fmla="*/ 74 h 272"/>
                <a:gd name="T100" fmla="*/ 39 w 297"/>
                <a:gd name="T101" fmla="*/ 93 h 272"/>
                <a:gd name="T102" fmla="*/ 103 w 297"/>
                <a:gd name="T103" fmla="*/ 207 h 272"/>
                <a:gd name="T104" fmla="*/ 97 w 297"/>
                <a:gd name="T105" fmla="*/ 208 h 272"/>
                <a:gd name="T106" fmla="*/ 28 w 297"/>
                <a:gd name="T107" fmla="*/ 89 h 272"/>
                <a:gd name="T108" fmla="*/ 45 w 297"/>
                <a:gd name="T109" fmla="*/ 74 h 272"/>
                <a:gd name="T110" fmla="*/ 100 w 297"/>
                <a:gd name="T111" fmla="*/ 228 h 272"/>
                <a:gd name="T112" fmla="*/ 100 w 297"/>
                <a:gd name="T113" fmla="*/ 217 h 272"/>
                <a:gd name="T114" fmla="*/ 285 w 297"/>
                <a:gd name="T115" fmla="*/ 209 h 272"/>
                <a:gd name="T116" fmla="*/ 279 w 297"/>
                <a:gd name="T117" fmla="*/ 217 h 272"/>
                <a:gd name="T118" fmla="*/ 100 w 297"/>
                <a:gd name="T119" fmla="*/ 22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7" h="272">
                  <a:moveTo>
                    <a:pt x="166" y="1"/>
                  </a:moveTo>
                  <a:cubicBezTo>
                    <a:pt x="166" y="26"/>
                    <a:pt x="166" y="26"/>
                    <a:pt x="166" y="26"/>
                  </a:cubicBezTo>
                  <a:cubicBezTo>
                    <a:pt x="164" y="44"/>
                    <a:pt x="160" y="62"/>
                    <a:pt x="156" y="80"/>
                  </a:cubicBezTo>
                  <a:cubicBezTo>
                    <a:pt x="155" y="85"/>
                    <a:pt x="154" y="90"/>
                    <a:pt x="152" y="94"/>
                  </a:cubicBezTo>
                  <a:cubicBezTo>
                    <a:pt x="151" y="100"/>
                    <a:pt x="149" y="105"/>
                    <a:pt x="148" y="111"/>
                  </a:cubicBezTo>
                  <a:cubicBezTo>
                    <a:pt x="147" y="113"/>
                    <a:pt x="147" y="115"/>
                    <a:pt x="146" y="116"/>
                  </a:cubicBezTo>
                  <a:cubicBezTo>
                    <a:pt x="137" y="151"/>
                    <a:pt x="132" y="183"/>
                    <a:pt x="132" y="212"/>
                  </a:cubicBezTo>
                  <a:cubicBezTo>
                    <a:pt x="113" y="213"/>
                    <a:pt x="113" y="213"/>
                    <a:pt x="113" y="213"/>
                  </a:cubicBezTo>
                  <a:cubicBezTo>
                    <a:pt x="110" y="197"/>
                    <a:pt x="107" y="182"/>
                    <a:pt x="104" y="166"/>
                  </a:cubicBezTo>
                  <a:cubicBezTo>
                    <a:pt x="101" y="155"/>
                    <a:pt x="98" y="143"/>
                    <a:pt x="95" y="131"/>
                  </a:cubicBezTo>
                  <a:cubicBezTo>
                    <a:pt x="92" y="120"/>
                    <a:pt x="89" y="109"/>
                    <a:pt x="86" y="97"/>
                  </a:cubicBezTo>
                  <a:cubicBezTo>
                    <a:pt x="84" y="93"/>
                    <a:pt x="83" y="88"/>
                    <a:pt x="82" y="84"/>
                  </a:cubicBezTo>
                  <a:cubicBezTo>
                    <a:pt x="79" y="74"/>
                    <a:pt x="75" y="63"/>
                    <a:pt x="72" y="53"/>
                  </a:cubicBezTo>
                  <a:cubicBezTo>
                    <a:pt x="65" y="38"/>
                    <a:pt x="62" y="21"/>
                    <a:pt x="63" y="4"/>
                  </a:cubicBezTo>
                  <a:cubicBezTo>
                    <a:pt x="63" y="3"/>
                    <a:pt x="63" y="1"/>
                    <a:pt x="63" y="0"/>
                  </a:cubicBezTo>
                  <a:cubicBezTo>
                    <a:pt x="48" y="22"/>
                    <a:pt x="27" y="39"/>
                    <a:pt x="0" y="51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4" y="272"/>
                    <a:pt x="94" y="272"/>
                    <a:pt x="94" y="272"/>
                  </a:cubicBezTo>
                  <a:cubicBezTo>
                    <a:pt x="269" y="270"/>
                    <a:pt x="269" y="270"/>
                    <a:pt x="269" y="270"/>
                  </a:cubicBezTo>
                  <a:cubicBezTo>
                    <a:pt x="289" y="255"/>
                    <a:pt x="297" y="231"/>
                    <a:pt x="291" y="195"/>
                  </a:cubicBezTo>
                  <a:cubicBezTo>
                    <a:pt x="280" y="202"/>
                    <a:pt x="266" y="205"/>
                    <a:pt x="249" y="202"/>
                  </a:cubicBezTo>
                  <a:cubicBezTo>
                    <a:pt x="248" y="202"/>
                    <a:pt x="247" y="202"/>
                    <a:pt x="247" y="202"/>
                  </a:cubicBezTo>
                  <a:cubicBezTo>
                    <a:pt x="237" y="204"/>
                    <a:pt x="237" y="204"/>
                    <a:pt x="237" y="204"/>
                  </a:cubicBezTo>
                  <a:cubicBezTo>
                    <a:pt x="215" y="208"/>
                    <a:pt x="215" y="208"/>
                    <a:pt x="215" y="208"/>
                  </a:cubicBezTo>
                  <a:cubicBezTo>
                    <a:pt x="154" y="211"/>
                    <a:pt x="154" y="211"/>
                    <a:pt x="154" y="211"/>
                  </a:cubicBezTo>
                  <a:cubicBezTo>
                    <a:pt x="159" y="188"/>
                    <a:pt x="170" y="163"/>
                    <a:pt x="187" y="134"/>
                  </a:cubicBezTo>
                  <a:cubicBezTo>
                    <a:pt x="200" y="119"/>
                    <a:pt x="209" y="103"/>
                    <a:pt x="217" y="86"/>
                  </a:cubicBezTo>
                  <a:cubicBezTo>
                    <a:pt x="199" y="71"/>
                    <a:pt x="199" y="71"/>
                    <a:pt x="199" y="71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5" y="62"/>
                    <a:pt x="227" y="54"/>
                    <a:pt x="229" y="46"/>
                  </a:cubicBezTo>
                  <a:cubicBezTo>
                    <a:pt x="198" y="37"/>
                    <a:pt x="177" y="22"/>
                    <a:pt x="166" y="1"/>
                  </a:cubicBezTo>
                  <a:cubicBezTo>
                    <a:pt x="166" y="1"/>
                    <a:pt x="166" y="1"/>
                    <a:pt x="166" y="1"/>
                  </a:cubicBezTo>
                  <a:close/>
                  <a:moveTo>
                    <a:pt x="220" y="51"/>
                  </a:moveTo>
                  <a:cubicBezTo>
                    <a:pt x="178" y="37"/>
                    <a:pt x="178" y="37"/>
                    <a:pt x="178" y="37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53" y="142"/>
                    <a:pt x="147" y="174"/>
                    <a:pt x="145" y="205"/>
                  </a:cubicBezTo>
                  <a:cubicBezTo>
                    <a:pt x="138" y="205"/>
                    <a:pt x="138" y="205"/>
                    <a:pt x="138" y="205"/>
                  </a:cubicBezTo>
                  <a:cubicBezTo>
                    <a:pt x="139" y="174"/>
                    <a:pt x="145" y="143"/>
                    <a:pt x="154" y="112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220" y="51"/>
                    <a:pt x="220" y="51"/>
                    <a:pt x="220" y="51"/>
                  </a:cubicBezTo>
                  <a:close/>
                  <a:moveTo>
                    <a:pt x="59" y="12"/>
                  </a:moveTo>
                  <a:cubicBezTo>
                    <a:pt x="59" y="21"/>
                    <a:pt x="59" y="21"/>
                    <a:pt x="59" y="21"/>
                  </a:cubicBezTo>
                  <a:cubicBezTo>
                    <a:pt x="43" y="36"/>
                    <a:pt x="27" y="48"/>
                    <a:pt x="10" y="60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25" y="42"/>
                    <a:pt x="43" y="28"/>
                    <a:pt x="59" y="12"/>
                  </a:cubicBezTo>
                  <a:close/>
                  <a:moveTo>
                    <a:pt x="45" y="74"/>
                  </a:moveTo>
                  <a:cubicBezTo>
                    <a:pt x="39" y="93"/>
                    <a:pt x="39" y="93"/>
                    <a:pt x="39" y="93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97" y="208"/>
                    <a:pt x="97" y="208"/>
                    <a:pt x="97" y="208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45" y="74"/>
                    <a:pt x="45" y="74"/>
                    <a:pt x="45" y="74"/>
                  </a:cubicBezTo>
                  <a:close/>
                  <a:moveTo>
                    <a:pt x="100" y="228"/>
                  </a:moveTo>
                  <a:cubicBezTo>
                    <a:pt x="100" y="217"/>
                    <a:pt x="100" y="217"/>
                    <a:pt x="100" y="217"/>
                  </a:cubicBezTo>
                  <a:cubicBezTo>
                    <a:pt x="285" y="209"/>
                    <a:pt x="285" y="209"/>
                    <a:pt x="285" y="209"/>
                  </a:cubicBezTo>
                  <a:cubicBezTo>
                    <a:pt x="279" y="217"/>
                    <a:pt x="279" y="217"/>
                    <a:pt x="279" y="217"/>
                  </a:cubicBezTo>
                  <a:cubicBezTo>
                    <a:pt x="100" y="228"/>
                    <a:pt x="100" y="228"/>
                    <a:pt x="100" y="22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6398" y="944"/>
              <a:ext cx="196" cy="433"/>
            </a:xfrm>
            <a:custGeom>
              <a:avLst/>
              <a:gdLst>
                <a:gd name="T0" fmla="*/ 40 w 82"/>
                <a:gd name="T1" fmla="*/ 15 h 183"/>
                <a:gd name="T2" fmla="*/ 82 w 82"/>
                <a:gd name="T3" fmla="*/ 29 h 183"/>
                <a:gd name="T4" fmla="*/ 35 w 82"/>
                <a:gd name="T5" fmla="*/ 0 h 183"/>
                <a:gd name="T6" fmla="*/ 16 w 82"/>
                <a:gd name="T7" fmla="*/ 90 h 183"/>
                <a:gd name="T8" fmla="*/ 0 w 82"/>
                <a:gd name="T9" fmla="*/ 183 h 183"/>
                <a:gd name="T10" fmla="*/ 7 w 82"/>
                <a:gd name="T11" fmla="*/ 183 h 183"/>
                <a:gd name="T12" fmla="*/ 25 w 82"/>
                <a:gd name="T13" fmla="*/ 87 h 183"/>
                <a:gd name="T14" fmla="*/ 40 w 82"/>
                <a:gd name="T15" fmla="*/ 1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83">
                  <a:moveTo>
                    <a:pt x="40" y="15"/>
                  </a:moveTo>
                  <a:cubicBezTo>
                    <a:pt x="82" y="29"/>
                    <a:pt x="82" y="29"/>
                    <a:pt x="82" y="2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" y="121"/>
                    <a:pt x="1" y="152"/>
                    <a:pt x="0" y="183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9" y="152"/>
                    <a:pt x="15" y="120"/>
                    <a:pt x="25" y="87"/>
                  </a:cubicBezTo>
                  <a:cubicBezTo>
                    <a:pt x="40" y="15"/>
                    <a:pt x="40" y="15"/>
                    <a:pt x="40" y="1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6086" y="920"/>
              <a:ext cx="124" cy="114"/>
            </a:xfrm>
            <a:custGeom>
              <a:avLst/>
              <a:gdLst>
                <a:gd name="T0" fmla="*/ 52 w 52"/>
                <a:gd name="T1" fmla="*/ 9 h 48"/>
                <a:gd name="T2" fmla="*/ 52 w 52"/>
                <a:gd name="T3" fmla="*/ 0 h 48"/>
                <a:gd name="T4" fmla="*/ 0 w 52"/>
                <a:gd name="T5" fmla="*/ 41 h 48"/>
                <a:gd name="T6" fmla="*/ 3 w 52"/>
                <a:gd name="T7" fmla="*/ 48 h 48"/>
                <a:gd name="T8" fmla="*/ 52 w 52"/>
                <a:gd name="T9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52" y="9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36" y="16"/>
                    <a:pt x="18" y="30"/>
                    <a:pt x="0" y="41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0" y="36"/>
                    <a:pt x="36" y="24"/>
                    <a:pt x="52" y="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6136" y="1067"/>
              <a:ext cx="179" cy="317"/>
            </a:xfrm>
            <a:custGeom>
              <a:avLst/>
              <a:gdLst>
                <a:gd name="T0" fmla="*/ 27 w 179"/>
                <a:gd name="T1" fmla="*/ 45 h 317"/>
                <a:gd name="T2" fmla="*/ 41 w 179"/>
                <a:gd name="T3" fmla="*/ 0 h 317"/>
                <a:gd name="T4" fmla="*/ 0 w 179"/>
                <a:gd name="T5" fmla="*/ 35 h 317"/>
                <a:gd name="T6" fmla="*/ 165 w 179"/>
                <a:gd name="T7" fmla="*/ 317 h 317"/>
                <a:gd name="T8" fmla="*/ 179 w 179"/>
                <a:gd name="T9" fmla="*/ 315 h 317"/>
                <a:gd name="T10" fmla="*/ 27 w 179"/>
                <a:gd name="T11" fmla="*/ 45 h 317"/>
                <a:gd name="T12" fmla="*/ 27 w 179"/>
                <a:gd name="T13" fmla="*/ 45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317">
                  <a:moveTo>
                    <a:pt x="27" y="45"/>
                  </a:moveTo>
                  <a:lnTo>
                    <a:pt x="41" y="0"/>
                  </a:lnTo>
                  <a:lnTo>
                    <a:pt x="0" y="35"/>
                  </a:lnTo>
                  <a:lnTo>
                    <a:pt x="165" y="317"/>
                  </a:lnTo>
                  <a:lnTo>
                    <a:pt x="179" y="315"/>
                  </a:lnTo>
                  <a:lnTo>
                    <a:pt x="27" y="45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6308" y="1386"/>
              <a:ext cx="440" cy="45"/>
            </a:xfrm>
            <a:custGeom>
              <a:avLst/>
              <a:gdLst>
                <a:gd name="T0" fmla="*/ 0 w 440"/>
                <a:gd name="T1" fmla="*/ 19 h 45"/>
                <a:gd name="T2" fmla="*/ 0 w 440"/>
                <a:gd name="T3" fmla="*/ 45 h 45"/>
                <a:gd name="T4" fmla="*/ 426 w 440"/>
                <a:gd name="T5" fmla="*/ 19 h 45"/>
                <a:gd name="T6" fmla="*/ 440 w 440"/>
                <a:gd name="T7" fmla="*/ 0 h 45"/>
                <a:gd name="T8" fmla="*/ 0 w 440"/>
                <a:gd name="T9" fmla="*/ 19 h 45"/>
                <a:gd name="T10" fmla="*/ 0 w 440"/>
                <a:gd name="T11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0" h="45">
                  <a:moveTo>
                    <a:pt x="0" y="19"/>
                  </a:moveTo>
                  <a:lnTo>
                    <a:pt x="0" y="45"/>
                  </a:lnTo>
                  <a:lnTo>
                    <a:pt x="426" y="19"/>
                  </a:lnTo>
                  <a:lnTo>
                    <a:pt x="440" y="0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6358" y="894"/>
              <a:ext cx="107" cy="187"/>
            </a:xfrm>
            <a:custGeom>
              <a:avLst/>
              <a:gdLst>
                <a:gd name="T0" fmla="*/ 45 w 45"/>
                <a:gd name="T1" fmla="*/ 25 h 79"/>
                <a:gd name="T2" fmla="*/ 45 w 45"/>
                <a:gd name="T3" fmla="*/ 0 h 79"/>
                <a:gd name="T4" fmla="*/ 21 w 45"/>
                <a:gd name="T5" fmla="*/ 28 h 79"/>
                <a:gd name="T6" fmla="*/ 0 w 45"/>
                <a:gd name="T7" fmla="*/ 44 h 79"/>
                <a:gd name="T8" fmla="*/ 18 w 45"/>
                <a:gd name="T9" fmla="*/ 62 h 79"/>
                <a:gd name="T10" fmla="*/ 35 w 45"/>
                <a:gd name="T11" fmla="*/ 79 h 79"/>
                <a:gd name="T12" fmla="*/ 45 w 45"/>
                <a:gd name="T13" fmla="*/ 2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79">
                  <a:moveTo>
                    <a:pt x="45" y="25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8" y="11"/>
                    <a:pt x="30" y="20"/>
                    <a:pt x="21" y="28"/>
                  </a:cubicBezTo>
                  <a:cubicBezTo>
                    <a:pt x="14" y="34"/>
                    <a:pt x="7" y="39"/>
                    <a:pt x="0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9" y="61"/>
                    <a:pt x="43" y="43"/>
                    <a:pt x="45" y="25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6389" y="1041"/>
              <a:ext cx="52" cy="73"/>
            </a:xfrm>
            <a:custGeom>
              <a:avLst/>
              <a:gdLst>
                <a:gd name="T0" fmla="*/ 18 w 22"/>
                <a:gd name="T1" fmla="*/ 31 h 31"/>
                <a:gd name="T2" fmla="*/ 22 w 22"/>
                <a:gd name="T3" fmla="*/ 17 h 31"/>
                <a:gd name="T4" fmla="*/ 5 w 22"/>
                <a:gd name="T5" fmla="*/ 0 h 31"/>
                <a:gd name="T6" fmla="*/ 0 w 22"/>
                <a:gd name="T7" fmla="*/ 8 h 31"/>
                <a:gd name="T8" fmla="*/ 18 w 22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">
                  <a:moveTo>
                    <a:pt x="18" y="31"/>
                  </a:moveTo>
                  <a:cubicBezTo>
                    <a:pt x="20" y="27"/>
                    <a:pt x="21" y="22"/>
                    <a:pt x="22" y="1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8" y="31"/>
                    <a:pt x="18" y="31"/>
                    <a:pt x="18" y="3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6294" y="1041"/>
              <a:ext cx="550" cy="2996"/>
            </a:xfrm>
            <a:custGeom>
              <a:avLst/>
              <a:gdLst>
                <a:gd name="T0" fmla="*/ 204 w 231"/>
                <a:gd name="T1" fmla="*/ 100 h 1266"/>
                <a:gd name="T2" fmla="*/ 194 w 231"/>
                <a:gd name="T3" fmla="*/ 108 h 1266"/>
                <a:gd name="T4" fmla="*/ 211 w 231"/>
                <a:gd name="T5" fmla="*/ 107 h 1266"/>
                <a:gd name="T6" fmla="*/ 212 w 231"/>
                <a:gd name="T7" fmla="*/ 114 h 1266"/>
                <a:gd name="T8" fmla="*/ 208 w 231"/>
                <a:gd name="T9" fmla="*/ 119 h 1266"/>
                <a:gd name="T10" fmla="*/ 216 w 231"/>
                <a:gd name="T11" fmla="*/ 118 h 1266"/>
                <a:gd name="T12" fmla="*/ 214 w 231"/>
                <a:gd name="T13" fmla="*/ 123 h 1266"/>
                <a:gd name="T14" fmla="*/ 202 w 231"/>
                <a:gd name="T15" fmla="*/ 129 h 1266"/>
                <a:gd name="T16" fmla="*/ 199 w 231"/>
                <a:gd name="T17" fmla="*/ 132 h 1266"/>
                <a:gd name="T18" fmla="*/ 197 w 231"/>
                <a:gd name="T19" fmla="*/ 132 h 1266"/>
                <a:gd name="T20" fmla="*/ 175 w 231"/>
                <a:gd name="T21" fmla="*/ 207 h 1266"/>
                <a:gd name="T22" fmla="*/ 0 w 231"/>
                <a:gd name="T23" fmla="*/ 209 h 1266"/>
                <a:gd name="T24" fmla="*/ 0 w 231"/>
                <a:gd name="T25" fmla="*/ 228 h 1266"/>
                <a:gd name="T26" fmla="*/ 0 w 231"/>
                <a:gd name="T27" fmla="*/ 234 h 1266"/>
                <a:gd name="T28" fmla="*/ 91 w 231"/>
                <a:gd name="T29" fmla="*/ 240 h 1266"/>
                <a:gd name="T30" fmla="*/ 102 w 231"/>
                <a:gd name="T31" fmla="*/ 240 h 1266"/>
                <a:gd name="T32" fmla="*/ 101 w 231"/>
                <a:gd name="T33" fmla="*/ 257 h 1266"/>
                <a:gd name="T34" fmla="*/ 139 w 231"/>
                <a:gd name="T35" fmla="*/ 390 h 1266"/>
                <a:gd name="T36" fmla="*/ 159 w 231"/>
                <a:gd name="T37" fmla="*/ 489 h 1266"/>
                <a:gd name="T38" fmla="*/ 55 w 231"/>
                <a:gd name="T39" fmla="*/ 439 h 1266"/>
                <a:gd name="T40" fmla="*/ 62 w 231"/>
                <a:gd name="T41" fmla="*/ 482 h 1266"/>
                <a:gd name="T42" fmla="*/ 147 w 231"/>
                <a:gd name="T43" fmla="*/ 563 h 1266"/>
                <a:gd name="T44" fmla="*/ 161 w 231"/>
                <a:gd name="T45" fmla="*/ 559 h 1266"/>
                <a:gd name="T46" fmla="*/ 142 w 231"/>
                <a:gd name="T47" fmla="*/ 718 h 1266"/>
                <a:gd name="T48" fmla="*/ 142 w 231"/>
                <a:gd name="T49" fmla="*/ 898 h 1266"/>
                <a:gd name="T50" fmla="*/ 171 w 231"/>
                <a:gd name="T51" fmla="*/ 1095 h 1266"/>
                <a:gd name="T52" fmla="*/ 169 w 231"/>
                <a:gd name="T53" fmla="*/ 1154 h 1266"/>
                <a:gd name="T54" fmla="*/ 120 w 231"/>
                <a:gd name="T55" fmla="*/ 1191 h 1266"/>
                <a:gd name="T56" fmla="*/ 119 w 231"/>
                <a:gd name="T57" fmla="*/ 1192 h 1266"/>
                <a:gd name="T58" fmla="*/ 112 w 231"/>
                <a:gd name="T59" fmla="*/ 1224 h 1266"/>
                <a:gd name="T60" fmla="*/ 139 w 231"/>
                <a:gd name="T61" fmla="*/ 1237 h 1266"/>
                <a:gd name="T62" fmla="*/ 139 w 231"/>
                <a:gd name="T63" fmla="*/ 1256 h 1266"/>
                <a:gd name="T64" fmla="*/ 210 w 231"/>
                <a:gd name="T65" fmla="*/ 1266 h 1266"/>
                <a:gd name="T66" fmla="*/ 228 w 231"/>
                <a:gd name="T67" fmla="*/ 1252 h 1266"/>
                <a:gd name="T68" fmla="*/ 219 w 231"/>
                <a:gd name="T69" fmla="*/ 1223 h 1266"/>
                <a:gd name="T70" fmla="*/ 199 w 231"/>
                <a:gd name="T71" fmla="*/ 1171 h 1266"/>
                <a:gd name="T72" fmla="*/ 199 w 231"/>
                <a:gd name="T73" fmla="*/ 1055 h 1266"/>
                <a:gd name="T74" fmla="*/ 181 w 231"/>
                <a:gd name="T75" fmla="*/ 874 h 1266"/>
                <a:gd name="T76" fmla="*/ 181 w 231"/>
                <a:gd name="T77" fmla="*/ 682 h 1266"/>
                <a:gd name="T78" fmla="*/ 189 w 231"/>
                <a:gd name="T79" fmla="*/ 549 h 1266"/>
                <a:gd name="T80" fmla="*/ 231 w 231"/>
                <a:gd name="T81" fmla="*/ 535 h 1266"/>
                <a:gd name="T82" fmla="*/ 199 w 231"/>
                <a:gd name="T83" fmla="*/ 410 h 1266"/>
                <a:gd name="T84" fmla="*/ 168 w 231"/>
                <a:gd name="T85" fmla="*/ 236 h 1266"/>
                <a:gd name="T86" fmla="*/ 217 w 231"/>
                <a:gd name="T87" fmla="*/ 217 h 1266"/>
                <a:gd name="T88" fmla="*/ 217 w 231"/>
                <a:gd name="T89" fmla="*/ 196 h 1266"/>
                <a:gd name="T90" fmla="*/ 224 w 231"/>
                <a:gd name="T91" fmla="*/ 183 h 1266"/>
                <a:gd name="T92" fmla="*/ 224 w 231"/>
                <a:gd name="T93" fmla="*/ 112 h 1266"/>
                <a:gd name="T94" fmla="*/ 208 w 231"/>
                <a:gd name="T95" fmla="*/ 41 h 1266"/>
                <a:gd name="T96" fmla="*/ 192 w 231"/>
                <a:gd name="T97" fmla="*/ 0 h 1266"/>
                <a:gd name="T98" fmla="*/ 203 w 231"/>
                <a:gd name="T99" fmla="*/ 93 h 1266"/>
                <a:gd name="T100" fmla="*/ 204 w 231"/>
                <a:gd name="T101" fmla="*/ 100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1" h="1266">
                  <a:moveTo>
                    <a:pt x="204" y="100"/>
                  </a:moveTo>
                  <a:cubicBezTo>
                    <a:pt x="202" y="103"/>
                    <a:pt x="199" y="106"/>
                    <a:pt x="194" y="108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2" y="110"/>
                    <a:pt x="212" y="112"/>
                    <a:pt x="212" y="114"/>
                  </a:cubicBezTo>
                  <a:cubicBezTo>
                    <a:pt x="211" y="116"/>
                    <a:pt x="210" y="117"/>
                    <a:pt x="208" y="119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6" y="120"/>
                    <a:pt x="215" y="122"/>
                    <a:pt x="214" y="123"/>
                  </a:cubicBezTo>
                  <a:cubicBezTo>
                    <a:pt x="212" y="127"/>
                    <a:pt x="208" y="129"/>
                    <a:pt x="202" y="129"/>
                  </a:cubicBezTo>
                  <a:cubicBezTo>
                    <a:pt x="201" y="130"/>
                    <a:pt x="200" y="131"/>
                    <a:pt x="199" y="132"/>
                  </a:cubicBezTo>
                  <a:cubicBezTo>
                    <a:pt x="198" y="132"/>
                    <a:pt x="198" y="132"/>
                    <a:pt x="197" y="132"/>
                  </a:cubicBezTo>
                  <a:cubicBezTo>
                    <a:pt x="203" y="168"/>
                    <a:pt x="195" y="192"/>
                    <a:pt x="175" y="207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31" y="238"/>
                    <a:pt x="62" y="240"/>
                    <a:pt x="91" y="240"/>
                  </a:cubicBezTo>
                  <a:cubicBezTo>
                    <a:pt x="95" y="240"/>
                    <a:pt x="98" y="240"/>
                    <a:pt x="102" y="240"/>
                  </a:cubicBezTo>
                  <a:cubicBezTo>
                    <a:pt x="101" y="257"/>
                    <a:pt x="101" y="257"/>
                    <a:pt x="101" y="257"/>
                  </a:cubicBezTo>
                  <a:cubicBezTo>
                    <a:pt x="139" y="390"/>
                    <a:pt x="139" y="390"/>
                    <a:pt x="139" y="390"/>
                  </a:cubicBezTo>
                  <a:cubicBezTo>
                    <a:pt x="153" y="425"/>
                    <a:pt x="160" y="458"/>
                    <a:pt x="159" y="489"/>
                  </a:cubicBezTo>
                  <a:cubicBezTo>
                    <a:pt x="118" y="525"/>
                    <a:pt x="84" y="508"/>
                    <a:pt x="55" y="439"/>
                  </a:cubicBezTo>
                  <a:cubicBezTo>
                    <a:pt x="62" y="482"/>
                    <a:pt x="62" y="482"/>
                    <a:pt x="62" y="482"/>
                  </a:cubicBezTo>
                  <a:cubicBezTo>
                    <a:pt x="76" y="548"/>
                    <a:pt x="105" y="575"/>
                    <a:pt x="147" y="563"/>
                  </a:cubicBezTo>
                  <a:cubicBezTo>
                    <a:pt x="161" y="559"/>
                    <a:pt x="161" y="559"/>
                    <a:pt x="161" y="559"/>
                  </a:cubicBezTo>
                  <a:cubicBezTo>
                    <a:pt x="142" y="718"/>
                    <a:pt x="142" y="718"/>
                    <a:pt x="142" y="718"/>
                  </a:cubicBezTo>
                  <a:cubicBezTo>
                    <a:pt x="142" y="898"/>
                    <a:pt x="142" y="898"/>
                    <a:pt x="142" y="898"/>
                  </a:cubicBezTo>
                  <a:cubicBezTo>
                    <a:pt x="171" y="1095"/>
                    <a:pt x="171" y="1095"/>
                    <a:pt x="171" y="1095"/>
                  </a:cubicBezTo>
                  <a:cubicBezTo>
                    <a:pt x="169" y="1154"/>
                    <a:pt x="169" y="1154"/>
                    <a:pt x="169" y="1154"/>
                  </a:cubicBezTo>
                  <a:cubicBezTo>
                    <a:pt x="120" y="1191"/>
                    <a:pt x="120" y="1191"/>
                    <a:pt x="120" y="1191"/>
                  </a:cubicBezTo>
                  <a:cubicBezTo>
                    <a:pt x="120" y="1191"/>
                    <a:pt x="120" y="1191"/>
                    <a:pt x="119" y="1192"/>
                  </a:cubicBezTo>
                  <a:cubicBezTo>
                    <a:pt x="112" y="1224"/>
                    <a:pt x="112" y="1224"/>
                    <a:pt x="112" y="1224"/>
                  </a:cubicBezTo>
                  <a:cubicBezTo>
                    <a:pt x="139" y="1237"/>
                    <a:pt x="139" y="1237"/>
                    <a:pt x="139" y="1237"/>
                  </a:cubicBezTo>
                  <a:cubicBezTo>
                    <a:pt x="139" y="1256"/>
                    <a:pt x="139" y="1256"/>
                    <a:pt x="139" y="1256"/>
                  </a:cubicBezTo>
                  <a:cubicBezTo>
                    <a:pt x="210" y="1266"/>
                    <a:pt x="210" y="1266"/>
                    <a:pt x="210" y="1266"/>
                  </a:cubicBezTo>
                  <a:cubicBezTo>
                    <a:pt x="222" y="1266"/>
                    <a:pt x="228" y="1261"/>
                    <a:pt x="228" y="1252"/>
                  </a:cubicBezTo>
                  <a:cubicBezTo>
                    <a:pt x="228" y="1244"/>
                    <a:pt x="225" y="1235"/>
                    <a:pt x="219" y="1223"/>
                  </a:cubicBezTo>
                  <a:cubicBezTo>
                    <a:pt x="199" y="1171"/>
                    <a:pt x="199" y="1171"/>
                    <a:pt x="199" y="1171"/>
                  </a:cubicBezTo>
                  <a:cubicBezTo>
                    <a:pt x="203" y="1137"/>
                    <a:pt x="203" y="1098"/>
                    <a:pt x="199" y="1055"/>
                  </a:cubicBezTo>
                  <a:cubicBezTo>
                    <a:pt x="181" y="874"/>
                    <a:pt x="181" y="874"/>
                    <a:pt x="181" y="874"/>
                  </a:cubicBezTo>
                  <a:cubicBezTo>
                    <a:pt x="181" y="682"/>
                    <a:pt x="181" y="682"/>
                    <a:pt x="181" y="682"/>
                  </a:cubicBezTo>
                  <a:cubicBezTo>
                    <a:pt x="189" y="549"/>
                    <a:pt x="189" y="549"/>
                    <a:pt x="189" y="549"/>
                  </a:cubicBezTo>
                  <a:cubicBezTo>
                    <a:pt x="231" y="535"/>
                    <a:pt x="231" y="535"/>
                    <a:pt x="231" y="535"/>
                  </a:cubicBezTo>
                  <a:cubicBezTo>
                    <a:pt x="199" y="410"/>
                    <a:pt x="199" y="410"/>
                    <a:pt x="199" y="410"/>
                  </a:cubicBezTo>
                  <a:cubicBezTo>
                    <a:pt x="168" y="236"/>
                    <a:pt x="168" y="236"/>
                    <a:pt x="168" y="236"/>
                  </a:cubicBezTo>
                  <a:cubicBezTo>
                    <a:pt x="193" y="239"/>
                    <a:pt x="210" y="233"/>
                    <a:pt x="217" y="217"/>
                  </a:cubicBezTo>
                  <a:cubicBezTo>
                    <a:pt x="217" y="196"/>
                    <a:pt x="217" y="196"/>
                    <a:pt x="217" y="196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12"/>
                    <a:pt x="224" y="112"/>
                    <a:pt x="224" y="11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5" y="21"/>
                    <a:pt x="200" y="8"/>
                    <a:pt x="192" y="0"/>
                  </a:cubicBezTo>
                  <a:cubicBezTo>
                    <a:pt x="199" y="31"/>
                    <a:pt x="202" y="62"/>
                    <a:pt x="203" y="93"/>
                  </a:cubicBezTo>
                  <a:cubicBezTo>
                    <a:pt x="204" y="96"/>
                    <a:pt x="204" y="98"/>
                    <a:pt x="204" y="10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6620" y="1278"/>
              <a:ext cx="159" cy="78"/>
            </a:xfrm>
            <a:custGeom>
              <a:avLst/>
              <a:gdLst>
                <a:gd name="T0" fmla="*/ 57 w 67"/>
                <a:gd name="T1" fmla="*/ 8 h 33"/>
                <a:gd name="T2" fmla="*/ 67 w 67"/>
                <a:gd name="T3" fmla="*/ 0 h 33"/>
                <a:gd name="T4" fmla="*/ 19 w 67"/>
                <a:gd name="T5" fmla="*/ 6 h 33"/>
                <a:gd name="T6" fmla="*/ 0 w 67"/>
                <a:gd name="T7" fmla="*/ 33 h 33"/>
                <a:gd name="T8" fmla="*/ 26 w 67"/>
                <a:gd name="T9" fmla="*/ 10 h 33"/>
                <a:gd name="T10" fmla="*/ 57 w 67"/>
                <a:gd name="T11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33">
                  <a:moveTo>
                    <a:pt x="57" y="8"/>
                  </a:moveTo>
                  <a:cubicBezTo>
                    <a:pt x="62" y="6"/>
                    <a:pt x="65" y="3"/>
                    <a:pt x="67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57" y="8"/>
                    <a:pt x="57" y="8"/>
                    <a:pt x="57" y="8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6582" y="1261"/>
              <a:ext cx="216" cy="123"/>
            </a:xfrm>
            <a:custGeom>
              <a:avLst/>
              <a:gdLst>
                <a:gd name="T0" fmla="*/ 90 w 91"/>
                <a:gd name="T1" fmla="*/ 14 h 52"/>
                <a:gd name="T2" fmla="*/ 73 w 91"/>
                <a:gd name="T3" fmla="*/ 15 h 52"/>
                <a:gd name="T4" fmla="*/ 42 w 91"/>
                <a:gd name="T5" fmla="*/ 17 h 52"/>
                <a:gd name="T6" fmla="*/ 16 w 91"/>
                <a:gd name="T7" fmla="*/ 40 h 52"/>
                <a:gd name="T8" fmla="*/ 35 w 91"/>
                <a:gd name="T9" fmla="*/ 13 h 52"/>
                <a:gd name="T10" fmla="*/ 83 w 91"/>
                <a:gd name="T11" fmla="*/ 7 h 52"/>
                <a:gd name="T12" fmla="*/ 82 w 91"/>
                <a:gd name="T13" fmla="*/ 0 h 52"/>
                <a:gd name="T14" fmla="*/ 35 w 91"/>
                <a:gd name="T15" fmla="*/ 3 h 52"/>
                <a:gd name="T16" fmla="*/ 30 w 91"/>
                <a:gd name="T17" fmla="*/ 7 h 52"/>
                <a:gd name="T18" fmla="*/ 0 w 91"/>
                <a:gd name="T19" fmla="*/ 52 h 52"/>
                <a:gd name="T20" fmla="*/ 22 w 91"/>
                <a:gd name="T21" fmla="*/ 48 h 52"/>
                <a:gd name="T22" fmla="*/ 46 w 91"/>
                <a:gd name="T23" fmla="*/ 21 h 52"/>
                <a:gd name="T24" fmla="*/ 91 w 91"/>
                <a:gd name="T25" fmla="*/ 21 h 52"/>
                <a:gd name="T26" fmla="*/ 90 w 91"/>
                <a:gd name="T27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52">
                  <a:moveTo>
                    <a:pt x="90" y="14"/>
                  </a:moveTo>
                  <a:cubicBezTo>
                    <a:pt x="73" y="15"/>
                    <a:pt x="73" y="15"/>
                    <a:pt x="73" y="15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3" y="5"/>
                    <a:pt x="83" y="3"/>
                    <a:pt x="82" y="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3" y="4"/>
                    <a:pt x="32" y="6"/>
                    <a:pt x="30" y="7"/>
                  </a:cubicBezTo>
                  <a:cubicBezTo>
                    <a:pt x="15" y="21"/>
                    <a:pt x="5" y="36"/>
                    <a:pt x="0" y="52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19"/>
                    <a:pt x="91" y="17"/>
                    <a:pt x="90" y="1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6653" y="1041"/>
              <a:ext cx="124" cy="237"/>
            </a:xfrm>
            <a:custGeom>
              <a:avLst/>
              <a:gdLst>
                <a:gd name="T0" fmla="*/ 5 w 52"/>
                <a:gd name="T1" fmla="*/ 96 h 100"/>
                <a:gd name="T2" fmla="*/ 52 w 52"/>
                <a:gd name="T3" fmla="*/ 93 h 100"/>
                <a:gd name="T4" fmla="*/ 41 w 52"/>
                <a:gd name="T5" fmla="*/ 0 h 100"/>
                <a:gd name="T6" fmla="*/ 1 w 52"/>
                <a:gd name="T7" fmla="*/ 71 h 100"/>
                <a:gd name="T8" fmla="*/ 0 w 52"/>
                <a:gd name="T9" fmla="*/ 100 h 100"/>
                <a:gd name="T10" fmla="*/ 5 w 52"/>
                <a:gd name="T11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00">
                  <a:moveTo>
                    <a:pt x="5" y="96"/>
                  </a:moveTo>
                  <a:cubicBezTo>
                    <a:pt x="52" y="93"/>
                    <a:pt x="52" y="93"/>
                    <a:pt x="52" y="93"/>
                  </a:cubicBezTo>
                  <a:cubicBezTo>
                    <a:pt x="51" y="62"/>
                    <a:pt x="48" y="31"/>
                    <a:pt x="41" y="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" y="99"/>
                    <a:pt x="3" y="97"/>
                    <a:pt x="5" y="9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6160" y="669"/>
              <a:ext cx="22" cy="90"/>
            </a:xfrm>
            <a:custGeom>
              <a:avLst/>
              <a:gdLst>
                <a:gd name="T0" fmla="*/ 1 w 9"/>
                <a:gd name="T1" fmla="*/ 0 h 38"/>
                <a:gd name="T2" fmla="*/ 1 w 9"/>
                <a:gd name="T3" fmla="*/ 10 h 38"/>
                <a:gd name="T4" fmla="*/ 6 w 9"/>
                <a:gd name="T5" fmla="*/ 38 h 38"/>
                <a:gd name="T6" fmla="*/ 5 w 9"/>
                <a:gd name="T7" fmla="*/ 10 h 38"/>
                <a:gd name="T8" fmla="*/ 1 w 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8">
                  <a:moveTo>
                    <a:pt x="1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23"/>
                    <a:pt x="2" y="33"/>
                    <a:pt x="6" y="38"/>
                  </a:cubicBezTo>
                  <a:cubicBezTo>
                    <a:pt x="9" y="34"/>
                    <a:pt x="9" y="24"/>
                    <a:pt x="5" y="1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6172" y="693"/>
              <a:ext cx="22" cy="76"/>
            </a:xfrm>
            <a:custGeom>
              <a:avLst/>
              <a:gdLst>
                <a:gd name="T0" fmla="*/ 9 w 9"/>
                <a:gd name="T1" fmla="*/ 32 h 32"/>
                <a:gd name="T2" fmla="*/ 9 w 9"/>
                <a:gd name="T3" fmla="*/ 21 h 32"/>
                <a:gd name="T4" fmla="*/ 0 w 9"/>
                <a:gd name="T5" fmla="*/ 0 h 32"/>
                <a:gd name="T6" fmla="*/ 1 w 9"/>
                <a:gd name="T7" fmla="*/ 28 h 32"/>
                <a:gd name="T8" fmla="*/ 9 w 9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2">
                  <a:moveTo>
                    <a:pt x="9" y="32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4"/>
                    <a:pt x="4" y="24"/>
                    <a:pt x="1" y="28"/>
                  </a:cubicBezTo>
                  <a:cubicBezTo>
                    <a:pt x="3" y="31"/>
                    <a:pt x="6" y="32"/>
                    <a:pt x="9" y="32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5936" y="1074"/>
              <a:ext cx="153" cy="289"/>
            </a:xfrm>
            <a:custGeom>
              <a:avLst/>
              <a:gdLst>
                <a:gd name="T0" fmla="*/ 6 w 64"/>
                <a:gd name="T1" fmla="*/ 0 h 122"/>
                <a:gd name="T2" fmla="*/ 0 w 64"/>
                <a:gd name="T3" fmla="*/ 6 h 122"/>
                <a:gd name="T4" fmla="*/ 32 w 64"/>
                <a:gd name="T5" fmla="*/ 116 h 122"/>
                <a:gd name="T6" fmla="*/ 64 w 64"/>
                <a:gd name="T7" fmla="*/ 122 h 122"/>
                <a:gd name="T8" fmla="*/ 6 w 64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22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  <a:cubicBezTo>
                    <a:pt x="22" y="33"/>
                    <a:pt x="33" y="70"/>
                    <a:pt x="32" y="116"/>
                  </a:cubicBezTo>
                  <a:cubicBezTo>
                    <a:pt x="42" y="120"/>
                    <a:pt x="53" y="122"/>
                    <a:pt x="64" y="122"/>
                  </a:cubicBezTo>
                  <a:cubicBezTo>
                    <a:pt x="51" y="78"/>
                    <a:pt x="32" y="37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>
              <a:spLocks noEditPoints="1"/>
            </p:cNvSpPr>
            <p:nvPr/>
          </p:nvSpPr>
          <p:spPr bwMode="auto">
            <a:xfrm>
              <a:off x="5910" y="1088"/>
              <a:ext cx="105" cy="327"/>
            </a:xfrm>
            <a:custGeom>
              <a:avLst/>
              <a:gdLst>
                <a:gd name="T0" fmla="*/ 11 w 44"/>
                <a:gd name="T1" fmla="*/ 0 h 138"/>
                <a:gd name="T2" fmla="*/ 3 w 44"/>
                <a:gd name="T3" fmla="*/ 46 h 138"/>
                <a:gd name="T4" fmla="*/ 6 w 44"/>
                <a:gd name="T5" fmla="*/ 138 h 138"/>
                <a:gd name="T6" fmla="*/ 30 w 44"/>
                <a:gd name="T7" fmla="*/ 128 h 138"/>
                <a:gd name="T8" fmla="*/ 43 w 44"/>
                <a:gd name="T9" fmla="*/ 127 h 138"/>
                <a:gd name="T10" fmla="*/ 30 w 44"/>
                <a:gd name="T11" fmla="*/ 110 h 138"/>
                <a:gd name="T12" fmla="*/ 32 w 44"/>
                <a:gd name="T13" fmla="*/ 106 h 138"/>
                <a:gd name="T14" fmla="*/ 43 w 44"/>
                <a:gd name="T15" fmla="*/ 110 h 138"/>
                <a:gd name="T16" fmla="*/ 11 w 44"/>
                <a:gd name="T17" fmla="*/ 0 h 138"/>
                <a:gd name="T18" fmla="*/ 12 w 44"/>
                <a:gd name="T19" fmla="*/ 11 h 138"/>
                <a:gd name="T20" fmla="*/ 19 w 44"/>
                <a:gd name="T21" fmla="*/ 25 h 138"/>
                <a:gd name="T22" fmla="*/ 19 w 44"/>
                <a:gd name="T23" fmla="*/ 125 h 138"/>
                <a:gd name="T24" fmla="*/ 12 w 44"/>
                <a:gd name="T25" fmla="*/ 128 h 138"/>
                <a:gd name="T26" fmla="*/ 12 w 44"/>
                <a:gd name="T27" fmla="*/ 1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138">
                  <a:moveTo>
                    <a:pt x="11" y="0"/>
                  </a:moveTo>
                  <a:cubicBezTo>
                    <a:pt x="3" y="11"/>
                    <a:pt x="0" y="26"/>
                    <a:pt x="3" y="46"/>
                  </a:cubicBezTo>
                  <a:cubicBezTo>
                    <a:pt x="6" y="138"/>
                    <a:pt x="6" y="138"/>
                    <a:pt x="6" y="138"/>
                  </a:cubicBezTo>
                  <a:cubicBezTo>
                    <a:pt x="11" y="134"/>
                    <a:pt x="19" y="131"/>
                    <a:pt x="30" y="128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31" y="123"/>
                    <a:pt x="27" y="117"/>
                    <a:pt x="30" y="110"/>
                  </a:cubicBezTo>
                  <a:cubicBezTo>
                    <a:pt x="31" y="109"/>
                    <a:pt x="31" y="107"/>
                    <a:pt x="32" y="106"/>
                  </a:cubicBezTo>
                  <a:cubicBezTo>
                    <a:pt x="36" y="108"/>
                    <a:pt x="40" y="109"/>
                    <a:pt x="43" y="110"/>
                  </a:cubicBezTo>
                  <a:cubicBezTo>
                    <a:pt x="44" y="64"/>
                    <a:pt x="33" y="27"/>
                    <a:pt x="11" y="0"/>
                  </a:cubicBezTo>
                  <a:close/>
                  <a:moveTo>
                    <a:pt x="12" y="11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6" y="51"/>
                    <a:pt x="16" y="84"/>
                    <a:pt x="19" y="125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7" y="78"/>
                    <a:pt x="7" y="39"/>
                    <a:pt x="12" y="1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>
              <a:spLocks/>
            </p:cNvSpPr>
            <p:nvPr/>
          </p:nvSpPr>
          <p:spPr bwMode="auto">
            <a:xfrm>
              <a:off x="5927" y="1114"/>
              <a:ext cx="29" cy="277"/>
            </a:xfrm>
            <a:custGeom>
              <a:avLst/>
              <a:gdLst>
                <a:gd name="T0" fmla="*/ 12 w 12"/>
                <a:gd name="T1" fmla="*/ 14 h 117"/>
                <a:gd name="T2" fmla="*/ 5 w 12"/>
                <a:gd name="T3" fmla="*/ 0 h 117"/>
                <a:gd name="T4" fmla="*/ 5 w 12"/>
                <a:gd name="T5" fmla="*/ 117 h 117"/>
                <a:gd name="T6" fmla="*/ 12 w 12"/>
                <a:gd name="T7" fmla="*/ 114 h 117"/>
                <a:gd name="T8" fmla="*/ 12 w 12"/>
                <a:gd name="T9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7">
                  <a:moveTo>
                    <a:pt x="12" y="1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28"/>
                    <a:pt x="0" y="67"/>
                    <a:pt x="5" y="117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9" y="73"/>
                    <a:pt x="9" y="40"/>
                    <a:pt x="12" y="14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>
              <a:spLocks noEditPoints="1"/>
            </p:cNvSpPr>
            <p:nvPr/>
          </p:nvSpPr>
          <p:spPr bwMode="auto">
            <a:xfrm>
              <a:off x="6220" y="852"/>
              <a:ext cx="188" cy="146"/>
            </a:xfrm>
            <a:custGeom>
              <a:avLst/>
              <a:gdLst>
                <a:gd name="T0" fmla="*/ 27 w 79"/>
                <a:gd name="T1" fmla="*/ 21 h 62"/>
                <a:gd name="T2" fmla="*/ 9 w 79"/>
                <a:gd name="T3" fmla="*/ 5 h 62"/>
                <a:gd name="T4" fmla="*/ 2 w 79"/>
                <a:gd name="T5" fmla="*/ 0 h 62"/>
                <a:gd name="T6" fmla="*/ 0 w 79"/>
                <a:gd name="T7" fmla="*/ 21 h 62"/>
                <a:gd name="T8" fmla="*/ 58 w 79"/>
                <a:gd name="T9" fmla="*/ 62 h 62"/>
                <a:gd name="T10" fmla="*/ 79 w 79"/>
                <a:gd name="T11" fmla="*/ 46 h 62"/>
                <a:gd name="T12" fmla="*/ 75 w 79"/>
                <a:gd name="T13" fmla="*/ 18 h 62"/>
                <a:gd name="T14" fmla="*/ 27 w 79"/>
                <a:gd name="T15" fmla="*/ 21 h 62"/>
                <a:gd name="T16" fmla="*/ 11 w 79"/>
                <a:gd name="T17" fmla="*/ 12 h 62"/>
                <a:gd name="T18" fmla="*/ 15 w 79"/>
                <a:gd name="T19" fmla="*/ 32 h 62"/>
                <a:gd name="T20" fmla="*/ 5 w 79"/>
                <a:gd name="T21" fmla="*/ 21 h 62"/>
                <a:gd name="T22" fmla="*/ 5 w 79"/>
                <a:gd name="T23" fmla="*/ 8 h 62"/>
                <a:gd name="T24" fmla="*/ 11 w 79"/>
                <a:gd name="T25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2">
                  <a:moveTo>
                    <a:pt x="27" y="21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6" y="4"/>
                    <a:pt x="4" y="2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6" y="38"/>
                    <a:pt x="36" y="52"/>
                    <a:pt x="58" y="62"/>
                  </a:cubicBezTo>
                  <a:cubicBezTo>
                    <a:pt x="65" y="57"/>
                    <a:pt x="72" y="52"/>
                    <a:pt x="79" y="46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59" y="29"/>
                    <a:pt x="42" y="30"/>
                    <a:pt x="27" y="21"/>
                  </a:cubicBezTo>
                  <a:close/>
                  <a:moveTo>
                    <a:pt x="11" y="1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>
              <a:spLocks/>
            </p:cNvSpPr>
            <p:nvPr/>
          </p:nvSpPr>
          <p:spPr bwMode="auto">
            <a:xfrm>
              <a:off x="6232" y="871"/>
              <a:ext cx="24" cy="56"/>
            </a:xfrm>
            <a:custGeom>
              <a:avLst/>
              <a:gdLst>
                <a:gd name="T0" fmla="*/ 24 w 24"/>
                <a:gd name="T1" fmla="*/ 56 h 56"/>
                <a:gd name="T2" fmla="*/ 14 w 24"/>
                <a:gd name="T3" fmla="*/ 9 h 56"/>
                <a:gd name="T4" fmla="*/ 0 w 24"/>
                <a:gd name="T5" fmla="*/ 0 h 56"/>
                <a:gd name="T6" fmla="*/ 0 w 24"/>
                <a:gd name="T7" fmla="*/ 30 h 56"/>
                <a:gd name="T8" fmla="*/ 24 w 24"/>
                <a:gd name="T9" fmla="*/ 56 h 56"/>
                <a:gd name="T10" fmla="*/ 24 w 24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6">
                  <a:moveTo>
                    <a:pt x="24" y="56"/>
                  </a:moveTo>
                  <a:lnTo>
                    <a:pt x="14" y="9"/>
                  </a:lnTo>
                  <a:lnTo>
                    <a:pt x="0" y="0"/>
                  </a:lnTo>
                  <a:lnTo>
                    <a:pt x="0" y="30"/>
                  </a:lnTo>
                  <a:lnTo>
                    <a:pt x="24" y="56"/>
                  </a:lnTo>
                  <a:lnTo>
                    <a:pt x="24" y="56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6265" y="1046"/>
              <a:ext cx="62" cy="75"/>
            </a:xfrm>
            <a:custGeom>
              <a:avLst/>
              <a:gdLst>
                <a:gd name="T0" fmla="*/ 26 w 26"/>
                <a:gd name="T1" fmla="*/ 7 h 32"/>
                <a:gd name="T2" fmla="*/ 19 w 26"/>
                <a:gd name="T3" fmla="*/ 0 h 32"/>
                <a:gd name="T4" fmla="*/ 0 w 26"/>
                <a:gd name="T5" fmla="*/ 19 h 32"/>
                <a:gd name="T6" fmla="*/ 4 w 26"/>
                <a:gd name="T7" fmla="*/ 32 h 32"/>
                <a:gd name="T8" fmla="*/ 26 w 26"/>
                <a:gd name="T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26" y="7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3"/>
                    <a:pt x="2" y="28"/>
                    <a:pt x="4" y="32"/>
                  </a:cubicBezTo>
                  <a:cubicBezTo>
                    <a:pt x="26" y="7"/>
                    <a:pt x="26" y="7"/>
                    <a:pt x="26" y="7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6310" y="1010"/>
              <a:ext cx="57" cy="69"/>
            </a:xfrm>
            <a:custGeom>
              <a:avLst/>
              <a:gdLst>
                <a:gd name="T0" fmla="*/ 0 w 57"/>
                <a:gd name="T1" fmla="*/ 36 h 69"/>
                <a:gd name="T2" fmla="*/ 17 w 57"/>
                <a:gd name="T3" fmla="*/ 52 h 69"/>
                <a:gd name="T4" fmla="*/ 31 w 57"/>
                <a:gd name="T5" fmla="*/ 69 h 69"/>
                <a:gd name="T6" fmla="*/ 57 w 57"/>
                <a:gd name="T7" fmla="*/ 26 h 69"/>
                <a:gd name="T8" fmla="*/ 36 w 57"/>
                <a:gd name="T9" fmla="*/ 0 h 69"/>
                <a:gd name="T10" fmla="*/ 0 w 57"/>
                <a:gd name="T11" fmla="*/ 36 h 69"/>
                <a:gd name="T12" fmla="*/ 0 w 57"/>
                <a:gd name="T13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69">
                  <a:moveTo>
                    <a:pt x="0" y="36"/>
                  </a:moveTo>
                  <a:lnTo>
                    <a:pt x="17" y="52"/>
                  </a:lnTo>
                  <a:lnTo>
                    <a:pt x="31" y="69"/>
                  </a:lnTo>
                  <a:lnTo>
                    <a:pt x="57" y="26"/>
                  </a:lnTo>
                  <a:lnTo>
                    <a:pt x="36" y="0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847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6317" y="998"/>
              <a:ext cx="100" cy="398"/>
            </a:xfrm>
            <a:custGeom>
              <a:avLst/>
              <a:gdLst>
                <a:gd name="T0" fmla="*/ 30 w 42"/>
                <a:gd name="T1" fmla="*/ 26 h 168"/>
                <a:gd name="T2" fmla="*/ 35 w 42"/>
                <a:gd name="T3" fmla="*/ 18 h 168"/>
                <a:gd name="T4" fmla="*/ 17 w 42"/>
                <a:gd name="T5" fmla="*/ 0 h 168"/>
                <a:gd name="T6" fmla="*/ 12 w 42"/>
                <a:gd name="T7" fmla="*/ 5 h 168"/>
                <a:gd name="T8" fmla="*/ 21 w 42"/>
                <a:gd name="T9" fmla="*/ 16 h 168"/>
                <a:gd name="T10" fmla="*/ 10 w 42"/>
                <a:gd name="T11" fmla="*/ 34 h 168"/>
                <a:gd name="T12" fmla="*/ 32 w 42"/>
                <a:gd name="T13" fmla="*/ 74 h 168"/>
                <a:gd name="T14" fmla="*/ 0 w 42"/>
                <a:gd name="T15" fmla="*/ 121 h 168"/>
                <a:gd name="T16" fmla="*/ 9 w 42"/>
                <a:gd name="T17" fmla="*/ 168 h 168"/>
                <a:gd name="T18" fmla="*/ 28 w 42"/>
                <a:gd name="T19" fmla="*/ 167 h 168"/>
                <a:gd name="T20" fmla="*/ 42 w 42"/>
                <a:gd name="T21" fmla="*/ 71 h 168"/>
                <a:gd name="T22" fmla="*/ 25 w 42"/>
                <a:gd name="T23" fmla="*/ 33 h 168"/>
                <a:gd name="T24" fmla="*/ 30 w 42"/>
                <a:gd name="T25" fmla="*/ 2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68">
                  <a:moveTo>
                    <a:pt x="30" y="26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16" y="86"/>
                    <a:pt x="6" y="102"/>
                    <a:pt x="0" y="121"/>
                  </a:cubicBezTo>
                  <a:cubicBezTo>
                    <a:pt x="3" y="137"/>
                    <a:pt x="6" y="152"/>
                    <a:pt x="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38"/>
                    <a:pt x="33" y="106"/>
                    <a:pt x="42" y="71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30" y="26"/>
                    <a:pt x="30" y="26"/>
                    <a:pt x="30" y="26"/>
                  </a:cubicBezTo>
                  <a:close/>
                </a:path>
              </a:pathLst>
            </a:custGeom>
            <a:solidFill>
              <a:srgbClr val="555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>
              <a:spLocks/>
            </p:cNvSpPr>
            <p:nvPr/>
          </p:nvSpPr>
          <p:spPr bwMode="auto">
            <a:xfrm>
              <a:off x="6217" y="901"/>
              <a:ext cx="141" cy="190"/>
            </a:xfrm>
            <a:custGeom>
              <a:avLst/>
              <a:gdLst>
                <a:gd name="T0" fmla="*/ 54 w 59"/>
                <a:gd name="T1" fmla="*/ 46 h 80"/>
                <a:gd name="T2" fmla="*/ 59 w 59"/>
                <a:gd name="T3" fmla="*/ 41 h 80"/>
                <a:gd name="T4" fmla="*/ 1 w 59"/>
                <a:gd name="T5" fmla="*/ 0 h 80"/>
                <a:gd name="T6" fmla="*/ 10 w 59"/>
                <a:gd name="T7" fmla="*/ 49 h 80"/>
                <a:gd name="T8" fmla="*/ 20 w 59"/>
                <a:gd name="T9" fmla="*/ 80 h 80"/>
                <a:gd name="T10" fmla="*/ 39 w 59"/>
                <a:gd name="T11" fmla="*/ 61 h 80"/>
                <a:gd name="T12" fmla="*/ 54 w 59"/>
                <a:gd name="T13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80">
                  <a:moveTo>
                    <a:pt x="54" y="46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37" y="31"/>
                    <a:pt x="17" y="17"/>
                    <a:pt x="1" y="0"/>
                  </a:cubicBezTo>
                  <a:cubicBezTo>
                    <a:pt x="0" y="17"/>
                    <a:pt x="3" y="34"/>
                    <a:pt x="10" y="49"/>
                  </a:cubicBezTo>
                  <a:cubicBezTo>
                    <a:pt x="13" y="59"/>
                    <a:pt x="17" y="70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54" y="46"/>
                    <a:pt x="54" y="46"/>
                    <a:pt x="54" y="46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6046" y="1013"/>
              <a:ext cx="248" cy="388"/>
            </a:xfrm>
            <a:custGeom>
              <a:avLst/>
              <a:gdLst>
                <a:gd name="T0" fmla="*/ 24 w 248"/>
                <a:gd name="T1" fmla="*/ 0 h 388"/>
                <a:gd name="T2" fmla="*/ 0 w 248"/>
                <a:gd name="T3" fmla="*/ 11 h 388"/>
                <a:gd name="T4" fmla="*/ 36 w 248"/>
                <a:gd name="T5" fmla="*/ 78 h 388"/>
                <a:gd name="T6" fmla="*/ 64 w 248"/>
                <a:gd name="T7" fmla="*/ 78 h 388"/>
                <a:gd name="T8" fmla="*/ 48 w 248"/>
                <a:gd name="T9" fmla="*/ 106 h 388"/>
                <a:gd name="T10" fmla="*/ 114 w 248"/>
                <a:gd name="T11" fmla="*/ 215 h 388"/>
                <a:gd name="T12" fmla="*/ 207 w 248"/>
                <a:gd name="T13" fmla="*/ 388 h 388"/>
                <a:gd name="T14" fmla="*/ 248 w 248"/>
                <a:gd name="T15" fmla="*/ 385 h 388"/>
                <a:gd name="T16" fmla="*/ 76 w 248"/>
                <a:gd name="T17" fmla="*/ 89 h 388"/>
                <a:gd name="T18" fmla="*/ 117 w 248"/>
                <a:gd name="T19" fmla="*/ 52 h 388"/>
                <a:gd name="T20" fmla="*/ 55 w 248"/>
                <a:gd name="T21" fmla="*/ 54 h 388"/>
                <a:gd name="T22" fmla="*/ 24 w 248"/>
                <a:gd name="T23" fmla="*/ 0 h 388"/>
                <a:gd name="T24" fmla="*/ 24 w 248"/>
                <a:gd name="T25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388">
                  <a:moveTo>
                    <a:pt x="24" y="0"/>
                  </a:moveTo>
                  <a:lnTo>
                    <a:pt x="0" y="11"/>
                  </a:lnTo>
                  <a:lnTo>
                    <a:pt x="36" y="78"/>
                  </a:lnTo>
                  <a:lnTo>
                    <a:pt x="64" y="78"/>
                  </a:lnTo>
                  <a:lnTo>
                    <a:pt x="48" y="106"/>
                  </a:lnTo>
                  <a:lnTo>
                    <a:pt x="114" y="215"/>
                  </a:lnTo>
                  <a:lnTo>
                    <a:pt x="207" y="388"/>
                  </a:lnTo>
                  <a:lnTo>
                    <a:pt x="248" y="385"/>
                  </a:lnTo>
                  <a:lnTo>
                    <a:pt x="76" y="89"/>
                  </a:lnTo>
                  <a:lnTo>
                    <a:pt x="117" y="52"/>
                  </a:lnTo>
                  <a:lnTo>
                    <a:pt x="55" y="54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6"/>
            <p:cNvSpPr>
              <a:spLocks noEditPoints="1"/>
            </p:cNvSpPr>
            <p:nvPr/>
          </p:nvSpPr>
          <p:spPr bwMode="auto">
            <a:xfrm>
              <a:off x="5951" y="1024"/>
              <a:ext cx="302" cy="379"/>
            </a:xfrm>
            <a:custGeom>
              <a:avLst/>
              <a:gdLst>
                <a:gd name="T0" fmla="*/ 67 w 127"/>
                <a:gd name="T1" fmla="*/ 28 h 160"/>
                <a:gd name="T2" fmla="*/ 55 w 127"/>
                <a:gd name="T3" fmla="*/ 28 h 160"/>
                <a:gd name="T4" fmla="*/ 40 w 127"/>
                <a:gd name="T5" fmla="*/ 0 h 160"/>
                <a:gd name="T6" fmla="*/ 0 w 127"/>
                <a:gd name="T7" fmla="*/ 21 h 160"/>
                <a:gd name="T8" fmla="*/ 58 w 127"/>
                <a:gd name="T9" fmla="*/ 143 h 160"/>
                <a:gd name="T10" fmla="*/ 69 w 127"/>
                <a:gd name="T11" fmla="*/ 144 h 160"/>
                <a:gd name="T12" fmla="*/ 95 w 127"/>
                <a:gd name="T13" fmla="*/ 160 h 160"/>
                <a:gd name="T14" fmla="*/ 127 w 127"/>
                <a:gd name="T15" fmla="*/ 159 h 160"/>
                <a:gd name="T16" fmla="*/ 88 w 127"/>
                <a:gd name="T17" fmla="*/ 86 h 160"/>
                <a:gd name="T18" fmla="*/ 60 w 127"/>
                <a:gd name="T19" fmla="*/ 40 h 160"/>
                <a:gd name="T20" fmla="*/ 67 w 127"/>
                <a:gd name="T21" fmla="*/ 28 h 160"/>
                <a:gd name="T22" fmla="*/ 10 w 127"/>
                <a:gd name="T23" fmla="*/ 27 h 160"/>
                <a:gd name="T24" fmla="*/ 6 w 127"/>
                <a:gd name="T25" fmla="*/ 22 h 160"/>
                <a:gd name="T26" fmla="*/ 39 w 127"/>
                <a:gd name="T27" fmla="*/ 5 h 160"/>
                <a:gd name="T28" fmla="*/ 42 w 127"/>
                <a:gd name="T29" fmla="*/ 11 h 160"/>
                <a:gd name="T30" fmla="*/ 10 w 127"/>
                <a:gd name="T31" fmla="*/ 2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160">
                  <a:moveTo>
                    <a:pt x="67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6" y="58"/>
                    <a:pt x="45" y="99"/>
                    <a:pt x="58" y="143"/>
                  </a:cubicBezTo>
                  <a:cubicBezTo>
                    <a:pt x="61" y="144"/>
                    <a:pt x="65" y="144"/>
                    <a:pt x="69" y="144"/>
                  </a:cubicBezTo>
                  <a:cubicBezTo>
                    <a:pt x="95" y="160"/>
                    <a:pt x="95" y="160"/>
                    <a:pt x="95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7" y="28"/>
                    <a:pt x="67" y="28"/>
                    <a:pt x="67" y="28"/>
                  </a:cubicBezTo>
                  <a:close/>
                  <a:moveTo>
                    <a:pt x="10" y="27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10" y="27"/>
                    <a:pt x="10" y="27"/>
                    <a:pt x="10" y="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7"/>
            <p:cNvSpPr>
              <a:spLocks/>
            </p:cNvSpPr>
            <p:nvPr/>
          </p:nvSpPr>
          <p:spPr bwMode="auto">
            <a:xfrm>
              <a:off x="5965" y="1036"/>
              <a:ext cx="86" cy="52"/>
            </a:xfrm>
            <a:custGeom>
              <a:avLst/>
              <a:gdLst>
                <a:gd name="T0" fmla="*/ 0 w 86"/>
                <a:gd name="T1" fmla="*/ 40 h 52"/>
                <a:gd name="T2" fmla="*/ 10 w 86"/>
                <a:gd name="T3" fmla="*/ 52 h 52"/>
                <a:gd name="T4" fmla="*/ 86 w 86"/>
                <a:gd name="T5" fmla="*/ 14 h 52"/>
                <a:gd name="T6" fmla="*/ 79 w 86"/>
                <a:gd name="T7" fmla="*/ 0 h 52"/>
                <a:gd name="T8" fmla="*/ 0 w 86"/>
                <a:gd name="T9" fmla="*/ 40 h 52"/>
                <a:gd name="T10" fmla="*/ 0 w 86"/>
                <a:gd name="T1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52">
                  <a:moveTo>
                    <a:pt x="0" y="40"/>
                  </a:moveTo>
                  <a:lnTo>
                    <a:pt x="10" y="52"/>
                  </a:lnTo>
                  <a:lnTo>
                    <a:pt x="86" y="14"/>
                  </a:lnTo>
                  <a:lnTo>
                    <a:pt x="79" y="0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8"/>
            <p:cNvSpPr>
              <a:spLocks/>
            </p:cNvSpPr>
            <p:nvPr/>
          </p:nvSpPr>
          <p:spPr bwMode="auto">
            <a:xfrm>
              <a:off x="6377" y="1060"/>
              <a:ext cx="55" cy="106"/>
            </a:xfrm>
            <a:custGeom>
              <a:avLst/>
              <a:gdLst>
                <a:gd name="T0" fmla="*/ 17 w 23"/>
                <a:gd name="T1" fmla="*/ 45 h 45"/>
                <a:gd name="T2" fmla="*/ 19 w 23"/>
                <a:gd name="T3" fmla="*/ 40 h 45"/>
                <a:gd name="T4" fmla="*/ 23 w 23"/>
                <a:gd name="T5" fmla="*/ 23 h 45"/>
                <a:gd name="T6" fmla="*/ 5 w 23"/>
                <a:gd name="T7" fmla="*/ 0 h 45"/>
                <a:gd name="T8" fmla="*/ 0 w 23"/>
                <a:gd name="T9" fmla="*/ 7 h 45"/>
                <a:gd name="T10" fmla="*/ 17 w 23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5">
                  <a:moveTo>
                    <a:pt x="17" y="45"/>
                  </a:moveTo>
                  <a:cubicBezTo>
                    <a:pt x="18" y="44"/>
                    <a:pt x="18" y="42"/>
                    <a:pt x="19" y="40"/>
                  </a:cubicBezTo>
                  <a:cubicBezTo>
                    <a:pt x="20" y="34"/>
                    <a:pt x="22" y="29"/>
                    <a:pt x="23" y="2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7" y="45"/>
                    <a:pt x="17" y="45"/>
                    <a:pt x="17" y="45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9"/>
            <p:cNvSpPr>
              <a:spLocks/>
            </p:cNvSpPr>
            <p:nvPr/>
          </p:nvSpPr>
          <p:spPr bwMode="auto">
            <a:xfrm>
              <a:off x="6296" y="1079"/>
              <a:ext cx="98" cy="206"/>
            </a:xfrm>
            <a:custGeom>
              <a:avLst/>
              <a:gdLst>
                <a:gd name="T0" fmla="*/ 41 w 41"/>
                <a:gd name="T1" fmla="*/ 40 h 87"/>
                <a:gd name="T2" fmla="*/ 19 w 41"/>
                <a:gd name="T3" fmla="*/ 0 h 87"/>
                <a:gd name="T4" fmla="*/ 6 w 41"/>
                <a:gd name="T5" fmla="*/ 22 h 87"/>
                <a:gd name="T6" fmla="*/ 0 w 41"/>
                <a:gd name="T7" fmla="*/ 52 h 87"/>
                <a:gd name="T8" fmla="*/ 9 w 41"/>
                <a:gd name="T9" fmla="*/ 87 h 87"/>
                <a:gd name="T10" fmla="*/ 41 w 41"/>
                <a:gd name="T11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87">
                  <a:moveTo>
                    <a:pt x="41" y="4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" y="64"/>
                    <a:pt x="6" y="76"/>
                    <a:pt x="9" y="87"/>
                  </a:cubicBezTo>
                  <a:cubicBezTo>
                    <a:pt x="15" y="68"/>
                    <a:pt x="25" y="52"/>
                    <a:pt x="41" y="40"/>
                  </a:cubicBezTo>
                  <a:close/>
                </a:path>
              </a:pathLst>
            </a:custGeom>
            <a:solidFill>
              <a:srgbClr val="847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6275" y="1062"/>
              <a:ext cx="66" cy="140"/>
            </a:xfrm>
            <a:custGeom>
              <a:avLst/>
              <a:gdLst>
                <a:gd name="T0" fmla="*/ 0 w 28"/>
                <a:gd name="T1" fmla="*/ 25 h 59"/>
                <a:gd name="T2" fmla="*/ 9 w 28"/>
                <a:gd name="T3" fmla="*/ 59 h 59"/>
                <a:gd name="T4" fmla="*/ 15 w 28"/>
                <a:gd name="T5" fmla="*/ 29 h 59"/>
                <a:gd name="T6" fmla="*/ 28 w 28"/>
                <a:gd name="T7" fmla="*/ 7 h 59"/>
                <a:gd name="T8" fmla="*/ 22 w 28"/>
                <a:gd name="T9" fmla="*/ 0 h 59"/>
                <a:gd name="T10" fmla="*/ 0 w 28"/>
                <a:gd name="T11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59">
                  <a:moveTo>
                    <a:pt x="0" y="25"/>
                  </a:moveTo>
                  <a:cubicBezTo>
                    <a:pt x="3" y="37"/>
                    <a:pt x="6" y="48"/>
                    <a:pt x="9" y="5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1"/>
            <p:cNvSpPr>
              <a:spLocks/>
            </p:cNvSpPr>
            <p:nvPr/>
          </p:nvSpPr>
          <p:spPr bwMode="auto">
            <a:xfrm>
              <a:off x="6253" y="1398"/>
              <a:ext cx="41" cy="100"/>
            </a:xfrm>
            <a:custGeom>
              <a:avLst/>
              <a:gdLst>
                <a:gd name="T0" fmla="*/ 41 w 41"/>
                <a:gd name="T1" fmla="*/ 0 h 100"/>
                <a:gd name="T2" fmla="*/ 0 w 41"/>
                <a:gd name="T3" fmla="*/ 3 h 100"/>
                <a:gd name="T4" fmla="*/ 0 w 41"/>
                <a:gd name="T5" fmla="*/ 100 h 100"/>
                <a:gd name="T6" fmla="*/ 41 w 41"/>
                <a:gd name="T7" fmla="*/ 97 h 100"/>
                <a:gd name="T8" fmla="*/ 41 w 41"/>
                <a:gd name="T9" fmla="*/ 0 h 100"/>
                <a:gd name="T10" fmla="*/ 41 w 41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00">
                  <a:moveTo>
                    <a:pt x="41" y="0"/>
                  </a:moveTo>
                  <a:lnTo>
                    <a:pt x="0" y="3"/>
                  </a:lnTo>
                  <a:lnTo>
                    <a:pt x="0" y="100"/>
                  </a:lnTo>
                  <a:lnTo>
                    <a:pt x="41" y="97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2"/>
            <p:cNvSpPr>
              <a:spLocks/>
            </p:cNvSpPr>
            <p:nvPr/>
          </p:nvSpPr>
          <p:spPr bwMode="auto">
            <a:xfrm>
              <a:off x="6253" y="1495"/>
              <a:ext cx="41" cy="85"/>
            </a:xfrm>
            <a:custGeom>
              <a:avLst/>
              <a:gdLst>
                <a:gd name="T0" fmla="*/ 41 w 41"/>
                <a:gd name="T1" fmla="*/ 41 h 85"/>
                <a:gd name="T2" fmla="*/ 41 w 41"/>
                <a:gd name="T3" fmla="*/ 0 h 85"/>
                <a:gd name="T4" fmla="*/ 0 w 41"/>
                <a:gd name="T5" fmla="*/ 3 h 85"/>
                <a:gd name="T6" fmla="*/ 0 w 41"/>
                <a:gd name="T7" fmla="*/ 31 h 85"/>
                <a:gd name="T8" fmla="*/ 0 w 41"/>
                <a:gd name="T9" fmla="*/ 83 h 85"/>
                <a:gd name="T10" fmla="*/ 41 w 41"/>
                <a:gd name="T11" fmla="*/ 85 h 85"/>
                <a:gd name="T12" fmla="*/ 41 w 41"/>
                <a:gd name="T13" fmla="*/ 41 h 85"/>
                <a:gd name="T14" fmla="*/ 41 w 41"/>
                <a:gd name="T15" fmla="*/ 4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85">
                  <a:moveTo>
                    <a:pt x="41" y="41"/>
                  </a:moveTo>
                  <a:lnTo>
                    <a:pt x="41" y="0"/>
                  </a:lnTo>
                  <a:lnTo>
                    <a:pt x="0" y="3"/>
                  </a:lnTo>
                  <a:lnTo>
                    <a:pt x="0" y="31"/>
                  </a:lnTo>
                  <a:lnTo>
                    <a:pt x="0" y="83"/>
                  </a:lnTo>
                  <a:lnTo>
                    <a:pt x="41" y="85"/>
                  </a:lnTo>
                  <a:lnTo>
                    <a:pt x="41" y="41"/>
                  </a:lnTo>
                  <a:lnTo>
                    <a:pt x="41" y="41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3"/>
            <p:cNvSpPr>
              <a:spLocks/>
            </p:cNvSpPr>
            <p:nvPr/>
          </p:nvSpPr>
          <p:spPr bwMode="auto">
            <a:xfrm>
              <a:off x="5915" y="1401"/>
              <a:ext cx="338" cy="182"/>
            </a:xfrm>
            <a:custGeom>
              <a:avLst/>
              <a:gdLst>
                <a:gd name="T0" fmla="*/ 142 w 142"/>
                <a:gd name="T1" fmla="*/ 53 h 77"/>
                <a:gd name="T2" fmla="*/ 142 w 142"/>
                <a:gd name="T3" fmla="*/ 41 h 77"/>
                <a:gd name="T4" fmla="*/ 142 w 142"/>
                <a:gd name="T5" fmla="*/ 0 h 77"/>
                <a:gd name="T6" fmla="*/ 118 w 142"/>
                <a:gd name="T7" fmla="*/ 43 h 77"/>
                <a:gd name="T8" fmla="*/ 41 w 142"/>
                <a:gd name="T9" fmla="*/ 54 h 77"/>
                <a:gd name="T10" fmla="*/ 0 w 142"/>
                <a:gd name="T11" fmla="*/ 70 h 77"/>
                <a:gd name="T12" fmla="*/ 8 w 142"/>
                <a:gd name="T13" fmla="*/ 77 h 77"/>
                <a:gd name="T14" fmla="*/ 25 w 142"/>
                <a:gd name="T15" fmla="*/ 69 h 77"/>
                <a:gd name="T16" fmla="*/ 41 w 142"/>
                <a:gd name="T17" fmla="*/ 68 h 77"/>
                <a:gd name="T18" fmla="*/ 113 w 142"/>
                <a:gd name="T19" fmla="*/ 55 h 77"/>
                <a:gd name="T20" fmla="*/ 142 w 142"/>
                <a:gd name="T21" fmla="*/ 5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77">
                  <a:moveTo>
                    <a:pt x="142" y="53"/>
                  </a:moveTo>
                  <a:cubicBezTo>
                    <a:pt x="142" y="41"/>
                    <a:pt x="142" y="41"/>
                    <a:pt x="142" y="4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" y="75"/>
                    <a:pt x="3" y="77"/>
                    <a:pt x="8" y="77"/>
                  </a:cubicBezTo>
                  <a:cubicBezTo>
                    <a:pt x="12" y="76"/>
                    <a:pt x="17" y="74"/>
                    <a:pt x="25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68" y="69"/>
                    <a:pt x="92" y="64"/>
                    <a:pt x="113" y="55"/>
                  </a:cubicBezTo>
                  <a:cubicBezTo>
                    <a:pt x="142" y="53"/>
                    <a:pt x="142" y="53"/>
                    <a:pt x="142" y="5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4"/>
            <p:cNvSpPr>
              <a:spLocks noEditPoints="1"/>
            </p:cNvSpPr>
            <p:nvPr/>
          </p:nvSpPr>
          <p:spPr bwMode="auto">
            <a:xfrm>
              <a:off x="5894" y="1339"/>
              <a:ext cx="359" cy="227"/>
            </a:xfrm>
            <a:custGeom>
              <a:avLst/>
              <a:gdLst>
                <a:gd name="T0" fmla="*/ 119 w 151"/>
                <a:gd name="T1" fmla="*/ 27 h 96"/>
                <a:gd name="T2" fmla="*/ 93 w 151"/>
                <a:gd name="T3" fmla="*/ 11 h 96"/>
                <a:gd name="T4" fmla="*/ 82 w 151"/>
                <a:gd name="T5" fmla="*/ 10 h 96"/>
                <a:gd name="T6" fmla="*/ 50 w 151"/>
                <a:gd name="T7" fmla="*/ 4 h 96"/>
                <a:gd name="T8" fmla="*/ 39 w 151"/>
                <a:gd name="T9" fmla="*/ 0 h 96"/>
                <a:gd name="T10" fmla="*/ 37 w 151"/>
                <a:gd name="T11" fmla="*/ 4 h 96"/>
                <a:gd name="T12" fmla="*/ 75 w 151"/>
                <a:gd name="T13" fmla="*/ 20 h 96"/>
                <a:gd name="T14" fmla="*/ 50 w 151"/>
                <a:gd name="T15" fmla="*/ 21 h 96"/>
                <a:gd name="T16" fmla="*/ 37 w 151"/>
                <a:gd name="T17" fmla="*/ 22 h 96"/>
                <a:gd name="T18" fmla="*/ 13 w 151"/>
                <a:gd name="T19" fmla="*/ 32 h 96"/>
                <a:gd name="T20" fmla="*/ 1 w 151"/>
                <a:gd name="T21" fmla="*/ 48 h 96"/>
                <a:gd name="T22" fmla="*/ 32 w 151"/>
                <a:gd name="T23" fmla="*/ 35 h 96"/>
                <a:gd name="T24" fmla="*/ 44 w 151"/>
                <a:gd name="T25" fmla="*/ 42 h 96"/>
                <a:gd name="T26" fmla="*/ 2 w 151"/>
                <a:gd name="T27" fmla="*/ 60 h 96"/>
                <a:gd name="T28" fmla="*/ 0 w 151"/>
                <a:gd name="T29" fmla="*/ 69 h 96"/>
                <a:gd name="T30" fmla="*/ 36 w 151"/>
                <a:gd name="T31" fmla="*/ 50 h 96"/>
                <a:gd name="T32" fmla="*/ 45 w 151"/>
                <a:gd name="T33" fmla="*/ 55 h 96"/>
                <a:gd name="T34" fmla="*/ 6 w 151"/>
                <a:gd name="T35" fmla="*/ 77 h 96"/>
                <a:gd name="T36" fmla="*/ 4 w 151"/>
                <a:gd name="T37" fmla="*/ 82 h 96"/>
                <a:gd name="T38" fmla="*/ 3 w 151"/>
                <a:gd name="T39" fmla="*/ 91 h 96"/>
                <a:gd name="T40" fmla="*/ 43 w 151"/>
                <a:gd name="T41" fmla="*/ 65 h 96"/>
                <a:gd name="T42" fmla="*/ 50 w 151"/>
                <a:gd name="T43" fmla="*/ 71 h 96"/>
                <a:gd name="T44" fmla="*/ 9 w 151"/>
                <a:gd name="T45" fmla="*/ 96 h 96"/>
                <a:gd name="T46" fmla="*/ 50 w 151"/>
                <a:gd name="T47" fmla="*/ 80 h 96"/>
                <a:gd name="T48" fmla="*/ 127 w 151"/>
                <a:gd name="T49" fmla="*/ 69 h 96"/>
                <a:gd name="T50" fmla="*/ 151 w 151"/>
                <a:gd name="T51" fmla="*/ 26 h 96"/>
                <a:gd name="T52" fmla="*/ 119 w 151"/>
                <a:gd name="T53" fmla="*/ 27 h 96"/>
                <a:gd name="T54" fmla="*/ 83 w 151"/>
                <a:gd name="T55" fmla="*/ 21 h 96"/>
                <a:gd name="T56" fmla="*/ 76 w 151"/>
                <a:gd name="T57" fmla="*/ 14 h 96"/>
                <a:gd name="T58" fmla="*/ 92 w 151"/>
                <a:gd name="T59" fmla="*/ 17 h 96"/>
                <a:gd name="T60" fmla="*/ 115 w 151"/>
                <a:gd name="T61" fmla="*/ 31 h 96"/>
                <a:gd name="T62" fmla="*/ 143 w 151"/>
                <a:gd name="T63" fmla="*/ 31 h 96"/>
                <a:gd name="T64" fmla="*/ 112 w 151"/>
                <a:gd name="T65" fmla="*/ 37 h 96"/>
                <a:gd name="T66" fmla="*/ 87 w 151"/>
                <a:gd name="T67" fmla="*/ 27 h 96"/>
                <a:gd name="T68" fmla="*/ 42 w 151"/>
                <a:gd name="T69" fmla="*/ 32 h 96"/>
                <a:gd name="T70" fmla="*/ 46 w 151"/>
                <a:gd name="T71" fmla="*/ 26 h 96"/>
                <a:gd name="T72" fmla="*/ 83 w 151"/>
                <a:gd name="T73" fmla="*/ 2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96">
                  <a:moveTo>
                    <a:pt x="119" y="27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89" y="11"/>
                    <a:pt x="85" y="11"/>
                    <a:pt x="82" y="10"/>
                  </a:cubicBezTo>
                  <a:cubicBezTo>
                    <a:pt x="71" y="10"/>
                    <a:pt x="60" y="8"/>
                    <a:pt x="50" y="4"/>
                  </a:cubicBezTo>
                  <a:cubicBezTo>
                    <a:pt x="47" y="3"/>
                    <a:pt x="43" y="2"/>
                    <a:pt x="39" y="0"/>
                  </a:cubicBezTo>
                  <a:cubicBezTo>
                    <a:pt x="38" y="1"/>
                    <a:pt x="38" y="3"/>
                    <a:pt x="37" y="4"/>
                  </a:cubicBezTo>
                  <a:cubicBezTo>
                    <a:pt x="47" y="12"/>
                    <a:pt x="59" y="17"/>
                    <a:pt x="75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26" y="25"/>
                    <a:pt x="18" y="28"/>
                    <a:pt x="13" y="32"/>
                  </a:cubicBezTo>
                  <a:cubicBezTo>
                    <a:pt x="6" y="36"/>
                    <a:pt x="2" y="42"/>
                    <a:pt x="1" y="48"/>
                  </a:cubicBezTo>
                  <a:cubicBezTo>
                    <a:pt x="10" y="41"/>
                    <a:pt x="21" y="37"/>
                    <a:pt x="32" y="3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25" y="42"/>
                    <a:pt x="11" y="48"/>
                    <a:pt x="2" y="60"/>
                  </a:cubicBezTo>
                  <a:cubicBezTo>
                    <a:pt x="1" y="64"/>
                    <a:pt x="0" y="66"/>
                    <a:pt x="0" y="69"/>
                  </a:cubicBezTo>
                  <a:cubicBezTo>
                    <a:pt x="10" y="57"/>
                    <a:pt x="22" y="51"/>
                    <a:pt x="36" y="50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25" y="58"/>
                    <a:pt x="12" y="65"/>
                    <a:pt x="6" y="77"/>
                  </a:cubicBezTo>
                  <a:cubicBezTo>
                    <a:pt x="5" y="78"/>
                    <a:pt x="5" y="80"/>
                    <a:pt x="4" y="82"/>
                  </a:cubicBezTo>
                  <a:cubicBezTo>
                    <a:pt x="3" y="86"/>
                    <a:pt x="3" y="89"/>
                    <a:pt x="3" y="91"/>
                  </a:cubicBezTo>
                  <a:cubicBezTo>
                    <a:pt x="16" y="75"/>
                    <a:pt x="29" y="66"/>
                    <a:pt x="43" y="65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25" y="75"/>
                    <a:pt x="12" y="83"/>
                    <a:pt x="9" y="96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19" y="27"/>
                    <a:pt x="119" y="27"/>
                    <a:pt x="119" y="27"/>
                  </a:cubicBezTo>
                  <a:close/>
                  <a:moveTo>
                    <a:pt x="83" y="21"/>
                  </a:moveTo>
                  <a:cubicBezTo>
                    <a:pt x="76" y="14"/>
                    <a:pt x="76" y="14"/>
                    <a:pt x="76" y="14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83" y="21"/>
                    <a:pt x="83" y="21"/>
                    <a:pt x="83" y="21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5"/>
            <p:cNvSpPr>
              <a:spLocks/>
            </p:cNvSpPr>
            <p:nvPr/>
          </p:nvSpPr>
          <p:spPr bwMode="auto">
            <a:xfrm>
              <a:off x="5994" y="1372"/>
              <a:ext cx="240" cy="55"/>
            </a:xfrm>
            <a:custGeom>
              <a:avLst/>
              <a:gdLst>
                <a:gd name="T0" fmla="*/ 81 w 240"/>
                <a:gd name="T1" fmla="*/ 0 h 55"/>
                <a:gd name="T2" fmla="*/ 97 w 240"/>
                <a:gd name="T3" fmla="*/ 17 h 55"/>
                <a:gd name="T4" fmla="*/ 9 w 240"/>
                <a:gd name="T5" fmla="*/ 29 h 55"/>
                <a:gd name="T6" fmla="*/ 0 w 240"/>
                <a:gd name="T7" fmla="*/ 43 h 55"/>
                <a:gd name="T8" fmla="*/ 107 w 240"/>
                <a:gd name="T9" fmla="*/ 31 h 55"/>
                <a:gd name="T10" fmla="*/ 166 w 240"/>
                <a:gd name="T11" fmla="*/ 55 h 55"/>
                <a:gd name="T12" fmla="*/ 240 w 240"/>
                <a:gd name="T13" fmla="*/ 40 h 55"/>
                <a:gd name="T14" fmla="*/ 173 w 240"/>
                <a:gd name="T15" fmla="*/ 40 h 55"/>
                <a:gd name="T16" fmla="*/ 119 w 240"/>
                <a:gd name="T17" fmla="*/ 7 h 55"/>
                <a:gd name="T18" fmla="*/ 81 w 240"/>
                <a:gd name="T19" fmla="*/ 0 h 55"/>
                <a:gd name="T20" fmla="*/ 81 w 240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55">
                  <a:moveTo>
                    <a:pt x="81" y="0"/>
                  </a:moveTo>
                  <a:lnTo>
                    <a:pt x="97" y="17"/>
                  </a:lnTo>
                  <a:lnTo>
                    <a:pt x="9" y="29"/>
                  </a:lnTo>
                  <a:lnTo>
                    <a:pt x="0" y="43"/>
                  </a:lnTo>
                  <a:lnTo>
                    <a:pt x="107" y="31"/>
                  </a:lnTo>
                  <a:lnTo>
                    <a:pt x="166" y="55"/>
                  </a:lnTo>
                  <a:lnTo>
                    <a:pt x="240" y="40"/>
                  </a:lnTo>
                  <a:lnTo>
                    <a:pt x="173" y="40"/>
                  </a:lnTo>
                  <a:lnTo>
                    <a:pt x="119" y="7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6"/>
            <p:cNvSpPr>
              <a:spLocks/>
            </p:cNvSpPr>
            <p:nvPr/>
          </p:nvSpPr>
          <p:spPr bwMode="auto">
            <a:xfrm>
              <a:off x="6372" y="1649"/>
              <a:ext cx="303" cy="634"/>
            </a:xfrm>
            <a:custGeom>
              <a:avLst/>
              <a:gdLst>
                <a:gd name="T0" fmla="*/ 0 w 127"/>
                <a:gd name="T1" fmla="*/ 22 h 268"/>
                <a:gd name="T2" fmla="*/ 0 w 127"/>
                <a:gd name="T3" fmla="*/ 32 h 268"/>
                <a:gd name="T4" fmla="*/ 17 w 127"/>
                <a:gd name="T5" fmla="*/ 31 h 268"/>
                <a:gd name="T6" fmla="*/ 90 w 127"/>
                <a:gd name="T7" fmla="*/ 237 h 268"/>
                <a:gd name="T8" fmla="*/ 34 w 127"/>
                <a:gd name="T9" fmla="*/ 173 h 268"/>
                <a:gd name="T10" fmla="*/ 0 w 127"/>
                <a:gd name="T11" fmla="*/ 32 h 268"/>
                <a:gd name="T12" fmla="*/ 0 w 127"/>
                <a:gd name="T13" fmla="*/ 56 h 268"/>
                <a:gd name="T14" fmla="*/ 13 w 127"/>
                <a:gd name="T15" fmla="*/ 144 h 268"/>
                <a:gd name="T16" fmla="*/ 22 w 127"/>
                <a:gd name="T17" fmla="*/ 182 h 268"/>
                <a:gd name="T18" fmla="*/ 126 w 127"/>
                <a:gd name="T19" fmla="*/ 232 h 268"/>
                <a:gd name="T20" fmla="*/ 106 w 127"/>
                <a:gd name="T21" fmla="*/ 133 h 268"/>
                <a:gd name="T22" fmla="*/ 68 w 127"/>
                <a:gd name="T23" fmla="*/ 0 h 268"/>
                <a:gd name="T24" fmla="*/ 58 w 127"/>
                <a:gd name="T25" fmla="*/ 1 h 268"/>
                <a:gd name="T26" fmla="*/ 58 w 127"/>
                <a:gd name="T27" fmla="*/ 19 h 268"/>
                <a:gd name="T28" fmla="*/ 0 w 127"/>
                <a:gd name="T29" fmla="*/ 22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268">
                  <a:moveTo>
                    <a:pt x="0" y="2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8" y="128"/>
                    <a:pt x="53" y="196"/>
                    <a:pt x="90" y="237"/>
                  </a:cubicBezTo>
                  <a:cubicBezTo>
                    <a:pt x="68" y="233"/>
                    <a:pt x="49" y="212"/>
                    <a:pt x="34" y="17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51" y="251"/>
                    <a:pt x="85" y="268"/>
                    <a:pt x="126" y="232"/>
                  </a:cubicBezTo>
                  <a:cubicBezTo>
                    <a:pt x="127" y="201"/>
                    <a:pt x="120" y="168"/>
                    <a:pt x="106" y="13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39" y="20"/>
                    <a:pt x="19" y="22"/>
                    <a:pt x="0" y="2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7"/>
            <p:cNvSpPr>
              <a:spLocks/>
            </p:cNvSpPr>
            <p:nvPr/>
          </p:nvSpPr>
          <p:spPr bwMode="auto">
            <a:xfrm>
              <a:off x="5891" y="1562"/>
              <a:ext cx="619" cy="840"/>
            </a:xfrm>
            <a:custGeom>
              <a:avLst/>
              <a:gdLst>
                <a:gd name="T0" fmla="*/ 202 w 260"/>
                <a:gd name="T1" fmla="*/ 69 h 355"/>
                <a:gd name="T2" fmla="*/ 202 w 260"/>
                <a:gd name="T3" fmla="*/ 59 h 355"/>
                <a:gd name="T4" fmla="*/ 260 w 260"/>
                <a:gd name="T5" fmla="*/ 56 h 355"/>
                <a:gd name="T6" fmla="*/ 260 w 260"/>
                <a:gd name="T7" fmla="*/ 38 h 355"/>
                <a:gd name="T8" fmla="*/ 149 w 260"/>
                <a:gd name="T9" fmla="*/ 38 h 355"/>
                <a:gd name="T10" fmla="*/ 51 w 260"/>
                <a:gd name="T11" fmla="*/ 0 h 355"/>
                <a:gd name="T12" fmla="*/ 35 w 260"/>
                <a:gd name="T13" fmla="*/ 1 h 355"/>
                <a:gd name="T14" fmla="*/ 18 w 260"/>
                <a:gd name="T15" fmla="*/ 9 h 355"/>
                <a:gd name="T16" fmla="*/ 53 w 260"/>
                <a:gd name="T17" fmla="*/ 56 h 355"/>
                <a:gd name="T18" fmla="*/ 86 w 260"/>
                <a:gd name="T19" fmla="*/ 58 h 355"/>
                <a:gd name="T20" fmla="*/ 189 w 260"/>
                <a:gd name="T21" fmla="*/ 60 h 355"/>
                <a:gd name="T22" fmla="*/ 147 w 260"/>
                <a:gd name="T23" fmla="*/ 248 h 355"/>
                <a:gd name="T24" fmla="*/ 10 w 260"/>
                <a:gd name="T25" fmla="*/ 287 h 355"/>
                <a:gd name="T26" fmla="*/ 0 w 260"/>
                <a:gd name="T27" fmla="*/ 326 h 355"/>
                <a:gd name="T28" fmla="*/ 47 w 260"/>
                <a:gd name="T29" fmla="*/ 335 h 355"/>
                <a:gd name="T30" fmla="*/ 95 w 260"/>
                <a:gd name="T31" fmla="*/ 343 h 355"/>
                <a:gd name="T32" fmla="*/ 187 w 260"/>
                <a:gd name="T33" fmla="*/ 230 h 355"/>
                <a:gd name="T34" fmla="*/ 188 w 260"/>
                <a:gd name="T35" fmla="*/ 218 h 355"/>
                <a:gd name="T36" fmla="*/ 224 w 260"/>
                <a:gd name="T37" fmla="*/ 219 h 355"/>
                <a:gd name="T38" fmla="*/ 215 w 260"/>
                <a:gd name="T39" fmla="*/ 181 h 355"/>
                <a:gd name="T40" fmla="*/ 192 w 260"/>
                <a:gd name="T41" fmla="*/ 182 h 355"/>
                <a:gd name="T42" fmla="*/ 202 w 260"/>
                <a:gd name="T43" fmla="*/ 93 h 355"/>
                <a:gd name="T44" fmla="*/ 202 w 260"/>
                <a:gd name="T45" fmla="*/ 6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0" h="355">
                  <a:moveTo>
                    <a:pt x="202" y="69"/>
                  </a:moveTo>
                  <a:cubicBezTo>
                    <a:pt x="202" y="59"/>
                    <a:pt x="202" y="59"/>
                    <a:pt x="202" y="59"/>
                  </a:cubicBezTo>
                  <a:cubicBezTo>
                    <a:pt x="221" y="59"/>
                    <a:pt x="241" y="57"/>
                    <a:pt x="260" y="56"/>
                  </a:cubicBezTo>
                  <a:cubicBezTo>
                    <a:pt x="260" y="38"/>
                    <a:pt x="260" y="38"/>
                    <a:pt x="26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90" y="39"/>
                    <a:pt x="57" y="26"/>
                    <a:pt x="51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27" y="6"/>
                    <a:pt x="22" y="8"/>
                    <a:pt x="18" y="9"/>
                  </a:cubicBezTo>
                  <a:cubicBezTo>
                    <a:pt x="16" y="34"/>
                    <a:pt x="27" y="50"/>
                    <a:pt x="53" y="56"/>
                  </a:cubicBezTo>
                  <a:cubicBezTo>
                    <a:pt x="62" y="58"/>
                    <a:pt x="73" y="59"/>
                    <a:pt x="86" y="58"/>
                  </a:cubicBezTo>
                  <a:cubicBezTo>
                    <a:pt x="121" y="60"/>
                    <a:pt x="155" y="61"/>
                    <a:pt x="189" y="60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18" y="294"/>
                    <a:pt x="72" y="307"/>
                    <a:pt x="10" y="28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47" y="335"/>
                    <a:pt x="47" y="335"/>
                    <a:pt x="47" y="335"/>
                  </a:cubicBezTo>
                  <a:cubicBezTo>
                    <a:pt x="95" y="343"/>
                    <a:pt x="95" y="343"/>
                    <a:pt x="95" y="343"/>
                  </a:cubicBezTo>
                  <a:cubicBezTo>
                    <a:pt x="149" y="355"/>
                    <a:pt x="179" y="318"/>
                    <a:pt x="187" y="230"/>
                  </a:cubicBezTo>
                  <a:cubicBezTo>
                    <a:pt x="188" y="218"/>
                    <a:pt x="188" y="218"/>
                    <a:pt x="188" y="218"/>
                  </a:cubicBezTo>
                  <a:cubicBezTo>
                    <a:pt x="224" y="219"/>
                    <a:pt x="224" y="219"/>
                    <a:pt x="224" y="219"/>
                  </a:cubicBezTo>
                  <a:cubicBezTo>
                    <a:pt x="215" y="181"/>
                    <a:pt x="215" y="181"/>
                    <a:pt x="215" y="181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2" y="93"/>
                    <a:pt x="202" y="93"/>
                    <a:pt x="202" y="93"/>
                  </a:cubicBezTo>
                  <a:cubicBezTo>
                    <a:pt x="202" y="69"/>
                    <a:pt x="202" y="69"/>
                    <a:pt x="202" y="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8"/>
            <p:cNvSpPr>
              <a:spLocks/>
            </p:cNvSpPr>
            <p:nvPr/>
          </p:nvSpPr>
          <p:spPr bwMode="auto">
            <a:xfrm>
              <a:off x="6372" y="1722"/>
              <a:ext cx="214" cy="488"/>
            </a:xfrm>
            <a:custGeom>
              <a:avLst/>
              <a:gdLst>
                <a:gd name="T0" fmla="*/ 17 w 90"/>
                <a:gd name="T1" fmla="*/ 0 h 206"/>
                <a:gd name="T2" fmla="*/ 0 w 90"/>
                <a:gd name="T3" fmla="*/ 1 h 206"/>
                <a:gd name="T4" fmla="*/ 34 w 90"/>
                <a:gd name="T5" fmla="*/ 142 h 206"/>
                <a:gd name="T6" fmla="*/ 90 w 90"/>
                <a:gd name="T7" fmla="*/ 206 h 206"/>
                <a:gd name="T8" fmla="*/ 17 w 90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6">
                  <a:moveTo>
                    <a:pt x="1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4" y="142"/>
                    <a:pt x="34" y="142"/>
                    <a:pt x="34" y="142"/>
                  </a:cubicBezTo>
                  <a:cubicBezTo>
                    <a:pt x="49" y="181"/>
                    <a:pt x="68" y="202"/>
                    <a:pt x="90" y="206"/>
                  </a:cubicBezTo>
                  <a:cubicBezTo>
                    <a:pt x="53" y="165"/>
                    <a:pt x="28" y="97"/>
                    <a:pt x="17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9"/>
            <p:cNvSpPr>
              <a:spLocks/>
            </p:cNvSpPr>
            <p:nvPr/>
          </p:nvSpPr>
          <p:spPr bwMode="auto">
            <a:xfrm>
              <a:off x="6013" y="1526"/>
              <a:ext cx="497" cy="128"/>
            </a:xfrm>
            <a:custGeom>
              <a:avLst/>
              <a:gdLst>
                <a:gd name="T0" fmla="*/ 118 w 209"/>
                <a:gd name="T1" fmla="*/ 23 h 54"/>
                <a:gd name="T2" fmla="*/ 101 w 209"/>
                <a:gd name="T3" fmla="*/ 22 h 54"/>
                <a:gd name="T4" fmla="*/ 101 w 209"/>
                <a:gd name="T5" fmla="*/ 0 h 54"/>
                <a:gd name="T6" fmla="*/ 72 w 209"/>
                <a:gd name="T7" fmla="*/ 2 h 54"/>
                <a:gd name="T8" fmla="*/ 0 w 209"/>
                <a:gd name="T9" fmla="*/ 15 h 54"/>
                <a:gd name="T10" fmla="*/ 98 w 209"/>
                <a:gd name="T11" fmla="*/ 53 h 54"/>
                <a:gd name="T12" fmla="*/ 209 w 209"/>
                <a:gd name="T13" fmla="*/ 53 h 54"/>
                <a:gd name="T14" fmla="*/ 209 w 209"/>
                <a:gd name="T15" fmla="*/ 35 h 54"/>
                <a:gd name="T16" fmla="*/ 118 w 209"/>
                <a:gd name="T17" fmla="*/ 29 h 54"/>
                <a:gd name="T18" fmla="*/ 118 w 209"/>
                <a:gd name="T1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54">
                  <a:moveTo>
                    <a:pt x="118" y="23"/>
                  </a:moveTo>
                  <a:cubicBezTo>
                    <a:pt x="101" y="22"/>
                    <a:pt x="101" y="22"/>
                    <a:pt x="101" y="2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51" y="11"/>
                    <a:pt x="27" y="16"/>
                    <a:pt x="0" y="15"/>
                  </a:cubicBezTo>
                  <a:cubicBezTo>
                    <a:pt x="6" y="41"/>
                    <a:pt x="39" y="54"/>
                    <a:pt x="98" y="53"/>
                  </a:cubicBezTo>
                  <a:cubicBezTo>
                    <a:pt x="209" y="53"/>
                    <a:pt x="209" y="53"/>
                    <a:pt x="209" y="53"/>
                  </a:cubicBezTo>
                  <a:cubicBezTo>
                    <a:pt x="209" y="35"/>
                    <a:pt x="209" y="35"/>
                    <a:pt x="209" y="35"/>
                  </a:cubicBezTo>
                  <a:cubicBezTo>
                    <a:pt x="180" y="35"/>
                    <a:pt x="149" y="33"/>
                    <a:pt x="118" y="29"/>
                  </a:cubicBezTo>
                  <a:cubicBezTo>
                    <a:pt x="118" y="23"/>
                    <a:pt x="118" y="23"/>
                    <a:pt x="118" y="2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0"/>
            <p:cNvSpPr>
              <a:spLocks noEditPoints="1"/>
            </p:cNvSpPr>
            <p:nvPr/>
          </p:nvSpPr>
          <p:spPr bwMode="auto">
            <a:xfrm>
              <a:off x="5915" y="1694"/>
              <a:ext cx="426" cy="594"/>
            </a:xfrm>
            <a:custGeom>
              <a:avLst/>
              <a:gdLst>
                <a:gd name="T0" fmla="*/ 179 w 179"/>
                <a:gd name="T1" fmla="*/ 4 h 251"/>
                <a:gd name="T2" fmla="*/ 76 w 179"/>
                <a:gd name="T3" fmla="*/ 2 h 251"/>
                <a:gd name="T4" fmla="*/ 43 w 179"/>
                <a:gd name="T5" fmla="*/ 0 h 251"/>
                <a:gd name="T6" fmla="*/ 27 w 179"/>
                <a:gd name="T7" fmla="*/ 116 h 251"/>
                <a:gd name="T8" fmla="*/ 0 w 179"/>
                <a:gd name="T9" fmla="*/ 231 h 251"/>
                <a:gd name="T10" fmla="*/ 137 w 179"/>
                <a:gd name="T11" fmla="*/ 192 h 251"/>
                <a:gd name="T12" fmla="*/ 179 w 179"/>
                <a:gd name="T13" fmla="*/ 4 h 251"/>
                <a:gd name="T14" fmla="*/ 29 w 179"/>
                <a:gd name="T15" fmla="*/ 225 h 251"/>
                <a:gd name="T16" fmla="*/ 13 w 179"/>
                <a:gd name="T17" fmla="*/ 225 h 251"/>
                <a:gd name="T18" fmla="*/ 35 w 179"/>
                <a:gd name="T19" fmla="*/ 124 h 251"/>
                <a:gd name="T20" fmla="*/ 51 w 179"/>
                <a:gd name="T21" fmla="*/ 11 h 251"/>
                <a:gd name="T22" fmla="*/ 65 w 179"/>
                <a:gd name="T23" fmla="*/ 10 h 251"/>
                <a:gd name="T24" fmla="*/ 51 w 179"/>
                <a:gd name="T25" fmla="*/ 125 h 251"/>
                <a:gd name="T26" fmla="*/ 29 w 179"/>
                <a:gd name="T27" fmla="*/ 22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251">
                  <a:moveTo>
                    <a:pt x="179" y="4"/>
                  </a:moveTo>
                  <a:cubicBezTo>
                    <a:pt x="145" y="5"/>
                    <a:pt x="111" y="4"/>
                    <a:pt x="76" y="2"/>
                  </a:cubicBezTo>
                  <a:cubicBezTo>
                    <a:pt x="63" y="3"/>
                    <a:pt x="52" y="2"/>
                    <a:pt x="43" y="0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62" y="251"/>
                    <a:pt x="108" y="238"/>
                    <a:pt x="137" y="192"/>
                  </a:cubicBezTo>
                  <a:cubicBezTo>
                    <a:pt x="179" y="4"/>
                    <a:pt x="179" y="4"/>
                    <a:pt x="179" y="4"/>
                  </a:cubicBezTo>
                  <a:close/>
                  <a:moveTo>
                    <a:pt x="29" y="225"/>
                  </a:moveTo>
                  <a:cubicBezTo>
                    <a:pt x="13" y="225"/>
                    <a:pt x="13" y="225"/>
                    <a:pt x="13" y="225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29" y="225"/>
                    <a:pt x="29" y="225"/>
                    <a:pt x="29" y="2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1"/>
            <p:cNvSpPr>
              <a:spLocks/>
            </p:cNvSpPr>
            <p:nvPr/>
          </p:nvSpPr>
          <p:spPr bwMode="auto">
            <a:xfrm>
              <a:off x="5946" y="1718"/>
              <a:ext cx="124" cy="508"/>
            </a:xfrm>
            <a:custGeom>
              <a:avLst/>
              <a:gdLst>
                <a:gd name="T0" fmla="*/ 0 w 124"/>
                <a:gd name="T1" fmla="*/ 508 h 508"/>
                <a:gd name="T2" fmla="*/ 38 w 124"/>
                <a:gd name="T3" fmla="*/ 508 h 508"/>
                <a:gd name="T4" fmla="*/ 90 w 124"/>
                <a:gd name="T5" fmla="*/ 272 h 508"/>
                <a:gd name="T6" fmla="*/ 124 w 124"/>
                <a:gd name="T7" fmla="*/ 0 h 508"/>
                <a:gd name="T8" fmla="*/ 90 w 124"/>
                <a:gd name="T9" fmla="*/ 2 h 508"/>
                <a:gd name="T10" fmla="*/ 52 w 124"/>
                <a:gd name="T11" fmla="*/ 269 h 508"/>
                <a:gd name="T12" fmla="*/ 0 w 124"/>
                <a:gd name="T13" fmla="*/ 508 h 508"/>
                <a:gd name="T14" fmla="*/ 0 w 124"/>
                <a:gd name="T15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508">
                  <a:moveTo>
                    <a:pt x="0" y="508"/>
                  </a:moveTo>
                  <a:lnTo>
                    <a:pt x="38" y="508"/>
                  </a:lnTo>
                  <a:lnTo>
                    <a:pt x="90" y="272"/>
                  </a:lnTo>
                  <a:lnTo>
                    <a:pt x="124" y="0"/>
                  </a:lnTo>
                  <a:lnTo>
                    <a:pt x="90" y="2"/>
                  </a:lnTo>
                  <a:lnTo>
                    <a:pt x="52" y="269"/>
                  </a:lnTo>
                  <a:lnTo>
                    <a:pt x="0" y="508"/>
                  </a:lnTo>
                  <a:lnTo>
                    <a:pt x="0" y="508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2"/>
            <p:cNvSpPr>
              <a:spLocks/>
            </p:cNvSpPr>
            <p:nvPr/>
          </p:nvSpPr>
          <p:spPr bwMode="auto">
            <a:xfrm>
              <a:off x="5975" y="1349"/>
              <a:ext cx="97" cy="40"/>
            </a:xfrm>
            <a:custGeom>
              <a:avLst/>
              <a:gdLst>
                <a:gd name="T0" fmla="*/ 3 w 41"/>
                <a:gd name="T1" fmla="*/ 0 h 17"/>
                <a:gd name="T2" fmla="*/ 16 w 41"/>
                <a:gd name="T3" fmla="*/ 17 h 17"/>
                <a:gd name="T4" fmla="*/ 41 w 41"/>
                <a:gd name="T5" fmla="*/ 16 h 17"/>
                <a:gd name="T6" fmla="*/ 3 w 4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7">
                  <a:moveTo>
                    <a:pt x="3" y="0"/>
                  </a:moveTo>
                  <a:cubicBezTo>
                    <a:pt x="0" y="7"/>
                    <a:pt x="4" y="13"/>
                    <a:pt x="16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25" y="13"/>
                    <a:pt x="13" y="8"/>
                    <a:pt x="3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3"/>
            <p:cNvSpPr>
              <a:spLocks/>
            </p:cNvSpPr>
            <p:nvPr/>
          </p:nvSpPr>
          <p:spPr bwMode="auto">
            <a:xfrm>
              <a:off x="5894" y="1457"/>
              <a:ext cx="107" cy="64"/>
            </a:xfrm>
            <a:custGeom>
              <a:avLst/>
              <a:gdLst>
                <a:gd name="T0" fmla="*/ 0 w 45"/>
                <a:gd name="T1" fmla="*/ 19 h 27"/>
                <a:gd name="T2" fmla="*/ 6 w 45"/>
                <a:gd name="T3" fmla="*/ 27 h 27"/>
                <a:gd name="T4" fmla="*/ 45 w 45"/>
                <a:gd name="T5" fmla="*/ 5 h 27"/>
                <a:gd name="T6" fmla="*/ 36 w 45"/>
                <a:gd name="T7" fmla="*/ 0 h 27"/>
                <a:gd name="T8" fmla="*/ 0 w 45"/>
                <a:gd name="T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7">
                  <a:moveTo>
                    <a:pt x="0" y="19"/>
                  </a:moveTo>
                  <a:cubicBezTo>
                    <a:pt x="0" y="24"/>
                    <a:pt x="2" y="26"/>
                    <a:pt x="6" y="27"/>
                  </a:cubicBezTo>
                  <a:cubicBezTo>
                    <a:pt x="12" y="15"/>
                    <a:pt x="25" y="8"/>
                    <a:pt x="45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2" y="1"/>
                    <a:pt x="10" y="7"/>
                    <a:pt x="0" y="19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4"/>
            <p:cNvSpPr>
              <a:spLocks/>
            </p:cNvSpPr>
            <p:nvPr/>
          </p:nvSpPr>
          <p:spPr bwMode="auto">
            <a:xfrm>
              <a:off x="5896" y="1422"/>
              <a:ext cx="102" cy="59"/>
            </a:xfrm>
            <a:custGeom>
              <a:avLst/>
              <a:gdLst>
                <a:gd name="T0" fmla="*/ 0 w 43"/>
                <a:gd name="T1" fmla="*/ 18 h 25"/>
                <a:gd name="T2" fmla="*/ 1 w 43"/>
                <a:gd name="T3" fmla="*/ 25 h 25"/>
                <a:gd name="T4" fmla="*/ 43 w 43"/>
                <a:gd name="T5" fmla="*/ 7 h 25"/>
                <a:gd name="T6" fmla="*/ 31 w 43"/>
                <a:gd name="T7" fmla="*/ 0 h 25"/>
                <a:gd name="T8" fmla="*/ 0 w 43"/>
                <a:gd name="T9" fmla="*/ 13 h 25"/>
                <a:gd name="T10" fmla="*/ 0 w 43"/>
                <a:gd name="T11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5">
                  <a:moveTo>
                    <a:pt x="0" y="18"/>
                  </a:moveTo>
                  <a:cubicBezTo>
                    <a:pt x="0" y="20"/>
                    <a:pt x="0" y="22"/>
                    <a:pt x="1" y="25"/>
                  </a:cubicBezTo>
                  <a:cubicBezTo>
                    <a:pt x="10" y="13"/>
                    <a:pt x="24" y="7"/>
                    <a:pt x="43" y="7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0" y="2"/>
                    <a:pt x="9" y="6"/>
                    <a:pt x="0" y="13"/>
                  </a:cubicBezTo>
                  <a:cubicBezTo>
                    <a:pt x="0" y="14"/>
                    <a:pt x="0" y="16"/>
                    <a:pt x="0" y="18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5"/>
            <p:cNvSpPr>
              <a:spLocks/>
            </p:cNvSpPr>
            <p:nvPr/>
          </p:nvSpPr>
          <p:spPr bwMode="auto">
            <a:xfrm>
              <a:off x="5901" y="1493"/>
              <a:ext cx="112" cy="73"/>
            </a:xfrm>
            <a:custGeom>
              <a:avLst/>
              <a:gdLst>
                <a:gd name="T0" fmla="*/ 47 w 47"/>
                <a:gd name="T1" fmla="*/ 6 h 31"/>
                <a:gd name="T2" fmla="*/ 40 w 47"/>
                <a:gd name="T3" fmla="*/ 0 h 31"/>
                <a:gd name="T4" fmla="*/ 0 w 47"/>
                <a:gd name="T5" fmla="*/ 26 h 31"/>
                <a:gd name="T6" fmla="*/ 6 w 47"/>
                <a:gd name="T7" fmla="*/ 31 h 31"/>
                <a:gd name="T8" fmla="*/ 47 w 47"/>
                <a:gd name="T9" fmla="*/ 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1">
                  <a:moveTo>
                    <a:pt x="47" y="6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10"/>
                    <a:pt x="0" y="26"/>
                  </a:cubicBezTo>
                  <a:cubicBezTo>
                    <a:pt x="1" y="30"/>
                    <a:pt x="3" y="31"/>
                    <a:pt x="6" y="31"/>
                  </a:cubicBezTo>
                  <a:cubicBezTo>
                    <a:pt x="9" y="18"/>
                    <a:pt x="22" y="10"/>
                    <a:pt x="47" y="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6"/>
            <p:cNvSpPr>
              <a:spLocks/>
            </p:cNvSpPr>
            <p:nvPr/>
          </p:nvSpPr>
          <p:spPr bwMode="auto">
            <a:xfrm>
              <a:off x="6348" y="1782"/>
              <a:ext cx="55" cy="210"/>
            </a:xfrm>
            <a:custGeom>
              <a:avLst/>
              <a:gdLst>
                <a:gd name="T0" fmla="*/ 0 w 55"/>
                <a:gd name="T1" fmla="*/ 210 h 210"/>
                <a:gd name="T2" fmla="*/ 55 w 55"/>
                <a:gd name="T3" fmla="*/ 208 h 210"/>
                <a:gd name="T4" fmla="*/ 24 w 55"/>
                <a:gd name="T5" fmla="*/ 0 h 210"/>
                <a:gd name="T6" fmla="*/ 0 w 55"/>
                <a:gd name="T7" fmla="*/ 210 h 210"/>
                <a:gd name="T8" fmla="*/ 0 w 55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10">
                  <a:moveTo>
                    <a:pt x="0" y="210"/>
                  </a:moveTo>
                  <a:lnTo>
                    <a:pt x="55" y="208"/>
                  </a:lnTo>
                  <a:lnTo>
                    <a:pt x="24" y="0"/>
                  </a:lnTo>
                  <a:lnTo>
                    <a:pt x="0" y="210"/>
                  </a:lnTo>
                  <a:lnTo>
                    <a:pt x="0" y="210"/>
                  </a:lnTo>
                  <a:close/>
                </a:path>
              </a:pathLst>
            </a:custGeom>
            <a:solidFill>
              <a:srgbClr val="847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7"/>
            <p:cNvSpPr>
              <a:spLocks noEditPoints="1"/>
            </p:cNvSpPr>
            <p:nvPr/>
          </p:nvSpPr>
          <p:spPr bwMode="auto">
            <a:xfrm>
              <a:off x="6003" y="2077"/>
              <a:ext cx="698" cy="1785"/>
            </a:xfrm>
            <a:custGeom>
              <a:avLst/>
              <a:gdLst>
                <a:gd name="T0" fmla="*/ 141 w 293"/>
                <a:gd name="T1" fmla="*/ 0 h 754"/>
                <a:gd name="T2" fmla="*/ 140 w 293"/>
                <a:gd name="T3" fmla="*/ 12 h 754"/>
                <a:gd name="T4" fmla="*/ 48 w 293"/>
                <a:gd name="T5" fmla="*/ 125 h 754"/>
                <a:gd name="T6" fmla="*/ 0 w 293"/>
                <a:gd name="T7" fmla="*/ 117 h 754"/>
                <a:gd name="T8" fmla="*/ 15 w 293"/>
                <a:gd name="T9" fmla="*/ 237 h 754"/>
                <a:gd name="T10" fmla="*/ 28 w 293"/>
                <a:gd name="T11" fmla="*/ 415 h 754"/>
                <a:gd name="T12" fmla="*/ 19 w 293"/>
                <a:gd name="T13" fmla="*/ 570 h 754"/>
                <a:gd name="T14" fmla="*/ 19 w 293"/>
                <a:gd name="T15" fmla="*/ 675 h 754"/>
                <a:gd name="T16" fmla="*/ 4 w 293"/>
                <a:gd name="T17" fmla="*/ 692 h 754"/>
                <a:gd name="T18" fmla="*/ 14 w 293"/>
                <a:gd name="T19" fmla="*/ 738 h 754"/>
                <a:gd name="T20" fmla="*/ 61 w 293"/>
                <a:gd name="T21" fmla="*/ 690 h 754"/>
                <a:gd name="T22" fmla="*/ 98 w 293"/>
                <a:gd name="T23" fmla="*/ 331 h 754"/>
                <a:gd name="T24" fmla="*/ 118 w 293"/>
                <a:gd name="T25" fmla="*/ 184 h 754"/>
                <a:gd name="T26" fmla="*/ 164 w 293"/>
                <a:gd name="T27" fmla="*/ 17 h 754"/>
                <a:gd name="T28" fmla="*/ 164 w 293"/>
                <a:gd name="T29" fmla="*/ 155 h 754"/>
                <a:gd name="T30" fmla="*/ 177 w 293"/>
                <a:gd name="T31" fmla="*/ 204 h 754"/>
                <a:gd name="T32" fmla="*/ 195 w 293"/>
                <a:gd name="T33" fmla="*/ 402 h 754"/>
                <a:gd name="T34" fmla="*/ 216 w 293"/>
                <a:gd name="T35" fmla="*/ 574 h 754"/>
                <a:gd name="T36" fmla="*/ 228 w 293"/>
                <a:gd name="T37" fmla="*/ 640 h 754"/>
                <a:gd name="T38" fmla="*/ 240 w 293"/>
                <a:gd name="T39" fmla="*/ 661 h 754"/>
                <a:gd name="T40" fmla="*/ 220 w 293"/>
                <a:gd name="T41" fmla="*/ 696 h 754"/>
                <a:gd name="T42" fmla="*/ 241 w 293"/>
                <a:gd name="T43" fmla="*/ 754 h 754"/>
                <a:gd name="T44" fmla="*/ 242 w 293"/>
                <a:gd name="T45" fmla="*/ 753 h 754"/>
                <a:gd name="T46" fmla="*/ 291 w 293"/>
                <a:gd name="T47" fmla="*/ 716 h 754"/>
                <a:gd name="T48" fmla="*/ 293 w 293"/>
                <a:gd name="T49" fmla="*/ 657 h 754"/>
                <a:gd name="T50" fmla="*/ 264 w 293"/>
                <a:gd name="T51" fmla="*/ 460 h 754"/>
                <a:gd name="T52" fmla="*/ 264 w 293"/>
                <a:gd name="T53" fmla="*/ 280 h 754"/>
                <a:gd name="T54" fmla="*/ 283 w 293"/>
                <a:gd name="T55" fmla="*/ 121 h 754"/>
                <a:gd name="T56" fmla="*/ 269 w 293"/>
                <a:gd name="T57" fmla="*/ 125 h 754"/>
                <a:gd name="T58" fmla="*/ 184 w 293"/>
                <a:gd name="T59" fmla="*/ 44 h 754"/>
                <a:gd name="T60" fmla="*/ 177 w 293"/>
                <a:gd name="T61" fmla="*/ 1 h 754"/>
                <a:gd name="T62" fmla="*/ 141 w 293"/>
                <a:gd name="T63" fmla="*/ 0 h 754"/>
                <a:gd name="T64" fmla="*/ 194 w 293"/>
                <a:gd name="T65" fmla="*/ 198 h 754"/>
                <a:gd name="T66" fmla="*/ 194 w 293"/>
                <a:gd name="T67" fmla="*/ 236 h 754"/>
                <a:gd name="T68" fmla="*/ 220 w 293"/>
                <a:gd name="T69" fmla="*/ 439 h 754"/>
                <a:gd name="T70" fmla="*/ 250 w 293"/>
                <a:gd name="T71" fmla="*/ 622 h 754"/>
                <a:gd name="T72" fmla="*/ 264 w 293"/>
                <a:gd name="T73" fmla="*/ 647 h 754"/>
                <a:gd name="T74" fmla="*/ 254 w 293"/>
                <a:gd name="T75" fmla="*/ 738 h 754"/>
                <a:gd name="T76" fmla="*/ 246 w 293"/>
                <a:gd name="T77" fmla="*/ 738 h 754"/>
                <a:gd name="T78" fmla="*/ 233 w 293"/>
                <a:gd name="T79" fmla="*/ 699 h 754"/>
                <a:gd name="T80" fmla="*/ 255 w 293"/>
                <a:gd name="T81" fmla="*/ 653 h 754"/>
                <a:gd name="T82" fmla="*/ 237 w 293"/>
                <a:gd name="T83" fmla="*/ 627 h 754"/>
                <a:gd name="T84" fmla="*/ 210 w 293"/>
                <a:gd name="T85" fmla="*/ 443 h 754"/>
                <a:gd name="T86" fmla="*/ 185 w 293"/>
                <a:gd name="T87" fmla="*/ 238 h 754"/>
                <a:gd name="T88" fmla="*/ 185 w 293"/>
                <a:gd name="T89" fmla="*/ 204 h 754"/>
                <a:gd name="T90" fmla="*/ 170 w 293"/>
                <a:gd name="T91" fmla="*/ 151 h 754"/>
                <a:gd name="T92" fmla="*/ 170 w 293"/>
                <a:gd name="T93" fmla="*/ 101 h 754"/>
                <a:gd name="T94" fmla="*/ 180 w 293"/>
                <a:gd name="T95" fmla="*/ 156 h 754"/>
                <a:gd name="T96" fmla="*/ 194 w 293"/>
                <a:gd name="T97" fmla="*/ 198 h 754"/>
                <a:gd name="T98" fmla="*/ 18 w 293"/>
                <a:gd name="T99" fmla="*/ 127 h 754"/>
                <a:gd name="T100" fmla="*/ 29 w 293"/>
                <a:gd name="T101" fmla="*/ 193 h 754"/>
                <a:gd name="T102" fmla="*/ 51 w 293"/>
                <a:gd name="T103" fmla="*/ 415 h 754"/>
                <a:gd name="T104" fmla="*/ 42 w 293"/>
                <a:gd name="T105" fmla="*/ 672 h 754"/>
                <a:gd name="T106" fmla="*/ 18 w 293"/>
                <a:gd name="T107" fmla="*/ 715 h 754"/>
                <a:gd name="T108" fmla="*/ 18 w 293"/>
                <a:gd name="T109" fmla="*/ 695 h 754"/>
                <a:gd name="T110" fmla="*/ 29 w 293"/>
                <a:gd name="T111" fmla="*/ 672 h 754"/>
                <a:gd name="T112" fmla="*/ 40 w 293"/>
                <a:gd name="T113" fmla="*/ 417 h 754"/>
                <a:gd name="T114" fmla="*/ 18 w 293"/>
                <a:gd name="T115" fmla="*/ 194 h 754"/>
                <a:gd name="T116" fmla="*/ 8 w 293"/>
                <a:gd name="T117" fmla="*/ 127 h 754"/>
                <a:gd name="T118" fmla="*/ 18 w 293"/>
                <a:gd name="T119" fmla="*/ 12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3" h="754">
                  <a:moveTo>
                    <a:pt x="141" y="0"/>
                  </a:moveTo>
                  <a:cubicBezTo>
                    <a:pt x="140" y="12"/>
                    <a:pt x="140" y="12"/>
                    <a:pt x="140" y="12"/>
                  </a:cubicBezTo>
                  <a:cubicBezTo>
                    <a:pt x="132" y="100"/>
                    <a:pt x="102" y="137"/>
                    <a:pt x="48" y="12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5" y="237"/>
                    <a:pt x="15" y="237"/>
                    <a:pt x="15" y="237"/>
                  </a:cubicBezTo>
                  <a:cubicBezTo>
                    <a:pt x="28" y="415"/>
                    <a:pt x="28" y="415"/>
                    <a:pt x="28" y="415"/>
                  </a:cubicBezTo>
                  <a:cubicBezTo>
                    <a:pt x="19" y="570"/>
                    <a:pt x="19" y="570"/>
                    <a:pt x="19" y="570"/>
                  </a:cubicBezTo>
                  <a:cubicBezTo>
                    <a:pt x="19" y="675"/>
                    <a:pt x="19" y="675"/>
                    <a:pt x="19" y="675"/>
                  </a:cubicBezTo>
                  <a:cubicBezTo>
                    <a:pt x="4" y="692"/>
                    <a:pt x="4" y="692"/>
                    <a:pt x="4" y="692"/>
                  </a:cubicBezTo>
                  <a:cubicBezTo>
                    <a:pt x="14" y="738"/>
                    <a:pt x="14" y="738"/>
                    <a:pt x="14" y="738"/>
                  </a:cubicBezTo>
                  <a:cubicBezTo>
                    <a:pt x="61" y="690"/>
                    <a:pt x="61" y="690"/>
                    <a:pt x="61" y="690"/>
                  </a:cubicBezTo>
                  <a:cubicBezTo>
                    <a:pt x="86" y="589"/>
                    <a:pt x="99" y="469"/>
                    <a:pt x="98" y="331"/>
                  </a:cubicBezTo>
                  <a:cubicBezTo>
                    <a:pt x="118" y="184"/>
                    <a:pt x="118" y="184"/>
                    <a:pt x="118" y="184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4" y="155"/>
                    <a:pt x="164" y="155"/>
                    <a:pt x="164" y="155"/>
                  </a:cubicBezTo>
                  <a:cubicBezTo>
                    <a:pt x="177" y="204"/>
                    <a:pt x="177" y="204"/>
                    <a:pt x="177" y="204"/>
                  </a:cubicBezTo>
                  <a:cubicBezTo>
                    <a:pt x="195" y="402"/>
                    <a:pt x="195" y="402"/>
                    <a:pt x="195" y="402"/>
                  </a:cubicBezTo>
                  <a:cubicBezTo>
                    <a:pt x="216" y="574"/>
                    <a:pt x="216" y="574"/>
                    <a:pt x="216" y="574"/>
                  </a:cubicBezTo>
                  <a:cubicBezTo>
                    <a:pt x="228" y="640"/>
                    <a:pt x="228" y="640"/>
                    <a:pt x="228" y="640"/>
                  </a:cubicBezTo>
                  <a:cubicBezTo>
                    <a:pt x="240" y="661"/>
                    <a:pt x="240" y="661"/>
                    <a:pt x="240" y="661"/>
                  </a:cubicBezTo>
                  <a:cubicBezTo>
                    <a:pt x="220" y="696"/>
                    <a:pt x="220" y="696"/>
                    <a:pt x="220" y="696"/>
                  </a:cubicBezTo>
                  <a:cubicBezTo>
                    <a:pt x="219" y="719"/>
                    <a:pt x="226" y="738"/>
                    <a:pt x="241" y="754"/>
                  </a:cubicBezTo>
                  <a:cubicBezTo>
                    <a:pt x="242" y="753"/>
                    <a:pt x="242" y="753"/>
                    <a:pt x="242" y="753"/>
                  </a:cubicBezTo>
                  <a:cubicBezTo>
                    <a:pt x="291" y="716"/>
                    <a:pt x="291" y="716"/>
                    <a:pt x="291" y="716"/>
                  </a:cubicBezTo>
                  <a:cubicBezTo>
                    <a:pt x="293" y="657"/>
                    <a:pt x="293" y="657"/>
                    <a:pt x="293" y="657"/>
                  </a:cubicBezTo>
                  <a:cubicBezTo>
                    <a:pt x="264" y="460"/>
                    <a:pt x="264" y="460"/>
                    <a:pt x="264" y="460"/>
                  </a:cubicBezTo>
                  <a:cubicBezTo>
                    <a:pt x="264" y="280"/>
                    <a:pt x="264" y="280"/>
                    <a:pt x="264" y="280"/>
                  </a:cubicBezTo>
                  <a:cubicBezTo>
                    <a:pt x="283" y="121"/>
                    <a:pt x="283" y="121"/>
                    <a:pt x="283" y="121"/>
                  </a:cubicBezTo>
                  <a:cubicBezTo>
                    <a:pt x="269" y="125"/>
                    <a:pt x="269" y="125"/>
                    <a:pt x="269" y="125"/>
                  </a:cubicBezTo>
                  <a:cubicBezTo>
                    <a:pt x="227" y="137"/>
                    <a:pt x="198" y="110"/>
                    <a:pt x="184" y="44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41" y="0"/>
                    <a:pt x="141" y="0"/>
                    <a:pt x="141" y="0"/>
                  </a:cubicBezTo>
                  <a:close/>
                  <a:moveTo>
                    <a:pt x="194" y="198"/>
                  </a:moveTo>
                  <a:cubicBezTo>
                    <a:pt x="194" y="236"/>
                    <a:pt x="194" y="236"/>
                    <a:pt x="194" y="236"/>
                  </a:cubicBezTo>
                  <a:cubicBezTo>
                    <a:pt x="220" y="439"/>
                    <a:pt x="220" y="439"/>
                    <a:pt x="220" y="439"/>
                  </a:cubicBezTo>
                  <a:cubicBezTo>
                    <a:pt x="250" y="622"/>
                    <a:pt x="250" y="622"/>
                    <a:pt x="250" y="622"/>
                  </a:cubicBezTo>
                  <a:cubicBezTo>
                    <a:pt x="264" y="647"/>
                    <a:pt x="264" y="647"/>
                    <a:pt x="264" y="647"/>
                  </a:cubicBezTo>
                  <a:cubicBezTo>
                    <a:pt x="251" y="680"/>
                    <a:pt x="248" y="710"/>
                    <a:pt x="254" y="738"/>
                  </a:cubicBezTo>
                  <a:cubicBezTo>
                    <a:pt x="246" y="738"/>
                    <a:pt x="246" y="738"/>
                    <a:pt x="246" y="738"/>
                  </a:cubicBezTo>
                  <a:cubicBezTo>
                    <a:pt x="233" y="699"/>
                    <a:pt x="233" y="699"/>
                    <a:pt x="233" y="699"/>
                  </a:cubicBezTo>
                  <a:cubicBezTo>
                    <a:pt x="255" y="653"/>
                    <a:pt x="255" y="653"/>
                    <a:pt x="255" y="653"/>
                  </a:cubicBezTo>
                  <a:cubicBezTo>
                    <a:pt x="237" y="627"/>
                    <a:pt x="237" y="627"/>
                    <a:pt x="237" y="627"/>
                  </a:cubicBezTo>
                  <a:cubicBezTo>
                    <a:pt x="210" y="443"/>
                    <a:pt x="210" y="443"/>
                    <a:pt x="210" y="443"/>
                  </a:cubicBezTo>
                  <a:cubicBezTo>
                    <a:pt x="185" y="238"/>
                    <a:pt x="185" y="238"/>
                    <a:pt x="185" y="238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70" y="151"/>
                    <a:pt x="170" y="151"/>
                    <a:pt x="170" y="151"/>
                  </a:cubicBezTo>
                  <a:cubicBezTo>
                    <a:pt x="170" y="101"/>
                    <a:pt x="170" y="101"/>
                    <a:pt x="170" y="101"/>
                  </a:cubicBezTo>
                  <a:cubicBezTo>
                    <a:pt x="180" y="156"/>
                    <a:pt x="180" y="156"/>
                    <a:pt x="180" y="156"/>
                  </a:cubicBezTo>
                  <a:cubicBezTo>
                    <a:pt x="194" y="198"/>
                    <a:pt x="194" y="198"/>
                    <a:pt x="194" y="198"/>
                  </a:cubicBezTo>
                  <a:close/>
                  <a:moveTo>
                    <a:pt x="18" y="127"/>
                  </a:moveTo>
                  <a:cubicBezTo>
                    <a:pt x="29" y="193"/>
                    <a:pt x="29" y="193"/>
                    <a:pt x="29" y="193"/>
                  </a:cubicBezTo>
                  <a:cubicBezTo>
                    <a:pt x="51" y="415"/>
                    <a:pt x="51" y="415"/>
                    <a:pt x="51" y="415"/>
                  </a:cubicBezTo>
                  <a:cubicBezTo>
                    <a:pt x="42" y="672"/>
                    <a:pt x="42" y="672"/>
                    <a:pt x="42" y="672"/>
                  </a:cubicBezTo>
                  <a:cubicBezTo>
                    <a:pt x="18" y="715"/>
                    <a:pt x="18" y="715"/>
                    <a:pt x="18" y="715"/>
                  </a:cubicBezTo>
                  <a:cubicBezTo>
                    <a:pt x="18" y="695"/>
                    <a:pt x="18" y="695"/>
                    <a:pt x="18" y="695"/>
                  </a:cubicBezTo>
                  <a:cubicBezTo>
                    <a:pt x="29" y="672"/>
                    <a:pt x="29" y="672"/>
                    <a:pt x="29" y="672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18" y="127"/>
                    <a:pt x="18" y="127"/>
                    <a:pt x="18" y="12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8"/>
            <p:cNvSpPr>
              <a:spLocks/>
            </p:cNvSpPr>
            <p:nvPr/>
          </p:nvSpPr>
          <p:spPr bwMode="auto">
            <a:xfrm>
              <a:off x="6408" y="2316"/>
              <a:ext cx="224" cy="1508"/>
            </a:xfrm>
            <a:custGeom>
              <a:avLst/>
              <a:gdLst>
                <a:gd name="T0" fmla="*/ 24 w 94"/>
                <a:gd name="T1" fmla="*/ 135 h 637"/>
                <a:gd name="T2" fmla="*/ 24 w 94"/>
                <a:gd name="T3" fmla="*/ 97 h 637"/>
                <a:gd name="T4" fmla="*/ 10 w 94"/>
                <a:gd name="T5" fmla="*/ 55 h 637"/>
                <a:gd name="T6" fmla="*/ 0 w 94"/>
                <a:gd name="T7" fmla="*/ 0 h 637"/>
                <a:gd name="T8" fmla="*/ 0 w 94"/>
                <a:gd name="T9" fmla="*/ 50 h 637"/>
                <a:gd name="T10" fmla="*/ 15 w 94"/>
                <a:gd name="T11" fmla="*/ 103 h 637"/>
                <a:gd name="T12" fmla="*/ 15 w 94"/>
                <a:gd name="T13" fmla="*/ 137 h 637"/>
                <a:gd name="T14" fmla="*/ 40 w 94"/>
                <a:gd name="T15" fmla="*/ 342 h 637"/>
                <a:gd name="T16" fmla="*/ 67 w 94"/>
                <a:gd name="T17" fmla="*/ 526 h 637"/>
                <a:gd name="T18" fmla="*/ 85 w 94"/>
                <a:gd name="T19" fmla="*/ 552 h 637"/>
                <a:gd name="T20" fmla="*/ 63 w 94"/>
                <a:gd name="T21" fmla="*/ 598 h 637"/>
                <a:gd name="T22" fmla="*/ 76 w 94"/>
                <a:gd name="T23" fmla="*/ 637 h 637"/>
                <a:gd name="T24" fmla="*/ 84 w 94"/>
                <a:gd name="T25" fmla="*/ 637 h 637"/>
                <a:gd name="T26" fmla="*/ 94 w 94"/>
                <a:gd name="T27" fmla="*/ 546 h 637"/>
                <a:gd name="T28" fmla="*/ 80 w 94"/>
                <a:gd name="T29" fmla="*/ 521 h 637"/>
                <a:gd name="T30" fmla="*/ 50 w 94"/>
                <a:gd name="T31" fmla="*/ 338 h 637"/>
                <a:gd name="T32" fmla="*/ 24 w 94"/>
                <a:gd name="T33" fmla="*/ 135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637">
                  <a:moveTo>
                    <a:pt x="24" y="135"/>
                  </a:moveTo>
                  <a:cubicBezTo>
                    <a:pt x="24" y="97"/>
                    <a:pt x="24" y="97"/>
                    <a:pt x="24" y="97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67" y="526"/>
                    <a:pt x="67" y="526"/>
                    <a:pt x="67" y="526"/>
                  </a:cubicBezTo>
                  <a:cubicBezTo>
                    <a:pt x="85" y="552"/>
                    <a:pt x="85" y="552"/>
                    <a:pt x="85" y="552"/>
                  </a:cubicBezTo>
                  <a:cubicBezTo>
                    <a:pt x="63" y="598"/>
                    <a:pt x="63" y="598"/>
                    <a:pt x="63" y="598"/>
                  </a:cubicBezTo>
                  <a:cubicBezTo>
                    <a:pt x="76" y="637"/>
                    <a:pt x="76" y="637"/>
                    <a:pt x="76" y="637"/>
                  </a:cubicBezTo>
                  <a:cubicBezTo>
                    <a:pt x="84" y="637"/>
                    <a:pt x="84" y="637"/>
                    <a:pt x="84" y="637"/>
                  </a:cubicBezTo>
                  <a:cubicBezTo>
                    <a:pt x="78" y="609"/>
                    <a:pt x="81" y="579"/>
                    <a:pt x="94" y="546"/>
                  </a:cubicBezTo>
                  <a:cubicBezTo>
                    <a:pt x="80" y="521"/>
                    <a:pt x="80" y="521"/>
                    <a:pt x="80" y="521"/>
                  </a:cubicBezTo>
                  <a:cubicBezTo>
                    <a:pt x="50" y="338"/>
                    <a:pt x="50" y="338"/>
                    <a:pt x="50" y="338"/>
                  </a:cubicBezTo>
                  <a:cubicBezTo>
                    <a:pt x="24" y="135"/>
                    <a:pt x="24" y="135"/>
                    <a:pt x="24" y="13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9"/>
            <p:cNvSpPr>
              <a:spLocks/>
            </p:cNvSpPr>
            <p:nvPr/>
          </p:nvSpPr>
          <p:spPr bwMode="auto">
            <a:xfrm>
              <a:off x="6022" y="2378"/>
              <a:ext cx="103" cy="1391"/>
            </a:xfrm>
            <a:custGeom>
              <a:avLst/>
              <a:gdLst>
                <a:gd name="T0" fmla="*/ 50 w 103"/>
                <a:gd name="T1" fmla="*/ 156 h 1391"/>
                <a:gd name="T2" fmla="*/ 24 w 103"/>
                <a:gd name="T3" fmla="*/ 0 h 1391"/>
                <a:gd name="T4" fmla="*/ 0 w 103"/>
                <a:gd name="T5" fmla="*/ 0 h 1391"/>
                <a:gd name="T6" fmla="*/ 24 w 103"/>
                <a:gd name="T7" fmla="*/ 159 h 1391"/>
                <a:gd name="T8" fmla="*/ 76 w 103"/>
                <a:gd name="T9" fmla="*/ 686 h 1391"/>
                <a:gd name="T10" fmla="*/ 50 w 103"/>
                <a:gd name="T11" fmla="*/ 1290 h 1391"/>
                <a:gd name="T12" fmla="*/ 24 w 103"/>
                <a:gd name="T13" fmla="*/ 1344 h 1391"/>
                <a:gd name="T14" fmla="*/ 24 w 103"/>
                <a:gd name="T15" fmla="*/ 1391 h 1391"/>
                <a:gd name="T16" fmla="*/ 81 w 103"/>
                <a:gd name="T17" fmla="*/ 1290 h 1391"/>
                <a:gd name="T18" fmla="*/ 103 w 103"/>
                <a:gd name="T19" fmla="*/ 682 h 1391"/>
                <a:gd name="T20" fmla="*/ 50 w 103"/>
                <a:gd name="T21" fmla="*/ 156 h 1391"/>
                <a:gd name="T22" fmla="*/ 50 w 103"/>
                <a:gd name="T23" fmla="*/ 156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1391">
                  <a:moveTo>
                    <a:pt x="50" y="156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24" y="159"/>
                  </a:lnTo>
                  <a:lnTo>
                    <a:pt x="76" y="686"/>
                  </a:lnTo>
                  <a:lnTo>
                    <a:pt x="50" y="1290"/>
                  </a:lnTo>
                  <a:lnTo>
                    <a:pt x="24" y="1344"/>
                  </a:lnTo>
                  <a:lnTo>
                    <a:pt x="24" y="1391"/>
                  </a:lnTo>
                  <a:lnTo>
                    <a:pt x="81" y="1290"/>
                  </a:lnTo>
                  <a:lnTo>
                    <a:pt x="103" y="682"/>
                  </a:lnTo>
                  <a:lnTo>
                    <a:pt x="50" y="156"/>
                  </a:lnTo>
                  <a:lnTo>
                    <a:pt x="50" y="156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0"/>
            <p:cNvSpPr>
              <a:spLocks/>
            </p:cNvSpPr>
            <p:nvPr/>
          </p:nvSpPr>
          <p:spPr bwMode="auto">
            <a:xfrm>
              <a:off x="6634" y="1311"/>
              <a:ext cx="164" cy="64"/>
            </a:xfrm>
            <a:custGeom>
              <a:avLst/>
              <a:gdLst>
                <a:gd name="T0" fmla="*/ 65 w 69"/>
                <a:gd name="T1" fmla="*/ 5 h 27"/>
                <a:gd name="T2" fmla="*/ 69 w 69"/>
                <a:gd name="T3" fmla="*/ 0 h 27"/>
                <a:gd name="T4" fmla="*/ 24 w 69"/>
                <a:gd name="T5" fmla="*/ 0 h 27"/>
                <a:gd name="T6" fmla="*/ 0 w 69"/>
                <a:gd name="T7" fmla="*/ 27 h 27"/>
                <a:gd name="T8" fmla="*/ 24 w 69"/>
                <a:gd name="T9" fmla="*/ 7 h 27"/>
                <a:gd name="T10" fmla="*/ 65 w 69"/>
                <a:gd name="T11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27">
                  <a:moveTo>
                    <a:pt x="65" y="5"/>
                  </a:moveTo>
                  <a:cubicBezTo>
                    <a:pt x="67" y="3"/>
                    <a:pt x="68" y="2"/>
                    <a:pt x="6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65" y="5"/>
                    <a:pt x="65" y="5"/>
                    <a:pt x="65" y="5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1"/>
            <p:cNvSpPr>
              <a:spLocks/>
            </p:cNvSpPr>
            <p:nvPr/>
          </p:nvSpPr>
          <p:spPr bwMode="auto">
            <a:xfrm>
              <a:off x="6634" y="1320"/>
              <a:ext cx="174" cy="55"/>
            </a:xfrm>
            <a:custGeom>
              <a:avLst/>
              <a:gdLst>
                <a:gd name="T0" fmla="*/ 73 w 73"/>
                <a:gd name="T1" fmla="*/ 0 h 23"/>
                <a:gd name="T2" fmla="*/ 65 w 73"/>
                <a:gd name="T3" fmla="*/ 1 h 23"/>
                <a:gd name="T4" fmla="*/ 24 w 73"/>
                <a:gd name="T5" fmla="*/ 3 h 23"/>
                <a:gd name="T6" fmla="*/ 0 w 73"/>
                <a:gd name="T7" fmla="*/ 23 h 23"/>
                <a:gd name="T8" fmla="*/ 10 w 73"/>
                <a:gd name="T9" fmla="*/ 21 h 23"/>
                <a:gd name="T10" fmla="*/ 19 w 73"/>
                <a:gd name="T11" fmla="*/ 10 h 23"/>
                <a:gd name="T12" fmla="*/ 25 w 73"/>
                <a:gd name="T13" fmla="*/ 7 h 23"/>
                <a:gd name="T14" fmla="*/ 71 w 73"/>
                <a:gd name="T15" fmla="*/ 5 h 23"/>
                <a:gd name="T16" fmla="*/ 73 w 73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3">
                  <a:moveTo>
                    <a:pt x="73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2" y="4"/>
                    <a:pt x="73" y="2"/>
                    <a:pt x="73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2"/>
            <p:cNvSpPr>
              <a:spLocks/>
            </p:cNvSpPr>
            <p:nvPr/>
          </p:nvSpPr>
          <p:spPr bwMode="auto">
            <a:xfrm>
              <a:off x="6658" y="1332"/>
              <a:ext cx="145" cy="38"/>
            </a:xfrm>
            <a:custGeom>
              <a:avLst/>
              <a:gdLst>
                <a:gd name="T0" fmla="*/ 49 w 61"/>
                <a:gd name="T1" fmla="*/ 6 h 16"/>
                <a:gd name="T2" fmla="*/ 61 w 61"/>
                <a:gd name="T3" fmla="*/ 0 h 16"/>
                <a:gd name="T4" fmla="*/ 15 w 61"/>
                <a:gd name="T5" fmla="*/ 2 h 16"/>
                <a:gd name="T6" fmla="*/ 9 w 61"/>
                <a:gd name="T7" fmla="*/ 5 h 16"/>
                <a:gd name="T8" fmla="*/ 0 w 61"/>
                <a:gd name="T9" fmla="*/ 16 h 16"/>
                <a:gd name="T10" fmla="*/ 8 w 61"/>
                <a:gd name="T11" fmla="*/ 8 h 16"/>
                <a:gd name="T12" fmla="*/ 49 w 61"/>
                <a:gd name="T1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6">
                  <a:moveTo>
                    <a:pt x="49" y="6"/>
                  </a:moveTo>
                  <a:cubicBezTo>
                    <a:pt x="55" y="6"/>
                    <a:pt x="59" y="4"/>
                    <a:pt x="61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3" y="3"/>
                    <a:pt x="36" y="2"/>
                    <a:pt x="49" y="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3"/>
            <p:cNvSpPr>
              <a:spLocks/>
            </p:cNvSpPr>
            <p:nvPr/>
          </p:nvSpPr>
          <p:spPr bwMode="auto">
            <a:xfrm>
              <a:off x="6658" y="1337"/>
              <a:ext cx="117" cy="33"/>
            </a:xfrm>
            <a:custGeom>
              <a:avLst/>
              <a:gdLst>
                <a:gd name="T0" fmla="*/ 46 w 49"/>
                <a:gd name="T1" fmla="*/ 7 h 14"/>
                <a:gd name="T2" fmla="*/ 49 w 49"/>
                <a:gd name="T3" fmla="*/ 4 h 14"/>
                <a:gd name="T4" fmla="*/ 8 w 49"/>
                <a:gd name="T5" fmla="*/ 6 h 14"/>
                <a:gd name="T6" fmla="*/ 0 w 49"/>
                <a:gd name="T7" fmla="*/ 14 h 14"/>
                <a:gd name="T8" fmla="*/ 2 w 49"/>
                <a:gd name="T9" fmla="*/ 14 h 14"/>
                <a:gd name="T10" fmla="*/ 46 w 49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4">
                  <a:moveTo>
                    <a:pt x="46" y="7"/>
                  </a:moveTo>
                  <a:cubicBezTo>
                    <a:pt x="47" y="6"/>
                    <a:pt x="48" y="5"/>
                    <a:pt x="49" y="4"/>
                  </a:cubicBezTo>
                  <a:cubicBezTo>
                    <a:pt x="36" y="0"/>
                    <a:pt x="23" y="1"/>
                    <a:pt x="8" y="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46" y="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4"/>
            <p:cNvSpPr>
              <a:spLocks/>
            </p:cNvSpPr>
            <p:nvPr/>
          </p:nvSpPr>
          <p:spPr bwMode="auto">
            <a:xfrm>
              <a:off x="6663" y="1353"/>
              <a:ext cx="104" cy="24"/>
            </a:xfrm>
            <a:custGeom>
              <a:avLst/>
              <a:gdLst>
                <a:gd name="T0" fmla="*/ 42 w 44"/>
                <a:gd name="T1" fmla="*/ 0 h 10"/>
                <a:gd name="T2" fmla="*/ 44 w 44"/>
                <a:gd name="T3" fmla="*/ 0 h 10"/>
                <a:gd name="T4" fmla="*/ 0 w 44"/>
                <a:gd name="T5" fmla="*/ 7 h 10"/>
                <a:gd name="T6" fmla="*/ 42 w 4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0">
                  <a:moveTo>
                    <a:pt x="42" y="0"/>
                  </a:moveTo>
                  <a:cubicBezTo>
                    <a:pt x="43" y="0"/>
                    <a:pt x="43" y="0"/>
                    <a:pt x="4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7" y="10"/>
                    <a:pt x="31" y="7"/>
                    <a:pt x="42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5"/>
            <p:cNvSpPr>
              <a:spLocks/>
            </p:cNvSpPr>
            <p:nvPr/>
          </p:nvSpPr>
          <p:spPr bwMode="auto">
            <a:xfrm>
              <a:off x="6510" y="1609"/>
              <a:ext cx="26" cy="42"/>
            </a:xfrm>
            <a:custGeom>
              <a:avLst/>
              <a:gdLst>
                <a:gd name="T0" fmla="*/ 0 w 11"/>
                <a:gd name="T1" fmla="*/ 18 h 18"/>
                <a:gd name="T2" fmla="*/ 10 w 11"/>
                <a:gd name="T3" fmla="*/ 17 h 18"/>
                <a:gd name="T4" fmla="*/ 11 w 11"/>
                <a:gd name="T5" fmla="*/ 0 h 18"/>
                <a:gd name="T6" fmla="*/ 0 w 11"/>
                <a:gd name="T7" fmla="*/ 0 h 18"/>
                <a:gd name="T8" fmla="*/ 0 w 1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6"/>
            <p:cNvSpPr>
              <a:spLocks/>
            </p:cNvSpPr>
            <p:nvPr/>
          </p:nvSpPr>
          <p:spPr bwMode="auto">
            <a:xfrm>
              <a:off x="5963" y="2118"/>
              <a:ext cx="431" cy="1900"/>
            </a:xfrm>
            <a:custGeom>
              <a:avLst/>
              <a:gdLst>
                <a:gd name="T0" fmla="*/ 166 w 181"/>
                <a:gd name="T1" fmla="*/ 200 h 803"/>
                <a:gd name="T2" fmla="*/ 181 w 181"/>
                <a:gd name="T3" fmla="*/ 138 h 803"/>
                <a:gd name="T4" fmla="*/ 181 w 181"/>
                <a:gd name="T5" fmla="*/ 0 h 803"/>
                <a:gd name="T6" fmla="*/ 135 w 181"/>
                <a:gd name="T7" fmla="*/ 167 h 803"/>
                <a:gd name="T8" fmla="*/ 115 w 181"/>
                <a:gd name="T9" fmla="*/ 314 h 803"/>
                <a:gd name="T10" fmla="*/ 78 w 181"/>
                <a:gd name="T11" fmla="*/ 673 h 803"/>
                <a:gd name="T12" fmla="*/ 31 w 181"/>
                <a:gd name="T13" fmla="*/ 721 h 803"/>
                <a:gd name="T14" fmla="*/ 17 w 181"/>
                <a:gd name="T15" fmla="*/ 752 h 803"/>
                <a:gd name="T16" fmla="*/ 6 w 181"/>
                <a:gd name="T17" fmla="*/ 799 h 803"/>
                <a:gd name="T18" fmla="*/ 34 w 181"/>
                <a:gd name="T19" fmla="*/ 803 h 803"/>
                <a:gd name="T20" fmla="*/ 92 w 181"/>
                <a:gd name="T21" fmla="*/ 785 h 803"/>
                <a:gd name="T22" fmla="*/ 92 w 181"/>
                <a:gd name="T23" fmla="*/ 766 h 803"/>
                <a:gd name="T24" fmla="*/ 112 w 181"/>
                <a:gd name="T25" fmla="*/ 766 h 803"/>
                <a:gd name="T26" fmla="*/ 111 w 181"/>
                <a:gd name="T27" fmla="*/ 689 h 803"/>
                <a:gd name="T28" fmla="*/ 143 w 181"/>
                <a:gd name="T29" fmla="*/ 600 h 803"/>
                <a:gd name="T30" fmla="*/ 142 w 181"/>
                <a:gd name="T31" fmla="*/ 593 h 803"/>
                <a:gd name="T32" fmla="*/ 143 w 181"/>
                <a:gd name="T33" fmla="*/ 392 h 803"/>
                <a:gd name="T34" fmla="*/ 166 w 181"/>
                <a:gd name="T35" fmla="*/ 20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1" h="803">
                  <a:moveTo>
                    <a:pt x="166" y="200"/>
                  </a:moveTo>
                  <a:cubicBezTo>
                    <a:pt x="181" y="138"/>
                    <a:pt x="181" y="138"/>
                    <a:pt x="181" y="138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35" y="167"/>
                    <a:pt x="135" y="167"/>
                    <a:pt x="135" y="167"/>
                  </a:cubicBezTo>
                  <a:cubicBezTo>
                    <a:pt x="115" y="314"/>
                    <a:pt x="115" y="314"/>
                    <a:pt x="115" y="314"/>
                  </a:cubicBezTo>
                  <a:cubicBezTo>
                    <a:pt x="116" y="452"/>
                    <a:pt x="103" y="572"/>
                    <a:pt x="78" y="673"/>
                  </a:cubicBezTo>
                  <a:cubicBezTo>
                    <a:pt x="31" y="721"/>
                    <a:pt x="31" y="721"/>
                    <a:pt x="31" y="721"/>
                  </a:cubicBezTo>
                  <a:cubicBezTo>
                    <a:pt x="17" y="752"/>
                    <a:pt x="17" y="752"/>
                    <a:pt x="17" y="752"/>
                  </a:cubicBezTo>
                  <a:cubicBezTo>
                    <a:pt x="3" y="768"/>
                    <a:pt x="0" y="784"/>
                    <a:pt x="6" y="799"/>
                  </a:cubicBezTo>
                  <a:cubicBezTo>
                    <a:pt x="15" y="802"/>
                    <a:pt x="25" y="803"/>
                    <a:pt x="34" y="803"/>
                  </a:cubicBezTo>
                  <a:cubicBezTo>
                    <a:pt x="53" y="803"/>
                    <a:pt x="73" y="797"/>
                    <a:pt x="92" y="785"/>
                  </a:cubicBezTo>
                  <a:cubicBezTo>
                    <a:pt x="92" y="766"/>
                    <a:pt x="92" y="766"/>
                    <a:pt x="92" y="766"/>
                  </a:cubicBezTo>
                  <a:cubicBezTo>
                    <a:pt x="112" y="766"/>
                    <a:pt x="112" y="766"/>
                    <a:pt x="112" y="766"/>
                  </a:cubicBezTo>
                  <a:cubicBezTo>
                    <a:pt x="111" y="689"/>
                    <a:pt x="111" y="689"/>
                    <a:pt x="111" y="689"/>
                  </a:cubicBezTo>
                  <a:cubicBezTo>
                    <a:pt x="132" y="670"/>
                    <a:pt x="142" y="641"/>
                    <a:pt x="143" y="600"/>
                  </a:cubicBezTo>
                  <a:cubicBezTo>
                    <a:pt x="142" y="598"/>
                    <a:pt x="142" y="595"/>
                    <a:pt x="142" y="593"/>
                  </a:cubicBezTo>
                  <a:cubicBezTo>
                    <a:pt x="137" y="528"/>
                    <a:pt x="137" y="461"/>
                    <a:pt x="143" y="392"/>
                  </a:cubicBezTo>
                  <a:cubicBezTo>
                    <a:pt x="166" y="200"/>
                    <a:pt x="166" y="200"/>
                    <a:pt x="166" y="20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408043" y="3574125"/>
            <a:ext cx="2862009" cy="2826675"/>
            <a:chOff x="5740392" y="3574125"/>
            <a:chExt cx="2862009" cy="2826675"/>
          </a:xfr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1" name="组合 30"/>
            <p:cNvGrpSpPr/>
            <p:nvPr/>
          </p:nvGrpSpPr>
          <p:grpSpPr>
            <a:xfrm>
              <a:off x="5740392" y="3574125"/>
              <a:ext cx="2862009" cy="2826675"/>
              <a:chOff x="5941296" y="3436027"/>
              <a:chExt cx="2734853" cy="2701089"/>
            </a:xfrm>
          </p:grpSpPr>
          <p:grpSp>
            <p:nvGrpSpPr>
              <p:cNvPr id="17" name="组合 16"/>
              <p:cNvGrpSpPr/>
              <p:nvPr/>
            </p:nvGrpSpPr>
            <p:grpSpPr>
              <a:xfrm rot="10800000">
                <a:off x="5943600" y="3801760"/>
                <a:ext cx="2732549" cy="1952677"/>
                <a:chOff x="2844442" y="1031260"/>
                <a:chExt cx="2732549" cy="1952677"/>
              </a:xfrm>
            </p:grpSpPr>
            <p:sp>
              <p:nvSpPr>
                <p:cNvPr id="18" name="任意多边形 17"/>
                <p:cNvSpPr/>
                <p:nvPr/>
              </p:nvSpPr>
              <p:spPr>
                <a:xfrm>
                  <a:off x="2844442" y="1031260"/>
                  <a:ext cx="2732549" cy="1952677"/>
                </a:xfrm>
                <a:custGeom>
                  <a:avLst/>
                  <a:gdLst>
                    <a:gd name="connsiteX0" fmla="*/ 2077705 w 2732549"/>
                    <a:gd name="connsiteY0" fmla="*/ 0 h 1952677"/>
                    <a:gd name="connsiteX1" fmla="*/ 2732549 w 2732549"/>
                    <a:gd name="connsiteY1" fmla="*/ 654844 h 1952677"/>
                    <a:gd name="connsiteX2" fmla="*/ 2332600 w 2732549"/>
                    <a:gd name="connsiteY2" fmla="*/ 1258227 h 1952677"/>
                    <a:gd name="connsiteX3" fmla="*/ 2310273 w 2732549"/>
                    <a:gd name="connsiteY3" fmla="*/ 1265158 h 1952677"/>
                    <a:gd name="connsiteX4" fmla="*/ 2310273 w 2732549"/>
                    <a:gd name="connsiteY4" fmla="*/ 1952677 h 1952677"/>
                    <a:gd name="connsiteX5" fmla="*/ 468749 w 2732549"/>
                    <a:gd name="connsiteY5" fmla="*/ 1952677 h 1952677"/>
                    <a:gd name="connsiteX6" fmla="*/ 0 w 2732549"/>
                    <a:gd name="connsiteY6" fmla="*/ 1483928 h 1952677"/>
                    <a:gd name="connsiteX7" fmla="*/ 0 w 2732549"/>
                    <a:gd name="connsiteY7" fmla="*/ 503238 h 1952677"/>
                    <a:gd name="connsiteX8" fmla="*/ 1442259 w 2732549"/>
                    <a:gd name="connsiteY8" fmla="*/ 503238 h 1952677"/>
                    <a:gd name="connsiteX9" fmla="*/ 1474322 w 2732549"/>
                    <a:gd name="connsiteY9" fmla="*/ 399949 h 1952677"/>
                    <a:gd name="connsiteX10" fmla="*/ 2077705 w 2732549"/>
                    <a:gd name="connsiteY10" fmla="*/ 0 h 195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732549" h="1952677">
                      <a:moveTo>
                        <a:pt x="2077705" y="0"/>
                      </a:moveTo>
                      <a:cubicBezTo>
                        <a:pt x="2439365" y="0"/>
                        <a:pt x="2732549" y="293184"/>
                        <a:pt x="2732549" y="654844"/>
                      </a:cubicBezTo>
                      <a:cubicBezTo>
                        <a:pt x="2732549" y="926089"/>
                        <a:pt x="2567633" y="1158816"/>
                        <a:pt x="2332600" y="1258227"/>
                      </a:cubicBezTo>
                      <a:lnTo>
                        <a:pt x="2310273" y="1265158"/>
                      </a:lnTo>
                      <a:lnTo>
                        <a:pt x="2310273" y="1952677"/>
                      </a:lnTo>
                      <a:lnTo>
                        <a:pt x="468749" y="1952677"/>
                      </a:lnTo>
                      <a:lnTo>
                        <a:pt x="0" y="1483928"/>
                      </a:lnTo>
                      <a:lnTo>
                        <a:pt x="0" y="503238"/>
                      </a:lnTo>
                      <a:lnTo>
                        <a:pt x="1442259" y="503238"/>
                      </a:lnTo>
                      <a:lnTo>
                        <a:pt x="1474322" y="399949"/>
                      </a:lnTo>
                      <a:cubicBezTo>
                        <a:pt x="1573733" y="164916"/>
                        <a:pt x="1806460" y="0"/>
                        <a:pt x="207770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0">
                      <a:schemeClr val="accent6"/>
                    </a:gs>
                    <a:gs pos="30000">
                      <a:schemeClr val="accent5"/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4417859" y="1178642"/>
                  <a:ext cx="1006987" cy="100698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任意多边形 26"/>
              <p:cNvSpPr/>
              <p:nvPr/>
            </p:nvSpPr>
            <p:spPr>
              <a:xfrm rot="13377208">
                <a:off x="5941296" y="3436027"/>
                <a:ext cx="2680000" cy="2701089"/>
              </a:xfrm>
              <a:custGeom>
                <a:avLst/>
                <a:gdLst>
                  <a:gd name="connsiteX0" fmla="*/ 327245 w 2680000"/>
                  <a:gd name="connsiteY0" fmla="*/ 1654670 h 2701089"/>
                  <a:gd name="connsiteX1" fmla="*/ 329015 w 2680000"/>
                  <a:gd name="connsiteY1" fmla="*/ 1654670 h 2701089"/>
                  <a:gd name="connsiteX2" fmla="*/ 1441 w 2680000"/>
                  <a:gd name="connsiteY2" fmla="*/ 1959641 h 2701089"/>
                  <a:gd name="connsiteX3" fmla="*/ 669441 w 2680000"/>
                  <a:gd name="connsiteY3" fmla="*/ 2677152 h 2701089"/>
                  <a:gd name="connsiteX4" fmla="*/ 668246 w 2680000"/>
                  <a:gd name="connsiteY4" fmla="*/ 2677109 h 2701089"/>
                  <a:gd name="connsiteX5" fmla="*/ 0 w 2680000"/>
                  <a:gd name="connsiteY5" fmla="*/ 1959335 h 2701089"/>
                  <a:gd name="connsiteX6" fmla="*/ 1179220 w 2680000"/>
                  <a:gd name="connsiteY6" fmla="*/ 175561 h 2701089"/>
                  <a:gd name="connsiteX7" fmla="*/ 2104718 w 2680000"/>
                  <a:gd name="connsiteY7" fmla="*/ 208632 h 2701089"/>
                  <a:gd name="connsiteX8" fmla="*/ 2223140 w 2680000"/>
                  <a:gd name="connsiteY8" fmla="*/ 922780 h 2701089"/>
                  <a:gd name="connsiteX9" fmla="*/ 2211522 w 2680000"/>
                  <a:gd name="connsiteY9" fmla="*/ 943066 h 2701089"/>
                  <a:gd name="connsiteX10" fmla="*/ 2680000 w 2680000"/>
                  <a:gd name="connsiteY10" fmla="*/ 1446267 h 2701089"/>
                  <a:gd name="connsiteX11" fmla="*/ 1332175 w 2680000"/>
                  <a:gd name="connsiteY11" fmla="*/ 2701089 h 2701089"/>
                  <a:gd name="connsiteX12" fmla="*/ 669687 w 2680000"/>
                  <a:gd name="connsiteY12" fmla="*/ 2677415 h 2701089"/>
                  <a:gd name="connsiteX13" fmla="*/ 669441 w 2680000"/>
                  <a:gd name="connsiteY13" fmla="*/ 2677152 h 2701089"/>
                  <a:gd name="connsiteX14" fmla="*/ 1330735 w 2680000"/>
                  <a:gd name="connsiteY14" fmla="*/ 2700782 h 2701089"/>
                  <a:gd name="connsiteX15" fmla="*/ 2454381 w 2680000"/>
                  <a:gd name="connsiteY15" fmla="*/ 1654670 h 2701089"/>
                  <a:gd name="connsiteX16" fmla="*/ 329015 w 2680000"/>
                  <a:gd name="connsiteY16" fmla="*/ 1654670 h 2701089"/>
                  <a:gd name="connsiteX17" fmla="*/ 1057041 w 2680000"/>
                  <a:gd name="connsiteY17" fmla="*/ 976880 h 2701089"/>
                  <a:gd name="connsiteX18" fmla="*/ 1010126 w 2680000"/>
                  <a:gd name="connsiteY18" fmla="*/ 879434 h 2701089"/>
                  <a:gd name="connsiteX19" fmla="*/ 1179220 w 2680000"/>
                  <a:gd name="connsiteY19" fmla="*/ 175561 h 2701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80000" h="2701089">
                    <a:moveTo>
                      <a:pt x="327245" y="1654670"/>
                    </a:moveTo>
                    <a:lnTo>
                      <a:pt x="329015" y="1654670"/>
                    </a:lnTo>
                    <a:lnTo>
                      <a:pt x="1441" y="1959641"/>
                    </a:lnTo>
                    <a:lnTo>
                      <a:pt x="669441" y="2677152"/>
                    </a:lnTo>
                    <a:lnTo>
                      <a:pt x="668246" y="2677109"/>
                    </a:lnTo>
                    <a:lnTo>
                      <a:pt x="0" y="1959335"/>
                    </a:lnTo>
                    <a:close/>
                    <a:moveTo>
                      <a:pt x="1179220" y="175561"/>
                    </a:moveTo>
                    <a:cubicBezTo>
                      <a:pt x="1443921" y="-70876"/>
                      <a:pt x="1858282" y="-56069"/>
                      <a:pt x="2104718" y="208632"/>
                    </a:cubicBezTo>
                    <a:cubicBezTo>
                      <a:pt x="2289546" y="407159"/>
                      <a:pt x="2327424" y="689868"/>
                      <a:pt x="2223140" y="922780"/>
                    </a:cubicBezTo>
                    <a:lnTo>
                      <a:pt x="2211522" y="943066"/>
                    </a:lnTo>
                    <a:lnTo>
                      <a:pt x="2680000" y="1446267"/>
                    </a:lnTo>
                    <a:lnTo>
                      <a:pt x="1332175" y="2701089"/>
                    </a:lnTo>
                    <a:lnTo>
                      <a:pt x="669687" y="2677415"/>
                    </a:lnTo>
                    <a:lnTo>
                      <a:pt x="669441" y="2677152"/>
                    </a:lnTo>
                    <a:lnTo>
                      <a:pt x="1330735" y="2700782"/>
                    </a:lnTo>
                    <a:lnTo>
                      <a:pt x="2454381" y="1654670"/>
                    </a:lnTo>
                    <a:lnTo>
                      <a:pt x="329015" y="1654670"/>
                    </a:lnTo>
                    <a:lnTo>
                      <a:pt x="1057041" y="976880"/>
                    </a:lnTo>
                    <a:lnTo>
                      <a:pt x="1010126" y="879434"/>
                    </a:lnTo>
                    <a:cubicBezTo>
                      <a:pt x="922733" y="639673"/>
                      <a:pt x="980693" y="360388"/>
                      <a:pt x="1179220" y="175561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5902021" y="4896231"/>
              <a:ext cx="1053806" cy="842965"/>
              <a:chOff x="4826330" y="898685"/>
              <a:chExt cx="1275321" cy="1020160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4826330" y="898685"/>
                <a:ext cx="127532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0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4884815" y="1518735"/>
                <a:ext cx="11583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</a:rPr>
                  <a:t>Title</a:t>
                </a: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6814342" y="4373951"/>
              <a:ext cx="1689470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请输入文本内容请输入文本内容请输入文本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553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639700"/>
      </a:dk2>
      <a:lt2>
        <a:srgbClr val="89DC00"/>
      </a:lt2>
      <a:accent1>
        <a:srgbClr val="B30F1D"/>
      </a:accent1>
      <a:accent2>
        <a:srgbClr val="F82731"/>
      </a:accent2>
      <a:accent3>
        <a:srgbClr val="007C90"/>
      </a:accent3>
      <a:accent4>
        <a:srgbClr val="00BDC3"/>
      </a:accent4>
      <a:accent5>
        <a:srgbClr val="000000"/>
      </a:accent5>
      <a:accent6>
        <a:srgbClr val="33333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</TotalTime>
  <Words>56</Words>
  <Application>Microsoft Office PowerPoint</Application>
  <PresentationFormat>宽屏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Impact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陈志磊</cp:lastModifiedBy>
  <cp:revision>75</cp:revision>
  <dcterms:created xsi:type="dcterms:W3CDTF">2013-12-01T10:21:20Z</dcterms:created>
  <dcterms:modified xsi:type="dcterms:W3CDTF">2013-12-07T13:12:42Z</dcterms:modified>
</cp:coreProperties>
</file>