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79" r:id="rId2"/>
  </p:sldIdLst>
  <p:sldSz cx="9144000" cy="5143500" type="screen16x9"/>
  <p:notesSz cx="6858000" cy="9144000"/>
  <p:custDataLst>
    <p:tags r:id="rId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AC8300"/>
    <a:srgbClr val="D2A000"/>
    <a:srgbClr val="FFE07D"/>
    <a:srgbClr val="AA71D5"/>
    <a:srgbClr val="AE77D7"/>
    <a:srgbClr val="C59EE2"/>
    <a:srgbClr val="F2B800"/>
    <a:srgbClr val="DEA900"/>
    <a:srgbClr val="FFD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43" autoAdjust="0"/>
    <p:restoredTop sz="93750" autoAdjust="0"/>
  </p:normalViewPr>
  <p:slideViewPr>
    <p:cSldViewPr snapToGrid="0">
      <p:cViewPr varScale="1">
        <p:scale>
          <a:sx n="106" d="100"/>
          <a:sy n="106" d="100"/>
        </p:scale>
        <p:origin x="-780" y="-84"/>
      </p:cViewPr>
      <p:guideLst>
        <p:guide orient="horz" pos="1620"/>
        <p:guide orient="horz" pos="577"/>
        <p:guide orient="horz" pos="2895"/>
        <p:guide pos="2880"/>
        <p:guide pos="5738"/>
        <p:guide pos="385"/>
        <p:guide pos="5375"/>
        <p:guide pos="2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048534-8C87-48A9-B5A6-F871402CFA72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D5D304-3980-49D4-9CFC-851B98882A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19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7"/>
          <p:cNvPicPr>
            <a:picLocks noChangeArrowheads="1"/>
          </p:cNvPicPr>
          <p:nvPr userDrawn="1"/>
        </p:nvPicPr>
        <p:blipFill rotWithShape="1"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13"/>
          <a:stretch/>
        </p:blipFill>
        <p:spPr bwMode="auto">
          <a:xfrm>
            <a:off x="0" y="3618229"/>
            <a:ext cx="9144000" cy="1525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15"/>
          <p:cNvGrpSpPr>
            <a:grpSpLocks/>
          </p:cNvGrpSpPr>
          <p:nvPr userDrawn="1"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5" name="矩形 4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TextBox 16"/>
          <p:cNvSpPr txBox="1">
            <a:spLocks noChangeArrowheads="1"/>
          </p:cNvSpPr>
          <p:nvPr userDrawn="1"/>
        </p:nvSpPr>
        <p:spPr bwMode="auto">
          <a:xfrm>
            <a:off x="3954463" y="4824413"/>
            <a:ext cx="96051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FZV.YANJ.CN</a:t>
            </a:r>
            <a:endParaRPr lang="zh-CN" altLang="en-US" sz="1100" dirty="0">
              <a:solidFill>
                <a:schemeClr val="bg1"/>
              </a:solidFill>
              <a:latin typeface="Bebas" pitchFamily="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298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75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8115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2679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8993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855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1672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79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5204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3801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/>
              <a:pPr>
                <a:defRPr/>
              </a:pPr>
              <a:t>2013-12-5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85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7000"/>
              </a:schemeClr>
            </a:gs>
            <a:gs pos="100000">
              <a:schemeClr val="bg1">
                <a:lumMod val="92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5"/>
          <p:cNvGrpSpPr>
            <a:grpSpLocks/>
          </p:cNvGrpSpPr>
          <p:nvPr userDrawn="1"/>
        </p:nvGrpSpPr>
        <p:grpSpPr bwMode="auto">
          <a:xfrm>
            <a:off x="0" y="4765675"/>
            <a:ext cx="9163050" cy="377825"/>
            <a:chOff x="0" y="4681728"/>
            <a:chExt cx="9163025" cy="377952"/>
          </a:xfrm>
        </p:grpSpPr>
        <p:sp>
          <p:nvSpPr>
            <p:cNvPr id="20" name="矩形 19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TextBox 16"/>
          <p:cNvSpPr txBox="1">
            <a:spLocks noChangeArrowheads="1"/>
          </p:cNvSpPr>
          <p:nvPr userDrawn="1"/>
        </p:nvSpPr>
        <p:spPr bwMode="auto">
          <a:xfrm>
            <a:off x="3954463" y="4824413"/>
            <a:ext cx="96051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1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FZV.YANJ.CN</a:t>
            </a:r>
            <a:endParaRPr lang="zh-CN" altLang="en-US" sz="1100" dirty="0">
              <a:solidFill>
                <a:schemeClr val="bg1"/>
              </a:solidFill>
              <a:latin typeface="Bebas" pitchFamily="2" charset="0"/>
              <a:cs typeface="Arial" charset="0"/>
            </a:endParaRPr>
          </a:p>
        </p:txBody>
      </p:sp>
      <p:grpSp>
        <p:nvGrpSpPr>
          <p:cNvPr id="26" name="组合 24"/>
          <p:cNvGrpSpPr>
            <a:grpSpLocks/>
          </p:cNvGrpSpPr>
          <p:nvPr userDrawn="1"/>
        </p:nvGrpSpPr>
        <p:grpSpPr bwMode="auto">
          <a:xfrm>
            <a:off x="0" y="165100"/>
            <a:ext cx="9163050" cy="667524"/>
            <a:chOff x="0" y="164535"/>
            <a:chExt cx="9163025" cy="668766"/>
          </a:xfrm>
        </p:grpSpPr>
        <p:grpSp>
          <p:nvGrpSpPr>
            <p:cNvPr id="27" name="组合 9"/>
            <p:cNvGrpSpPr>
              <a:grpSpLocks/>
            </p:cNvGrpSpPr>
            <p:nvPr/>
          </p:nvGrpSpPr>
          <p:grpSpPr bwMode="auto">
            <a:xfrm flipH="1">
              <a:off x="9060600" y="242094"/>
              <a:ext cx="102425" cy="564356"/>
              <a:chOff x="7668348" y="242094"/>
              <a:chExt cx="98744" cy="56435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7668348" y="242468"/>
                <a:ext cx="62748" cy="56461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7767827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458019" y="164535"/>
              <a:ext cx="1916548" cy="668766"/>
              <a:chOff x="458019" y="164535"/>
              <a:chExt cx="1916548" cy="668766"/>
            </a:xfrm>
          </p:grpSpPr>
          <p:sp>
            <p:nvSpPr>
              <p:cNvPr id="32" name="TextBox 18"/>
              <p:cNvSpPr txBox="1">
                <a:spLocks noChangeArrowheads="1"/>
              </p:cNvSpPr>
              <p:nvPr/>
            </p:nvSpPr>
            <p:spPr bwMode="auto">
              <a:xfrm>
                <a:off x="458019" y="164535"/>
                <a:ext cx="338553" cy="462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ebas" pitchFamily="2" charset="0"/>
                    <a:cs typeface="Arial" charset="0"/>
                  </a:rPr>
                  <a:t> 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ebas" pitchFamily="2" charset="0"/>
                  <a:cs typeface="Arial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71487" y="555787"/>
                <a:ext cx="1903080" cy="27751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张海山锐线体简" pitchFamily="2" charset="-122"/>
                    <a:ea typeface="张海山锐线体简" pitchFamily="2" charset="-122"/>
                    <a:cs typeface="Microsoft Himalaya" pitchFamily="2" charset="0"/>
                  </a:rPr>
                  <a:t>【PPT</a:t>
                </a:r>
                <a:r>
                  <a:rPr lang="zh-CN" altLang="en-US" sz="12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张海山锐线体简" pitchFamily="2" charset="-122"/>
                    <a:ea typeface="张海山锐线体简" pitchFamily="2" charset="-122"/>
                    <a:cs typeface="Microsoft Himalaya" pitchFamily="2" charset="0"/>
                  </a:rPr>
                  <a:t>图表研究院</a:t>
                </a:r>
                <a:r>
                  <a:rPr lang="en-US" altLang="zh-CN" sz="12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张海山锐线体简" pitchFamily="2" charset="-122"/>
                    <a:ea typeface="张海山锐线体简" pitchFamily="2" charset="-122"/>
                    <a:cs typeface="Microsoft Himalaya" pitchFamily="2" charset="0"/>
                  </a:rPr>
                  <a:t>】</a:t>
                </a:r>
                <a:r>
                  <a:rPr lang="zh-CN" altLang="en-US" sz="12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张海山锐线体简" pitchFamily="2" charset="-122"/>
                    <a:ea typeface="张海山锐线体简" pitchFamily="2" charset="-122"/>
                    <a:cs typeface="Microsoft Himalaya" pitchFamily="2" charset="0"/>
                  </a:rPr>
                  <a:t>肥宅</a:t>
                </a:r>
                <a:r>
                  <a:rPr lang="en-US" altLang="zh-CN" sz="12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张海山锐线体简" pitchFamily="2" charset="-122"/>
                    <a:ea typeface="张海山锐线体简" pitchFamily="2" charset="-122"/>
                    <a:cs typeface="Microsoft Himalaya" pitchFamily="2" charset="0"/>
                  </a:rPr>
                  <a:t>V</a:t>
                </a:r>
                <a:endPara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张海山锐线体简" pitchFamily="2" charset="-122"/>
                  <a:ea typeface="张海山锐线体简" pitchFamily="2" charset="-122"/>
                  <a:cs typeface="Microsoft Himalaya" pitchFamily="2" charset="0"/>
                </a:endParaRPr>
              </a:p>
            </p:txBody>
          </p:sp>
        </p:grpSp>
        <p:grpSp>
          <p:nvGrpSpPr>
            <p:cNvPr id="29" name="组合 3"/>
            <p:cNvGrpSpPr>
              <a:grpSpLocks/>
            </p:cNvGrpSpPr>
            <p:nvPr/>
          </p:nvGrpSpPr>
          <p:grpSpPr bwMode="auto">
            <a:xfrm>
              <a:off x="0" y="242094"/>
              <a:ext cx="480244" cy="564356"/>
              <a:chOff x="0" y="242094"/>
              <a:chExt cx="480244" cy="564356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0" y="242468"/>
                <a:ext cx="425449" cy="56461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481012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组合 43"/>
          <p:cNvGrpSpPr/>
          <p:nvPr userDrawn="1"/>
        </p:nvGrpSpPr>
        <p:grpSpPr>
          <a:xfrm>
            <a:off x="8567624" y="269207"/>
            <a:ext cx="375829" cy="481681"/>
            <a:chOff x="3148013" y="750888"/>
            <a:chExt cx="2846387" cy="3648075"/>
          </a:xfrm>
        </p:grpSpPr>
        <p:sp>
          <p:nvSpPr>
            <p:cNvPr id="40" name="Freeform 6"/>
            <p:cNvSpPr>
              <a:spLocks/>
            </p:cNvSpPr>
            <p:nvPr userDrawn="1"/>
          </p:nvSpPr>
          <p:spPr bwMode="auto">
            <a:xfrm>
              <a:off x="3998913" y="3852863"/>
              <a:ext cx="908050" cy="546100"/>
            </a:xfrm>
            <a:custGeom>
              <a:avLst/>
              <a:gdLst>
                <a:gd name="T0" fmla="*/ 572 w 572"/>
                <a:gd name="T1" fmla="*/ 0 h 344"/>
                <a:gd name="T2" fmla="*/ 284 w 572"/>
                <a:gd name="T3" fmla="*/ 344 h 344"/>
                <a:gd name="T4" fmla="*/ 0 w 572"/>
                <a:gd name="T5" fmla="*/ 2 h 344"/>
                <a:gd name="T6" fmla="*/ 572 w 572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344">
                  <a:moveTo>
                    <a:pt x="572" y="0"/>
                  </a:moveTo>
                  <a:lnTo>
                    <a:pt x="284" y="344"/>
                  </a:lnTo>
                  <a:lnTo>
                    <a:pt x="0" y="2"/>
                  </a:lnTo>
                  <a:lnTo>
                    <a:pt x="572" y="0"/>
                  </a:lnTo>
                  <a:close/>
                </a:path>
              </a:pathLst>
            </a:custGeom>
            <a:solidFill>
              <a:srgbClr val="514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/>
            </p:cNvSpPr>
            <p:nvPr userDrawn="1"/>
          </p:nvSpPr>
          <p:spPr bwMode="auto">
            <a:xfrm>
              <a:off x="3148013" y="1006476"/>
              <a:ext cx="2609850" cy="2609850"/>
            </a:xfrm>
            <a:custGeom>
              <a:avLst/>
              <a:gdLst>
                <a:gd name="T0" fmla="*/ 338 w 696"/>
                <a:gd name="T1" fmla="*/ 358 h 696"/>
                <a:gd name="T2" fmla="*/ 338 w 696"/>
                <a:gd name="T3" fmla="*/ 0 h 696"/>
                <a:gd name="T4" fmla="*/ 0 w 696"/>
                <a:gd name="T5" fmla="*/ 348 h 696"/>
                <a:gd name="T6" fmla="*/ 348 w 696"/>
                <a:gd name="T7" fmla="*/ 696 h 696"/>
                <a:gd name="T8" fmla="*/ 696 w 696"/>
                <a:gd name="T9" fmla="*/ 358 h 696"/>
                <a:gd name="T10" fmla="*/ 338 w 696"/>
                <a:gd name="T11" fmla="*/ 358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6" h="696">
                  <a:moveTo>
                    <a:pt x="338" y="358"/>
                  </a:moveTo>
                  <a:cubicBezTo>
                    <a:pt x="338" y="0"/>
                    <a:pt x="338" y="0"/>
                    <a:pt x="338" y="0"/>
                  </a:cubicBezTo>
                  <a:cubicBezTo>
                    <a:pt x="150" y="5"/>
                    <a:pt x="0" y="159"/>
                    <a:pt x="0" y="348"/>
                  </a:cubicBezTo>
                  <a:cubicBezTo>
                    <a:pt x="0" y="540"/>
                    <a:pt x="156" y="696"/>
                    <a:pt x="348" y="696"/>
                  </a:cubicBezTo>
                  <a:cubicBezTo>
                    <a:pt x="537" y="696"/>
                    <a:pt x="690" y="546"/>
                    <a:pt x="696" y="358"/>
                  </a:cubicBezTo>
                  <a:lnTo>
                    <a:pt x="338" y="358"/>
                  </a:lnTo>
                  <a:close/>
                </a:path>
              </a:pathLst>
            </a:custGeom>
            <a:solidFill>
              <a:srgbClr val="EF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"/>
            <p:cNvSpPr>
              <a:spLocks/>
            </p:cNvSpPr>
            <p:nvPr userDrawn="1"/>
          </p:nvSpPr>
          <p:spPr bwMode="auto">
            <a:xfrm>
              <a:off x="4651375" y="750888"/>
              <a:ext cx="1343025" cy="1346200"/>
            </a:xfrm>
            <a:custGeom>
              <a:avLst/>
              <a:gdLst>
                <a:gd name="T0" fmla="*/ 10 w 358"/>
                <a:gd name="T1" fmla="*/ 0 h 359"/>
                <a:gd name="T2" fmla="*/ 0 w 358"/>
                <a:gd name="T3" fmla="*/ 0 h 359"/>
                <a:gd name="T4" fmla="*/ 0 w 358"/>
                <a:gd name="T5" fmla="*/ 359 h 359"/>
                <a:gd name="T6" fmla="*/ 358 w 358"/>
                <a:gd name="T7" fmla="*/ 359 h 359"/>
                <a:gd name="T8" fmla="*/ 358 w 358"/>
                <a:gd name="T9" fmla="*/ 348 h 359"/>
                <a:gd name="T10" fmla="*/ 10 w 358"/>
                <a:gd name="T1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8" h="359">
                  <a:moveTo>
                    <a:pt x="10" y="0"/>
                  </a:moveTo>
                  <a:cubicBezTo>
                    <a:pt x="7" y="0"/>
                    <a:pt x="3" y="0"/>
                    <a:pt x="0" y="0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358" y="359"/>
                    <a:pt x="358" y="359"/>
                    <a:pt x="358" y="359"/>
                  </a:cubicBezTo>
                  <a:cubicBezTo>
                    <a:pt x="358" y="355"/>
                    <a:pt x="358" y="352"/>
                    <a:pt x="358" y="348"/>
                  </a:cubicBezTo>
                  <a:cubicBezTo>
                    <a:pt x="358" y="156"/>
                    <a:pt x="202" y="0"/>
                    <a:pt x="10" y="0"/>
                  </a:cubicBezTo>
                  <a:close/>
                </a:path>
              </a:pathLst>
            </a:custGeom>
            <a:solidFill>
              <a:srgbClr val="FF7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"/>
            <p:cNvSpPr>
              <a:spLocks/>
            </p:cNvSpPr>
            <p:nvPr userDrawn="1"/>
          </p:nvSpPr>
          <p:spPr bwMode="auto">
            <a:xfrm>
              <a:off x="3436938" y="2832101"/>
              <a:ext cx="2032000" cy="925513"/>
            </a:xfrm>
            <a:custGeom>
              <a:avLst/>
              <a:gdLst>
                <a:gd name="T0" fmla="*/ 976 w 1280"/>
                <a:gd name="T1" fmla="*/ 581 h 583"/>
                <a:gd name="T2" fmla="*/ 1280 w 1280"/>
                <a:gd name="T3" fmla="*/ 215 h 583"/>
                <a:gd name="T4" fmla="*/ 1280 w 1280"/>
                <a:gd name="T5" fmla="*/ 215 h 583"/>
                <a:gd name="T6" fmla="*/ 1280 w 1280"/>
                <a:gd name="T7" fmla="*/ 215 h 583"/>
                <a:gd name="T8" fmla="*/ 961 w 1280"/>
                <a:gd name="T9" fmla="*/ 0 h 583"/>
                <a:gd name="T10" fmla="*/ 640 w 1280"/>
                <a:gd name="T11" fmla="*/ 217 h 583"/>
                <a:gd name="T12" fmla="*/ 319 w 1280"/>
                <a:gd name="T13" fmla="*/ 2 h 583"/>
                <a:gd name="T14" fmla="*/ 0 w 1280"/>
                <a:gd name="T15" fmla="*/ 217 h 583"/>
                <a:gd name="T16" fmla="*/ 0 w 1280"/>
                <a:gd name="T17" fmla="*/ 217 h 583"/>
                <a:gd name="T18" fmla="*/ 0 w 1280"/>
                <a:gd name="T19" fmla="*/ 217 h 583"/>
                <a:gd name="T20" fmla="*/ 307 w 1280"/>
                <a:gd name="T21" fmla="*/ 583 h 583"/>
                <a:gd name="T22" fmla="*/ 976 w 1280"/>
                <a:gd name="T23" fmla="*/ 58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0" h="583">
                  <a:moveTo>
                    <a:pt x="976" y="581"/>
                  </a:moveTo>
                  <a:lnTo>
                    <a:pt x="1280" y="215"/>
                  </a:lnTo>
                  <a:lnTo>
                    <a:pt x="1280" y="215"/>
                  </a:lnTo>
                  <a:lnTo>
                    <a:pt x="1280" y="215"/>
                  </a:lnTo>
                  <a:lnTo>
                    <a:pt x="961" y="0"/>
                  </a:lnTo>
                  <a:lnTo>
                    <a:pt x="640" y="217"/>
                  </a:lnTo>
                  <a:lnTo>
                    <a:pt x="319" y="2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0" y="217"/>
                  </a:lnTo>
                  <a:lnTo>
                    <a:pt x="307" y="583"/>
                  </a:lnTo>
                  <a:lnTo>
                    <a:pt x="976" y="581"/>
                  </a:lnTo>
                  <a:close/>
                </a:path>
              </a:pathLst>
            </a:custGeom>
            <a:solidFill>
              <a:srgbClr val="D3C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EBEBEB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18"/>
          <p:cNvSpPr txBox="1">
            <a:spLocks noChangeArrowheads="1"/>
          </p:cNvSpPr>
          <p:nvPr/>
        </p:nvSpPr>
        <p:spPr bwMode="auto">
          <a:xfrm>
            <a:off x="458020" y="165100"/>
            <a:ext cx="2040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itchFamily="2" charset="-122"/>
                <a:ea typeface="张海山锐线体简" pitchFamily="2" charset="-122"/>
                <a:cs typeface="Arial" charset="0"/>
              </a:rPr>
              <a:t>创意抽条目录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张海山锐线体简" pitchFamily="2" charset="-122"/>
              <a:ea typeface="张海山锐线体简" pitchFamily="2" charset="-122"/>
              <a:cs typeface="Arial" charset="0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1531620" y="951230"/>
            <a:ext cx="6617970" cy="3736658"/>
            <a:chOff x="1531620" y="951230"/>
            <a:chExt cx="6617970" cy="3736658"/>
          </a:xfrm>
        </p:grpSpPr>
        <p:sp>
          <p:nvSpPr>
            <p:cNvPr id="2301" name="椭圆 2300"/>
            <p:cNvSpPr/>
            <p:nvPr/>
          </p:nvSpPr>
          <p:spPr>
            <a:xfrm>
              <a:off x="1531620" y="1943418"/>
              <a:ext cx="6617970" cy="24352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3" name="Freeform 6"/>
            <p:cNvSpPr>
              <a:spLocks/>
            </p:cNvSpPr>
            <p:nvPr/>
          </p:nvSpPr>
          <p:spPr bwMode="auto">
            <a:xfrm>
              <a:off x="3437573" y="1141730"/>
              <a:ext cx="3721100" cy="611188"/>
            </a:xfrm>
            <a:custGeom>
              <a:avLst/>
              <a:gdLst>
                <a:gd name="T0" fmla="*/ 1438 w 1438"/>
                <a:gd name="T1" fmla="*/ 188 h 236"/>
                <a:gd name="T2" fmla="*/ 1390 w 1438"/>
                <a:gd name="T3" fmla="*/ 236 h 236"/>
                <a:gd name="T4" fmla="*/ 48 w 1438"/>
                <a:gd name="T5" fmla="*/ 236 h 236"/>
                <a:gd name="T6" fmla="*/ 0 w 1438"/>
                <a:gd name="T7" fmla="*/ 188 h 236"/>
                <a:gd name="T8" fmla="*/ 0 w 1438"/>
                <a:gd name="T9" fmla="*/ 48 h 236"/>
                <a:gd name="T10" fmla="*/ 48 w 1438"/>
                <a:gd name="T11" fmla="*/ 0 h 236"/>
                <a:gd name="T12" fmla="*/ 1390 w 1438"/>
                <a:gd name="T13" fmla="*/ 0 h 236"/>
                <a:gd name="T14" fmla="*/ 1438 w 1438"/>
                <a:gd name="T15" fmla="*/ 48 h 236"/>
                <a:gd name="T16" fmla="*/ 1438 w 1438"/>
                <a:gd name="T17" fmla="*/ 1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8" h="236">
                  <a:moveTo>
                    <a:pt x="1438" y="188"/>
                  </a:moveTo>
                  <a:cubicBezTo>
                    <a:pt x="1438" y="215"/>
                    <a:pt x="1417" y="236"/>
                    <a:pt x="1390" y="236"/>
                  </a:cubicBezTo>
                  <a:cubicBezTo>
                    <a:pt x="48" y="236"/>
                    <a:pt x="48" y="236"/>
                    <a:pt x="48" y="236"/>
                  </a:cubicBezTo>
                  <a:cubicBezTo>
                    <a:pt x="21" y="236"/>
                    <a:pt x="0" y="215"/>
                    <a:pt x="0" y="1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390" y="0"/>
                    <a:pt x="1390" y="0"/>
                    <a:pt x="1390" y="0"/>
                  </a:cubicBezTo>
                  <a:cubicBezTo>
                    <a:pt x="1417" y="0"/>
                    <a:pt x="1438" y="22"/>
                    <a:pt x="1438" y="48"/>
                  </a:cubicBezTo>
                  <a:lnTo>
                    <a:pt x="1438" y="1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7"/>
            <p:cNvSpPr>
              <a:spLocks/>
            </p:cNvSpPr>
            <p:nvPr/>
          </p:nvSpPr>
          <p:spPr bwMode="auto">
            <a:xfrm>
              <a:off x="6833235" y="1141730"/>
              <a:ext cx="477837" cy="611188"/>
            </a:xfrm>
            <a:custGeom>
              <a:avLst/>
              <a:gdLst>
                <a:gd name="T0" fmla="*/ 137 w 185"/>
                <a:gd name="T1" fmla="*/ 0 h 236"/>
                <a:gd name="T2" fmla="*/ 0 w 185"/>
                <a:gd name="T3" fmla="*/ 0 h 236"/>
                <a:gd name="T4" fmla="*/ 0 w 185"/>
                <a:gd name="T5" fmla="*/ 236 h 236"/>
                <a:gd name="T6" fmla="*/ 137 w 185"/>
                <a:gd name="T7" fmla="*/ 236 h 236"/>
                <a:gd name="T8" fmla="*/ 185 w 185"/>
                <a:gd name="T9" fmla="*/ 188 h 236"/>
                <a:gd name="T10" fmla="*/ 185 w 185"/>
                <a:gd name="T11" fmla="*/ 48 h 236"/>
                <a:gd name="T12" fmla="*/ 137 w 185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36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37" y="236"/>
                    <a:pt x="137" y="236"/>
                    <a:pt x="137" y="236"/>
                  </a:cubicBezTo>
                  <a:cubicBezTo>
                    <a:pt x="164" y="236"/>
                    <a:pt x="185" y="215"/>
                    <a:pt x="185" y="18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22"/>
                    <a:pt x="164" y="0"/>
                    <a:pt x="137" y="0"/>
                  </a:cubicBez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bg1"/>
                </a:solidFill>
                <a:latin typeface="Stencil Std" pitchFamily="82" charset="0"/>
              </a:endParaRPr>
            </a:p>
          </p:txBody>
        </p:sp>
        <p:sp>
          <p:nvSpPr>
            <p:cNvPr id="2095" name="Freeform 8"/>
            <p:cNvSpPr>
              <a:spLocks/>
            </p:cNvSpPr>
            <p:nvPr/>
          </p:nvSpPr>
          <p:spPr bwMode="auto">
            <a:xfrm>
              <a:off x="1908175" y="1033780"/>
              <a:ext cx="1925637" cy="827088"/>
            </a:xfrm>
            <a:custGeom>
              <a:avLst/>
              <a:gdLst>
                <a:gd name="T0" fmla="*/ 740 w 744"/>
                <a:gd name="T1" fmla="*/ 233 h 320"/>
                <a:gd name="T2" fmla="*/ 663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5 w 744"/>
                <a:gd name="T11" fmla="*/ 2 h 320"/>
                <a:gd name="T12" fmla="*/ 645 w 744"/>
                <a:gd name="T13" fmla="*/ 0 h 320"/>
                <a:gd name="T14" fmla="*/ 43 w 744"/>
                <a:gd name="T15" fmla="*/ 0 h 320"/>
                <a:gd name="T16" fmla="*/ 0 w 744"/>
                <a:gd name="T17" fmla="*/ 50 h 320"/>
                <a:gd name="T18" fmla="*/ 0 w 744"/>
                <a:gd name="T19" fmla="*/ 268 h 320"/>
                <a:gd name="T20" fmla="*/ 43 w 744"/>
                <a:gd name="T21" fmla="*/ 318 h 320"/>
                <a:gd name="T22" fmla="*/ 47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4" h="320">
                  <a:moveTo>
                    <a:pt x="740" y="233"/>
                  </a:moveTo>
                  <a:cubicBezTo>
                    <a:pt x="698" y="233"/>
                    <a:pt x="663" y="199"/>
                    <a:pt x="663" y="157"/>
                  </a:cubicBezTo>
                  <a:cubicBezTo>
                    <a:pt x="663" y="115"/>
                    <a:pt x="698" y="81"/>
                    <a:pt x="740" y="81"/>
                  </a:cubicBezTo>
                  <a:cubicBezTo>
                    <a:pt x="741" y="81"/>
                    <a:pt x="742" y="81"/>
                    <a:pt x="744" y="81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645" y="2"/>
                    <a:pt x="645" y="2"/>
                    <a:pt x="645" y="2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3"/>
                    <a:pt x="0" y="50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6"/>
                    <a:pt x="19" y="318"/>
                    <a:pt x="43" y="318"/>
                  </a:cubicBezTo>
                  <a:cubicBezTo>
                    <a:pt x="47" y="318"/>
                    <a:pt x="47" y="318"/>
                    <a:pt x="47" y="318"/>
                  </a:cubicBezTo>
                  <a:cubicBezTo>
                    <a:pt x="744" y="320"/>
                    <a:pt x="744" y="320"/>
                    <a:pt x="744" y="320"/>
                  </a:cubicBezTo>
                  <a:cubicBezTo>
                    <a:pt x="744" y="233"/>
                    <a:pt x="744" y="233"/>
                    <a:pt x="744" y="233"/>
                  </a:cubicBezTo>
                  <a:cubicBezTo>
                    <a:pt x="742" y="233"/>
                    <a:pt x="741" y="233"/>
                    <a:pt x="740" y="233"/>
                  </a:cubicBezTo>
                  <a:close/>
                </a:path>
              </a:pathLst>
            </a:custGeom>
            <a:solidFill>
              <a:schemeClr val="tx1">
                <a:alpha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9"/>
            <p:cNvSpPr>
              <a:spLocks/>
            </p:cNvSpPr>
            <p:nvPr/>
          </p:nvSpPr>
          <p:spPr bwMode="auto">
            <a:xfrm>
              <a:off x="1766888" y="951230"/>
              <a:ext cx="2017712" cy="992188"/>
            </a:xfrm>
            <a:custGeom>
              <a:avLst/>
              <a:gdLst>
                <a:gd name="T0" fmla="*/ 780 w 780"/>
                <a:gd name="T1" fmla="*/ 264 h 384"/>
                <a:gd name="T2" fmla="*/ 704 w 780"/>
                <a:gd name="T3" fmla="*/ 188 h 384"/>
                <a:gd name="T4" fmla="*/ 780 w 780"/>
                <a:gd name="T5" fmla="*/ 112 h 384"/>
                <a:gd name="T6" fmla="*/ 780 w 780"/>
                <a:gd name="T7" fmla="*/ 112 h 384"/>
                <a:gd name="T8" fmla="*/ 780 w 780"/>
                <a:gd name="T9" fmla="*/ 0 h 384"/>
                <a:gd name="T10" fmla="*/ 52 w 780"/>
                <a:gd name="T11" fmla="*/ 0 h 384"/>
                <a:gd name="T12" fmla="*/ 0 w 780"/>
                <a:gd name="T13" fmla="*/ 61 h 384"/>
                <a:gd name="T14" fmla="*/ 0 w 780"/>
                <a:gd name="T15" fmla="*/ 324 h 384"/>
                <a:gd name="T16" fmla="*/ 52 w 780"/>
                <a:gd name="T17" fmla="*/ 384 h 384"/>
                <a:gd name="T18" fmla="*/ 780 w 780"/>
                <a:gd name="T19" fmla="*/ 384 h 384"/>
                <a:gd name="T20" fmla="*/ 780 w 780"/>
                <a:gd name="T21" fmla="*/ 264 h 384"/>
                <a:gd name="T22" fmla="*/ 780 w 780"/>
                <a:gd name="T23" fmla="*/ 26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384">
                  <a:moveTo>
                    <a:pt x="780" y="264"/>
                  </a:moveTo>
                  <a:cubicBezTo>
                    <a:pt x="738" y="264"/>
                    <a:pt x="704" y="230"/>
                    <a:pt x="704" y="188"/>
                  </a:cubicBezTo>
                  <a:cubicBezTo>
                    <a:pt x="704" y="146"/>
                    <a:pt x="738" y="112"/>
                    <a:pt x="780" y="112"/>
                  </a:cubicBezTo>
                  <a:cubicBezTo>
                    <a:pt x="780" y="112"/>
                    <a:pt x="780" y="112"/>
                    <a:pt x="780" y="112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7"/>
                    <a:pt x="0" y="6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57"/>
                    <a:pt x="24" y="384"/>
                    <a:pt x="52" y="384"/>
                  </a:cubicBezTo>
                  <a:cubicBezTo>
                    <a:pt x="780" y="384"/>
                    <a:pt x="780" y="384"/>
                    <a:pt x="780" y="384"/>
                  </a:cubicBezTo>
                  <a:cubicBezTo>
                    <a:pt x="780" y="264"/>
                    <a:pt x="780" y="264"/>
                    <a:pt x="780" y="264"/>
                  </a:cubicBezTo>
                  <a:cubicBezTo>
                    <a:pt x="780" y="264"/>
                    <a:pt x="780" y="264"/>
                    <a:pt x="780" y="264"/>
                  </a:cubicBezTo>
                  <a:close/>
                </a:path>
              </a:pathLst>
            </a:custGeom>
            <a:solidFill>
              <a:srgbClr val="F8A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0"/>
            <p:cNvSpPr>
              <a:spLocks/>
            </p:cNvSpPr>
            <p:nvPr/>
          </p:nvSpPr>
          <p:spPr bwMode="auto">
            <a:xfrm>
              <a:off x="1849438" y="1033780"/>
              <a:ext cx="1924050" cy="827088"/>
            </a:xfrm>
            <a:custGeom>
              <a:avLst/>
              <a:gdLst>
                <a:gd name="T0" fmla="*/ 740 w 744"/>
                <a:gd name="T1" fmla="*/ 233 h 320"/>
                <a:gd name="T2" fmla="*/ 664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5 w 744"/>
                <a:gd name="T11" fmla="*/ 2 h 320"/>
                <a:gd name="T12" fmla="*/ 645 w 744"/>
                <a:gd name="T13" fmla="*/ 0 h 320"/>
                <a:gd name="T14" fmla="*/ 43 w 744"/>
                <a:gd name="T15" fmla="*/ 0 h 320"/>
                <a:gd name="T16" fmla="*/ 0 w 744"/>
                <a:gd name="T17" fmla="*/ 50 h 320"/>
                <a:gd name="T18" fmla="*/ 0 w 744"/>
                <a:gd name="T19" fmla="*/ 268 h 320"/>
                <a:gd name="T20" fmla="*/ 43 w 744"/>
                <a:gd name="T21" fmla="*/ 318 h 320"/>
                <a:gd name="T22" fmla="*/ 47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3 h 320"/>
                <a:gd name="connsiteX0" fmla="*/ 9946 w 10000"/>
                <a:gd name="connsiteY0" fmla="*/ 7281 h 10000"/>
                <a:gd name="connsiteX1" fmla="*/ 8925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8669 w 10000"/>
                <a:gd name="connsiteY5" fmla="*/ 63 h 10000"/>
                <a:gd name="connsiteX6" fmla="*/ 578 w 10000"/>
                <a:gd name="connsiteY6" fmla="*/ 0 h 10000"/>
                <a:gd name="connsiteX7" fmla="*/ 0 w 10000"/>
                <a:gd name="connsiteY7" fmla="*/ 1563 h 10000"/>
                <a:gd name="connsiteX8" fmla="*/ 0 w 10000"/>
                <a:gd name="connsiteY8" fmla="*/ 8375 h 10000"/>
                <a:gd name="connsiteX9" fmla="*/ 578 w 10000"/>
                <a:gd name="connsiteY9" fmla="*/ 9938 h 10000"/>
                <a:gd name="connsiteX10" fmla="*/ 632 w 10000"/>
                <a:gd name="connsiteY10" fmla="*/ 9938 h 10000"/>
                <a:gd name="connsiteX11" fmla="*/ 10000 w 10000"/>
                <a:gd name="connsiteY11" fmla="*/ 10000 h 10000"/>
                <a:gd name="connsiteX12" fmla="*/ 10000 w 10000"/>
                <a:gd name="connsiteY12" fmla="*/ 7281 h 10000"/>
                <a:gd name="connsiteX13" fmla="*/ 9946 w 10000"/>
                <a:gd name="connsiteY13" fmla="*/ 7281 h 10000"/>
                <a:gd name="connsiteX0" fmla="*/ 9946 w 10000"/>
                <a:gd name="connsiteY0" fmla="*/ 7281 h 10000"/>
                <a:gd name="connsiteX1" fmla="*/ 8925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578 w 10000"/>
                <a:gd name="connsiteY5" fmla="*/ 0 h 10000"/>
                <a:gd name="connsiteX6" fmla="*/ 0 w 10000"/>
                <a:gd name="connsiteY6" fmla="*/ 1563 h 10000"/>
                <a:gd name="connsiteX7" fmla="*/ 0 w 10000"/>
                <a:gd name="connsiteY7" fmla="*/ 8375 h 10000"/>
                <a:gd name="connsiteX8" fmla="*/ 578 w 10000"/>
                <a:gd name="connsiteY8" fmla="*/ 9938 h 10000"/>
                <a:gd name="connsiteX9" fmla="*/ 632 w 10000"/>
                <a:gd name="connsiteY9" fmla="*/ 9938 h 10000"/>
                <a:gd name="connsiteX10" fmla="*/ 10000 w 10000"/>
                <a:gd name="connsiteY10" fmla="*/ 10000 h 10000"/>
                <a:gd name="connsiteX11" fmla="*/ 10000 w 10000"/>
                <a:gd name="connsiteY11" fmla="*/ 7281 h 10000"/>
                <a:gd name="connsiteX12" fmla="*/ 9946 w 10000"/>
                <a:gd name="connsiteY12" fmla="*/ 7281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" h="10000">
                  <a:moveTo>
                    <a:pt x="9946" y="7281"/>
                  </a:moveTo>
                  <a:cubicBezTo>
                    <a:pt x="9382" y="7281"/>
                    <a:pt x="8925" y="6219"/>
                    <a:pt x="8925" y="4906"/>
                  </a:cubicBezTo>
                  <a:cubicBezTo>
                    <a:pt x="8925" y="3594"/>
                    <a:pt x="9382" y="2531"/>
                    <a:pt x="9946" y="2531"/>
                  </a:cubicBezTo>
                  <a:lnTo>
                    <a:pt x="10000" y="2531"/>
                  </a:lnTo>
                  <a:lnTo>
                    <a:pt x="10000" y="63"/>
                  </a:lnTo>
                  <a:lnTo>
                    <a:pt x="578" y="0"/>
                  </a:lnTo>
                  <a:cubicBezTo>
                    <a:pt x="255" y="0"/>
                    <a:pt x="0" y="719"/>
                    <a:pt x="0" y="1563"/>
                  </a:cubicBezTo>
                  <a:lnTo>
                    <a:pt x="0" y="8375"/>
                  </a:lnTo>
                  <a:cubicBezTo>
                    <a:pt x="0" y="9250"/>
                    <a:pt x="255" y="9938"/>
                    <a:pt x="578" y="9938"/>
                  </a:cubicBezTo>
                  <a:lnTo>
                    <a:pt x="632" y="9938"/>
                  </a:lnTo>
                  <a:lnTo>
                    <a:pt x="10000" y="10000"/>
                  </a:lnTo>
                  <a:lnTo>
                    <a:pt x="10000" y="7281"/>
                  </a:lnTo>
                  <a:lnTo>
                    <a:pt x="9946" y="7281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Rectangle 11"/>
            <p:cNvSpPr>
              <a:spLocks noChangeArrowheads="1"/>
            </p:cNvSpPr>
            <p:nvPr/>
          </p:nvSpPr>
          <p:spPr bwMode="auto">
            <a:xfrm>
              <a:off x="1928813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12"/>
            <p:cNvSpPr>
              <a:spLocks/>
            </p:cNvSpPr>
            <p:nvPr/>
          </p:nvSpPr>
          <p:spPr bwMode="auto">
            <a:xfrm>
              <a:off x="1841500" y="1868805"/>
              <a:ext cx="36512" cy="25400"/>
            </a:xfrm>
            <a:custGeom>
              <a:avLst/>
              <a:gdLst>
                <a:gd name="T0" fmla="*/ 19 w 23"/>
                <a:gd name="T1" fmla="*/ 16 h 16"/>
                <a:gd name="T2" fmla="*/ 0 w 23"/>
                <a:gd name="T3" fmla="*/ 8 h 16"/>
                <a:gd name="T4" fmla="*/ 2 w 23"/>
                <a:gd name="T5" fmla="*/ 0 h 16"/>
                <a:gd name="T6" fmla="*/ 23 w 23"/>
                <a:gd name="T7" fmla="*/ 8 h 16"/>
                <a:gd name="T8" fmla="*/ 19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9" y="16"/>
                  </a:moveTo>
                  <a:lnTo>
                    <a:pt x="0" y="8"/>
                  </a:lnTo>
                  <a:lnTo>
                    <a:pt x="2" y="0"/>
                  </a:lnTo>
                  <a:lnTo>
                    <a:pt x="23" y="8"/>
                  </a:lnTo>
                  <a:lnTo>
                    <a:pt x="19" y="16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3"/>
            <p:cNvSpPr>
              <a:spLocks/>
            </p:cNvSpPr>
            <p:nvPr/>
          </p:nvSpPr>
          <p:spPr bwMode="auto">
            <a:xfrm>
              <a:off x="1882775" y="1884680"/>
              <a:ext cx="33337" cy="15875"/>
            </a:xfrm>
            <a:custGeom>
              <a:avLst/>
              <a:gdLst>
                <a:gd name="T0" fmla="*/ 21 w 21"/>
                <a:gd name="T1" fmla="*/ 10 h 10"/>
                <a:gd name="T2" fmla="*/ 0 w 21"/>
                <a:gd name="T3" fmla="*/ 6 h 10"/>
                <a:gd name="T4" fmla="*/ 0 w 21"/>
                <a:gd name="T5" fmla="*/ 0 h 10"/>
                <a:gd name="T6" fmla="*/ 21 w 21"/>
                <a:gd name="T7" fmla="*/ 2 h 10"/>
                <a:gd name="T8" fmla="*/ 21 w 21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21" y="1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1" y="2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Rectangle 14"/>
            <p:cNvSpPr>
              <a:spLocks noChangeArrowheads="1"/>
            </p:cNvSpPr>
            <p:nvPr/>
          </p:nvSpPr>
          <p:spPr bwMode="auto">
            <a:xfrm>
              <a:off x="198120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Rectangle 15"/>
            <p:cNvSpPr>
              <a:spLocks noChangeArrowheads="1"/>
            </p:cNvSpPr>
            <p:nvPr/>
          </p:nvSpPr>
          <p:spPr bwMode="auto">
            <a:xfrm>
              <a:off x="203358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Rectangle 16"/>
            <p:cNvSpPr>
              <a:spLocks noChangeArrowheads="1"/>
            </p:cNvSpPr>
            <p:nvPr/>
          </p:nvSpPr>
          <p:spPr bwMode="auto">
            <a:xfrm>
              <a:off x="208438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Rectangle 17"/>
            <p:cNvSpPr>
              <a:spLocks noChangeArrowheads="1"/>
            </p:cNvSpPr>
            <p:nvPr/>
          </p:nvSpPr>
          <p:spPr bwMode="auto">
            <a:xfrm>
              <a:off x="213677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Rectangle 18"/>
            <p:cNvSpPr>
              <a:spLocks noChangeArrowheads="1"/>
            </p:cNvSpPr>
            <p:nvPr/>
          </p:nvSpPr>
          <p:spPr bwMode="auto">
            <a:xfrm>
              <a:off x="218757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9"/>
            <p:cNvSpPr>
              <a:spLocks noChangeArrowheads="1"/>
            </p:cNvSpPr>
            <p:nvPr/>
          </p:nvSpPr>
          <p:spPr bwMode="auto">
            <a:xfrm>
              <a:off x="223996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20"/>
            <p:cNvSpPr>
              <a:spLocks noChangeArrowheads="1"/>
            </p:cNvSpPr>
            <p:nvPr/>
          </p:nvSpPr>
          <p:spPr bwMode="auto">
            <a:xfrm>
              <a:off x="2290763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Rectangle 21"/>
            <p:cNvSpPr>
              <a:spLocks noChangeArrowheads="1"/>
            </p:cNvSpPr>
            <p:nvPr/>
          </p:nvSpPr>
          <p:spPr bwMode="auto">
            <a:xfrm>
              <a:off x="234315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Rectangle 22"/>
            <p:cNvSpPr>
              <a:spLocks noChangeArrowheads="1"/>
            </p:cNvSpPr>
            <p:nvPr/>
          </p:nvSpPr>
          <p:spPr bwMode="auto">
            <a:xfrm>
              <a:off x="239553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Rectangle 23"/>
            <p:cNvSpPr>
              <a:spLocks noChangeArrowheads="1"/>
            </p:cNvSpPr>
            <p:nvPr/>
          </p:nvSpPr>
          <p:spPr bwMode="auto">
            <a:xfrm>
              <a:off x="244633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Rectangle 24"/>
            <p:cNvSpPr>
              <a:spLocks noChangeArrowheads="1"/>
            </p:cNvSpPr>
            <p:nvPr/>
          </p:nvSpPr>
          <p:spPr bwMode="auto">
            <a:xfrm>
              <a:off x="249872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Rectangle 25"/>
            <p:cNvSpPr>
              <a:spLocks noChangeArrowheads="1"/>
            </p:cNvSpPr>
            <p:nvPr/>
          </p:nvSpPr>
          <p:spPr bwMode="auto">
            <a:xfrm>
              <a:off x="2549525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Rectangle 26"/>
            <p:cNvSpPr>
              <a:spLocks noChangeArrowheads="1"/>
            </p:cNvSpPr>
            <p:nvPr/>
          </p:nvSpPr>
          <p:spPr bwMode="auto">
            <a:xfrm>
              <a:off x="260191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Rectangle 27"/>
            <p:cNvSpPr>
              <a:spLocks noChangeArrowheads="1"/>
            </p:cNvSpPr>
            <p:nvPr/>
          </p:nvSpPr>
          <p:spPr bwMode="auto">
            <a:xfrm>
              <a:off x="265430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Rectangle 28"/>
            <p:cNvSpPr>
              <a:spLocks noChangeArrowheads="1"/>
            </p:cNvSpPr>
            <p:nvPr/>
          </p:nvSpPr>
          <p:spPr bwMode="auto">
            <a:xfrm>
              <a:off x="270510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Rectangle 29"/>
            <p:cNvSpPr>
              <a:spLocks noChangeArrowheads="1"/>
            </p:cNvSpPr>
            <p:nvPr/>
          </p:nvSpPr>
          <p:spPr bwMode="auto">
            <a:xfrm>
              <a:off x="275748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Rectangle 30"/>
            <p:cNvSpPr>
              <a:spLocks noChangeArrowheads="1"/>
            </p:cNvSpPr>
            <p:nvPr/>
          </p:nvSpPr>
          <p:spPr bwMode="auto">
            <a:xfrm>
              <a:off x="2808288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Rectangle 31"/>
            <p:cNvSpPr>
              <a:spLocks noChangeArrowheads="1"/>
            </p:cNvSpPr>
            <p:nvPr/>
          </p:nvSpPr>
          <p:spPr bwMode="auto">
            <a:xfrm>
              <a:off x="286067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32"/>
            <p:cNvSpPr>
              <a:spLocks noChangeArrowheads="1"/>
            </p:cNvSpPr>
            <p:nvPr/>
          </p:nvSpPr>
          <p:spPr bwMode="auto">
            <a:xfrm>
              <a:off x="291306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33"/>
            <p:cNvSpPr>
              <a:spLocks noChangeArrowheads="1"/>
            </p:cNvSpPr>
            <p:nvPr/>
          </p:nvSpPr>
          <p:spPr bwMode="auto">
            <a:xfrm>
              <a:off x="296386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Rectangle 34"/>
            <p:cNvSpPr>
              <a:spLocks noChangeArrowheads="1"/>
            </p:cNvSpPr>
            <p:nvPr/>
          </p:nvSpPr>
          <p:spPr bwMode="auto">
            <a:xfrm>
              <a:off x="301625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Rectangle 35"/>
            <p:cNvSpPr>
              <a:spLocks noChangeArrowheads="1"/>
            </p:cNvSpPr>
            <p:nvPr/>
          </p:nvSpPr>
          <p:spPr bwMode="auto">
            <a:xfrm>
              <a:off x="3067050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Rectangle 36"/>
            <p:cNvSpPr>
              <a:spLocks noChangeArrowheads="1"/>
            </p:cNvSpPr>
            <p:nvPr/>
          </p:nvSpPr>
          <p:spPr bwMode="auto">
            <a:xfrm>
              <a:off x="311943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Rectangle 37"/>
            <p:cNvSpPr>
              <a:spLocks noChangeArrowheads="1"/>
            </p:cNvSpPr>
            <p:nvPr/>
          </p:nvSpPr>
          <p:spPr bwMode="auto">
            <a:xfrm>
              <a:off x="317182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5" name="Rectangle 38"/>
            <p:cNvSpPr>
              <a:spLocks noChangeArrowheads="1"/>
            </p:cNvSpPr>
            <p:nvPr/>
          </p:nvSpPr>
          <p:spPr bwMode="auto">
            <a:xfrm>
              <a:off x="322262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Rectangle 39"/>
            <p:cNvSpPr>
              <a:spLocks noChangeArrowheads="1"/>
            </p:cNvSpPr>
            <p:nvPr/>
          </p:nvSpPr>
          <p:spPr bwMode="auto">
            <a:xfrm>
              <a:off x="327501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7" name="Rectangle 40"/>
            <p:cNvSpPr>
              <a:spLocks noChangeArrowheads="1"/>
            </p:cNvSpPr>
            <p:nvPr/>
          </p:nvSpPr>
          <p:spPr bwMode="auto">
            <a:xfrm>
              <a:off x="3325813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Rectangle 41"/>
            <p:cNvSpPr>
              <a:spLocks noChangeArrowheads="1"/>
            </p:cNvSpPr>
            <p:nvPr/>
          </p:nvSpPr>
          <p:spPr bwMode="auto">
            <a:xfrm>
              <a:off x="3378200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Rectangle 42"/>
            <p:cNvSpPr>
              <a:spLocks noChangeArrowheads="1"/>
            </p:cNvSpPr>
            <p:nvPr/>
          </p:nvSpPr>
          <p:spPr bwMode="auto">
            <a:xfrm>
              <a:off x="343058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Rectangle 43"/>
            <p:cNvSpPr>
              <a:spLocks noChangeArrowheads="1"/>
            </p:cNvSpPr>
            <p:nvPr/>
          </p:nvSpPr>
          <p:spPr bwMode="auto">
            <a:xfrm>
              <a:off x="3481388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Rectangle 44"/>
            <p:cNvSpPr>
              <a:spLocks noChangeArrowheads="1"/>
            </p:cNvSpPr>
            <p:nvPr/>
          </p:nvSpPr>
          <p:spPr bwMode="auto">
            <a:xfrm>
              <a:off x="353377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Rectangle 45"/>
            <p:cNvSpPr>
              <a:spLocks noChangeArrowheads="1"/>
            </p:cNvSpPr>
            <p:nvPr/>
          </p:nvSpPr>
          <p:spPr bwMode="auto">
            <a:xfrm>
              <a:off x="3584575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Rectangle 46"/>
            <p:cNvSpPr>
              <a:spLocks noChangeArrowheads="1"/>
            </p:cNvSpPr>
            <p:nvPr/>
          </p:nvSpPr>
          <p:spPr bwMode="auto">
            <a:xfrm>
              <a:off x="3636963" y="188785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Rectangle 47"/>
            <p:cNvSpPr>
              <a:spLocks noChangeArrowheads="1"/>
            </p:cNvSpPr>
            <p:nvPr/>
          </p:nvSpPr>
          <p:spPr bwMode="auto">
            <a:xfrm>
              <a:off x="3687763" y="188785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Rectangle 48"/>
            <p:cNvSpPr>
              <a:spLocks noChangeArrowheads="1"/>
            </p:cNvSpPr>
            <p:nvPr/>
          </p:nvSpPr>
          <p:spPr bwMode="auto">
            <a:xfrm>
              <a:off x="1935163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Rectangle 49"/>
            <p:cNvSpPr>
              <a:spLocks noChangeArrowheads="1"/>
            </p:cNvSpPr>
            <p:nvPr/>
          </p:nvSpPr>
          <p:spPr bwMode="auto">
            <a:xfrm>
              <a:off x="198596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Rectangle 50"/>
            <p:cNvSpPr>
              <a:spLocks noChangeArrowheads="1"/>
            </p:cNvSpPr>
            <p:nvPr/>
          </p:nvSpPr>
          <p:spPr bwMode="auto">
            <a:xfrm>
              <a:off x="203835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Rectangle 51"/>
            <p:cNvSpPr>
              <a:spLocks noChangeArrowheads="1"/>
            </p:cNvSpPr>
            <p:nvPr/>
          </p:nvSpPr>
          <p:spPr bwMode="auto">
            <a:xfrm>
              <a:off x="208915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Rectangle 52"/>
            <p:cNvSpPr>
              <a:spLocks noChangeArrowheads="1"/>
            </p:cNvSpPr>
            <p:nvPr/>
          </p:nvSpPr>
          <p:spPr bwMode="auto">
            <a:xfrm>
              <a:off x="214153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0" name="Rectangle 53"/>
            <p:cNvSpPr>
              <a:spLocks noChangeArrowheads="1"/>
            </p:cNvSpPr>
            <p:nvPr/>
          </p:nvSpPr>
          <p:spPr bwMode="auto">
            <a:xfrm>
              <a:off x="2193925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Rectangle 54"/>
            <p:cNvSpPr>
              <a:spLocks noChangeArrowheads="1"/>
            </p:cNvSpPr>
            <p:nvPr/>
          </p:nvSpPr>
          <p:spPr bwMode="auto">
            <a:xfrm>
              <a:off x="224472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2" name="Rectangle 55"/>
            <p:cNvSpPr>
              <a:spLocks noChangeArrowheads="1"/>
            </p:cNvSpPr>
            <p:nvPr/>
          </p:nvSpPr>
          <p:spPr bwMode="auto">
            <a:xfrm>
              <a:off x="229711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3" name="Rectangle 56"/>
            <p:cNvSpPr>
              <a:spLocks noChangeArrowheads="1"/>
            </p:cNvSpPr>
            <p:nvPr/>
          </p:nvSpPr>
          <p:spPr bwMode="auto">
            <a:xfrm>
              <a:off x="234791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Rectangle 57"/>
            <p:cNvSpPr>
              <a:spLocks noChangeArrowheads="1"/>
            </p:cNvSpPr>
            <p:nvPr/>
          </p:nvSpPr>
          <p:spPr bwMode="auto">
            <a:xfrm>
              <a:off x="240030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5" name="Rectangle 58"/>
            <p:cNvSpPr>
              <a:spLocks noChangeArrowheads="1"/>
            </p:cNvSpPr>
            <p:nvPr/>
          </p:nvSpPr>
          <p:spPr bwMode="auto">
            <a:xfrm>
              <a:off x="2452688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6" name="Rectangle 59"/>
            <p:cNvSpPr>
              <a:spLocks noChangeArrowheads="1"/>
            </p:cNvSpPr>
            <p:nvPr/>
          </p:nvSpPr>
          <p:spPr bwMode="auto">
            <a:xfrm>
              <a:off x="250348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Rectangle 60"/>
            <p:cNvSpPr>
              <a:spLocks noChangeArrowheads="1"/>
            </p:cNvSpPr>
            <p:nvPr/>
          </p:nvSpPr>
          <p:spPr bwMode="auto">
            <a:xfrm>
              <a:off x="255587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Rectangle 61"/>
            <p:cNvSpPr>
              <a:spLocks noChangeArrowheads="1"/>
            </p:cNvSpPr>
            <p:nvPr/>
          </p:nvSpPr>
          <p:spPr bwMode="auto">
            <a:xfrm>
              <a:off x="260667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Rectangle 62"/>
            <p:cNvSpPr>
              <a:spLocks noChangeArrowheads="1"/>
            </p:cNvSpPr>
            <p:nvPr/>
          </p:nvSpPr>
          <p:spPr bwMode="auto">
            <a:xfrm>
              <a:off x="265906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Rectangle 63"/>
            <p:cNvSpPr>
              <a:spLocks noChangeArrowheads="1"/>
            </p:cNvSpPr>
            <p:nvPr/>
          </p:nvSpPr>
          <p:spPr bwMode="auto">
            <a:xfrm>
              <a:off x="270986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Rectangle 64"/>
            <p:cNvSpPr>
              <a:spLocks noChangeArrowheads="1"/>
            </p:cNvSpPr>
            <p:nvPr/>
          </p:nvSpPr>
          <p:spPr bwMode="auto">
            <a:xfrm>
              <a:off x="276225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Rectangle 65"/>
            <p:cNvSpPr>
              <a:spLocks noChangeArrowheads="1"/>
            </p:cNvSpPr>
            <p:nvPr/>
          </p:nvSpPr>
          <p:spPr bwMode="auto">
            <a:xfrm>
              <a:off x="2814638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Rectangle 66"/>
            <p:cNvSpPr>
              <a:spLocks noChangeArrowheads="1"/>
            </p:cNvSpPr>
            <p:nvPr/>
          </p:nvSpPr>
          <p:spPr bwMode="auto">
            <a:xfrm>
              <a:off x="286543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Rectangle 67"/>
            <p:cNvSpPr>
              <a:spLocks noChangeArrowheads="1"/>
            </p:cNvSpPr>
            <p:nvPr/>
          </p:nvSpPr>
          <p:spPr bwMode="auto">
            <a:xfrm>
              <a:off x="1812925" y="1071880"/>
              <a:ext cx="11112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Rectangle 68"/>
            <p:cNvSpPr>
              <a:spLocks noChangeArrowheads="1"/>
            </p:cNvSpPr>
            <p:nvPr/>
          </p:nvSpPr>
          <p:spPr bwMode="auto">
            <a:xfrm>
              <a:off x="1812925" y="1124268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Rectangle 69"/>
            <p:cNvSpPr>
              <a:spLocks noChangeArrowheads="1"/>
            </p:cNvSpPr>
            <p:nvPr/>
          </p:nvSpPr>
          <p:spPr bwMode="auto">
            <a:xfrm>
              <a:off x="1812925" y="1176655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Rectangle 70"/>
            <p:cNvSpPr>
              <a:spLocks noChangeArrowheads="1"/>
            </p:cNvSpPr>
            <p:nvPr/>
          </p:nvSpPr>
          <p:spPr bwMode="auto">
            <a:xfrm>
              <a:off x="1812925" y="1227455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Rectangle 71"/>
            <p:cNvSpPr>
              <a:spLocks noChangeArrowheads="1"/>
            </p:cNvSpPr>
            <p:nvPr/>
          </p:nvSpPr>
          <p:spPr bwMode="auto">
            <a:xfrm>
              <a:off x="1812925" y="1279843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Rectangle 72"/>
            <p:cNvSpPr>
              <a:spLocks noChangeArrowheads="1"/>
            </p:cNvSpPr>
            <p:nvPr/>
          </p:nvSpPr>
          <p:spPr bwMode="auto">
            <a:xfrm>
              <a:off x="1812925" y="1330643"/>
              <a:ext cx="11112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Rectangle 73"/>
            <p:cNvSpPr>
              <a:spLocks noChangeArrowheads="1"/>
            </p:cNvSpPr>
            <p:nvPr/>
          </p:nvSpPr>
          <p:spPr bwMode="auto">
            <a:xfrm>
              <a:off x="1812925" y="1383030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Rectangle 74"/>
            <p:cNvSpPr>
              <a:spLocks noChangeArrowheads="1"/>
            </p:cNvSpPr>
            <p:nvPr/>
          </p:nvSpPr>
          <p:spPr bwMode="auto">
            <a:xfrm>
              <a:off x="1812925" y="1433830"/>
              <a:ext cx="11112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Rectangle 75"/>
            <p:cNvSpPr>
              <a:spLocks noChangeArrowheads="1"/>
            </p:cNvSpPr>
            <p:nvPr/>
          </p:nvSpPr>
          <p:spPr bwMode="auto">
            <a:xfrm>
              <a:off x="1812925" y="1486218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Rectangle 76"/>
            <p:cNvSpPr>
              <a:spLocks noChangeArrowheads="1"/>
            </p:cNvSpPr>
            <p:nvPr/>
          </p:nvSpPr>
          <p:spPr bwMode="auto">
            <a:xfrm>
              <a:off x="1812925" y="1538605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Rectangle 77"/>
            <p:cNvSpPr>
              <a:spLocks noChangeArrowheads="1"/>
            </p:cNvSpPr>
            <p:nvPr/>
          </p:nvSpPr>
          <p:spPr bwMode="auto">
            <a:xfrm>
              <a:off x="1812925" y="1589405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Rectangle 78"/>
            <p:cNvSpPr>
              <a:spLocks noChangeArrowheads="1"/>
            </p:cNvSpPr>
            <p:nvPr/>
          </p:nvSpPr>
          <p:spPr bwMode="auto">
            <a:xfrm>
              <a:off x="1812925" y="1641793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Rectangle 79"/>
            <p:cNvSpPr>
              <a:spLocks noChangeArrowheads="1"/>
            </p:cNvSpPr>
            <p:nvPr/>
          </p:nvSpPr>
          <p:spPr bwMode="auto">
            <a:xfrm>
              <a:off x="1812925" y="1692593"/>
              <a:ext cx="11112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Rectangle 80"/>
            <p:cNvSpPr>
              <a:spLocks noChangeArrowheads="1"/>
            </p:cNvSpPr>
            <p:nvPr/>
          </p:nvSpPr>
          <p:spPr bwMode="auto">
            <a:xfrm>
              <a:off x="1812925" y="1744980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Rectangle 81"/>
            <p:cNvSpPr>
              <a:spLocks noChangeArrowheads="1"/>
            </p:cNvSpPr>
            <p:nvPr/>
          </p:nvSpPr>
          <p:spPr bwMode="auto">
            <a:xfrm>
              <a:off x="1812925" y="1797368"/>
              <a:ext cx="11112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Freeform 82"/>
            <p:cNvSpPr>
              <a:spLocks/>
            </p:cNvSpPr>
            <p:nvPr/>
          </p:nvSpPr>
          <p:spPr bwMode="auto">
            <a:xfrm>
              <a:off x="1812925" y="1838643"/>
              <a:ext cx="28575" cy="34925"/>
            </a:xfrm>
            <a:custGeom>
              <a:avLst/>
              <a:gdLst>
                <a:gd name="T0" fmla="*/ 11 w 18"/>
                <a:gd name="T1" fmla="*/ 22 h 22"/>
                <a:gd name="T2" fmla="*/ 0 w 18"/>
                <a:gd name="T3" fmla="*/ 4 h 22"/>
                <a:gd name="T4" fmla="*/ 7 w 18"/>
                <a:gd name="T5" fmla="*/ 0 h 22"/>
                <a:gd name="T6" fmla="*/ 18 w 18"/>
                <a:gd name="T7" fmla="*/ 17 h 22"/>
                <a:gd name="T8" fmla="*/ 11 w 1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1" y="22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18" y="17"/>
                  </a:lnTo>
                  <a:lnTo>
                    <a:pt x="11" y="22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83"/>
            <p:cNvSpPr>
              <a:spLocks/>
            </p:cNvSpPr>
            <p:nvPr/>
          </p:nvSpPr>
          <p:spPr bwMode="auto">
            <a:xfrm>
              <a:off x="1846263" y="1000443"/>
              <a:ext cx="36512" cy="30163"/>
            </a:xfrm>
            <a:custGeom>
              <a:avLst/>
              <a:gdLst>
                <a:gd name="T0" fmla="*/ 0 w 23"/>
                <a:gd name="T1" fmla="*/ 13 h 19"/>
                <a:gd name="T2" fmla="*/ 18 w 23"/>
                <a:gd name="T3" fmla="*/ 0 h 19"/>
                <a:gd name="T4" fmla="*/ 23 w 23"/>
                <a:gd name="T5" fmla="*/ 6 h 19"/>
                <a:gd name="T6" fmla="*/ 5 w 23"/>
                <a:gd name="T7" fmla="*/ 19 h 19"/>
                <a:gd name="T8" fmla="*/ 0 w 23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0" y="13"/>
                  </a:moveTo>
                  <a:lnTo>
                    <a:pt x="18" y="0"/>
                  </a:lnTo>
                  <a:lnTo>
                    <a:pt x="23" y="6"/>
                  </a:lnTo>
                  <a:lnTo>
                    <a:pt x="5" y="19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84"/>
            <p:cNvSpPr>
              <a:spLocks/>
            </p:cNvSpPr>
            <p:nvPr/>
          </p:nvSpPr>
          <p:spPr bwMode="auto">
            <a:xfrm>
              <a:off x="1817688" y="1025843"/>
              <a:ext cx="31750" cy="36513"/>
            </a:xfrm>
            <a:custGeom>
              <a:avLst/>
              <a:gdLst>
                <a:gd name="T0" fmla="*/ 0 w 20"/>
                <a:gd name="T1" fmla="*/ 18 h 23"/>
                <a:gd name="T2" fmla="*/ 15 w 20"/>
                <a:gd name="T3" fmla="*/ 0 h 23"/>
                <a:gd name="T4" fmla="*/ 20 w 20"/>
                <a:gd name="T5" fmla="*/ 5 h 23"/>
                <a:gd name="T6" fmla="*/ 7 w 20"/>
                <a:gd name="T7" fmla="*/ 23 h 23"/>
                <a:gd name="T8" fmla="*/ 0 w 20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0" y="18"/>
                  </a:moveTo>
                  <a:lnTo>
                    <a:pt x="15" y="0"/>
                  </a:lnTo>
                  <a:lnTo>
                    <a:pt x="20" y="5"/>
                  </a:lnTo>
                  <a:lnTo>
                    <a:pt x="7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Rectangle 85"/>
            <p:cNvSpPr>
              <a:spLocks noChangeArrowheads="1"/>
            </p:cNvSpPr>
            <p:nvPr/>
          </p:nvSpPr>
          <p:spPr bwMode="auto">
            <a:xfrm>
              <a:off x="1885950" y="997268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Rectangle 86"/>
            <p:cNvSpPr>
              <a:spLocks noChangeArrowheads="1"/>
            </p:cNvSpPr>
            <p:nvPr/>
          </p:nvSpPr>
          <p:spPr bwMode="auto">
            <a:xfrm>
              <a:off x="291782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Rectangle 87"/>
            <p:cNvSpPr>
              <a:spLocks noChangeArrowheads="1"/>
            </p:cNvSpPr>
            <p:nvPr/>
          </p:nvSpPr>
          <p:spPr bwMode="auto">
            <a:xfrm>
              <a:off x="296862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Rectangle 88"/>
            <p:cNvSpPr>
              <a:spLocks noChangeArrowheads="1"/>
            </p:cNvSpPr>
            <p:nvPr/>
          </p:nvSpPr>
          <p:spPr bwMode="auto">
            <a:xfrm>
              <a:off x="302101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Rectangle 89"/>
            <p:cNvSpPr>
              <a:spLocks noChangeArrowheads="1"/>
            </p:cNvSpPr>
            <p:nvPr/>
          </p:nvSpPr>
          <p:spPr bwMode="auto">
            <a:xfrm>
              <a:off x="3073400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Rectangle 90"/>
            <p:cNvSpPr>
              <a:spLocks noChangeArrowheads="1"/>
            </p:cNvSpPr>
            <p:nvPr/>
          </p:nvSpPr>
          <p:spPr bwMode="auto">
            <a:xfrm>
              <a:off x="312420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Rectangle 91"/>
            <p:cNvSpPr>
              <a:spLocks noChangeArrowheads="1"/>
            </p:cNvSpPr>
            <p:nvPr/>
          </p:nvSpPr>
          <p:spPr bwMode="auto">
            <a:xfrm>
              <a:off x="317658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Rectangle 92"/>
            <p:cNvSpPr>
              <a:spLocks noChangeArrowheads="1"/>
            </p:cNvSpPr>
            <p:nvPr/>
          </p:nvSpPr>
          <p:spPr bwMode="auto">
            <a:xfrm>
              <a:off x="322738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Rectangle 93"/>
            <p:cNvSpPr>
              <a:spLocks noChangeArrowheads="1"/>
            </p:cNvSpPr>
            <p:nvPr/>
          </p:nvSpPr>
          <p:spPr bwMode="auto">
            <a:xfrm>
              <a:off x="327977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Rectangle 94"/>
            <p:cNvSpPr>
              <a:spLocks noChangeArrowheads="1"/>
            </p:cNvSpPr>
            <p:nvPr/>
          </p:nvSpPr>
          <p:spPr bwMode="auto">
            <a:xfrm>
              <a:off x="3332163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Rectangle 95"/>
            <p:cNvSpPr>
              <a:spLocks noChangeArrowheads="1"/>
            </p:cNvSpPr>
            <p:nvPr/>
          </p:nvSpPr>
          <p:spPr bwMode="auto">
            <a:xfrm>
              <a:off x="338296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Rectangle 96"/>
            <p:cNvSpPr>
              <a:spLocks noChangeArrowheads="1"/>
            </p:cNvSpPr>
            <p:nvPr/>
          </p:nvSpPr>
          <p:spPr bwMode="auto">
            <a:xfrm>
              <a:off x="343535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4" name="Rectangle 97"/>
            <p:cNvSpPr>
              <a:spLocks noChangeArrowheads="1"/>
            </p:cNvSpPr>
            <p:nvPr/>
          </p:nvSpPr>
          <p:spPr bwMode="auto">
            <a:xfrm>
              <a:off x="3486150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5" name="Rectangle 98"/>
            <p:cNvSpPr>
              <a:spLocks noChangeArrowheads="1"/>
            </p:cNvSpPr>
            <p:nvPr/>
          </p:nvSpPr>
          <p:spPr bwMode="auto">
            <a:xfrm>
              <a:off x="3538538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Rectangle 99"/>
            <p:cNvSpPr>
              <a:spLocks noChangeArrowheads="1"/>
            </p:cNvSpPr>
            <p:nvPr/>
          </p:nvSpPr>
          <p:spPr bwMode="auto">
            <a:xfrm>
              <a:off x="3590925" y="995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7" name="Rectangle 100"/>
            <p:cNvSpPr>
              <a:spLocks noChangeArrowheads="1"/>
            </p:cNvSpPr>
            <p:nvPr/>
          </p:nvSpPr>
          <p:spPr bwMode="auto">
            <a:xfrm>
              <a:off x="3641725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8" name="Rectangle 101"/>
            <p:cNvSpPr>
              <a:spLocks noChangeArrowheads="1"/>
            </p:cNvSpPr>
            <p:nvPr/>
          </p:nvSpPr>
          <p:spPr bwMode="auto">
            <a:xfrm>
              <a:off x="3694113" y="995680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9" name="Freeform 102"/>
            <p:cNvSpPr>
              <a:spLocks/>
            </p:cNvSpPr>
            <p:nvPr/>
          </p:nvSpPr>
          <p:spPr bwMode="auto">
            <a:xfrm>
              <a:off x="3440748" y="2408555"/>
              <a:ext cx="3722687" cy="611188"/>
            </a:xfrm>
            <a:custGeom>
              <a:avLst/>
              <a:gdLst>
                <a:gd name="T0" fmla="*/ 1439 w 1439"/>
                <a:gd name="T1" fmla="*/ 188 h 236"/>
                <a:gd name="T2" fmla="*/ 1391 w 1439"/>
                <a:gd name="T3" fmla="*/ 236 h 236"/>
                <a:gd name="T4" fmla="*/ 48 w 1439"/>
                <a:gd name="T5" fmla="*/ 236 h 236"/>
                <a:gd name="T6" fmla="*/ 0 w 1439"/>
                <a:gd name="T7" fmla="*/ 188 h 236"/>
                <a:gd name="T8" fmla="*/ 0 w 1439"/>
                <a:gd name="T9" fmla="*/ 48 h 236"/>
                <a:gd name="T10" fmla="*/ 48 w 1439"/>
                <a:gd name="T11" fmla="*/ 0 h 236"/>
                <a:gd name="T12" fmla="*/ 1391 w 1439"/>
                <a:gd name="T13" fmla="*/ 0 h 236"/>
                <a:gd name="T14" fmla="*/ 1439 w 1439"/>
                <a:gd name="T15" fmla="*/ 48 h 236"/>
                <a:gd name="T16" fmla="*/ 1439 w 1439"/>
                <a:gd name="T17" fmla="*/ 1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9" h="236">
                  <a:moveTo>
                    <a:pt x="1439" y="188"/>
                  </a:moveTo>
                  <a:cubicBezTo>
                    <a:pt x="1439" y="215"/>
                    <a:pt x="1417" y="236"/>
                    <a:pt x="1391" y="236"/>
                  </a:cubicBezTo>
                  <a:cubicBezTo>
                    <a:pt x="48" y="236"/>
                    <a:pt x="48" y="236"/>
                    <a:pt x="48" y="236"/>
                  </a:cubicBezTo>
                  <a:cubicBezTo>
                    <a:pt x="22" y="236"/>
                    <a:pt x="0" y="215"/>
                    <a:pt x="0" y="1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1391" y="0"/>
                    <a:pt x="1391" y="0"/>
                    <a:pt x="1391" y="0"/>
                  </a:cubicBezTo>
                  <a:cubicBezTo>
                    <a:pt x="1417" y="0"/>
                    <a:pt x="1439" y="22"/>
                    <a:pt x="1439" y="48"/>
                  </a:cubicBezTo>
                  <a:lnTo>
                    <a:pt x="1439" y="1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0" name="Freeform 103"/>
            <p:cNvSpPr>
              <a:spLocks/>
            </p:cNvSpPr>
            <p:nvPr/>
          </p:nvSpPr>
          <p:spPr bwMode="auto">
            <a:xfrm>
              <a:off x="6837998" y="2408555"/>
              <a:ext cx="477837" cy="611188"/>
            </a:xfrm>
            <a:custGeom>
              <a:avLst/>
              <a:gdLst>
                <a:gd name="T0" fmla="*/ 137 w 185"/>
                <a:gd name="T1" fmla="*/ 0 h 236"/>
                <a:gd name="T2" fmla="*/ 0 w 185"/>
                <a:gd name="T3" fmla="*/ 0 h 236"/>
                <a:gd name="T4" fmla="*/ 0 w 185"/>
                <a:gd name="T5" fmla="*/ 236 h 236"/>
                <a:gd name="T6" fmla="*/ 137 w 185"/>
                <a:gd name="T7" fmla="*/ 236 h 236"/>
                <a:gd name="T8" fmla="*/ 185 w 185"/>
                <a:gd name="T9" fmla="*/ 188 h 236"/>
                <a:gd name="T10" fmla="*/ 185 w 185"/>
                <a:gd name="T11" fmla="*/ 48 h 236"/>
                <a:gd name="T12" fmla="*/ 137 w 185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36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37" y="236"/>
                    <a:pt x="137" y="236"/>
                    <a:pt x="137" y="236"/>
                  </a:cubicBezTo>
                  <a:cubicBezTo>
                    <a:pt x="163" y="236"/>
                    <a:pt x="185" y="215"/>
                    <a:pt x="185" y="18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22"/>
                    <a:pt x="163" y="0"/>
                    <a:pt x="137" y="0"/>
                  </a:cubicBezTo>
                  <a:close/>
                </a:path>
              </a:pathLst>
            </a:custGeom>
            <a:solidFill>
              <a:srgbClr val="FF85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1" name="Freeform 104"/>
            <p:cNvSpPr>
              <a:spLocks/>
            </p:cNvSpPr>
            <p:nvPr/>
          </p:nvSpPr>
          <p:spPr bwMode="auto">
            <a:xfrm>
              <a:off x="1911350" y="2300605"/>
              <a:ext cx="1924050" cy="827088"/>
            </a:xfrm>
            <a:custGeom>
              <a:avLst/>
              <a:gdLst>
                <a:gd name="T0" fmla="*/ 740 w 744"/>
                <a:gd name="T1" fmla="*/ 234 h 320"/>
                <a:gd name="T2" fmla="*/ 664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6 w 744"/>
                <a:gd name="T11" fmla="*/ 2 h 320"/>
                <a:gd name="T12" fmla="*/ 646 w 744"/>
                <a:gd name="T13" fmla="*/ 0 h 320"/>
                <a:gd name="T14" fmla="*/ 43 w 744"/>
                <a:gd name="T15" fmla="*/ 0 h 320"/>
                <a:gd name="T16" fmla="*/ 0 w 744"/>
                <a:gd name="T17" fmla="*/ 50 h 320"/>
                <a:gd name="T18" fmla="*/ 0 w 744"/>
                <a:gd name="T19" fmla="*/ 268 h 320"/>
                <a:gd name="T20" fmla="*/ 43 w 744"/>
                <a:gd name="T21" fmla="*/ 318 h 320"/>
                <a:gd name="T22" fmla="*/ 47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4" h="320">
                  <a:moveTo>
                    <a:pt x="740" y="234"/>
                  </a:moveTo>
                  <a:cubicBezTo>
                    <a:pt x="698" y="234"/>
                    <a:pt x="664" y="199"/>
                    <a:pt x="664" y="157"/>
                  </a:cubicBezTo>
                  <a:cubicBezTo>
                    <a:pt x="664" y="115"/>
                    <a:pt x="698" y="81"/>
                    <a:pt x="740" y="81"/>
                  </a:cubicBezTo>
                  <a:cubicBezTo>
                    <a:pt x="742" y="81"/>
                    <a:pt x="743" y="81"/>
                    <a:pt x="744" y="81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646" y="2"/>
                    <a:pt x="646" y="2"/>
                    <a:pt x="646" y="2"/>
                  </a:cubicBezTo>
                  <a:cubicBezTo>
                    <a:pt x="646" y="0"/>
                    <a:pt x="646" y="0"/>
                    <a:pt x="64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0" y="0"/>
                    <a:pt x="0" y="23"/>
                    <a:pt x="0" y="50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6"/>
                    <a:pt x="20" y="318"/>
                    <a:pt x="43" y="318"/>
                  </a:cubicBezTo>
                  <a:cubicBezTo>
                    <a:pt x="47" y="318"/>
                    <a:pt x="47" y="318"/>
                    <a:pt x="47" y="318"/>
                  </a:cubicBezTo>
                  <a:cubicBezTo>
                    <a:pt x="744" y="320"/>
                    <a:pt x="744" y="320"/>
                    <a:pt x="744" y="320"/>
                  </a:cubicBezTo>
                  <a:cubicBezTo>
                    <a:pt x="744" y="233"/>
                    <a:pt x="744" y="233"/>
                    <a:pt x="744" y="233"/>
                  </a:cubicBezTo>
                  <a:cubicBezTo>
                    <a:pt x="743" y="233"/>
                    <a:pt x="742" y="234"/>
                    <a:pt x="740" y="234"/>
                  </a:cubicBezTo>
                  <a:close/>
                </a:path>
              </a:pathLst>
            </a:custGeom>
            <a:solidFill>
              <a:schemeClr val="tx1">
                <a:alpha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2" name="Freeform 105"/>
            <p:cNvSpPr>
              <a:spLocks/>
            </p:cNvSpPr>
            <p:nvPr/>
          </p:nvSpPr>
          <p:spPr bwMode="auto">
            <a:xfrm>
              <a:off x="1771650" y="2218055"/>
              <a:ext cx="2017712" cy="992188"/>
            </a:xfrm>
            <a:custGeom>
              <a:avLst/>
              <a:gdLst>
                <a:gd name="T0" fmla="*/ 779 w 780"/>
                <a:gd name="T1" fmla="*/ 265 h 384"/>
                <a:gd name="T2" fmla="*/ 703 w 780"/>
                <a:gd name="T3" fmla="*/ 188 h 384"/>
                <a:gd name="T4" fmla="*/ 779 w 780"/>
                <a:gd name="T5" fmla="*/ 112 h 384"/>
                <a:gd name="T6" fmla="*/ 780 w 780"/>
                <a:gd name="T7" fmla="*/ 112 h 384"/>
                <a:gd name="T8" fmla="*/ 780 w 780"/>
                <a:gd name="T9" fmla="*/ 0 h 384"/>
                <a:gd name="T10" fmla="*/ 52 w 780"/>
                <a:gd name="T11" fmla="*/ 0 h 384"/>
                <a:gd name="T12" fmla="*/ 0 w 780"/>
                <a:gd name="T13" fmla="*/ 61 h 384"/>
                <a:gd name="T14" fmla="*/ 0 w 780"/>
                <a:gd name="T15" fmla="*/ 324 h 384"/>
                <a:gd name="T16" fmla="*/ 52 w 780"/>
                <a:gd name="T17" fmla="*/ 384 h 384"/>
                <a:gd name="T18" fmla="*/ 780 w 780"/>
                <a:gd name="T19" fmla="*/ 384 h 384"/>
                <a:gd name="T20" fmla="*/ 780 w 780"/>
                <a:gd name="T21" fmla="*/ 265 h 384"/>
                <a:gd name="T22" fmla="*/ 779 w 780"/>
                <a:gd name="T23" fmla="*/ 2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384">
                  <a:moveTo>
                    <a:pt x="779" y="265"/>
                  </a:moveTo>
                  <a:cubicBezTo>
                    <a:pt x="737" y="265"/>
                    <a:pt x="703" y="230"/>
                    <a:pt x="703" y="188"/>
                  </a:cubicBezTo>
                  <a:cubicBezTo>
                    <a:pt x="703" y="146"/>
                    <a:pt x="737" y="112"/>
                    <a:pt x="779" y="112"/>
                  </a:cubicBezTo>
                  <a:cubicBezTo>
                    <a:pt x="779" y="112"/>
                    <a:pt x="780" y="112"/>
                    <a:pt x="780" y="112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7"/>
                    <a:pt x="0" y="6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57"/>
                    <a:pt x="23" y="384"/>
                    <a:pt x="52" y="384"/>
                  </a:cubicBezTo>
                  <a:cubicBezTo>
                    <a:pt x="780" y="384"/>
                    <a:pt x="780" y="384"/>
                    <a:pt x="780" y="384"/>
                  </a:cubicBezTo>
                  <a:cubicBezTo>
                    <a:pt x="780" y="265"/>
                    <a:pt x="780" y="265"/>
                    <a:pt x="780" y="265"/>
                  </a:cubicBezTo>
                  <a:cubicBezTo>
                    <a:pt x="780" y="265"/>
                    <a:pt x="779" y="265"/>
                    <a:pt x="779" y="265"/>
                  </a:cubicBezTo>
                  <a:close/>
                </a:path>
              </a:pathLst>
            </a:custGeom>
            <a:solidFill>
              <a:srgbClr val="B45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3" name="Freeform 106"/>
            <p:cNvSpPr>
              <a:spLocks/>
            </p:cNvSpPr>
            <p:nvPr/>
          </p:nvSpPr>
          <p:spPr bwMode="auto">
            <a:xfrm>
              <a:off x="1851025" y="2300605"/>
              <a:ext cx="1925637" cy="827088"/>
            </a:xfrm>
            <a:custGeom>
              <a:avLst/>
              <a:gdLst>
                <a:gd name="T0" fmla="*/ 740 w 744"/>
                <a:gd name="T1" fmla="*/ 234 h 320"/>
                <a:gd name="T2" fmla="*/ 664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6 w 744"/>
                <a:gd name="T11" fmla="*/ 2 h 320"/>
                <a:gd name="T12" fmla="*/ 646 w 744"/>
                <a:gd name="T13" fmla="*/ 0 h 320"/>
                <a:gd name="T14" fmla="*/ 44 w 744"/>
                <a:gd name="T15" fmla="*/ 0 h 320"/>
                <a:gd name="T16" fmla="*/ 0 w 744"/>
                <a:gd name="T17" fmla="*/ 50 h 320"/>
                <a:gd name="T18" fmla="*/ 0 w 744"/>
                <a:gd name="T19" fmla="*/ 268 h 320"/>
                <a:gd name="T20" fmla="*/ 44 w 744"/>
                <a:gd name="T21" fmla="*/ 318 h 320"/>
                <a:gd name="T22" fmla="*/ 48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4 h 320"/>
                <a:gd name="connsiteX0" fmla="*/ 9946 w 10000"/>
                <a:gd name="connsiteY0" fmla="*/ 7313 h 10000"/>
                <a:gd name="connsiteX1" fmla="*/ 8925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8683 w 10000"/>
                <a:gd name="connsiteY5" fmla="*/ 63 h 10000"/>
                <a:gd name="connsiteX6" fmla="*/ 591 w 10000"/>
                <a:gd name="connsiteY6" fmla="*/ 0 h 10000"/>
                <a:gd name="connsiteX7" fmla="*/ 0 w 10000"/>
                <a:gd name="connsiteY7" fmla="*/ 1563 h 10000"/>
                <a:gd name="connsiteX8" fmla="*/ 0 w 10000"/>
                <a:gd name="connsiteY8" fmla="*/ 8375 h 10000"/>
                <a:gd name="connsiteX9" fmla="*/ 591 w 10000"/>
                <a:gd name="connsiteY9" fmla="*/ 9938 h 10000"/>
                <a:gd name="connsiteX10" fmla="*/ 645 w 10000"/>
                <a:gd name="connsiteY10" fmla="*/ 9938 h 10000"/>
                <a:gd name="connsiteX11" fmla="*/ 10000 w 10000"/>
                <a:gd name="connsiteY11" fmla="*/ 10000 h 10000"/>
                <a:gd name="connsiteX12" fmla="*/ 10000 w 10000"/>
                <a:gd name="connsiteY12" fmla="*/ 7281 h 10000"/>
                <a:gd name="connsiteX13" fmla="*/ 9946 w 10000"/>
                <a:gd name="connsiteY13" fmla="*/ 7313 h 10000"/>
                <a:gd name="connsiteX0" fmla="*/ 9946 w 10000"/>
                <a:gd name="connsiteY0" fmla="*/ 7313 h 10000"/>
                <a:gd name="connsiteX1" fmla="*/ 8925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591 w 10000"/>
                <a:gd name="connsiteY5" fmla="*/ 0 h 10000"/>
                <a:gd name="connsiteX6" fmla="*/ 0 w 10000"/>
                <a:gd name="connsiteY6" fmla="*/ 1563 h 10000"/>
                <a:gd name="connsiteX7" fmla="*/ 0 w 10000"/>
                <a:gd name="connsiteY7" fmla="*/ 8375 h 10000"/>
                <a:gd name="connsiteX8" fmla="*/ 591 w 10000"/>
                <a:gd name="connsiteY8" fmla="*/ 9938 h 10000"/>
                <a:gd name="connsiteX9" fmla="*/ 645 w 10000"/>
                <a:gd name="connsiteY9" fmla="*/ 9938 h 10000"/>
                <a:gd name="connsiteX10" fmla="*/ 10000 w 10000"/>
                <a:gd name="connsiteY10" fmla="*/ 10000 h 10000"/>
                <a:gd name="connsiteX11" fmla="*/ 10000 w 10000"/>
                <a:gd name="connsiteY11" fmla="*/ 7281 h 10000"/>
                <a:gd name="connsiteX12" fmla="*/ 9946 w 10000"/>
                <a:gd name="connsiteY12" fmla="*/ 731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" h="10000">
                  <a:moveTo>
                    <a:pt x="9946" y="7313"/>
                  </a:moveTo>
                  <a:cubicBezTo>
                    <a:pt x="9382" y="7313"/>
                    <a:pt x="8925" y="6219"/>
                    <a:pt x="8925" y="4906"/>
                  </a:cubicBezTo>
                  <a:cubicBezTo>
                    <a:pt x="8925" y="3594"/>
                    <a:pt x="9382" y="2531"/>
                    <a:pt x="9946" y="2531"/>
                  </a:cubicBezTo>
                  <a:lnTo>
                    <a:pt x="10000" y="2531"/>
                  </a:lnTo>
                  <a:lnTo>
                    <a:pt x="10000" y="63"/>
                  </a:lnTo>
                  <a:lnTo>
                    <a:pt x="591" y="0"/>
                  </a:lnTo>
                  <a:cubicBezTo>
                    <a:pt x="269" y="0"/>
                    <a:pt x="0" y="719"/>
                    <a:pt x="0" y="1563"/>
                  </a:cubicBezTo>
                  <a:lnTo>
                    <a:pt x="0" y="8375"/>
                  </a:lnTo>
                  <a:cubicBezTo>
                    <a:pt x="0" y="9250"/>
                    <a:pt x="269" y="9938"/>
                    <a:pt x="591" y="9938"/>
                  </a:cubicBezTo>
                  <a:lnTo>
                    <a:pt x="645" y="9938"/>
                  </a:lnTo>
                  <a:lnTo>
                    <a:pt x="10000" y="10000"/>
                  </a:lnTo>
                  <a:lnTo>
                    <a:pt x="10000" y="7281"/>
                  </a:lnTo>
                  <a:cubicBezTo>
                    <a:pt x="9987" y="7281"/>
                    <a:pt x="9973" y="7313"/>
                    <a:pt x="9946" y="7313"/>
                  </a:cubicBezTo>
                  <a:close/>
                </a:path>
              </a:pathLst>
            </a:custGeom>
            <a:solidFill>
              <a:srgbClr val="FF85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4" name="Rectangle 107"/>
            <p:cNvSpPr>
              <a:spLocks noChangeArrowheads="1"/>
            </p:cNvSpPr>
            <p:nvPr/>
          </p:nvSpPr>
          <p:spPr bwMode="auto">
            <a:xfrm>
              <a:off x="193198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5" name="Freeform 108"/>
            <p:cNvSpPr>
              <a:spLocks/>
            </p:cNvSpPr>
            <p:nvPr/>
          </p:nvSpPr>
          <p:spPr bwMode="auto">
            <a:xfrm>
              <a:off x="1844675" y="3138805"/>
              <a:ext cx="34925" cy="22225"/>
            </a:xfrm>
            <a:custGeom>
              <a:avLst/>
              <a:gdLst>
                <a:gd name="T0" fmla="*/ 19 w 22"/>
                <a:gd name="T1" fmla="*/ 14 h 14"/>
                <a:gd name="T2" fmla="*/ 0 w 22"/>
                <a:gd name="T3" fmla="*/ 6 h 14"/>
                <a:gd name="T4" fmla="*/ 3 w 22"/>
                <a:gd name="T5" fmla="*/ 0 h 14"/>
                <a:gd name="T6" fmla="*/ 22 w 22"/>
                <a:gd name="T7" fmla="*/ 6 h 14"/>
                <a:gd name="T8" fmla="*/ 19 w 2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19" y="14"/>
                  </a:moveTo>
                  <a:lnTo>
                    <a:pt x="0" y="6"/>
                  </a:lnTo>
                  <a:lnTo>
                    <a:pt x="3" y="0"/>
                  </a:lnTo>
                  <a:lnTo>
                    <a:pt x="22" y="6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6" name="Freeform 109"/>
            <p:cNvSpPr>
              <a:spLocks/>
            </p:cNvSpPr>
            <p:nvPr/>
          </p:nvSpPr>
          <p:spPr bwMode="auto">
            <a:xfrm>
              <a:off x="1885950" y="3151505"/>
              <a:ext cx="34925" cy="15875"/>
            </a:xfrm>
            <a:custGeom>
              <a:avLst/>
              <a:gdLst>
                <a:gd name="T0" fmla="*/ 21 w 22"/>
                <a:gd name="T1" fmla="*/ 10 h 10"/>
                <a:gd name="T2" fmla="*/ 0 w 22"/>
                <a:gd name="T3" fmla="*/ 6 h 10"/>
                <a:gd name="T4" fmla="*/ 0 w 22"/>
                <a:gd name="T5" fmla="*/ 0 h 10"/>
                <a:gd name="T6" fmla="*/ 22 w 22"/>
                <a:gd name="T7" fmla="*/ 2 h 10"/>
                <a:gd name="T8" fmla="*/ 21 w 2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0">
                  <a:moveTo>
                    <a:pt x="21" y="10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22" y="2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7" name="Rectangle 110"/>
            <p:cNvSpPr>
              <a:spLocks noChangeArrowheads="1"/>
            </p:cNvSpPr>
            <p:nvPr/>
          </p:nvSpPr>
          <p:spPr bwMode="auto">
            <a:xfrm>
              <a:off x="198437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8" name="Rectangle 111"/>
            <p:cNvSpPr>
              <a:spLocks noChangeArrowheads="1"/>
            </p:cNvSpPr>
            <p:nvPr/>
          </p:nvSpPr>
          <p:spPr bwMode="auto">
            <a:xfrm>
              <a:off x="203517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9" name="Rectangle 112"/>
            <p:cNvSpPr>
              <a:spLocks noChangeArrowheads="1"/>
            </p:cNvSpPr>
            <p:nvPr/>
          </p:nvSpPr>
          <p:spPr bwMode="auto">
            <a:xfrm>
              <a:off x="208756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0" name="Rectangle 113"/>
            <p:cNvSpPr>
              <a:spLocks noChangeArrowheads="1"/>
            </p:cNvSpPr>
            <p:nvPr/>
          </p:nvSpPr>
          <p:spPr bwMode="auto">
            <a:xfrm>
              <a:off x="2138363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1" name="Rectangle 114"/>
            <p:cNvSpPr>
              <a:spLocks noChangeArrowheads="1"/>
            </p:cNvSpPr>
            <p:nvPr/>
          </p:nvSpPr>
          <p:spPr bwMode="auto">
            <a:xfrm>
              <a:off x="219075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Rectangle 115"/>
            <p:cNvSpPr>
              <a:spLocks noChangeArrowheads="1"/>
            </p:cNvSpPr>
            <p:nvPr/>
          </p:nvSpPr>
          <p:spPr bwMode="auto">
            <a:xfrm>
              <a:off x="224313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Rectangle 116"/>
            <p:cNvSpPr>
              <a:spLocks noChangeArrowheads="1"/>
            </p:cNvSpPr>
            <p:nvPr/>
          </p:nvSpPr>
          <p:spPr bwMode="auto">
            <a:xfrm>
              <a:off x="229393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Rectangle 117"/>
            <p:cNvSpPr>
              <a:spLocks noChangeArrowheads="1"/>
            </p:cNvSpPr>
            <p:nvPr/>
          </p:nvSpPr>
          <p:spPr bwMode="auto">
            <a:xfrm>
              <a:off x="234632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Rectangle 118"/>
            <p:cNvSpPr>
              <a:spLocks noChangeArrowheads="1"/>
            </p:cNvSpPr>
            <p:nvPr/>
          </p:nvSpPr>
          <p:spPr bwMode="auto">
            <a:xfrm>
              <a:off x="239712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Rectangle 119"/>
            <p:cNvSpPr>
              <a:spLocks noChangeArrowheads="1"/>
            </p:cNvSpPr>
            <p:nvPr/>
          </p:nvSpPr>
          <p:spPr bwMode="auto">
            <a:xfrm>
              <a:off x="244951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Rectangle 120"/>
            <p:cNvSpPr>
              <a:spLocks noChangeArrowheads="1"/>
            </p:cNvSpPr>
            <p:nvPr/>
          </p:nvSpPr>
          <p:spPr bwMode="auto">
            <a:xfrm>
              <a:off x="2500313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Rectangle 121"/>
            <p:cNvSpPr>
              <a:spLocks noChangeArrowheads="1"/>
            </p:cNvSpPr>
            <p:nvPr/>
          </p:nvSpPr>
          <p:spPr bwMode="auto">
            <a:xfrm>
              <a:off x="255270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Rectangle 122"/>
            <p:cNvSpPr>
              <a:spLocks noChangeArrowheads="1"/>
            </p:cNvSpPr>
            <p:nvPr/>
          </p:nvSpPr>
          <p:spPr bwMode="auto">
            <a:xfrm>
              <a:off x="260508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Rectangle 123"/>
            <p:cNvSpPr>
              <a:spLocks noChangeArrowheads="1"/>
            </p:cNvSpPr>
            <p:nvPr/>
          </p:nvSpPr>
          <p:spPr bwMode="auto">
            <a:xfrm>
              <a:off x="265588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1" name="Rectangle 124"/>
            <p:cNvSpPr>
              <a:spLocks noChangeArrowheads="1"/>
            </p:cNvSpPr>
            <p:nvPr/>
          </p:nvSpPr>
          <p:spPr bwMode="auto">
            <a:xfrm>
              <a:off x="270827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2" name="Rectangle 125"/>
            <p:cNvSpPr>
              <a:spLocks noChangeArrowheads="1"/>
            </p:cNvSpPr>
            <p:nvPr/>
          </p:nvSpPr>
          <p:spPr bwMode="auto">
            <a:xfrm>
              <a:off x="2759075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3" name="Rectangle 126"/>
            <p:cNvSpPr>
              <a:spLocks noChangeArrowheads="1"/>
            </p:cNvSpPr>
            <p:nvPr/>
          </p:nvSpPr>
          <p:spPr bwMode="auto">
            <a:xfrm>
              <a:off x="281146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4" name="Rectangle 127"/>
            <p:cNvSpPr>
              <a:spLocks noChangeArrowheads="1"/>
            </p:cNvSpPr>
            <p:nvPr/>
          </p:nvSpPr>
          <p:spPr bwMode="auto">
            <a:xfrm>
              <a:off x="286385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5" name="Rectangle 128"/>
            <p:cNvSpPr>
              <a:spLocks noChangeArrowheads="1"/>
            </p:cNvSpPr>
            <p:nvPr/>
          </p:nvSpPr>
          <p:spPr bwMode="auto">
            <a:xfrm>
              <a:off x="291465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6" name="Rectangle 129"/>
            <p:cNvSpPr>
              <a:spLocks noChangeArrowheads="1"/>
            </p:cNvSpPr>
            <p:nvPr/>
          </p:nvSpPr>
          <p:spPr bwMode="auto">
            <a:xfrm>
              <a:off x="296703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7" name="Rectangle 130"/>
            <p:cNvSpPr>
              <a:spLocks noChangeArrowheads="1"/>
            </p:cNvSpPr>
            <p:nvPr/>
          </p:nvSpPr>
          <p:spPr bwMode="auto">
            <a:xfrm>
              <a:off x="3017838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8" name="Rectangle 131"/>
            <p:cNvSpPr>
              <a:spLocks noChangeArrowheads="1"/>
            </p:cNvSpPr>
            <p:nvPr/>
          </p:nvSpPr>
          <p:spPr bwMode="auto">
            <a:xfrm>
              <a:off x="307022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9" name="Rectangle 132"/>
            <p:cNvSpPr>
              <a:spLocks noChangeArrowheads="1"/>
            </p:cNvSpPr>
            <p:nvPr/>
          </p:nvSpPr>
          <p:spPr bwMode="auto">
            <a:xfrm>
              <a:off x="312261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0" name="Rectangle 133"/>
            <p:cNvSpPr>
              <a:spLocks noChangeArrowheads="1"/>
            </p:cNvSpPr>
            <p:nvPr/>
          </p:nvSpPr>
          <p:spPr bwMode="auto">
            <a:xfrm>
              <a:off x="317341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1" name="Rectangle 134"/>
            <p:cNvSpPr>
              <a:spLocks noChangeArrowheads="1"/>
            </p:cNvSpPr>
            <p:nvPr/>
          </p:nvSpPr>
          <p:spPr bwMode="auto">
            <a:xfrm>
              <a:off x="322580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2" name="Rectangle 135"/>
            <p:cNvSpPr>
              <a:spLocks noChangeArrowheads="1"/>
            </p:cNvSpPr>
            <p:nvPr/>
          </p:nvSpPr>
          <p:spPr bwMode="auto">
            <a:xfrm>
              <a:off x="3276600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3" name="Rectangle 136"/>
            <p:cNvSpPr>
              <a:spLocks noChangeArrowheads="1"/>
            </p:cNvSpPr>
            <p:nvPr/>
          </p:nvSpPr>
          <p:spPr bwMode="auto">
            <a:xfrm>
              <a:off x="332898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4" name="Rectangle 137"/>
            <p:cNvSpPr>
              <a:spLocks noChangeArrowheads="1"/>
            </p:cNvSpPr>
            <p:nvPr/>
          </p:nvSpPr>
          <p:spPr bwMode="auto">
            <a:xfrm>
              <a:off x="338137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5" name="Rectangle 138"/>
            <p:cNvSpPr>
              <a:spLocks noChangeArrowheads="1"/>
            </p:cNvSpPr>
            <p:nvPr/>
          </p:nvSpPr>
          <p:spPr bwMode="auto">
            <a:xfrm>
              <a:off x="3432175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6" name="Rectangle 139"/>
            <p:cNvSpPr>
              <a:spLocks noChangeArrowheads="1"/>
            </p:cNvSpPr>
            <p:nvPr/>
          </p:nvSpPr>
          <p:spPr bwMode="auto">
            <a:xfrm>
              <a:off x="3484563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7" name="Rectangle 140"/>
            <p:cNvSpPr>
              <a:spLocks noChangeArrowheads="1"/>
            </p:cNvSpPr>
            <p:nvPr/>
          </p:nvSpPr>
          <p:spPr bwMode="auto">
            <a:xfrm>
              <a:off x="3535363" y="315468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Rectangle 141"/>
            <p:cNvSpPr>
              <a:spLocks noChangeArrowheads="1"/>
            </p:cNvSpPr>
            <p:nvPr/>
          </p:nvSpPr>
          <p:spPr bwMode="auto">
            <a:xfrm>
              <a:off x="3587750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Rectangle 142"/>
            <p:cNvSpPr>
              <a:spLocks noChangeArrowheads="1"/>
            </p:cNvSpPr>
            <p:nvPr/>
          </p:nvSpPr>
          <p:spPr bwMode="auto">
            <a:xfrm>
              <a:off x="364013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Rectangle 143"/>
            <p:cNvSpPr>
              <a:spLocks noChangeArrowheads="1"/>
            </p:cNvSpPr>
            <p:nvPr/>
          </p:nvSpPr>
          <p:spPr bwMode="auto">
            <a:xfrm>
              <a:off x="3690938" y="315468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Rectangle 144"/>
            <p:cNvSpPr>
              <a:spLocks noChangeArrowheads="1"/>
            </p:cNvSpPr>
            <p:nvPr/>
          </p:nvSpPr>
          <p:spPr bwMode="auto">
            <a:xfrm>
              <a:off x="193992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Rectangle 145"/>
            <p:cNvSpPr>
              <a:spLocks noChangeArrowheads="1"/>
            </p:cNvSpPr>
            <p:nvPr/>
          </p:nvSpPr>
          <p:spPr bwMode="auto">
            <a:xfrm>
              <a:off x="1990725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Rectangle 146"/>
            <p:cNvSpPr>
              <a:spLocks noChangeArrowheads="1"/>
            </p:cNvSpPr>
            <p:nvPr/>
          </p:nvSpPr>
          <p:spPr bwMode="auto">
            <a:xfrm>
              <a:off x="204311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Rectangle 147"/>
            <p:cNvSpPr>
              <a:spLocks noChangeArrowheads="1"/>
            </p:cNvSpPr>
            <p:nvPr/>
          </p:nvSpPr>
          <p:spPr bwMode="auto">
            <a:xfrm>
              <a:off x="209550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Rectangle 148"/>
            <p:cNvSpPr>
              <a:spLocks noChangeArrowheads="1"/>
            </p:cNvSpPr>
            <p:nvPr/>
          </p:nvSpPr>
          <p:spPr bwMode="auto">
            <a:xfrm>
              <a:off x="214630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Rectangle 149"/>
            <p:cNvSpPr>
              <a:spLocks noChangeArrowheads="1"/>
            </p:cNvSpPr>
            <p:nvPr/>
          </p:nvSpPr>
          <p:spPr bwMode="auto">
            <a:xfrm>
              <a:off x="219868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7" name="Rectangle 150"/>
            <p:cNvSpPr>
              <a:spLocks noChangeArrowheads="1"/>
            </p:cNvSpPr>
            <p:nvPr/>
          </p:nvSpPr>
          <p:spPr bwMode="auto">
            <a:xfrm>
              <a:off x="2249488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8" name="Rectangle 151"/>
            <p:cNvSpPr>
              <a:spLocks noChangeArrowheads="1"/>
            </p:cNvSpPr>
            <p:nvPr/>
          </p:nvSpPr>
          <p:spPr bwMode="auto">
            <a:xfrm>
              <a:off x="230187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9" name="Rectangle 152"/>
            <p:cNvSpPr>
              <a:spLocks noChangeArrowheads="1"/>
            </p:cNvSpPr>
            <p:nvPr/>
          </p:nvSpPr>
          <p:spPr bwMode="auto">
            <a:xfrm>
              <a:off x="235426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0" name="Rectangle 153"/>
            <p:cNvSpPr>
              <a:spLocks noChangeArrowheads="1"/>
            </p:cNvSpPr>
            <p:nvPr/>
          </p:nvSpPr>
          <p:spPr bwMode="auto">
            <a:xfrm>
              <a:off x="240506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1" name="Rectangle 154"/>
            <p:cNvSpPr>
              <a:spLocks noChangeArrowheads="1"/>
            </p:cNvSpPr>
            <p:nvPr/>
          </p:nvSpPr>
          <p:spPr bwMode="auto">
            <a:xfrm>
              <a:off x="245745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2" name="Rectangle 155"/>
            <p:cNvSpPr>
              <a:spLocks noChangeArrowheads="1"/>
            </p:cNvSpPr>
            <p:nvPr/>
          </p:nvSpPr>
          <p:spPr bwMode="auto">
            <a:xfrm>
              <a:off x="2508250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3" name="Rectangle 156"/>
            <p:cNvSpPr>
              <a:spLocks noChangeArrowheads="1"/>
            </p:cNvSpPr>
            <p:nvPr/>
          </p:nvSpPr>
          <p:spPr bwMode="auto">
            <a:xfrm>
              <a:off x="256063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4" name="Rectangle 157"/>
            <p:cNvSpPr>
              <a:spLocks noChangeArrowheads="1"/>
            </p:cNvSpPr>
            <p:nvPr/>
          </p:nvSpPr>
          <p:spPr bwMode="auto">
            <a:xfrm>
              <a:off x="261302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5" name="Rectangle 158"/>
            <p:cNvSpPr>
              <a:spLocks noChangeArrowheads="1"/>
            </p:cNvSpPr>
            <p:nvPr/>
          </p:nvSpPr>
          <p:spPr bwMode="auto">
            <a:xfrm>
              <a:off x="266382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6" name="Rectangle 159"/>
            <p:cNvSpPr>
              <a:spLocks noChangeArrowheads="1"/>
            </p:cNvSpPr>
            <p:nvPr/>
          </p:nvSpPr>
          <p:spPr bwMode="auto">
            <a:xfrm>
              <a:off x="271621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7" name="Rectangle 160"/>
            <p:cNvSpPr>
              <a:spLocks noChangeArrowheads="1"/>
            </p:cNvSpPr>
            <p:nvPr/>
          </p:nvSpPr>
          <p:spPr bwMode="auto">
            <a:xfrm>
              <a:off x="2767013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8" name="Rectangle 161"/>
            <p:cNvSpPr>
              <a:spLocks noChangeArrowheads="1"/>
            </p:cNvSpPr>
            <p:nvPr/>
          </p:nvSpPr>
          <p:spPr bwMode="auto">
            <a:xfrm>
              <a:off x="281940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9" name="Rectangle 162"/>
            <p:cNvSpPr>
              <a:spLocks noChangeArrowheads="1"/>
            </p:cNvSpPr>
            <p:nvPr/>
          </p:nvSpPr>
          <p:spPr bwMode="auto">
            <a:xfrm>
              <a:off x="287178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0" name="Rectangle 163"/>
            <p:cNvSpPr>
              <a:spLocks noChangeArrowheads="1"/>
            </p:cNvSpPr>
            <p:nvPr/>
          </p:nvSpPr>
          <p:spPr bwMode="auto">
            <a:xfrm>
              <a:off x="1816100" y="234029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1" name="Rectangle 164"/>
            <p:cNvSpPr>
              <a:spLocks noChangeArrowheads="1"/>
            </p:cNvSpPr>
            <p:nvPr/>
          </p:nvSpPr>
          <p:spPr bwMode="auto">
            <a:xfrm>
              <a:off x="1816100" y="239109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2" name="Rectangle 165"/>
            <p:cNvSpPr>
              <a:spLocks noChangeArrowheads="1"/>
            </p:cNvSpPr>
            <p:nvPr/>
          </p:nvSpPr>
          <p:spPr bwMode="auto">
            <a:xfrm>
              <a:off x="1816100" y="244348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" name="Rectangle 166"/>
            <p:cNvSpPr>
              <a:spLocks noChangeArrowheads="1"/>
            </p:cNvSpPr>
            <p:nvPr/>
          </p:nvSpPr>
          <p:spPr bwMode="auto">
            <a:xfrm>
              <a:off x="1816100" y="249428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" name="Rectangle 167"/>
            <p:cNvSpPr>
              <a:spLocks noChangeArrowheads="1"/>
            </p:cNvSpPr>
            <p:nvPr/>
          </p:nvSpPr>
          <p:spPr bwMode="auto">
            <a:xfrm>
              <a:off x="1816100" y="254666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Rectangle 168"/>
            <p:cNvSpPr>
              <a:spLocks noChangeArrowheads="1"/>
            </p:cNvSpPr>
            <p:nvPr/>
          </p:nvSpPr>
          <p:spPr bwMode="auto">
            <a:xfrm>
              <a:off x="1816100" y="2597468"/>
              <a:ext cx="12700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Rectangle 169"/>
            <p:cNvSpPr>
              <a:spLocks noChangeArrowheads="1"/>
            </p:cNvSpPr>
            <p:nvPr/>
          </p:nvSpPr>
          <p:spPr bwMode="auto">
            <a:xfrm>
              <a:off x="1816100" y="264985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Rectangle 170"/>
            <p:cNvSpPr>
              <a:spLocks noChangeArrowheads="1"/>
            </p:cNvSpPr>
            <p:nvPr/>
          </p:nvSpPr>
          <p:spPr bwMode="auto">
            <a:xfrm>
              <a:off x="1816100" y="270224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Rectangle 171"/>
            <p:cNvSpPr>
              <a:spLocks noChangeArrowheads="1"/>
            </p:cNvSpPr>
            <p:nvPr/>
          </p:nvSpPr>
          <p:spPr bwMode="auto">
            <a:xfrm>
              <a:off x="1816100" y="275304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Rectangle 172"/>
            <p:cNvSpPr>
              <a:spLocks noChangeArrowheads="1"/>
            </p:cNvSpPr>
            <p:nvPr/>
          </p:nvSpPr>
          <p:spPr bwMode="auto">
            <a:xfrm>
              <a:off x="1816100" y="280543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Rectangle 173"/>
            <p:cNvSpPr>
              <a:spLocks noChangeArrowheads="1"/>
            </p:cNvSpPr>
            <p:nvPr/>
          </p:nvSpPr>
          <p:spPr bwMode="auto">
            <a:xfrm>
              <a:off x="1816100" y="285623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Rectangle 174"/>
            <p:cNvSpPr>
              <a:spLocks noChangeArrowheads="1"/>
            </p:cNvSpPr>
            <p:nvPr/>
          </p:nvSpPr>
          <p:spPr bwMode="auto">
            <a:xfrm>
              <a:off x="1816100" y="290861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Rectangle 175"/>
            <p:cNvSpPr>
              <a:spLocks noChangeArrowheads="1"/>
            </p:cNvSpPr>
            <p:nvPr/>
          </p:nvSpPr>
          <p:spPr bwMode="auto">
            <a:xfrm>
              <a:off x="1816100" y="2959418"/>
              <a:ext cx="12700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Rectangle 176"/>
            <p:cNvSpPr>
              <a:spLocks noChangeArrowheads="1"/>
            </p:cNvSpPr>
            <p:nvPr/>
          </p:nvSpPr>
          <p:spPr bwMode="auto">
            <a:xfrm>
              <a:off x="1816100" y="301180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" name="Rectangle 177"/>
            <p:cNvSpPr>
              <a:spLocks noChangeArrowheads="1"/>
            </p:cNvSpPr>
            <p:nvPr/>
          </p:nvSpPr>
          <p:spPr bwMode="auto">
            <a:xfrm>
              <a:off x="1816100" y="306419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" name="Freeform 178"/>
            <p:cNvSpPr>
              <a:spLocks/>
            </p:cNvSpPr>
            <p:nvPr/>
          </p:nvSpPr>
          <p:spPr bwMode="auto">
            <a:xfrm>
              <a:off x="1817688" y="3105468"/>
              <a:ext cx="28575" cy="34925"/>
            </a:xfrm>
            <a:custGeom>
              <a:avLst/>
              <a:gdLst>
                <a:gd name="T0" fmla="*/ 12 w 18"/>
                <a:gd name="T1" fmla="*/ 22 h 22"/>
                <a:gd name="T2" fmla="*/ 0 w 18"/>
                <a:gd name="T3" fmla="*/ 4 h 22"/>
                <a:gd name="T4" fmla="*/ 5 w 18"/>
                <a:gd name="T5" fmla="*/ 0 h 22"/>
                <a:gd name="T6" fmla="*/ 18 w 18"/>
                <a:gd name="T7" fmla="*/ 18 h 22"/>
                <a:gd name="T8" fmla="*/ 12 w 1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2" y="22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18" y="18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" name="Freeform 179"/>
            <p:cNvSpPr>
              <a:spLocks/>
            </p:cNvSpPr>
            <p:nvPr/>
          </p:nvSpPr>
          <p:spPr bwMode="auto">
            <a:xfrm>
              <a:off x="1851025" y="2267268"/>
              <a:ext cx="34925" cy="30163"/>
            </a:xfrm>
            <a:custGeom>
              <a:avLst/>
              <a:gdLst>
                <a:gd name="T0" fmla="*/ 0 w 22"/>
                <a:gd name="T1" fmla="*/ 13 h 19"/>
                <a:gd name="T2" fmla="*/ 18 w 22"/>
                <a:gd name="T3" fmla="*/ 0 h 19"/>
                <a:gd name="T4" fmla="*/ 22 w 22"/>
                <a:gd name="T5" fmla="*/ 6 h 19"/>
                <a:gd name="T6" fmla="*/ 4 w 22"/>
                <a:gd name="T7" fmla="*/ 19 h 19"/>
                <a:gd name="T8" fmla="*/ 0 w 22"/>
                <a:gd name="T9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0" y="13"/>
                  </a:moveTo>
                  <a:lnTo>
                    <a:pt x="18" y="0"/>
                  </a:lnTo>
                  <a:lnTo>
                    <a:pt x="22" y="6"/>
                  </a:lnTo>
                  <a:lnTo>
                    <a:pt x="4" y="19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7" name="Freeform 180"/>
            <p:cNvSpPr>
              <a:spLocks/>
            </p:cNvSpPr>
            <p:nvPr/>
          </p:nvSpPr>
          <p:spPr bwMode="auto">
            <a:xfrm>
              <a:off x="1824038" y="2292668"/>
              <a:ext cx="30162" cy="36513"/>
            </a:xfrm>
            <a:custGeom>
              <a:avLst/>
              <a:gdLst>
                <a:gd name="T0" fmla="*/ 0 w 19"/>
                <a:gd name="T1" fmla="*/ 18 h 23"/>
                <a:gd name="T2" fmla="*/ 13 w 19"/>
                <a:gd name="T3" fmla="*/ 0 h 23"/>
                <a:gd name="T4" fmla="*/ 19 w 19"/>
                <a:gd name="T5" fmla="*/ 5 h 23"/>
                <a:gd name="T6" fmla="*/ 4 w 19"/>
                <a:gd name="T7" fmla="*/ 23 h 23"/>
                <a:gd name="T8" fmla="*/ 0 w 1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3">
                  <a:moveTo>
                    <a:pt x="0" y="18"/>
                  </a:moveTo>
                  <a:lnTo>
                    <a:pt x="13" y="0"/>
                  </a:lnTo>
                  <a:lnTo>
                    <a:pt x="19" y="5"/>
                  </a:lnTo>
                  <a:lnTo>
                    <a:pt x="4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8" name="Rectangle 181"/>
            <p:cNvSpPr>
              <a:spLocks noChangeArrowheads="1"/>
            </p:cNvSpPr>
            <p:nvPr/>
          </p:nvSpPr>
          <p:spPr bwMode="auto">
            <a:xfrm>
              <a:off x="1890713" y="2264093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9" name="Rectangle 182"/>
            <p:cNvSpPr>
              <a:spLocks noChangeArrowheads="1"/>
            </p:cNvSpPr>
            <p:nvPr/>
          </p:nvSpPr>
          <p:spPr bwMode="auto">
            <a:xfrm>
              <a:off x="292258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0" name="Rectangle 183"/>
            <p:cNvSpPr>
              <a:spLocks noChangeArrowheads="1"/>
            </p:cNvSpPr>
            <p:nvPr/>
          </p:nvSpPr>
          <p:spPr bwMode="auto">
            <a:xfrm>
              <a:off x="297497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1" name="Rectangle 184"/>
            <p:cNvSpPr>
              <a:spLocks noChangeArrowheads="1"/>
            </p:cNvSpPr>
            <p:nvPr/>
          </p:nvSpPr>
          <p:spPr bwMode="auto">
            <a:xfrm>
              <a:off x="302577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2" name="Rectangle 185"/>
            <p:cNvSpPr>
              <a:spLocks noChangeArrowheads="1"/>
            </p:cNvSpPr>
            <p:nvPr/>
          </p:nvSpPr>
          <p:spPr bwMode="auto">
            <a:xfrm>
              <a:off x="307816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3" name="Rectangle 186"/>
            <p:cNvSpPr>
              <a:spLocks noChangeArrowheads="1"/>
            </p:cNvSpPr>
            <p:nvPr/>
          </p:nvSpPr>
          <p:spPr bwMode="auto">
            <a:xfrm>
              <a:off x="3128963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4" name="Rectangle 187"/>
            <p:cNvSpPr>
              <a:spLocks noChangeArrowheads="1"/>
            </p:cNvSpPr>
            <p:nvPr/>
          </p:nvSpPr>
          <p:spPr bwMode="auto">
            <a:xfrm>
              <a:off x="318135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5" name="Rectangle 188"/>
            <p:cNvSpPr>
              <a:spLocks noChangeArrowheads="1"/>
            </p:cNvSpPr>
            <p:nvPr/>
          </p:nvSpPr>
          <p:spPr bwMode="auto">
            <a:xfrm>
              <a:off x="323373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6" name="Rectangle 189"/>
            <p:cNvSpPr>
              <a:spLocks noChangeArrowheads="1"/>
            </p:cNvSpPr>
            <p:nvPr/>
          </p:nvSpPr>
          <p:spPr bwMode="auto">
            <a:xfrm>
              <a:off x="328453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7" name="Rectangle 190"/>
            <p:cNvSpPr>
              <a:spLocks noChangeArrowheads="1"/>
            </p:cNvSpPr>
            <p:nvPr/>
          </p:nvSpPr>
          <p:spPr bwMode="auto">
            <a:xfrm>
              <a:off x="333692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8" name="Rectangle 191"/>
            <p:cNvSpPr>
              <a:spLocks noChangeArrowheads="1"/>
            </p:cNvSpPr>
            <p:nvPr/>
          </p:nvSpPr>
          <p:spPr bwMode="auto">
            <a:xfrm>
              <a:off x="3387725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9" name="Rectangle 192"/>
            <p:cNvSpPr>
              <a:spLocks noChangeArrowheads="1"/>
            </p:cNvSpPr>
            <p:nvPr/>
          </p:nvSpPr>
          <p:spPr bwMode="auto">
            <a:xfrm>
              <a:off x="3440113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0" name="Rectangle 193"/>
            <p:cNvSpPr>
              <a:spLocks noChangeArrowheads="1"/>
            </p:cNvSpPr>
            <p:nvPr/>
          </p:nvSpPr>
          <p:spPr bwMode="auto">
            <a:xfrm>
              <a:off x="349250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Rectangle 194"/>
            <p:cNvSpPr>
              <a:spLocks noChangeArrowheads="1"/>
            </p:cNvSpPr>
            <p:nvPr/>
          </p:nvSpPr>
          <p:spPr bwMode="auto">
            <a:xfrm>
              <a:off x="3543300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2" name="Rectangle 195"/>
            <p:cNvSpPr>
              <a:spLocks noChangeArrowheads="1"/>
            </p:cNvSpPr>
            <p:nvPr/>
          </p:nvSpPr>
          <p:spPr bwMode="auto">
            <a:xfrm>
              <a:off x="3595688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Rectangle 196"/>
            <p:cNvSpPr>
              <a:spLocks noChangeArrowheads="1"/>
            </p:cNvSpPr>
            <p:nvPr/>
          </p:nvSpPr>
          <p:spPr bwMode="auto">
            <a:xfrm>
              <a:off x="3646488" y="2262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Rectangle 197"/>
            <p:cNvSpPr>
              <a:spLocks noChangeArrowheads="1"/>
            </p:cNvSpPr>
            <p:nvPr/>
          </p:nvSpPr>
          <p:spPr bwMode="auto">
            <a:xfrm>
              <a:off x="3698875" y="2262505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198"/>
            <p:cNvSpPr>
              <a:spLocks/>
            </p:cNvSpPr>
            <p:nvPr/>
          </p:nvSpPr>
          <p:spPr bwMode="auto">
            <a:xfrm>
              <a:off x="3435985" y="3676968"/>
              <a:ext cx="3719512" cy="609600"/>
            </a:xfrm>
            <a:custGeom>
              <a:avLst/>
              <a:gdLst>
                <a:gd name="T0" fmla="*/ 1438 w 1438"/>
                <a:gd name="T1" fmla="*/ 188 h 236"/>
                <a:gd name="T2" fmla="*/ 1390 w 1438"/>
                <a:gd name="T3" fmla="*/ 236 h 236"/>
                <a:gd name="T4" fmla="*/ 48 w 1438"/>
                <a:gd name="T5" fmla="*/ 236 h 236"/>
                <a:gd name="T6" fmla="*/ 0 w 1438"/>
                <a:gd name="T7" fmla="*/ 188 h 236"/>
                <a:gd name="T8" fmla="*/ 0 w 1438"/>
                <a:gd name="T9" fmla="*/ 48 h 236"/>
                <a:gd name="T10" fmla="*/ 48 w 1438"/>
                <a:gd name="T11" fmla="*/ 0 h 236"/>
                <a:gd name="T12" fmla="*/ 1390 w 1438"/>
                <a:gd name="T13" fmla="*/ 0 h 236"/>
                <a:gd name="T14" fmla="*/ 1438 w 1438"/>
                <a:gd name="T15" fmla="*/ 48 h 236"/>
                <a:gd name="T16" fmla="*/ 1438 w 1438"/>
                <a:gd name="T17" fmla="*/ 18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8" h="236">
                  <a:moveTo>
                    <a:pt x="1438" y="188"/>
                  </a:moveTo>
                  <a:cubicBezTo>
                    <a:pt x="1438" y="215"/>
                    <a:pt x="1417" y="236"/>
                    <a:pt x="1390" y="236"/>
                  </a:cubicBezTo>
                  <a:cubicBezTo>
                    <a:pt x="48" y="236"/>
                    <a:pt x="48" y="236"/>
                    <a:pt x="48" y="236"/>
                  </a:cubicBezTo>
                  <a:cubicBezTo>
                    <a:pt x="21" y="236"/>
                    <a:pt x="0" y="215"/>
                    <a:pt x="0" y="18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1390" y="0"/>
                    <a:pt x="1390" y="0"/>
                    <a:pt x="1390" y="0"/>
                  </a:cubicBezTo>
                  <a:cubicBezTo>
                    <a:pt x="1417" y="0"/>
                    <a:pt x="1438" y="22"/>
                    <a:pt x="1438" y="48"/>
                  </a:cubicBezTo>
                  <a:lnTo>
                    <a:pt x="1438" y="1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00"/>
            <p:cNvSpPr>
              <a:spLocks/>
            </p:cNvSpPr>
            <p:nvPr/>
          </p:nvSpPr>
          <p:spPr bwMode="auto">
            <a:xfrm>
              <a:off x="1906588" y="3567430"/>
              <a:ext cx="1924050" cy="827088"/>
            </a:xfrm>
            <a:custGeom>
              <a:avLst/>
              <a:gdLst>
                <a:gd name="T0" fmla="*/ 740 w 744"/>
                <a:gd name="T1" fmla="*/ 234 h 320"/>
                <a:gd name="T2" fmla="*/ 663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5 w 744"/>
                <a:gd name="T11" fmla="*/ 2 h 320"/>
                <a:gd name="T12" fmla="*/ 645 w 744"/>
                <a:gd name="T13" fmla="*/ 0 h 320"/>
                <a:gd name="T14" fmla="*/ 43 w 744"/>
                <a:gd name="T15" fmla="*/ 0 h 320"/>
                <a:gd name="T16" fmla="*/ 0 w 744"/>
                <a:gd name="T17" fmla="*/ 51 h 320"/>
                <a:gd name="T18" fmla="*/ 0 w 744"/>
                <a:gd name="T19" fmla="*/ 268 h 320"/>
                <a:gd name="T20" fmla="*/ 43 w 744"/>
                <a:gd name="T21" fmla="*/ 318 h 320"/>
                <a:gd name="T22" fmla="*/ 47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4" h="320">
                  <a:moveTo>
                    <a:pt x="740" y="234"/>
                  </a:moveTo>
                  <a:cubicBezTo>
                    <a:pt x="697" y="234"/>
                    <a:pt x="663" y="199"/>
                    <a:pt x="663" y="157"/>
                  </a:cubicBezTo>
                  <a:cubicBezTo>
                    <a:pt x="663" y="115"/>
                    <a:pt x="697" y="81"/>
                    <a:pt x="740" y="81"/>
                  </a:cubicBezTo>
                  <a:cubicBezTo>
                    <a:pt x="741" y="81"/>
                    <a:pt x="742" y="81"/>
                    <a:pt x="744" y="81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645" y="2"/>
                    <a:pt x="645" y="2"/>
                    <a:pt x="645" y="2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23"/>
                    <a:pt x="0" y="51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96"/>
                    <a:pt x="19" y="318"/>
                    <a:pt x="43" y="318"/>
                  </a:cubicBezTo>
                  <a:cubicBezTo>
                    <a:pt x="47" y="318"/>
                    <a:pt x="47" y="318"/>
                    <a:pt x="47" y="318"/>
                  </a:cubicBezTo>
                  <a:cubicBezTo>
                    <a:pt x="744" y="320"/>
                    <a:pt x="744" y="320"/>
                    <a:pt x="744" y="320"/>
                  </a:cubicBezTo>
                  <a:cubicBezTo>
                    <a:pt x="744" y="233"/>
                    <a:pt x="744" y="233"/>
                    <a:pt x="744" y="233"/>
                  </a:cubicBezTo>
                  <a:cubicBezTo>
                    <a:pt x="742" y="233"/>
                    <a:pt x="741" y="234"/>
                    <a:pt x="740" y="234"/>
                  </a:cubicBezTo>
                  <a:close/>
                </a:path>
              </a:pathLst>
            </a:custGeom>
            <a:solidFill>
              <a:schemeClr val="tx1">
                <a:alpha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199"/>
            <p:cNvSpPr>
              <a:spLocks/>
            </p:cNvSpPr>
            <p:nvPr/>
          </p:nvSpPr>
          <p:spPr bwMode="auto">
            <a:xfrm>
              <a:off x="6830060" y="3676968"/>
              <a:ext cx="477837" cy="609600"/>
            </a:xfrm>
            <a:custGeom>
              <a:avLst/>
              <a:gdLst>
                <a:gd name="T0" fmla="*/ 137 w 185"/>
                <a:gd name="T1" fmla="*/ 0 h 236"/>
                <a:gd name="T2" fmla="*/ 0 w 185"/>
                <a:gd name="T3" fmla="*/ 0 h 236"/>
                <a:gd name="T4" fmla="*/ 0 w 185"/>
                <a:gd name="T5" fmla="*/ 236 h 236"/>
                <a:gd name="T6" fmla="*/ 137 w 185"/>
                <a:gd name="T7" fmla="*/ 236 h 236"/>
                <a:gd name="T8" fmla="*/ 185 w 185"/>
                <a:gd name="T9" fmla="*/ 188 h 236"/>
                <a:gd name="T10" fmla="*/ 185 w 185"/>
                <a:gd name="T11" fmla="*/ 48 h 236"/>
                <a:gd name="T12" fmla="*/ 137 w 185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36">
                  <a:moveTo>
                    <a:pt x="13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37" y="236"/>
                    <a:pt x="137" y="236"/>
                    <a:pt x="137" y="236"/>
                  </a:cubicBezTo>
                  <a:cubicBezTo>
                    <a:pt x="164" y="236"/>
                    <a:pt x="185" y="215"/>
                    <a:pt x="185" y="188"/>
                  </a:cubicBezTo>
                  <a:cubicBezTo>
                    <a:pt x="185" y="48"/>
                    <a:pt x="185" y="48"/>
                    <a:pt x="185" y="48"/>
                  </a:cubicBezTo>
                  <a:cubicBezTo>
                    <a:pt x="185" y="22"/>
                    <a:pt x="164" y="0"/>
                    <a:pt x="137" y="0"/>
                  </a:cubicBezTo>
                  <a:close/>
                </a:path>
              </a:pathLst>
            </a:custGeom>
            <a:solidFill>
              <a:srgbClr val="B45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01"/>
            <p:cNvSpPr>
              <a:spLocks/>
            </p:cNvSpPr>
            <p:nvPr/>
          </p:nvSpPr>
          <p:spPr bwMode="auto">
            <a:xfrm>
              <a:off x="1763713" y="3484880"/>
              <a:ext cx="2017712" cy="992188"/>
            </a:xfrm>
            <a:custGeom>
              <a:avLst/>
              <a:gdLst>
                <a:gd name="T0" fmla="*/ 780 w 780"/>
                <a:gd name="T1" fmla="*/ 265 h 384"/>
                <a:gd name="T2" fmla="*/ 703 w 780"/>
                <a:gd name="T3" fmla="*/ 188 h 384"/>
                <a:gd name="T4" fmla="*/ 780 w 780"/>
                <a:gd name="T5" fmla="*/ 112 h 384"/>
                <a:gd name="T6" fmla="*/ 780 w 780"/>
                <a:gd name="T7" fmla="*/ 112 h 384"/>
                <a:gd name="T8" fmla="*/ 780 w 780"/>
                <a:gd name="T9" fmla="*/ 0 h 384"/>
                <a:gd name="T10" fmla="*/ 52 w 780"/>
                <a:gd name="T11" fmla="*/ 0 h 384"/>
                <a:gd name="T12" fmla="*/ 0 w 780"/>
                <a:gd name="T13" fmla="*/ 61 h 384"/>
                <a:gd name="T14" fmla="*/ 0 w 780"/>
                <a:gd name="T15" fmla="*/ 324 h 384"/>
                <a:gd name="T16" fmla="*/ 52 w 780"/>
                <a:gd name="T17" fmla="*/ 384 h 384"/>
                <a:gd name="T18" fmla="*/ 780 w 780"/>
                <a:gd name="T19" fmla="*/ 384 h 384"/>
                <a:gd name="T20" fmla="*/ 780 w 780"/>
                <a:gd name="T21" fmla="*/ 265 h 384"/>
                <a:gd name="T22" fmla="*/ 780 w 780"/>
                <a:gd name="T23" fmla="*/ 2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384">
                  <a:moveTo>
                    <a:pt x="780" y="265"/>
                  </a:moveTo>
                  <a:cubicBezTo>
                    <a:pt x="738" y="265"/>
                    <a:pt x="703" y="230"/>
                    <a:pt x="703" y="188"/>
                  </a:cubicBezTo>
                  <a:cubicBezTo>
                    <a:pt x="703" y="146"/>
                    <a:pt x="738" y="112"/>
                    <a:pt x="780" y="112"/>
                  </a:cubicBezTo>
                  <a:cubicBezTo>
                    <a:pt x="780" y="112"/>
                    <a:pt x="780" y="112"/>
                    <a:pt x="780" y="112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7"/>
                    <a:pt x="0" y="6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57"/>
                    <a:pt x="23" y="384"/>
                    <a:pt x="52" y="384"/>
                  </a:cubicBezTo>
                  <a:cubicBezTo>
                    <a:pt x="780" y="384"/>
                    <a:pt x="780" y="384"/>
                    <a:pt x="780" y="384"/>
                  </a:cubicBezTo>
                  <a:cubicBezTo>
                    <a:pt x="780" y="265"/>
                    <a:pt x="780" y="265"/>
                    <a:pt x="780" y="265"/>
                  </a:cubicBezTo>
                  <a:cubicBezTo>
                    <a:pt x="780" y="265"/>
                    <a:pt x="780" y="265"/>
                    <a:pt x="780" y="265"/>
                  </a:cubicBezTo>
                  <a:close/>
                </a:path>
              </a:pathLst>
            </a:custGeom>
            <a:solidFill>
              <a:srgbClr val="FF90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02"/>
            <p:cNvSpPr>
              <a:spLocks/>
            </p:cNvSpPr>
            <p:nvPr/>
          </p:nvSpPr>
          <p:spPr bwMode="auto">
            <a:xfrm>
              <a:off x="1846263" y="3567430"/>
              <a:ext cx="1925637" cy="827088"/>
            </a:xfrm>
            <a:custGeom>
              <a:avLst/>
              <a:gdLst>
                <a:gd name="T0" fmla="*/ 740 w 744"/>
                <a:gd name="T1" fmla="*/ 234 h 320"/>
                <a:gd name="T2" fmla="*/ 663 w 744"/>
                <a:gd name="T3" fmla="*/ 157 h 320"/>
                <a:gd name="T4" fmla="*/ 740 w 744"/>
                <a:gd name="T5" fmla="*/ 81 h 320"/>
                <a:gd name="T6" fmla="*/ 744 w 744"/>
                <a:gd name="T7" fmla="*/ 81 h 320"/>
                <a:gd name="T8" fmla="*/ 744 w 744"/>
                <a:gd name="T9" fmla="*/ 2 h 320"/>
                <a:gd name="T10" fmla="*/ 645 w 744"/>
                <a:gd name="T11" fmla="*/ 2 h 320"/>
                <a:gd name="T12" fmla="*/ 645 w 744"/>
                <a:gd name="T13" fmla="*/ 0 h 320"/>
                <a:gd name="T14" fmla="*/ 43 w 744"/>
                <a:gd name="T15" fmla="*/ 0 h 320"/>
                <a:gd name="T16" fmla="*/ 0 w 744"/>
                <a:gd name="T17" fmla="*/ 51 h 320"/>
                <a:gd name="T18" fmla="*/ 0 w 744"/>
                <a:gd name="T19" fmla="*/ 268 h 320"/>
                <a:gd name="T20" fmla="*/ 43 w 744"/>
                <a:gd name="T21" fmla="*/ 318 h 320"/>
                <a:gd name="T22" fmla="*/ 47 w 744"/>
                <a:gd name="T23" fmla="*/ 318 h 320"/>
                <a:gd name="T24" fmla="*/ 744 w 744"/>
                <a:gd name="T25" fmla="*/ 320 h 320"/>
                <a:gd name="T26" fmla="*/ 744 w 744"/>
                <a:gd name="T27" fmla="*/ 233 h 320"/>
                <a:gd name="T28" fmla="*/ 740 w 744"/>
                <a:gd name="T29" fmla="*/ 234 h 320"/>
                <a:gd name="connsiteX0" fmla="*/ 9946 w 10000"/>
                <a:gd name="connsiteY0" fmla="*/ 7313 h 10000"/>
                <a:gd name="connsiteX1" fmla="*/ 8911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8669 w 10000"/>
                <a:gd name="connsiteY5" fmla="*/ 63 h 10000"/>
                <a:gd name="connsiteX6" fmla="*/ 578 w 10000"/>
                <a:gd name="connsiteY6" fmla="*/ 0 h 10000"/>
                <a:gd name="connsiteX7" fmla="*/ 0 w 10000"/>
                <a:gd name="connsiteY7" fmla="*/ 1594 h 10000"/>
                <a:gd name="connsiteX8" fmla="*/ 0 w 10000"/>
                <a:gd name="connsiteY8" fmla="*/ 8375 h 10000"/>
                <a:gd name="connsiteX9" fmla="*/ 578 w 10000"/>
                <a:gd name="connsiteY9" fmla="*/ 9938 h 10000"/>
                <a:gd name="connsiteX10" fmla="*/ 632 w 10000"/>
                <a:gd name="connsiteY10" fmla="*/ 9938 h 10000"/>
                <a:gd name="connsiteX11" fmla="*/ 10000 w 10000"/>
                <a:gd name="connsiteY11" fmla="*/ 10000 h 10000"/>
                <a:gd name="connsiteX12" fmla="*/ 10000 w 10000"/>
                <a:gd name="connsiteY12" fmla="*/ 7281 h 10000"/>
                <a:gd name="connsiteX13" fmla="*/ 9946 w 10000"/>
                <a:gd name="connsiteY13" fmla="*/ 7313 h 10000"/>
                <a:gd name="connsiteX0" fmla="*/ 9946 w 10000"/>
                <a:gd name="connsiteY0" fmla="*/ 7313 h 10000"/>
                <a:gd name="connsiteX1" fmla="*/ 8911 w 10000"/>
                <a:gd name="connsiteY1" fmla="*/ 4906 h 10000"/>
                <a:gd name="connsiteX2" fmla="*/ 9946 w 10000"/>
                <a:gd name="connsiteY2" fmla="*/ 2531 h 10000"/>
                <a:gd name="connsiteX3" fmla="*/ 10000 w 10000"/>
                <a:gd name="connsiteY3" fmla="*/ 2531 h 10000"/>
                <a:gd name="connsiteX4" fmla="*/ 10000 w 10000"/>
                <a:gd name="connsiteY4" fmla="*/ 63 h 10000"/>
                <a:gd name="connsiteX5" fmla="*/ 578 w 10000"/>
                <a:gd name="connsiteY5" fmla="*/ 0 h 10000"/>
                <a:gd name="connsiteX6" fmla="*/ 0 w 10000"/>
                <a:gd name="connsiteY6" fmla="*/ 1594 h 10000"/>
                <a:gd name="connsiteX7" fmla="*/ 0 w 10000"/>
                <a:gd name="connsiteY7" fmla="*/ 8375 h 10000"/>
                <a:gd name="connsiteX8" fmla="*/ 578 w 10000"/>
                <a:gd name="connsiteY8" fmla="*/ 9938 h 10000"/>
                <a:gd name="connsiteX9" fmla="*/ 632 w 10000"/>
                <a:gd name="connsiteY9" fmla="*/ 9938 h 10000"/>
                <a:gd name="connsiteX10" fmla="*/ 10000 w 10000"/>
                <a:gd name="connsiteY10" fmla="*/ 10000 h 10000"/>
                <a:gd name="connsiteX11" fmla="*/ 10000 w 10000"/>
                <a:gd name="connsiteY11" fmla="*/ 7281 h 10000"/>
                <a:gd name="connsiteX12" fmla="*/ 9946 w 10000"/>
                <a:gd name="connsiteY12" fmla="*/ 731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00" h="10000">
                  <a:moveTo>
                    <a:pt x="9946" y="7313"/>
                  </a:moveTo>
                  <a:cubicBezTo>
                    <a:pt x="9382" y="7313"/>
                    <a:pt x="8911" y="6219"/>
                    <a:pt x="8911" y="4906"/>
                  </a:cubicBezTo>
                  <a:cubicBezTo>
                    <a:pt x="8911" y="3594"/>
                    <a:pt x="9382" y="2531"/>
                    <a:pt x="9946" y="2531"/>
                  </a:cubicBezTo>
                  <a:lnTo>
                    <a:pt x="10000" y="2531"/>
                  </a:lnTo>
                  <a:lnTo>
                    <a:pt x="10000" y="63"/>
                  </a:lnTo>
                  <a:lnTo>
                    <a:pt x="578" y="0"/>
                  </a:lnTo>
                  <a:cubicBezTo>
                    <a:pt x="255" y="0"/>
                    <a:pt x="0" y="719"/>
                    <a:pt x="0" y="1594"/>
                  </a:cubicBezTo>
                  <a:lnTo>
                    <a:pt x="0" y="8375"/>
                  </a:lnTo>
                  <a:cubicBezTo>
                    <a:pt x="0" y="9250"/>
                    <a:pt x="255" y="9938"/>
                    <a:pt x="578" y="9938"/>
                  </a:cubicBezTo>
                  <a:lnTo>
                    <a:pt x="632" y="9938"/>
                  </a:lnTo>
                  <a:lnTo>
                    <a:pt x="10000" y="10000"/>
                  </a:lnTo>
                  <a:lnTo>
                    <a:pt x="10000" y="7281"/>
                  </a:lnTo>
                  <a:cubicBezTo>
                    <a:pt x="9987" y="7281"/>
                    <a:pt x="9960" y="7313"/>
                    <a:pt x="9946" y="7313"/>
                  </a:cubicBezTo>
                  <a:close/>
                </a:path>
              </a:pathLst>
            </a:custGeom>
            <a:solidFill>
              <a:srgbClr val="B45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Rectangle 203"/>
            <p:cNvSpPr>
              <a:spLocks noChangeArrowheads="1"/>
            </p:cNvSpPr>
            <p:nvPr/>
          </p:nvSpPr>
          <p:spPr bwMode="auto">
            <a:xfrm>
              <a:off x="192405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04"/>
            <p:cNvSpPr>
              <a:spLocks/>
            </p:cNvSpPr>
            <p:nvPr/>
          </p:nvSpPr>
          <p:spPr bwMode="auto">
            <a:xfrm>
              <a:off x="1836738" y="4405630"/>
              <a:ext cx="34925" cy="22225"/>
            </a:xfrm>
            <a:custGeom>
              <a:avLst/>
              <a:gdLst>
                <a:gd name="T0" fmla="*/ 21 w 22"/>
                <a:gd name="T1" fmla="*/ 14 h 14"/>
                <a:gd name="T2" fmla="*/ 0 w 22"/>
                <a:gd name="T3" fmla="*/ 6 h 14"/>
                <a:gd name="T4" fmla="*/ 3 w 22"/>
                <a:gd name="T5" fmla="*/ 0 h 14"/>
                <a:gd name="T6" fmla="*/ 22 w 22"/>
                <a:gd name="T7" fmla="*/ 6 h 14"/>
                <a:gd name="T8" fmla="*/ 21 w 22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21" y="14"/>
                  </a:moveTo>
                  <a:lnTo>
                    <a:pt x="0" y="6"/>
                  </a:lnTo>
                  <a:lnTo>
                    <a:pt x="3" y="0"/>
                  </a:lnTo>
                  <a:lnTo>
                    <a:pt x="22" y="6"/>
                  </a:lnTo>
                  <a:lnTo>
                    <a:pt x="21" y="14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Freeform 205"/>
            <p:cNvSpPr>
              <a:spLocks/>
            </p:cNvSpPr>
            <p:nvPr/>
          </p:nvSpPr>
          <p:spPr bwMode="auto">
            <a:xfrm>
              <a:off x="1878013" y="4418330"/>
              <a:ext cx="36512" cy="15875"/>
            </a:xfrm>
            <a:custGeom>
              <a:avLst/>
              <a:gdLst>
                <a:gd name="T0" fmla="*/ 23 w 23"/>
                <a:gd name="T1" fmla="*/ 10 h 10"/>
                <a:gd name="T2" fmla="*/ 0 w 23"/>
                <a:gd name="T3" fmla="*/ 6 h 10"/>
                <a:gd name="T4" fmla="*/ 1 w 23"/>
                <a:gd name="T5" fmla="*/ 0 h 10"/>
                <a:gd name="T6" fmla="*/ 23 w 23"/>
                <a:gd name="T7" fmla="*/ 2 h 10"/>
                <a:gd name="T8" fmla="*/ 23 w 2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23" y="10"/>
                  </a:moveTo>
                  <a:lnTo>
                    <a:pt x="0" y="6"/>
                  </a:lnTo>
                  <a:lnTo>
                    <a:pt x="1" y="0"/>
                  </a:lnTo>
                  <a:lnTo>
                    <a:pt x="23" y="2"/>
                  </a:lnTo>
                  <a:lnTo>
                    <a:pt x="23" y="10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07"/>
            <p:cNvSpPr>
              <a:spLocks noChangeArrowheads="1"/>
            </p:cNvSpPr>
            <p:nvPr/>
          </p:nvSpPr>
          <p:spPr bwMode="auto">
            <a:xfrm>
              <a:off x="1976438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08"/>
            <p:cNvSpPr>
              <a:spLocks noChangeArrowheads="1"/>
            </p:cNvSpPr>
            <p:nvPr/>
          </p:nvSpPr>
          <p:spPr bwMode="auto">
            <a:xfrm>
              <a:off x="202723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09"/>
            <p:cNvSpPr>
              <a:spLocks noChangeArrowheads="1"/>
            </p:cNvSpPr>
            <p:nvPr/>
          </p:nvSpPr>
          <p:spPr bwMode="auto">
            <a:xfrm>
              <a:off x="207962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10"/>
            <p:cNvSpPr>
              <a:spLocks noChangeArrowheads="1"/>
            </p:cNvSpPr>
            <p:nvPr/>
          </p:nvSpPr>
          <p:spPr bwMode="auto">
            <a:xfrm>
              <a:off x="213042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11"/>
            <p:cNvSpPr>
              <a:spLocks noChangeArrowheads="1"/>
            </p:cNvSpPr>
            <p:nvPr/>
          </p:nvSpPr>
          <p:spPr bwMode="auto">
            <a:xfrm>
              <a:off x="218281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12"/>
            <p:cNvSpPr>
              <a:spLocks noChangeArrowheads="1"/>
            </p:cNvSpPr>
            <p:nvPr/>
          </p:nvSpPr>
          <p:spPr bwMode="auto">
            <a:xfrm>
              <a:off x="2235200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13"/>
            <p:cNvSpPr>
              <a:spLocks noChangeArrowheads="1"/>
            </p:cNvSpPr>
            <p:nvPr/>
          </p:nvSpPr>
          <p:spPr bwMode="auto">
            <a:xfrm>
              <a:off x="228600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14"/>
            <p:cNvSpPr>
              <a:spLocks noChangeArrowheads="1"/>
            </p:cNvSpPr>
            <p:nvPr/>
          </p:nvSpPr>
          <p:spPr bwMode="auto">
            <a:xfrm>
              <a:off x="233838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15"/>
            <p:cNvSpPr>
              <a:spLocks noChangeArrowheads="1"/>
            </p:cNvSpPr>
            <p:nvPr/>
          </p:nvSpPr>
          <p:spPr bwMode="auto">
            <a:xfrm>
              <a:off x="238918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16"/>
            <p:cNvSpPr>
              <a:spLocks noChangeArrowheads="1"/>
            </p:cNvSpPr>
            <p:nvPr/>
          </p:nvSpPr>
          <p:spPr bwMode="auto">
            <a:xfrm>
              <a:off x="244157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17"/>
            <p:cNvSpPr>
              <a:spLocks noChangeArrowheads="1"/>
            </p:cNvSpPr>
            <p:nvPr/>
          </p:nvSpPr>
          <p:spPr bwMode="auto">
            <a:xfrm>
              <a:off x="2493963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18"/>
            <p:cNvSpPr>
              <a:spLocks noChangeArrowheads="1"/>
            </p:cNvSpPr>
            <p:nvPr/>
          </p:nvSpPr>
          <p:spPr bwMode="auto">
            <a:xfrm>
              <a:off x="254476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19"/>
            <p:cNvSpPr>
              <a:spLocks noChangeArrowheads="1"/>
            </p:cNvSpPr>
            <p:nvPr/>
          </p:nvSpPr>
          <p:spPr bwMode="auto">
            <a:xfrm>
              <a:off x="259715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220"/>
            <p:cNvSpPr>
              <a:spLocks noChangeArrowheads="1"/>
            </p:cNvSpPr>
            <p:nvPr/>
          </p:nvSpPr>
          <p:spPr bwMode="auto">
            <a:xfrm>
              <a:off x="264795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21"/>
            <p:cNvSpPr>
              <a:spLocks noChangeArrowheads="1"/>
            </p:cNvSpPr>
            <p:nvPr/>
          </p:nvSpPr>
          <p:spPr bwMode="auto">
            <a:xfrm>
              <a:off x="270033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222"/>
            <p:cNvSpPr>
              <a:spLocks noChangeArrowheads="1"/>
            </p:cNvSpPr>
            <p:nvPr/>
          </p:nvSpPr>
          <p:spPr bwMode="auto">
            <a:xfrm>
              <a:off x="2752725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23"/>
            <p:cNvSpPr>
              <a:spLocks noChangeArrowheads="1"/>
            </p:cNvSpPr>
            <p:nvPr/>
          </p:nvSpPr>
          <p:spPr bwMode="auto">
            <a:xfrm>
              <a:off x="280352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24"/>
            <p:cNvSpPr>
              <a:spLocks noChangeArrowheads="1"/>
            </p:cNvSpPr>
            <p:nvPr/>
          </p:nvSpPr>
          <p:spPr bwMode="auto">
            <a:xfrm>
              <a:off x="285591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25"/>
            <p:cNvSpPr>
              <a:spLocks noChangeArrowheads="1"/>
            </p:cNvSpPr>
            <p:nvPr/>
          </p:nvSpPr>
          <p:spPr bwMode="auto">
            <a:xfrm>
              <a:off x="290671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26"/>
            <p:cNvSpPr>
              <a:spLocks noChangeArrowheads="1"/>
            </p:cNvSpPr>
            <p:nvPr/>
          </p:nvSpPr>
          <p:spPr bwMode="auto">
            <a:xfrm>
              <a:off x="295910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27"/>
            <p:cNvSpPr>
              <a:spLocks noChangeArrowheads="1"/>
            </p:cNvSpPr>
            <p:nvPr/>
          </p:nvSpPr>
          <p:spPr bwMode="auto">
            <a:xfrm>
              <a:off x="3011488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28"/>
            <p:cNvSpPr>
              <a:spLocks noChangeArrowheads="1"/>
            </p:cNvSpPr>
            <p:nvPr/>
          </p:nvSpPr>
          <p:spPr bwMode="auto">
            <a:xfrm>
              <a:off x="306228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29"/>
            <p:cNvSpPr>
              <a:spLocks noChangeArrowheads="1"/>
            </p:cNvSpPr>
            <p:nvPr/>
          </p:nvSpPr>
          <p:spPr bwMode="auto">
            <a:xfrm>
              <a:off x="311467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230"/>
            <p:cNvSpPr>
              <a:spLocks noChangeArrowheads="1"/>
            </p:cNvSpPr>
            <p:nvPr/>
          </p:nvSpPr>
          <p:spPr bwMode="auto">
            <a:xfrm>
              <a:off x="316547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231"/>
            <p:cNvSpPr>
              <a:spLocks noChangeArrowheads="1"/>
            </p:cNvSpPr>
            <p:nvPr/>
          </p:nvSpPr>
          <p:spPr bwMode="auto">
            <a:xfrm>
              <a:off x="321786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Rectangle 232"/>
            <p:cNvSpPr>
              <a:spLocks noChangeArrowheads="1"/>
            </p:cNvSpPr>
            <p:nvPr/>
          </p:nvSpPr>
          <p:spPr bwMode="auto">
            <a:xfrm>
              <a:off x="326866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Rectangle 233"/>
            <p:cNvSpPr>
              <a:spLocks noChangeArrowheads="1"/>
            </p:cNvSpPr>
            <p:nvPr/>
          </p:nvSpPr>
          <p:spPr bwMode="auto">
            <a:xfrm>
              <a:off x="332105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Rectangle 234"/>
            <p:cNvSpPr>
              <a:spLocks noChangeArrowheads="1"/>
            </p:cNvSpPr>
            <p:nvPr/>
          </p:nvSpPr>
          <p:spPr bwMode="auto">
            <a:xfrm>
              <a:off x="3373438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Rectangle 235"/>
            <p:cNvSpPr>
              <a:spLocks noChangeArrowheads="1"/>
            </p:cNvSpPr>
            <p:nvPr/>
          </p:nvSpPr>
          <p:spPr bwMode="auto">
            <a:xfrm>
              <a:off x="3424238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236"/>
            <p:cNvSpPr>
              <a:spLocks noChangeArrowheads="1"/>
            </p:cNvSpPr>
            <p:nvPr/>
          </p:nvSpPr>
          <p:spPr bwMode="auto">
            <a:xfrm>
              <a:off x="347662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237"/>
            <p:cNvSpPr>
              <a:spLocks noChangeArrowheads="1"/>
            </p:cNvSpPr>
            <p:nvPr/>
          </p:nvSpPr>
          <p:spPr bwMode="auto">
            <a:xfrm>
              <a:off x="3527425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238"/>
            <p:cNvSpPr>
              <a:spLocks noChangeArrowheads="1"/>
            </p:cNvSpPr>
            <p:nvPr/>
          </p:nvSpPr>
          <p:spPr bwMode="auto">
            <a:xfrm>
              <a:off x="3579813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239"/>
            <p:cNvSpPr>
              <a:spLocks noChangeArrowheads="1"/>
            </p:cNvSpPr>
            <p:nvPr/>
          </p:nvSpPr>
          <p:spPr bwMode="auto">
            <a:xfrm>
              <a:off x="3632200" y="4421505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240"/>
            <p:cNvSpPr>
              <a:spLocks noChangeArrowheads="1"/>
            </p:cNvSpPr>
            <p:nvPr/>
          </p:nvSpPr>
          <p:spPr bwMode="auto">
            <a:xfrm>
              <a:off x="3683000" y="4421505"/>
              <a:ext cx="36512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41"/>
            <p:cNvSpPr>
              <a:spLocks noChangeArrowheads="1"/>
            </p:cNvSpPr>
            <p:nvPr/>
          </p:nvSpPr>
          <p:spPr bwMode="auto">
            <a:xfrm>
              <a:off x="193198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42"/>
            <p:cNvSpPr>
              <a:spLocks noChangeArrowheads="1"/>
            </p:cNvSpPr>
            <p:nvPr/>
          </p:nvSpPr>
          <p:spPr bwMode="auto">
            <a:xfrm>
              <a:off x="198437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43"/>
            <p:cNvSpPr>
              <a:spLocks noChangeArrowheads="1"/>
            </p:cNvSpPr>
            <p:nvPr/>
          </p:nvSpPr>
          <p:spPr bwMode="auto">
            <a:xfrm>
              <a:off x="203517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44"/>
            <p:cNvSpPr>
              <a:spLocks noChangeArrowheads="1"/>
            </p:cNvSpPr>
            <p:nvPr/>
          </p:nvSpPr>
          <p:spPr bwMode="auto">
            <a:xfrm>
              <a:off x="208756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Rectangle 245"/>
            <p:cNvSpPr>
              <a:spLocks noChangeArrowheads="1"/>
            </p:cNvSpPr>
            <p:nvPr/>
          </p:nvSpPr>
          <p:spPr bwMode="auto">
            <a:xfrm>
              <a:off x="2138363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Rectangle 246"/>
            <p:cNvSpPr>
              <a:spLocks noChangeArrowheads="1"/>
            </p:cNvSpPr>
            <p:nvPr/>
          </p:nvSpPr>
          <p:spPr bwMode="auto">
            <a:xfrm>
              <a:off x="219075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Rectangle 247"/>
            <p:cNvSpPr>
              <a:spLocks noChangeArrowheads="1"/>
            </p:cNvSpPr>
            <p:nvPr/>
          </p:nvSpPr>
          <p:spPr bwMode="auto">
            <a:xfrm>
              <a:off x="224313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248"/>
            <p:cNvSpPr>
              <a:spLocks noChangeArrowheads="1"/>
            </p:cNvSpPr>
            <p:nvPr/>
          </p:nvSpPr>
          <p:spPr bwMode="auto">
            <a:xfrm>
              <a:off x="229393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249"/>
            <p:cNvSpPr>
              <a:spLocks noChangeArrowheads="1"/>
            </p:cNvSpPr>
            <p:nvPr/>
          </p:nvSpPr>
          <p:spPr bwMode="auto">
            <a:xfrm>
              <a:off x="234632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Rectangle 250"/>
            <p:cNvSpPr>
              <a:spLocks noChangeArrowheads="1"/>
            </p:cNvSpPr>
            <p:nvPr/>
          </p:nvSpPr>
          <p:spPr bwMode="auto">
            <a:xfrm>
              <a:off x="239712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Rectangle 251"/>
            <p:cNvSpPr>
              <a:spLocks noChangeArrowheads="1"/>
            </p:cNvSpPr>
            <p:nvPr/>
          </p:nvSpPr>
          <p:spPr bwMode="auto">
            <a:xfrm>
              <a:off x="244951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Rectangle 252"/>
            <p:cNvSpPr>
              <a:spLocks noChangeArrowheads="1"/>
            </p:cNvSpPr>
            <p:nvPr/>
          </p:nvSpPr>
          <p:spPr bwMode="auto">
            <a:xfrm>
              <a:off x="2500313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Rectangle 253"/>
            <p:cNvSpPr>
              <a:spLocks noChangeArrowheads="1"/>
            </p:cNvSpPr>
            <p:nvPr/>
          </p:nvSpPr>
          <p:spPr bwMode="auto">
            <a:xfrm>
              <a:off x="255270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Rectangle 254"/>
            <p:cNvSpPr>
              <a:spLocks noChangeArrowheads="1"/>
            </p:cNvSpPr>
            <p:nvPr/>
          </p:nvSpPr>
          <p:spPr bwMode="auto">
            <a:xfrm>
              <a:off x="260508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Rectangle 255"/>
            <p:cNvSpPr>
              <a:spLocks noChangeArrowheads="1"/>
            </p:cNvSpPr>
            <p:nvPr/>
          </p:nvSpPr>
          <p:spPr bwMode="auto">
            <a:xfrm>
              <a:off x="265588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Rectangle 256"/>
            <p:cNvSpPr>
              <a:spLocks noChangeArrowheads="1"/>
            </p:cNvSpPr>
            <p:nvPr/>
          </p:nvSpPr>
          <p:spPr bwMode="auto">
            <a:xfrm>
              <a:off x="270827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Rectangle 257"/>
            <p:cNvSpPr>
              <a:spLocks noChangeArrowheads="1"/>
            </p:cNvSpPr>
            <p:nvPr/>
          </p:nvSpPr>
          <p:spPr bwMode="auto">
            <a:xfrm>
              <a:off x="2759075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Rectangle 258"/>
            <p:cNvSpPr>
              <a:spLocks noChangeArrowheads="1"/>
            </p:cNvSpPr>
            <p:nvPr/>
          </p:nvSpPr>
          <p:spPr bwMode="auto">
            <a:xfrm>
              <a:off x="281146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Rectangle 259"/>
            <p:cNvSpPr>
              <a:spLocks noChangeArrowheads="1"/>
            </p:cNvSpPr>
            <p:nvPr/>
          </p:nvSpPr>
          <p:spPr bwMode="auto">
            <a:xfrm>
              <a:off x="286385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Rectangle 260"/>
            <p:cNvSpPr>
              <a:spLocks noChangeArrowheads="1"/>
            </p:cNvSpPr>
            <p:nvPr/>
          </p:nvSpPr>
          <p:spPr bwMode="auto">
            <a:xfrm>
              <a:off x="1808163" y="360711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61"/>
            <p:cNvSpPr>
              <a:spLocks noChangeArrowheads="1"/>
            </p:cNvSpPr>
            <p:nvPr/>
          </p:nvSpPr>
          <p:spPr bwMode="auto">
            <a:xfrm>
              <a:off x="1808163" y="365791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262"/>
            <p:cNvSpPr>
              <a:spLocks noChangeArrowheads="1"/>
            </p:cNvSpPr>
            <p:nvPr/>
          </p:nvSpPr>
          <p:spPr bwMode="auto">
            <a:xfrm>
              <a:off x="1808163" y="371030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263"/>
            <p:cNvSpPr>
              <a:spLocks noChangeArrowheads="1"/>
            </p:cNvSpPr>
            <p:nvPr/>
          </p:nvSpPr>
          <p:spPr bwMode="auto">
            <a:xfrm>
              <a:off x="1808163" y="376110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64"/>
            <p:cNvSpPr>
              <a:spLocks noChangeArrowheads="1"/>
            </p:cNvSpPr>
            <p:nvPr/>
          </p:nvSpPr>
          <p:spPr bwMode="auto">
            <a:xfrm>
              <a:off x="1808163" y="381349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65"/>
            <p:cNvSpPr>
              <a:spLocks noChangeArrowheads="1"/>
            </p:cNvSpPr>
            <p:nvPr/>
          </p:nvSpPr>
          <p:spPr bwMode="auto">
            <a:xfrm>
              <a:off x="1808163" y="3864293"/>
              <a:ext cx="12700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66"/>
            <p:cNvSpPr>
              <a:spLocks noChangeArrowheads="1"/>
            </p:cNvSpPr>
            <p:nvPr/>
          </p:nvSpPr>
          <p:spPr bwMode="auto">
            <a:xfrm>
              <a:off x="1808163" y="391668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67"/>
            <p:cNvSpPr>
              <a:spLocks noChangeArrowheads="1"/>
            </p:cNvSpPr>
            <p:nvPr/>
          </p:nvSpPr>
          <p:spPr bwMode="auto">
            <a:xfrm>
              <a:off x="1808163" y="396906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68"/>
            <p:cNvSpPr>
              <a:spLocks noChangeArrowheads="1"/>
            </p:cNvSpPr>
            <p:nvPr/>
          </p:nvSpPr>
          <p:spPr bwMode="auto">
            <a:xfrm>
              <a:off x="1808163" y="401986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69"/>
            <p:cNvSpPr>
              <a:spLocks noChangeArrowheads="1"/>
            </p:cNvSpPr>
            <p:nvPr/>
          </p:nvSpPr>
          <p:spPr bwMode="auto">
            <a:xfrm>
              <a:off x="1808163" y="407225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270"/>
            <p:cNvSpPr>
              <a:spLocks noChangeArrowheads="1"/>
            </p:cNvSpPr>
            <p:nvPr/>
          </p:nvSpPr>
          <p:spPr bwMode="auto">
            <a:xfrm>
              <a:off x="1808163" y="4123055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71"/>
            <p:cNvSpPr>
              <a:spLocks noChangeArrowheads="1"/>
            </p:cNvSpPr>
            <p:nvPr/>
          </p:nvSpPr>
          <p:spPr bwMode="auto">
            <a:xfrm>
              <a:off x="1808163" y="4175443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72"/>
            <p:cNvSpPr>
              <a:spLocks noChangeArrowheads="1"/>
            </p:cNvSpPr>
            <p:nvPr/>
          </p:nvSpPr>
          <p:spPr bwMode="auto">
            <a:xfrm>
              <a:off x="1808163" y="4226243"/>
              <a:ext cx="12700" cy="34925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273"/>
            <p:cNvSpPr>
              <a:spLocks noChangeArrowheads="1"/>
            </p:cNvSpPr>
            <p:nvPr/>
          </p:nvSpPr>
          <p:spPr bwMode="auto">
            <a:xfrm>
              <a:off x="1808163" y="4278630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274"/>
            <p:cNvSpPr>
              <a:spLocks noChangeArrowheads="1"/>
            </p:cNvSpPr>
            <p:nvPr/>
          </p:nvSpPr>
          <p:spPr bwMode="auto">
            <a:xfrm>
              <a:off x="1808163" y="4331018"/>
              <a:ext cx="12700" cy="33338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5"/>
            <p:cNvSpPr>
              <a:spLocks/>
            </p:cNvSpPr>
            <p:nvPr/>
          </p:nvSpPr>
          <p:spPr bwMode="auto">
            <a:xfrm>
              <a:off x="1809750" y="4372293"/>
              <a:ext cx="28575" cy="34925"/>
            </a:xfrm>
            <a:custGeom>
              <a:avLst/>
              <a:gdLst>
                <a:gd name="T0" fmla="*/ 12 w 18"/>
                <a:gd name="T1" fmla="*/ 22 h 22"/>
                <a:gd name="T2" fmla="*/ 0 w 18"/>
                <a:gd name="T3" fmla="*/ 5 h 22"/>
                <a:gd name="T4" fmla="*/ 7 w 18"/>
                <a:gd name="T5" fmla="*/ 0 h 22"/>
                <a:gd name="T6" fmla="*/ 18 w 18"/>
                <a:gd name="T7" fmla="*/ 18 h 22"/>
                <a:gd name="T8" fmla="*/ 12 w 1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">
                  <a:moveTo>
                    <a:pt x="12" y="22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18" y="18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76"/>
            <p:cNvSpPr>
              <a:spLocks/>
            </p:cNvSpPr>
            <p:nvPr/>
          </p:nvSpPr>
          <p:spPr bwMode="auto">
            <a:xfrm>
              <a:off x="1844675" y="3534093"/>
              <a:ext cx="34925" cy="31750"/>
            </a:xfrm>
            <a:custGeom>
              <a:avLst/>
              <a:gdLst>
                <a:gd name="T0" fmla="*/ 0 w 22"/>
                <a:gd name="T1" fmla="*/ 13 h 20"/>
                <a:gd name="T2" fmla="*/ 17 w 22"/>
                <a:gd name="T3" fmla="*/ 0 h 20"/>
                <a:gd name="T4" fmla="*/ 22 w 22"/>
                <a:gd name="T5" fmla="*/ 6 h 20"/>
                <a:gd name="T6" fmla="*/ 4 w 22"/>
                <a:gd name="T7" fmla="*/ 20 h 20"/>
                <a:gd name="T8" fmla="*/ 0 w 22"/>
                <a:gd name="T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0" y="13"/>
                  </a:moveTo>
                  <a:lnTo>
                    <a:pt x="17" y="0"/>
                  </a:lnTo>
                  <a:lnTo>
                    <a:pt x="22" y="6"/>
                  </a:lnTo>
                  <a:lnTo>
                    <a:pt x="4" y="2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77"/>
            <p:cNvSpPr>
              <a:spLocks/>
            </p:cNvSpPr>
            <p:nvPr/>
          </p:nvSpPr>
          <p:spPr bwMode="auto">
            <a:xfrm>
              <a:off x="1816100" y="3562668"/>
              <a:ext cx="30162" cy="33338"/>
            </a:xfrm>
            <a:custGeom>
              <a:avLst/>
              <a:gdLst>
                <a:gd name="T0" fmla="*/ 0 w 19"/>
                <a:gd name="T1" fmla="*/ 16 h 21"/>
                <a:gd name="T2" fmla="*/ 13 w 19"/>
                <a:gd name="T3" fmla="*/ 0 h 21"/>
                <a:gd name="T4" fmla="*/ 19 w 19"/>
                <a:gd name="T5" fmla="*/ 3 h 21"/>
                <a:gd name="T6" fmla="*/ 6 w 19"/>
                <a:gd name="T7" fmla="*/ 21 h 21"/>
                <a:gd name="T8" fmla="*/ 0 w 19"/>
                <a:gd name="T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0" y="16"/>
                  </a:moveTo>
                  <a:lnTo>
                    <a:pt x="13" y="0"/>
                  </a:lnTo>
                  <a:lnTo>
                    <a:pt x="19" y="3"/>
                  </a:lnTo>
                  <a:lnTo>
                    <a:pt x="6" y="2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78"/>
            <p:cNvSpPr>
              <a:spLocks noChangeArrowheads="1"/>
            </p:cNvSpPr>
            <p:nvPr/>
          </p:nvSpPr>
          <p:spPr bwMode="auto">
            <a:xfrm>
              <a:off x="1882775" y="3530918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79"/>
            <p:cNvSpPr>
              <a:spLocks noChangeArrowheads="1"/>
            </p:cNvSpPr>
            <p:nvPr/>
          </p:nvSpPr>
          <p:spPr bwMode="auto">
            <a:xfrm>
              <a:off x="291465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280"/>
            <p:cNvSpPr>
              <a:spLocks noChangeArrowheads="1"/>
            </p:cNvSpPr>
            <p:nvPr/>
          </p:nvSpPr>
          <p:spPr bwMode="auto">
            <a:xfrm>
              <a:off x="296703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81"/>
            <p:cNvSpPr>
              <a:spLocks noChangeArrowheads="1"/>
            </p:cNvSpPr>
            <p:nvPr/>
          </p:nvSpPr>
          <p:spPr bwMode="auto">
            <a:xfrm>
              <a:off x="3017838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Rectangle 282"/>
            <p:cNvSpPr>
              <a:spLocks noChangeArrowheads="1"/>
            </p:cNvSpPr>
            <p:nvPr/>
          </p:nvSpPr>
          <p:spPr bwMode="auto">
            <a:xfrm>
              <a:off x="307022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Rectangle 283"/>
            <p:cNvSpPr>
              <a:spLocks noChangeArrowheads="1"/>
            </p:cNvSpPr>
            <p:nvPr/>
          </p:nvSpPr>
          <p:spPr bwMode="auto">
            <a:xfrm>
              <a:off x="312261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Rectangle 284"/>
            <p:cNvSpPr>
              <a:spLocks noChangeArrowheads="1"/>
            </p:cNvSpPr>
            <p:nvPr/>
          </p:nvSpPr>
          <p:spPr bwMode="auto">
            <a:xfrm>
              <a:off x="317341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Rectangle 285"/>
            <p:cNvSpPr>
              <a:spLocks noChangeArrowheads="1"/>
            </p:cNvSpPr>
            <p:nvPr/>
          </p:nvSpPr>
          <p:spPr bwMode="auto">
            <a:xfrm>
              <a:off x="322580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Rectangle 286"/>
            <p:cNvSpPr>
              <a:spLocks noChangeArrowheads="1"/>
            </p:cNvSpPr>
            <p:nvPr/>
          </p:nvSpPr>
          <p:spPr bwMode="auto">
            <a:xfrm>
              <a:off x="3276600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Rectangle 287"/>
            <p:cNvSpPr>
              <a:spLocks noChangeArrowheads="1"/>
            </p:cNvSpPr>
            <p:nvPr/>
          </p:nvSpPr>
          <p:spPr bwMode="auto">
            <a:xfrm>
              <a:off x="332898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Rectangle 288"/>
            <p:cNvSpPr>
              <a:spLocks noChangeArrowheads="1"/>
            </p:cNvSpPr>
            <p:nvPr/>
          </p:nvSpPr>
          <p:spPr bwMode="auto">
            <a:xfrm>
              <a:off x="338137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Rectangle 289"/>
            <p:cNvSpPr>
              <a:spLocks noChangeArrowheads="1"/>
            </p:cNvSpPr>
            <p:nvPr/>
          </p:nvSpPr>
          <p:spPr bwMode="auto">
            <a:xfrm>
              <a:off x="3432175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290"/>
            <p:cNvSpPr>
              <a:spLocks noChangeArrowheads="1"/>
            </p:cNvSpPr>
            <p:nvPr/>
          </p:nvSpPr>
          <p:spPr bwMode="auto">
            <a:xfrm>
              <a:off x="3484563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Rectangle 291"/>
            <p:cNvSpPr>
              <a:spLocks noChangeArrowheads="1"/>
            </p:cNvSpPr>
            <p:nvPr/>
          </p:nvSpPr>
          <p:spPr bwMode="auto">
            <a:xfrm>
              <a:off x="3535363" y="3529330"/>
              <a:ext cx="34925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Rectangle 292"/>
            <p:cNvSpPr>
              <a:spLocks noChangeArrowheads="1"/>
            </p:cNvSpPr>
            <p:nvPr/>
          </p:nvSpPr>
          <p:spPr bwMode="auto">
            <a:xfrm>
              <a:off x="3587750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Rectangle 293"/>
            <p:cNvSpPr>
              <a:spLocks noChangeArrowheads="1"/>
            </p:cNvSpPr>
            <p:nvPr/>
          </p:nvSpPr>
          <p:spPr bwMode="auto">
            <a:xfrm>
              <a:off x="364013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Rectangle 294"/>
            <p:cNvSpPr>
              <a:spLocks noChangeArrowheads="1"/>
            </p:cNvSpPr>
            <p:nvPr/>
          </p:nvSpPr>
          <p:spPr bwMode="auto">
            <a:xfrm>
              <a:off x="3690938" y="3529330"/>
              <a:ext cx="33337" cy="12700"/>
            </a:xfrm>
            <a:prstGeom prst="rect">
              <a:avLst/>
            </a:prstGeom>
            <a:solidFill>
              <a:srgbClr val="FDD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1531620" y="3232945"/>
              <a:ext cx="6617970" cy="24352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1531620" y="4444366"/>
              <a:ext cx="6617970" cy="24352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4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3" name="TextBox 2302"/>
            <p:cNvSpPr txBox="1"/>
            <p:nvPr/>
          </p:nvSpPr>
          <p:spPr>
            <a:xfrm>
              <a:off x="6859626" y="126265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Stencil Std" pitchFamily="82" charset="0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Stencil Std" pitchFamily="82" charset="0"/>
              </a:endParaRPr>
            </a:p>
          </p:txBody>
        </p:sp>
        <p:sp>
          <p:nvSpPr>
            <p:cNvPr id="354" name="TextBox 353"/>
            <p:cNvSpPr txBox="1"/>
            <p:nvPr/>
          </p:nvSpPr>
          <p:spPr>
            <a:xfrm>
              <a:off x="6859626" y="252761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Stencil Std" pitchFamily="82" charset="0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Stencil Std" pitchFamily="82" charset="0"/>
              </a:endParaRPr>
            </a:p>
          </p:txBody>
        </p:sp>
        <p:sp>
          <p:nvSpPr>
            <p:cNvPr id="355" name="TextBox 354"/>
            <p:cNvSpPr txBox="1"/>
            <p:nvPr/>
          </p:nvSpPr>
          <p:spPr>
            <a:xfrm>
              <a:off x="6859626" y="3797102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Stencil Std" pitchFamily="82" charset="0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Stencil Std" pitchFamily="82" charset="0"/>
              </a:endParaRPr>
            </a:p>
          </p:txBody>
        </p:sp>
        <p:sp>
          <p:nvSpPr>
            <p:cNvPr id="356" name="TextBox 355"/>
            <p:cNvSpPr txBox="1"/>
            <p:nvPr/>
          </p:nvSpPr>
          <p:spPr>
            <a:xfrm>
              <a:off x="1855787" y="1262658"/>
              <a:ext cx="17331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7" name="TextBox 356"/>
            <p:cNvSpPr txBox="1"/>
            <p:nvPr/>
          </p:nvSpPr>
          <p:spPr>
            <a:xfrm>
              <a:off x="1855787" y="252761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</a:p>
          </p:txBody>
        </p:sp>
        <p:sp>
          <p:nvSpPr>
            <p:cNvPr id="358" name="TextBox 357"/>
            <p:cNvSpPr txBox="1"/>
            <p:nvPr/>
          </p:nvSpPr>
          <p:spPr>
            <a:xfrm>
              <a:off x="1855787" y="3797102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</a:p>
          </p:txBody>
        </p:sp>
        <p:sp>
          <p:nvSpPr>
            <p:cNvPr id="360" name="TextBox 359"/>
            <p:cNvSpPr txBox="1"/>
            <p:nvPr/>
          </p:nvSpPr>
          <p:spPr>
            <a:xfrm>
              <a:off x="3835400" y="1216492"/>
              <a:ext cx="2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点击输入摘要性</a:t>
              </a:r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输入摘要性</a:t>
              </a:r>
              <a:r>
                <a:rPr lang="zh-CN" altLang="en-US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3835400" y="2483317"/>
              <a:ext cx="2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200" b="1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点击输入摘要性文字</a:t>
              </a:r>
              <a:endParaRPr lang="en-US" altLang="zh-CN" sz="12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1200" b="1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点击输入摘要性文字</a:t>
              </a: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3835400" y="3750936"/>
              <a:ext cx="2994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点击输入摘要性文字</a:t>
              </a:r>
              <a:endParaRPr lang="en-US" altLang="zh-CN" sz="12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200" b="1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点击输入摘要性文字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639114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0845ecd34362b5f7533ccbacf8b59fa6a3ab6e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4293</TotalTime>
  <Words>41</Words>
  <Application>Microsoft Office PowerPoint</Application>
  <PresentationFormat>全屏显示(16:9)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吴树波</cp:lastModifiedBy>
  <cp:revision>465</cp:revision>
  <dcterms:created xsi:type="dcterms:W3CDTF">2013-02-26T09:05:54Z</dcterms:created>
  <dcterms:modified xsi:type="dcterms:W3CDTF">2013-12-05T01:38:00Z</dcterms:modified>
</cp:coreProperties>
</file>